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mov" ContentType="video/quicktime"/>
  <Default Extension="mp4" ContentType="video/mp4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wmf" ContentType="image/x-wmf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drawings/drawing1.xml" ContentType="application/vnd.openxmlformats-officedocument.drawingml.chartshapes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drawings/drawing2.xml" ContentType="application/vnd.openxmlformats-officedocument.drawingml.chartshapes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diagrams/data5.xml" ContentType="application/vnd.openxmlformats-officedocument.drawingml.diagramData+xml"/>
  <Override PartName="/ppt/diagrams/layout5.xml" ContentType="application/vnd.openxmlformats-officedocument.drawingml.diagramLayout+xml"/>
  <Override PartName="/ppt/diagrams/quickStyle5.xml" ContentType="application/vnd.openxmlformats-officedocument.drawingml.diagramStyle+xml"/>
  <Override PartName="/ppt/diagrams/colors5.xml" ContentType="application/vnd.openxmlformats-officedocument.drawingml.diagramColors+xml"/>
  <Override PartName="/ppt/diagrams/drawing5.xml" ContentType="application/vnd.ms-office.drawingml.diagramDrawing+xml"/>
  <Override PartName="/ppt/diagrams/data6.xml" ContentType="application/vnd.openxmlformats-officedocument.drawingml.diagramData+xml"/>
  <Override PartName="/ppt/diagrams/layout6.xml" ContentType="application/vnd.openxmlformats-officedocument.drawingml.diagramLayout+xml"/>
  <Override PartName="/ppt/diagrams/quickStyle6.xml" ContentType="application/vnd.openxmlformats-officedocument.drawingml.diagramStyle+xml"/>
  <Override PartName="/ppt/diagrams/colors6.xml" ContentType="application/vnd.openxmlformats-officedocument.drawingml.diagramColors+xml"/>
  <Override PartName="/ppt/diagrams/drawing6.xml" ContentType="application/vnd.ms-office.drawingml.diagramDrawing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08" r:id="rId1"/>
    <p:sldMasterId id="2147483684" r:id="rId2"/>
  </p:sldMasterIdLst>
  <p:notesMasterIdLst>
    <p:notesMasterId r:id="rId241"/>
  </p:notesMasterIdLst>
  <p:sldIdLst>
    <p:sldId id="260" r:id="rId3"/>
    <p:sldId id="418" r:id="rId4"/>
    <p:sldId id="587" r:id="rId5"/>
    <p:sldId id="413" r:id="rId6"/>
    <p:sldId id="588" r:id="rId7"/>
    <p:sldId id="593" r:id="rId8"/>
    <p:sldId id="394" r:id="rId9"/>
    <p:sldId id="793" r:id="rId10"/>
    <p:sldId id="914" r:id="rId11"/>
    <p:sldId id="592" r:id="rId12"/>
    <p:sldId id="384" r:id="rId13"/>
    <p:sldId id="258" r:id="rId14"/>
    <p:sldId id="589" r:id="rId15"/>
    <p:sldId id="590" r:id="rId16"/>
    <p:sldId id="355" r:id="rId17"/>
    <p:sldId id="594" r:id="rId18"/>
    <p:sldId id="381" r:id="rId19"/>
    <p:sldId id="382" r:id="rId20"/>
    <p:sldId id="595" r:id="rId21"/>
    <p:sldId id="357" r:id="rId22"/>
    <p:sldId id="644" r:id="rId23"/>
    <p:sldId id="645" r:id="rId24"/>
    <p:sldId id="646" r:id="rId25"/>
    <p:sldId id="647" r:id="rId26"/>
    <p:sldId id="654" r:id="rId27"/>
    <p:sldId id="649" r:id="rId28"/>
    <p:sldId id="650" r:id="rId29"/>
    <p:sldId id="662" r:id="rId30"/>
    <p:sldId id="342" r:id="rId31"/>
    <p:sldId id="318" r:id="rId32"/>
    <p:sldId id="320" r:id="rId33"/>
    <p:sldId id="319" r:id="rId34"/>
    <p:sldId id="343" r:id="rId35"/>
    <p:sldId id="612" r:id="rId36"/>
    <p:sldId id="257" r:id="rId37"/>
    <p:sldId id="269" r:id="rId38"/>
    <p:sldId id="346" r:id="rId39"/>
    <p:sldId id="277" r:id="rId40"/>
    <p:sldId id="347" r:id="rId41"/>
    <p:sldId id="352" r:id="rId42"/>
    <p:sldId id="274" r:id="rId43"/>
    <p:sldId id="353" r:id="rId44"/>
    <p:sldId id="348" r:id="rId45"/>
    <p:sldId id="349" r:id="rId46"/>
    <p:sldId id="280" r:id="rId47"/>
    <p:sldId id="262" r:id="rId48"/>
    <p:sldId id="265" r:id="rId49"/>
    <p:sldId id="266" r:id="rId50"/>
    <p:sldId id="267" r:id="rId51"/>
    <p:sldId id="383" r:id="rId52"/>
    <p:sldId id="596" r:id="rId53"/>
    <p:sldId id="597" r:id="rId54"/>
    <p:sldId id="667" r:id="rId55"/>
    <p:sldId id="380" r:id="rId56"/>
    <p:sldId id="668" r:id="rId57"/>
    <p:sldId id="669" r:id="rId58"/>
    <p:sldId id="598" r:id="rId59"/>
    <p:sldId id="411" r:id="rId60"/>
    <p:sldId id="412" r:id="rId61"/>
    <p:sldId id="372" r:id="rId62"/>
    <p:sldId id="389" r:id="rId63"/>
    <p:sldId id="663" r:id="rId64"/>
    <p:sldId id="602" r:id="rId65"/>
    <p:sldId id="408" r:id="rId66"/>
    <p:sldId id="601" r:id="rId67"/>
    <p:sldId id="378" r:id="rId68"/>
    <p:sldId id="603" r:id="rId69"/>
    <p:sldId id="604" r:id="rId70"/>
    <p:sldId id="607" r:id="rId71"/>
    <p:sldId id="605" r:id="rId72"/>
    <p:sldId id="606" r:id="rId73"/>
    <p:sldId id="658" r:id="rId74"/>
    <p:sldId id="613" r:id="rId75"/>
    <p:sldId id="614" r:id="rId76"/>
    <p:sldId id="615" r:id="rId77"/>
    <p:sldId id="616" r:id="rId78"/>
    <p:sldId id="665" r:id="rId79"/>
    <p:sldId id="653" r:id="rId80"/>
    <p:sldId id="656" r:id="rId81"/>
    <p:sldId id="611" r:id="rId82"/>
    <p:sldId id="640" r:id="rId83"/>
    <p:sldId id="578" r:id="rId84"/>
    <p:sldId id="579" r:id="rId85"/>
    <p:sldId id="580" r:id="rId86"/>
    <p:sldId id="670" r:id="rId87"/>
    <p:sldId id="618" r:id="rId88"/>
    <p:sldId id="619" r:id="rId89"/>
    <p:sldId id="623" r:id="rId90"/>
    <p:sldId id="624" r:id="rId91"/>
    <p:sldId id="625" r:id="rId92"/>
    <p:sldId id="626" r:id="rId93"/>
    <p:sldId id="627" r:id="rId94"/>
    <p:sldId id="628" r:id="rId95"/>
    <p:sldId id="629" r:id="rId96"/>
    <p:sldId id="630" r:id="rId97"/>
    <p:sldId id="631" r:id="rId98"/>
    <p:sldId id="632" r:id="rId99"/>
    <p:sldId id="633" r:id="rId100"/>
    <p:sldId id="634" r:id="rId101"/>
    <p:sldId id="635" r:id="rId102"/>
    <p:sldId id="636" r:id="rId103"/>
    <p:sldId id="637" r:id="rId104"/>
    <p:sldId id="638" r:id="rId105"/>
    <p:sldId id="639" r:id="rId106"/>
    <p:sldId id="652" r:id="rId107"/>
    <p:sldId id="657" r:id="rId108"/>
    <p:sldId id="641" r:id="rId109"/>
    <p:sldId id="433" r:id="rId110"/>
    <p:sldId id="427" r:id="rId111"/>
    <p:sldId id="263" r:id="rId112"/>
    <p:sldId id="264" r:id="rId113"/>
    <p:sldId id="428" r:id="rId114"/>
    <p:sldId id="429" r:id="rId115"/>
    <p:sldId id="268" r:id="rId116"/>
    <p:sldId id="271" r:id="rId117"/>
    <p:sldId id="431" r:id="rId118"/>
    <p:sldId id="272" r:id="rId119"/>
    <p:sldId id="275" r:id="rId120"/>
    <p:sldId id="276" r:id="rId121"/>
    <p:sldId id="642" r:id="rId122"/>
    <p:sldId id="915" r:id="rId123"/>
    <p:sldId id="651" r:id="rId124"/>
    <p:sldId id="794" r:id="rId125"/>
    <p:sldId id="795" r:id="rId126"/>
    <p:sldId id="796" r:id="rId127"/>
    <p:sldId id="797" r:id="rId128"/>
    <p:sldId id="798" r:id="rId129"/>
    <p:sldId id="799" r:id="rId130"/>
    <p:sldId id="800" r:id="rId131"/>
    <p:sldId id="801" r:id="rId132"/>
    <p:sldId id="802" r:id="rId133"/>
    <p:sldId id="803" r:id="rId134"/>
    <p:sldId id="804" r:id="rId135"/>
    <p:sldId id="805" r:id="rId136"/>
    <p:sldId id="806" r:id="rId137"/>
    <p:sldId id="807" r:id="rId138"/>
    <p:sldId id="808" r:id="rId139"/>
    <p:sldId id="809" r:id="rId140"/>
    <p:sldId id="810" r:id="rId141"/>
    <p:sldId id="811" r:id="rId142"/>
    <p:sldId id="812" r:id="rId143"/>
    <p:sldId id="813" r:id="rId144"/>
    <p:sldId id="814" r:id="rId145"/>
    <p:sldId id="815" r:id="rId146"/>
    <p:sldId id="816" r:id="rId147"/>
    <p:sldId id="817" r:id="rId148"/>
    <p:sldId id="818" r:id="rId149"/>
    <p:sldId id="819" r:id="rId150"/>
    <p:sldId id="820" r:id="rId151"/>
    <p:sldId id="821" r:id="rId152"/>
    <p:sldId id="822" r:id="rId153"/>
    <p:sldId id="823" r:id="rId154"/>
    <p:sldId id="824" r:id="rId155"/>
    <p:sldId id="825" r:id="rId156"/>
    <p:sldId id="826" r:id="rId157"/>
    <p:sldId id="827" r:id="rId158"/>
    <p:sldId id="828" r:id="rId159"/>
    <p:sldId id="829" r:id="rId160"/>
    <p:sldId id="830" r:id="rId161"/>
    <p:sldId id="831" r:id="rId162"/>
    <p:sldId id="832" r:id="rId163"/>
    <p:sldId id="833" r:id="rId164"/>
    <p:sldId id="834" r:id="rId165"/>
    <p:sldId id="835" r:id="rId166"/>
    <p:sldId id="836" r:id="rId167"/>
    <p:sldId id="837" r:id="rId168"/>
    <p:sldId id="838" r:id="rId169"/>
    <p:sldId id="839" r:id="rId170"/>
    <p:sldId id="840" r:id="rId171"/>
    <p:sldId id="841" r:id="rId172"/>
    <p:sldId id="842" r:id="rId173"/>
    <p:sldId id="843" r:id="rId174"/>
    <p:sldId id="844" r:id="rId175"/>
    <p:sldId id="845" r:id="rId176"/>
    <p:sldId id="846" r:id="rId177"/>
    <p:sldId id="847" r:id="rId178"/>
    <p:sldId id="848" r:id="rId179"/>
    <p:sldId id="849" r:id="rId180"/>
    <p:sldId id="850" r:id="rId181"/>
    <p:sldId id="851" r:id="rId182"/>
    <p:sldId id="852" r:id="rId183"/>
    <p:sldId id="853" r:id="rId184"/>
    <p:sldId id="854" r:id="rId185"/>
    <p:sldId id="855" r:id="rId186"/>
    <p:sldId id="856" r:id="rId187"/>
    <p:sldId id="857" r:id="rId188"/>
    <p:sldId id="858" r:id="rId189"/>
    <p:sldId id="859" r:id="rId190"/>
    <p:sldId id="860" r:id="rId191"/>
    <p:sldId id="861" r:id="rId192"/>
    <p:sldId id="862" r:id="rId193"/>
    <p:sldId id="863" r:id="rId194"/>
    <p:sldId id="864" r:id="rId195"/>
    <p:sldId id="865" r:id="rId196"/>
    <p:sldId id="866" r:id="rId197"/>
    <p:sldId id="867" r:id="rId198"/>
    <p:sldId id="868" r:id="rId199"/>
    <p:sldId id="869" r:id="rId200"/>
    <p:sldId id="870" r:id="rId201"/>
    <p:sldId id="871" r:id="rId202"/>
    <p:sldId id="872" r:id="rId203"/>
    <p:sldId id="877" r:id="rId204"/>
    <p:sldId id="878" r:id="rId205"/>
    <p:sldId id="879" r:id="rId206"/>
    <p:sldId id="880" r:id="rId207"/>
    <p:sldId id="881" r:id="rId208"/>
    <p:sldId id="882" r:id="rId209"/>
    <p:sldId id="883" r:id="rId210"/>
    <p:sldId id="884" r:id="rId211"/>
    <p:sldId id="885" r:id="rId212"/>
    <p:sldId id="886" r:id="rId213"/>
    <p:sldId id="887" r:id="rId214"/>
    <p:sldId id="888" r:id="rId215"/>
    <p:sldId id="889" r:id="rId216"/>
    <p:sldId id="890" r:id="rId217"/>
    <p:sldId id="891" r:id="rId218"/>
    <p:sldId id="892" r:id="rId219"/>
    <p:sldId id="893" r:id="rId220"/>
    <p:sldId id="894" r:id="rId221"/>
    <p:sldId id="895" r:id="rId222"/>
    <p:sldId id="896" r:id="rId223"/>
    <p:sldId id="897" r:id="rId224"/>
    <p:sldId id="898" r:id="rId225"/>
    <p:sldId id="899" r:id="rId226"/>
    <p:sldId id="900" r:id="rId227"/>
    <p:sldId id="901" r:id="rId228"/>
    <p:sldId id="902" r:id="rId229"/>
    <p:sldId id="903" r:id="rId230"/>
    <p:sldId id="904" r:id="rId231"/>
    <p:sldId id="905" r:id="rId232"/>
    <p:sldId id="906" r:id="rId233"/>
    <p:sldId id="907" r:id="rId234"/>
    <p:sldId id="908" r:id="rId235"/>
    <p:sldId id="912" r:id="rId236"/>
    <p:sldId id="913" r:id="rId237"/>
    <p:sldId id="909" r:id="rId238"/>
    <p:sldId id="916" r:id="rId239"/>
    <p:sldId id="911" r:id="rId240"/>
  </p:sldIdLst>
  <p:sldSz cx="9144000" cy="5143500" type="screen16x9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Standardabschnitt" id="{C8BB9403-8359-4E4C-AE55-B8BB196A2E6C}">
          <p14:sldIdLst>
            <p14:sldId id="260"/>
            <p14:sldId id="418"/>
            <p14:sldId id="587"/>
            <p14:sldId id="413"/>
            <p14:sldId id="588"/>
            <p14:sldId id="593"/>
            <p14:sldId id="394"/>
            <p14:sldId id="793"/>
            <p14:sldId id="914"/>
          </p14:sldIdLst>
        </p14:section>
        <p14:section name="2 Arbeitsphasen" id="{9D82520D-AB73-E64D-AF82-D18E72B3477D}">
          <p14:sldIdLst>
            <p14:sldId id="592"/>
            <p14:sldId id="384"/>
            <p14:sldId id="258"/>
            <p14:sldId id="589"/>
            <p14:sldId id="590"/>
            <p14:sldId id="355"/>
            <p14:sldId id="594"/>
            <p14:sldId id="381"/>
            <p14:sldId id="382"/>
            <p14:sldId id="595"/>
            <p14:sldId id="357"/>
            <p14:sldId id="644"/>
            <p14:sldId id="645"/>
            <p14:sldId id="646"/>
            <p14:sldId id="647"/>
            <p14:sldId id="654"/>
            <p14:sldId id="649"/>
            <p14:sldId id="650"/>
            <p14:sldId id="662"/>
            <p14:sldId id="342"/>
            <p14:sldId id="318"/>
            <p14:sldId id="320"/>
            <p14:sldId id="319"/>
            <p14:sldId id="343"/>
            <p14:sldId id="612"/>
            <p14:sldId id="257"/>
            <p14:sldId id="269"/>
            <p14:sldId id="346"/>
            <p14:sldId id="277"/>
            <p14:sldId id="347"/>
            <p14:sldId id="352"/>
            <p14:sldId id="274"/>
            <p14:sldId id="353"/>
            <p14:sldId id="348"/>
            <p14:sldId id="349"/>
            <p14:sldId id="280"/>
            <p14:sldId id="262"/>
            <p14:sldId id="265"/>
            <p14:sldId id="266"/>
            <p14:sldId id="267"/>
            <p14:sldId id="383"/>
            <p14:sldId id="596"/>
            <p14:sldId id="597"/>
            <p14:sldId id="667"/>
            <p14:sldId id="380"/>
            <p14:sldId id="668"/>
            <p14:sldId id="669"/>
            <p14:sldId id="598"/>
            <p14:sldId id="411"/>
            <p14:sldId id="412"/>
            <p14:sldId id="372"/>
            <p14:sldId id="389"/>
            <p14:sldId id="663"/>
            <p14:sldId id="602"/>
            <p14:sldId id="408"/>
            <p14:sldId id="601"/>
            <p14:sldId id="378"/>
            <p14:sldId id="603"/>
            <p14:sldId id="604"/>
            <p14:sldId id="607"/>
            <p14:sldId id="605"/>
            <p14:sldId id="606"/>
            <p14:sldId id="658"/>
            <p14:sldId id="613"/>
            <p14:sldId id="614"/>
            <p14:sldId id="615"/>
            <p14:sldId id="616"/>
            <p14:sldId id="665"/>
            <p14:sldId id="653"/>
            <p14:sldId id="656"/>
            <p14:sldId id="611"/>
            <p14:sldId id="640"/>
            <p14:sldId id="578"/>
            <p14:sldId id="579"/>
            <p14:sldId id="580"/>
            <p14:sldId id="670"/>
            <p14:sldId id="618"/>
            <p14:sldId id="619"/>
            <p14:sldId id="623"/>
            <p14:sldId id="624"/>
            <p14:sldId id="625"/>
            <p14:sldId id="626"/>
            <p14:sldId id="627"/>
            <p14:sldId id="628"/>
            <p14:sldId id="629"/>
            <p14:sldId id="630"/>
            <p14:sldId id="631"/>
            <p14:sldId id="632"/>
            <p14:sldId id="633"/>
            <p14:sldId id="634"/>
            <p14:sldId id="635"/>
            <p14:sldId id="636"/>
            <p14:sldId id="637"/>
            <p14:sldId id="638"/>
            <p14:sldId id="639"/>
            <p14:sldId id="652"/>
            <p14:sldId id="657"/>
            <p14:sldId id="641"/>
            <p14:sldId id="433"/>
            <p14:sldId id="427"/>
            <p14:sldId id="263"/>
            <p14:sldId id="264"/>
            <p14:sldId id="428"/>
            <p14:sldId id="429"/>
            <p14:sldId id="268"/>
            <p14:sldId id="271"/>
            <p14:sldId id="431"/>
            <p14:sldId id="272"/>
            <p14:sldId id="275"/>
            <p14:sldId id="276"/>
            <p14:sldId id="642"/>
            <p14:sldId id="915"/>
            <p14:sldId id="651"/>
          </p14:sldIdLst>
        </p14:section>
        <p14:section name="3 Arbeitsphasen" id="{1F2CA07D-E252-1841-B5F7-119344852F61}">
          <p14:sldIdLst>
            <p14:sldId id="794"/>
            <p14:sldId id="795"/>
            <p14:sldId id="796"/>
            <p14:sldId id="797"/>
            <p14:sldId id="798"/>
            <p14:sldId id="799"/>
            <p14:sldId id="800"/>
            <p14:sldId id="801"/>
            <p14:sldId id="802"/>
            <p14:sldId id="803"/>
            <p14:sldId id="804"/>
            <p14:sldId id="805"/>
            <p14:sldId id="806"/>
            <p14:sldId id="807"/>
            <p14:sldId id="808"/>
            <p14:sldId id="809"/>
            <p14:sldId id="810"/>
            <p14:sldId id="811"/>
            <p14:sldId id="812"/>
            <p14:sldId id="813"/>
            <p14:sldId id="814"/>
            <p14:sldId id="815"/>
            <p14:sldId id="816"/>
            <p14:sldId id="817"/>
            <p14:sldId id="818"/>
            <p14:sldId id="819"/>
            <p14:sldId id="820"/>
            <p14:sldId id="821"/>
            <p14:sldId id="822"/>
            <p14:sldId id="823"/>
            <p14:sldId id="824"/>
            <p14:sldId id="825"/>
            <p14:sldId id="826"/>
            <p14:sldId id="827"/>
            <p14:sldId id="828"/>
            <p14:sldId id="829"/>
            <p14:sldId id="830"/>
            <p14:sldId id="831"/>
            <p14:sldId id="832"/>
            <p14:sldId id="833"/>
            <p14:sldId id="834"/>
            <p14:sldId id="835"/>
            <p14:sldId id="836"/>
            <p14:sldId id="837"/>
            <p14:sldId id="838"/>
            <p14:sldId id="839"/>
            <p14:sldId id="840"/>
            <p14:sldId id="841"/>
            <p14:sldId id="842"/>
            <p14:sldId id="843"/>
            <p14:sldId id="844"/>
            <p14:sldId id="845"/>
            <p14:sldId id="846"/>
            <p14:sldId id="847"/>
            <p14:sldId id="848"/>
            <p14:sldId id="849"/>
            <p14:sldId id="850"/>
            <p14:sldId id="851"/>
            <p14:sldId id="852"/>
            <p14:sldId id="853"/>
            <p14:sldId id="854"/>
            <p14:sldId id="855"/>
            <p14:sldId id="856"/>
            <p14:sldId id="857"/>
            <p14:sldId id="858"/>
            <p14:sldId id="859"/>
            <p14:sldId id="860"/>
            <p14:sldId id="861"/>
            <p14:sldId id="862"/>
            <p14:sldId id="863"/>
            <p14:sldId id="864"/>
            <p14:sldId id="865"/>
            <p14:sldId id="866"/>
            <p14:sldId id="867"/>
            <p14:sldId id="868"/>
            <p14:sldId id="869"/>
            <p14:sldId id="870"/>
            <p14:sldId id="871"/>
            <p14:sldId id="872"/>
            <p14:sldId id="877"/>
            <p14:sldId id="878"/>
            <p14:sldId id="879"/>
            <p14:sldId id="880"/>
            <p14:sldId id="881"/>
            <p14:sldId id="882"/>
            <p14:sldId id="883"/>
            <p14:sldId id="884"/>
            <p14:sldId id="885"/>
            <p14:sldId id="886"/>
            <p14:sldId id="887"/>
            <p14:sldId id="888"/>
            <p14:sldId id="889"/>
            <p14:sldId id="890"/>
            <p14:sldId id="891"/>
            <p14:sldId id="892"/>
            <p14:sldId id="893"/>
            <p14:sldId id="894"/>
            <p14:sldId id="895"/>
            <p14:sldId id="896"/>
            <p14:sldId id="897"/>
            <p14:sldId id="898"/>
            <p14:sldId id="899"/>
            <p14:sldId id="900"/>
            <p14:sldId id="901"/>
            <p14:sldId id="902"/>
            <p14:sldId id="903"/>
            <p14:sldId id="904"/>
            <p14:sldId id="905"/>
            <p14:sldId id="906"/>
            <p14:sldId id="907"/>
            <p14:sldId id="908"/>
            <p14:sldId id="912"/>
            <p14:sldId id="913"/>
            <p14:sldId id="909"/>
            <p14:sldId id="916"/>
            <p14:sldId id="911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FF"/>
    <a:srgbClr val="5B9BD5"/>
    <a:srgbClr val="CA3C62"/>
    <a:srgbClr val="F07A47"/>
    <a:srgbClr val="01A59E"/>
    <a:srgbClr val="5D4288"/>
    <a:srgbClr val="2E7EBB"/>
    <a:srgbClr val="319C53"/>
    <a:srgbClr val="A0B2C9"/>
    <a:srgbClr val="0080B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ittlere Formatvorlage 2 - Akz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73A0DAA-6AF3-43AB-8588-CEC1D06C72B9}" styleName="Mittlere Formatvorlag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339" autoAdjust="0"/>
    <p:restoredTop sz="96625" autoAdjust="0"/>
  </p:normalViewPr>
  <p:slideViewPr>
    <p:cSldViewPr snapToGrid="0">
      <p:cViewPr>
        <p:scale>
          <a:sx n="127" d="100"/>
          <a:sy n="127" d="100"/>
        </p:scale>
        <p:origin x="1368" y="688"/>
      </p:cViewPr>
      <p:guideLst>
        <p:guide orient="horz" pos="162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345" d="100"/>
        <a:sy n="345" d="100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 showGuides="1">
      <p:cViewPr varScale="1">
        <p:scale>
          <a:sx n="85" d="100"/>
          <a:sy n="85" d="100"/>
        </p:scale>
        <p:origin x="3804" y="84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63" Type="http://schemas.openxmlformats.org/officeDocument/2006/relationships/slide" Target="slides/slide61.xml"/><Relationship Id="rId84" Type="http://schemas.openxmlformats.org/officeDocument/2006/relationships/slide" Target="slides/slide82.xml"/><Relationship Id="rId138" Type="http://schemas.openxmlformats.org/officeDocument/2006/relationships/slide" Target="slides/slide136.xml"/><Relationship Id="rId159" Type="http://schemas.openxmlformats.org/officeDocument/2006/relationships/slide" Target="slides/slide157.xml"/><Relationship Id="rId170" Type="http://schemas.openxmlformats.org/officeDocument/2006/relationships/slide" Target="slides/slide168.xml"/><Relationship Id="rId191" Type="http://schemas.openxmlformats.org/officeDocument/2006/relationships/slide" Target="slides/slide189.xml"/><Relationship Id="rId205" Type="http://schemas.openxmlformats.org/officeDocument/2006/relationships/slide" Target="slides/slide203.xml"/><Relationship Id="rId226" Type="http://schemas.openxmlformats.org/officeDocument/2006/relationships/slide" Target="slides/slide224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53" Type="http://schemas.openxmlformats.org/officeDocument/2006/relationships/slide" Target="slides/slide51.xml"/><Relationship Id="rId74" Type="http://schemas.openxmlformats.org/officeDocument/2006/relationships/slide" Target="slides/slide72.xml"/><Relationship Id="rId128" Type="http://schemas.openxmlformats.org/officeDocument/2006/relationships/slide" Target="slides/slide126.xml"/><Relationship Id="rId149" Type="http://schemas.openxmlformats.org/officeDocument/2006/relationships/slide" Target="slides/slide147.xml"/><Relationship Id="rId5" Type="http://schemas.openxmlformats.org/officeDocument/2006/relationships/slide" Target="slides/slide3.xml"/><Relationship Id="rId95" Type="http://schemas.openxmlformats.org/officeDocument/2006/relationships/slide" Target="slides/slide93.xml"/><Relationship Id="rId160" Type="http://schemas.openxmlformats.org/officeDocument/2006/relationships/slide" Target="slides/slide158.xml"/><Relationship Id="rId181" Type="http://schemas.openxmlformats.org/officeDocument/2006/relationships/slide" Target="slides/slide179.xml"/><Relationship Id="rId216" Type="http://schemas.openxmlformats.org/officeDocument/2006/relationships/slide" Target="slides/slide214.xml"/><Relationship Id="rId237" Type="http://schemas.openxmlformats.org/officeDocument/2006/relationships/slide" Target="slides/slide235.xml"/><Relationship Id="rId22" Type="http://schemas.openxmlformats.org/officeDocument/2006/relationships/slide" Target="slides/slide20.xml"/><Relationship Id="rId43" Type="http://schemas.openxmlformats.org/officeDocument/2006/relationships/slide" Target="slides/slide41.xml"/><Relationship Id="rId64" Type="http://schemas.openxmlformats.org/officeDocument/2006/relationships/slide" Target="slides/slide62.xml"/><Relationship Id="rId118" Type="http://schemas.openxmlformats.org/officeDocument/2006/relationships/slide" Target="slides/slide116.xml"/><Relationship Id="rId139" Type="http://schemas.openxmlformats.org/officeDocument/2006/relationships/slide" Target="slides/slide137.xml"/><Relationship Id="rId85" Type="http://schemas.openxmlformats.org/officeDocument/2006/relationships/slide" Target="slides/slide83.xml"/><Relationship Id="rId150" Type="http://schemas.openxmlformats.org/officeDocument/2006/relationships/slide" Target="slides/slide148.xml"/><Relationship Id="rId171" Type="http://schemas.openxmlformats.org/officeDocument/2006/relationships/slide" Target="slides/slide169.xml"/><Relationship Id="rId192" Type="http://schemas.openxmlformats.org/officeDocument/2006/relationships/slide" Target="slides/slide190.xml"/><Relationship Id="rId206" Type="http://schemas.openxmlformats.org/officeDocument/2006/relationships/slide" Target="slides/slide204.xml"/><Relationship Id="rId227" Type="http://schemas.openxmlformats.org/officeDocument/2006/relationships/slide" Target="slides/slide225.xml"/><Relationship Id="rId12" Type="http://schemas.openxmlformats.org/officeDocument/2006/relationships/slide" Target="slides/slide10.xml"/><Relationship Id="rId33" Type="http://schemas.openxmlformats.org/officeDocument/2006/relationships/slide" Target="slides/slide31.xml"/><Relationship Id="rId108" Type="http://schemas.openxmlformats.org/officeDocument/2006/relationships/slide" Target="slides/slide106.xml"/><Relationship Id="rId129" Type="http://schemas.openxmlformats.org/officeDocument/2006/relationships/slide" Target="slides/slide127.xml"/><Relationship Id="rId54" Type="http://schemas.openxmlformats.org/officeDocument/2006/relationships/slide" Target="slides/slide52.xml"/><Relationship Id="rId75" Type="http://schemas.openxmlformats.org/officeDocument/2006/relationships/slide" Target="slides/slide73.xml"/><Relationship Id="rId96" Type="http://schemas.openxmlformats.org/officeDocument/2006/relationships/slide" Target="slides/slide94.xml"/><Relationship Id="rId140" Type="http://schemas.openxmlformats.org/officeDocument/2006/relationships/slide" Target="slides/slide138.xml"/><Relationship Id="rId161" Type="http://schemas.openxmlformats.org/officeDocument/2006/relationships/slide" Target="slides/slide159.xml"/><Relationship Id="rId182" Type="http://schemas.openxmlformats.org/officeDocument/2006/relationships/slide" Target="slides/slide180.xml"/><Relationship Id="rId217" Type="http://schemas.openxmlformats.org/officeDocument/2006/relationships/slide" Target="slides/slide215.xml"/><Relationship Id="rId6" Type="http://schemas.openxmlformats.org/officeDocument/2006/relationships/slide" Target="slides/slide4.xml"/><Relationship Id="rId238" Type="http://schemas.openxmlformats.org/officeDocument/2006/relationships/slide" Target="slides/slide236.xml"/><Relationship Id="rId23" Type="http://schemas.openxmlformats.org/officeDocument/2006/relationships/slide" Target="slides/slide21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5" Type="http://schemas.openxmlformats.org/officeDocument/2006/relationships/slide" Target="slides/slide63.xml"/><Relationship Id="rId86" Type="http://schemas.openxmlformats.org/officeDocument/2006/relationships/slide" Target="slides/slide84.xml"/><Relationship Id="rId130" Type="http://schemas.openxmlformats.org/officeDocument/2006/relationships/slide" Target="slides/slide128.xml"/><Relationship Id="rId151" Type="http://schemas.openxmlformats.org/officeDocument/2006/relationships/slide" Target="slides/slide149.xml"/><Relationship Id="rId172" Type="http://schemas.openxmlformats.org/officeDocument/2006/relationships/slide" Target="slides/slide170.xml"/><Relationship Id="rId193" Type="http://schemas.openxmlformats.org/officeDocument/2006/relationships/slide" Target="slides/slide191.xml"/><Relationship Id="rId207" Type="http://schemas.openxmlformats.org/officeDocument/2006/relationships/slide" Target="slides/slide205.xml"/><Relationship Id="rId228" Type="http://schemas.openxmlformats.org/officeDocument/2006/relationships/slide" Target="slides/slide226.xml"/><Relationship Id="rId13" Type="http://schemas.openxmlformats.org/officeDocument/2006/relationships/slide" Target="slides/slide11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20" Type="http://schemas.openxmlformats.org/officeDocument/2006/relationships/slide" Target="slides/slide118.xml"/><Relationship Id="rId141" Type="http://schemas.openxmlformats.org/officeDocument/2006/relationships/slide" Target="slides/slide139.xml"/><Relationship Id="rId7" Type="http://schemas.openxmlformats.org/officeDocument/2006/relationships/slide" Target="slides/slide5.xml"/><Relationship Id="rId162" Type="http://schemas.openxmlformats.org/officeDocument/2006/relationships/slide" Target="slides/slide160.xml"/><Relationship Id="rId183" Type="http://schemas.openxmlformats.org/officeDocument/2006/relationships/slide" Target="slides/slide181.xml"/><Relationship Id="rId218" Type="http://schemas.openxmlformats.org/officeDocument/2006/relationships/slide" Target="slides/slide216.xml"/><Relationship Id="rId239" Type="http://schemas.openxmlformats.org/officeDocument/2006/relationships/slide" Target="slides/slide237.xml"/><Relationship Id="rId24" Type="http://schemas.openxmlformats.org/officeDocument/2006/relationships/slide" Target="slides/slide22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31" Type="http://schemas.openxmlformats.org/officeDocument/2006/relationships/slide" Target="slides/slide129.xml"/><Relationship Id="rId152" Type="http://schemas.openxmlformats.org/officeDocument/2006/relationships/slide" Target="slides/slide150.xml"/><Relationship Id="rId173" Type="http://schemas.openxmlformats.org/officeDocument/2006/relationships/slide" Target="slides/slide171.xml"/><Relationship Id="rId194" Type="http://schemas.openxmlformats.org/officeDocument/2006/relationships/slide" Target="slides/slide192.xml"/><Relationship Id="rId208" Type="http://schemas.openxmlformats.org/officeDocument/2006/relationships/slide" Target="slides/slide206.xml"/><Relationship Id="rId229" Type="http://schemas.openxmlformats.org/officeDocument/2006/relationships/slide" Target="slides/slide227.xml"/><Relationship Id="rId240" Type="http://schemas.openxmlformats.org/officeDocument/2006/relationships/slide" Target="slides/slide238.xml"/><Relationship Id="rId14" Type="http://schemas.openxmlformats.org/officeDocument/2006/relationships/slide" Target="slides/slide12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8" Type="http://schemas.openxmlformats.org/officeDocument/2006/relationships/slide" Target="slides/slide6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142" Type="http://schemas.openxmlformats.org/officeDocument/2006/relationships/slide" Target="slides/slide140.xml"/><Relationship Id="rId163" Type="http://schemas.openxmlformats.org/officeDocument/2006/relationships/slide" Target="slides/slide161.xml"/><Relationship Id="rId184" Type="http://schemas.openxmlformats.org/officeDocument/2006/relationships/slide" Target="slides/slide182.xml"/><Relationship Id="rId219" Type="http://schemas.openxmlformats.org/officeDocument/2006/relationships/slide" Target="slides/slide217.xml"/><Relationship Id="rId230" Type="http://schemas.openxmlformats.org/officeDocument/2006/relationships/slide" Target="slides/slide228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32" Type="http://schemas.openxmlformats.org/officeDocument/2006/relationships/slide" Target="slides/slide130.xml"/><Relationship Id="rId153" Type="http://schemas.openxmlformats.org/officeDocument/2006/relationships/slide" Target="slides/slide151.xml"/><Relationship Id="rId174" Type="http://schemas.openxmlformats.org/officeDocument/2006/relationships/slide" Target="slides/slide172.xml"/><Relationship Id="rId195" Type="http://schemas.openxmlformats.org/officeDocument/2006/relationships/slide" Target="slides/slide193.xml"/><Relationship Id="rId209" Type="http://schemas.openxmlformats.org/officeDocument/2006/relationships/slide" Target="slides/slide207.xml"/><Relationship Id="rId220" Type="http://schemas.openxmlformats.org/officeDocument/2006/relationships/slide" Target="slides/slide218.xml"/><Relationship Id="rId241" Type="http://schemas.openxmlformats.org/officeDocument/2006/relationships/notesMaster" Target="notesMasters/notesMaster1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143" Type="http://schemas.openxmlformats.org/officeDocument/2006/relationships/slide" Target="slides/slide141.xml"/><Relationship Id="rId148" Type="http://schemas.openxmlformats.org/officeDocument/2006/relationships/slide" Target="slides/slide146.xml"/><Relationship Id="rId164" Type="http://schemas.openxmlformats.org/officeDocument/2006/relationships/slide" Target="slides/slide162.xml"/><Relationship Id="rId169" Type="http://schemas.openxmlformats.org/officeDocument/2006/relationships/slide" Target="slides/slide167.xml"/><Relationship Id="rId185" Type="http://schemas.openxmlformats.org/officeDocument/2006/relationships/slide" Target="slides/slide183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80" Type="http://schemas.openxmlformats.org/officeDocument/2006/relationships/slide" Target="slides/slide178.xml"/><Relationship Id="rId210" Type="http://schemas.openxmlformats.org/officeDocument/2006/relationships/slide" Target="slides/slide208.xml"/><Relationship Id="rId215" Type="http://schemas.openxmlformats.org/officeDocument/2006/relationships/slide" Target="slides/slide213.xml"/><Relationship Id="rId236" Type="http://schemas.openxmlformats.org/officeDocument/2006/relationships/slide" Target="slides/slide234.xml"/><Relationship Id="rId26" Type="http://schemas.openxmlformats.org/officeDocument/2006/relationships/slide" Target="slides/slide24.xml"/><Relationship Id="rId231" Type="http://schemas.openxmlformats.org/officeDocument/2006/relationships/slide" Target="slides/slide229.xml"/><Relationship Id="rId47" Type="http://schemas.openxmlformats.org/officeDocument/2006/relationships/slide" Target="slides/slide45.xml"/><Relationship Id="rId68" Type="http://schemas.openxmlformats.org/officeDocument/2006/relationships/slide" Target="slides/slide66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33" Type="http://schemas.openxmlformats.org/officeDocument/2006/relationships/slide" Target="slides/slide131.xml"/><Relationship Id="rId154" Type="http://schemas.openxmlformats.org/officeDocument/2006/relationships/slide" Target="slides/slide152.xml"/><Relationship Id="rId175" Type="http://schemas.openxmlformats.org/officeDocument/2006/relationships/slide" Target="slides/slide173.xml"/><Relationship Id="rId196" Type="http://schemas.openxmlformats.org/officeDocument/2006/relationships/slide" Target="slides/slide194.xml"/><Relationship Id="rId200" Type="http://schemas.openxmlformats.org/officeDocument/2006/relationships/slide" Target="slides/slide198.xml"/><Relationship Id="rId16" Type="http://schemas.openxmlformats.org/officeDocument/2006/relationships/slide" Target="slides/slide14.xml"/><Relationship Id="rId221" Type="http://schemas.openxmlformats.org/officeDocument/2006/relationships/slide" Target="slides/slide219.xml"/><Relationship Id="rId242" Type="http://schemas.openxmlformats.org/officeDocument/2006/relationships/presProps" Target="presProps.xml"/><Relationship Id="rId37" Type="http://schemas.openxmlformats.org/officeDocument/2006/relationships/slide" Target="slides/slide35.xml"/><Relationship Id="rId58" Type="http://schemas.openxmlformats.org/officeDocument/2006/relationships/slide" Target="slides/slide56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44" Type="http://schemas.openxmlformats.org/officeDocument/2006/relationships/slide" Target="slides/slide142.xml"/><Relationship Id="rId90" Type="http://schemas.openxmlformats.org/officeDocument/2006/relationships/slide" Target="slides/slide88.xml"/><Relationship Id="rId165" Type="http://schemas.openxmlformats.org/officeDocument/2006/relationships/slide" Target="slides/slide163.xml"/><Relationship Id="rId186" Type="http://schemas.openxmlformats.org/officeDocument/2006/relationships/slide" Target="slides/slide184.xml"/><Relationship Id="rId211" Type="http://schemas.openxmlformats.org/officeDocument/2006/relationships/slide" Target="slides/slide209.xml"/><Relationship Id="rId232" Type="http://schemas.openxmlformats.org/officeDocument/2006/relationships/slide" Target="slides/slide230.xml"/><Relationship Id="rId27" Type="http://schemas.openxmlformats.org/officeDocument/2006/relationships/slide" Target="slides/slide25.xml"/><Relationship Id="rId48" Type="http://schemas.openxmlformats.org/officeDocument/2006/relationships/slide" Target="slides/slide46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34" Type="http://schemas.openxmlformats.org/officeDocument/2006/relationships/slide" Target="slides/slide132.xml"/><Relationship Id="rId80" Type="http://schemas.openxmlformats.org/officeDocument/2006/relationships/slide" Target="slides/slide78.xml"/><Relationship Id="rId155" Type="http://schemas.openxmlformats.org/officeDocument/2006/relationships/slide" Target="slides/slide153.xml"/><Relationship Id="rId176" Type="http://schemas.openxmlformats.org/officeDocument/2006/relationships/slide" Target="slides/slide174.xml"/><Relationship Id="rId197" Type="http://schemas.openxmlformats.org/officeDocument/2006/relationships/slide" Target="slides/slide195.xml"/><Relationship Id="rId201" Type="http://schemas.openxmlformats.org/officeDocument/2006/relationships/slide" Target="slides/slide199.xml"/><Relationship Id="rId222" Type="http://schemas.openxmlformats.org/officeDocument/2006/relationships/slide" Target="slides/slide220.xml"/><Relationship Id="rId243" Type="http://schemas.openxmlformats.org/officeDocument/2006/relationships/viewProps" Target="viewProps.xml"/><Relationship Id="rId17" Type="http://schemas.openxmlformats.org/officeDocument/2006/relationships/slide" Target="slides/slide15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24" Type="http://schemas.openxmlformats.org/officeDocument/2006/relationships/slide" Target="slides/slide122.xml"/><Relationship Id="rId70" Type="http://schemas.openxmlformats.org/officeDocument/2006/relationships/slide" Target="slides/slide68.xml"/><Relationship Id="rId91" Type="http://schemas.openxmlformats.org/officeDocument/2006/relationships/slide" Target="slides/slide89.xml"/><Relationship Id="rId145" Type="http://schemas.openxmlformats.org/officeDocument/2006/relationships/slide" Target="slides/slide143.xml"/><Relationship Id="rId166" Type="http://schemas.openxmlformats.org/officeDocument/2006/relationships/slide" Target="slides/slide164.xml"/><Relationship Id="rId187" Type="http://schemas.openxmlformats.org/officeDocument/2006/relationships/slide" Target="slides/slide185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210.xml"/><Relationship Id="rId233" Type="http://schemas.openxmlformats.org/officeDocument/2006/relationships/slide" Target="slides/slide23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60" Type="http://schemas.openxmlformats.org/officeDocument/2006/relationships/slide" Target="slides/slide58.xml"/><Relationship Id="rId81" Type="http://schemas.openxmlformats.org/officeDocument/2006/relationships/slide" Target="slides/slide79.xml"/><Relationship Id="rId135" Type="http://schemas.openxmlformats.org/officeDocument/2006/relationships/slide" Target="slides/slide133.xml"/><Relationship Id="rId156" Type="http://schemas.openxmlformats.org/officeDocument/2006/relationships/slide" Target="slides/slide154.xml"/><Relationship Id="rId177" Type="http://schemas.openxmlformats.org/officeDocument/2006/relationships/slide" Target="slides/slide175.xml"/><Relationship Id="rId198" Type="http://schemas.openxmlformats.org/officeDocument/2006/relationships/slide" Target="slides/slide196.xml"/><Relationship Id="rId202" Type="http://schemas.openxmlformats.org/officeDocument/2006/relationships/slide" Target="slides/slide200.xml"/><Relationship Id="rId223" Type="http://schemas.openxmlformats.org/officeDocument/2006/relationships/slide" Target="slides/slide221.xml"/><Relationship Id="rId244" Type="http://schemas.openxmlformats.org/officeDocument/2006/relationships/theme" Target="theme/theme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50" Type="http://schemas.openxmlformats.org/officeDocument/2006/relationships/slide" Target="slides/slide48.xml"/><Relationship Id="rId104" Type="http://schemas.openxmlformats.org/officeDocument/2006/relationships/slide" Target="slides/slide102.xml"/><Relationship Id="rId125" Type="http://schemas.openxmlformats.org/officeDocument/2006/relationships/slide" Target="slides/slide123.xml"/><Relationship Id="rId146" Type="http://schemas.openxmlformats.org/officeDocument/2006/relationships/slide" Target="slides/slide144.xml"/><Relationship Id="rId167" Type="http://schemas.openxmlformats.org/officeDocument/2006/relationships/slide" Target="slides/slide165.xml"/><Relationship Id="rId188" Type="http://schemas.openxmlformats.org/officeDocument/2006/relationships/slide" Target="slides/slide186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13" Type="http://schemas.openxmlformats.org/officeDocument/2006/relationships/slide" Target="slides/slide211.xml"/><Relationship Id="rId234" Type="http://schemas.openxmlformats.org/officeDocument/2006/relationships/slide" Target="slides/slide232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40" Type="http://schemas.openxmlformats.org/officeDocument/2006/relationships/slide" Target="slides/slide38.xml"/><Relationship Id="rId115" Type="http://schemas.openxmlformats.org/officeDocument/2006/relationships/slide" Target="slides/slide113.xml"/><Relationship Id="rId136" Type="http://schemas.openxmlformats.org/officeDocument/2006/relationships/slide" Target="slides/slide134.xml"/><Relationship Id="rId157" Type="http://schemas.openxmlformats.org/officeDocument/2006/relationships/slide" Target="slides/slide155.xml"/><Relationship Id="rId178" Type="http://schemas.openxmlformats.org/officeDocument/2006/relationships/slide" Target="slides/slide176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9" Type="http://schemas.openxmlformats.org/officeDocument/2006/relationships/slide" Target="slides/slide197.xml"/><Relationship Id="rId203" Type="http://schemas.openxmlformats.org/officeDocument/2006/relationships/slide" Target="slides/slide201.xml"/><Relationship Id="rId19" Type="http://schemas.openxmlformats.org/officeDocument/2006/relationships/slide" Target="slides/slide17.xml"/><Relationship Id="rId224" Type="http://schemas.openxmlformats.org/officeDocument/2006/relationships/slide" Target="slides/slide222.xml"/><Relationship Id="rId245" Type="http://schemas.openxmlformats.org/officeDocument/2006/relationships/tableStyles" Target="tableStyles.xml"/><Relationship Id="rId30" Type="http://schemas.openxmlformats.org/officeDocument/2006/relationships/slide" Target="slides/slide28.xml"/><Relationship Id="rId105" Type="http://schemas.openxmlformats.org/officeDocument/2006/relationships/slide" Target="slides/slide103.xml"/><Relationship Id="rId126" Type="http://schemas.openxmlformats.org/officeDocument/2006/relationships/slide" Target="slides/slide124.xml"/><Relationship Id="rId147" Type="http://schemas.openxmlformats.org/officeDocument/2006/relationships/slide" Target="slides/slide145.xml"/><Relationship Id="rId168" Type="http://schemas.openxmlformats.org/officeDocument/2006/relationships/slide" Target="slides/slide16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189" Type="http://schemas.openxmlformats.org/officeDocument/2006/relationships/slide" Target="slides/slide187.xml"/><Relationship Id="rId3" Type="http://schemas.openxmlformats.org/officeDocument/2006/relationships/slide" Target="slides/slide1.xml"/><Relationship Id="rId214" Type="http://schemas.openxmlformats.org/officeDocument/2006/relationships/slide" Target="slides/slide212.xml"/><Relationship Id="rId235" Type="http://schemas.openxmlformats.org/officeDocument/2006/relationships/slide" Target="slides/slide233.xml"/><Relationship Id="rId116" Type="http://schemas.openxmlformats.org/officeDocument/2006/relationships/slide" Target="slides/slide114.xml"/><Relationship Id="rId137" Type="http://schemas.openxmlformats.org/officeDocument/2006/relationships/slide" Target="slides/slide135.xml"/><Relationship Id="rId158" Type="http://schemas.openxmlformats.org/officeDocument/2006/relationships/slide" Target="slides/slide156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179" Type="http://schemas.openxmlformats.org/officeDocument/2006/relationships/slide" Target="slides/slide177.xml"/><Relationship Id="rId190" Type="http://schemas.openxmlformats.org/officeDocument/2006/relationships/slide" Target="slides/slide188.xml"/><Relationship Id="rId204" Type="http://schemas.openxmlformats.org/officeDocument/2006/relationships/slide" Target="slides/slide202.xml"/><Relationship Id="rId225" Type="http://schemas.openxmlformats.org/officeDocument/2006/relationships/slide" Target="slides/slide223.xml"/><Relationship Id="rId106" Type="http://schemas.openxmlformats.org/officeDocument/2006/relationships/slide" Target="slides/slide104.xml"/><Relationship Id="rId127" Type="http://schemas.openxmlformats.org/officeDocument/2006/relationships/slide" Target="slides/slide125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-Arbeitsblatt.xlsx"/><Relationship Id="rId2" Type="http://schemas.microsoft.com/office/2011/relationships/chartColorStyle" Target="colors1.xml"/><Relationship Id="rId1" Type="http://schemas.microsoft.com/office/2011/relationships/chartStyle" Target="style1.xml"/><Relationship Id="rId4" Type="http://schemas.openxmlformats.org/officeDocument/2006/relationships/chartUserShapes" Target="../drawings/drawing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-Arbeitsblatt1.xlsx"/><Relationship Id="rId2" Type="http://schemas.microsoft.com/office/2011/relationships/chartColorStyle" Target="colors2.xml"/><Relationship Id="rId1" Type="http://schemas.microsoft.com/office/2011/relationships/chartStyle" Target="style2.xml"/><Relationship Id="rId4" Type="http://schemas.openxmlformats.org/officeDocument/2006/relationships/chartUserShapes" Target="../drawings/drawing2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de-DE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 u="none" strike="noStrike" kern="1200" spc="0" baseline="0">
                <a:solidFill>
                  <a:sysClr val="windowText" lastClr="000000">
                    <a:lumMod val="65000"/>
                    <a:lumOff val="35000"/>
                  </a:sysClr>
                </a:solidFill>
                <a:latin typeface="+mn-lt"/>
                <a:ea typeface="+mn-ea"/>
                <a:cs typeface="+mn-cs"/>
              </a:defRPr>
            </a:pPr>
            <a:r>
              <a:rPr lang="en-US" dirty="0" err="1"/>
              <a:t>Einordnung</a:t>
            </a:r>
            <a:r>
              <a:rPr lang="en-US" dirty="0"/>
              <a:t> der </a:t>
            </a:r>
            <a:r>
              <a:rPr lang="en-US" dirty="0" err="1"/>
              <a:t>Animationstools</a:t>
            </a:r>
            <a:r>
              <a:rPr lang="en-US" dirty="0"/>
              <a:t> </a:t>
            </a:r>
            <a:r>
              <a:rPr lang="en-US" dirty="0" err="1"/>
              <a:t>nach</a:t>
            </a:r>
            <a:r>
              <a:rPr lang="en-US" dirty="0"/>
              <a:t> dem</a:t>
            </a:r>
            <a:r>
              <a:rPr lang="en-US" baseline="0" dirty="0"/>
              <a:t> </a:t>
            </a:r>
            <a:r>
              <a:rPr lang="en-US" baseline="0" dirty="0" err="1"/>
              <a:t>Technologie</a:t>
            </a:r>
            <a:r>
              <a:rPr lang="en-US" baseline="0" dirty="0"/>
              <a:t>-</a:t>
            </a:r>
            <a:r>
              <a:rPr lang="en-US" baseline="0" dirty="0" err="1"/>
              <a:t>Akzeptanz</a:t>
            </a:r>
            <a:r>
              <a:rPr lang="en-US" baseline="0" dirty="0"/>
              <a:t>-Modell</a:t>
            </a:r>
            <a:r>
              <a:rPr lang="en-US" dirty="0"/>
              <a:t> (</a:t>
            </a:r>
            <a:r>
              <a:rPr lang="en-US" dirty="0" err="1"/>
              <a:t>Jockisch</a:t>
            </a:r>
            <a:r>
              <a:rPr lang="en-US" dirty="0"/>
              <a:t>, 2010) </a:t>
            </a:r>
            <a:r>
              <a:rPr lang="de-DE" sz="1400" b="0" i="0" u="none" strike="noStrike" baseline="0" dirty="0"/>
              <a:t>– Selbsteinschätzung </a:t>
            </a:r>
            <a:endParaRPr lang="en-US" dirty="0"/>
          </a:p>
        </c:rich>
      </c:tx>
      <c:layout>
        <c:manualLayout>
          <c:xMode val="edge"/>
          <c:yMode val="edge"/>
          <c:x val="0.1690285972739047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marL="0" marR="0" lvl="0" indent="0" algn="ctr" defTabSz="914400" rtl="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 sz="1400" b="0" i="0" u="none" strike="noStrike" kern="1200" spc="0" baseline="0">
              <a:solidFill>
                <a:sysClr val="windowText" lastClr="000000">
                  <a:lumMod val="65000"/>
                  <a:lumOff val="35000"/>
                </a:sysClr>
              </a:solidFill>
              <a:latin typeface="+mn-lt"/>
              <a:ea typeface="+mn-ea"/>
              <a:cs typeface="+mn-cs"/>
            </a:defRPr>
          </a:pPr>
          <a:endParaRPr lang="de-DE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Tabelle1!$D$10</c:f>
              <c:strCache>
                <c:ptCount val="1"/>
                <c:pt idx="0">
                  <c:v>Datenreihe 1</c:v>
                </c:pt>
              </c:strCache>
            </c:strRef>
          </c:tx>
          <c:spPr>
            <a:ln w="28575" cap="rnd">
              <a:solidFill>
                <a:schemeClr val="accent1">
                  <a:alpha val="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Tabelle1!$C$11:$C$13</c:f>
              <c:numCache>
                <c:formatCode>General</c:formatCode>
                <c:ptCount val="3"/>
                <c:pt idx="0">
                  <c:v>1</c:v>
                </c:pt>
                <c:pt idx="1">
                  <c:v>2</c:v>
                </c:pt>
                <c:pt idx="2">
                  <c:v>3</c:v>
                </c:pt>
              </c:numCache>
            </c:numRef>
          </c:cat>
          <c:val>
            <c:numRef>
              <c:f>Tabelle1!$D$11:$D$13</c:f>
              <c:numCache>
                <c:formatCode>General</c:formatCode>
                <c:ptCount val="3"/>
                <c:pt idx="0">
                  <c:v>1</c:v>
                </c:pt>
                <c:pt idx="1">
                  <c:v>2</c:v>
                </c:pt>
                <c:pt idx="2">
                  <c:v>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5CFE-F040-93A1-05D0C926117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267166719"/>
        <c:axId val="374952351"/>
      </c:lineChart>
      <c:catAx>
        <c:axId val="267166719"/>
        <c:scaling>
          <c:orientation val="minMax"/>
        </c:scaling>
        <c:delete val="1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sz="1000" b="0" i="0" u="none" strike="noStrike" kern="1200" baseline="0">
                    <a:solidFill>
                      <a:sysClr val="windowText" lastClr="000000">
                        <a:lumMod val="65000"/>
                        <a:lumOff val="35000"/>
                      </a:sys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de-DE" sz="1000" b="0" i="0" u="none" strike="noStrike" kern="1200" baseline="0">
                    <a:solidFill>
                      <a:sysClr val="windowText" lastClr="000000">
                        <a:lumMod val="65000"/>
                        <a:lumOff val="35000"/>
                      </a:sysClr>
                    </a:solidFill>
                  </a:rPr>
                  <a:t>wahrgenommene Komplexität der Bedienung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000" b="0" i="0" u="none" strike="noStrike" kern="1200" baseline="0">
                  <a:solidFill>
                    <a:sysClr val="windowText" lastClr="000000">
                      <a:lumMod val="65000"/>
                      <a:lumOff val="35000"/>
                    </a:sysClr>
                  </a:solidFill>
                  <a:latin typeface="+mn-lt"/>
                  <a:ea typeface="+mn-ea"/>
                  <a:cs typeface="+mn-cs"/>
                </a:defRPr>
              </a:pPr>
              <a:endParaRPr lang="de-DE"/>
            </a:p>
          </c:txPr>
        </c:title>
        <c:numFmt formatCode="General" sourceLinked="1"/>
        <c:majorTickMark val="out"/>
        <c:minorTickMark val="none"/>
        <c:tickLblPos val="nextTo"/>
        <c:crossAx val="374952351"/>
        <c:crosses val="autoZero"/>
        <c:auto val="1"/>
        <c:lblAlgn val="ctr"/>
        <c:lblOffset val="100"/>
        <c:noMultiLvlLbl val="0"/>
      </c:catAx>
      <c:valAx>
        <c:axId val="374952351"/>
        <c:scaling>
          <c:orientation val="minMax"/>
          <c:max val="3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de-DE" sz="1000" b="0" i="0" u="none" strike="noStrike" kern="1200" baseline="0">
                    <a:solidFill>
                      <a:sysClr val="windowText" lastClr="000000">
                        <a:lumMod val="65000"/>
                        <a:lumOff val="35000"/>
                      </a:sysClr>
                    </a:solidFill>
                  </a:rPr>
                  <a:t>wahrgenommener Nutzen für die Schule</a:t>
                </a:r>
                <a:endParaRPr lang="de-DE" sz="100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8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de-DE"/>
            </a:p>
          </c:txPr>
        </c:title>
        <c:numFmt formatCode="General" sourceLinked="1"/>
        <c:majorTickMark val="out"/>
        <c:minorTickMark val="none"/>
        <c:tickLblPos val="none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de-DE"/>
          </a:p>
        </c:txPr>
        <c:crossAx val="267166719"/>
        <c:crossesAt val="1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de-DE"/>
    </a:p>
  </c:txPr>
  <c:externalData r:id="rId3">
    <c:autoUpdate val="0"/>
  </c:externalData>
  <c:userShapes r:id="rId4"/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de-DE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 u="none" strike="noStrike" kern="1200" spc="0" baseline="0">
                <a:solidFill>
                  <a:sysClr val="windowText" lastClr="000000">
                    <a:lumMod val="65000"/>
                    <a:lumOff val="35000"/>
                  </a:sysClr>
                </a:solidFill>
                <a:latin typeface="+mn-lt"/>
                <a:ea typeface="+mn-ea"/>
                <a:cs typeface="+mn-cs"/>
              </a:defRPr>
            </a:pPr>
            <a:r>
              <a:rPr lang="en-US" dirty="0" err="1"/>
              <a:t>Einordnung</a:t>
            </a:r>
            <a:r>
              <a:rPr lang="en-US" dirty="0"/>
              <a:t> der </a:t>
            </a:r>
            <a:r>
              <a:rPr lang="en-US" dirty="0" err="1"/>
              <a:t>Animationstools</a:t>
            </a:r>
            <a:r>
              <a:rPr lang="en-US" dirty="0"/>
              <a:t> </a:t>
            </a:r>
            <a:r>
              <a:rPr lang="en-US" dirty="0" err="1"/>
              <a:t>nach</a:t>
            </a:r>
            <a:r>
              <a:rPr lang="en-US" dirty="0"/>
              <a:t> dem</a:t>
            </a:r>
            <a:r>
              <a:rPr lang="en-US" baseline="0" dirty="0"/>
              <a:t> </a:t>
            </a:r>
            <a:r>
              <a:rPr lang="en-US" baseline="0" dirty="0" err="1"/>
              <a:t>Technologie</a:t>
            </a:r>
            <a:r>
              <a:rPr lang="en-US" baseline="0" dirty="0"/>
              <a:t>-</a:t>
            </a:r>
            <a:r>
              <a:rPr lang="en-US" baseline="0" dirty="0" err="1"/>
              <a:t>Akzeptanz</a:t>
            </a:r>
            <a:r>
              <a:rPr lang="en-US" baseline="0" dirty="0"/>
              <a:t>-Modell</a:t>
            </a:r>
            <a:r>
              <a:rPr lang="en-US" dirty="0"/>
              <a:t> (</a:t>
            </a:r>
            <a:r>
              <a:rPr lang="en-US" dirty="0" err="1"/>
              <a:t>Jockisch</a:t>
            </a:r>
            <a:r>
              <a:rPr lang="en-US" dirty="0"/>
              <a:t>, 2010) </a:t>
            </a:r>
            <a:r>
              <a:rPr lang="de-DE" sz="1400" b="0" i="0" u="none" strike="noStrike" baseline="0" dirty="0"/>
              <a:t>– Selbsteinschätzung </a:t>
            </a:r>
            <a:endParaRPr lang="en-US" dirty="0"/>
          </a:p>
        </c:rich>
      </c:tx>
      <c:layout>
        <c:manualLayout>
          <c:xMode val="edge"/>
          <c:yMode val="edge"/>
          <c:x val="0.1690285972739047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marL="0" marR="0" lvl="0" indent="0" algn="ctr" defTabSz="914400" rtl="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 sz="1400" b="0" i="0" u="none" strike="noStrike" kern="1200" spc="0" baseline="0">
              <a:solidFill>
                <a:sysClr val="windowText" lastClr="000000">
                  <a:lumMod val="65000"/>
                  <a:lumOff val="35000"/>
                </a:sysClr>
              </a:solidFill>
              <a:latin typeface="+mn-lt"/>
              <a:ea typeface="+mn-ea"/>
              <a:cs typeface="+mn-cs"/>
            </a:defRPr>
          </a:pPr>
          <a:endParaRPr lang="de-DE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Tabelle1!$D$10</c:f>
              <c:strCache>
                <c:ptCount val="1"/>
                <c:pt idx="0">
                  <c:v>Datenreihe 1</c:v>
                </c:pt>
              </c:strCache>
            </c:strRef>
          </c:tx>
          <c:spPr>
            <a:ln w="28575" cap="rnd">
              <a:solidFill>
                <a:schemeClr val="accent1">
                  <a:alpha val="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Tabelle1!$C$11:$C$13</c:f>
              <c:numCache>
                <c:formatCode>General</c:formatCode>
                <c:ptCount val="3"/>
                <c:pt idx="0">
                  <c:v>1</c:v>
                </c:pt>
                <c:pt idx="1">
                  <c:v>2</c:v>
                </c:pt>
                <c:pt idx="2">
                  <c:v>3</c:v>
                </c:pt>
              </c:numCache>
            </c:numRef>
          </c:cat>
          <c:val>
            <c:numRef>
              <c:f>Tabelle1!$D$11:$D$13</c:f>
              <c:numCache>
                <c:formatCode>General</c:formatCode>
                <c:ptCount val="3"/>
                <c:pt idx="0">
                  <c:v>1</c:v>
                </c:pt>
                <c:pt idx="1">
                  <c:v>2</c:v>
                </c:pt>
                <c:pt idx="2">
                  <c:v>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5CFE-F040-93A1-05D0C926117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267166719"/>
        <c:axId val="374952351"/>
      </c:lineChart>
      <c:catAx>
        <c:axId val="267166719"/>
        <c:scaling>
          <c:orientation val="minMax"/>
        </c:scaling>
        <c:delete val="1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sz="1000" b="0" i="0" u="none" strike="noStrike" kern="1200" baseline="0">
                    <a:solidFill>
                      <a:sysClr val="windowText" lastClr="000000">
                        <a:lumMod val="65000"/>
                        <a:lumOff val="35000"/>
                      </a:sys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de-DE" sz="1000" b="0" i="0" u="none" strike="noStrike" kern="1200" baseline="0">
                    <a:solidFill>
                      <a:sysClr val="windowText" lastClr="000000">
                        <a:lumMod val="65000"/>
                        <a:lumOff val="35000"/>
                      </a:sysClr>
                    </a:solidFill>
                  </a:rPr>
                  <a:t>wahrgenommene Komplexität der Bedienung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000" b="0" i="0" u="none" strike="noStrike" kern="1200" baseline="0">
                  <a:solidFill>
                    <a:sysClr val="windowText" lastClr="000000">
                      <a:lumMod val="65000"/>
                      <a:lumOff val="35000"/>
                    </a:sysClr>
                  </a:solidFill>
                  <a:latin typeface="+mn-lt"/>
                  <a:ea typeface="+mn-ea"/>
                  <a:cs typeface="+mn-cs"/>
                </a:defRPr>
              </a:pPr>
              <a:endParaRPr lang="de-DE"/>
            </a:p>
          </c:txPr>
        </c:title>
        <c:numFmt formatCode="General" sourceLinked="1"/>
        <c:majorTickMark val="out"/>
        <c:minorTickMark val="none"/>
        <c:tickLblPos val="nextTo"/>
        <c:crossAx val="374952351"/>
        <c:crosses val="autoZero"/>
        <c:auto val="1"/>
        <c:lblAlgn val="ctr"/>
        <c:lblOffset val="100"/>
        <c:noMultiLvlLbl val="0"/>
      </c:catAx>
      <c:valAx>
        <c:axId val="374952351"/>
        <c:scaling>
          <c:orientation val="minMax"/>
          <c:max val="3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de-DE" sz="1000" b="0" i="0" u="none" strike="noStrike" kern="1200" baseline="0">
                    <a:solidFill>
                      <a:sysClr val="windowText" lastClr="000000">
                        <a:lumMod val="65000"/>
                        <a:lumOff val="35000"/>
                      </a:sysClr>
                    </a:solidFill>
                  </a:rPr>
                  <a:t>wahrgenommener Nutzen für die Schule</a:t>
                </a:r>
                <a:endParaRPr lang="de-DE" sz="100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8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de-DE"/>
            </a:p>
          </c:txPr>
        </c:title>
        <c:numFmt formatCode="General" sourceLinked="1"/>
        <c:majorTickMark val="out"/>
        <c:minorTickMark val="none"/>
        <c:tickLblPos val="none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de-DE"/>
          </a:p>
        </c:txPr>
        <c:crossAx val="267166719"/>
        <c:crossesAt val="1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de-DE"/>
    </a:p>
  </c:txPr>
  <c:externalData r:id="rId3">
    <c:autoUpdate val="0"/>
  </c:externalData>
  <c:userShapes r:id="rId4"/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2_4">
  <dgm:title val=""/>
  <dgm:desc val=""/>
  <dgm:catLst>
    <dgm:cat type="accent2" pri="11400"/>
  </dgm:catLst>
  <dgm:styleLbl name="node0">
    <dgm:fillClrLst meth="cycle">
      <a:schemeClr val="accent2">
        <a:shade val="6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cycle">
      <a:schemeClr val="accent2">
        <a:shade val="50000"/>
      </a:schemeClr>
      <a:schemeClr val="accent2">
        <a:tint val="45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cycle">
      <a:schemeClr val="accent2">
        <a:shade val="50000"/>
      </a:schemeClr>
      <a:schemeClr val="accent2">
        <a:tint val="45000"/>
      </a:schemeClr>
    </dgm:fillClrLst>
    <dgm:linClrLst meth="cycle">
      <a:schemeClr val="accent2">
        <a:shade val="50000"/>
      </a:schemeClr>
      <a:schemeClr val="accent2">
        <a:tint val="45000"/>
      </a:schemeClr>
    </dgm:linClrLst>
    <dgm:effectClrLst/>
    <dgm:txLinClrLst/>
    <dgm:txFillClrLst/>
    <dgm:txEffectClrLst/>
  </dgm:styleLbl>
  <dgm:styleLbl name="lnNode1">
    <dgm:fillClrLst meth="cycle">
      <a:schemeClr val="accent2">
        <a:shade val="50000"/>
      </a:schemeClr>
      <a:schemeClr val="accent2">
        <a:tint val="45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cycle">
      <a:schemeClr val="accent2">
        <a:shade val="80000"/>
        <a:alpha val="50000"/>
      </a:schemeClr>
      <a:schemeClr val="accent2">
        <a:tint val="45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cycle">
      <a:schemeClr val="accent2">
        <a:shade val="90000"/>
      </a:schemeClr>
      <a:schemeClr val="accent2">
        <a:tint val="50000"/>
      </a:schemeClr>
    </dgm:fillClrLst>
    <dgm:linClrLst meth="cycle">
      <a:schemeClr val="accent2">
        <a:shade val="90000"/>
      </a:schemeClr>
      <a:schemeClr val="accent2">
        <a:tint val="50000"/>
      </a:schemeClr>
    </dgm:linClrLst>
    <dgm:effectClrLst/>
    <dgm:txLinClrLst/>
    <dgm:txFillClrLst/>
    <dgm:txEffectClrLst/>
  </dgm:styleLbl>
  <dgm:styleLbl name="fgSibTrans2D1">
    <dgm:fillClrLst meth="cycle">
      <a:schemeClr val="accent2">
        <a:shade val="90000"/>
      </a:schemeClr>
      <a:schemeClr val="accent2">
        <a:tint val="50000"/>
      </a:schemeClr>
    </dgm:fillClrLst>
    <dgm:linClrLst meth="cycle">
      <a:schemeClr val="accent2">
        <a:shade val="90000"/>
      </a:schemeClr>
      <a:schemeClr val="accent2">
        <a:tint val="50000"/>
      </a:schemeClr>
    </dgm:linClrLst>
    <dgm:effectClrLst/>
    <dgm:txLinClrLst/>
    <dgm:txFillClrLst/>
    <dgm:txEffectClrLst/>
  </dgm:styleLbl>
  <dgm:styleLbl name="bgSibTrans2D1">
    <dgm:fillClrLst meth="cycle">
      <a:schemeClr val="accent2">
        <a:shade val="90000"/>
      </a:schemeClr>
      <a:schemeClr val="accent2">
        <a:tint val="50000"/>
      </a:schemeClr>
    </dgm:fillClrLst>
    <dgm:linClrLst meth="cycle">
      <a:schemeClr val="accent2">
        <a:shade val="90000"/>
      </a:schemeClr>
      <a:schemeClr val="accent2">
        <a:tint val="50000"/>
      </a:schemeClr>
    </dgm:linClrLst>
    <dgm:effectClrLst/>
    <dgm:txLinClrLst/>
    <dgm:txFillClrLst/>
    <dgm:txEffectClrLst/>
  </dgm:styleLbl>
  <dgm:styleLbl name="sibTrans1D1">
    <dgm:fillClrLst meth="cycle">
      <a:schemeClr val="accent2">
        <a:shade val="90000"/>
      </a:schemeClr>
      <a:schemeClr val="accent2">
        <a:tint val="50000"/>
      </a:schemeClr>
    </dgm:fillClrLst>
    <dgm:linClrLst meth="cycle">
      <a:schemeClr val="accent2">
        <a:shade val="90000"/>
      </a:schemeClr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shade val="80000"/>
      </a:schemeClr>
    </dgm:linClrLst>
    <dgm:effectClrLst/>
    <dgm:txLinClrLst/>
    <dgm:txFillClrLst/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cycle">
      <a:schemeClr val="accent2">
        <a:shade val="50000"/>
      </a:schemeClr>
      <a:schemeClr val="accent2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cycle">
      <a:schemeClr val="accent2">
        <a:shade val="50000"/>
      </a:schemeClr>
      <a:schemeClr val="accent2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cycle">
      <a:schemeClr val="accent2">
        <a:shade val="50000"/>
      </a:schemeClr>
      <a:schemeClr val="accent2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55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cycle">
      <a:schemeClr val="accent2">
        <a:shade val="50000"/>
      </a:schemeClr>
      <a:schemeClr val="accent2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cycle">
      <a:schemeClr val="accent2">
        <a:shade val="50000"/>
      </a:schemeClr>
      <a:schemeClr val="accent2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55000"/>
      </a:schemeClr>
    </dgm:fillClrLst>
    <dgm:linClrLst meth="repeat">
      <a:schemeClr val="accent2">
        <a:alpha val="90000"/>
        <a:tint val="55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55000"/>
      </a:schemeClr>
    </dgm:fillClrLst>
    <dgm:linClrLst meth="repeat">
      <a:schemeClr val="accent2">
        <a:alpha val="90000"/>
        <a:tint val="55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55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0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55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55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55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1_4">
  <dgm:title val=""/>
  <dgm:desc val=""/>
  <dgm:catLst>
    <dgm:cat type="accent1" pri="11400"/>
  </dgm:catLst>
  <dgm:styleLbl name="node0">
    <dgm:fillClrLst meth="cycle">
      <a:schemeClr val="accent1">
        <a:shade val="6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cycle">
      <a:schemeClr val="accent1">
        <a:shade val="50000"/>
      </a:schemeClr>
      <a:schemeClr val="accent1">
        <a:tint val="55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cycle">
      <a:schemeClr val="accent1">
        <a:shade val="50000"/>
      </a:schemeClr>
      <a:schemeClr val="accent1">
        <a:tint val="55000"/>
      </a:schemeClr>
    </dgm:fillClrLst>
    <dgm:linClrLst meth="cycle">
      <a:schemeClr val="accent1">
        <a:shade val="50000"/>
      </a:schemeClr>
      <a:schemeClr val="accent1">
        <a:tint val="55000"/>
      </a:schemeClr>
    </dgm:linClrLst>
    <dgm:effectClrLst/>
    <dgm:txLinClrLst/>
    <dgm:txFillClrLst/>
    <dgm:txEffectClrLst/>
  </dgm:styleLbl>
  <dgm:styleLbl name="lnNode1">
    <dgm:fillClrLst meth="cycle">
      <a:schemeClr val="accent1">
        <a:shade val="50000"/>
      </a:schemeClr>
      <a:schemeClr val="accent1">
        <a:tint val="55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cycle">
      <a:schemeClr val="accent1">
        <a:shade val="80000"/>
        <a:alpha val="50000"/>
      </a:schemeClr>
      <a:schemeClr val="accent1">
        <a:tint val="5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1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1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1">
        <a:tint val="50000"/>
      </a:schemeClr>
      <a:schemeClr val="accent1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1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1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cycle">
      <a:schemeClr val="accent1">
        <a:shade val="90000"/>
      </a:schemeClr>
      <a:schemeClr val="accent1">
        <a:tint val="50000"/>
      </a:schemeClr>
    </dgm:fillClrLst>
    <dgm:linClrLst meth="cycle">
      <a:schemeClr val="accent1">
        <a:shade val="90000"/>
      </a:schemeClr>
      <a:schemeClr val="accent1">
        <a:tint val="50000"/>
      </a:schemeClr>
    </dgm:linClrLst>
    <dgm:effectClrLst/>
    <dgm:txLinClrLst/>
    <dgm:txFillClrLst/>
    <dgm:txEffectClrLst/>
  </dgm:styleLbl>
  <dgm:styleLbl name="fgSibTrans2D1">
    <dgm:fillClrLst meth="cycle">
      <a:schemeClr val="accent1">
        <a:shade val="90000"/>
      </a:schemeClr>
      <a:schemeClr val="accent1">
        <a:tint val="50000"/>
      </a:schemeClr>
    </dgm:fillClrLst>
    <dgm:linClrLst meth="cycle">
      <a:schemeClr val="accent1">
        <a:shade val="90000"/>
      </a:schemeClr>
      <a:schemeClr val="accent1">
        <a:tint val="50000"/>
      </a:schemeClr>
    </dgm:linClrLst>
    <dgm:effectClrLst/>
    <dgm:txLinClrLst/>
    <dgm:txFillClrLst/>
    <dgm:txEffectClrLst/>
  </dgm:styleLbl>
  <dgm:styleLbl name="bgSibTrans2D1">
    <dgm:fillClrLst meth="cycle">
      <a:schemeClr val="accent1">
        <a:shade val="90000"/>
      </a:schemeClr>
      <a:schemeClr val="accent1">
        <a:tint val="50000"/>
      </a:schemeClr>
    </dgm:fillClrLst>
    <dgm:linClrLst meth="cycle">
      <a:schemeClr val="accent1">
        <a:shade val="90000"/>
      </a:schemeClr>
      <a:schemeClr val="accent1">
        <a:tint val="50000"/>
      </a:schemeClr>
    </dgm:linClrLst>
    <dgm:effectClrLst/>
    <dgm:txLinClrLst/>
    <dgm:txFillClrLst/>
    <dgm:txEffectClrLst/>
  </dgm:styleLbl>
  <dgm:styleLbl name="sibTrans1D1">
    <dgm:fillClrLst meth="cycle">
      <a:schemeClr val="accent1">
        <a:shade val="90000"/>
      </a:schemeClr>
      <a:schemeClr val="accent1">
        <a:tint val="50000"/>
      </a:schemeClr>
    </dgm:fillClrLst>
    <dgm:linClrLst meth="cycle">
      <a:schemeClr val="accent1">
        <a:shade val="90000"/>
      </a:schemeClr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1">
        <a:tint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1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>
        <a:tint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shade val="80000"/>
      </a:schemeClr>
    </dgm:linClrLst>
    <dgm:effectClrLst/>
    <dgm:txLinClrLst/>
    <dgm:txFillClrLst/>
    <dgm:txEffectClrLst/>
  </dgm:styleLbl>
  <dgm:styleLbl name="parChTrans2D2">
    <dgm:fillClrLst meth="repeat">
      <a:schemeClr val="accent1">
        <a:tint val="90000"/>
      </a:schemeClr>
    </dgm:fillClrLst>
    <dgm:linClrLst meth="repeat">
      <a:schemeClr val="accent1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1">
        <a:tint val="70000"/>
      </a:schemeClr>
    </dgm:fillClrLst>
    <dgm:linClrLst meth="repeat">
      <a:schemeClr val="accent1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1">
        <a:tint val="50000"/>
      </a:schemeClr>
    </dgm:fillClrLst>
    <dgm:linClrLst meth="repeat">
      <a:schemeClr val="accent1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parChTrans1D1">
    <dgm:fillClrLst meth="repeat">
      <a:schemeClr val="accent1">
        <a:shade val="8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>
        <a:tint val="90000"/>
      </a:schemeClr>
    </dgm:fillClrLst>
    <dgm:linClrLst meth="repeat">
      <a:schemeClr val="accent1">
        <a:tint val="9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>
        <a:tint val="70000"/>
      </a:schemeClr>
    </dgm:fillClrLst>
    <dgm:linClrLst meth="repeat">
      <a:schemeClr val="accent1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>
        <a:tint val="50000"/>
      </a:schemeClr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cycle">
      <a:schemeClr val="accent1">
        <a:shade val="50000"/>
      </a:schemeClr>
      <a:schemeClr val="accent1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cycle">
      <a:schemeClr val="accent1">
        <a:shade val="50000"/>
      </a:schemeClr>
      <a:schemeClr val="accent1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cycle">
      <a:schemeClr val="accent1">
        <a:shade val="50000"/>
      </a:schemeClr>
      <a:schemeClr val="accent1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55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cycle">
      <a:schemeClr val="accent1">
        <a:shade val="50000"/>
      </a:schemeClr>
      <a:schemeClr val="accent1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cycle">
      <a:schemeClr val="accent1">
        <a:shade val="50000"/>
      </a:schemeClr>
      <a:schemeClr val="accent1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55000"/>
      </a:schemeClr>
    </dgm:fillClrLst>
    <dgm:linClrLst meth="repeat">
      <a:schemeClr val="accent1">
        <a:alpha val="90000"/>
        <a:tint val="55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55000"/>
      </a:schemeClr>
    </dgm:fillClrLst>
    <dgm:linClrLst meth="repeat">
      <a:schemeClr val="accent1">
        <a:alpha val="90000"/>
        <a:tint val="55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55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>
        <a:tint val="90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55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55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55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05/8/colors/accent2_4">
  <dgm:title val=""/>
  <dgm:desc val=""/>
  <dgm:catLst>
    <dgm:cat type="accent2" pri="11400"/>
  </dgm:catLst>
  <dgm:styleLbl name="node0">
    <dgm:fillClrLst meth="cycle">
      <a:schemeClr val="accent2">
        <a:shade val="6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cycle">
      <a:schemeClr val="accent2">
        <a:shade val="50000"/>
      </a:schemeClr>
      <a:schemeClr val="accent2">
        <a:tint val="45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cycle">
      <a:schemeClr val="accent2">
        <a:shade val="50000"/>
      </a:schemeClr>
      <a:schemeClr val="accent2">
        <a:tint val="45000"/>
      </a:schemeClr>
    </dgm:fillClrLst>
    <dgm:linClrLst meth="cycle">
      <a:schemeClr val="accent2">
        <a:shade val="50000"/>
      </a:schemeClr>
      <a:schemeClr val="accent2">
        <a:tint val="45000"/>
      </a:schemeClr>
    </dgm:linClrLst>
    <dgm:effectClrLst/>
    <dgm:txLinClrLst/>
    <dgm:txFillClrLst/>
    <dgm:txEffectClrLst/>
  </dgm:styleLbl>
  <dgm:styleLbl name="lnNode1">
    <dgm:fillClrLst meth="cycle">
      <a:schemeClr val="accent2">
        <a:shade val="50000"/>
      </a:schemeClr>
      <a:schemeClr val="accent2">
        <a:tint val="45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cycle">
      <a:schemeClr val="accent2">
        <a:shade val="80000"/>
        <a:alpha val="50000"/>
      </a:schemeClr>
      <a:schemeClr val="accent2">
        <a:tint val="45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cycle">
      <a:schemeClr val="accent2">
        <a:shade val="90000"/>
      </a:schemeClr>
      <a:schemeClr val="accent2">
        <a:tint val="50000"/>
      </a:schemeClr>
    </dgm:fillClrLst>
    <dgm:linClrLst meth="cycle">
      <a:schemeClr val="accent2">
        <a:shade val="90000"/>
      </a:schemeClr>
      <a:schemeClr val="accent2">
        <a:tint val="50000"/>
      </a:schemeClr>
    </dgm:linClrLst>
    <dgm:effectClrLst/>
    <dgm:txLinClrLst/>
    <dgm:txFillClrLst/>
    <dgm:txEffectClrLst/>
  </dgm:styleLbl>
  <dgm:styleLbl name="fgSibTrans2D1">
    <dgm:fillClrLst meth="cycle">
      <a:schemeClr val="accent2">
        <a:shade val="90000"/>
      </a:schemeClr>
      <a:schemeClr val="accent2">
        <a:tint val="50000"/>
      </a:schemeClr>
    </dgm:fillClrLst>
    <dgm:linClrLst meth="cycle">
      <a:schemeClr val="accent2">
        <a:shade val="90000"/>
      </a:schemeClr>
      <a:schemeClr val="accent2">
        <a:tint val="50000"/>
      </a:schemeClr>
    </dgm:linClrLst>
    <dgm:effectClrLst/>
    <dgm:txLinClrLst/>
    <dgm:txFillClrLst/>
    <dgm:txEffectClrLst/>
  </dgm:styleLbl>
  <dgm:styleLbl name="bgSibTrans2D1">
    <dgm:fillClrLst meth="cycle">
      <a:schemeClr val="accent2">
        <a:shade val="90000"/>
      </a:schemeClr>
      <a:schemeClr val="accent2">
        <a:tint val="50000"/>
      </a:schemeClr>
    </dgm:fillClrLst>
    <dgm:linClrLst meth="cycle">
      <a:schemeClr val="accent2">
        <a:shade val="90000"/>
      </a:schemeClr>
      <a:schemeClr val="accent2">
        <a:tint val="50000"/>
      </a:schemeClr>
    </dgm:linClrLst>
    <dgm:effectClrLst/>
    <dgm:txLinClrLst/>
    <dgm:txFillClrLst/>
    <dgm:txEffectClrLst/>
  </dgm:styleLbl>
  <dgm:styleLbl name="sibTrans1D1">
    <dgm:fillClrLst meth="cycle">
      <a:schemeClr val="accent2">
        <a:shade val="90000"/>
      </a:schemeClr>
      <a:schemeClr val="accent2">
        <a:tint val="50000"/>
      </a:schemeClr>
    </dgm:fillClrLst>
    <dgm:linClrLst meth="cycle">
      <a:schemeClr val="accent2">
        <a:shade val="90000"/>
      </a:schemeClr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shade val="80000"/>
      </a:schemeClr>
    </dgm:linClrLst>
    <dgm:effectClrLst/>
    <dgm:txLinClrLst/>
    <dgm:txFillClrLst/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cycle">
      <a:schemeClr val="accent2">
        <a:shade val="50000"/>
      </a:schemeClr>
      <a:schemeClr val="accent2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cycle">
      <a:schemeClr val="accent2">
        <a:shade val="50000"/>
      </a:schemeClr>
      <a:schemeClr val="accent2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cycle">
      <a:schemeClr val="accent2">
        <a:shade val="50000"/>
      </a:schemeClr>
      <a:schemeClr val="accent2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55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cycle">
      <a:schemeClr val="accent2">
        <a:shade val="50000"/>
      </a:schemeClr>
      <a:schemeClr val="accent2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cycle">
      <a:schemeClr val="accent2">
        <a:shade val="50000"/>
      </a:schemeClr>
      <a:schemeClr val="accent2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55000"/>
      </a:schemeClr>
    </dgm:fillClrLst>
    <dgm:linClrLst meth="repeat">
      <a:schemeClr val="accent2">
        <a:alpha val="90000"/>
        <a:tint val="55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55000"/>
      </a:schemeClr>
    </dgm:fillClrLst>
    <dgm:linClrLst meth="repeat">
      <a:schemeClr val="accent2">
        <a:alpha val="90000"/>
        <a:tint val="55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55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0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55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55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55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.xml><?xml version="1.0" encoding="utf-8"?>
<dgm:colorsDef xmlns:dgm="http://schemas.openxmlformats.org/drawingml/2006/diagram" xmlns:a="http://schemas.openxmlformats.org/drawingml/2006/main" uniqueId="urn:microsoft.com/office/officeart/2005/8/colors/accent1_4">
  <dgm:title val=""/>
  <dgm:desc val=""/>
  <dgm:catLst>
    <dgm:cat type="accent1" pri="11400"/>
  </dgm:catLst>
  <dgm:styleLbl name="node0">
    <dgm:fillClrLst meth="cycle">
      <a:schemeClr val="accent1">
        <a:shade val="6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cycle">
      <a:schemeClr val="accent1">
        <a:shade val="50000"/>
      </a:schemeClr>
      <a:schemeClr val="accent1">
        <a:tint val="55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cycle">
      <a:schemeClr val="accent1">
        <a:shade val="50000"/>
      </a:schemeClr>
      <a:schemeClr val="accent1">
        <a:tint val="55000"/>
      </a:schemeClr>
    </dgm:fillClrLst>
    <dgm:linClrLst meth="cycle">
      <a:schemeClr val="accent1">
        <a:shade val="50000"/>
      </a:schemeClr>
      <a:schemeClr val="accent1">
        <a:tint val="55000"/>
      </a:schemeClr>
    </dgm:linClrLst>
    <dgm:effectClrLst/>
    <dgm:txLinClrLst/>
    <dgm:txFillClrLst/>
    <dgm:txEffectClrLst/>
  </dgm:styleLbl>
  <dgm:styleLbl name="lnNode1">
    <dgm:fillClrLst meth="cycle">
      <a:schemeClr val="accent1">
        <a:shade val="50000"/>
      </a:schemeClr>
      <a:schemeClr val="accent1">
        <a:tint val="55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cycle">
      <a:schemeClr val="accent1">
        <a:shade val="80000"/>
        <a:alpha val="50000"/>
      </a:schemeClr>
      <a:schemeClr val="accent1">
        <a:tint val="5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1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1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1">
        <a:tint val="50000"/>
      </a:schemeClr>
      <a:schemeClr val="accent1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1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1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cycle">
      <a:schemeClr val="accent1">
        <a:shade val="90000"/>
      </a:schemeClr>
      <a:schemeClr val="accent1">
        <a:tint val="50000"/>
      </a:schemeClr>
    </dgm:fillClrLst>
    <dgm:linClrLst meth="cycle">
      <a:schemeClr val="accent1">
        <a:shade val="90000"/>
      </a:schemeClr>
      <a:schemeClr val="accent1">
        <a:tint val="50000"/>
      </a:schemeClr>
    </dgm:linClrLst>
    <dgm:effectClrLst/>
    <dgm:txLinClrLst/>
    <dgm:txFillClrLst/>
    <dgm:txEffectClrLst/>
  </dgm:styleLbl>
  <dgm:styleLbl name="fgSibTrans2D1">
    <dgm:fillClrLst meth="cycle">
      <a:schemeClr val="accent1">
        <a:shade val="90000"/>
      </a:schemeClr>
      <a:schemeClr val="accent1">
        <a:tint val="50000"/>
      </a:schemeClr>
    </dgm:fillClrLst>
    <dgm:linClrLst meth="cycle">
      <a:schemeClr val="accent1">
        <a:shade val="90000"/>
      </a:schemeClr>
      <a:schemeClr val="accent1">
        <a:tint val="50000"/>
      </a:schemeClr>
    </dgm:linClrLst>
    <dgm:effectClrLst/>
    <dgm:txLinClrLst/>
    <dgm:txFillClrLst/>
    <dgm:txEffectClrLst/>
  </dgm:styleLbl>
  <dgm:styleLbl name="bgSibTrans2D1">
    <dgm:fillClrLst meth="cycle">
      <a:schemeClr val="accent1">
        <a:shade val="90000"/>
      </a:schemeClr>
      <a:schemeClr val="accent1">
        <a:tint val="50000"/>
      </a:schemeClr>
    </dgm:fillClrLst>
    <dgm:linClrLst meth="cycle">
      <a:schemeClr val="accent1">
        <a:shade val="90000"/>
      </a:schemeClr>
      <a:schemeClr val="accent1">
        <a:tint val="50000"/>
      </a:schemeClr>
    </dgm:linClrLst>
    <dgm:effectClrLst/>
    <dgm:txLinClrLst/>
    <dgm:txFillClrLst/>
    <dgm:txEffectClrLst/>
  </dgm:styleLbl>
  <dgm:styleLbl name="sibTrans1D1">
    <dgm:fillClrLst meth="cycle">
      <a:schemeClr val="accent1">
        <a:shade val="90000"/>
      </a:schemeClr>
      <a:schemeClr val="accent1">
        <a:tint val="50000"/>
      </a:schemeClr>
    </dgm:fillClrLst>
    <dgm:linClrLst meth="cycle">
      <a:schemeClr val="accent1">
        <a:shade val="90000"/>
      </a:schemeClr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1">
        <a:tint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1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>
        <a:tint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shade val="80000"/>
      </a:schemeClr>
    </dgm:linClrLst>
    <dgm:effectClrLst/>
    <dgm:txLinClrLst/>
    <dgm:txFillClrLst/>
    <dgm:txEffectClrLst/>
  </dgm:styleLbl>
  <dgm:styleLbl name="parChTrans2D2">
    <dgm:fillClrLst meth="repeat">
      <a:schemeClr val="accent1">
        <a:tint val="90000"/>
      </a:schemeClr>
    </dgm:fillClrLst>
    <dgm:linClrLst meth="repeat">
      <a:schemeClr val="accent1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1">
        <a:tint val="70000"/>
      </a:schemeClr>
    </dgm:fillClrLst>
    <dgm:linClrLst meth="repeat">
      <a:schemeClr val="accent1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1">
        <a:tint val="50000"/>
      </a:schemeClr>
    </dgm:fillClrLst>
    <dgm:linClrLst meth="repeat">
      <a:schemeClr val="accent1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parChTrans1D1">
    <dgm:fillClrLst meth="repeat">
      <a:schemeClr val="accent1">
        <a:shade val="8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>
        <a:tint val="90000"/>
      </a:schemeClr>
    </dgm:fillClrLst>
    <dgm:linClrLst meth="repeat">
      <a:schemeClr val="accent1">
        <a:tint val="9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>
        <a:tint val="70000"/>
      </a:schemeClr>
    </dgm:fillClrLst>
    <dgm:linClrLst meth="repeat">
      <a:schemeClr val="accent1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>
        <a:tint val="50000"/>
      </a:schemeClr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cycle">
      <a:schemeClr val="accent1">
        <a:shade val="50000"/>
      </a:schemeClr>
      <a:schemeClr val="accent1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cycle">
      <a:schemeClr val="accent1">
        <a:shade val="50000"/>
      </a:schemeClr>
      <a:schemeClr val="accent1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cycle">
      <a:schemeClr val="accent1">
        <a:shade val="50000"/>
      </a:schemeClr>
      <a:schemeClr val="accent1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55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cycle">
      <a:schemeClr val="accent1">
        <a:shade val="50000"/>
      </a:schemeClr>
      <a:schemeClr val="accent1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cycle">
      <a:schemeClr val="accent1">
        <a:shade val="50000"/>
      </a:schemeClr>
      <a:schemeClr val="accent1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55000"/>
      </a:schemeClr>
    </dgm:fillClrLst>
    <dgm:linClrLst meth="repeat">
      <a:schemeClr val="accent1">
        <a:alpha val="90000"/>
        <a:tint val="55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55000"/>
      </a:schemeClr>
    </dgm:fillClrLst>
    <dgm:linClrLst meth="repeat">
      <a:schemeClr val="accent1">
        <a:alpha val="90000"/>
        <a:tint val="55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55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>
        <a:tint val="90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55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55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55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C09F6DE2-70D9-A14C-A04D-026348AD5E0C}" type="doc">
      <dgm:prSet loTypeId="urn:microsoft.com/office/officeart/2005/8/layout/gear1" loCatId="" qsTypeId="urn:microsoft.com/office/officeart/2005/8/quickstyle/simple1" qsCatId="simple" csTypeId="urn:microsoft.com/office/officeart/2005/8/colors/accent1_2" csCatId="accent1" phldr="1"/>
      <dgm:spPr/>
    </dgm:pt>
    <dgm:pt modelId="{97B376E4-3B44-7648-B822-ABFF7FA00377}">
      <dgm:prSet phldrT="[Text]" custT="1"/>
      <dgm:spPr/>
      <dgm:t>
        <a:bodyPr/>
        <a:lstStyle/>
        <a:p>
          <a:r>
            <a:rPr lang="de-DE" sz="1400" dirty="0"/>
            <a:t>Lehr-/Lernforschung</a:t>
          </a:r>
        </a:p>
        <a:p>
          <a:r>
            <a:rPr lang="de-DE" sz="1400" dirty="0"/>
            <a:t>Chemiedidaktik</a:t>
          </a:r>
        </a:p>
      </dgm:t>
    </dgm:pt>
    <dgm:pt modelId="{86832041-69B7-2F41-A49D-117B350B730A}" type="parTrans" cxnId="{8C77D799-D472-8D47-B414-A96D74FFCF13}">
      <dgm:prSet/>
      <dgm:spPr/>
      <dgm:t>
        <a:bodyPr/>
        <a:lstStyle/>
        <a:p>
          <a:endParaRPr lang="de-DE" sz="1400"/>
        </a:p>
      </dgm:t>
    </dgm:pt>
    <dgm:pt modelId="{91250C73-6F5C-2E48-A831-6EAA25F6AEE0}" type="sibTrans" cxnId="{8C77D799-D472-8D47-B414-A96D74FFCF13}">
      <dgm:prSet/>
      <dgm:spPr/>
      <dgm:t>
        <a:bodyPr/>
        <a:lstStyle/>
        <a:p>
          <a:endParaRPr lang="de-DE" sz="1400"/>
        </a:p>
      </dgm:t>
    </dgm:pt>
    <dgm:pt modelId="{E6DDF067-0CC5-1D4E-AA13-34915257B512}">
      <dgm:prSet phldrT="[Text]" custT="1"/>
      <dgm:spPr/>
      <dgm:t>
        <a:bodyPr/>
        <a:lstStyle/>
        <a:p>
          <a:r>
            <a:rPr lang="de-DE" sz="1400" dirty="0" err="1"/>
            <a:t>Wahrnehm</a:t>
          </a:r>
          <a:r>
            <a:rPr lang="de-DE" sz="1400" dirty="0"/>
            <a:t>-</a:t>
          </a:r>
          <a:r>
            <a:rPr lang="de-DE" sz="1400" dirty="0" err="1"/>
            <a:t>ungspsycho</a:t>
          </a:r>
          <a:r>
            <a:rPr lang="de-DE" sz="1400" dirty="0"/>
            <a:t>-logie </a:t>
          </a:r>
        </a:p>
      </dgm:t>
    </dgm:pt>
    <dgm:pt modelId="{D81C2FE5-FC4F-DA46-B93B-F0B6E85866AD}" type="parTrans" cxnId="{9FC85CEA-ACC7-BC41-9033-A0E129406F5C}">
      <dgm:prSet/>
      <dgm:spPr/>
      <dgm:t>
        <a:bodyPr/>
        <a:lstStyle/>
        <a:p>
          <a:endParaRPr lang="de-DE" sz="1400"/>
        </a:p>
      </dgm:t>
    </dgm:pt>
    <dgm:pt modelId="{DDFA1A80-DE2E-264E-89DB-91F9AE9BA91A}" type="sibTrans" cxnId="{9FC85CEA-ACC7-BC41-9033-A0E129406F5C}">
      <dgm:prSet/>
      <dgm:spPr/>
      <dgm:t>
        <a:bodyPr/>
        <a:lstStyle/>
        <a:p>
          <a:endParaRPr lang="de-DE" sz="1400"/>
        </a:p>
      </dgm:t>
    </dgm:pt>
    <dgm:pt modelId="{1F1333AC-C55F-684E-914A-EB9DFB916535}">
      <dgm:prSet phldrT="[Text]" custT="1"/>
      <dgm:spPr/>
      <dgm:t>
        <a:bodyPr/>
        <a:lstStyle/>
        <a:p>
          <a:r>
            <a:rPr lang="de-DE" sz="1400" dirty="0"/>
            <a:t>Neuro-wissenschaft-</a:t>
          </a:r>
          <a:r>
            <a:rPr lang="de-DE" sz="1400" dirty="0" err="1"/>
            <a:t>liche</a:t>
          </a:r>
          <a:r>
            <a:rPr lang="de-DE" sz="1400" dirty="0"/>
            <a:t> Forschung</a:t>
          </a:r>
        </a:p>
      </dgm:t>
    </dgm:pt>
    <dgm:pt modelId="{F5B516ED-9798-4941-931F-DD347FDBDE50}" type="parTrans" cxnId="{EF887462-3512-B54A-A5A9-6E6F3F314104}">
      <dgm:prSet/>
      <dgm:spPr/>
      <dgm:t>
        <a:bodyPr/>
        <a:lstStyle/>
        <a:p>
          <a:endParaRPr lang="de-DE" sz="1400"/>
        </a:p>
      </dgm:t>
    </dgm:pt>
    <dgm:pt modelId="{E7761E0F-DEC7-ED40-A58C-474E0DA8AFDC}" type="sibTrans" cxnId="{EF887462-3512-B54A-A5A9-6E6F3F314104}">
      <dgm:prSet/>
      <dgm:spPr/>
      <dgm:t>
        <a:bodyPr/>
        <a:lstStyle/>
        <a:p>
          <a:endParaRPr lang="de-DE" sz="1400"/>
        </a:p>
      </dgm:t>
    </dgm:pt>
    <dgm:pt modelId="{322D95BF-43C4-2644-84F5-E0DA854E43D1}">
      <dgm:prSet custT="1"/>
      <dgm:spPr/>
      <dgm:t>
        <a:bodyPr/>
        <a:lstStyle/>
        <a:p>
          <a:r>
            <a:rPr lang="de-DE" sz="1400" dirty="0"/>
            <a:t>Aufbau des Gehirns und der Sinnesorgane</a:t>
          </a:r>
        </a:p>
      </dgm:t>
    </dgm:pt>
    <dgm:pt modelId="{666623A7-4406-EE47-808C-3281DB8FA63E}" type="parTrans" cxnId="{BF0AE39D-7EA7-0941-BB07-B792F59923F4}">
      <dgm:prSet/>
      <dgm:spPr/>
      <dgm:t>
        <a:bodyPr/>
        <a:lstStyle/>
        <a:p>
          <a:endParaRPr lang="de-DE" sz="1400"/>
        </a:p>
      </dgm:t>
    </dgm:pt>
    <dgm:pt modelId="{95B2D016-658D-ED49-97E0-BDBBAD9BAA31}" type="sibTrans" cxnId="{BF0AE39D-7EA7-0941-BB07-B792F59923F4}">
      <dgm:prSet/>
      <dgm:spPr/>
      <dgm:t>
        <a:bodyPr/>
        <a:lstStyle/>
        <a:p>
          <a:endParaRPr lang="de-DE" sz="1400"/>
        </a:p>
      </dgm:t>
    </dgm:pt>
    <dgm:pt modelId="{EBCE7D3B-D8B2-A94A-B8F8-AAC5DBBE8D01}">
      <dgm:prSet custT="1"/>
      <dgm:spPr/>
      <dgm:t>
        <a:bodyPr/>
        <a:lstStyle/>
        <a:p>
          <a:r>
            <a:rPr lang="de-DE" sz="1400" dirty="0"/>
            <a:t>Kortikale Verarbeitungspfade</a:t>
          </a:r>
        </a:p>
      </dgm:t>
    </dgm:pt>
    <dgm:pt modelId="{D7778A42-51CF-7E4B-B385-F5EECD76930B}" type="parTrans" cxnId="{15B93402-8BCA-214A-97D0-E8224288C29B}">
      <dgm:prSet/>
      <dgm:spPr/>
      <dgm:t>
        <a:bodyPr/>
        <a:lstStyle/>
        <a:p>
          <a:endParaRPr lang="de-DE" sz="1400"/>
        </a:p>
      </dgm:t>
    </dgm:pt>
    <dgm:pt modelId="{5E17ADA4-BD8A-6C44-BFF2-B076FCC8F190}" type="sibTrans" cxnId="{15B93402-8BCA-214A-97D0-E8224288C29B}">
      <dgm:prSet/>
      <dgm:spPr/>
      <dgm:t>
        <a:bodyPr/>
        <a:lstStyle/>
        <a:p>
          <a:endParaRPr lang="de-DE" sz="1400"/>
        </a:p>
      </dgm:t>
    </dgm:pt>
    <dgm:pt modelId="{0A98A091-893B-C14D-8DED-DA9D59C3FC29}">
      <dgm:prSet custT="1"/>
      <dgm:spPr/>
      <dgm:t>
        <a:bodyPr/>
        <a:lstStyle/>
        <a:p>
          <a:r>
            <a:rPr lang="de-DE" sz="1400" dirty="0"/>
            <a:t>Physiologische Voraussetzung zur Reizverarbeitung</a:t>
          </a:r>
        </a:p>
      </dgm:t>
    </dgm:pt>
    <dgm:pt modelId="{904F058D-EE5C-8A48-A440-19AA45761BFE}" type="parTrans" cxnId="{AFAAEDB4-3AEF-584C-8BD4-C12389202335}">
      <dgm:prSet/>
      <dgm:spPr/>
      <dgm:t>
        <a:bodyPr/>
        <a:lstStyle/>
        <a:p>
          <a:endParaRPr lang="de-DE" sz="1400"/>
        </a:p>
      </dgm:t>
    </dgm:pt>
    <dgm:pt modelId="{128D2EAD-E704-6841-BCE4-8C82B1BCBF9D}" type="sibTrans" cxnId="{AFAAEDB4-3AEF-584C-8BD4-C12389202335}">
      <dgm:prSet/>
      <dgm:spPr/>
      <dgm:t>
        <a:bodyPr/>
        <a:lstStyle/>
        <a:p>
          <a:endParaRPr lang="de-DE" sz="1400"/>
        </a:p>
      </dgm:t>
    </dgm:pt>
    <dgm:pt modelId="{F9F3E1E5-4654-C341-84D3-E53BC82113B1}">
      <dgm:prSet custT="1"/>
      <dgm:spPr/>
      <dgm:t>
        <a:bodyPr/>
        <a:lstStyle/>
        <a:p>
          <a:r>
            <a:rPr lang="de-DE" sz="1400" dirty="0"/>
            <a:t>Wahrnehmungs- und Gestaltungsgesetze</a:t>
          </a:r>
        </a:p>
      </dgm:t>
    </dgm:pt>
    <dgm:pt modelId="{9B911217-BC04-1A4F-9769-2C50EDA2A77A}" type="parTrans" cxnId="{BEA637C7-BC1E-0543-801A-464FFF6B1C82}">
      <dgm:prSet/>
      <dgm:spPr/>
      <dgm:t>
        <a:bodyPr/>
        <a:lstStyle/>
        <a:p>
          <a:endParaRPr lang="de-DE" sz="1400"/>
        </a:p>
      </dgm:t>
    </dgm:pt>
    <dgm:pt modelId="{53DCDA4D-BF70-D547-9962-2A5B01326BFA}" type="sibTrans" cxnId="{BEA637C7-BC1E-0543-801A-464FFF6B1C82}">
      <dgm:prSet/>
      <dgm:spPr/>
      <dgm:t>
        <a:bodyPr/>
        <a:lstStyle/>
        <a:p>
          <a:endParaRPr lang="de-DE" sz="1400"/>
        </a:p>
      </dgm:t>
    </dgm:pt>
    <dgm:pt modelId="{0583BC6B-BBFB-6845-BDCF-9D6D2A57664A}">
      <dgm:prSet custT="1"/>
      <dgm:spPr/>
      <dgm:t>
        <a:bodyPr/>
        <a:lstStyle/>
        <a:p>
          <a:r>
            <a:rPr lang="de-DE" sz="1400" dirty="0"/>
            <a:t>Probleme und Grenzen der Wahrnehmung</a:t>
          </a:r>
        </a:p>
      </dgm:t>
    </dgm:pt>
    <dgm:pt modelId="{8AFF351D-1895-5342-A001-D778788ABE14}" type="parTrans" cxnId="{FF532D7D-92E8-B14A-88F8-D4714488EBFC}">
      <dgm:prSet/>
      <dgm:spPr/>
      <dgm:t>
        <a:bodyPr/>
        <a:lstStyle/>
        <a:p>
          <a:endParaRPr lang="de-DE" sz="1400"/>
        </a:p>
      </dgm:t>
    </dgm:pt>
    <dgm:pt modelId="{A4D2D92E-38A6-EC47-8CED-AD0538803567}" type="sibTrans" cxnId="{FF532D7D-92E8-B14A-88F8-D4714488EBFC}">
      <dgm:prSet/>
      <dgm:spPr/>
      <dgm:t>
        <a:bodyPr/>
        <a:lstStyle/>
        <a:p>
          <a:endParaRPr lang="de-DE" sz="1400"/>
        </a:p>
      </dgm:t>
    </dgm:pt>
    <dgm:pt modelId="{E6BB8270-1A70-A045-A69E-4FD1F5D24054}">
      <dgm:prSet custT="1"/>
      <dgm:spPr/>
      <dgm:t>
        <a:bodyPr/>
        <a:lstStyle/>
        <a:p>
          <a:r>
            <a:rPr lang="de-DE" sz="1400" dirty="0">
              <a:effectLst/>
            </a:rPr>
            <a:t>(J. </a:t>
          </a:r>
          <a:r>
            <a:rPr lang="de-DE" sz="1400" dirty="0" err="1">
              <a:effectLst/>
            </a:rPr>
            <a:t>Müsseler</a:t>
          </a:r>
          <a:r>
            <a:rPr lang="de-DE" sz="1400" dirty="0">
              <a:effectLst/>
            </a:rPr>
            <a:t> und M. Rieger, 2017)</a:t>
          </a:r>
          <a:endParaRPr lang="de-DE" sz="1400" dirty="0"/>
        </a:p>
      </dgm:t>
    </dgm:pt>
    <dgm:pt modelId="{A9C26D19-B026-EB42-AB5C-52A72D46C558}" type="parTrans" cxnId="{DC87C064-DE7F-074B-8DEE-6DC59EA1973F}">
      <dgm:prSet/>
      <dgm:spPr/>
      <dgm:t>
        <a:bodyPr/>
        <a:lstStyle/>
        <a:p>
          <a:endParaRPr lang="de-DE" sz="1400"/>
        </a:p>
      </dgm:t>
    </dgm:pt>
    <dgm:pt modelId="{A367C07D-7FDA-C741-80CA-3FDF71CF3891}" type="sibTrans" cxnId="{DC87C064-DE7F-074B-8DEE-6DC59EA1973F}">
      <dgm:prSet/>
      <dgm:spPr/>
      <dgm:t>
        <a:bodyPr/>
        <a:lstStyle/>
        <a:p>
          <a:endParaRPr lang="de-DE" sz="1400"/>
        </a:p>
      </dgm:t>
    </dgm:pt>
    <dgm:pt modelId="{71A27BE2-240E-3044-8FC2-485EC7DBFED3}">
      <dgm:prSet custT="1"/>
      <dgm:spPr/>
      <dgm:t>
        <a:bodyPr/>
        <a:lstStyle/>
        <a:p>
          <a:r>
            <a:rPr lang="de-DE" sz="1400" dirty="0"/>
            <a:t>Empirisch belegte Prinzipien und Modelle</a:t>
          </a:r>
        </a:p>
      </dgm:t>
    </dgm:pt>
    <dgm:pt modelId="{ECD6E958-291E-8145-8648-95934D3E037D}" type="parTrans" cxnId="{F4D00909-1911-DF4E-9782-4C0D2E897905}">
      <dgm:prSet/>
      <dgm:spPr/>
      <dgm:t>
        <a:bodyPr/>
        <a:lstStyle/>
        <a:p>
          <a:endParaRPr lang="de-DE" sz="1400"/>
        </a:p>
      </dgm:t>
    </dgm:pt>
    <dgm:pt modelId="{E3976BF3-0D78-A541-9401-BD901448DFB1}" type="sibTrans" cxnId="{F4D00909-1911-DF4E-9782-4C0D2E897905}">
      <dgm:prSet/>
      <dgm:spPr/>
      <dgm:t>
        <a:bodyPr/>
        <a:lstStyle/>
        <a:p>
          <a:endParaRPr lang="de-DE" sz="1400"/>
        </a:p>
      </dgm:t>
    </dgm:pt>
    <dgm:pt modelId="{B2E79506-4C96-E449-B07F-B6621E9F3132}">
      <dgm:prSet custT="1"/>
      <dgm:spPr/>
      <dgm:t>
        <a:bodyPr/>
        <a:lstStyle/>
        <a:p>
          <a:r>
            <a:rPr lang="de-DE" sz="1400" dirty="0"/>
            <a:t>sinnvolle Sequenzierung von Lerninhalten</a:t>
          </a:r>
        </a:p>
      </dgm:t>
    </dgm:pt>
    <dgm:pt modelId="{3444EE79-41F4-FA48-B441-20878F241BE4}" type="parTrans" cxnId="{BE93CF2B-834A-DB46-BA7D-AA1B6D96D6F0}">
      <dgm:prSet/>
      <dgm:spPr/>
      <dgm:t>
        <a:bodyPr/>
        <a:lstStyle/>
        <a:p>
          <a:endParaRPr lang="de-DE" sz="1400"/>
        </a:p>
      </dgm:t>
    </dgm:pt>
    <dgm:pt modelId="{881DEF35-B0B2-6040-BF6D-0C63D30BAA3E}" type="sibTrans" cxnId="{BE93CF2B-834A-DB46-BA7D-AA1B6D96D6F0}">
      <dgm:prSet/>
      <dgm:spPr/>
      <dgm:t>
        <a:bodyPr/>
        <a:lstStyle/>
        <a:p>
          <a:endParaRPr lang="de-DE" sz="1400"/>
        </a:p>
      </dgm:t>
    </dgm:pt>
    <dgm:pt modelId="{813A0B49-A163-DA4E-957D-335CABAC47EF}">
      <dgm:prSet custT="1"/>
      <dgm:spPr/>
      <dgm:t>
        <a:bodyPr/>
        <a:lstStyle/>
        <a:p>
          <a:r>
            <a:rPr lang="de-DE" sz="1400" dirty="0"/>
            <a:t>Beachtung von Fehlvorstellungen der Lernenden</a:t>
          </a:r>
        </a:p>
      </dgm:t>
    </dgm:pt>
    <dgm:pt modelId="{AE711A2E-436B-394F-BF7E-F8E8583708CE}" type="parTrans" cxnId="{E87976F6-79D1-E544-96B7-16B63B06FF35}">
      <dgm:prSet/>
      <dgm:spPr/>
      <dgm:t>
        <a:bodyPr/>
        <a:lstStyle/>
        <a:p>
          <a:endParaRPr lang="de-DE" sz="1400"/>
        </a:p>
      </dgm:t>
    </dgm:pt>
    <dgm:pt modelId="{8B74F702-6E61-9B4D-B69C-46913D5DBD38}" type="sibTrans" cxnId="{E87976F6-79D1-E544-96B7-16B63B06FF35}">
      <dgm:prSet/>
      <dgm:spPr/>
      <dgm:t>
        <a:bodyPr/>
        <a:lstStyle/>
        <a:p>
          <a:endParaRPr lang="de-DE" sz="1400"/>
        </a:p>
      </dgm:t>
    </dgm:pt>
    <dgm:pt modelId="{2F15BC84-CB97-B840-9189-F5C527481246}">
      <dgm:prSet custT="1"/>
      <dgm:spPr/>
      <dgm:t>
        <a:bodyPr/>
        <a:lstStyle/>
        <a:p>
          <a:r>
            <a:rPr lang="de-DE" sz="1400" dirty="0" err="1"/>
            <a:t>cognitive</a:t>
          </a:r>
          <a:r>
            <a:rPr lang="de-DE" sz="1400" dirty="0"/>
            <a:t> </a:t>
          </a:r>
          <a:r>
            <a:rPr lang="de-DE" sz="1400" dirty="0" err="1"/>
            <a:t>load</a:t>
          </a:r>
          <a:endParaRPr lang="de-DE" sz="1400" dirty="0"/>
        </a:p>
      </dgm:t>
    </dgm:pt>
    <dgm:pt modelId="{4ECCD1B5-F8BC-EE4F-B3CC-008EABB8F598}" type="parTrans" cxnId="{9F0D5D25-4A50-8A4B-B421-13265B8153D7}">
      <dgm:prSet/>
      <dgm:spPr/>
      <dgm:t>
        <a:bodyPr/>
        <a:lstStyle/>
        <a:p>
          <a:endParaRPr lang="de-DE" sz="1400"/>
        </a:p>
      </dgm:t>
    </dgm:pt>
    <dgm:pt modelId="{D3732AFD-5E91-B042-B8BB-8BC0A706378D}" type="sibTrans" cxnId="{9F0D5D25-4A50-8A4B-B421-13265B8153D7}">
      <dgm:prSet/>
      <dgm:spPr/>
      <dgm:t>
        <a:bodyPr/>
        <a:lstStyle/>
        <a:p>
          <a:endParaRPr lang="de-DE" sz="1400"/>
        </a:p>
      </dgm:t>
    </dgm:pt>
    <dgm:pt modelId="{275D1FCA-0EF1-1C49-8188-450802C63EBF}">
      <dgm:prSet custT="1"/>
      <dgm:spPr/>
      <dgm:t>
        <a:bodyPr/>
        <a:lstStyle/>
        <a:p>
          <a:r>
            <a:rPr lang="de-DE" sz="1400" dirty="0"/>
            <a:t>(M. F. Bear, B. W. Connors und M. A. Paradiso, 2018)</a:t>
          </a:r>
        </a:p>
      </dgm:t>
    </dgm:pt>
    <dgm:pt modelId="{C0F8F4C0-0565-9949-BBD3-E2223DD8E413}" type="parTrans" cxnId="{2642EB9F-320D-A24D-AF49-EFF4C6C83118}">
      <dgm:prSet/>
      <dgm:spPr/>
      <dgm:t>
        <a:bodyPr/>
        <a:lstStyle/>
        <a:p>
          <a:endParaRPr lang="de-DE" sz="2000"/>
        </a:p>
      </dgm:t>
    </dgm:pt>
    <dgm:pt modelId="{96B2C288-D7B2-7B43-AE54-86FE283DCF8D}" type="sibTrans" cxnId="{2642EB9F-320D-A24D-AF49-EFF4C6C83118}">
      <dgm:prSet/>
      <dgm:spPr/>
      <dgm:t>
        <a:bodyPr/>
        <a:lstStyle/>
        <a:p>
          <a:endParaRPr lang="de-DE" sz="2000"/>
        </a:p>
      </dgm:t>
    </dgm:pt>
    <dgm:pt modelId="{93196829-26DF-F14A-82E4-B8D7288BEFE0}">
      <dgm:prSet custT="1"/>
      <dgm:spPr/>
      <dgm:t>
        <a:bodyPr/>
        <a:lstStyle/>
        <a:p>
          <a:r>
            <a:rPr lang="de-DE" sz="1400" dirty="0"/>
            <a:t>(H.-D. Barke, G. Harsch, S. Kröger und A. Marohn, 2017; </a:t>
          </a:r>
          <a:r>
            <a:rPr lang="en-US" sz="1400" dirty="0"/>
            <a:t>F. </a:t>
          </a:r>
          <a:r>
            <a:rPr lang="en-US" sz="1400" dirty="0" err="1"/>
            <a:t>Paas</a:t>
          </a:r>
          <a:r>
            <a:rPr lang="en-US" sz="1400" dirty="0"/>
            <a:t> und J. </a:t>
          </a:r>
          <a:r>
            <a:rPr lang="en-US" sz="1400" dirty="0" err="1"/>
            <a:t>Sweller</a:t>
          </a:r>
          <a:r>
            <a:rPr lang="en-US" sz="1400" dirty="0"/>
            <a:t>, 2014</a:t>
          </a:r>
          <a:r>
            <a:rPr lang="de-DE" sz="1400" dirty="0"/>
            <a:t>)</a:t>
          </a:r>
        </a:p>
      </dgm:t>
    </dgm:pt>
    <dgm:pt modelId="{D677E9F2-80EB-9B4C-8ADA-96197EC120B7}" type="parTrans" cxnId="{51686241-31EC-AA4D-AFF2-0DE698423C98}">
      <dgm:prSet/>
      <dgm:spPr/>
      <dgm:t>
        <a:bodyPr/>
        <a:lstStyle/>
        <a:p>
          <a:endParaRPr lang="de-DE" sz="2000"/>
        </a:p>
      </dgm:t>
    </dgm:pt>
    <dgm:pt modelId="{CD7CEB5B-36C4-8745-BBC9-CDF665A7BE1D}" type="sibTrans" cxnId="{51686241-31EC-AA4D-AFF2-0DE698423C98}">
      <dgm:prSet/>
      <dgm:spPr/>
      <dgm:t>
        <a:bodyPr/>
        <a:lstStyle/>
        <a:p>
          <a:endParaRPr lang="de-DE" sz="2000"/>
        </a:p>
      </dgm:t>
    </dgm:pt>
    <dgm:pt modelId="{18C40A1E-69BC-144D-8B69-BC2673135D6F}" type="pres">
      <dgm:prSet presAssocID="{C09F6DE2-70D9-A14C-A04D-026348AD5E0C}" presName="composite" presStyleCnt="0">
        <dgm:presLayoutVars>
          <dgm:chMax val="3"/>
          <dgm:animLvl val="lvl"/>
          <dgm:resizeHandles val="exact"/>
        </dgm:presLayoutVars>
      </dgm:prSet>
      <dgm:spPr/>
    </dgm:pt>
    <dgm:pt modelId="{DA5AA730-8668-F746-BFBC-780E86255F2B}" type="pres">
      <dgm:prSet presAssocID="{97B376E4-3B44-7648-B822-ABFF7FA00377}" presName="gear1" presStyleLbl="node1" presStyleIdx="0" presStyleCnt="3" custScaleX="94215" custScaleY="90582" custLinFactNeighborX="-12490" custLinFactNeighborY="4783">
        <dgm:presLayoutVars>
          <dgm:chMax val="1"/>
          <dgm:bulletEnabled val="1"/>
        </dgm:presLayoutVars>
      </dgm:prSet>
      <dgm:spPr/>
    </dgm:pt>
    <dgm:pt modelId="{2FFD9FDC-323B-6E4E-A8B8-9CB6A4AEFA3E}" type="pres">
      <dgm:prSet presAssocID="{97B376E4-3B44-7648-B822-ABFF7FA00377}" presName="gear1srcNode" presStyleLbl="node1" presStyleIdx="0" presStyleCnt="3"/>
      <dgm:spPr/>
    </dgm:pt>
    <dgm:pt modelId="{8E1E98B1-EFD7-6040-9003-72F2842C290D}" type="pres">
      <dgm:prSet presAssocID="{97B376E4-3B44-7648-B822-ABFF7FA00377}" presName="gear1dstNode" presStyleLbl="node1" presStyleIdx="0" presStyleCnt="3"/>
      <dgm:spPr/>
    </dgm:pt>
    <dgm:pt modelId="{98F5D0F2-0604-D043-BBAF-2CAAAF229B55}" type="pres">
      <dgm:prSet presAssocID="{97B376E4-3B44-7648-B822-ABFF7FA00377}" presName="gear1ch" presStyleLbl="fgAcc1" presStyleIdx="0" presStyleCnt="3" custScaleX="175110" custScaleY="239755" custLinFactX="89322" custLinFactNeighborX="100000" custLinFactNeighborY="-63189">
        <dgm:presLayoutVars>
          <dgm:chMax val="0"/>
          <dgm:bulletEnabled val="1"/>
        </dgm:presLayoutVars>
      </dgm:prSet>
      <dgm:spPr/>
    </dgm:pt>
    <dgm:pt modelId="{35CD4006-2357-9848-A4EA-A43F4BA48484}" type="pres">
      <dgm:prSet presAssocID="{E6DDF067-0CC5-1D4E-AA13-34915257B512}" presName="gear2" presStyleLbl="node1" presStyleIdx="1" presStyleCnt="3" custScaleX="111620" custScaleY="111620" custLinFactNeighborX="-19565" custLinFactNeighborY="4029">
        <dgm:presLayoutVars>
          <dgm:chMax val="1"/>
          <dgm:bulletEnabled val="1"/>
        </dgm:presLayoutVars>
      </dgm:prSet>
      <dgm:spPr/>
    </dgm:pt>
    <dgm:pt modelId="{88B0BB2E-1446-B24E-91DF-0B1D2B72C069}" type="pres">
      <dgm:prSet presAssocID="{E6DDF067-0CC5-1D4E-AA13-34915257B512}" presName="gear2srcNode" presStyleLbl="node1" presStyleIdx="1" presStyleCnt="3"/>
      <dgm:spPr/>
    </dgm:pt>
    <dgm:pt modelId="{6C1F11FC-7A6A-FF49-86E1-0FFB0081C55E}" type="pres">
      <dgm:prSet presAssocID="{E6DDF067-0CC5-1D4E-AA13-34915257B512}" presName="gear2dstNode" presStyleLbl="node1" presStyleIdx="1" presStyleCnt="3"/>
      <dgm:spPr/>
    </dgm:pt>
    <dgm:pt modelId="{B54D81DD-9A14-CE48-9D4A-59A2EEF2335A}" type="pres">
      <dgm:prSet presAssocID="{E6DDF067-0CC5-1D4E-AA13-34915257B512}" presName="gear2ch" presStyleLbl="fgAcc1" presStyleIdx="1" presStyleCnt="3" custScaleX="205570" custScaleY="188855" custLinFactX="-2577" custLinFactNeighborX="-100000" custLinFactNeighborY="48947">
        <dgm:presLayoutVars>
          <dgm:chMax val="0"/>
          <dgm:bulletEnabled val="1"/>
        </dgm:presLayoutVars>
      </dgm:prSet>
      <dgm:spPr/>
    </dgm:pt>
    <dgm:pt modelId="{87281072-8411-7641-8551-6F052970CEE7}" type="pres">
      <dgm:prSet presAssocID="{1F1333AC-C55F-684E-914A-EB9DFB916535}" presName="gear3" presStyleLbl="node1" presStyleIdx="2" presStyleCnt="3" custScaleX="114566" custScaleY="114566" custLinFactNeighborX="-6079" custLinFactNeighborY="-10639"/>
      <dgm:spPr/>
    </dgm:pt>
    <dgm:pt modelId="{C98954DA-17B1-C94D-98A8-4E9D03B63029}" type="pres">
      <dgm:prSet presAssocID="{1F1333AC-C55F-684E-914A-EB9DFB916535}" presName="gear3tx" presStyleLbl="node1" presStyleIdx="2" presStyleCnt="3">
        <dgm:presLayoutVars>
          <dgm:chMax val="1"/>
          <dgm:bulletEnabled val="1"/>
        </dgm:presLayoutVars>
      </dgm:prSet>
      <dgm:spPr/>
    </dgm:pt>
    <dgm:pt modelId="{B70E7FDE-8AFA-0A45-8446-138E38EC4492}" type="pres">
      <dgm:prSet presAssocID="{1F1333AC-C55F-684E-914A-EB9DFB916535}" presName="gear3srcNode" presStyleLbl="node1" presStyleIdx="2" presStyleCnt="3"/>
      <dgm:spPr/>
    </dgm:pt>
    <dgm:pt modelId="{9E10F2DA-9F98-AC4A-BD2A-1C046B19B5FA}" type="pres">
      <dgm:prSet presAssocID="{1F1333AC-C55F-684E-914A-EB9DFB916535}" presName="gear3dstNode" presStyleLbl="node1" presStyleIdx="2" presStyleCnt="3"/>
      <dgm:spPr/>
    </dgm:pt>
    <dgm:pt modelId="{78859031-F3CA-564B-B92E-D923FBA1D848}" type="pres">
      <dgm:prSet presAssocID="{1F1333AC-C55F-684E-914A-EB9DFB916535}" presName="gear3ch" presStyleLbl="fgAcc1" presStyleIdx="2" presStyleCnt="3" custScaleX="193804" custScaleY="189323" custLinFactNeighborX="60451" custLinFactNeighborY="-27798">
        <dgm:presLayoutVars>
          <dgm:chMax val="0"/>
          <dgm:bulletEnabled val="1"/>
        </dgm:presLayoutVars>
      </dgm:prSet>
      <dgm:spPr/>
    </dgm:pt>
    <dgm:pt modelId="{6FB46721-BE09-A24B-9391-8AFADF89D2FA}" type="pres">
      <dgm:prSet presAssocID="{91250C73-6F5C-2E48-A831-6EAA25F6AEE0}" presName="connector1" presStyleLbl="sibTrans2D1" presStyleIdx="0" presStyleCnt="3" custAng="18008863" custScaleX="73274" custScaleY="76383" custLinFactNeighborX="-14579" custLinFactNeighborY="-2021"/>
      <dgm:spPr/>
    </dgm:pt>
    <dgm:pt modelId="{EF624468-BD09-2A43-A4E8-020D327B8183}" type="pres">
      <dgm:prSet presAssocID="{DDFA1A80-DE2E-264E-89DB-91F9AE9BA91A}" presName="connector2" presStyleLbl="sibTrans2D1" presStyleIdx="1" presStyleCnt="3" custLinFactNeighborX="-19350" custLinFactNeighborY="5169"/>
      <dgm:spPr/>
    </dgm:pt>
    <dgm:pt modelId="{8B72D25B-16A6-2842-86E9-1B8A204DCD53}" type="pres">
      <dgm:prSet presAssocID="{E7761E0F-DEC7-ED40-A58C-474E0DA8AFDC}" presName="connector3" presStyleLbl="sibTrans2D1" presStyleIdx="2" presStyleCnt="3" custLinFactNeighborX="-9258" custLinFactNeighborY="-4367"/>
      <dgm:spPr/>
    </dgm:pt>
  </dgm:ptLst>
  <dgm:cxnLst>
    <dgm:cxn modelId="{15B93402-8BCA-214A-97D0-E8224288C29B}" srcId="{1F1333AC-C55F-684E-914A-EB9DFB916535}" destId="{EBCE7D3B-D8B2-A94A-B8F8-AAC5DBBE8D01}" srcOrd="1" destOrd="0" parTransId="{D7778A42-51CF-7E4B-B385-F5EECD76930B}" sibTransId="{5E17ADA4-BD8A-6C44-BFF2-B076FCC8F190}"/>
    <dgm:cxn modelId="{27F74302-C7B7-744B-AFF5-F3E4D243CB85}" type="presOf" srcId="{813A0B49-A163-DA4E-957D-335CABAC47EF}" destId="{98F5D0F2-0604-D043-BBAF-2CAAAF229B55}" srcOrd="0" destOrd="1" presId="urn:microsoft.com/office/officeart/2005/8/layout/gear1"/>
    <dgm:cxn modelId="{F4D00909-1911-DF4E-9782-4C0D2E897905}" srcId="{E6DDF067-0CC5-1D4E-AA13-34915257B512}" destId="{71A27BE2-240E-3044-8FC2-485EC7DBFED3}" srcOrd="2" destOrd="0" parTransId="{ECD6E958-291E-8145-8648-95934D3E037D}" sibTransId="{E3976BF3-0D78-A541-9401-BD901448DFB1}"/>
    <dgm:cxn modelId="{D95A3009-1C48-7D4F-90BA-717AAFF8AFE1}" type="presOf" srcId="{322D95BF-43C4-2644-84F5-E0DA854E43D1}" destId="{78859031-F3CA-564B-B92E-D923FBA1D848}" srcOrd="0" destOrd="0" presId="urn:microsoft.com/office/officeart/2005/8/layout/gear1"/>
    <dgm:cxn modelId="{2CDBB014-FD2D-0B44-8C29-357CB25DFAAD}" type="presOf" srcId="{EBCE7D3B-D8B2-A94A-B8F8-AAC5DBBE8D01}" destId="{78859031-F3CA-564B-B92E-D923FBA1D848}" srcOrd="0" destOrd="1" presId="urn:microsoft.com/office/officeart/2005/8/layout/gear1"/>
    <dgm:cxn modelId="{47CCC11D-50FA-6043-976D-17AA6BEDE261}" type="presOf" srcId="{71A27BE2-240E-3044-8FC2-485EC7DBFED3}" destId="{B54D81DD-9A14-CE48-9D4A-59A2EEF2335A}" srcOrd="0" destOrd="2" presId="urn:microsoft.com/office/officeart/2005/8/layout/gear1"/>
    <dgm:cxn modelId="{2A8F4C21-0E4E-6646-A979-F1A015131FFA}" type="presOf" srcId="{E6DDF067-0CC5-1D4E-AA13-34915257B512}" destId="{6C1F11FC-7A6A-FF49-86E1-0FFB0081C55E}" srcOrd="2" destOrd="0" presId="urn:microsoft.com/office/officeart/2005/8/layout/gear1"/>
    <dgm:cxn modelId="{9F0D5D25-4A50-8A4B-B421-13265B8153D7}" srcId="{97B376E4-3B44-7648-B822-ABFF7FA00377}" destId="{2F15BC84-CB97-B840-9189-F5C527481246}" srcOrd="2" destOrd="0" parTransId="{4ECCD1B5-F8BC-EE4F-B3CC-008EABB8F598}" sibTransId="{D3732AFD-5E91-B042-B8BB-8BC0A706378D}"/>
    <dgm:cxn modelId="{B7C46B25-C5DE-5B41-A133-AD22D4CBD2D4}" type="presOf" srcId="{B2E79506-4C96-E449-B07F-B6621E9F3132}" destId="{98F5D0F2-0604-D043-BBAF-2CAAAF229B55}" srcOrd="0" destOrd="0" presId="urn:microsoft.com/office/officeart/2005/8/layout/gear1"/>
    <dgm:cxn modelId="{B0F2A625-DA36-964A-A481-128F27D36064}" type="presOf" srcId="{1F1333AC-C55F-684E-914A-EB9DFB916535}" destId="{B70E7FDE-8AFA-0A45-8446-138E38EC4492}" srcOrd="2" destOrd="0" presId="urn:microsoft.com/office/officeart/2005/8/layout/gear1"/>
    <dgm:cxn modelId="{3A38E725-BBBA-4A4C-BC78-98C084B727B3}" type="presOf" srcId="{97B376E4-3B44-7648-B822-ABFF7FA00377}" destId="{8E1E98B1-EFD7-6040-9003-72F2842C290D}" srcOrd="2" destOrd="0" presId="urn:microsoft.com/office/officeart/2005/8/layout/gear1"/>
    <dgm:cxn modelId="{BE93CF2B-834A-DB46-BA7D-AA1B6D96D6F0}" srcId="{97B376E4-3B44-7648-B822-ABFF7FA00377}" destId="{B2E79506-4C96-E449-B07F-B6621E9F3132}" srcOrd="0" destOrd="0" parTransId="{3444EE79-41F4-FA48-B441-20878F241BE4}" sibTransId="{881DEF35-B0B2-6040-BF6D-0C63D30BAA3E}"/>
    <dgm:cxn modelId="{A41B2B37-3177-444D-B525-0449EB295C4F}" type="presOf" srcId="{93196829-26DF-F14A-82E4-B8D7288BEFE0}" destId="{98F5D0F2-0604-D043-BBAF-2CAAAF229B55}" srcOrd="0" destOrd="3" presId="urn:microsoft.com/office/officeart/2005/8/layout/gear1"/>
    <dgm:cxn modelId="{51686241-31EC-AA4D-AFF2-0DE698423C98}" srcId="{97B376E4-3B44-7648-B822-ABFF7FA00377}" destId="{93196829-26DF-F14A-82E4-B8D7288BEFE0}" srcOrd="3" destOrd="0" parTransId="{D677E9F2-80EB-9B4C-8ADA-96197EC120B7}" sibTransId="{CD7CEB5B-36C4-8745-BBC9-CDF665A7BE1D}"/>
    <dgm:cxn modelId="{F763AD49-618A-A443-8DA2-817C9AD26C7F}" type="presOf" srcId="{1F1333AC-C55F-684E-914A-EB9DFB916535}" destId="{87281072-8411-7641-8551-6F052970CEE7}" srcOrd="0" destOrd="0" presId="urn:microsoft.com/office/officeart/2005/8/layout/gear1"/>
    <dgm:cxn modelId="{3A30FD4A-ECDC-244C-ADFB-DCF18AE20C71}" type="presOf" srcId="{1F1333AC-C55F-684E-914A-EB9DFB916535}" destId="{C98954DA-17B1-C94D-98A8-4E9D03B63029}" srcOrd="1" destOrd="0" presId="urn:microsoft.com/office/officeart/2005/8/layout/gear1"/>
    <dgm:cxn modelId="{B9C42550-DD55-714C-A8C5-8AE6C702C330}" type="presOf" srcId="{0A98A091-893B-C14D-8DED-DA9D59C3FC29}" destId="{78859031-F3CA-564B-B92E-D923FBA1D848}" srcOrd="0" destOrd="2" presId="urn:microsoft.com/office/officeart/2005/8/layout/gear1"/>
    <dgm:cxn modelId="{5F68B15A-BED9-8B46-AC30-09587966F94A}" type="presOf" srcId="{275D1FCA-0EF1-1C49-8188-450802C63EBF}" destId="{78859031-F3CA-564B-B92E-D923FBA1D848}" srcOrd="0" destOrd="3" presId="urn:microsoft.com/office/officeart/2005/8/layout/gear1"/>
    <dgm:cxn modelId="{EF887462-3512-B54A-A5A9-6E6F3F314104}" srcId="{C09F6DE2-70D9-A14C-A04D-026348AD5E0C}" destId="{1F1333AC-C55F-684E-914A-EB9DFB916535}" srcOrd="2" destOrd="0" parTransId="{F5B516ED-9798-4941-931F-DD347FDBDE50}" sibTransId="{E7761E0F-DEC7-ED40-A58C-474E0DA8AFDC}"/>
    <dgm:cxn modelId="{DC87C064-DE7F-074B-8DEE-6DC59EA1973F}" srcId="{E6DDF067-0CC5-1D4E-AA13-34915257B512}" destId="{E6BB8270-1A70-A045-A69E-4FD1F5D24054}" srcOrd="3" destOrd="0" parTransId="{A9C26D19-B026-EB42-AB5C-52A72D46C558}" sibTransId="{A367C07D-7FDA-C741-80CA-3FDF71CF3891}"/>
    <dgm:cxn modelId="{53775766-CA24-8248-84C7-634952EF87B4}" type="presOf" srcId="{97B376E4-3B44-7648-B822-ABFF7FA00377}" destId="{2FFD9FDC-323B-6E4E-A8B8-9CB6A4AEFA3E}" srcOrd="1" destOrd="0" presId="urn:microsoft.com/office/officeart/2005/8/layout/gear1"/>
    <dgm:cxn modelId="{BBB23E68-145F-AB46-BDE6-FFF5ADD05290}" type="presOf" srcId="{97B376E4-3B44-7648-B822-ABFF7FA00377}" destId="{DA5AA730-8668-F746-BFBC-780E86255F2B}" srcOrd="0" destOrd="0" presId="urn:microsoft.com/office/officeart/2005/8/layout/gear1"/>
    <dgm:cxn modelId="{F35DBD76-1A96-2B48-81D7-4A3DBF65E601}" type="presOf" srcId="{E6DDF067-0CC5-1D4E-AA13-34915257B512}" destId="{35CD4006-2357-9848-A4EA-A43F4BA48484}" srcOrd="0" destOrd="0" presId="urn:microsoft.com/office/officeart/2005/8/layout/gear1"/>
    <dgm:cxn modelId="{86D8EC7A-CDBD-2A4F-9A05-BFCF4C92F96F}" type="presOf" srcId="{E6BB8270-1A70-A045-A69E-4FD1F5D24054}" destId="{B54D81DD-9A14-CE48-9D4A-59A2EEF2335A}" srcOrd="0" destOrd="3" presId="urn:microsoft.com/office/officeart/2005/8/layout/gear1"/>
    <dgm:cxn modelId="{FF532D7D-92E8-B14A-88F8-D4714488EBFC}" srcId="{E6DDF067-0CC5-1D4E-AA13-34915257B512}" destId="{0583BC6B-BBFB-6845-BDCF-9D6D2A57664A}" srcOrd="1" destOrd="0" parTransId="{8AFF351D-1895-5342-A001-D778788ABE14}" sibTransId="{A4D2D92E-38A6-EC47-8CED-AD0538803567}"/>
    <dgm:cxn modelId="{8C77D799-D472-8D47-B414-A96D74FFCF13}" srcId="{C09F6DE2-70D9-A14C-A04D-026348AD5E0C}" destId="{97B376E4-3B44-7648-B822-ABFF7FA00377}" srcOrd="0" destOrd="0" parTransId="{86832041-69B7-2F41-A49D-117B350B730A}" sibTransId="{91250C73-6F5C-2E48-A831-6EAA25F6AEE0}"/>
    <dgm:cxn modelId="{30F1309C-7864-884B-9018-91CE852A6F6A}" type="presOf" srcId="{DDFA1A80-DE2E-264E-89DB-91F9AE9BA91A}" destId="{EF624468-BD09-2A43-A4E8-020D327B8183}" srcOrd="0" destOrd="0" presId="urn:microsoft.com/office/officeart/2005/8/layout/gear1"/>
    <dgm:cxn modelId="{BF0AE39D-7EA7-0941-BB07-B792F59923F4}" srcId="{1F1333AC-C55F-684E-914A-EB9DFB916535}" destId="{322D95BF-43C4-2644-84F5-E0DA854E43D1}" srcOrd="0" destOrd="0" parTransId="{666623A7-4406-EE47-808C-3281DB8FA63E}" sibTransId="{95B2D016-658D-ED49-97E0-BDBBAD9BAA31}"/>
    <dgm:cxn modelId="{2642EB9F-320D-A24D-AF49-EFF4C6C83118}" srcId="{1F1333AC-C55F-684E-914A-EB9DFB916535}" destId="{275D1FCA-0EF1-1C49-8188-450802C63EBF}" srcOrd="3" destOrd="0" parTransId="{C0F8F4C0-0565-9949-BBD3-E2223DD8E413}" sibTransId="{96B2C288-D7B2-7B43-AE54-86FE283DCF8D}"/>
    <dgm:cxn modelId="{AFAAEDB4-3AEF-584C-8BD4-C12389202335}" srcId="{1F1333AC-C55F-684E-914A-EB9DFB916535}" destId="{0A98A091-893B-C14D-8DED-DA9D59C3FC29}" srcOrd="2" destOrd="0" parTransId="{904F058D-EE5C-8A48-A440-19AA45761BFE}" sibTransId="{128D2EAD-E704-6841-BCE4-8C82B1BCBF9D}"/>
    <dgm:cxn modelId="{1DB1FEBA-0C58-5D4A-A8F0-57DCEC1C865D}" type="presOf" srcId="{0583BC6B-BBFB-6845-BDCF-9D6D2A57664A}" destId="{B54D81DD-9A14-CE48-9D4A-59A2EEF2335A}" srcOrd="0" destOrd="1" presId="urn:microsoft.com/office/officeart/2005/8/layout/gear1"/>
    <dgm:cxn modelId="{BEA637C7-BC1E-0543-801A-464FFF6B1C82}" srcId="{E6DDF067-0CC5-1D4E-AA13-34915257B512}" destId="{F9F3E1E5-4654-C341-84D3-E53BC82113B1}" srcOrd="0" destOrd="0" parTransId="{9B911217-BC04-1A4F-9769-2C50EDA2A77A}" sibTransId="{53DCDA4D-BF70-D547-9962-2A5B01326BFA}"/>
    <dgm:cxn modelId="{D6C85CCC-89A6-6144-8921-E3EBA759B5EF}" type="presOf" srcId="{91250C73-6F5C-2E48-A831-6EAA25F6AEE0}" destId="{6FB46721-BE09-A24B-9391-8AFADF89D2FA}" srcOrd="0" destOrd="0" presId="urn:microsoft.com/office/officeart/2005/8/layout/gear1"/>
    <dgm:cxn modelId="{FB81B9D3-C2C2-E84B-9DAF-C66AF94FB80E}" type="presOf" srcId="{F9F3E1E5-4654-C341-84D3-E53BC82113B1}" destId="{B54D81DD-9A14-CE48-9D4A-59A2EEF2335A}" srcOrd="0" destOrd="0" presId="urn:microsoft.com/office/officeart/2005/8/layout/gear1"/>
    <dgm:cxn modelId="{521085E1-63F2-8E40-B4A0-E8682A361548}" type="presOf" srcId="{1F1333AC-C55F-684E-914A-EB9DFB916535}" destId="{9E10F2DA-9F98-AC4A-BD2A-1C046B19B5FA}" srcOrd="3" destOrd="0" presId="urn:microsoft.com/office/officeart/2005/8/layout/gear1"/>
    <dgm:cxn modelId="{F86B88E6-05BF-D448-AA25-209E24C29182}" type="presOf" srcId="{E7761E0F-DEC7-ED40-A58C-474E0DA8AFDC}" destId="{8B72D25B-16A6-2842-86E9-1B8A204DCD53}" srcOrd="0" destOrd="0" presId="urn:microsoft.com/office/officeart/2005/8/layout/gear1"/>
    <dgm:cxn modelId="{7D5315EA-FC56-474A-962E-9812F2B91A12}" type="presOf" srcId="{2F15BC84-CB97-B840-9189-F5C527481246}" destId="{98F5D0F2-0604-D043-BBAF-2CAAAF229B55}" srcOrd="0" destOrd="2" presId="urn:microsoft.com/office/officeart/2005/8/layout/gear1"/>
    <dgm:cxn modelId="{9FC85CEA-ACC7-BC41-9033-A0E129406F5C}" srcId="{C09F6DE2-70D9-A14C-A04D-026348AD5E0C}" destId="{E6DDF067-0CC5-1D4E-AA13-34915257B512}" srcOrd="1" destOrd="0" parTransId="{D81C2FE5-FC4F-DA46-B93B-F0B6E85866AD}" sibTransId="{DDFA1A80-DE2E-264E-89DB-91F9AE9BA91A}"/>
    <dgm:cxn modelId="{CCD12DF3-47F1-CC43-91F8-6791B0575FC5}" type="presOf" srcId="{E6DDF067-0CC5-1D4E-AA13-34915257B512}" destId="{88B0BB2E-1446-B24E-91DF-0B1D2B72C069}" srcOrd="1" destOrd="0" presId="urn:microsoft.com/office/officeart/2005/8/layout/gear1"/>
    <dgm:cxn modelId="{2154ECF3-6510-3C45-9CE2-F9E8EB45226F}" type="presOf" srcId="{C09F6DE2-70D9-A14C-A04D-026348AD5E0C}" destId="{18C40A1E-69BC-144D-8B69-BC2673135D6F}" srcOrd="0" destOrd="0" presId="urn:microsoft.com/office/officeart/2005/8/layout/gear1"/>
    <dgm:cxn modelId="{E87976F6-79D1-E544-96B7-16B63B06FF35}" srcId="{97B376E4-3B44-7648-B822-ABFF7FA00377}" destId="{813A0B49-A163-DA4E-957D-335CABAC47EF}" srcOrd="1" destOrd="0" parTransId="{AE711A2E-436B-394F-BF7E-F8E8583708CE}" sibTransId="{8B74F702-6E61-9B4D-B69C-46913D5DBD38}"/>
    <dgm:cxn modelId="{F1B0F75B-45F5-B543-931A-C4DF94E15B53}" type="presParOf" srcId="{18C40A1E-69BC-144D-8B69-BC2673135D6F}" destId="{DA5AA730-8668-F746-BFBC-780E86255F2B}" srcOrd="0" destOrd="0" presId="urn:microsoft.com/office/officeart/2005/8/layout/gear1"/>
    <dgm:cxn modelId="{A228EC4B-D6A1-454C-BBA9-B07EA9CA4434}" type="presParOf" srcId="{18C40A1E-69BC-144D-8B69-BC2673135D6F}" destId="{2FFD9FDC-323B-6E4E-A8B8-9CB6A4AEFA3E}" srcOrd="1" destOrd="0" presId="urn:microsoft.com/office/officeart/2005/8/layout/gear1"/>
    <dgm:cxn modelId="{E14CBED4-E900-024C-8B20-B2728E21BC9F}" type="presParOf" srcId="{18C40A1E-69BC-144D-8B69-BC2673135D6F}" destId="{8E1E98B1-EFD7-6040-9003-72F2842C290D}" srcOrd="2" destOrd="0" presId="urn:microsoft.com/office/officeart/2005/8/layout/gear1"/>
    <dgm:cxn modelId="{F20F14C3-947E-8647-917E-5774DDFDBF17}" type="presParOf" srcId="{18C40A1E-69BC-144D-8B69-BC2673135D6F}" destId="{98F5D0F2-0604-D043-BBAF-2CAAAF229B55}" srcOrd="3" destOrd="0" presId="urn:microsoft.com/office/officeart/2005/8/layout/gear1"/>
    <dgm:cxn modelId="{B354304B-D0D4-6E4E-B5A7-E4939641A5EF}" type="presParOf" srcId="{18C40A1E-69BC-144D-8B69-BC2673135D6F}" destId="{35CD4006-2357-9848-A4EA-A43F4BA48484}" srcOrd="4" destOrd="0" presId="urn:microsoft.com/office/officeart/2005/8/layout/gear1"/>
    <dgm:cxn modelId="{CDB4C941-CBE9-3242-9FA2-DF0D3A4496DB}" type="presParOf" srcId="{18C40A1E-69BC-144D-8B69-BC2673135D6F}" destId="{88B0BB2E-1446-B24E-91DF-0B1D2B72C069}" srcOrd="5" destOrd="0" presId="urn:microsoft.com/office/officeart/2005/8/layout/gear1"/>
    <dgm:cxn modelId="{CFFEF34A-6F49-8742-BF21-88B1A90665D2}" type="presParOf" srcId="{18C40A1E-69BC-144D-8B69-BC2673135D6F}" destId="{6C1F11FC-7A6A-FF49-86E1-0FFB0081C55E}" srcOrd="6" destOrd="0" presId="urn:microsoft.com/office/officeart/2005/8/layout/gear1"/>
    <dgm:cxn modelId="{79A9C036-10A4-294F-A570-05EF2F7C5D32}" type="presParOf" srcId="{18C40A1E-69BC-144D-8B69-BC2673135D6F}" destId="{B54D81DD-9A14-CE48-9D4A-59A2EEF2335A}" srcOrd="7" destOrd="0" presId="urn:microsoft.com/office/officeart/2005/8/layout/gear1"/>
    <dgm:cxn modelId="{0ACCE363-C925-7D49-9712-B69E1986CB49}" type="presParOf" srcId="{18C40A1E-69BC-144D-8B69-BC2673135D6F}" destId="{87281072-8411-7641-8551-6F052970CEE7}" srcOrd="8" destOrd="0" presId="urn:microsoft.com/office/officeart/2005/8/layout/gear1"/>
    <dgm:cxn modelId="{9A29AF73-B439-BA40-9E12-65C6B9C70721}" type="presParOf" srcId="{18C40A1E-69BC-144D-8B69-BC2673135D6F}" destId="{C98954DA-17B1-C94D-98A8-4E9D03B63029}" srcOrd="9" destOrd="0" presId="urn:microsoft.com/office/officeart/2005/8/layout/gear1"/>
    <dgm:cxn modelId="{3E8663F5-49D5-AA4B-AAA1-CB1AB39072AE}" type="presParOf" srcId="{18C40A1E-69BC-144D-8B69-BC2673135D6F}" destId="{B70E7FDE-8AFA-0A45-8446-138E38EC4492}" srcOrd="10" destOrd="0" presId="urn:microsoft.com/office/officeart/2005/8/layout/gear1"/>
    <dgm:cxn modelId="{A034E656-D0AC-8045-8450-10EEA52F109A}" type="presParOf" srcId="{18C40A1E-69BC-144D-8B69-BC2673135D6F}" destId="{9E10F2DA-9F98-AC4A-BD2A-1C046B19B5FA}" srcOrd="11" destOrd="0" presId="urn:microsoft.com/office/officeart/2005/8/layout/gear1"/>
    <dgm:cxn modelId="{BADA77F6-653B-0546-B64A-2A1C97833D0F}" type="presParOf" srcId="{18C40A1E-69BC-144D-8B69-BC2673135D6F}" destId="{78859031-F3CA-564B-B92E-D923FBA1D848}" srcOrd="12" destOrd="0" presId="urn:microsoft.com/office/officeart/2005/8/layout/gear1"/>
    <dgm:cxn modelId="{785D9B13-4B88-6446-BB3F-885F2D449806}" type="presParOf" srcId="{18C40A1E-69BC-144D-8B69-BC2673135D6F}" destId="{6FB46721-BE09-A24B-9391-8AFADF89D2FA}" srcOrd="13" destOrd="0" presId="urn:microsoft.com/office/officeart/2005/8/layout/gear1"/>
    <dgm:cxn modelId="{7318382A-3205-7040-95BE-914EC03A2065}" type="presParOf" srcId="{18C40A1E-69BC-144D-8B69-BC2673135D6F}" destId="{EF624468-BD09-2A43-A4E8-020D327B8183}" srcOrd="14" destOrd="0" presId="urn:microsoft.com/office/officeart/2005/8/layout/gear1"/>
    <dgm:cxn modelId="{A3D8A45D-CD21-D04E-82D5-4D01FAEF364C}" type="presParOf" srcId="{18C40A1E-69BC-144D-8B69-BC2673135D6F}" destId="{8B72D25B-16A6-2842-86E9-1B8A204DCD53}" srcOrd="15" destOrd="0" presId="urn:microsoft.com/office/officeart/2005/8/layout/gear1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758F943B-5B9E-7048-8DA4-B2A42B0DA57D}" type="doc">
      <dgm:prSet loTypeId="urn:microsoft.com/office/officeart/2005/8/layout/hierarchy4" loCatId="" qsTypeId="urn:microsoft.com/office/officeart/2005/8/quickstyle/simple4" qsCatId="simple" csTypeId="urn:microsoft.com/office/officeart/2005/8/colors/accent2_4" csCatId="accent2" phldr="1"/>
      <dgm:spPr/>
      <dgm:t>
        <a:bodyPr/>
        <a:lstStyle/>
        <a:p>
          <a:endParaRPr lang="de-DE"/>
        </a:p>
      </dgm:t>
    </dgm:pt>
    <dgm:pt modelId="{F4D5BE71-B0AD-5A41-9242-13A933DF2526}">
      <dgm:prSet/>
      <dgm:spPr/>
      <dgm:t>
        <a:bodyPr/>
        <a:lstStyle/>
        <a:p>
          <a:r>
            <a:rPr lang="de-DE" b="1" u="sng" dirty="0" err="1"/>
            <a:t>R</a:t>
          </a:r>
          <a:r>
            <a:rPr lang="de-DE" b="1" dirty="0" err="1"/>
            <a:t>edefinition</a:t>
          </a:r>
          <a:endParaRPr lang="de-DE" b="1" dirty="0"/>
        </a:p>
        <a:p>
          <a:r>
            <a:rPr lang="de-DE" dirty="0"/>
            <a:t>grundlegende Neugestaltung von Lehr-Lern-Situationen</a:t>
          </a:r>
        </a:p>
      </dgm:t>
    </dgm:pt>
    <dgm:pt modelId="{C05AED2F-0559-0348-A689-EB10CB3D5EFD}" type="parTrans" cxnId="{7F5FBB0B-4991-8E4A-B4A6-A04C0FD9CEBA}">
      <dgm:prSet/>
      <dgm:spPr/>
      <dgm:t>
        <a:bodyPr/>
        <a:lstStyle/>
        <a:p>
          <a:endParaRPr lang="de-DE"/>
        </a:p>
      </dgm:t>
    </dgm:pt>
    <dgm:pt modelId="{A7D2EB6B-26BB-C643-AE6B-4B4DAB20104C}" type="sibTrans" cxnId="{7F5FBB0B-4991-8E4A-B4A6-A04C0FD9CEBA}">
      <dgm:prSet/>
      <dgm:spPr/>
      <dgm:t>
        <a:bodyPr/>
        <a:lstStyle/>
        <a:p>
          <a:endParaRPr lang="de-DE"/>
        </a:p>
      </dgm:t>
    </dgm:pt>
    <dgm:pt modelId="{0E42C239-92C2-194F-BF04-867156C19FD2}">
      <dgm:prSet/>
      <dgm:spPr/>
      <dgm:t>
        <a:bodyPr/>
        <a:lstStyle/>
        <a:p>
          <a:r>
            <a:rPr lang="de-DE" b="1" u="sng" dirty="0"/>
            <a:t>M</a:t>
          </a:r>
          <a:r>
            <a:rPr lang="de-DE" b="1" dirty="0"/>
            <a:t>odifikation</a:t>
          </a:r>
        </a:p>
        <a:p>
          <a:r>
            <a:rPr lang="de-DE" dirty="0"/>
            <a:t>Neugestaltung von Aufgabenformaten durch digitale Medien</a:t>
          </a:r>
        </a:p>
      </dgm:t>
    </dgm:pt>
    <dgm:pt modelId="{385D671A-7951-D740-B6D2-340DBD7C2378}" type="parTrans" cxnId="{3147D7E8-82DA-0D44-B188-6683832159D3}">
      <dgm:prSet/>
      <dgm:spPr/>
      <dgm:t>
        <a:bodyPr/>
        <a:lstStyle/>
        <a:p>
          <a:endParaRPr lang="de-DE"/>
        </a:p>
      </dgm:t>
    </dgm:pt>
    <dgm:pt modelId="{F8840FB3-F184-B24D-A175-9084108D4F3D}" type="sibTrans" cxnId="{3147D7E8-82DA-0D44-B188-6683832159D3}">
      <dgm:prSet/>
      <dgm:spPr/>
      <dgm:t>
        <a:bodyPr/>
        <a:lstStyle/>
        <a:p>
          <a:endParaRPr lang="de-DE"/>
        </a:p>
      </dgm:t>
    </dgm:pt>
    <dgm:pt modelId="{079B401E-8FEB-2F49-9699-6D033BE2E663}">
      <dgm:prSet/>
      <dgm:spPr/>
      <dgm:t>
        <a:bodyPr/>
        <a:lstStyle/>
        <a:p>
          <a:r>
            <a:rPr lang="de-DE" b="1" u="sng" dirty="0"/>
            <a:t>A</a:t>
          </a:r>
          <a:r>
            <a:rPr lang="de-DE" b="1" dirty="0"/>
            <a:t>ugmentation</a:t>
          </a:r>
        </a:p>
        <a:p>
          <a:r>
            <a:rPr lang="de-DE" dirty="0"/>
            <a:t>funktionale Erweiterungen in Unterrichtsmedien/-methoden</a:t>
          </a:r>
        </a:p>
      </dgm:t>
    </dgm:pt>
    <dgm:pt modelId="{77311FC8-AA80-0F41-A034-3093844B5F08}" type="parTrans" cxnId="{2F64D148-3483-E24D-BCE8-A34C0469D7F0}">
      <dgm:prSet/>
      <dgm:spPr/>
      <dgm:t>
        <a:bodyPr/>
        <a:lstStyle/>
        <a:p>
          <a:endParaRPr lang="de-DE"/>
        </a:p>
      </dgm:t>
    </dgm:pt>
    <dgm:pt modelId="{45129A0A-535E-D64A-B34E-822C918314E6}" type="sibTrans" cxnId="{2F64D148-3483-E24D-BCE8-A34C0469D7F0}">
      <dgm:prSet/>
      <dgm:spPr/>
      <dgm:t>
        <a:bodyPr/>
        <a:lstStyle/>
        <a:p>
          <a:endParaRPr lang="de-DE"/>
        </a:p>
      </dgm:t>
    </dgm:pt>
    <dgm:pt modelId="{AE943E08-8B38-EF49-BFAC-349A6677726D}">
      <dgm:prSet/>
      <dgm:spPr/>
      <dgm:t>
        <a:bodyPr/>
        <a:lstStyle/>
        <a:p>
          <a:r>
            <a:rPr lang="de-DE" b="1" u="sng" dirty="0"/>
            <a:t>S</a:t>
          </a:r>
          <a:r>
            <a:rPr lang="de-DE" b="1" dirty="0"/>
            <a:t>ubstitution</a:t>
          </a:r>
        </a:p>
        <a:p>
          <a:r>
            <a:rPr lang="de-DE" dirty="0"/>
            <a:t>direkte Übertragung analog zu digital (ohne Funktionsänderung)</a:t>
          </a:r>
        </a:p>
      </dgm:t>
    </dgm:pt>
    <dgm:pt modelId="{388E4C0D-D7C4-0944-A225-580A319B5785}" type="parTrans" cxnId="{04FD301C-1E5E-A148-BF85-9E7C8CC78ED0}">
      <dgm:prSet/>
      <dgm:spPr/>
      <dgm:t>
        <a:bodyPr/>
        <a:lstStyle/>
        <a:p>
          <a:endParaRPr lang="de-DE"/>
        </a:p>
      </dgm:t>
    </dgm:pt>
    <dgm:pt modelId="{4C647AC5-812C-F447-8006-FA23E9B9B3C1}" type="sibTrans" cxnId="{04FD301C-1E5E-A148-BF85-9E7C8CC78ED0}">
      <dgm:prSet/>
      <dgm:spPr/>
      <dgm:t>
        <a:bodyPr/>
        <a:lstStyle/>
        <a:p>
          <a:endParaRPr lang="de-DE"/>
        </a:p>
      </dgm:t>
    </dgm:pt>
    <dgm:pt modelId="{79F1F322-4437-DC46-8E4D-FACB6F6A1A85}">
      <dgm:prSet/>
      <dgm:spPr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</dgm:spPr>
      <dgm:t>
        <a:bodyPr/>
        <a:lstStyle/>
        <a:p>
          <a:r>
            <a:rPr lang="de-DE"/>
            <a:t>analoge Anwendung</a:t>
          </a:r>
        </a:p>
      </dgm:t>
    </dgm:pt>
    <dgm:pt modelId="{7F4DB4B1-BD33-E149-B963-29BA7210A8DF}" type="parTrans" cxnId="{AECD83F6-A944-F24D-A8B5-C8D2C521E871}">
      <dgm:prSet/>
      <dgm:spPr/>
      <dgm:t>
        <a:bodyPr/>
        <a:lstStyle/>
        <a:p>
          <a:endParaRPr lang="de-DE"/>
        </a:p>
      </dgm:t>
    </dgm:pt>
    <dgm:pt modelId="{FE670050-FF81-4646-8442-091A47A9B30E}" type="sibTrans" cxnId="{AECD83F6-A944-F24D-A8B5-C8D2C521E871}">
      <dgm:prSet/>
      <dgm:spPr/>
      <dgm:t>
        <a:bodyPr/>
        <a:lstStyle/>
        <a:p>
          <a:endParaRPr lang="de-DE"/>
        </a:p>
      </dgm:t>
    </dgm:pt>
    <dgm:pt modelId="{856F2543-2C53-B94B-B904-17A2F832EB3D}" type="pres">
      <dgm:prSet presAssocID="{758F943B-5B9E-7048-8DA4-B2A42B0DA57D}" presName="Name0" presStyleCnt="0">
        <dgm:presLayoutVars>
          <dgm:chPref val="1"/>
          <dgm:dir/>
          <dgm:animOne val="branch"/>
          <dgm:animLvl val="lvl"/>
          <dgm:resizeHandles/>
        </dgm:presLayoutVars>
      </dgm:prSet>
      <dgm:spPr/>
    </dgm:pt>
    <dgm:pt modelId="{C954D89A-73DA-2849-ABBE-49CAD1786E62}" type="pres">
      <dgm:prSet presAssocID="{F4D5BE71-B0AD-5A41-9242-13A933DF2526}" presName="vertOne" presStyleCnt="0"/>
      <dgm:spPr/>
    </dgm:pt>
    <dgm:pt modelId="{D0595202-8FBD-9A4E-89D9-EFFAB6CE2F95}" type="pres">
      <dgm:prSet presAssocID="{F4D5BE71-B0AD-5A41-9242-13A933DF2526}" presName="txOne" presStyleLbl="node0" presStyleIdx="0" presStyleCnt="1">
        <dgm:presLayoutVars>
          <dgm:chPref val="3"/>
        </dgm:presLayoutVars>
      </dgm:prSet>
      <dgm:spPr/>
    </dgm:pt>
    <dgm:pt modelId="{F8CA8206-7D33-2E40-A1AC-E1E368918090}" type="pres">
      <dgm:prSet presAssocID="{F4D5BE71-B0AD-5A41-9242-13A933DF2526}" presName="parTransOne" presStyleCnt="0"/>
      <dgm:spPr/>
    </dgm:pt>
    <dgm:pt modelId="{FFE7C86A-20B5-774D-B630-1F8E24983516}" type="pres">
      <dgm:prSet presAssocID="{F4D5BE71-B0AD-5A41-9242-13A933DF2526}" presName="horzOne" presStyleCnt="0"/>
      <dgm:spPr/>
    </dgm:pt>
    <dgm:pt modelId="{D41F2478-0D4E-E848-91D8-AA84C0C36FCC}" type="pres">
      <dgm:prSet presAssocID="{0E42C239-92C2-194F-BF04-867156C19FD2}" presName="vertTwo" presStyleCnt="0"/>
      <dgm:spPr/>
    </dgm:pt>
    <dgm:pt modelId="{27F4923A-7C51-9641-A95A-A01DBEDF77B9}" type="pres">
      <dgm:prSet presAssocID="{0E42C239-92C2-194F-BF04-867156C19FD2}" presName="txTwo" presStyleLbl="node2" presStyleIdx="0" presStyleCnt="1">
        <dgm:presLayoutVars>
          <dgm:chPref val="3"/>
        </dgm:presLayoutVars>
      </dgm:prSet>
      <dgm:spPr/>
    </dgm:pt>
    <dgm:pt modelId="{2B6C8079-842F-5A46-BB6C-F89FF08F01CE}" type="pres">
      <dgm:prSet presAssocID="{0E42C239-92C2-194F-BF04-867156C19FD2}" presName="parTransTwo" presStyleCnt="0"/>
      <dgm:spPr/>
    </dgm:pt>
    <dgm:pt modelId="{268B328C-B63C-B149-889E-762DDECB8687}" type="pres">
      <dgm:prSet presAssocID="{0E42C239-92C2-194F-BF04-867156C19FD2}" presName="horzTwo" presStyleCnt="0"/>
      <dgm:spPr/>
    </dgm:pt>
    <dgm:pt modelId="{EA189EF1-E6FB-2241-8ADD-CA32CE5F1DFE}" type="pres">
      <dgm:prSet presAssocID="{079B401E-8FEB-2F49-9699-6D033BE2E663}" presName="vertThree" presStyleCnt="0"/>
      <dgm:spPr/>
    </dgm:pt>
    <dgm:pt modelId="{42858A72-937F-7149-A9C9-8187F8960C06}" type="pres">
      <dgm:prSet presAssocID="{079B401E-8FEB-2F49-9699-6D033BE2E663}" presName="txThree" presStyleLbl="node3" presStyleIdx="0" presStyleCnt="1">
        <dgm:presLayoutVars>
          <dgm:chPref val="3"/>
        </dgm:presLayoutVars>
      </dgm:prSet>
      <dgm:spPr/>
    </dgm:pt>
    <dgm:pt modelId="{F2BD43FA-DD3C-FB4C-99DA-C45ADE31AA00}" type="pres">
      <dgm:prSet presAssocID="{079B401E-8FEB-2F49-9699-6D033BE2E663}" presName="parTransThree" presStyleCnt="0"/>
      <dgm:spPr/>
    </dgm:pt>
    <dgm:pt modelId="{CED2E810-9EBF-0C48-80D3-D965EDF71A02}" type="pres">
      <dgm:prSet presAssocID="{079B401E-8FEB-2F49-9699-6D033BE2E663}" presName="horzThree" presStyleCnt="0"/>
      <dgm:spPr/>
    </dgm:pt>
    <dgm:pt modelId="{8AFB0B2D-945F-C74D-AAB0-EA7748AB7008}" type="pres">
      <dgm:prSet presAssocID="{AE943E08-8B38-EF49-BFAC-349A6677726D}" presName="vertFour" presStyleCnt="0">
        <dgm:presLayoutVars>
          <dgm:chPref val="3"/>
        </dgm:presLayoutVars>
      </dgm:prSet>
      <dgm:spPr/>
    </dgm:pt>
    <dgm:pt modelId="{1C4FEFE9-9751-424E-A914-2DAE5FE1CD0D}" type="pres">
      <dgm:prSet presAssocID="{AE943E08-8B38-EF49-BFAC-349A6677726D}" presName="txFour" presStyleLbl="node4" presStyleIdx="0" presStyleCnt="2">
        <dgm:presLayoutVars>
          <dgm:chPref val="3"/>
        </dgm:presLayoutVars>
      </dgm:prSet>
      <dgm:spPr/>
    </dgm:pt>
    <dgm:pt modelId="{028DE78A-E804-FB48-886E-AA44D6832577}" type="pres">
      <dgm:prSet presAssocID="{AE943E08-8B38-EF49-BFAC-349A6677726D}" presName="parTransFour" presStyleCnt="0"/>
      <dgm:spPr/>
    </dgm:pt>
    <dgm:pt modelId="{99B0E3C1-406A-2F4B-8808-434B45BF152F}" type="pres">
      <dgm:prSet presAssocID="{AE943E08-8B38-EF49-BFAC-349A6677726D}" presName="horzFour" presStyleCnt="0"/>
      <dgm:spPr/>
    </dgm:pt>
    <dgm:pt modelId="{6CCF1DBF-A6A7-8D46-AB75-23E74C59C381}" type="pres">
      <dgm:prSet presAssocID="{79F1F322-4437-DC46-8E4D-FACB6F6A1A85}" presName="vertFour" presStyleCnt="0">
        <dgm:presLayoutVars>
          <dgm:chPref val="3"/>
        </dgm:presLayoutVars>
      </dgm:prSet>
      <dgm:spPr/>
    </dgm:pt>
    <dgm:pt modelId="{399BB58F-1320-CA4A-806F-62921601A35C}" type="pres">
      <dgm:prSet presAssocID="{79F1F322-4437-DC46-8E4D-FACB6F6A1A85}" presName="txFour" presStyleLbl="node4" presStyleIdx="1" presStyleCnt="2">
        <dgm:presLayoutVars>
          <dgm:chPref val="3"/>
        </dgm:presLayoutVars>
      </dgm:prSet>
      <dgm:spPr/>
    </dgm:pt>
    <dgm:pt modelId="{77B9CCAA-BF17-7F47-AE26-E5891EFCB622}" type="pres">
      <dgm:prSet presAssocID="{79F1F322-4437-DC46-8E4D-FACB6F6A1A85}" presName="horzFour" presStyleCnt="0"/>
      <dgm:spPr/>
    </dgm:pt>
  </dgm:ptLst>
  <dgm:cxnLst>
    <dgm:cxn modelId="{7F5FBB0B-4991-8E4A-B4A6-A04C0FD9CEBA}" srcId="{758F943B-5B9E-7048-8DA4-B2A42B0DA57D}" destId="{F4D5BE71-B0AD-5A41-9242-13A933DF2526}" srcOrd="0" destOrd="0" parTransId="{C05AED2F-0559-0348-A689-EB10CB3D5EFD}" sibTransId="{A7D2EB6B-26BB-C643-AE6B-4B4DAB20104C}"/>
    <dgm:cxn modelId="{04FD301C-1E5E-A148-BF85-9E7C8CC78ED0}" srcId="{079B401E-8FEB-2F49-9699-6D033BE2E663}" destId="{AE943E08-8B38-EF49-BFAC-349A6677726D}" srcOrd="0" destOrd="0" parTransId="{388E4C0D-D7C4-0944-A225-580A319B5785}" sibTransId="{4C647AC5-812C-F447-8006-FA23E9B9B3C1}"/>
    <dgm:cxn modelId="{0852C731-5C5F-434B-88FD-66056AEC84BD}" type="presOf" srcId="{758F943B-5B9E-7048-8DA4-B2A42B0DA57D}" destId="{856F2543-2C53-B94B-B904-17A2F832EB3D}" srcOrd="0" destOrd="0" presId="urn:microsoft.com/office/officeart/2005/8/layout/hierarchy4"/>
    <dgm:cxn modelId="{2F64D148-3483-E24D-BCE8-A34C0469D7F0}" srcId="{0E42C239-92C2-194F-BF04-867156C19FD2}" destId="{079B401E-8FEB-2F49-9699-6D033BE2E663}" srcOrd="0" destOrd="0" parTransId="{77311FC8-AA80-0F41-A034-3093844B5F08}" sibTransId="{45129A0A-535E-D64A-B34E-822C918314E6}"/>
    <dgm:cxn modelId="{5BD9CF91-0C25-964B-AB6E-3F121587BF51}" type="presOf" srcId="{79F1F322-4437-DC46-8E4D-FACB6F6A1A85}" destId="{399BB58F-1320-CA4A-806F-62921601A35C}" srcOrd="0" destOrd="0" presId="urn:microsoft.com/office/officeart/2005/8/layout/hierarchy4"/>
    <dgm:cxn modelId="{B655EBC1-B5DC-E245-844E-B33676B72EA2}" type="presOf" srcId="{F4D5BE71-B0AD-5A41-9242-13A933DF2526}" destId="{D0595202-8FBD-9A4E-89D9-EFFAB6CE2F95}" srcOrd="0" destOrd="0" presId="urn:microsoft.com/office/officeart/2005/8/layout/hierarchy4"/>
    <dgm:cxn modelId="{C30B2EE0-28A1-B340-8755-DD0D09B26602}" type="presOf" srcId="{0E42C239-92C2-194F-BF04-867156C19FD2}" destId="{27F4923A-7C51-9641-A95A-A01DBEDF77B9}" srcOrd="0" destOrd="0" presId="urn:microsoft.com/office/officeart/2005/8/layout/hierarchy4"/>
    <dgm:cxn modelId="{3147D7E8-82DA-0D44-B188-6683832159D3}" srcId="{F4D5BE71-B0AD-5A41-9242-13A933DF2526}" destId="{0E42C239-92C2-194F-BF04-867156C19FD2}" srcOrd="0" destOrd="0" parTransId="{385D671A-7951-D740-B6D2-340DBD7C2378}" sibTransId="{F8840FB3-F184-B24D-A175-9084108D4F3D}"/>
    <dgm:cxn modelId="{316EE9EA-9331-7B4A-8607-CD6B940D8A84}" type="presOf" srcId="{AE943E08-8B38-EF49-BFAC-349A6677726D}" destId="{1C4FEFE9-9751-424E-A914-2DAE5FE1CD0D}" srcOrd="0" destOrd="0" presId="urn:microsoft.com/office/officeart/2005/8/layout/hierarchy4"/>
    <dgm:cxn modelId="{C587A2ED-C555-4145-97EA-D02B536B6741}" type="presOf" srcId="{079B401E-8FEB-2F49-9699-6D033BE2E663}" destId="{42858A72-937F-7149-A9C9-8187F8960C06}" srcOrd="0" destOrd="0" presId="urn:microsoft.com/office/officeart/2005/8/layout/hierarchy4"/>
    <dgm:cxn modelId="{AECD83F6-A944-F24D-A8B5-C8D2C521E871}" srcId="{AE943E08-8B38-EF49-BFAC-349A6677726D}" destId="{79F1F322-4437-DC46-8E4D-FACB6F6A1A85}" srcOrd="0" destOrd="0" parTransId="{7F4DB4B1-BD33-E149-B963-29BA7210A8DF}" sibTransId="{FE670050-FF81-4646-8442-091A47A9B30E}"/>
    <dgm:cxn modelId="{C718E231-A42B-E34B-B019-D6A968BEE100}" type="presParOf" srcId="{856F2543-2C53-B94B-B904-17A2F832EB3D}" destId="{C954D89A-73DA-2849-ABBE-49CAD1786E62}" srcOrd="0" destOrd="0" presId="urn:microsoft.com/office/officeart/2005/8/layout/hierarchy4"/>
    <dgm:cxn modelId="{4BFB841E-5D78-A444-A56D-FC391B8629F5}" type="presParOf" srcId="{C954D89A-73DA-2849-ABBE-49CAD1786E62}" destId="{D0595202-8FBD-9A4E-89D9-EFFAB6CE2F95}" srcOrd="0" destOrd="0" presId="urn:microsoft.com/office/officeart/2005/8/layout/hierarchy4"/>
    <dgm:cxn modelId="{BAA897FF-A0C7-AA4B-A867-A633BF4E3058}" type="presParOf" srcId="{C954D89A-73DA-2849-ABBE-49CAD1786E62}" destId="{F8CA8206-7D33-2E40-A1AC-E1E368918090}" srcOrd="1" destOrd="0" presId="urn:microsoft.com/office/officeart/2005/8/layout/hierarchy4"/>
    <dgm:cxn modelId="{D0F1B58E-3EB6-B54B-B8F2-9E1D331B0462}" type="presParOf" srcId="{C954D89A-73DA-2849-ABBE-49CAD1786E62}" destId="{FFE7C86A-20B5-774D-B630-1F8E24983516}" srcOrd="2" destOrd="0" presId="urn:microsoft.com/office/officeart/2005/8/layout/hierarchy4"/>
    <dgm:cxn modelId="{DACDA252-B3B8-D54F-ABCC-0F44BB0B014A}" type="presParOf" srcId="{FFE7C86A-20B5-774D-B630-1F8E24983516}" destId="{D41F2478-0D4E-E848-91D8-AA84C0C36FCC}" srcOrd="0" destOrd="0" presId="urn:microsoft.com/office/officeart/2005/8/layout/hierarchy4"/>
    <dgm:cxn modelId="{E5720FC7-0BBA-4647-B69C-5BB4148693F3}" type="presParOf" srcId="{D41F2478-0D4E-E848-91D8-AA84C0C36FCC}" destId="{27F4923A-7C51-9641-A95A-A01DBEDF77B9}" srcOrd="0" destOrd="0" presId="urn:microsoft.com/office/officeart/2005/8/layout/hierarchy4"/>
    <dgm:cxn modelId="{66C754D0-A40B-CB43-BC62-795C86017CA7}" type="presParOf" srcId="{D41F2478-0D4E-E848-91D8-AA84C0C36FCC}" destId="{2B6C8079-842F-5A46-BB6C-F89FF08F01CE}" srcOrd="1" destOrd="0" presId="urn:microsoft.com/office/officeart/2005/8/layout/hierarchy4"/>
    <dgm:cxn modelId="{47BADABB-286C-8B41-947D-5D85B1109FA7}" type="presParOf" srcId="{D41F2478-0D4E-E848-91D8-AA84C0C36FCC}" destId="{268B328C-B63C-B149-889E-762DDECB8687}" srcOrd="2" destOrd="0" presId="urn:microsoft.com/office/officeart/2005/8/layout/hierarchy4"/>
    <dgm:cxn modelId="{FEE81CC8-D930-B24A-95E0-24787E44CDAB}" type="presParOf" srcId="{268B328C-B63C-B149-889E-762DDECB8687}" destId="{EA189EF1-E6FB-2241-8ADD-CA32CE5F1DFE}" srcOrd="0" destOrd="0" presId="urn:microsoft.com/office/officeart/2005/8/layout/hierarchy4"/>
    <dgm:cxn modelId="{A27DDE34-0C86-944D-B9FD-BA3C2B2F7D94}" type="presParOf" srcId="{EA189EF1-E6FB-2241-8ADD-CA32CE5F1DFE}" destId="{42858A72-937F-7149-A9C9-8187F8960C06}" srcOrd="0" destOrd="0" presId="urn:microsoft.com/office/officeart/2005/8/layout/hierarchy4"/>
    <dgm:cxn modelId="{CC946C78-A696-1549-9AB8-BFB161111A6F}" type="presParOf" srcId="{EA189EF1-E6FB-2241-8ADD-CA32CE5F1DFE}" destId="{F2BD43FA-DD3C-FB4C-99DA-C45ADE31AA00}" srcOrd="1" destOrd="0" presId="urn:microsoft.com/office/officeart/2005/8/layout/hierarchy4"/>
    <dgm:cxn modelId="{920FB4AC-93DC-494F-9EF6-EA340E45B16D}" type="presParOf" srcId="{EA189EF1-E6FB-2241-8ADD-CA32CE5F1DFE}" destId="{CED2E810-9EBF-0C48-80D3-D965EDF71A02}" srcOrd="2" destOrd="0" presId="urn:microsoft.com/office/officeart/2005/8/layout/hierarchy4"/>
    <dgm:cxn modelId="{5937FB4E-8D66-1E4B-BD04-16C13796B35E}" type="presParOf" srcId="{CED2E810-9EBF-0C48-80D3-D965EDF71A02}" destId="{8AFB0B2D-945F-C74D-AAB0-EA7748AB7008}" srcOrd="0" destOrd="0" presId="urn:microsoft.com/office/officeart/2005/8/layout/hierarchy4"/>
    <dgm:cxn modelId="{259AB697-6E78-3945-838C-E35C7AF00602}" type="presParOf" srcId="{8AFB0B2D-945F-C74D-AAB0-EA7748AB7008}" destId="{1C4FEFE9-9751-424E-A914-2DAE5FE1CD0D}" srcOrd="0" destOrd="0" presId="urn:microsoft.com/office/officeart/2005/8/layout/hierarchy4"/>
    <dgm:cxn modelId="{4DB4FACA-5BCA-124F-8B3A-4639E8E80B45}" type="presParOf" srcId="{8AFB0B2D-945F-C74D-AAB0-EA7748AB7008}" destId="{028DE78A-E804-FB48-886E-AA44D6832577}" srcOrd="1" destOrd="0" presId="urn:microsoft.com/office/officeart/2005/8/layout/hierarchy4"/>
    <dgm:cxn modelId="{ECDE1DE2-7029-AC4A-990F-BDCC837D0A33}" type="presParOf" srcId="{8AFB0B2D-945F-C74D-AAB0-EA7748AB7008}" destId="{99B0E3C1-406A-2F4B-8808-434B45BF152F}" srcOrd="2" destOrd="0" presId="urn:microsoft.com/office/officeart/2005/8/layout/hierarchy4"/>
    <dgm:cxn modelId="{0DEF24F3-4137-7C43-8B9C-C3ABAE28B963}" type="presParOf" srcId="{99B0E3C1-406A-2F4B-8808-434B45BF152F}" destId="{6CCF1DBF-A6A7-8D46-AB75-23E74C59C381}" srcOrd="0" destOrd="0" presId="urn:microsoft.com/office/officeart/2005/8/layout/hierarchy4"/>
    <dgm:cxn modelId="{9A6E2513-F45C-414F-A8E1-F782EE7FFBD1}" type="presParOf" srcId="{6CCF1DBF-A6A7-8D46-AB75-23E74C59C381}" destId="{399BB58F-1320-CA4A-806F-62921601A35C}" srcOrd="0" destOrd="0" presId="urn:microsoft.com/office/officeart/2005/8/layout/hierarchy4"/>
    <dgm:cxn modelId="{CC734113-CE51-BD43-A4DC-F2E51244F2D1}" type="presParOf" srcId="{6CCF1DBF-A6A7-8D46-AB75-23E74C59C381}" destId="{77B9CCAA-BF17-7F47-AE26-E5891EFCB622}" srcOrd="1" destOrd="0" presId="urn:microsoft.com/office/officeart/2005/8/layout/hierarchy4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758F943B-5B9E-7048-8DA4-B2A42B0DA57D}" type="doc">
      <dgm:prSet loTypeId="urn:microsoft.com/office/officeart/2005/8/layout/hierarchy4" loCatId="" qsTypeId="urn:microsoft.com/office/officeart/2005/8/quickstyle/simple4" qsCatId="simple" csTypeId="urn:microsoft.com/office/officeart/2005/8/colors/accent1_4" csCatId="accent1" phldr="1"/>
      <dgm:spPr/>
      <dgm:t>
        <a:bodyPr/>
        <a:lstStyle/>
        <a:p>
          <a:endParaRPr lang="de-DE"/>
        </a:p>
      </dgm:t>
    </dgm:pt>
    <dgm:pt modelId="{52D09164-3386-9740-9831-D48B89CDB7E5}">
      <dgm:prSet phldrT="[Text]"/>
      <dgm:spPr/>
      <dgm:t>
        <a:bodyPr/>
        <a:lstStyle/>
        <a:p>
          <a:endParaRPr lang="de-DE"/>
        </a:p>
      </dgm:t>
    </dgm:pt>
    <dgm:pt modelId="{8D6EAF1A-4DFD-B344-AC97-1B33365245A4}" type="parTrans" cxnId="{4C15AC80-5025-2644-83BF-56544D978C4B}">
      <dgm:prSet/>
      <dgm:spPr/>
      <dgm:t>
        <a:bodyPr/>
        <a:lstStyle/>
        <a:p>
          <a:endParaRPr lang="de-DE"/>
        </a:p>
      </dgm:t>
    </dgm:pt>
    <dgm:pt modelId="{D4B7D60F-BEB4-9144-9864-C2CEF226C9A2}" type="sibTrans" cxnId="{4C15AC80-5025-2644-83BF-56544D978C4B}">
      <dgm:prSet/>
      <dgm:spPr/>
      <dgm:t>
        <a:bodyPr/>
        <a:lstStyle/>
        <a:p>
          <a:endParaRPr lang="de-DE"/>
        </a:p>
      </dgm:t>
    </dgm:pt>
    <dgm:pt modelId="{E0543A40-E696-0644-8571-F5443FAFF73A}">
      <dgm:prSet phldrT="[Text]"/>
      <dgm:spPr/>
      <dgm:t>
        <a:bodyPr/>
        <a:lstStyle/>
        <a:p>
          <a:endParaRPr lang="de-DE"/>
        </a:p>
      </dgm:t>
    </dgm:pt>
    <dgm:pt modelId="{92BBF030-C9B5-9549-B220-E00E19B6188A}" type="parTrans" cxnId="{F18DE714-D36F-4C4B-8B8C-BD3E2B2685AA}">
      <dgm:prSet/>
      <dgm:spPr/>
      <dgm:t>
        <a:bodyPr/>
        <a:lstStyle/>
        <a:p>
          <a:endParaRPr lang="de-DE"/>
        </a:p>
      </dgm:t>
    </dgm:pt>
    <dgm:pt modelId="{EB79EADA-99C5-8D44-80F7-FAB00A2141A1}" type="sibTrans" cxnId="{F18DE714-D36F-4C4B-8B8C-BD3E2B2685AA}">
      <dgm:prSet/>
      <dgm:spPr/>
      <dgm:t>
        <a:bodyPr/>
        <a:lstStyle/>
        <a:p>
          <a:endParaRPr lang="de-DE"/>
        </a:p>
      </dgm:t>
    </dgm:pt>
    <dgm:pt modelId="{237C94EA-EE8D-6643-825E-E7250AEC57F1}">
      <dgm:prSet phldrT="[Text]"/>
      <dgm:spPr/>
      <dgm:t>
        <a:bodyPr/>
        <a:lstStyle/>
        <a:p>
          <a:endParaRPr lang="de-DE"/>
        </a:p>
      </dgm:t>
    </dgm:pt>
    <dgm:pt modelId="{3B029CDE-9120-D142-96AB-F79DA5DD345D}" type="parTrans" cxnId="{A7DD4E00-D7B6-2448-B84A-FFA5C9FC70E9}">
      <dgm:prSet/>
      <dgm:spPr/>
      <dgm:t>
        <a:bodyPr/>
        <a:lstStyle/>
        <a:p>
          <a:endParaRPr lang="de-DE"/>
        </a:p>
      </dgm:t>
    </dgm:pt>
    <dgm:pt modelId="{D48982E7-F2D3-8242-968A-EC2C9C084D9F}" type="sibTrans" cxnId="{A7DD4E00-D7B6-2448-B84A-FFA5C9FC70E9}">
      <dgm:prSet/>
      <dgm:spPr/>
      <dgm:t>
        <a:bodyPr/>
        <a:lstStyle/>
        <a:p>
          <a:endParaRPr lang="de-DE"/>
        </a:p>
      </dgm:t>
    </dgm:pt>
    <dgm:pt modelId="{C2232BF4-BB18-3E42-94CD-C30EA9DC111D}">
      <dgm:prSet phldrT="[Text]"/>
      <dgm:spPr/>
      <dgm:t>
        <a:bodyPr/>
        <a:lstStyle/>
        <a:p>
          <a:r>
            <a:rPr lang="de-DE"/>
            <a:t>Erstellung von Animationen durch Lernende zur Diagnose</a:t>
          </a:r>
        </a:p>
      </dgm:t>
    </dgm:pt>
    <dgm:pt modelId="{661DBAA7-C530-2644-A33D-676EF9959C01}" type="parTrans" cxnId="{204A14CF-C252-6846-84F4-7909AE469B56}">
      <dgm:prSet/>
      <dgm:spPr/>
      <dgm:t>
        <a:bodyPr/>
        <a:lstStyle/>
        <a:p>
          <a:endParaRPr lang="de-DE"/>
        </a:p>
      </dgm:t>
    </dgm:pt>
    <dgm:pt modelId="{E093D100-D86F-4B4E-AACB-8A3FCF1E0CAA}" type="sibTrans" cxnId="{204A14CF-C252-6846-84F4-7909AE469B56}">
      <dgm:prSet/>
      <dgm:spPr/>
      <dgm:t>
        <a:bodyPr/>
        <a:lstStyle/>
        <a:p>
          <a:endParaRPr lang="de-DE"/>
        </a:p>
      </dgm:t>
    </dgm:pt>
    <dgm:pt modelId="{F4D5BE71-B0AD-5A41-9242-13A933DF2526}">
      <dgm:prSet/>
      <dgm:spPr/>
      <dgm:t>
        <a:bodyPr/>
        <a:lstStyle/>
        <a:p>
          <a:endParaRPr lang="de-DE"/>
        </a:p>
      </dgm:t>
    </dgm:pt>
    <dgm:pt modelId="{C05AED2F-0559-0348-A689-EB10CB3D5EFD}" type="parTrans" cxnId="{7F5FBB0B-4991-8E4A-B4A6-A04C0FD9CEBA}">
      <dgm:prSet/>
      <dgm:spPr/>
      <dgm:t>
        <a:bodyPr/>
        <a:lstStyle/>
        <a:p>
          <a:endParaRPr lang="de-DE"/>
        </a:p>
      </dgm:t>
    </dgm:pt>
    <dgm:pt modelId="{A7D2EB6B-26BB-C643-AE6B-4B4DAB20104C}" type="sibTrans" cxnId="{7F5FBB0B-4991-8E4A-B4A6-A04C0FD9CEBA}">
      <dgm:prSet/>
      <dgm:spPr/>
      <dgm:t>
        <a:bodyPr/>
        <a:lstStyle/>
        <a:p>
          <a:endParaRPr lang="de-DE"/>
        </a:p>
      </dgm:t>
    </dgm:pt>
    <dgm:pt modelId="{1567BABE-8AD0-D043-ABB8-EF15440C3E3F}">
      <dgm:prSet/>
      <dgm:spPr/>
      <dgm:t>
        <a:bodyPr/>
        <a:lstStyle/>
        <a:p>
          <a:endParaRPr lang="de-DE"/>
        </a:p>
      </dgm:t>
    </dgm:pt>
    <dgm:pt modelId="{A86AA191-F841-5040-9CD8-5AB05DA38F06}" type="parTrans" cxnId="{ECE2882F-549D-7446-A97D-8DA627DA9B91}">
      <dgm:prSet/>
      <dgm:spPr/>
      <dgm:t>
        <a:bodyPr/>
        <a:lstStyle/>
        <a:p>
          <a:endParaRPr lang="de-DE"/>
        </a:p>
      </dgm:t>
    </dgm:pt>
    <dgm:pt modelId="{C7F2ABE0-595F-D54C-B9BD-E453531A5F58}" type="sibTrans" cxnId="{ECE2882F-549D-7446-A97D-8DA627DA9B91}">
      <dgm:prSet/>
      <dgm:spPr/>
      <dgm:t>
        <a:bodyPr/>
        <a:lstStyle/>
        <a:p>
          <a:endParaRPr lang="de-DE"/>
        </a:p>
      </dgm:t>
    </dgm:pt>
    <dgm:pt modelId="{153E8EC7-2C8D-0C4F-9911-E4D2EFA5D595}">
      <dgm:prSet/>
      <dgm:spPr/>
      <dgm:t>
        <a:bodyPr/>
        <a:lstStyle/>
        <a:p>
          <a:r>
            <a:rPr lang="de-DE"/>
            <a:t>Dikussion von verschiedenen Animationen</a:t>
          </a:r>
        </a:p>
      </dgm:t>
    </dgm:pt>
    <dgm:pt modelId="{E544C539-9F6A-404B-BD6A-746DC2D072F7}" type="parTrans" cxnId="{B721E197-7759-E64E-B543-1C53FD8B641B}">
      <dgm:prSet/>
      <dgm:spPr/>
      <dgm:t>
        <a:bodyPr/>
        <a:lstStyle/>
        <a:p>
          <a:endParaRPr lang="de-DE"/>
        </a:p>
      </dgm:t>
    </dgm:pt>
    <dgm:pt modelId="{0DB96853-EF23-7847-8B5A-D274F546BC85}" type="sibTrans" cxnId="{B721E197-7759-E64E-B543-1C53FD8B641B}">
      <dgm:prSet/>
      <dgm:spPr/>
      <dgm:t>
        <a:bodyPr/>
        <a:lstStyle/>
        <a:p>
          <a:endParaRPr lang="de-DE"/>
        </a:p>
      </dgm:t>
    </dgm:pt>
    <dgm:pt modelId="{6D14B868-F1FF-5545-AA6F-1BC7055131E0}">
      <dgm:prSet/>
      <dgm:spPr/>
      <dgm:t>
        <a:bodyPr/>
        <a:lstStyle/>
        <a:p>
          <a:endParaRPr lang="de-DE"/>
        </a:p>
      </dgm:t>
    </dgm:pt>
    <dgm:pt modelId="{02E52C04-5F97-4240-B479-3F00505B429F}" type="parTrans" cxnId="{84A13914-D1C5-3045-9758-E2401EF66ECE}">
      <dgm:prSet/>
      <dgm:spPr/>
      <dgm:t>
        <a:bodyPr/>
        <a:lstStyle/>
        <a:p>
          <a:endParaRPr lang="de-DE"/>
        </a:p>
      </dgm:t>
    </dgm:pt>
    <dgm:pt modelId="{7D7E5B6B-3827-1643-BA6C-D15A0C3A7E8A}" type="sibTrans" cxnId="{84A13914-D1C5-3045-9758-E2401EF66ECE}">
      <dgm:prSet/>
      <dgm:spPr/>
      <dgm:t>
        <a:bodyPr/>
        <a:lstStyle/>
        <a:p>
          <a:endParaRPr lang="de-DE"/>
        </a:p>
      </dgm:t>
    </dgm:pt>
    <dgm:pt modelId="{360A3271-C712-9042-A08D-82C4D80301DE}">
      <dgm:prSet/>
      <dgm:spPr/>
      <dgm:t>
        <a:bodyPr/>
        <a:lstStyle/>
        <a:p>
          <a:r>
            <a:rPr lang="de-DE"/>
            <a:t>Verwendung von Animationen als Lernmaterial</a:t>
          </a:r>
        </a:p>
      </dgm:t>
    </dgm:pt>
    <dgm:pt modelId="{A8D9BE48-240C-CD4A-AE54-21AB4B059998}" type="parTrans" cxnId="{024C3273-F4E9-F248-B53D-0D5C976D0765}">
      <dgm:prSet/>
      <dgm:spPr/>
      <dgm:t>
        <a:bodyPr/>
        <a:lstStyle/>
        <a:p>
          <a:endParaRPr lang="de-DE"/>
        </a:p>
      </dgm:t>
    </dgm:pt>
    <dgm:pt modelId="{383C07E4-DC96-5C42-AA34-09287F002410}" type="sibTrans" cxnId="{024C3273-F4E9-F248-B53D-0D5C976D0765}">
      <dgm:prSet/>
      <dgm:spPr/>
      <dgm:t>
        <a:bodyPr/>
        <a:lstStyle/>
        <a:p>
          <a:endParaRPr lang="de-DE"/>
        </a:p>
      </dgm:t>
    </dgm:pt>
    <dgm:pt modelId="{8C62153E-86B5-4A43-A1E0-B3CE4EE3CDD6}">
      <dgm:prSet/>
      <dgm:spPr/>
      <dgm:t>
        <a:bodyPr/>
        <a:lstStyle/>
        <a:p>
          <a:endParaRPr lang="de-DE"/>
        </a:p>
      </dgm:t>
    </dgm:pt>
    <dgm:pt modelId="{42C4BB19-2EBC-C64F-B8FA-5492004CC8A1}" type="parTrans" cxnId="{6CDEB09C-93F8-5245-8F93-CE4E25D8E479}">
      <dgm:prSet/>
      <dgm:spPr/>
      <dgm:t>
        <a:bodyPr/>
        <a:lstStyle/>
        <a:p>
          <a:endParaRPr lang="de-DE"/>
        </a:p>
      </dgm:t>
    </dgm:pt>
    <dgm:pt modelId="{3FA6660C-E8A7-EF47-9486-9E69A9E9E691}" type="sibTrans" cxnId="{6CDEB09C-93F8-5245-8F93-CE4E25D8E479}">
      <dgm:prSet/>
      <dgm:spPr/>
      <dgm:t>
        <a:bodyPr/>
        <a:lstStyle/>
        <a:p>
          <a:endParaRPr lang="de-DE"/>
        </a:p>
      </dgm:t>
    </dgm:pt>
    <dgm:pt modelId="{F7450420-2269-7C41-915E-0CA04642E8C4}">
      <dgm:prSet/>
      <dgm:spPr/>
      <dgm:t>
        <a:bodyPr/>
        <a:lstStyle/>
        <a:p>
          <a:r>
            <a:rPr lang="de-DE"/>
            <a:t>Informationen aus Animationen auf andere Kontexte übertragen</a:t>
          </a:r>
        </a:p>
      </dgm:t>
    </dgm:pt>
    <dgm:pt modelId="{42F784A2-0996-1A4E-A0BB-081B6125A723}" type="parTrans" cxnId="{661F18E9-CB95-DC45-8281-B84DF38DA824}">
      <dgm:prSet/>
      <dgm:spPr/>
      <dgm:t>
        <a:bodyPr/>
        <a:lstStyle/>
        <a:p>
          <a:endParaRPr lang="de-DE"/>
        </a:p>
      </dgm:t>
    </dgm:pt>
    <dgm:pt modelId="{67FDD524-DD1F-324D-864D-A016BF2F5BB9}" type="sibTrans" cxnId="{661F18E9-CB95-DC45-8281-B84DF38DA824}">
      <dgm:prSet/>
      <dgm:spPr/>
      <dgm:t>
        <a:bodyPr/>
        <a:lstStyle/>
        <a:p>
          <a:endParaRPr lang="de-DE"/>
        </a:p>
      </dgm:t>
    </dgm:pt>
    <dgm:pt modelId="{079B401E-8FEB-2F49-9699-6D033BE2E663}">
      <dgm:prSet/>
      <dgm:spPr/>
      <dgm:t>
        <a:bodyPr/>
        <a:lstStyle/>
        <a:p>
          <a:r>
            <a:rPr lang="de-DE"/>
            <a:t>zum Einstieg Fragestellung anhand von Animation aufwerfen</a:t>
          </a:r>
        </a:p>
      </dgm:t>
    </dgm:pt>
    <dgm:pt modelId="{77311FC8-AA80-0F41-A034-3093844B5F08}" type="parTrans" cxnId="{2F64D148-3483-E24D-BCE8-A34C0469D7F0}">
      <dgm:prSet/>
      <dgm:spPr/>
      <dgm:t>
        <a:bodyPr/>
        <a:lstStyle/>
        <a:p>
          <a:endParaRPr lang="de-DE"/>
        </a:p>
      </dgm:t>
    </dgm:pt>
    <dgm:pt modelId="{45129A0A-535E-D64A-B34E-822C918314E6}" type="sibTrans" cxnId="{2F64D148-3483-E24D-BCE8-A34C0469D7F0}">
      <dgm:prSet/>
      <dgm:spPr/>
      <dgm:t>
        <a:bodyPr/>
        <a:lstStyle/>
        <a:p>
          <a:endParaRPr lang="de-DE"/>
        </a:p>
      </dgm:t>
    </dgm:pt>
    <dgm:pt modelId="{97A38553-F618-E34A-83C6-5924C6D4BEC1}">
      <dgm:prSet/>
      <dgm:spPr/>
      <dgm:t>
        <a:bodyPr/>
        <a:lstStyle/>
        <a:p>
          <a:r>
            <a:rPr lang="de-DE"/>
            <a:t>Animationen mit PowerPoint in einem Lehrervortrag</a:t>
          </a:r>
        </a:p>
      </dgm:t>
    </dgm:pt>
    <dgm:pt modelId="{61A85300-BCE3-5944-A60E-F5EDD1588621}" type="parTrans" cxnId="{A37AD4A8-FE39-6143-A4E7-50213D7832E6}">
      <dgm:prSet/>
      <dgm:spPr/>
      <dgm:t>
        <a:bodyPr/>
        <a:lstStyle/>
        <a:p>
          <a:endParaRPr lang="de-DE"/>
        </a:p>
      </dgm:t>
    </dgm:pt>
    <dgm:pt modelId="{EA682160-7EAB-BC41-A655-BDCED92AD16D}" type="sibTrans" cxnId="{A37AD4A8-FE39-6143-A4E7-50213D7832E6}">
      <dgm:prSet/>
      <dgm:spPr/>
      <dgm:t>
        <a:bodyPr/>
        <a:lstStyle/>
        <a:p>
          <a:endParaRPr lang="de-DE"/>
        </a:p>
      </dgm:t>
    </dgm:pt>
    <dgm:pt modelId="{AE943E08-8B38-EF49-BFAC-349A6677726D}">
      <dgm:prSet/>
      <dgm:spPr/>
      <dgm:t>
        <a:bodyPr/>
        <a:lstStyle/>
        <a:p>
          <a:endParaRPr lang="de-DE"/>
        </a:p>
      </dgm:t>
    </dgm:pt>
    <dgm:pt modelId="{388E4C0D-D7C4-0944-A225-580A319B5785}" type="parTrans" cxnId="{04FD301C-1E5E-A148-BF85-9E7C8CC78ED0}">
      <dgm:prSet/>
      <dgm:spPr/>
      <dgm:t>
        <a:bodyPr/>
        <a:lstStyle/>
        <a:p>
          <a:endParaRPr lang="de-DE"/>
        </a:p>
      </dgm:t>
    </dgm:pt>
    <dgm:pt modelId="{4C647AC5-812C-F447-8006-FA23E9B9B3C1}" type="sibTrans" cxnId="{04FD301C-1E5E-A148-BF85-9E7C8CC78ED0}">
      <dgm:prSet/>
      <dgm:spPr/>
      <dgm:t>
        <a:bodyPr/>
        <a:lstStyle/>
        <a:p>
          <a:endParaRPr lang="de-DE"/>
        </a:p>
      </dgm:t>
    </dgm:pt>
    <dgm:pt modelId="{79F1F322-4437-DC46-8E4D-FACB6F6A1A85}">
      <dgm:prSet/>
      <dgm:spPr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</dgm:spPr>
      <dgm:t>
        <a:bodyPr/>
        <a:lstStyle/>
        <a:p>
          <a:r>
            <a:rPr lang="de-DE"/>
            <a:t>Orientierung/</a:t>
          </a:r>
        </a:p>
        <a:p>
          <a:r>
            <a:rPr lang="de-DE"/>
            <a:t>Einstieg</a:t>
          </a:r>
        </a:p>
      </dgm:t>
    </dgm:pt>
    <dgm:pt modelId="{7F4DB4B1-BD33-E149-B963-29BA7210A8DF}" type="parTrans" cxnId="{AECD83F6-A944-F24D-A8B5-C8D2C521E871}">
      <dgm:prSet/>
      <dgm:spPr/>
      <dgm:t>
        <a:bodyPr/>
        <a:lstStyle/>
        <a:p>
          <a:endParaRPr lang="de-DE"/>
        </a:p>
      </dgm:t>
    </dgm:pt>
    <dgm:pt modelId="{FE670050-FF81-4646-8442-091A47A9B30E}" type="sibTrans" cxnId="{AECD83F6-A944-F24D-A8B5-C8D2C521E871}">
      <dgm:prSet/>
      <dgm:spPr/>
      <dgm:t>
        <a:bodyPr/>
        <a:lstStyle/>
        <a:p>
          <a:endParaRPr lang="de-DE"/>
        </a:p>
      </dgm:t>
    </dgm:pt>
    <dgm:pt modelId="{5A01387F-9BD2-9E41-95B5-F6158F8C443F}">
      <dgm:prSet/>
      <dgm:spPr/>
      <dgm:t>
        <a:bodyPr/>
        <a:lstStyle/>
        <a:p>
          <a:endParaRPr lang="de-DE"/>
        </a:p>
      </dgm:t>
    </dgm:pt>
    <dgm:pt modelId="{2DF2C194-8ADA-E04D-BA95-D8FAAFE19D3E}" type="parTrans" cxnId="{CCDC223A-CCF8-164E-8297-9EE14026D0C3}">
      <dgm:prSet/>
      <dgm:spPr/>
      <dgm:t>
        <a:bodyPr/>
        <a:lstStyle/>
        <a:p>
          <a:endParaRPr lang="de-DE"/>
        </a:p>
      </dgm:t>
    </dgm:pt>
    <dgm:pt modelId="{0DEAF22E-01B7-C147-93BB-FE17B96A683F}" type="sibTrans" cxnId="{CCDC223A-CCF8-164E-8297-9EE14026D0C3}">
      <dgm:prSet/>
      <dgm:spPr/>
      <dgm:t>
        <a:bodyPr/>
        <a:lstStyle/>
        <a:p>
          <a:endParaRPr lang="de-DE"/>
        </a:p>
      </dgm:t>
    </dgm:pt>
    <dgm:pt modelId="{FD02CFC1-EC3C-C644-A268-5A7D7B898A63}">
      <dgm:prSet/>
      <dgm:spPr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</dgm:spPr>
      <dgm:t>
        <a:bodyPr/>
        <a:lstStyle/>
        <a:p>
          <a:r>
            <a:rPr lang="de-DE"/>
            <a:t>Input</a:t>
          </a:r>
        </a:p>
      </dgm:t>
    </dgm:pt>
    <dgm:pt modelId="{98AED2BE-C593-5343-85A0-EA6EE97666A8}" type="parTrans" cxnId="{6E74ACE9-5B8B-1E41-BABF-FBA0324EB02C}">
      <dgm:prSet/>
      <dgm:spPr/>
      <dgm:t>
        <a:bodyPr/>
        <a:lstStyle/>
        <a:p>
          <a:endParaRPr lang="de-DE"/>
        </a:p>
      </dgm:t>
    </dgm:pt>
    <dgm:pt modelId="{B49EBECE-DFF8-ED4F-B3D1-DB1B9D3FC377}" type="sibTrans" cxnId="{6E74ACE9-5B8B-1E41-BABF-FBA0324EB02C}">
      <dgm:prSet/>
      <dgm:spPr/>
      <dgm:t>
        <a:bodyPr/>
        <a:lstStyle/>
        <a:p>
          <a:endParaRPr lang="de-DE"/>
        </a:p>
      </dgm:t>
    </dgm:pt>
    <dgm:pt modelId="{8C06EAC5-9AB1-B04F-BD9C-6E318EF19E5A}">
      <dgm:prSet/>
      <dgm:spPr/>
      <dgm:t>
        <a:bodyPr/>
        <a:lstStyle/>
        <a:p>
          <a:endParaRPr lang="de-DE"/>
        </a:p>
      </dgm:t>
    </dgm:pt>
    <dgm:pt modelId="{11CD878F-88B9-974D-A273-BC6BE3E52C6A}" type="parTrans" cxnId="{0C085A4E-0A81-B042-B294-E48DEB92C71B}">
      <dgm:prSet/>
      <dgm:spPr/>
      <dgm:t>
        <a:bodyPr/>
        <a:lstStyle/>
        <a:p>
          <a:endParaRPr lang="de-DE"/>
        </a:p>
      </dgm:t>
    </dgm:pt>
    <dgm:pt modelId="{2F0A74B3-BD2F-1B41-9F3A-4F4B757B9C18}" type="sibTrans" cxnId="{0C085A4E-0A81-B042-B294-E48DEB92C71B}">
      <dgm:prSet/>
      <dgm:spPr/>
      <dgm:t>
        <a:bodyPr/>
        <a:lstStyle/>
        <a:p>
          <a:endParaRPr lang="de-DE"/>
        </a:p>
      </dgm:t>
    </dgm:pt>
    <dgm:pt modelId="{D3AC1F1E-5378-C54D-AF0A-51B94A271FF8}">
      <dgm:prSet/>
      <dgm:spPr/>
      <dgm:t>
        <a:bodyPr/>
        <a:lstStyle/>
        <a:p>
          <a:endParaRPr lang="de-DE"/>
        </a:p>
      </dgm:t>
    </dgm:pt>
    <dgm:pt modelId="{83627DBA-0467-E845-9925-DFD069AD3B2A}" type="parTrans" cxnId="{9BFEE7B5-0E92-B044-8274-E4FF63847011}">
      <dgm:prSet/>
      <dgm:spPr/>
      <dgm:t>
        <a:bodyPr/>
        <a:lstStyle/>
        <a:p>
          <a:endParaRPr lang="de-DE"/>
        </a:p>
      </dgm:t>
    </dgm:pt>
    <dgm:pt modelId="{FBE7AF22-4DEF-CD4B-A1ED-02964A1257B3}" type="sibTrans" cxnId="{9BFEE7B5-0E92-B044-8274-E4FF63847011}">
      <dgm:prSet/>
      <dgm:spPr/>
      <dgm:t>
        <a:bodyPr/>
        <a:lstStyle/>
        <a:p>
          <a:endParaRPr lang="de-DE"/>
        </a:p>
      </dgm:t>
    </dgm:pt>
    <dgm:pt modelId="{0FC0D15A-AF17-134A-8B97-F88596D77F21}">
      <dgm:prSet/>
      <dgm:spPr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</dgm:spPr>
      <dgm:t>
        <a:bodyPr/>
        <a:lstStyle/>
        <a:p>
          <a:r>
            <a:rPr lang="de-DE"/>
            <a:t>Erarbeitung</a:t>
          </a:r>
        </a:p>
      </dgm:t>
    </dgm:pt>
    <dgm:pt modelId="{F8D8BC60-E071-3F44-9AD2-1AADDD674EAC}" type="parTrans" cxnId="{5415315C-B97D-4B4C-8EE5-712EBC6B5968}">
      <dgm:prSet/>
      <dgm:spPr/>
      <dgm:t>
        <a:bodyPr/>
        <a:lstStyle/>
        <a:p>
          <a:endParaRPr lang="de-DE"/>
        </a:p>
      </dgm:t>
    </dgm:pt>
    <dgm:pt modelId="{EA66B0A0-ED81-B54D-8102-A4579AC8F14E}" type="sibTrans" cxnId="{5415315C-B97D-4B4C-8EE5-712EBC6B5968}">
      <dgm:prSet/>
      <dgm:spPr/>
      <dgm:t>
        <a:bodyPr/>
        <a:lstStyle/>
        <a:p>
          <a:endParaRPr lang="de-DE"/>
        </a:p>
      </dgm:t>
    </dgm:pt>
    <dgm:pt modelId="{3B83375C-CCE2-3243-B386-C4B0C55F1CB1}">
      <dgm:prSet/>
      <dgm:spPr/>
      <dgm:t>
        <a:bodyPr/>
        <a:lstStyle/>
        <a:p>
          <a:endParaRPr lang="de-DE"/>
        </a:p>
      </dgm:t>
    </dgm:pt>
    <dgm:pt modelId="{10A13454-5EA7-244C-8DDD-CF2E22F2CC11}" type="parTrans" cxnId="{2F043F08-A3FA-6647-A206-C3CF671FA1F5}">
      <dgm:prSet/>
      <dgm:spPr/>
      <dgm:t>
        <a:bodyPr/>
        <a:lstStyle/>
        <a:p>
          <a:endParaRPr lang="de-DE"/>
        </a:p>
      </dgm:t>
    </dgm:pt>
    <dgm:pt modelId="{03C875D2-B922-4B4B-93EE-0D1361157B84}" type="sibTrans" cxnId="{2F043F08-A3FA-6647-A206-C3CF671FA1F5}">
      <dgm:prSet/>
      <dgm:spPr/>
      <dgm:t>
        <a:bodyPr/>
        <a:lstStyle/>
        <a:p>
          <a:endParaRPr lang="de-DE"/>
        </a:p>
      </dgm:t>
    </dgm:pt>
    <dgm:pt modelId="{DAF6CDF2-8899-0E40-9268-601416787819}">
      <dgm:prSet/>
      <dgm:spPr/>
      <dgm:t>
        <a:bodyPr/>
        <a:lstStyle/>
        <a:p>
          <a:endParaRPr lang="de-DE"/>
        </a:p>
      </dgm:t>
    </dgm:pt>
    <dgm:pt modelId="{FC982B4B-6C52-BC42-88CE-C19EB54BB94C}" type="parTrans" cxnId="{38CB8550-CE41-1B42-AD1C-9FD37A2E2D1B}">
      <dgm:prSet/>
      <dgm:spPr/>
      <dgm:t>
        <a:bodyPr/>
        <a:lstStyle/>
        <a:p>
          <a:endParaRPr lang="de-DE"/>
        </a:p>
      </dgm:t>
    </dgm:pt>
    <dgm:pt modelId="{267BC9DD-335D-E74C-B278-216DF07F64E0}" type="sibTrans" cxnId="{38CB8550-CE41-1B42-AD1C-9FD37A2E2D1B}">
      <dgm:prSet/>
      <dgm:spPr/>
      <dgm:t>
        <a:bodyPr/>
        <a:lstStyle/>
        <a:p>
          <a:endParaRPr lang="de-DE"/>
        </a:p>
      </dgm:t>
    </dgm:pt>
    <dgm:pt modelId="{07083B76-31F4-314C-BEC0-CEF3C19EFE23}">
      <dgm:prSet/>
      <dgm:spPr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</dgm:spPr>
      <dgm:t>
        <a:bodyPr/>
        <a:lstStyle/>
        <a:p>
          <a:r>
            <a:rPr lang="de-DE"/>
            <a:t>Sicherung</a:t>
          </a:r>
        </a:p>
      </dgm:t>
    </dgm:pt>
    <dgm:pt modelId="{575AABB8-A463-7145-A456-FFF8835F74B2}" type="parTrans" cxnId="{FDDCB153-699F-5A4B-B35A-D5A5F6AB4C0C}">
      <dgm:prSet/>
      <dgm:spPr/>
      <dgm:t>
        <a:bodyPr/>
        <a:lstStyle/>
        <a:p>
          <a:endParaRPr lang="de-DE"/>
        </a:p>
      </dgm:t>
    </dgm:pt>
    <dgm:pt modelId="{1B3CF321-B363-9A4C-98BE-683541EC8ABF}" type="sibTrans" cxnId="{FDDCB153-699F-5A4B-B35A-D5A5F6AB4C0C}">
      <dgm:prSet/>
      <dgm:spPr/>
      <dgm:t>
        <a:bodyPr/>
        <a:lstStyle/>
        <a:p>
          <a:endParaRPr lang="de-DE"/>
        </a:p>
      </dgm:t>
    </dgm:pt>
    <dgm:pt modelId="{00BF4EC8-506E-ED49-AA54-FC286E58805E}">
      <dgm:prSet/>
      <dgm:spPr/>
      <dgm:t>
        <a:bodyPr/>
        <a:lstStyle/>
        <a:p>
          <a:endParaRPr lang="de-DE"/>
        </a:p>
      </dgm:t>
    </dgm:pt>
    <dgm:pt modelId="{83A1017A-F957-4549-A8B6-0163E815E978}" type="parTrans" cxnId="{74F6F49B-91D0-DF4E-B26B-0266050D8461}">
      <dgm:prSet/>
      <dgm:spPr/>
      <dgm:t>
        <a:bodyPr/>
        <a:lstStyle/>
        <a:p>
          <a:endParaRPr lang="de-DE"/>
        </a:p>
      </dgm:t>
    </dgm:pt>
    <dgm:pt modelId="{72EE23CB-69DE-794A-AC0B-231C00B5EAB2}" type="sibTrans" cxnId="{74F6F49B-91D0-DF4E-B26B-0266050D8461}">
      <dgm:prSet/>
      <dgm:spPr/>
      <dgm:t>
        <a:bodyPr/>
        <a:lstStyle/>
        <a:p>
          <a:endParaRPr lang="de-DE"/>
        </a:p>
      </dgm:t>
    </dgm:pt>
    <dgm:pt modelId="{AFBBAC72-12B5-5D48-BE6A-9D68C4705D08}">
      <dgm:prSet/>
      <dgm:spPr/>
      <dgm:t>
        <a:bodyPr/>
        <a:lstStyle/>
        <a:p>
          <a:endParaRPr lang="de-DE"/>
        </a:p>
      </dgm:t>
    </dgm:pt>
    <dgm:pt modelId="{5028F9A4-A019-D346-BBDD-769975E463A5}" type="parTrans" cxnId="{C5261DA4-3752-1549-B3C8-2AA2D06EA60E}">
      <dgm:prSet/>
      <dgm:spPr/>
      <dgm:t>
        <a:bodyPr/>
        <a:lstStyle/>
        <a:p>
          <a:endParaRPr lang="de-DE"/>
        </a:p>
      </dgm:t>
    </dgm:pt>
    <dgm:pt modelId="{99D78177-3C0F-F24C-8CBE-F1426A511ECB}" type="sibTrans" cxnId="{C5261DA4-3752-1549-B3C8-2AA2D06EA60E}">
      <dgm:prSet/>
      <dgm:spPr/>
      <dgm:t>
        <a:bodyPr/>
        <a:lstStyle/>
        <a:p>
          <a:endParaRPr lang="de-DE"/>
        </a:p>
      </dgm:t>
    </dgm:pt>
    <dgm:pt modelId="{F12E0A2C-FACC-7A49-9C56-76F1BBA4918E}">
      <dgm:prSet/>
      <dgm:spPr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</dgm:spPr>
      <dgm:t>
        <a:bodyPr/>
        <a:lstStyle/>
        <a:p>
          <a:r>
            <a:rPr lang="de-DE"/>
            <a:t>Transfer</a:t>
          </a:r>
        </a:p>
      </dgm:t>
    </dgm:pt>
    <dgm:pt modelId="{C8286777-1DEA-5B46-9575-0E63D202000A}" type="parTrans" cxnId="{9601D4B4-15D1-BA4A-8FC9-6A6E9243B098}">
      <dgm:prSet/>
      <dgm:spPr/>
      <dgm:t>
        <a:bodyPr/>
        <a:lstStyle/>
        <a:p>
          <a:endParaRPr lang="de-DE"/>
        </a:p>
      </dgm:t>
    </dgm:pt>
    <dgm:pt modelId="{934C5C0C-858F-B740-B6B8-A782D4457147}" type="sibTrans" cxnId="{9601D4B4-15D1-BA4A-8FC9-6A6E9243B098}">
      <dgm:prSet/>
      <dgm:spPr/>
      <dgm:t>
        <a:bodyPr/>
        <a:lstStyle/>
        <a:p>
          <a:endParaRPr lang="de-DE"/>
        </a:p>
      </dgm:t>
    </dgm:pt>
    <dgm:pt modelId="{308D54EC-B784-A641-BD24-E11DEE6F0F26}">
      <dgm:prSet/>
      <dgm:spPr/>
      <dgm:t>
        <a:bodyPr/>
        <a:lstStyle/>
        <a:p>
          <a:endParaRPr lang="de-DE"/>
        </a:p>
      </dgm:t>
    </dgm:pt>
    <dgm:pt modelId="{6320B760-0EEC-5747-8BBD-1C238C9EF7D2}" type="parTrans" cxnId="{43D82EC3-DB13-3741-BE51-64437ADE6E84}">
      <dgm:prSet/>
      <dgm:spPr/>
      <dgm:t>
        <a:bodyPr/>
        <a:lstStyle/>
        <a:p>
          <a:endParaRPr lang="de-DE"/>
        </a:p>
      </dgm:t>
    </dgm:pt>
    <dgm:pt modelId="{4373B7A2-96A5-D54D-98C9-4D35C002364C}" type="sibTrans" cxnId="{43D82EC3-DB13-3741-BE51-64437ADE6E84}">
      <dgm:prSet/>
      <dgm:spPr/>
      <dgm:t>
        <a:bodyPr/>
        <a:lstStyle/>
        <a:p>
          <a:endParaRPr lang="de-DE"/>
        </a:p>
      </dgm:t>
    </dgm:pt>
    <dgm:pt modelId="{0C8C1E7B-1399-E64B-AEFB-764F842653AD}">
      <dgm:prSet/>
      <dgm:spPr/>
      <dgm:t>
        <a:bodyPr/>
        <a:lstStyle/>
        <a:p>
          <a:endParaRPr lang="de-DE"/>
        </a:p>
      </dgm:t>
    </dgm:pt>
    <dgm:pt modelId="{05D987AB-096A-E54F-A846-C0641BED9F5A}" type="parTrans" cxnId="{D4278365-6AB0-8145-BE2F-36921B4B2ABD}">
      <dgm:prSet/>
      <dgm:spPr/>
      <dgm:t>
        <a:bodyPr/>
        <a:lstStyle/>
        <a:p>
          <a:endParaRPr lang="de-DE"/>
        </a:p>
      </dgm:t>
    </dgm:pt>
    <dgm:pt modelId="{50356A2C-05E1-F14B-9650-CE013022D5D9}" type="sibTrans" cxnId="{D4278365-6AB0-8145-BE2F-36921B4B2ABD}">
      <dgm:prSet/>
      <dgm:spPr/>
      <dgm:t>
        <a:bodyPr/>
        <a:lstStyle/>
        <a:p>
          <a:endParaRPr lang="de-DE"/>
        </a:p>
      </dgm:t>
    </dgm:pt>
    <dgm:pt modelId="{A88040E2-8A06-1849-96BB-75B9CCB09BDF}">
      <dgm:prSet/>
      <dgm:spPr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</dgm:spPr>
      <dgm:t>
        <a:bodyPr/>
        <a:lstStyle/>
        <a:p>
          <a:r>
            <a:rPr lang="de-DE"/>
            <a:t>abschließende Evaluation/ Diskussion</a:t>
          </a:r>
        </a:p>
      </dgm:t>
    </dgm:pt>
    <dgm:pt modelId="{3A71EAD1-5764-A044-BC89-E799B22BBEC7}" type="parTrans" cxnId="{5C904335-AC7D-8E4F-931E-813CCFAE7115}">
      <dgm:prSet/>
      <dgm:spPr/>
      <dgm:t>
        <a:bodyPr/>
        <a:lstStyle/>
        <a:p>
          <a:endParaRPr lang="de-DE"/>
        </a:p>
      </dgm:t>
    </dgm:pt>
    <dgm:pt modelId="{57ECECF6-3BA9-484D-9122-FFA54841C12A}" type="sibTrans" cxnId="{5C904335-AC7D-8E4F-931E-813CCFAE7115}">
      <dgm:prSet/>
      <dgm:spPr/>
      <dgm:t>
        <a:bodyPr/>
        <a:lstStyle/>
        <a:p>
          <a:endParaRPr lang="de-DE"/>
        </a:p>
      </dgm:t>
    </dgm:pt>
    <dgm:pt modelId="{0E42C239-92C2-194F-BF04-867156C19FD2}">
      <dgm:prSet/>
      <dgm:spPr/>
      <dgm:t>
        <a:bodyPr/>
        <a:lstStyle/>
        <a:p>
          <a:endParaRPr lang="de-DE"/>
        </a:p>
      </dgm:t>
    </dgm:pt>
    <dgm:pt modelId="{F8840FB3-F184-B24D-A175-9084108D4F3D}" type="sibTrans" cxnId="{3147D7E8-82DA-0D44-B188-6683832159D3}">
      <dgm:prSet/>
      <dgm:spPr/>
      <dgm:t>
        <a:bodyPr/>
        <a:lstStyle/>
        <a:p>
          <a:endParaRPr lang="de-DE"/>
        </a:p>
      </dgm:t>
    </dgm:pt>
    <dgm:pt modelId="{385D671A-7951-D740-B6D2-340DBD7C2378}" type="parTrans" cxnId="{3147D7E8-82DA-0D44-B188-6683832159D3}">
      <dgm:prSet/>
      <dgm:spPr/>
      <dgm:t>
        <a:bodyPr/>
        <a:lstStyle/>
        <a:p>
          <a:endParaRPr lang="de-DE"/>
        </a:p>
      </dgm:t>
    </dgm:pt>
    <dgm:pt modelId="{856F2543-2C53-B94B-B904-17A2F832EB3D}" type="pres">
      <dgm:prSet presAssocID="{758F943B-5B9E-7048-8DA4-B2A42B0DA57D}" presName="Name0" presStyleCnt="0">
        <dgm:presLayoutVars>
          <dgm:chPref val="1"/>
          <dgm:dir/>
          <dgm:animOne val="branch"/>
          <dgm:animLvl val="lvl"/>
          <dgm:resizeHandles/>
        </dgm:presLayoutVars>
      </dgm:prSet>
      <dgm:spPr/>
    </dgm:pt>
    <dgm:pt modelId="{C954D89A-73DA-2849-ABBE-49CAD1786E62}" type="pres">
      <dgm:prSet presAssocID="{F4D5BE71-B0AD-5A41-9242-13A933DF2526}" presName="vertOne" presStyleCnt="0"/>
      <dgm:spPr/>
    </dgm:pt>
    <dgm:pt modelId="{D0595202-8FBD-9A4E-89D9-EFFAB6CE2F95}" type="pres">
      <dgm:prSet presAssocID="{F4D5BE71-B0AD-5A41-9242-13A933DF2526}" presName="txOne" presStyleLbl="node0" presStyleIdx="0" presStyleCnt="6">
        <dgm:presLayoutVars>
          <dgm:chPref val="3"/>
        </dgm:presLayoutVars>
      </dgm:prSet>
      <dgm:spPr/>
    </dgm:pt>
    <dgm:pt modelId="{F8CA8206-7D33-2E40-A1AC-E1E368918090}" type="pres">
      <dgm:prSet presAssocID="{F4D5BE71-B0AD-5A41-9242-13A933DF2526}" presName="parTransOne" presStyleCnt="0"/>
      <dgm:spPr/>
    </dgm:pt>
    <dgm:pt modelId="{FFE7C86A-20B5-774D-B630-1F8E24983516}" type="pres">
      <dgm:prSet presAssocID="{F4D5BE71-B0AD-5A41-9242-13A933DF2526}" presName="horzOne" presStyleCnt="0"/>
      <dgm:spPr/>
    </dgm:pt>
    <dgm:pt modelId="{D41F2478-0D4E-E848-91D8-AA84C0C36FCC}" type="pres">
      <dgm:prSet presAssocID="{0E42C239-92C2-194F-BF04-867156C19FD2}" presName="vertTwo" presStyleCnt="0"/>
      <dgm:spPr/>
    </dgm:pt>
    <dgm:pt modelId="{27F4923A-7C51-9641-A95A-A01DBEDF77B9}" type="pres">
      <dgm:prSet presAssocID="{0E42C239-92C2-194F-BF04-867156C19FD2}" presName="txTwo" presStyleLbl="node2" presStyleIdx="0" presStyleCnt="6">
        <dgm:presLayoutVars>
          <dgm:chPref val="3"/>
        </dgm:presLayoutVars>
      </dgm:prSet>
      <dgm:spPr/>
    </dgm:pt>
    <dgm:pt modelId="{2B6C8079-842F-5A46-BB6C-F89FF08F01CE}" type="pres">
      <dgm:prSet presAssocID="{0E42C239-92C2-194F-BF04-867156C19FD2}" presName="parTransTwo" presStyleCnt="0"/>
      <dgm:spPr/>
    </dgm:pt>
    <dgm:pt modelId="{268B328C-B63C-B149-889E-762DDECB8687}" type="pres">
      <dgm:prSet presAssocID="{0E42C239-92C2-194F-BF04-867156C19FD2}" presName="horzTwo" presStyleCnt="0"/>
      <dgm:spPr/>
    </dgm:pt>
    <dgm:pt modelId="{EA189EF1-E6FB-2241-8ADD-CA32CE5F1DFE}" type="pres">
      <dgm:prSet presAssocID="{079B401E-8FEB-2F49-9699-6D033BE2E663}" presName="vertThree" presStyleCnt="0"/>
      <dgm:spPr/>
    </dgm:pt>
    <dgm:pt modelId="{42858A72-937F-7149-A9C9-8187F8960C06}" type="pres">
      <dgm:prSet presAssocID="{079B401E-8FEB-2F49-9699-6D033BE2E663}" presName="txThree" presStyleLbl="node3" presStyleIdx="0" presStyleCnt="6">
        <dgm:presLayoutVars>
          <dgm:chPref val="3"/>
        </dgm:presLayoutVars>
      </dgm:prSet>
      <dgm:spPr/>
    </dgm:pt>
    <dgm:pt modelId="{F2BD43FA-DD3C-FB4C-99DA-C45ADE31AA00}" type="pres">
      <dgm:prSet presAssocID="{079B401E-8FEB-2F49-9699-6D033BE2E663}" presName="parTransThree" presStyleCnt="0"/>
      <dgm:spPr/>
    </dgm:pt>
    <dgm:pt modelId="{CED2E810-9EBF-0C48-80D3-D965EDF71A02}" type="pres">
      <dgm:prSet presAssocID="{079B401E-8FEB-2F49-9699-6D033BE2E663}" presName="horzThree" presStyleCnt="0"/>
      <dgm:spPr/>
    </dgm:pt>
    <dgm:pt modelId="{8AFB0B2D-945F-C74D-AAB0-EA7748AB7008}" type="pres">
      <dgm:prSet presAssocID="{AE943E08-8B38-EF49-BFAC-349A6677726D}" presName="vertFour" presStyleCnt="0">
        <dgm:presLayoutVars>
          <dgm:chPref val="3"/>
        </dgm:presLayoutVars>
      </dgm:prSet>
      <dgm:spPr/>
    </dgm:pt>
    <dgm:pt modelId="{1C4FEFE9-9751-424E-A914-2DAE5FE1CD0D}" type="pres">
      <dgm:prSet presAssocID="{AE943E08-8B38-EF49-BFAC-349A6677726D}" presName="txFour" presStyleLbl="node4" presStyleIdx="0" presStyleCnt="12">
        <dgm:presLayoutVars>
          <dgm:chPref val="3"/>
        </dgm:presLayoutVars>
      </dgm:prSet>
      <dgm:spPr/>
    </dgm:pt>
    <dgm:pt modelId="{028DE78A-E804-FB48-886E-AA44D6832577}" type="pres">
      <dgm:prSet presAssocID="{AE943E08-8B38-EF49-BFAC-349A6677726D}" presName="parTransFour" presStyleCnt="0"/>
      <dgm:spPr/>
    </dgm:pt>
    <dgm:pt modelId="{99B0E3C1-406A-2F4B-8808-434B45BF152F}" type="pres">
      <dgm:prSet presAssocID="{AE943E08-8B38-EF49-BFAC-349A6677726D}" presName="horzFour" presStyleCnt="0"/>
      <dgm:spPr/>
    </dgm:pt>
    <dgm:pt modelId="{6CCF1DBF-A6A7-8D46-AB75-23E74C59C381}" type="pres">
      <dgm:prSet presAssocID="{79F1F322-4437-DC46-8E4D-FACB6F6A1A85}" presName="vertFour" presStyleCnt="0">
        <dgm:presLayoutVars>
          <dgm:chPref val="3"/>
        </dgm:presLayoutVars>
      </dgm:prSet>
      <dgm:spPr/>
    </dgm:pt>
    <dgm:pt modelId="{399BB58F-1320-CA4A-806F-62921601A35C}" type="pres">
      <dgm:prSet presAssocID="{79F1F322-4437-DC46-8E4D-FACB6F6A1A85}" presName="txFour" presStyleLbl="node4" presStyleIdx="1" presStyleCnt="12">
        <dgm:presLayoutVars>
          <dgm:chPref val="3"/>
        </dgm:presLayoutVars>
      </dgm:prSet>
      <dgm:spPr/>
    </dgm:pt>
    <dgm:pt modelId="{77B9CCAA-BF17-7F47-AE26-E5891EFCB622}" type="pres">
      <dgm:prSet presAssocID="{79F1F322-4437-DC46-8E4D-FACB6F6A1A85}" presName="horzFour" presStyleCnt="0"/>
      <dgm:spPr/>
    </dgm:pt>
    <dgm:pt modelId="{15A2BDF4-37B1-BF49-95B8-7BA84BCFD4CF}" type="pres">
      <dgm:prSet presAssocID="{A7D2EB6B-26BB-C643-AE6B-4B4DAB20104C}" presName="sibSpaceOne" presStyleCnt="0"/>
      <dgm:spPr/>
    </dgm:pt>
    <dgm:pt modelId="{ABBF1741-136A-7C48-A107-6C981EB18768}" type="pres">
      <dgm:prSet presAssocID="{E0543A40-E696-0644-8571-F5443FAFF73A}" presName="vertOne" presStyleCnt="0"/>
      <dgm:spPr/>
    </dgm:pt>
    <dgm:pt modelId="{0CEB69AF-0EE4-4F4F-A0EF-A8B803045861}" type="pres">
      <dgm:prSet presAssocID="{E0543A40-E696-0644-8571-F5443FAFF73A}" presName="txOne" presStyleLbl="node0" presStyleIdx="1" presStyleCnt="6">
        <dgm:presLayoutVars>
          <dgm:chPref val="3"/>
        </dgm:presLayoutVars>
      </dgm:prSet>
      <dgm:spPr/>
    </dgm:pt>
    <dgm:pt modelId="{B7A775CC-7E67-1E48-B13E-82637D1E6944}" type="pres">
      <dgm:prSet presAssocID="{E0543A40-E696-0644-8571-F5443FAFF73A}" presName="parTransOne" presStyleCnt="0"/>
      <dgm:spPr/>
    </dgm:pt>
    <dgm:pt modelId="{CD393722-BDC2-274B-8EFC-74DD7374C9CD}" type="pres">
      <dgm:prSet presAssocID="{E0543A40-E696-0644-8571-F5443FAFF73A}" presName="horzOne" presStyleCnt="0"/>
      <dgm:spPr/>
    </dgm:pt>
    <dgm:pt modelId="{F7BC3DF7-D4F4-BF4B-93CE-42C7CDD839D4}" type="pres">
      <dgm:prSet presAssocID="{6D14B868-F1FF-5545-AA6F-1BC7055131E0}" presName="vertTwo" presStyleCnt="0"/>
      <dgm:spPr/>
    </dgm:pt>
    <dgm:pt modelId="{619A4337-ABD2-6243-A104-07DC27E8AAFE}" type="pres">
      <dgm:prSet presAssocID="{6D14B868-F1FF-5545-AA6F-1BC7055131E0}" presName="txTwo" presStyleLbl="node2" presStyleIdx="1" presStyleCnt="6">
        <dgm:presLayoutVars>
          <dgm:chPref val="3"/>
        </dgm:presLayoutVars>
      </dgm:prSet>
      <dgm:spPr/>
    </dgm:pt>
    <dgm:pt modelId="{4E4DE0FD-15AD-0147-A1A0-7083AE348E01}" type="pres">
      <dgm:prSet presAssocID="{6D14B868-F1FF-5545-AA6F-1BC7055131E0}" presName="parTransTwo" presStyleCnt="0"/>
      <dgm:spPr/>
    </dgm:pt>
    <dgm:pt modelId="{D465C884-A989-AA48-A3DF-D7164589F674}" type="pres">
      <dgm:prSet presAssocID="{6D14B868-F1FF-5545-AA6F-1BC7055131E0}" presName="horzTwo" presStyleCnt="0"/>
      <dgm:spPr/>
    </dgm:pt>
    <dgm:pt modelId="{3430CF6C-11A5-DA42-9F9D-461BE1BAB514}" type="pres">
      <dgm:prSet presAssocID="{97A38553-F618-E34A-83C6-5924C6D4BEC1}" presName="vertThree" presStyleCnt="0"/>
      <dgm:spPr/>
    </dgm:pt>
    <dgm:pt modelId="{228EF184-2C77-434B-A7A5-F2971BF7050E}" type="pres">
      <dgm:prSet presAssocID="{97A38553-F618-E34A-83C6-5924C6D4BEC1}" presName="txThree" presStyleLbl="node3" presStyleIdx="1" presStyleCnt="6">
        <dgm:presLayoutVars>
          <dgm:chPref val="3"/>
        </dgm:presLayoutVars>
      </dgm:prSet>
      <dgm:spPr/>
    </dgm:pt>
    <dgm:pt modelId="{38A5CBF7-EC80-3544-ADAB-9F67B9EA6A4E}" type="pres">
      <dgm:prSet presAssocID="{97A38553-F618-E34A-83C6-5924C6D4BEC1}" presName="parTransThree" presStyleCnt="0"/>
      <dgm:spPr/>
    </dgm:pt>
    <dgm:pt modelId="{44A44615-EF70-3946-8DFE-84DF9442F150}" type="pres">
      <dgm:prSet presAssocID="{97A38553-F618-E34A-83C6-5924C6D4BEC1}" presName="horzThree" presStyleCnt="0"/>
      <dgm:spPr/>
    </dgm:pt>
    <dgm:pt modelId="{9761D842-33D3-6643-B462-61502200A1D4}" type="pres">
      <dgm:prSet presAssocID="{5A01387F-9BD2-9E41-95B5-F6158F8C443F}" presName="vertFour" presStyleCnt="0">
        <dgm:presLayoutVars>
          <dgm:chPref val="3"/>
        </dgm:presLayoutVars>
      </dgm:prSet>
      <dgm:spPr/>
    </dgm:pt>
    <dgm:pt modelId="{222B0E5C-2AFB-0A47-9C61-9B769BBFE966}" type="pres">
      <dgm:prSet presAssocID="{5A01387F-9BD2-9E41-95B5-F6158F8C443F}" presName="txFour" presStyleLbl="node4" presStyleIdx="2" presStyleCnt="12">
        <dgm:presLayoutVars>
          <dgm:chPref val="3"/>
        </dgm:presLayoutVars>
      </dgm:prSet>
      <dgm:spPr/>
    </dgm:pt>
    <dgm:pt modelId="{151F261B-5CF5-E049-BA99-16C52E4E05D1}" type="pres">
      <dgm:prSet presAssocID="{5A01387F-9BD2-9E41-95B5-F6158F8C443F}" presName="parTransFour" presStyleCnt="0"/>
      <dgm:spPr/>
    </dgm:pt>
    <dgm:pt modelId="{712C9C44-9F32-6140-882F-0BACEB245D84}" type="pres">
      <dgm:prSet presAssocID="{5A01387F-9BD2-9E41-95B5-F6158F8C443F}" presName="horzFour" presStyleCnt="0"/>
      <dgm:spPr/>
    </dgm:pt>
    <dgm:pt modelId="{6E8EA957-2E57-634A-BFD6-EB82CC6AB052}" type="pres">
      <dgm:prSet presAssocID="{FD02CFC1-EC3C-C644-A268-5A7D7B898A63}" presName="vertFour" presStyleCnt="0">
        <dgm:presLayoutVars>
          <dgm:chPref val="3"/>
        </dgm:presLayoutVars>
      </dgm:prSet>
      <dgm:spPr/>
    </dgm:pt>
    <dgm:pt modelId="{86D15D1C-9E37-C042-B343-AD2395ECDEB8}" type="pres">
      <dgm:prSet presAssocID="{FD02CFC1-EC3C-C644-A268-5A7D7B898A63}" presName="txFour" presStyleLbl="node4" presStyleIdx="3" presStyleCnt="12">
        <dgm:presLayoutVars>
          <dgm:chPref val="3"/>
        </dgm:presLayoutVars>
      </dgm:prSet>
      <dgm:spPr/>
    </dgm:pt>
    <dgm:pt modelId="{448EA192-5590-9947-9FD5-4720CE8F6EC1}" type="pres">
      <dgm:prSet presAssocID="{FD02CFC1-EC3C-C644-A268-5A7D7B898A63}" presName="horzFour" presStyleCnt="0"/>
      <dgm:spPr/>
    </dgm:pt>
    <dgm:pt modelId="{DD9DF956-EC6A-A14A-B061-C09835C54BDB}" type="pres">
      <dgm:prSet presAssocID="{EB79EADA-99C5-8D44-80F7-FAB00A2141A1}" presName="sibSpaceOne" presStyleCnt="0"/>
      <dgm:spPr/>
    </dgm:pt>
    <dgm:pt modelId="{F2F37E7E-93C1-1644-ACA2-2B74DB5500E4}" type="pres">
      <dgm:prSet presAssocID="{237C94EA-EE8D-6643-825E-E7250AEC57F1}" presName="vertOne" presStyleCnt="0"/>
      <dgm:spPr/>
    </dgm:pt>
    <dgm:pt modelId="{E3A7E1D4-67BB-1E43-8BDC-5577DFE9D407}" type="pres">
      <dgm:prSet presAssocID="{237C94EA-EE8D-6643-825E-E7250AEC57F1}" presName="txOne" presStyleLbl="node0" presStyleIdx="2" presStyleCnt="6">
        <dgm:presLayoutVars>
          <dgm:chPref val="3"/>
        </dgm:presLayoutVars>
      </dgm:prSet>
      <dgm:spPr/>
    </dgm:pt>
    <dgm:pt modelId="{12530653-F5E2-9145-BB35-0FAC284FF62A}" type="pres">
      <dgm:prSet presAssocID="{237C94EA-EE8D-6643-825E-E7250AEC57F1}" presName="parTransOne" presStyleCnt="0"/>
      <dgm:spPr/>
    </dgm:pt>
    <dgm:pt modelId="{20D94A1E-6444-944D-9DF9-956E7B6253C3}" type="pres">
      <dgm:prSet presAssocID="{237C94EA-EE8D-6643-825E-E7250AEC57F1}" presName="horzOne" presStyleCnt="0"/>
      <dgm:spPr/>
    </dgm:pt>
    <dgm:pt modelId="{8F6AF302-B9E3-9642-B4F1-DF075DD0FF08}" type="pres">
      <dgm:prSet presAssocID="{360A3271-C712-9042-A08D-82C4D80301DE}" presName="vertTwo" presStyleCnt="0"/>
      <dgm:spPr/>
    </dgm:pt>
    <dgm:pt modelId="{2091367F-C697-BA44-8B0E-3A7ECEB8353C}" type="pres">
      <dgm:prSet presAssocID="{360A3271-C712-9042-A08D-82C4D80301DE}" presName="txTwo" presStyleLbl="node2" presStyleIdx="2" presStyleCnt="6">
        <dgm:presLayoutVars>
          <dgm:chPref val="3"/>
        </dgm:presLayoutVars>
      </dgm:prSet>
      <dgm:spPr/>
    </dgm:pt>
    <dgm:pt modelId="{F47D1FB5-1593-6249-997F-0BCB60AC6DCE}" type="pres">
      <dgm:prSet presAssocID="{360A3271-C712-9042-A08D-82C4D80301DE}" presName="parTransTwo" presStyleCnt="0"/>
      <dgm:spPr/>
    </dgm:pt>
    <dgm:pt modelId="{CAF0FFF5-6171-CC42-B7EB-61C437B5E2EC}" type="pres">
      <dgm:prSet presAssocID="{360A3271-C712-9042-A08D-82C4D80301DE}" presName="horzTwo" presStyleCnt="0"/>
      <dgm:spPr/>
    </dgm:pt>
    <dgm:pt modelId="{54A18829-4AB8-D14A-B645-30E3E139BC2B}" type="pres">
      <dgm:prSet presAssocID="{8C06EAC5-9AB1-B04F-BD9C-6E318EF19E5A}" presName="vertThree" presStyleCnt="0"/>
      <dgm:spPr/>
    </dgm:pt>
    <dgm:pt modelId="{67B926E6-8F82-DA4B-A567-9871EE4B2B75}" type="pres">
      <dgm:prSet presAssocID="{8C06EAC5-9AB1-B04F-BD9C-6E318EF19E5A}" presName="txThree" presStyleLbl="node3" presStyleIdx="2" presStyleCnt="6">
        <dgm:presLayoutVars>
          <dgm:chPref val="3"/>
        </dgm:presLayoutVars>
      </dgm:prSet>
      <dgm:spPr/>
    </dgm:pt>
    <dgm:pt modelId="{68C5A396-D0F6-D14F-9BCC-2A403D07CEB1}" type="pres">
      <dgm:prSet presAssocID="{8C06EAC5-9AB1-B04F-BD9C-6E318EF19E5A}" presName="parTransThree" presStyleCnt="0"/>
      <dgm:spPr/>
    </dgm:pt>
    <dgm:pt modelId="{1DFC8DB8-C941-C547-A090-1A3B53DA6331}" type="pres">
      <dgm:prSet presAssocID="{8C06EAC5-9AB1-B04F-BD9C-6E318EF19E5A}" presName="horzThree" presStyleCnt="0"/>
      <dgm:spPr/>
    </dgm:pt>
    <dgm:pt modelId="{D259E1C0-5F2B-FB4B-AD1C-7BAAD1DE04E3}" type="pres">
      <dgm:prSet presAssocID="{D3AC1F1E-5378-C54D-AF0A-51B94A271FF8}" presName="vertFour" presStyleCnt="0">
        <dgm:presLayoutVars>
          <dgm:chPref val="3"/>
        </dgm:presLayoutVars>
      </dgm:prSet>
      <dgm:spPr/>
    </dgm:pt>
    <dgm:pt modelId="{C93AC033-9B6A-EE4D-86E1-0BECC429E6ED}" type="pres">
      <dgm:prSet presAssocID="{D3AC1F1E-5378-C54D-AF0A-51B94A271FF8}" presName="txFour" presStyleLbl="node4" presStyleIdx="4" presStyleCnt="12">
        <dgm:presLayoutVars>
          <dgm:chPref val="3"/>
        </dgm:presLayoutVars>
      </dgm:prSet>
      <dgm:spPr/>
    </dgm:pt>
    <dgm:pt modelId="{5C7DD437-2945-FD49-9F29-D8AECB3C5A7B}" type="pres">
      <dgm:prSet presAssocID="{D3AC1F1E-5378-C54D-AF0A-51B94A271FF8}" presName="parTransFour" presStyleCnt="0"/>
      <dgm:spPr/>
    </dgm:pt>
    <dgm:pt modelId="{87ADCF66-9AF4-C740-A1D7-A55E06FC27CD}" type="pres">
      <dgm:prSet presAssocID="{D3AC1F1E-5378-C54D-AF0A-51B94A271FF8}" presName="horzFour" presStyleCnt="0"/>
      <dgm:spPr/>
    </dgm:pt>
    <dgm:pt modelId="{DF7010C4-4E3D-E149-A65D-EA7C3A594056}" type="pres">
      <dgm:prSet presAssocID="{0FC0D15A-AF17-134A-8B97-F88596D77F21}" presName="vertFour" presStyleCnt="0">
        <dgm:presLayoutVars>
          <dgm:chPref val="3"/>
        </dgm:presLayoutVars>
      </dgm:prSet>
      <dgm:spPr/>
    </dgm:pt>
    <dgm:pt modelId="{DCE0EBB5-B52E-2749-AD08-0CE7C615FEB7}" type="pres">
      <dgm:prSet presAssocID="{0FC0D15A-AF17-134A-8B97-F88596D77F21}" presName="txFour" presStyleLbl="node4" presStyleIdx="5" presStyleCnt="12">
        <dgm:presLayoutVars>
          <dgm:chPref val="3"/>
        </dgm:presLayoutVars>
      </dgm:prSet>
      <dgm:spPr/>
    </dgm:pt>
    <dgm:pt modelId="{054CC457-D214-1A45-A37B-39AA62742550}" type="pres">
      <dgm:prSet presAssocID="{0FC0D15A-AF17-134A-8B97-F88596D77F21}" presName="horzFour" presStyleCnt="0"/>
      <dgm:spPr/>
    </dgm:pt>
    <dgm:pt modelId="{C9F46927-2BC9-5B46-AFCA-BF41309172A5}" type="pres">
      <dgm:prSet presAssocID="{D48982E7-F2D3-8242-968A-EC2C9C084D9F}" presName="sibSpaceOne" presStyleCnt="0"/>
      <dgm:spPr/>
    </dgm:pt>
    <dgm:pt modelId="{5E453DA2-4F33-C046-92DB-C1FF8E521389}" type="pres">
      <dgm:prSet presAssocID="{C2232BF4-BB18-3E42-94CD-C30EA9DC111D}" presName="vertOne" presStyleCnt="0"/>
      <dgm:spPr/>
    </dgm:pt>
    <dgm:pt modelId="{7C9163DA-7C52-C547-94F2-8598FA582C03}" type="pres">
      <dgm:prSet presAssocID="{C2232BF4-BB18-3E42-94CD-C30EA9DC111D}" presName="txOne" presStyleLbl="node0" presStyleIdx="3" presStyleCnt="6">
        <dgm:presLayoutVars>
          <dgm:chPref val="3"/>
        </dgm:presLayoutVars>
      </dgm:prSet>
      <dgm:spPr/>
    </dgm:pt>
    <dgm:pt modelId="{30283A6B-04B8-EA4E-B4E6-B7516A356692}" type="pres">
      <dgm:prSet presAssocID="{C2232BF4-BB18-3E42-94CD-C30EA9DC111D}" presName="parTransOne" presStyleCnt="0"/>
      <dgm:spPr/>
    </dgm:pt>
    <dgm:pt modelId="{187F5BA6-8432-A043-B2A6-F61195EC086D}" type="pres">
      <dgm:prSet presAssocID="{C2232BF4-BB18-3E42-94CD-C30EA9DC111D}" presName="horzOne" presStyleCnt="0"/>
      <dgm:spPr/>
    </dgm:pt>
    <dgm:pt modelId="{2B595FA4-290E-934C-8E3B-894E64B3692F}" type="pres">
      <dgm:prSet presAssocID="{8C62153E-86B5-4A43-A1E0-B3CE4EE3CDD6}" presName="vertTwo" presStyleCnt="0"/>
      <dgm:spPr/>
    </dgm:pt>
    <dgm:pt modelId="{59257E96-A438-074E-9EA1-277B9EC26637}" type="pres">
      <dgm:prSet presAssocID="{8C62153E-86B5-4A43-A1E0-B3CE4EE3CDD6}" presName="txTwo" presStyleLbl="node2" presStyleIdx="3" presStyleCnt="6">
        <dgm:presLayoutVars>
          <dgm:chPref val="3"/>
        </dgm:presLayoutVars>
      </dgm:prSet>
      <dgm:spPr/>
    </dgm:pt>
    <dgm:pt modelId="{3A49C960-4CB1-B84A-8AD0-193CDD523E92}" type="pres">
      <dgm:prSet presAssocID="{8C62153E-86B5-4A43-A1E0-B3CE4EE3CDD6}" presName="parTransTwo" presStyleCnt="0"/>
      <dgm:spPr/>
    </dgm:pt>
    <dgm:pt modelId="{0B308FE8-323E-FA48-AA20-1E07A6C33AC0}" type="pres">
      <dgm:prSet presAssocID="{8C62153E-86B5-4A43-A1E0-B3CE4EE3CDD6}" presName="horzTwo" presStyleCnt="0"/>
      <dgm:spPr/>
    </dgm:pt>
    <dgm:pt modelId="{F80ED4F3-C08D-4946-91F3-48307FBE8EFF}" type="pres">
      <dgm:prSet presAssocID="{3B83375C-CCE2-3243-B386-C4B0C55F1CB1}" presName="vertThree" presStyleCnt="0"/>
      <dgm:spPr/>
    </dgm:pt>
    <dgm:pt modelId="{0224615B-9931-8B40-99AD-983187148392}" type="pres">
      <dgm:prSet presAssocID="{3B83375C-CCE2-3243-B386-C4B0C55F1CB1}" presName="txThree" presStyleLbl="node3" presStyleIdx="3" presStyleCnt="6">
        <dgm:presLayoutVars>
          <dgm:chPref val="3"/>
        </dgm:presLayoutVars>
      </dgm:prSet>
      <dgm:spPr/>
    </dgm:pt>
    <dgm:pt modelId="{ACE3C5EA-0E9C-174B-BA07-50FF32C69A55}" type="pres">
      <dgm:prSet presAssocID="{3B83375C-CCE2-3243-B386-C4B0C55F1CB1}" presName="parTransThree" presStyleCnt="0"/>
      <dgm:spPr/>
    </dgm:pt>
    <dgm:pt modelId="{F8B09026-F9A1-9346-8E6D-227A29839EFE}" type="pres">
      <dgm:prSet presAssocID="{3B83375C-CCE2-3243-B386-C4B0C55F1CB1}" presName="horzThree" presStyleCnt="0"/>
      <dgm:spPr/>
    </dgm:pt>
    <dgm:pt modelId="{A9947416-42DE-B148-8A89-20CF7C0964C9}" type="pres">
      <dgm:prSet presAssocID="{DAF6CDF2-8899-0E40-9268-601416787819}" presName="vertFour" presStyleCnt="0">
        <dgm:presLayoutVars>
          <dgm:chPref val="3"/>
        </dgm:presLayoutVars>
      </dgm:prSet>
      <dgm:spPr/>
    </dgm:pt>
    <dgm:pt modelId="{B3C64876-3E89-A14D-B29B-F1CAD7D981DD}" type="pres">
      <dgm:prSet presAssocID="{DAF6CDF2-8899-0E40-9268-601416787819}" presName="txFour" presStyleLbl="node4" presStyleIdx="6" presStyleCnt="12">
        <dgm:presLayoutVars>
          <dgm:chPref val="3"/>
        </dgm:presLayoutVars>
      </dgm:prSet>
      <dgm:spPr/>
    </dgm:pt>
    <dgm:pt modelId="{371D6525-A72C-2343-8278-3B8818C918C4}" type="pres">
      <dgm:prSet presAssocID="{DAF6CDF2-8899-0E40-9268-601416787819}" presName="parTransFour" presStyleCnt="0"/>
      <dgm:spPr/>
    </dgm:pt>
    <dgm:pt modelId="{4595D1C0-8203-DF4A-929B-32D7E3374897}" type="pres">
      <dgm:prSet presAssocID="{DAF6CDF2-8899-0E40-9268-601416787819}" presName="horzFour" presStyleCnt="0"/>
      <dgm:spPr/>
    </dgm:pt>
    <dgm:pt modelId="{03C00520-A875-BC4E-8041-40B17E48ED6B}" type="pres">
      <dgm:prSet presAssocID="{07083B76-31F4-314C-BEC0-CEF3C19EFE23}" presName="vertFour" presStyleCnt="0">
        <dgm:presLayoutVars>
          <dgm:chPref val="3"/>
        </dgm:presLayoutVars>
      </dgm:prSet>
      <dgm:spPr/>
    </dgm:pt>
    <dgm:pt modelId="{C0279FAE-0393-6C4F-A14E-38041AE2AF6A}" type="pres">
      <dgm:prSet presAssocID="{07083B76-31F4-314C-BEC0-CEF3C19EFE23}" presName="txFour" presStyleLbl="node4" presStyleIdx="7" presStyleCnt="12">
        <dgm:presLayoutVars>
          <dgm:chPref val="3"/>
        </dgm:presLayoutVars>
      </dgm:prSet>
      <dgm:spPr/>
    </dgm:pt>
    <dgm:pt modelId="{89B42DCB-8A9F-C74D-B04D-10A37C4BF7D1}" type="pres">
      <dgm:prSet presAssocID="{07083B76-31F4-314C-BEC0-CEF3C19EFE23}" presName="horzFour" presStyleCnt="0"/>
      <dgm:spPr/>
    </dgm:pt>
    <dgm:pt modelId="{C65E0F24-49B4-344B-AF8A-39C346FB0D3F}" type="pres">
      <dgm:prSet presAssocID="{E093D100-D86F-4B4E-AACB-8A3FCF1E0CAA}" presName="sibSpaceOne" presStyleCnt="0"/>
      <dgm:spPr/>
    </dgm:pt>
    <dgm:pt modelId="{B4F0C1E9-4DAD-5F48-B2F6-5A11DEA916ED}" type="pres">
      <dgm:prSet presAssocID="{1567BABE-8AD0-D043-ABB8-EF15440C3E3F}" presName="vertOne" presStyleCnt="0"/>
      <dgm:spPr/>
    </dgm:pt>
    <dgm:pt modelId="{A58D389C-6BC6-5C4A-86AB-23487538CA2A}" type="pres">
      <dgm:prSet presAssocID="{1567BABE-8AD0-D043-ABB8-EF15440C3E3F}" presName="txOne" presStyleLbl="node0" presStyleIdx="4" presStyleCnt="6">
        <dgm:presLayoutVars>
          <dgm:chPref val="3"/>
        </dgm:presLayoutVars>
      </dgm:prSet>
      <dgm:spPr/>
    </dgm:pt>
    <dgm:pt modelId="{E1256F51-40BB-BF4E-911C-B7AAF500F081}" type="pres">
      <dgm:prSet presAssocID="{1567BABE-8AD0-D043-ABB8-EF15440C3E3F}" presName="parTransOne" presStyleCnt="0"/>
      <dgm:spPr/>
    </dgm:pt>
    <dgm:pt modelId="{6F114BF4-D5AC-B141-AE58-CEACCEDFE01C}" type="pres">
      <dgm:prSet presAssocID="{1567BABE-8AD0-D043-ABB8-EF15440C3E3F}" presName="horzOne" presStyleCnt="0"/>
      <dgm:spPr/>
    </dgm:pt>
    <dgm:pt modelId="{758CD51B-F05E-C040-B73E-AD0994FE9CAB}" type="pres">
      <dgm:prSet presAssocID="{F7450420-2269-7C41-915E-0CA04642E8C4}" presName="vertTwo" presStyleCnt="0"/>
      <dgm:spPr/>
    </dgm:pt>
    <dgm:pt modelId="{203ED519-1500-D04F-82B8-816D6F149FD4}" type="pres">
      <dgm:prSet presAssocID="{F7450420-2269-7C41-915E-0CA04642E8C4}" presName="txTwo" presStyleLbl="node2" presStyleIdx="4" presStyleCnt="6">
        <dgm:presLayoutVars>
          <dgm:chPref val="3"/>
        </dgm:presLayoutVars>
      </dgm:prSet>
      <dgm:spPr/>
    </dgm:pt>
    <dgm:pt modelId="{4152652B-07F5-D449-86E8-FA865896EB78}" type="pres">
      <dgm:prSet presAssocID="{F7450420-2269-7C41-915E-0CA04642E8C4}" presName="parTransTwo" presStyleCnt="0"/>
      <dgm:spPr/>
    </dgm:pt>
    <dgm:pt modelId="{865B3C59-6845-B44B-8D4E-7128FC160029}" type="pres">
      <dgm:prSet presAssocID="{F7450420-2269-7C41-915E-0CA04642E8C4}" presName="horzTwo" presStyleCnt="0"/>
      <dgm:spPr/>
    </dgm:pt>
    <dgm:pt modelId="{E6B4ADE4-6D71-8B4C-8036-4BEF182C6DF3}" type="pres">
      <dgm:prSet presAssocID="{00BF4EC8-506E-ED49-AA54-FC286E58805E}" presName="vertThree" presStyleCnt="0"/>
      <dgm:spPr/>
    </dgm:pt>
    <dgm:pt modelId="{F008FE01-A5A6-2E4C-9BD1-E2262D3F9707}" type="pres">
      <dgm:prSet presAssocID="{00BF4EC8-506E-ED49-AA54-FC286E58805E}" presName="txThree" presStyleLbl="node3" presStyleIdx="4" presStyleCnt="6">
        <dgm:presLayoutVars>
          <dgm:chPref val="3"/>
        </dgm:presLayoutVars>
      </dgm:prSet>
      <dgm:spPr/>
    </dgm:pt>
    <dgm:pt modelId="{E161CE35-10C5-D54D-9186-554F5107AEF6}" type="pres">
      <dgm:prSet presAssocID="{00BF4EC8-506E-ED49-AA54-FC286E58805E}" presName="parTransThree" presStyleCnt="0"/>
      <dgm:spPr/>
    </dgm:pt>
    <dgm:pt modelId="{05343B30-D294-F74A-9CED-104B728E9454}" type="pres">
      <dgm:prSet presAssocID="{00BF4EC8-506E-ED49-AA54-FC286E58805E}" presName="horzThree" presStyleCnt="0"/>
      <dgm:spPr/>
    </dgm:pt>
    <dgm:pt modelId="{6F758565-A03B-2C40-B306-C67D4201502C}" type="pres">
      <dgm:prSet presAssocID="{AFBBAC72-12B5-5D48-BE6A-9D68C4705D08}" presName="vertFour" presStyleCnt="0">
        <dgm:presLayoutVars>
          <dgm:chPref val="3"/>
        </dgm:presLayoutVars>
      </dgm:prSet>
      <dgm:spPr/>
    </dgm:pt>
    <dgm:pt modelId="{2CD593EB-888F-7946-8540-0E28E2B805CD}" type="pres">
      <dgm:prSet presAssocID="{AFBBAC72-12B5-5D48-BE6A-9D68C4705D08}" presName="txFour" presStyleLbl="node4" presStyleIdx="8" presStyleCnt="12">
        <dgm:presLayoutVars>
          <dgm:chPref val="3"/>
        </dgm:presLayoutVars>
      </dgm:prSet>
      <dgm:spPr/>
    </dgm:pt>
    <dgm:pt modelId="{35B07DD5-C46A-A04B-B470-469028B0B761}" type="pres">
      <dgm:prSet presAssocID="{AFBBAC72-12B5-5D48-BE6A-9D68C4705D08}" presName="parTransFour" presStyleCnt="0"/>
      <dgm:spPr/>
    </dgm:pt>
    <dgm:pt modelId="{2EC4661D-22B6-9D4F-B0F6-940560EF5439}" type="pres">
      <dgm:prSet presAssocID="{AFBBAC72-12B5-5D48-BE6A-9D68C4705D08}" presName="horzFour" presStyleCnt="0"/>
      <dgm:spPr/>
    </dgm:pt>
    <dgm:pt modelId="{C7B78741-D89D-E843-B4F2-48D82631E364}" type="pres">
      <dgm:prSet presAssocID="{F12E0A2C-FACC-7A49-9C56-76F1BBA4918E}" presName="vertFour" presStyleCnt="0">
        <dgm:presLayoutVars>
          <dgm:chPref val="3"/>
        </dgm:presLayoutVars>
      </dgm:prSet>
      <dgm:spPr/>
    </dgm:pt>
    <dgm:pt modelId="{99F2C568-697B-8D48-A045-272F5F83BEF5}" type="pres">
      <dgm:prSet presAssocID="{F12E0A2C-FACC-7A49-9C56-76F1BBA4918E}" presName="txFour" presStyleLbl="node4" presStyleIdx="9" presStyleCnt="12">
        <dgm:presLayoutVars>
          <dgm:chPref val="3"/>
        </dgm:presLayoutVars>
      </dgm:prSet>
      <dgm:spPr/>
    </dgm:pt>
    <dgm:pt modelId="{92CF50A4-3442-A942-9C58-BF9F4472E828}" type="pres">
      <dgm:prSet presAssocID="{F12E0A2C-FACC-7A49-9C56-76F1BBA4918E}" presName="horzFour" presStyleCnt="0"/>
      <dgm:spPr/>
    </dgm:pt>
    <dgm:pt modelId="{355B2EFC-221D-9740-B697-F72D4D934F07}" type="pres">
      <dgm:prSet presAssocID="{C7F2ABE0-595F-D54C-B9BD-E453531A5F58}" presName="sibSpaceOne" presStyleCnt="0"/>
      <dgm:spPr/>
    </dgm:pt>
    <dgm:pt modelId="{C6C12C4E-05C6-734F-AABE-316405F9D446}" type="pres">
      <dgm:prSet presAssocID="{52D09164-3386-9740-9831-D48B89CDB7E5}" presName="vertOne" presStyleCnt="0"/>
      <dgm:spPr/>
    </dgm:pt>
    <dgm:pt modelId="{D3BC782E-3AB3-F54F-81E3-092D548600AF}" type="pres">
      <dgm:prSet presAssocID="{52D09164-3386-9740-9831-D48B89CDB7E5}" presName="txOne" presStyleLbl="node0" presStyleIdx="5" presStyleCnt="6">
        <dgm:presLayoutVars>
          <dgm:chPref val="3"/>
        </dgm:presLayoutVars>
      </dgm:prSet>
      <dgm:spPr/>
    </dgm:pt>
    <dgm:pt modelId="{3261D4F4-8573-C04C-BF35-581C3EC5DE43}" type="pres">
      <dgm:prSet presAssocID="{52D09164-3386-9740-9831-D48B89CDB7E5}" presName="parTransOne" presStyleCnt="0"/>
      <dgm:spPr/>
    </dgm:pt>
    <dgm:pt modelId="{851F97DC-A382-8646-A326-CA4A5F300809}" type="pres">
      <dgm:prSet presAssocID="{52D09164-3386-9740-9831-D48B89CDB7E5}" presName="horzOne" presStyleCnt="0"/>
      <dgm:spPr/>
    </dgm:pt>
    <dgm:pt modelId="{1E335A75-CF60-E146-AB23-7018F2444B7A}" type="pres">
      <dgm:prSet presAssocID="{153E8EC7-2C8D-0C4F-9911-E4D2EFA5D595}" presName="vertTwo" presStyleCnt="0"/>
      <dgm:spPr/>
    </dgm:pt>
    <dgm:pt modelId="{A30534E1-9C18-9F48-B2FA-A83BE4F2C642}" type="pres">
      <dgm:prSet presAssocID="{153E8EC7-2C8D-0C4F-9911-E4D2EFA5D595}" presName="txTwo" presStyleLbl="node2" presStyleIdx="5" presStyleCnt="6">
        <dgm:presLayoutVars>
          <dgm:chPref val="3"/>
        </dgm:presLayoutVars>
      </dgm:prSet>
      <dgm:spPr/>
    </dgm:pt>
    <dgm:pt modelId="{D510F207-244D-D94F-BAFF-40CA71918787}" type="pres">
      <dgm:prSet presAssocID="{153E8EC7-2C8D-0C4F-9911-E4D2EFA5D595}" presName="parTransTwo" presStyleCnt="0"/>
      <dgm:spPr/>
    </dgm:pt>
    <dgm:pt modelId="{F72949EC-7717-8C49-AD64-16CAC80154CD}" type="pres">
      <dgm:prSet presAssocID="{153E8EC7-2C8D-0C4F-9911-E4D2EFA5D595}" presName="horzTwo" presStyleCnt="0"/>
      <dgm:spPr/>
    </dgm:pt>
    <dgm:pt modelId="{0A518121-26D7-4141-B1A8-9E437C61BD87}" type="pres">
      <dgm:prSet presAssocID="{308D54EC-B784-A641-BD24-E11DEE6F0F26}" presName="vertThree" presStyleCnt="0"/>
      <dgm:spPr/>
    </dgm:pt>
    <dgm:pt modelId="{F8C031F0-8CD4-814E-B396-BDFFEF00DE55}" type="pres">
      <dgm:prSet presAssocID="{308D54EC-B784-A641-BD24-E11DEE6F0F26}" presName="txThree" presStyleLbl="node3" presStyleIdx="5" presStyleCnt="6">
        <dgm:presLayoutVars>
          <dgm:chPref val="3"/>
        </dgm:presLayoutVars>
      </dgm:prSet>
      <dgm:spPr/>
    </dgm:pt>
    <dgm:pt modelId="{3D563600-47E5-814B-BBB5-A11FFDCC4BE6}" type="pres">
      <dgm:prSet presAssocID="{308D54EC-B784-A641-BD24-E11DEE6F0F26}" presName="parTransThree" presStyleCnt="0"/>
      <dgm:spPr/>
    </dgm:pt>
    <dgm:pt modelId="{B6AD4A6F-82E4-8944-9828-186B97DCDCB0}" type="pres">
      <dgm:prSet presAssocID="{308D54EC-B784-A641-BD24-E11DEE6F0F26}" presName="horzThree" presStyleCnt="0"/>
      <dgm:spPr/>
    </dgm:pt>
    <dgm:pt modelId="{AB1F58CD-7D5F-094F-8BB6-B04C49E3C0D6}" type="pres">
      <dgm:prSet presAssocID="{0C8C1E7B-1399-E64B-AEFB-764F842653AD}" presName="vertFour" presStyleCnt="0">
        <dgm:presLayoutVars>
          <dgm:chPref val="3"/>
        </dgm:presLayoutVars>
      </dgm:prSet>
      <dgm:spPr/>
    </dgm:pt>
    <dgm:pt modelId="{B50C46EE-7A17-BD4D-9FDA-8D575655DF8C}" type="pres">
      <dgm:prSet presAssocID="{0C8C1E7B-1399-E64B-AEFB-764F842653AD}" presName="txFour" presStyleLbl="node4" presStyleIdx="10" presStyleCnt="12">
        <dgm:presLayoutVars>
          <dgm:chPref val="3"/>
        </dgm:presLayoutVars>
      </dgm:prSet>
      <dgm:spPr/>
    </dgm:pt>
    <dgm:pt modelId="{209B8850-A67F-5D49-8592-96FCD92018AD}" type="pres">
      <dgm:prSet presAssocID="{0C8C1E7B-1399-E64B-AEFB-764F842653AD}" presName="parTransFour" presStyleCnt="0"/>
      <dgm:spPr/>
    </dgm:pt>
    <dgm:pt modelId="{75870679-0B26-7747-A161-CCF7D434DB64}" type="pres">
      <dgm:prSet presAssocID="{0C8C1E7B-1399-E64B-AEFB-764F842653AD}" presName="horzFour" presStyleCnt="0"/>
      <dgm:spPr/>
    </dgm:pt>
    <dgm:pt modelId="{B79D9FA8-2F42-AA41-85C5-9E80AB5BB1BE}" type="pres">
      <dgm:prSet presAssocID="{A88040E2-8A06-1849-96BB-75B9CCB09BDF}" presName="vertFour" presStyleCnt="0">
        <dgm:presLayoutVars>
          <dgm:chPref val="3"/>
        </dgm:presLayoutVars>
      </dgm:prSet>
      <dgm:spPr/>
    </dgm:pt>
    <dgm:pt modelId="{571B866F-0709-4E47-9102-3D137E0D985A}" type="pres">
      <dgm:prSet presAssocID="{A88040E2-8A06-1849-96BB-75B9CCB09BDF}" presName="txFour" presStyleLbl="node4" presStyleIdx="11" presStyleCnt="12">
        <dgm:presLayoutVars>
          <dgm:chPref val="3"/>
        </dgm:presLayoutVars>
      </dgm:prSet>
      <dgm:spPr/>
    </dgm:pt>
    <dgm:pt modelId="{6980BBDA-C6F5-0345-9AE1-8FA6A0716C44}" type="pres">
      <dgm:prSet presAssocID="{A88040E2-8A06-1849-96BB-75B9CCB09BDF}" presName="horzFour" presStyleCnt="0"/>
      <dgm:spPr/>
    </dgm:pt>
  </dgm:ptLst>
  <dgm:cxnLst>
    <dgm:cxn modelId="{A7DD4E00-D7B6-2448-B84A-FFA5C9FC70E9}" srcId="{758F943B-5B9E-7048-8DA4-B2A42B0DA57D}" destId="{237C94EA-EE8D-6643-825E-E7250AEC57F1}" srcOrd="2" destOrd="0" parTransId="{3B029CDE-9120-D142-96AB-F79DA5DD345D}" sibTransId="{D48982E7-F2D3-8242-968A-EC2C9C084D9F}"/>
    <dgm:cxn modelId="{F3F4EA00-6343-4A41-A30C-6B0CF68F9A64}" type="presOf" srcId="{360A3271-C712-9042-A08D-82C4D80301DE}" destId="{2091367F-C697-BA44-8B0E-3A7ECEB8353C}" srcOrd="0" destOrd="0" presId="urn:microsoft.com/office/officeart/2005/8/layout/hierarchy4"/>
    <dgm:cxn modelId="{2F043F08-A3FA-6647-A206-C3CF671FA1F5}" srcId="{8C62153E-86B5-4A43-A1E0-B3CE4EE3CDD6}" destId="{3B83375C-CCE2-3243-B386-C4B0C55F1CB1}" srcOrd="0" destOrd="0" parTransId="{10A13454-5EA7-244C-8DDD-CF2E22F2CC11}" sibTransId="{03C875D2-B922-4B4B-93EE-0D1361157B84}"/>
    <dgm:cxn modelId="{7F5FBB0B-4991-8E4A-B4A6-A04C0FD9CEBA}" srcId="{758F943B-5B9E-7048-8DA4-B2A42B0DA57D}" destId="{F4D5BE71-B0AD-5A41-9242-13A933DF2526}" srcOrd="0" destOrd="0" parTransId="{C05AED2F-0559-0348-A689-EB10CB3D5EFD}" sibTransId="{A7D2EB6B-26BB-C643-AE6B-4B4DAB20104C}"/>
    <dgm:cxn modelId="{84A13914-D1C5-3045-9758-E2401EF66ECE}" srcId="{E0543A40-E696-0644-8571-F5443FAFF73A}" destId="{6D14B868-F1FF-5545-AA6F-1BC7055131E0}" srcOrd="0" destOrd="0" parTransId="{02E52C04-5F97-4240-B479-3F00505B429F}" sibTransId="{7D7E5B6B-3827-1643-BA6C-D15A0C3A7E8A}"/>
    <dgm:cxn modelId="{F18DE714-D36F-4C4B-8B8C-BD3E2B2685AA}" srcId="{758F943B-5B9E-7048-8DA4-B2A42B0DA57D}" destId="{E0543A40-E696-0644-8571-F5443FAFF73A}" srcOrd="1" destOrd="0" parTransId="{92BBF030-C9B5-9549-B220-E00E19B6188A}" sibTransId="{EB79EADA-99C5-8D44-80F7-FAB00A2141A1}"/>
    <dgm:cxn modelId="{04FD301C-1E5E-A148-BF85-9E7C8CC78ED0}" srcId="{079B401E-8FEB-2F49-9699-6D033BE2E663}" destId="{AE943E08-8B38-EF49-BFAC-349A6677726D}" srcOrd="0" destOrd="0" parTransId="{388E4C0D-D7C4-0944-A225-580A319B5785}" sibTransId="{4C647AC5-812C-F447-8006-FA23E9B9B3C1}"/>
    <dgm:cxn modelId="{ECE2882F-549D-7446-A97D-8DA627DA9B91}" srcId="{758F943B-5B9E-7048-8DA4-B2A42B0DA57D}" destId="{1567BABE-8AD0-D043-ABB8-EF15440C3E3F}" srcOrd="4" destOrd="0" parTransId="{A86AA191-F841-5040-9CD8-5AB05DA38F06}" sibTransId="{C7F2ABE0-595F-D54C-B9BD-E453531A5F58}"/>
    <dgm:cxn modelId="{0852C731-5C5F-434B-88FD-66056AEC84BD}" type="presOf" srcId="{758F943B-5B9E-7048-8DA4-B2A42B0DA57D}" destId="{856F2543-2C53-B94B-B904-17A2F832EB3D}" srcOrd="0" destOrd="0" presId="urn:microsoft.com/office/officeart/2005/8/layout/hierarchy4"/>
    <dgm:cxn modelId="{CF96C632-651D-114B-AFC4-C9054B84B9FD}" type="presOf" srcId="{0FC0D15A-AF17-134A-8B97-F88596D77F21}" destId="{DCE0EBB5-B52E-2749-AD08-0CE7C615FEB7}" srcOrd="0" destOrd="0" presId="urn:microsoft.com/office/officeart/2005/8/layout/hierarchy4"/>
    <dgm:cxn modelId="{95035434-F6C3-094F-A300-17E73A30EB86}" type="presOf" srcId="{8C06EAC5-9AB1-B04F-BD9C-6E318EF19E5A}" destId="{67B926E6-8F82-DA4B-A567-9871EE4B2B75}" srcOrd="0" destOrd="0" presId="urn:microsoft.com/office/officeart/2005/8/layout/hierarchy4"/>
    <dgm:cxn modelId="{5C904335-AC7D-8E4F-931E-813CCFAE7115}" srcId="{0C8C1E7B-1399-E64B-AEFB-764F842653AD}" destId="{A88040E2-8A06-1849-96BB-75B9CCB09BDF}" srcOrd="0" destOrd="0" parTransId="{3A71EAD1-5764-A044-BC89-E799B22BBEC7}" sibTransId="{57ECECF6-3BA9-484D-9122-FFA54841C12A}"/>
    <dgm:cxn modelId="{CCDC223A-CCF8-164E-8297-9EE14026D0C3}" srcId="{97A38553-F618-E34A-83C6-5924C6D4BEC1}" destId="{5A01387F-9BD2-9E41-95B5-F6158F8C443F}" srcOrd="0" destOrd="0" parTransId="{2DF2C194-8ADA-E04D-BA95-D8FAAFE19D3E}" sibTransId="{0DEAF22E-01B7-C147-93BB-FE17B96A683F}"/>
    <dgm:cxn modelId="{9DED273B-3BED-3E49-BFDB-DAA88FE52665}" type="presOf" srcId="{5A01387F-9BD2-9E41-95B5-F6158F8C443F}" destId="{222B0E5C-2AFB-0A47-9C61-9B769BBFE966}" srcOrd="0" destOrd="0" presId="urn:microsoft.com/office/officeart/2005/8/layout/hierarchy4"/>
    <dgm:cxn modelId="{2F64D148-3483-E24D-BCE8-A34C0469D7F0}" srcId="{0E42C239-92C2-194F-BF04-867156C19FD2}" destId="{079B401E-8FEB-2F49-9699-6D033BE2E663}" srcOrd="0" destOrd="0" parTransId="{77311FC8-AA80-0F41-A034-3093844B5F08}" sibTransId="{45129A0A-535E-D64A-B34E-822C918314E6}"/>
    <dgm:cxn modelId="{3166B549-1A92-6147-A62D-C392DC748A60}" type="presOf" srcId="{308D54EC-B784-A641-BD24-E11DEE6F0F26}" destId="{F8C031F0-8CD4-814E-B396-BDFFEF00DE55}" srcOrd="0" destOrd="0" presId="urn:microsoft.com/office/officeart/2005/8/layout/hierarchy4"/>
    <dgm:cxn modelId="{0C085A4E-0A81-B042-B294-E48DEB92C71B}" srcId="{360A3271-C712-9042-A08D-82C4D80301DE}" destId="{8C06EAC5-9AB1-B04F-BD9C-6E318EF19E5A}" srcOrd="0" destOrd="0" parTransId="{11CD878F-88B9-974D-A273-BC6BE3E52C6A}" sibTransId="{2F0A74B3-BD2F-1B41-9F3A-4F4B757B9C18}"/>
    <dgm:cxn modelId="{5DAC664E-3E2F-5A44-ADF9-52C366C78305}" type="presOf" srcId="{FD02CFC1-EC3C-C644-A268-5A7D7B898A63}" destId="{86D15D1C-9E37-C042-B343-AD2395ECDEB8}" srcOrd="0" destOrd="0" presId="urn:microsoft.com/office/officeart/2005/8/layout/hierarchy4"/>
    <dgm:cxn modelId="{38CB8550-CE41-1B42-AD1C-9FD37A2E2D1B}" srcId="{3B83375C-CCE2-3243-B386-C4B0C55F1CB1}" destId="{DAF6CDF2-8899-0E40-9268-601416787819}" srcOrd="0" destOrd="0" parTransId="{FC982B4B-6C52-BC42-88CE-C19EB54BB94C}" sibTransId="{267BC9DD-335D-E74C-B278-216DF07F64E0}"/>
    <dgm:cxn modelId="{0FFCAC53-4D81-0F4E-B480-49F475FA9486}" type="presOf" srcId="{AFBBAC72-12B5-5D48-BE6A-9D68C4705D08}" destId="{2CD593EB-888F-7946-8540-0E28E2B805CD}" srcOrd="0" destOrd="0" presId="urn:microsoft.com/office/officeart/2005/8/layout/hierarchy4"/>
    <dgm:cxn modelId="{FDDCB153-699F-5A4B-B35A-D5A5F6AB4C0C}" srcId="{DAF6CDF2-8899-0E40-9268-601416787819}" destId="{07083B76-31F4-314C-BEC0-CEF3C19EFE23}" srcOrd="0" destOrd="0" parTransId="{575AABB8-A463-7145-A456-FFF8835F74B2}" sibTransId="{1B3CF321-B363-9A4C-98BE-683541EC8ABF}"/>
    <dgm:cxn modelId="{1F914057-9CEF-B542-B569-5E3ADA3C7526}" type="presOf" srcId="{3B83375C-CCE2-3243-B386-C4B0C55F1CB1}" destId="{0224615B-9931-8B40-99AD-983187148392}" srcOrd="0" destOrd="0" presId="urn:microsoft.com/office/officeart/2005/8/layout/hierarchy4"/>
    <dgm:cxn modelId="{5415315C-B97D-4B4C-8EE5-712EBC6B5968}" srcId="{D3AC1F1E-5378-C54D-AF0A-51B94A271FF8}" destId="{0FC0D15A-AF17-134A-8B97-F88596D77F21}" srcOrd="0" destOrd="0" parTransId="{F8D8BC60-E071-3F44-9AD2-1AADDD674EAC}" sibTransId="{EA66B0A0-ED81-B54D-8102-A4579AC8F14E}"/>
    <dgm:cxn modelId="{0766B760-C5A0-3447-B2EA-4D0C939C0E7D}" type="presOf" srcId="{52D09164-3386-9740-9831-D48B89CDB7E5}" destId="{D3BC782E-3AB3-F54F-81E3-092D548600AF}" srcOrd="0" destOrd="0" presId="urn:microsoft.com/office/officeart/2005/8/layout/hierarchy4"/>
    <dgm:cxn modelId="{D4278365-6AB0-8145-BE2F-36921B4B2ABD}" srcId="{308D54EC-B784-A641-BD24-E11DEE6F0F26}" destId="{0C8C1E7B-1399-E64B-AEFB-764F842653AD}" srcOrd="0" destOrd="0" parTransId="{05D987AB-096A-E54F-A846-C0641BED9F5A}" sibTransId="{50356A2C-05E1-F14B-9650-CE013022D5D9}"/>
    <dgm:cxn modelId="{024C3273-F4E9-F248-B53D-0D5C976D0765}" srcId="{237C94EA-EE8D-6643-825E-E7250AEC57F1}" destId="{360A3271-C712-9042-A08D-82C4D80301DE}" srcOrd="0" destOrd="0" parTransId="{A8D9BE48-240C-CD4A-AE54-21AB4B059998}" sibTransId="{383C07E4-DC96-5C42-AA34-09287F002410}"/>
    <dgm:cxn modelId="{4C15AC80-5025-2644-83BF-56544D978C4B}" srcId="{758F943B-5B9E-7048-8DA4-B2A42B0DA57D}" destId="{52D09164-3386-9740-9831-D48B89CDB7E5}" srcOrd="5" destOrd="0" parTransId="{8D6EAF1A-4DFD-B344-AC97-1B33365245A4}" sibTransId="{D4B7D60F-BEB4-9144-9864-C2CEF226C9A2}"/>
    <dgm:cxn modelId="{B2983A89-98E2-7F48-9C32-6B6BD14F3B0E}" type="presOf" srcId="{6D14B868-F1FF-5545-AA6F-1BC7055131E0}" destId="{619A4337-ABD2-6243-A104-07DC27E8AAFE}" srcOrd="0" destOrd="0" presId="urn:microsoft.com/office/officeart/2005/8/layout/hierarchy4"/>
    <dgm:cxn modelId="{5BD9CF91-0C25-964B-AB6E-3F121587BF51}" type="presOf" srcId="{79F1F322-4437-DC46-8E4D-FACB6F6A1A85}" destId="{399BB58F-1320-CA4A-806F-62921601A35C}" srcOrd="0" destOrd="0" presId="urn:microsoft.com/office/officeart/2005/8/layout/hierarchy4"/>
    <dgm:cxn modelId="{B721E197-7759-E64E-B543-1C53FD8B641B}" srcId="{52D09164-3386-9740-9831-D48B89CDB7E5}" destId="{153E8EC7-2C8D-0C4F-9911-E4D2EFA5D595}" srcOrd="0" destOrd="0" parTransId="{E544C539-9F6A-404B-BD6A-746DC2D072F7}" sibTransId="{0DB96853-EF23-7847-8B5A-D274F546BC85}"/>
    <dgm:cxn modelId="{95687799-6775-AF4E-949F-414A4625FC08}" type="presOf" srcId="{A88040E2-8A06-1849-96BB-75B9CCB09BDF}" destId="{571B866F-0709-4E47-9102-3D137E0D985A}" srcOrd="0" destOrd="0" presId="urn:microsoft.com/office/officeart/2005/8/layout/hierarchy4"/>
    <dgm:cxn modelId="{74F6F49B-91D0-DF4E-B26B-0266050D8461}" srcId="{F7450420-2269-7C41-915E-0CA04642E8C4}" destId="{00BF4EC8-506E-ED49-AA54-FC286E58805E}" srcOrd="0" destOrd="0" parTransId="{83A1017A-F957-4549-A8B6-0163E815E978}" sibTransId="{72EE23CB-69DE-794A-AC0B-231C00B5EAB2}"/>
    <dgm:cxn modelId="{6CDEB09C-93F8-5245-8F93-CE4E25D8E479}" srcId="{C2232BF4-BB18-3E42-94CD-C30EA9DC111D}" destId="{8C62153E-86B5-4A43-A1E0-B3CE4EE3CDD6}" srcOrd="0" destOrd="0" parTransId="{42C4BB19-2EBC-C64F-B8FA-5492004CC8A1}" sibTransId="{3FA6660C-E8A7-EF47-9486-9E69A9E9E691}"/>
    <dgm:cxn modelId="{C5261DA4-3752-1549-B3C8-2AA2D06EA60E}" srcId="{00BF4EC8-506E-ED49-AA54-FC286E58805E}" destId="{AFBBAC72-12B5-5D48-BE6A-9D68C4705D08}" srcOrd="0" destOrd="0" parTransId="{5028F9A4-A019-D346-BBDD-769975E463A5}" sibTransId="{99D78177-3C0F-F24C-8CBE-F1426A511ECB}"/>
    <dgm:cxn modelId="{0C9E3DA5-6A23-3A44-A486-1F3BD80C7175}" type="presOf" srcId="{1567BABE-8AD0-D043-ABB8-EF15440C3E3F}" destId="{A58D389C-6BC6-5C4A-86AB-23487538CA2A}" srcOrd="0" destOrd="0" presId="urn:microsoft.com/office/officeart/2005/8/layout/hierarchy4"/>
    <dgm:cxn modelId="{A3EC7FA6-507F-C74C-8CCB-FCF58319D978}" type="presOf" srcId="{F7450420-2269-7C41-915E-0CA04642E8C4}" destId="{203ED519-1500-D04F-82B8-816D6F149FD4}" srcOrd="0" destOrd="0" presId="urn:microsoft.com/office/officeart/2005/8/layout/hierarchy4"/>
    <dgm:cxn modelId="{A37AD4A8-FE39-6143-A4E7-50213D7832E6}" srcId="{6D14B868-F1FF-5545-AA6F-1BC7055131E0}" destId="{97A38553-F618-E34A-83C6-5924C6D4BEC1}" srcOrd="0" destOrd="0" parTransId="{61A85300-BCE3-5944-A60E-F5EDD1588621}" sibTransId="{EA682160-7EAB-BC41-A655-BDCED92AD16D}"/>
    <dgm:cxn modelId="{EA8100AF-3D93-7246-AD0A-5135327C312E}" type="presOf" srcId="{00BF4EC8-506E-ED49-AA54-FC286E58805E}" destId="{F008FE01-A5A6-2E4C-9BD1-E2262D3F9707}" srcOrd="0" destOrd="0" presId="urn:microsoft.com/office/officeart/2005/8/layout/hierarchy4"/>
    <dgm:cxn modelId="{90148DAF-5711-7C4F-BF3E-75D6EC91C15A}" type="presOf" srcId="{0C8C1E7B-1399-E64B-AEFB-764F842653AD}" destId="{B50C46EE-7A17-BD4D-9FDA-8D575655DF8C}" srcOrd="0" destOrd="0" presId="urn:microsoft.com/office/officeart/2005/8/layout/hierarchy4"/>
    <dgm:cxn modelId="{9601D4B4-15D1-BA4A-8FC9-6A6E9243B098}" srcId="{AFBBAC72-12B5-5D48-BE6A-9D68C4705D08}" destId="{F12E0A2C-FACC-7A49-9C56-76F1BBA4918E}" srcOrd="0" destOrd="0" parTransId="{C8286777-1DEA-5B46-9575-0E63D202000A}" sibTransId="{934C5C0C-858F-B740-B6B8-A782D4457147}"/>
    <dgm:cxn modelId="{9BFEE7B5-0E92-B044-8274-E4FF63847011}" srcId="{8C06EAC5-9AB1-B04F-BD9C-6E318EF19E5A}" destId="{D3AC1F1E-5378-C54D-AF0A-51B94A271FF8}" srcOrd="0" destOrd="0" parTransId="{83627DBA-0467-E845-9925-DFD069AD3B2A}" sibTransId="{FBE7AF22-4DEF-CD4B-A1ED-02964A1257B3}"/>
    <dgm:cxn modelId="{B655EBC1-B5DC-E245-844E-B33676B72EA2}" type="presOf" srcId="{F4D5BE71-B0AD-5A41-9242-13A933DF2526}" destId="{D0595202-8FBD-9A4E-89D9-EFFAB6CE2F95}" srcOrd="0" destOrd="0" presId="urn:microsoft.com/office/officeart/2005/8/layout/hierarchy4"/>
    <dgm:cxn modelId="{43D82EC3-DB13-3741-BE51-64437ADE6E84}" srcId="{153E8EC7-2C8D-0C4F-9911-E4D2EFA5D595}" destId="{308D54EC-B784-A641-BD24-E11DEE6F0F26}" srcOrd="0" destOrd="0" parTransId="{6320B760-0EEC-5747-8BBD-1C238C9EF7D2}" sibTransId="{4373B7A2-96A5-D54D-98C9-4D35C002364C}"/>
    <dgm:cxn modelId="{204A14CF-C252-6846-84F4-7909AE469B56}" srcId="{758F943B-5B9E-7048-8DA4-B2A42B0DA57D}" destId="{C2232BF4-BB18-3E42-94CD-C30EA9DC111D}" srcOrd="3" destOrd="0" parTransId="{661DBAA7-C530-2644-A33D-676EF9959C01}" sibTransId="{E093D100-D86F-4B4E-AACB-8A3FCF1E0CAA}"/>
    <dgm:cxn modelId="{F36F3ECF-EF58-224C-B4E4-EAAC08A92DEE}" type="presOf" srcId="{237C94EA-EE8D-6643-825E-E7250AEC57F1}" destId="{E3A7E1D4-67BB-1E43-8BDC-5577DFE9D407}" srcOrd="0" destOrd="0" presId="urn:microsoft.com/office/officeart/2005/8/layout/hierarchy4"/>
    <dgm:cxn modelId="{F95F76D3-32DB-2B44-9600-D694CC45F479}" type="presOf" srcId="{153E8EC7-2C8D-0C4F-9911-E4D2EFA5D595}" destId="{A30534E1-9C18-9F48-B2FA-A83BE4F2C642}" srcOrd="0" destOrd="0" presId="urn:microsoft.com/office/officeart/2005/8/layout/hierarchy4"/>
    <dgm:cxn modelId="{75D31CD7-C613-D74B-85F7-66F401CDD1FA}" type="presOf" srcId="{D3AC1F1E-5378-C54D-AF0A-51B94A271FF8}" destId="{C93AC033-9B6A-EE4D-86E1-0BECC429E6ED}" srcOrd="0" destOrd="0" presId="urn:microsoft.com/office/officeart/2005/8/layout/hierarchy4"/>
    <dgm:cxn modelId="{F78439DD-F1DC-2445-884A-16FA0BCEA0BF}" type="presOf" srcId="{DAF6CDF2-8899-0E40-9268-601416787819}" destId="{B3C64876-3E89-A14D-B29B-F1CAD7D981DD}" srcOrd="0" destOrd="0" presId="urn:microsoft.com/office/officeart/2005/8/layout/hierarchy4"/>
    <dgm:cxn modelId="{37D772DF-F2BE-8F4A-B549-4826B6A5B672}" type="presOf" srcId="{8C62153E-86B5-4A43-A1E0-B3CE4EE3CDD6}" destId="{59257E96-A438-074E-9EA1-277B9EC26637}" srcOrd="0" destOrd="0" presId="urn:microsoft.com/office/officeart/2005/8/layout/hierarchy4"/>
    <dgm:cxn modelId="{C30B2EE0-28A1-B340-8755-DD0D09B26602}" type="presOf" srcId="{0E42C239-92C2-194F-BF04-867156C19FD2}" destId="{27F4923A-7C51-9641-A95A-A01DBEDF77B9}" srcOrd="0" destOrd="0" presId="urn:microsoft.com/office/officeart/2005/8/layout/hierarchy4"/>
    <dgm:cxn modelId="{0CCFB5E6-8407-1E4A-B909-C51DA62E3BE9}" type="presOf" srcId="{C2232BF4-BB18-3E42-94CD-C30EA9DC111D}" destId="{7C9163DA-7C52-C547-94F2-8598FA582C03}" srcOrd="0" destOrd="0" presId="urn:microsoft.com/office/officeart/2005/8/layout/hierarchy4"/>
    <dgm:cxn modelId="{3147D7E8-82DA-0D44-B188-6683832159D3}" srcId="{F4D5BE71-B0AD-5A41-9242-13A933DF2526}" destId="{0E42C239-92C2-194F-BF04-867156C19FD2}" srcOrd="0" destOrd="0" parTransId="{385D671A-7951-D740-B6D2-340DBD7C2378}" sibTransId="{F8840FB3-F184-B24D-A175-9084108D4F3D}"/>
    <dgm:cxn modelId="{661F18E9-CB95-DC45-8281-B84DF38DA824}" srcId="{1567BABE-8AD0-D043-ABB8-EF15440C3E3F}" destId="{F7450420-2269-7C41-915E-0CA04642E8C4}" srcOrd="0" destOrd="0" parTransId="{42F784A2-0996-1A4E-A0BB-081B6125A723}" sibTransId="{67FDD524-DD1F-324D-864D-A016BF2F5BB9}"/>
    <dgm:cxn modelId="{6E74ACE9-5B8B-1E41-BABF-FBA0324EB02C}" srcId="{5A01387F-9BD2-9E41-95B5-F6158F8C443F}" destId="{FD02CFC1-EC3C-C644-A268-5A7D7B898A63}" srcOrd="0" destOrd="0" parTransId="{98AED2BE-C593-5343-85A0-EA6EE97666A8}" sibTransId="{B49EBECE-DFF8-ED4F-B3D1-DB1B9D3FC377}"/>
    <dgm:cxn modelId="{316EE9EA-9331-7B4A-8607-CD6B940D8A84}" type="presOf" srcId="{AE943E08-8B38-EF49-BFAC-349A6677726D}" destId="{1C4FEFE9-9751-424E-A914-2DAE5FE1CD0D}" srcOrd="0" destOrd="0" presId="urn:microsoft.com/office/officeart/2005/8/layout/hierarchy4"/>
    <dgm:cxn modelId="{F28069EC-3125-5845-944E-48B3B45C1A57}" type="presOf" srcId="{07083B76-31F4-314C-BEC0-CEF3C19EFE23}" destId="{C0279FAE-0393-6C4F-A14E-38041AE2AF6A}" srcOrd="0" destOrd="0" presId="urn:microsoft.com/office/officeart/2005/8/layout/hierarchy4"/>
    <dgm:cxn modelId="{C587A2ED-C555-4145-97EA-D02B536B6741}" type="presOf" srcId="{079B401E-8FEB-2F49-9699-6D033BE2E663}" destId="{42858A72-937F-7149-A9C9-8187F8960C06}" srcOrd="0" destOrd="0" presId="urn:microsoft.com/office/officeart/2005/8/layout/hierarchy4"/>
    <dgm:cxn modelId="{378005F2-58C4-F449-8F6D-55A77FB28486}" type="presOf" srcId="{F12E0A2C-FACC-7A49-9C56-76F1BBA4918E}" destId="{99F2C568-697B-8D48-A045-272F5F83BEF5}" srcOrd="0" destOrd="0" presId="urn:microsoft.com/office/officeart/2005/8/layout/hierarchy4"/>
    <dgm:cxn modelId="{AECD83F6-A944-F24D-A8B5-C8D2C521E871}" srcId="{AE943E08-8B38-EF49-BFAC-349A6677726D}" destId="{79F1F322-4437-DC46-8E4D-FACB6F6A1A85}" srcOrd="0" destOrd="0" parTransId="{7F4DB4B1-BD33-E149-B963-29BA7210A8DF}" sibTransId="{FE670050-FF81-4646-8442-091A47A9B30E}"/>
    <dgm:cxn modelId="{418FDCF7-A46F-5F43-99A4-81F18B7B5104}" type="presOf" srcId="{E0543A40-E696-0644-8571-F5443FAFF73A}" destId="{0CEB69AF-0EE4-4F4F-A0EF-A8B803045861}" srcOrd="0" destOrd="0" presId="urn:microsoft.com/office/officeart/2005/8/layout/hierarchy4"/>
    <dgm:cxn modelId="{E92582FA-CB4E-9244-8FA3-8FF509B041B7}" type="presOf" srcId="{97A38553-F618-E34A-83C6-5924C6D4BEC1}" destId="{228EF184-2C77-434B-A7A5-F2971BF7050E}" srcOrd="0" destOrd="0" presId="urn:microsoft.com/office/officeart/2005/8/layout/hierarchy4"/>
    <dgm:cxn modelId="{C718E231-A42B-E34B-B019-D6A968BEE100}" type="presParOf" srcId="{856F2543-2C53-B94B-B904-17A2F832EB3D}" destId="{C954D89A-73DA-2849-ABBE-49CAD1786E62}" srcOrd="0" destOrd="0" presId="urn:microsoft.com/office/officeart/2005/8/layout/hierarchy4"/>
    <dgm:cxn modelId="{4BFB841E-5D78-A444-A56D-FC391B8629F5}" type="presParOf" srcId="{C954D89A-73DA-2849-ABBE-49CAD1786E62}" destId="{D0595202-8FBD-9A4E-89D9-EFFAB6CE2F95}" srcOrd="0" destOrd="0" presId="urn:microsoft.com/office/officeart/2005/8/layout/hierarchy4"/>
    <dgm:cxn modelId="{BAA897FF-A0C7-AA4B-A867-A633BF4E3058}" type="presParOf" srcId="{C954D89A-73DA-2849-ABBE-49CAD1786E62}" destId="{F8CA8206-7D33-2E40-A1AC-E1E368918090}" srcOrd="1" destOrd="0" presId="urn:microsoft.com/office/officeart/2005/8/layout/hierarchy4"/>
    <dgm:cxn modelId="{D0F1B58E-3EB6-B54B-B8F2-9E1D331B0462}" type="presParOf" srcId="{C954D89A-73DA-2849-ABBE-49CAD1786E62}" destId="{FFE7C86A-20B5-774D-B630-1F8E24983516}" srcOrd="2" destOrd="0" presId="urn:microsoft.com/office/officeart/2005/8/layout/hierarchy4"/>
    <dgm:cxn modelId="{DACDA252-B3B8-D54F-ABCC-0F44BB0B014A}" type="presParOf" srcId="{FFE7C86A-20B5-774D-B630-1F8E24983516}" destId="{D41F2478-0D4E-E848-91D8-AA84C0C36FCC}" srcOrd="0" destOrd="0" presId="urn:microsoft.com/office/officeart/2005/8/layout/hierarchy4"/>
    <dgm:cxn modelId="{E5720FC7-0BBA-4647-B69C-5BB4148693F3}" type="presParOf" srcId="{D41F2478-0D4E-E848-91D8-AA84C0C36FCC}" destId="{27F4923A-7C51-9641-A95A-A01DBEDF77B9}" srcOrd="0" destOrd="0" presId="urn:microsoft.com/office/officeart/2005/8/layout/hierarchy4"/>
    <dgm:cxn modelId="{66C754D0-A40B-CB43-BC62-795C86017CA7}" type="presParOf" srcId="{D41F2478-0D4E-E848-91D8-AA84C0C36FCC}" destId="{2B6C8079-842F-5A46-BB6C-F89FF08F01CE}" srcOrd="1" destOrd="0" presId="urn:microsoft.com/office/officeart/2005/8/layout/hierarchy4"/>
    <dgm:cxn modelId="{47BADABB-286C-8B41-947D-5D85B1109FA7}" type="presParOf" srcId="{D41F2478-0D4E-E848-91D8-AA84C0C36FCC}" destId="{268B328C-B63C-B149-889E-762DDECB8687}" srcOrd="2" destOrd="0" presId="urn:microsoft.com/office/officeart/2005/8/layout/hierarchy4"/>
    <dgm:cxn modelId="{FEE81CC8-D930-B24A-95E0-24787E44CDAB}" type="presParOf" srcId="{268B328C-B63C-B149-889E-762DDECB8687}" destId="{EA189EF1-E6FB-2241-8ADD-CA32CE5F1DFE}" srcOrd="0" destOrd="0" presId="urn:microsoft.com/office/officeart/2005/8/layout/hierarchy4"/>
    <dgm:cxn modelId="{A27DDE34-0C86-944D-B9FD-BA3C2B2F7D94}" type="presParOf" srcId="{EA189EF1-E6FB-2241-8ADD-CA32CE5F1DFE}" destId="{42858A72-937F-7149-A9C9-8187F8960C06}" srcOrd="0" destOrd="0" presId="urn:microsoft.com/office/officeart/2005/8/layout/hierarchy4"/>
    <dgm:cxn modelId="{CC946C78-A696-1549-9AB8-BFB161111A6F}" type="presParOf" srcId="{EA189EF1-E6FB-2241-8ADD-CA32CE5F1DFE}" destId="{F2BD43FA-DD3C-FB4C-99DA-C45ADE31AA00}" srcOrd="1" destOrd="0" presId="urn:microsoft.com/office/officeart/2005/8/layout/hierarchy4"/>
    <dgm:cxn modelId="{920FB4AC-93DC-494F-9EF6-EA340E45B16D}" type="presParOf" srcId="{EA189EF1-E6FB-2241-8ADD-CA32CE5F1DFE}" destId="{CED2E810-9EBF-0C48-80D3-D965EDF71A02}" srcOrd="2" destOrd="0" presId="urn:microsoft.com/office/officeart/2005/8/layout/hierarchy4"/>
    <dgm:cxn modelId="{5937FB4E-8D66-1E4B-BD04-16C13796B35E}" type="presParOf" srcId="{CED2E810-9EBF-0C48-80D3-D965EDF71A02}" destId="{8AFB0B2D-945F-C74D-AAB0-EA7748AB7008}" srcOrd="0" destOrd="0" presId="urn:microsoft.com/office/officeart/2005/8/layout/hierarchy4"/>
    <dgm:cxn modelId="{259AB697-6E78-3945-838C-E35C7AF00602}" type="presParOf" srcId="{8AFB0B2D-945F-C74D-AAB0-EA7748AB7008}" destId="{1C4FEFE9-9751-424E-A914-2DAE5FE1CD0D}" srcOrd="0" destOrd="0" presId="urn:microsoft.com/office/officeart/2005/8/layout/hierarchy4"/>
    <dgm:cxn modelId="{4DB4FACA-5BCA-124F-8B3A-4639E8E80B45}" type="presParOf" srcId="{8AFB0B2D-945F-C74D-AAB0-EA7748AB7008}" destId="{028DE78A-E804-FB48-886E-AA44D6832577}" srcOrd="1" destOrd="0" presId="urn:microsoft.com/office/officeart/2005/8/layout/hierarchy4"/>
    <dgm:cxn modelId="{ECDE1DE2-7029-AC4A-990F-BDCC837D0A33}" type="presParOf" srcId="{8AFB0B2D-945F-C74D-AAB0-EA7748AB7008}" destId="{99B0E3C1-406A-2F4B-8808-434B45BF152F}" srcOrd="2" destOrd="0" presId="urn:microsoft.com/office/officeart/2005/8/layout/hierarchy4"/>
    <dgm:cxn modelId="{0DEF24F3-4137-7C43-8B9C-C3ABAE28B963}" type="presParOf" srcId="{99B0E3C1-406A-2F4B-8808-434B45BF152F}" destId="{6CCF1DBF-A6A7-8D46-AB75-23E74C59C381}" srcOrd="0" destOrd="0" presId="urn:microsoft.com/office/officeart/2005/8/layout/hierarchy4"/>
    <dgm:cxn modelId="{9A6E2513-F45C-414F-A8E1-F782EE7FFBD1}" type="presParOf" srcId="{6CCF1DBF-A6A7-8D46-AB75-23E74C59C381}" destId="{399BB58F-1320-CA4A-806F-62921601A35C}" srcOrd="0" destOrd="0" presId="urn:microsoft.com/office/officeart/2005/8/layout/hierarchy4"/>
    <dgm:cxn modelId="{CC734113-CE51-BD43-A4DC-F2E51244F2D1}" type="presParOf" srcId="{6CCF1DBF-A6A7-8D46-AB75-23E74C59C381}" destId="{77B9CCAA-BF17-7F47-AE26-E5891EFCB622}" srcOrd="1" destOrd="0" presId="urn:microsoft.com/office/officeart/2005/8/layout/hierarchy4"/>
    <dgm:cxn modelId="{24CC3D5E-41F3-3E49-95A4-19B3335FDB84}" type="presParOf" srcId="{856F2543-2C53-B94B-B904-17A2F832EB3D}" destId="{15A2BDF4-37B1-BF49-95B8-7BA84BCFD4CF}" srcOrd="1" destOrd="0" presId="urn:microsoft.com/office/officeart/2005/8/layout/hierarchy4"/>
    <dgm:cxn modelId="{EEBF065D-B5C6-8643-9BF2-59923F4F9E0B}" type="presParOf" srcId="{856F2543-2C53-B94B-B904-17A2F832EB3D}" destId="{ABBF1741-136A-7C48-A107-6C981EB18768}" srcOrd="2" destOrd="0" presId="urn:microsoft.com/office/officeart/2005/8/layout/hierarchy4"/>
    <dgm:cxn modelId="{B9E98850-4B99-3A49-B746-BA06BE8DB100}" type="presParOf" srcId="{ABBF1741-136A-7C48-A107-6C981EB18768}" destId="{0CEB69AF-0EE4-4F4F-A0EF-A8B803045861}" srcOrd="0" destOrd="0" presId="urn:microsoft.com/office/officeart/2005/8/layout/hierarchy4"/>
    <dgm:cxn modelId="{BFFA768C-91C6-5348-9EFB-13B7279656D8}" type="presParOf" srcId="{ABBF1741-136A-7C48-A107-6C981EB18768}" destId="{B7A775CC-7E67-1E48-B13E-82637D1E6944}" srcOrd="1" destOrd="0" presId="urn:microsoft.com/office/officeart/2005/8/layout/hierarchy4"/>
    <dgm:cxn modelId="{5A02F65E-F42D-CA48-BB79-693FE3EEB42B}" type="presParOf" srcId="{ABBF1741-136A-7C48-A107-6C981EB18768}" destId="{CD393722-BDC2-274B-8EFC-74DD7374C9CD}" srcOrd="2" destOrd="0" presId="urn:microsoft.com/office/officeart/2005/8/layout/hierarchy4"/>
    <dgm:cxn modelId="{765E8978-F548-1846-8550-87E2EBDDE473}" type="presParOf" srcId="{CD393722-BDC2-274B-8EFC-74DD7374C9CD}" destId="{F7BC3DF7-D4F4-BF4B-93CE-42C7CDD839D4}" srcOrd="0" destOrd="0" presId="urn:microsoft.com/office/officeart/2005/8/layout/hierarchy4"/>
    <dgm:cxn modelId="{5E195438-D8BA-704E-B1F1-1CFD15B74B7B}" type="presParOf" srcId="{F7BC3DF7-D4F4-BF4B-93CE-42C7CDD839D4}" destId="{619A4337-ABD2-6243-A104-07DC27E8AAFE}" srcOrd="0" destOrd="0" presId="urn:microsoft.com/office/officeart/2005/8/layout/hierarchy4"/>
    <dgm:cxn modelId="{8F3B0F32-6928-3A40-A47D-76907CD054F9}" type="presParOf" srcId="{F7BC3DF7-D4F4-BF4B-93CE-42C7CDD839D4}" destId="{4E4DE0FD-15AD-0147-A1A0-7083AE348E01}" srcOrd="1" destOrd="0" presId="urn:microsoft.com/office/officeart/2005/8/layout/hierarchy4"/>
    <dgm:cxn modelId="{B7102B82-8249-B746-A32E-DADF6599E321}" type="presParOf" srcId="{F7BC3DF7-D4F4-BF4B-93CE-42C7CDD839D4}" destId="{D465C884-A989-AA48-A3DF-D7164589F674}" srcOrd="2" destOrd="0" presId="urn:microsoft.com/office/officeart/2005/8/layout/hierarchy4"/>
    <dgm:cxn modelId="{8C71C98A-696D-574C-93DA-5F923583CEF3}" type="presParOf" srcId="{D465C884-A989-AA48-A3DF-D7164589F674}" destId="{3430CF6C-11A5-DA42-9F9D-461BE1BAB514}" srcOrd="0" destOrd="0" presId="urn:microsoft.com/office/officeart/2005/8/layout/hierarchy4"/>
    <dgm:cxn modelId="{C72CB034-0FB6-964A-98B8-506ED0C285E4}" type="presParOf" srcId="{3430CF6C-11A5-DA42-9F9D-461BE1BAB514}" destId="{228EF184-2C77-434B-A7A5-F2971BF7050E}" srcOrd="0" destOrd="0" presId="urn:microsoft.com/office/officeart/2005/8/layout/hierarchy4"/>
    <dgm:cxn modelId="{8CBB0A01-C388-984A-9731-2CA9147C91AE}" type="presParOf" srcId="{3430CF6C-11A5-DA42-9F9D-461BE1BAB514}" destId="{38A5CBF7-EC80-3544-ADAB-9F67B9EA6A4E}" srcOrd="1" destOrd="0" presId="urn:microsoft.com/office/officeart/2005/8/layout/hierarchy4"/>
    <dgm:cxn modelId="{AB0F7696-1C0F-8647-B964-0E797476828F}" type="presParOf" srcId="{3430CF6C-11A5-DA42-9F9D-461BE1BAB514}" destId="{44A44615-EF70-3946-8DFE-84DF9442F150}" srcOrd="2" destOrd="0" presId="urn:microsoft.com/office/officeart/2005/8/layout/hierarchy4"/>
    <dgm:cxn modelId="{8594C24F-1FCD-1844-A56B-170752529479}" type="presParOf" srcId="{44A44615-EF70-3946-8DFE-84DF9442F150}" destId="{9761D842-33D3-6643-B462-61502200A1D4}" srcOrd="0" destOrd="0" presId="urn:microsoft.com/office/officeart/2005/8/layout/hierarchy4"/>
    <dgm:cxn modelId="{190F9632-5D00-F748-885B-D82085F63642}" type="presParOf" srcId="{9761D842-33D3-6643-B462-61502200A1D4}" destId="{222B0E5C-2AFB-0A47-9C61-9B769BBFE966}" srcOrd="0" destOrd="0" presId="urn:microsoft.com/office/officeart/2005/8/layout/hierarchy4"/>
    <dgm:cxn modelId="{D545D1BB-B341-7B4A-874E-80FF46B31FD4}" type="presParOf" srcId="{9761D842-33D3-6643-B462-61502200A1D4}" destId="{151F261B-5CF5-E049-BA99-16C52E4E05D1}" srcOrd="1" destOrd="0" presId="urn:microsoft.com/office/officeart/2005/8/layout/hierarchy4"/>
    <dgm:cxn modelId="{576B46FE-9893-234D-B8EF-3AF348BCFCF9}" type="presParOf" srcId="{9761D842-33D3-6643-B462-61502200A1D4}" destId="{712C9C44-9F32-6140-882F-0BACEB245D84}" srcOrd="2" destOrd="0" presId="urn:microsoft.com/office/officeart/2005/8/layout/hierarchy4"/>
    <dgm:cxn modelId="{D8045691-995D-2A42-B829-94D4088CF2CC}" type="presParOf" srcId="{712C9C44-9F32-6140-882F-0BACEB245D84}" destId="{6E8EA957-2E57-634A-BFD6-EB82CC6AB052}" srcOrd="0" destOrd="0" presId="urn:microsoft.com/office/officeart/2005/8/layout/hierarchy4"/>
    <dgm:cxn modelId="{F216F08B-626D-DC40-BCE9-0E95EFE07D1A}" type="presParOf" srcId="{6E8EA957-2E57-634A-BFD6-EB82CC6AB052}" destId="{86D15D1C-9E37-C042-B343-AD2395ECDEB8}" srcOrd="0" destOrd="0" presId="urn:microsoft.com/office/officeart/2005/8/layout/hierarchy4"/>
    <dgm:cxn modelId="{E535C6FD-B233-1244-A3AB-DB102D8AAAC9}" type="presParOf" srcId="{6E8EA957-2E57-634A-BFD6-EB82CC6AB052}" destId="{448EA192-5590-9947-9FD5-4720CE8F6EC1}" srcOrd="1" destOrd="0" presId="urn:microsoft.com/office/officeart/2005/8/layout/hierarchy4"/>
    <dgm:cxn modelId="{11E78C7F-2553-0648-A976-B69AC0739678}" type="presParOf" srcId="{856F2543-2C53-B94B-B904-17A2F832EB3D}" destId="{DD9DF956-EC6A-A14A-B061-C09835C54BDB}" srcOrd="3" destOrd="0" presId="urn:microsoft.com/office/officeart/2005/8/layout/hierarchy4"/>
    <dgm:cxn modelId="{79A0A32C-F40C-9D4E-A328-2B575E284315}" type="presParOf" srcId="{856F2543-2C53-B94B-B904-17A2F832EB3D}" destId="{F2F37E7E-93C1-1644-ACA2-2B74DB5500E4}" srcOrd="4" destOrd="0" presId="urn:microsoft.com/office/officeart/2005/8/layout/hierarchy4"/>
    <dgm:cxn modelId="{1CAFA369-8FAF-F046-A08E-235068A1190C}" type="presParOf" srcId="{F2F37E7E-93C1-1644-ACA2-2B74DB5500E4}" destId="{E3A7E1D4-67BB-1E43-8BDC-5577DFE9D407}" srcOrd="0" destOrd="0" presId="urn:microsoft.com/office/officeart/2005/8/layout/hierarchy4"/>
    <dgm:cxn modelId="{7C69B6D6-B9B7-1245-9BCE-81DD759B27DE}" type="presParOf" srcId="{F2F37E7E-93C1-1644-ACA2-2B74DB5500E4}" destId="{12530653-F5E2-9145-BB35-0FAC284FF62A}" srcOrd="1" destOrd="0" presId="urn:microsoft.com/office/officeart/2005/8/layout/hierarchy4"/>
    <dgm:cxn modelId="{B0BE5BBE-A026-3243-8CC2-0E8D6C08C525}" type="presParOf" srcId="{F2F37E7E-93C1-1644-ACA2-2B74DB5500E4}" destId="{20D94A1E-6444-944D-9DF9-956E7B6253C3}" srcOrd="2" destOrd="0" presId="urn:microsoft.com/office/officeart/2005/8/layout/hierarchy4"/>
    <dgm:cxn modelId="{5DF162E9-14D9-694A-BDBD-662EB4DE1C59}" type="presParOf" srcId="{20D94A1E-6444-944D-9DF9-956E7B6253C3}" destId="{8F6AF302-B9E3-9642-B4F1-DF075DD0FF08}" srcOrd="0" destOrd="0" presId="urn:microsoft.com/office/officeart/2005/8/layout/hierarchy4"/>
    <dgm:cxn modelId="{AFA8298E-CB14-8F48-BCFE-0AE7C35B107A}" type="presParOf" srcId="{8F6AF302-B9E3-9642-B4F1-DF075DD0FF08}" destId="{2091367F-C697-BA44-8B0E-3A7ECEB8353C}" srcOrd="0" destOrd="0" presId="urn:microsoft.com/office/officeart/2005/8/layout/hierarchy4"/>
    <dgm:cxn modelId="{41478B57-E931-0B48-8AEA-914EB3B4E413}" type="presParOf" srcId="{8F6AF302-B9E3-9642-B4F1-DF075DD0FF08}" destId="{F47D1FB5-1593-6249-997F-0BCB60AC6DCE}" srcOrd="1" destOrd="0" presId="urn:microsoft.com/office/officeart/2005/8/layout/hierarchy4"/>
    <dgm:cxn modelId="{ABC04314-B909-4445-8F6C-1E6AECEEE00F}" type="presParOf" srcId="{8F6AF302-B9E3-9642-B4F1-DF075DD0FF08}" destId="{CAF0FFF5-6171-CC42-B7EB-61C437B5E2EC}" srcOrd="2" destOrd="0" presId="urn:microsoft.com/office/officeart/2005/8/layout/hierarchy4"/>
    <dgm:cxn modelId="{AB64F097-2B76-1C4A-9C67-6DEB9634C115}" type="presParOf" srcId="{CAF0FFF5-6171-CC42-B7EB-61C437B5E2EC}" destId="{54A18829-4AB8-D14A-B645-30E3E139BC2B}" srcOrd="0" destOrd="0" presId="urn:microsoft.com/office/officeart/2005/8/layout/hierarchy4"/>
    <dgm:cxn modelId="{9A876CAD-1634-CE45-9297-D1D173ED41D5}" type="presParOf" srcId="{54A18829-4AB8-D14A-B645-30E3E139BC2B}" destId="{67B926E6-8F82-DA4B-A567-9871EE4B2B75}" srcOrd="0" destOrd="0" presId="urn:microsoft.com/office/officeart/2005/8/layout/hierarchy4"/>
    <dgm:cxn modelId="{3C45E69A-28ED-0A40-A0E2-1FF8D7EEAA81}" type="presParOf" srcId="{54A18829-4AB8-D14A-B645-30E3E139BC2B}" destId="{68C5A396-D0F6-D14F-9BCC-2A403D07CEB1}" srcOrd="1" destOrd="0" presId="urn:microsoft.com/office/officeart/2005/8/layout/hierarchy4"/>
    <dgm:cxn modelId="{E6A9307F-507C-EB47-A4C6-600FA05FB9E9}" type="presParOf" srcId="{54A18829-4AB8-D14A-B645-30E3E139BC2B}" destId="{1DFC8DB8-C941-C547-A090-1A3B53DA6331}" srcOrd="2" destOrd="0" presId="urn:microsoft.com/office/officeart/2005/8/layout/hierarchy4"/>
    <dgm:cxn modelId="{B18F93AD-1AB9-C04E-BEAC-09FBBD33D554}" type="presParOf" srcId="{1DFC8DB8-C941-C547-A090-1A3B53DA6331}" destId="{D259E1C0-5F2B-FB4B-AD1C-7BAAD1DE04E3}" srcOrd="0" destOrd="0" presId="urn:microsoft.com/office/officeart/2005/8/layout/hierarchy4"/>
    <dgm:cxn modelId="{B9B367C7-64D4-CB45-987D-55C3159EAB91}" type="presParOf" srcId="{D259E1C0-5F2B-FB4B-AD1C-7BAAD1DE04E3}" destId="{C93AC033-9B6A-EE4D-86E1-0BECC429E6ED}" srcOrd="0" destOrd="0" presId="urn:microsoft.com/office/officeart/2005/8/layout/hierarchy4"/>
    <dgm:cxn modelId="{72154431-BE27-A04F-8E3C-65AFEE0D1D7C}" type="presParOf" srcId="{D259E1C0-5F2B-FB4B-AD1C-7BAAD1DE04E3}" destId="{5C7DD437-2945-FD49-9F29-D8AECB3C5A7B}" srcOrd="1" destOrd="0" presId="urn:microsoft.com/office/officeart/2005/8/layout/hierarchy4"/>
    <dgm:cxn modelId="{38F00F77-A136-D24D-88BF-83DC3BBC536E}" type="presParOf" srcId="{D259E1C0-5F2B-FB4B-AD1C-7BAAD1DE04E3}" destId="{87ADCF66-9AF4-C740-A1D7-A55E06FC27CD}" srcOrd="2" destOrd="0" presId="urn:microsoft.com/office/officeart/2005/8/layout/hierarchy4"/>
    <dgm:cxn modelId="{3E978FCB-14A6-4040-858D-63561AA869E1}" type="presParOf" srcId="{87ADCF66-9AF4-C740-A1D7-A55E06FC27CD}" destId="{DF7010C4-4E3D-E149-A65D-EA7C3A594056}" srcOrd="0" destOrd="0" presId="urn:microsoft.com/office/officeart/2005/8/layout/hierarchy4"/>
    <dgm:cxn modelId="{B1611EED-AAA1-3540-963E-40464BEC5F5C}" type="presParOf" srcId="{DF7010C4-4E3D-E149-A65D-EA7C3A594056}" destId="{DCE0EBB5-B52E-2749-AD08-0CE7C615FEB7}" srcOrd="0" destOrd="0" presId="urn:microsoft.com/office/officeart/2005/8/layout/hierarchy4"/>
    <dgm:cxn modelId="{FDC40CD3-C50E-F84B-9902-3355699B2D16}" type="presParOf" srcId="{DF7010C4-4E3D-E149-A65D-EA7C3A594056}" destId="{054CC457-D214-1A45-A37B-39AA62742550}" srcOrd="1" destOrd="0" presId="urn:microsoft.com/office/officeart/2005/8/layout/hierarchy4"/>
    <dgm:cxn modelId="{EEB31CFD-3D71-734F-B9A2-136F2E737B8F}" type="presParOf" srcId="{856F2543-2C53-B94B-B904-17A2F832EB3D}" destId="{C9F46927-2BC9-5B46-AFCA-BF41309172A5}" srcOrd="5" destOrd="0" presId="urn:microsoft.com/office/officeart/2005/8/layout/hierarchy4"/>
    <dgm:cxn modelId="{0E92E865-4132-8F42-A06E-6CA153D1F83D}" type="presParOf" srcId="{856F2543-2C53-B94B-B904-17A2F832EB3D}" destId="{5E453DA2-4F33-C046-92DB-C1FF8E521389}" srcOrd="6" destOrd="0" presId="urn:microsoft.com/office/officeart/2005/8/layout/hierarchy4"/>
    <dgm:cxn modelId="{BE964006-2FAE-6D4D-AF52-8F6EE10CECB9}" type="presParOf" srcId="{5E453DA2-4F33-C046-92DB-C1FF8E521389}" destId="{7C9163DA-7C52-C547-94F2-8598FA582C03}" srcOrd="0" destOrd="0" presId="urn:microsoft.com/office/officeart/2005/8/layout/hierarchy4"/>
    <dgm:cxn modelId="{3C742550-BC8E-0E4A-BCAD-EBBC69002344}" type="presParOf" srcId="{5E453DA2-4F33-C046-92DB-C1FF8E521389}" destId="{30283A6B-04B8-EA4E-B4E6-B7516A356692}" srcOrd="1" destOrd="0" presId="urn:microsoft.com/office/officeart/2005/8/layout/hierarchy4"/>
    <dgm:cxn modelId="{67967799-BDC5-8440-B4F5-645279B50173}" type="presParOf" srcId="{5E453DA2-4F33-C046-92DB-C1FF8E521389}" destId="{187F5BA6-8432-A043-B2A6-F61195EC086D}" srcOrd="2" destOrd="0" presId="urn:microsoft.com/office/officeart/2005/8/layout/hierarchy4"/>
    <dgm:cxn modelId="{2EE781FC-4095-4544-B33C-09B0EBD4C197}" type="presParOf" srcId="{187F5BA6-8432-A043-B2A6-F61195EC086D}" destId="{2B595FA4-290E-934C-8E3B-894E64B3692F}" srcOrd="0" destOrd="0" presId="urn:microsoft.com/office/officeart/2005/8/layout/hierarchy4"/>
    <dgm:cxn modelId="{36CE7ACB-E67E-354A-B844-B732C82E6924}" type="presParOf" srcId="{2B595FA4-290E-934C-8E3B-894E64B3692F}" destId="{59257E96-A438-074E-9EA1-277B9EC26637}" srcOrd="0" destOrd="0" presId="urn:microsoft.com/office/officeart/2005/8/layout/hierarchy4"/>
    <dgm:cxn modelId="{67B68E5A-9049-5E44-AD94-CB74B2E3BD38}" type="presParOf" srcId="{2B595FA4-290E-934C-8E3B-894E64B3692F}" destId="{3A49C960-4CB1-B84A-8AD0-193CDD523E92}" srcOrd="1" destOrd="0" presId="urn:microsoft.com/office/officeart/2005/8/layout/hierarchy4"/>
    <dgm:cxn modelId="{E8AA5DC1-38D3-724B-A41E-F9F453ED93A2}" type="presParOf" srcId="{2B595FA4-290E-934C-8E3B-894E64B3692F}" destId="{0B308FE8-323E-FA48-AA20-1E07A6C33AC0}" srcOrd="2" destOrd="0" presId="urn:microsoft.com/office/officeart/2005/8/layout/hierarchy4"/>
    <dgm:cxn modelId="{D427284E-19AA-BA41-9C04-7AABF8C40FC0}" type="presParOf" srcId="{0B308FE8-323E-FA48-AA20-1E07A6C33AC0}" destId="{F80ED4F3-C08D-4946-91F3-48307FBE8EFF}" srcOrd="0" destOrd="0" presId="urn:microsoft.com/office/officeart/2005/8/layout/hierarchy4"/>
    <dgm:cxn modelId="{73F7AC01-585F-B341-83CC-9DA47C3EDBC6}" type="presParOf" srcId="{F80ED4F3-C08D-4946-91F3-48307FBE8EFF}" destId="{0224615B-9931-8B40-99AD-983187148392}" srcOrd="0" destOrd="0" presId="urn:microsoft.com/office/officeart/2005/8/layout/hierarchy4"/>
    <dgm:cxn modelId="{74431A34-76CF-694C-9D32-22B3E31747ED}" type="presParOf" srcId="{F80ED4F3-C08D-4946-91F3-48307FBE8EFF}" destId="{ACE3C5EA-0E9C-174B-BA07-50FF32C69A55}" srcOrd="1" destOrd="0" presId="urn:microsoft.com/office/officeart/2005/8/layout/hierarchy4"/>
    <dgm:cxn modelId="{3EB1DFE1-DCA9-A345-9F7E-EB036AFBC9EB}" type="presParOf" srcId="{F80ED4F3-C08D-4946-91F3-48307FBE8EFF}" destId="{F8B09026-F9A1-9346-8E6D-227A29839EFE}" srcOrd="2" destOrd="0" presId="urn:microsoft.com/office/officeart/2005/8/layout/hierarchy4"/>
    <dgm:cxn modelId="{BAA45468-3890-2144-8CC1-32306797806D}" type="presParOf" srcId="{F8B09026-F9A1-9346-8E6D-227A29839EFE}" destId="{A9947416-42DE-B148-8A89-20CF7C0964C9}" srcOrd="0" destOrd="0" presId="urn:microsoft.com/office/officeart/2005/8/layout/hierarchy4"/>
    <dgm:cxn modelId="{C39F2F5B-520A-444F-A0DE-F8493BDF3479}" type="presParOf" srcId="{A9947416-42DE-B148-8A89-20CF7C0964C9}" destId="{B3C64876-3E89-A14D-B29B-F1CAD7D981DD}" srcOrd="0" destOrd="0" presId="urn:microsoft.com/office/officeart/2005/8/layout/hierarchy4"/>
    <dgm:cxn modelId="{7AE968DA-9D97-E643-8102-CA22E4E1237A}" type="presParOf" srcId="{A9947416-42DE-B148-8A89-20CF7C0964C9}" destId="{371D6525-A72C-2343-8278-3B8818C918C4}" srcOrd="1" destOrd="0" presId="urn:microsoft.com/office/officeart/2005/8/layout/hierarchy4"/>
    <dgm:cxn modelId="{A21FF1A9-0E6F-2348-B6E6-31C1F460F521}" type="presParOf" srcId="{A9947416-42DE-B148-8A89-20CF7C0964C9}" destId="{4595D1C0-8203-DF4A-929B-32D7E3374897}" srcOrd="2" destOrd="0" presId="urn:microsoft.com/office/officeart/2005/8/layout/hierarchy4"/>
    <dgm:cxn modelId="{917E8D57-1933-024D-A817-80A756B34C52}" type="presParOf" srcId="{4595D1C0-8203-DF4A-929B-32D7E3374897}" destId="{03C00520-A875-BC4E-8041-40B17E48ED6B}" srcOrd="0" destOrd="0" presId="urn:microsoft.com/office/officeart/2005/8/layout/hierarchy4"/>
    <dgm:cxn modelId="{6FDB0118-2B09-A141-8BD3-41F3F2341C22}" type="presParOf" srcId="{03C00520-A875-BC4E-8041-40B17E48ED6B}" destId="{C0279FAE-0393-6C4F-A14E-38041AE2AF6A}" srcOrd="0" destOrd="0" presId="urn:microsoft.com/office/officeart/2005/8/layout/hierarchy4"/>
    <dgm:cxn modelId="{6481BFC0-2E7C-EA4A-A897-FEA37487C6AD}" type="presParOf" srcId="{03C00520-A875-BC4E-8041-40B17E48ED6B}" destId="{89B42DCB-8A9F-C74D-B04D-10A37C4BF7D1}" srcOrd="1" destOrd="0" presId="urn:microsoft.com/office/officeart/2005/8/layout/hierarchy4"/>
    <dgm:cxn modelId="{EC98168E-FA8E-5D40-BD7A-75313660B234}" type="presParOf" srcId="{856F2543-2C53-B94B-B904-17A2F832EB3D}" destId="{C65E0F24-49B4-344B-AF8A-39C346FB0D3F}" srcOrd="7" destOrd="0" presId="urn:microsoft.com/office/officeart/2005/8/layout/hierarchy4"/>
    <dgm:cxn modelId="{3C09C3F3-692A-994A-B0B1-1CA2CB9924C4}" type="presParOf" srcId="{856F2543-2C53-B94B-B904-17A2F832EB3D}" destId="{B4F0C1E9-4DAD-5F48-B2F6-5A11DEA916ED}" srcOrd="8" destOrd="0" presId="urn:microsoft.com/office/officeart/2005/8/layout/hierarchy4"/>
    <dgm:cxn modelId="{585716B8-2613-A24D-9C98-3E569F906B24}" type="presParOf" srcId="{B4F0C1E9-4DAD-5F48-B2F6-5A11DEA916ED}" destId="{A58D389C-6BC6-5C4A-86AB-23487538CA2A}" srcOrd="0" destOrd="0" presId="urn:microsoft.com/office/officeart/2005/8/layout/hierarchy4"/>
    <dgm:cxn modelId="{16083982-5957-BC46-9483-2C9D309561A2}" type="presParOf" srcId="{B4F0C1E9-4DAD-5F48-B2F6-5A11DEA916ED}" destId="{E1256F51-40BB-BF4E-911C-B7AAF500F081}" srcOrd="1" destOrd="0" presId="urn:microsoft.com/office/officeart/2005/8/layout/hierarchy4"/>
    <dgm:cxn modelId="{A21A5CBC-3C3F-D04E-A53F-A2755A7FAC43}" type="presParOf" srcId="{B4F0C1E9-4DAD-5F48-B2F6-5A11DEA916ED}" destId="{6F114BF4-D5AC-B141-AE58-CEACCEDFE01C}" srcOrd="2" destOrd="0" presId="urn:microsoft.com/office/officeart/2005/8/layout/hierarchy4"/>
    <dgm:cxn modelId="{5A543B1F-ED5E-7E44-AC18-640C19D5D49A}" type="presParOf" srcId="{6F114BF4-D5AC-B141-AE58-CEACCEDFE01C}" destId="{758CD51B-F05E-C040-B73E-AD0994FE9CAB}" srcOrd="0" destOrd="0" presId="urn:microsoft.com/office/officeart/2005/8/layout/hierarchy4"/>
    <dgm:cxn modelId="{062DEC2A-7EA8-854F-BC44-7DEDD5B812A4}" type="presParOf" srcId="{758CD51B-F05E-C040-B73E-AD0994FE9CAB}" destId="{203ED519-1500-D04F-82B8-816D6F149FD4}" srcOrd="0" destOrd="0" presId="urn:microsoft.com/office/officeart/2005/8/layout/hierarchy4"/>
    <dgm:cxn modelId="{4AAD0709-E165-1443-86AA-77FAD515E184}" type="presParOf" srcId="{758CD51B-F05E-C040-B73E-AD0994FE9CAB}" destId="{4152652B-07F5-D449-86E8-FA865896EB78}" srcOrd="1" destOrd="0" presId="urn:microsoft.com/office/officeart/2005/8/layout/hierarchy4"/>
    <dgm:cxn modelId="{7702C20E-2A68-4344-BC89-9E58DA76116B}" type="presParOf" srcId="{758CD51B-F05E-C040-B73E-AD0994FE9CAB}" destId="{865B3C59-6845-B44B-8D4E-7128FC160029}" srcOrd="2" destOrd="0" presId="urn:microsoft.com/office/officeart/2005/8/layout/hierarchy4"/>
    <dgm:cxn modelId="{9F2E1B71-65C7-5E42-BFBD-6878C98534BB}" type="presParOf" srcId="{865B3C59-6845-B44B-8D4E-7128FC160029}" destId="{E6B4ADE4-6D71-8B4C-8036-4BEF182C6DF3}" srcOrd="0" destOrd="0" presId="urn:microsoft.com/office/officeart/2005/8/layout/hierarchy4"/>
    <dgm:cxn modelId="{A1C56425-8029-4F42-B24B-1B5B4A5C8D7E}" type="presParOf" srcId="{E6B4ADE4-6D71-8B4C-8036-4BEF182C6DF3}" destId="{F008FE01-A5A6-2E4C-9BD1-E2262D3F9707}" srcOrd="0" destOrd="0" presId="urn:microsoft.com/office/officeart/2005/8/layout/hierarchy4"/>
    <dgm:cxn modelId="{CC98A074-DC73-1542-9070-140B9F3C3842}" type="presParOf" srcId="{E6B4ADE4-6D71-8B4C-8036-4BEF182C6DF3}" destId="{E161CE35-10C5-D54D-9186-554F5107AEF6}" srcOrd="1" destOrd="0" presId="urn:microsoft.com/office/officeart/2005/8/layout/hierarchy4"/>
    <dgm:cxn modelId="{C674A546-9907-B94E-9377-932F24FF059F}" type="presParOf" srcId="{E6B4ADE4-6D71-8B4C-8036-4BEF182C6DF3}" destId="{05343B30-D294-F74A-9CED-104B728E9454}" srcOrd="2" destOrd="0" presId="urn:microsoft.com/office/officeart/2005/8/layout/hierarchy4"/>
    <dgm:cxn modelId="{C86A231B-F08F-2945-9E7A-216DDA77B90F}" type="presParOf" srcId="{05343B30-D294-F74A-9CED-104B728E9454}" destId="{6F758565-A03B-2C40-B306-C67D4201502C}" srcOrd="0" destOrd="0" presId="urn:microsoft.com/office/officeart/2005/8/layout/hierarchy4"/>
    <dgm:cxn modelId="{A135F200-5F4E-744B-9115-E90BDC449A5F}" type="presParOf" srcId="{6F758565-A03B-2C40-B306-C67D4201502C}" destId="{2CD593EB-888F-7946-8540-0E28E2B805CD}" srcOrd="0" destOrd="0" presId="urn:microsoft.com/office/officeart/2005/8/layout/hierarchy4"/>
    <dgm:cxn modelId="{9BFC440E-4F8F-3646-992D-04FBAAC2DABA}" type="presParOf" srcId="{6F758565-A03B-2C40-B306-C67D4201502C}" destId="{35B07DD5-C46A-A04B-B470-469028B0B761}" srcOrd="1" destOrd="0" presId="urn:microsoft.com/office/officeart/2005/8/layout/hierarchy4"/>
    <dgm:cxn modelId="{E56EAFB2-F42F-AA4D-9460-9542F5180D1C}" type="presParOf" srcId="{6F758565-A03B-2C40-B306-C67D4201502C}" destId="{2EC4661D-22B6-9D4F-B0F6-940560EF5439}" srcOrd="2" destOrd="0" presId="urn:microsoft.com/office/officeart/2005/8/layout/hierarchy4"/>
    <dgm:cxn modelId="{38BC18E4-356B-8546-8E08-1E26E4A7A0CB}" type="presParOf" srcId="{2EC4661D-22B6-9D4F-B0F6-940560EF5439}" destId="{C7B78741-D89D-E843-B4F2-48D82631E364}" srcOrd="0" destOrd="0" presId="urn:microsoft.com/office/officeart/2005/8/layout/hierarchy4"/>
    <dgm:cxn modelId="{F1EAB8D4-3F60-D543-BF71-057F11574EA4}" type="presParOf" srcId="{C7B78741-D89D-E843-B4F2-48D82631E364}" destId="{99F2C568-697B-8D48-A045-272F5F83BEF5}" srcOrd="0" destOrd="0" presId="urn:microsoft.com/office/officeart/2005/8/layout/hierarchy4"/>
    <dgm:cxn modelId="{14EF43D5-7EC1-7846-91AF-46B8AB64899E}" type="presParOf" srcId="{C7B78741-D89D-E843-B4F2-48D82631E364}" destId="{92CF50A4-3442-A942-9C58-BF9F4472E828}" srcOrd="1" destOrd="0" presId="urn:microsoft.com/office/officeart/2005/8/layout/hierarchy4"/>
    <dgm:cxn modelId="{EF92D29D-071D-AC4A-86D2-2B26263FABDE}" type="presParOf" srcId="{856F2543-2C53-B94B-B904-17A2F832EB3D}" destId="{355B2EFC-221D-9740-B697-F72D4D934F07}" srcOrd="9" destOrd="0" presId="urn:microsoft.com/office/officeart/2005/8/layout/hierarchy4"/>
    <dgm:cxn modelId="{609B244E-A9E9-FE42-B704-22E0DE04ED61}" type="presParOf" srcId="{856F2543-2C53-B94B-B904-17A2F832EB3D}" destId="{C6C12C4E-05C6-734F-AABE-316405F9D446}" srcOrd="10" destOrd="0" presId="urn:microsoft.com/office/officeart/2005/8/layout/hierarchy4"/>
    <dgm:cxn modelId="{0E61DE08-81E6-4148-82D1-E86450EC0DDF}" type="presParOf" srcId="{C6C12C4E-05C6-734F-AABE-316405F9D446}" destId="{D3BC782E-3AB3-F54F-81E3-092D548600AF}" srcOrd="0" destOrd="0" presId="urn:microsoft.com/office/officeart/2005/8/layout/hierarchy4"/>
    <dgm:cxn modelId="{DD1C5C71-F340-894E-A211-539FE42EB92E}" type="presParOf" srcId="{C6C12C4E-05C6-734F-AABE-316405F9D446}" destId="{3261D4F4-8573-C04C-BF35-581C3EC5DE43}" srcOrd="1" destOrd="0" presId="urn:microsoft.com/office/officeart/2005/8/layout/hierarchy4"/>
    <dgm:cxn modelId="{98C43574-A387-A349-8673-1BA625C42564}" type="presParOf" srcId="{C6C12C4E-05C6-734F-AABE-316405F9D446}" destId="{851F97DC-A382-8646-A326-CA4A5F300809}" srcOrd="2" destOrd="0" presId="urn:microsoft.com/office/officeart/2005/8/layout/hierarchy4"/>
    <dgm:cxn modelId="{D4EDFF86-E142-8845-AD05-81C53EB87079}" type="presParOf" srcId="{851F97DC-A382-8646-A326-CA4A5F300809}" destId="{1E335A75-CF60-E146-AB23-7018F2444B7A}" srcOrd="0" destOrd="0" presId="urn:microsoft.com/office/officeart/2005/8/layout/hierarchy4"/>
    <dgm:cxn modelId="{E6086AB8-4CBE-F14B-9304-EA39B302571E}" type="presParOf" srcId="{1E335A75-CF60-E146-AB23-7018F2444B7A}" destId="{A30534E1-9C18-9F48-B2FA-A83BE4F2C642}" srcOrd="0" destOrd="0" presId="urn:microsoft.com/office/officeart/2005/8/layout/hierarchy4"/>
    <dgm:cxn modelId="{CF4194E5-0761-0E45-BF4B-1D5C01E99EDC}" type="presParOf" srcId="{1E335A75-CF60-E146-AB23-7018F2444B7A}" destId="{D510F207-244D-D94F-BAFF-40CA71918787}" srcOrd="1" destOrd="0" presId="urn:microsoft.com/office/officeart/2005/8/layout/hierarchy4"/>
    <dgm:cxn modelId="{F8A1FD53-8BB5-3344-BBC2-3060D8C53DD5}" type="presParOf" srcId="{1E335A75-CF60-E146-AB23-7018F2444B7A}" destId="{F72949EC-7717-8C49-AD64-16CAC80154CD}" srcOrd="2" destOrd="0" presId="urn:microsoft.com/office/officeart/2005/8/layout/hierarchy4"/>
    <dgm:cxn modelId="{A667E2A6-3567-F842-BC5C-476FC3F19493}" type="presParOf" srcId="{F72949EC-7717-8C49-AD64-16CAC80154CD}" destId="{0A518121-26D7-4141-B1A8-9E437C61BD87}" srcOrd="0" destOrd="0" presId="urn:microsoft.com/office/officeart/2005/8/layout/hierarchy4"/>
    <dgm:cxn modelId="{58DB82AF-B20A-FA4B-BA88-31EBBA325D5D}" type="presParOf" srcId="{0A518121-26D7-4141-B1A8-9E437C61BD87}" destId="{F8C031F0-8CD4-814E-B396-BDFFEF00DE55}" srcOrd="0" destOrd="0" presId="urn:microsoft.com/office/officeart/2005/8/layout/hierarchy4"/>
    <dgm:cxn modelId="{178B6FE3-A139-F248-AB46-A325603C271C}" type="presParOf" srcId="{0A518121-26D7-4141-B1A8-9E437C61BD87}" destId="{3D563600-47E5-814B-BBB5-A11FFDCC4BE6}" srcOrd="1" destOrd="0" presId="urn:microsoft.com/office/officeart/2005/8/layout/hierarchy4"/>
    <dgm:cxn modelId="{73E42593-1CDD-A74C-A66E-46FCC68A1181}" type="presParOf" srcId="{0A518121-26D7-4141-B1A8-9E437C61BD87}" destId="{B6AD4A6F-82E4-8944-9828-186B97DCDCB0}" srcOrd="2" destOrd="0" presId="urn:microsoft.com/office/officeart/2005/8/layout/hierarchy4"/>
    <dgm:cxn modelId="{F6ED28EF-4686-3146-AB59-DC9575308269}" type="presParOf" srcId="{B6AD4A6F-82E4-8944-9828-186B97DCDCB0}" destId="{AB1F58CD-7D5F-094F-8BB6-B04C49E3C0D6}" srcOrd="0" destOrd="0" presId="urn:microsoft.com/office/officeart/2005/8/layout/hierarchy4"/>
    <dgm:cxn modelId="{3E09B908-B50C-C346-8AF9-1E4BAA460F38}" type="presParOf" srcId="{AB1F58CD-7D5F-094F-8BB6-B04C49E3C0D6}" destId="{B50C46EE-7A17-BD4D-9FDA-8D575655DF8C}" srcOrd="0" destOrd="0" presId="urn:microsoft.com/office/officeart/2005/8/layout/hierarchy4"/>
    <dgm:cxn modelId="{80F89BBE-8D9D-9F46-8CB6-64C5ECD871D9}" type="presParOf" srcId="{AB1F58CD-7D5F-094F-8BB6-B04C49E3C0D6}" destId="{209B8850-A67F-5D49-8592-96FCD92018AD}" srcOrd="1" destOrd="0" presId="urn:microsoft.com/office/officeart/2005/8/layout/hierarchy4"/>
    <dgm:cxn modelId="{C8F6E5DE-05A8-8648-ABD7-DAE5F9596E52}" type="presParOf" srcId="{AB1F58CD-7D5F-094F-8BB6-B04C49E3C0D6}" destId="{75870679-0B26-7747-A161-CCF7D434DB64}" srcOrd="2" destOrd="0" presId="urn:microsoft.com/office/officeart/2005/8/layout/hierarchy4"/>
    <dgm:cxn modelId="{2F2F6B26-A6F9-2449-ACC7-6A2715A583EA}" type="presParOf" srcId="{75870679-0B26-7747-A161-CCF7D434DB64}" destId="{B79D9FA8-2F42-AA41-85C5-9E80AB5BB1BE}" srcOrd="0" destOrd="0" presId="urn:microsoft.com/office/officeart/2005/8/layout/hierarchy4"/>
    <dgm:cxn modelId="{24D6920E-F55F-3445-A717-680F6F4F0244}" type="presParOf" srcId="{B79D9FA8-2F42-AA41-85C5-9E80AB5BB1BE}" destId="{571B866F-0709-4E47-9102-3D137E0D985A}" srcOrd="0" destOrd="0" presId="urn:microsoft.com/office/officeart/2005/8/layout/hierarchy4"/>
    <dgm:cxn modelId="{E3E54403-CBC1-7248-A463-7B5E3821C55E}" type="presParOf" srcId="{B79D9FA8-2F42-AA41-85C5-9E80AB5BB1BE}" destId="{6980BBDA-C6F5-0345-9AE1-8FA6A0716C44}" srcOrd="1" destOrd="0" presId="urn:microsoft.com/office/officeart/2005/8/layout/hierarchy4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C09F6DE2-70D9-A14C-A04D-026348AD5E0C}" type="doc">
      <dgm:prSet loTypeId="urn:microsoft.com/office/officeart/2005/8/layout/gear1" loCatId="" qsTypeId="urn:microsoft.com/office/officeart/2005/8/quickstyle/simple1" qsCatId="simple" csTypeId="urn:microsoft.com/office/officeart/2005/8/colors/accent1_2" csCatId="accent1" phldr="1"/>
      <dgm:spPr/>
    </dgm:pt>
    <dgm:pt modelId="{97B376E4-3B44-7648-B822-ABFF7FA00377}">
      <dgm:prSet phldrT="[Text]" custT="1"/>
      <dgm:spPr/>
      <dgm:t>
        <a:bodyPr/>
        <a:lstStyle/>
        <a:p>
          <a:r>
            <a:rPr lang="de-DE" sz="1400" dirty="0"/>
            <a:t>Lehr-/Lernforschung</a:t>
          </a:r>
        </a:p>
        <a:p>
          <a:r>
            <a:rPr lang="de-DE" sz="1400" dirty="0"/>
            <a:t>Chemiedidaktik</a:t>
          </a:r>
        </a:p>
      </dgm:t>
    </dgm:pt>
    <dgm:pt modelId="{86832041-69B7-2F41-A49D-117B350B730A}" type="parTrans" cxnId="{8C77D799-D472-8D47-B414-A96D74FFCF13}">
      <dgm:prSet/>
      <dgm:spPr/>
      <dgm:t>
        <a:bodyPr/>
        <a:lstStyle/>
        <a:p>
          <a:endParaRPr lang="de-DE" sz="1400"/>
        </a:p>
      </dgm:t>
    </dgm:pt>
    <dgm:pt modelId="{91250C73-6F5C-2E48-A831-6EAA25F6AEE0}" type="sibTrans" cxnId="{8C77D799-D472-8D47-B414-A96D74FFCF13}">
      <dgm:prSet/>
      <dgm:spPr/>
      <dgm:t>
        <a:bodyPr/>
        <a:lstStyle/>
        <a:p>
          <a:endParaRPr lang="de-DE" sz="1400"/>
        </a:p>
      </dgm:t>
    </dgm:pt>
    <dgm:pt modelId="{E6DDF067-0CC5-1D4E-AA13-34915257B512}">
      <dgm:prSet phldrT="[Text]" custT="1"/>
      <dgm:spPr/>
      <dgm:t>
        <a:bodyPr/>
        <a:lstStyle/>
        <a:p>
          <a:r>
            <a:rPr lang="de-DE" sz="1400" dirty="0" err="1"/>
            <a:t>Wahrnehm</a:t>
          </a:r>
          <a:r>
            <a:rPr lang="de-DE" sz="1400" dirty="0"/>
            <a:t>-</a:t>
          </a:r>
          <a:r>
            <a:rPr lang="de-DE" sz="1400" dirty="0" err="1"/>
            <a:t>ungspsycho</a:t>
          </a:r>
          <a:r>
            <a:rPr lang="de-DE" sz="1400" dirty="0"/>
            <a:t>-logie </a:t>
          </a:r>
        </a:p>
      </dgm:t>
    </dgm:pt>
    <dgm:pt modelId="{D81C2FE5-FC4F-DA46-B93B-F0B6E85866AD}" type="parTrans" cxnId="{9FC85CEA-ACC7-BC41-9033-A0E129406F5C}">
      <dgm:prSet/>
      <dgm:spPr/>
      <dgm:t>
        <a:bodyPr/>
        <a:lstStyle/>
        <a:p>
          <a:endParaRPr lang="de-DE" sz="1400"/>
        </a:p>
      </dgm:t>
    </dgm:pt>
    <dgm:pt modelId="{DDFA1A80-DE2E-264E-89DB-91F9AE9BA91A}" type="sibTrans" cxnId="{9FC85CEA-ACC7-BC41-9033-A0E129406F5C}">
      <dgm:prSet/>
      <dgm:spPr/>
      <dgm:t>
        <a:bodyPr/>
        <a:lstStyle/>
        <a:p>
          <a:endParaRPr lang="de-DE" sz="1400"/>
        </a:p>
      </dgm:t>
    </dgm:pt>
    <dgm:pt modelId="{1F1333AC-C55F-684E-914A-EB9DFB916535}">
      <dgm:prSet phldrT="[Text]" custT="1"/>
      <dgm:spPr/>
      <dgm:t>
        <a:bodyPr/>
        <a:lstStyle/>
        <a:p>
          <a:r>
            <a:rPr lang="de-DE" sz="1400" dirty="0"/>
            <a:t>Neuro-wissenschaft-</a:t>
          </a:r>
          <a:r>
            <a:rPr lang="de-DE" sz="1400" dirty="0" err="1"/>
            <a:t>liche</a:t>
          </a:r>
          <a:r>
            <a:rPr lang="de-DE" sz="1400" dirty="0"/>
            <a:t> Forschung</a:t>
          </a:r>
        </a:p>
      </dgm:t>
    </dgm:pt>
    <dgm:pt modelId="{F5B516ED-9798-4941-931F-DD347FDBDE50}" type="parTrans" cxnId="{EF887462-3512-B54A-A5A9-6E6F3F314104}">
      <dgm:prSet/>
      <dgm:spPr/>
      <dgm:t>
        <a:bodyPr/>
        <a:lstStyle/>
        <a:p>
          <a:endParaRPr lang="de-DE" sz="1400"/>
        </a:p>
      </dgm:t>
    </dgm:pt>
    <dgm:pt modelId="{E7761E0F-DEC7-ED40-A58C-474E0DA8AFDC}" type="sibTrans" cxnId="{EF887462-3512-B54A-A5A9-6E6F3F314104}">
      <dgm:prSet/>
      <dgm:spPr/>
      <dgm:t>
        <a:bodyPr/>
        <a:lstStyle/>
        <a:p>
          <a:endParaRPr lang="de-DE" sz="1400"/>
        </a:p>
      </dgm:t>
    </dgm:pt>
    <dgm:pt modelId="{322D95BF-43C4-2644-84F5-E0DA854E43D1}">
      <dgm:prSet custT="1"/>
      <dgm:spPr/>
      <dgm:t>
        <a:bodyPr/>
        <a:lstStyle/>
        <a:p>
          <a:r>
            <a:rPr lang="de-DE" sz="1400" dirty="0"/>
            <a:t>Aufbau des Gehirns und der Sinnesorgane</a:t>
          </a:r>
        </a:p>
      </dgm:t>
    </dgm:pt>
    <dgm:pt modelId="{666623A7-4406-EE47-808C-3281DB8FA63E}" type="parTrans" cxnId="{BF0AE39D-7EA7-0941-BB07-B792F59923F4}">
      <dgm:prSet/>
      <dgm:spPr/>
      <dgm:t>
        <a:bodyPr/>
        <a:lstStyle/>
        <a:p>
          <a:endParaRPr lang="de-DE" sz="1400"/>
        </a:p>
      </dgm:t>
    </dgm:pt>
    <dgm:pt modelId="{95B2D016-658D-ED49-97E0-BDBBAD9BAA31}" type="sibTrans" cxnId="{BF0AE39D-7EA7-0941-BB07-B792F59923F4}">
      <dgm:prSet/>
      <dgm:spPr/>
      <dgm:t>
        <a:bodyPr/>
        <a:lstStyle/>
        <a:p>
          <a:endParaRPr lang="de-DE" sz="1400"/>
        </a:p>
      </dgm:t>
    </dgm:pt>
    <dgm:pt modelId="{EBCE7D3B-D8B2-A94A-B8F8-AAC5DBBE8D01}">
      <dgm:prSet custT="1"/>
      <dgm:spPr/>
      <dgm:t>
        <a:bodyPr/>
        <a:lstStyle/>
        <a:p>
          <a:r>
            <a:rPr lang="de-DE" sz="1400" dirty="0"/>
            <a:t>Kortikale Verarbeitungspfade</a:t>
          </a:r>
        </a:p>
      </dgm:t>
    </dgm:pt>
    <dgm:pt modelId="{D7778A42-51CF-7E4B-B385-F5EECD76930B}" type="parTrans" cxnId="{15B93402-8BCA-214A-97D0-E8224288C29B}">
      <dgm:prSet/>
      <dgm:spPr/>
      <dgm:t>
        <a:bodyPr/>
        <a:lstStyle/>
        <a:p>
          <a:endParaRPr lang="de-DE" sz="1400"/>
        </a:p>
      </dgm:t>
    </dgm:pt>
    <dgm:pt modelId="{5E17ADA4-BD8A-6C44-BFF2-B076FCC8F190}" type="sibTrans" cxnId="{15B93402-8BCA-214A-97D0-E8224288C29B}">
      <dgm:prSet/>
      <dgm:spPr/>
      <dgm:t>
        <a:bodyPr/>
        <a:lstStyle/>
        <a:p>
          <a:endParaRPr lang="de-DE" sz="1400"/>
        </a:p>
      </dgm:t>
    </dgm:pt>
    <dgm:pt modelId="{0A98A091-893B-C14D-8DED-DA9D59C3FC29}">
      <dgm:prSet custT="1"/>
      <dgm:spPr/>
      <dgm:t>
        <a:bodyPr/>
        <a:lstStyle/>
        <a:p>
          <a:r>
            <a:rPr lang="de-DE" sz="1400" dirty="0"/>
            <a:t>Physiologische Voraussetzung zur Reizverarbeitung</a:t>
          </a:r>
        </a:p>
      </dgm:t>
    </dgm:pt>
    <dgm:pt modelId="{904F058D-EE5C-8A48-A440-19AA45761BFE}" type="parTrans" cxnId="{AFAAEDB4-3AEF-584C-8BD4-C12389202335}">
      <dgm:prSet/>
      <dgm:spPr/>
      <dgm:t>
        <a:bodyPr/>
        <a:lstStyle/>
        <a:p>
          <a:endParaRPr lang="de-DE" sz="1400"/>
        </a:p>
      </dgm:t>
    </dgm:pt>
    <dgm:pt modelId="{128D2EAD-E704-6841-BCE4-8C82B1BCBF9D}" type="sibTrans" cxnId="{AFAAEDB4-3AEF-584C-8BD4-C12389202335}">
      <dgm:prSet/>
      <dgm:spPr/>
      <dgm:t>
        <a:bodyPr/>
        <a:lstStyle/>
        <a:p>
          <a:endParaRPr lang="de-DE" sz="1400"/>
        </a:p>
      </dgm:t>
    </dgm:pt>
    <dgm:pt modelId="{F9F3E1E5-4654-C341-84D3-E53BC82113B1}">
      <dgm:prSet custT="1"/>
      <dgm:spPr/>
      <dgm:t>
        <a:bodyPr/>
        <a:lstStyle/>
        <a:p>
          <a:r>
            <a:rPr lang="de-DE" sz="1400" dirty="0"/>
            <a:t>Wahrnehmungs- und Gestaltungsgesetze</a:t>
          </a:r>
        </a:p>
      </dgm:t>
    </dgm:pt>
    <dgm:pt modelId="{9B911217-BC04-1A4F-9769-2C50EDA2A77A}" type="parTrans" cxnId="{BEA637C7-BC1E-0543-801A-464FFF6B1C82}">
      <dgm:prSet/>
      <dgm:spPr/>
      <dgm:t>
        <a:bodyPr/>
        <a:lstStyle/>
        <a:p>
          <a:endParaRPr lang="de-DE" sz="1400"/>
        </a:p>
      </dgm:t>
    </dgm:pt>
    <dgm:pt modelId="{53DCDA4D-BF70-D547-9962-2A5B01326BFA}" type="sibTrans" cxnId="{BEA637C7-BC1E-0543-801A-464FFF6B1C82}">
      <dgm:prSet/>
      <dgm:spPr/>
      <dgm:t>
        <a:bodyPr/>
        <a:lstStyle/>
        <a:p>
          <a:endParaRPr lang="de-DE" sz="1400"/>
        </a:p>
      </dgm:t>
    </dgm:pt>
    <dgm:pt modelId="{0583BC6B-BBFB-6845-BDCF-9D6D2A57664A}">
      <dgm:prSet custT="1"/>
      <dgm:spPr/>
      <dgm:t>
        <a:bodyPr/>
        <a:lstStyle/>
        <a:p>
          <a:r>
            <a:rPr lang="de-DE" sz="1400" dirty="0"/>
            <a:t>Probleme und Grenzen der Wahrnehmung</a:t>
          </a:r>
        </a:p>
      </dgm:t>
    </dgm:pt>
    <dgm:pt modelId="{8AFF351D-1895-5342-A001-D778788ABE14}" type="parTrans" cxnId="{FF532D7D-92E8-B14A-88F8-D4714488EBFC}">
      <dgm:prSet/>
      <dgm:spPr/>
      <dgm:t>
        <a:bodyPr/>
        <a:lstStyle/>
        <a:p>
          <a:endParaRPr lang="de-DE" sz="1400"/>
        </a:p>
      </dgm:t>
    </dgm:pt>
    <dgm:pt modelId="{A4D2D92E-38A6-EC47-8CED-AD0538803567}" type="sibTrans" cxnId="{FF532D7D-92E8-B14A-88F8-D4714488EBFC}">
      <dgm:prSet/>
      <dgm:spPr/>
      <dgm:t>
        <a:bodyPr/>
        <a:lstStyle/>
        <a:p>
          <a:endParaRPr lang="de-DE" sz="1400"/>
        </a:p>
      </dgm:t>
    </dgm:pt>
    <dgm:pt modelId="{E6BB8270-1A70-A045-A69E-4FD1F5D24054}">
      <dgm:prSet custT="1"/>
      <dgm:spPr/>
      <dgm:t>
        <a:bodyPr/>
        <a:lstStyle/>
        <a:p>
          <a:r>
            <a:rPr lang="de-DE" sz="1400" dirty="0">
              <a:effectLst/>
            </a:rPr>
            <a:t>(J. </a:t>
          </a:r>
          <a:r>
            <a:rPr lang="de-DE" sz="1400" dirty="0" err="1">
              <a:effectLst/>
            </a:rPr>
            <a:t>Müsseler</a:t>
          </a:r>
          <a:r>
            <a:rPr lang="de-DE" sz="1400" dirty="0">
              <a:effectLst/>
            </a:rPr>
            <a:t> und M. Rieger, 2017)</a:t>
          </a:r>
          <a:endParaRPr lang="de-DE" sz="1400" dirty="0"/>
        </a:p>
      </dgm:t>
    </dgm:pt>
    <dgm:pt modelId="{A9C26D19-B026-EB42-AB5C-52A72D46C558}" type="parTrans" cxnId="{DC87C064-DE7F-074B-8DEE-6DC59EA1973F}">
      <dgm:prSet/>
      <dgm:spPr/>
      <dgm:t>
        <a:bodyPr/>
        <a:lstStyle/>
        <a:p>
          <a:endParaRPr lang="de-DE" sz="1400"/>
        </a:p>
      </dgm:t>
    </dgm:pt>
    <dgm:pt modelId="{A367C07D-7FDA-C741-80CA-3FDF71CF3891}" type="sibTrans" cxnId="{DC87C064-DE7F-074B-8DEE-6DC59EA1973F}">
      <dgm:prSet/>
      <dgm:spPr/>
      <dgm:t>
        <a:bodyPr/>
        <a:lstStyle/>
        <a:p>
          <a:endParaRPr lang="de-DE" sz="1400"/>
        </a:p>
      </dgm:t>
    </dgm:pt>
    <dgm:pt modelId="{71A27BE2-240E-3044-8FC2-485EC7DBFED3}">
      <dgm:prSet custT="1"/>
      <dgm:spPr/>
      <dgm:t>
        <a:bodyPr/>
        <a:lstStyle/>
        <a:p>
          <a:r>
            <a:rPr lang="de-DE" sz="1400" dirty="0"/>
            <a:t>Empirisch belegte Prinzipien und Modelle</a:t>
          </a:r>
        </a:p>
      </dgm:t>
    </dgm:pt>
    <dgm:pt modelId="{ECD6E958-291E-8145-8648-95934D3E037D}" type="parTrans" cxnId="{F4D00909-1911-DF4E-9782-4C0D2E897905}">
      <dgm:prSet/>
      <dgm:spPr/>
      <dgm:t>
        <a:bodyPr/>
        <a:lstStyle/>
        <a:p>
          <a:endParaRPr lang="de-DE" sz="1400"/>
        </a:p>
      </dgm:t>
    </dgm:pt>
    <dgm:pt modelId="{E3976BF3-0D78-A541-9401-BD901448DFB1}" type="sibTrans" cxnId="{F4D00909-1911-DF4E-9782-4C0D2E897905}">
      <dgm:prSet/>
      <dgm:spPr/>
      <dgm:t>
        <a:bodyPr/>
        <a:lstStyle/>
        <a:p>
          <a:endParaRPr lang="de-DE" sz="1400"/>
        </a:p>
      </dgm:t>
    </dgm:pt>
    <dgm:pt modelId="{B2E79506-4C96-E449-B07F-B6621E9F3132}">
      <dgm:prSet custT="1"/>
      <dgm:spPr/>
      <dgm:t>
        <a:bodyPr/>
        <a:lstStyle/>
        <a:p>
          <a:r>
            <a:rPr lang="de-DE" sz="1400" dirty="0"/>
            <a:t>sinnvolle Sequenzierung von Lerninhalten</a:t>
          </a:r>
        </a:p>
      </dgm:t>
    </dgm:pt>
    <dgm:pt modelId="{3444EE79-41F4-FA48-B441-20878F241BE4}" type="parTrans" cxnId="{BE93CF2B-834A-DB46-BA7D-AA1B6D96D6F0}">
      <dgm:prSet/>
      <dgm:spPr/>
      <dgm:t>
        <a:bodyPr/>
        <a:lstStyle/>
        <a:p>
          <a:endParaRPr lang="de-DE" sz="1400"/>
        </a:p>
      </dgm:t>
    </dgm:pt>
    <dgm:pt modelId="{881DEF35-B0B2-6040-BF6D-0C63D30BAA3E}" type="sibTrans" cxnId="{BE93CF2B-834A-DB46-BA7D-AA1B6D96D6F0}">
      <dgm:prSet/>
      <dgm:spPr/>
      <dgm:t>
        <a:bodyPr/>
        <a:lstStyle/>
        <a:p>
          <a:endParaRPr lang="de-DE" sz="1400"/>
        </a:p>
      </dgm:t>
    </dgm:pt>
    <dgm:pt modelId="{813A0B49-A163-DA4E-957D-335CABAC47EF}">
      <dgm:prSet custT="1"/>
      <dgm:spPr/>
      <dgm:t>
        <a:bodyPr/>
        <a:lstStyle/>
        <a:p>
          <a:r>
            <a:rPr lang="de-DE" sz="1400" dirty="0"/>
            <a:t>Beachtung von Fehlvorstellungen der Lernenden</a:t>
          </a:r>
        </a:p>
      </dgm:t>
    </dgm:pt>
    <dgm:pt modelId="{AE711A2E-436B-394F-BF7E-F8E8583708CE}" type="parTrans" cxnId="{E87976F6-79D1-E544-96B7-16B63B06FF35}">
      <dgm:prSet/>
      <dgm:spPr/>
      <dgm:t>
        <a:bodyPr/>
        <a:lstStyle/>
        <a:p>
          <a:endParaRPr lang="de-DE" sz="1400"/>
        </a:p>
      </dgm:t>
    </dgm:pt>
    <dgm:pt modelId="{8B74F702-6E61-9B4D-B69C-46913D5DBD38}" type="sibTrans" cxnId="{E87976F6-79D1-E544-96B7-16B63B06FF35}">
      <dgm:prSet/>
      <dgm:spPr/>
      <dgm:t>
        <a:bodyPr/>
        <a:lstStyle/>
        <a:p>
          <a:endParaRPr lang="de-DE" sz="1400"/>
        </a:p>
      </dgm:t>
    </dgm:pt>
    <dgm:pt modelId="{2F15BC84-CB97-B840-9189-F5C527481246}">
      <dgm:prSet custT="1"/>
      <dgm:spPr/>
      <dgm:t>
        <a:bodyPr/>
        <a:lstStyle/>
        <a:p>
          <a:r>
            <a:rPr lang="de-DE" sz="1400" dirty="0" err="1"/>
            <a:t>cognitive</a:t>
          </a:r>
          <a:r>
            <a:rPr lang="de-DE" sz="1400" dirty="0"/>
            <a:t> </a:t>
          </a:r>
          <a:r>
            <a:rPr lang="de-DE" sz="1400" dirty="0" err="1"/>
            <a:t>load</a:t>
          </a:r>
          <a:endParaRPr lang="de-DE" sz="1400" dirty="0"/>
        </a:p>
      </dgm:t>
    </dgm:pt>
    <dgm:pt modelId="{4ECCD1B5-F8BC-EE4F-B3CC-008EABB8F598}" type="parTrans" cxnId="{9F0D5D25-4A50-8A4B-B421-13265B8153D7}">
      <dgm:prSet/>
      <dgm:spPr/>
      <dgm:t>
        <a:bodyPr/>
        <a:lstStyle/>
        <a:p>
          <a:endParaRPr lang="de-DE" sz="1400"/>
        </a:p>
      </dgm:t>
    </dgm:pt>
    <dgm:pt modelId="{D3732AFD-5E91-B042-B8BB-8BC0A706378D}" type="sibTrans" cxnId="{9F0D5D25-4A50-8A4B-B421-13265B8153D7}">
      <dgm:prSet/>
      <dgm:spPr/>
      <dgm:t>
        <a:bodyPr/>
        <a:lstStyle/>
        <a:p>
          <a:endParaRPr lang="de-DE" sz="1400"/>
        </a:p>
      </dgm:t>
    </dgm:pt>
    <dgm:pt modelId="{275D1FCA-0EF1-1C49-8188-450802C63EBF}">
      <dgm:prSet custT="1"/>
      <dgm:spPr/>
      <dgm:t>
        <a:bodyPr/>
        <a:lstStyle/>
        <a:p>
          <a:r>
            <a:rPr lang="de-DE" sz="1400" dirty="0"/>
            <a:t>(M. F. Bear, B. W. Connors und M. A. Paradiso, 2018)</a:t>
          </a:r>
        </a:p>
      </dgm:t>
    </dgm:pt>
    <dgm:pt modelId="{C0F8F4C0-0565-9949-BBD3-E2223DD8E413}" type="parTrans" cxnId="{2642EB9F-320D-A24D-AF49-EFF4C6C83118}">
      <dgm:prSet/>
      <dgm:spPr/>
      <dgm:t>
        <a:bodyPr/>
        <a:lstStyle/>
        <a:p>
          <a:endParaRPr lang="de-DE" sz="2000"/>
        </a:p>
      </dgm:t>
    </dgm:pt>
    <dgm:pt modelId="{96B2C288-D7B2-7B43-AE54-86FE283DCF8D}" type="sibTrans" cxnId="{2642EB9F-320D-A24D-AF49-EFF4C6C83118}">
      <dgm:prSet/>
      <dgm:spPr/>
      <dgm:t>
        <a:bodyPr/>
        <a:lstStyle/>
        <a:p>
          <a:endParaRPr lang="de-DE" sz="2000"/>
        </a:p>
      </dgm:t>
    </dgm:pt>
    <dgm:pt modelId="{93196829-26DF-F14A-82E4-B8D7288BEFE0}">
      <dgm:prSet custT="1"/>
      <dgm:spPr/>
      <dgm:t>
        <a:bodyPr/>
        <a:lstStyle/>
        <a:p>
          <a:r>
            <a:rPr lang="de-DE" sz="1400" dirty="0"/>
            <a:t>(H.-D. Barke, G. Harsch, S. Kröger und A. Marohn, 2017; </a:t>
          </a:r>
          <a:r>
            <a:rPr lang="en-US" sz="1400" dirty="0"/>
            <a:t>F. </a:t>
          </a:r>
          <a:r>
            <a:rPr lang="en-US" sz="1400" dirty="0" err="1"/>
            <a:t>Paas</a:t>
          </a:r>
          <a:r>
            <a:rPr lang="en-US" sz="1400" dirty="0"/>
            <a:t> und J. </a:t>
          </a:r>
          <a:r>
            <a:rPr lang="en-US" sz="1400" dirty="0" err="1"/>
            <a:t>Sweller</a:t>
          </a:r>
          <a:r>
            <a:rPr lang="en-US" sz="1400" dirty="0"/>
            <a:t>, 2014</a:t>
          </a:r>
          <a:r>
            <a:rPr lang="de-DE" sz="1400" dirty="0"/>
            <a:t>)</a:t>
          </a:r>
        </a:p>
      </dgm:t>
    </dgm:pt>
    <dgm:pt modelId="{D677E9F2-80EB-9B4C-8ADA-96197EC120B7}" type="parTrans" cxnId="{51686241-31EC-AA4D-AFF2-0DE698423C98}">
      <dgm:prSet/>
      <dgm:spPr/>
      <dgm:t>
        <a:bodyPr/>
        <a:lstStyle/>
        <a:p>
          <a:endParaRPr lang="de-DE" sz="2000"/>
        </a:p>
      </dgm:t>
    </dgm:pt>
    <dgm:pt modelId="{CD7CEB5B-36C4-8745-BBC9-CDF665A7BE1D}" type="sibTrans" cxnId="{51686241-31EC-AA4D-AFF2-0DE698423C98}">
      <dgm:prSet/>
      <dgm:spPr/>
      <dgm:t>
        <a:bodyPr/>
        <a:lstStyle/>
        <a:p>
          <a:endParaRPr lang="de-DE" sz="2000"/>
        </a:p>
      </dgm:t>
    </dgm:pt>
    <dgm:pt modelId="{18C40A1E-69BC-144D-8B69-BC2673135D6F}" type="pres">
      <dgm:prSet presAssocID="{C09F6DE2-70D9-A14C-A04D-026348AD5E0C}" presName="composite" presStyleCnt="0">
        <dgm:presLayoutVars>
          <dgm:chMax val="3"/>
          <dgm:animLvl val="lvl"/>
          <dgm:resizeHandles val="exact"/>
        </dgm:presLayoutVars>
      </dgm:prSet>
      <dgm:spPr/>
    </dgm:pt>
    <dgm:pt modelId="{DA5AA730-8668-F746-BFBC-780E86255F2B}" type="pres">
      <dgm:prSet presAssocID="{97B376E4-3B44-7648-B822-ABFF7FA00377}" presName="gear1" presStyleLbl="node1" presStyleIdx="0" presStyleCnt="3" custScaleX="94215" custScaleY="90582" custLinFactNeighborX="-12490" custLinFactNeighborY="4783">
        <dgm:presLayoutVars>
          <dgm:chMax val="1"/>
          <dgm:bulletEnabled val="1"/>
        </dgm:presLayoutVars>
      </dgm:prSet>
      <dgm:spPr/>
    </dgm:pt>
    <dgm:pt modelId="{2FFD9FDC-323B-6E4E-A8B8-9CB6A4AEFA3E}" type="pres">
      <dgm:prSet presAssocID="{97B376E4-3B44-7648-B822-ABFF7FA00377}" presName="gear1srcNode" presStyleLbl="node1" presStyleIdx="0" presStyleCnt="3"/>
      <dgm:spPr/>
    </dgm:pt>
    <dgm:pt modelId="{8E1E98B1-EFD7-6040-9003-72F2842C290D}" type="pres">
      <dgm:prSet presAssocID="{97B376E4-3B44-7648-B822-ABFF7FA00377}" presName="gear1dstNode" presStyleLbl="node1" presStyleIdx="0" presStyleCnt="3"/>
      <dgm:spPr/>
    </dgm:pt>
    <dgm:pt modelId="{98F5D0F2-0604-D043-BBAF-2CAAAF229B55}" type="pres">
      <dgm:prSet presAssocID="{97B376E4-3B44-7648-B822-ABFF7FA00377}" presName="gear1ch" presStyleLbl="fgAcc1" presStyleIdx="0" presStyleCnt="3" custScaleX="175110" custScaleY="239755" custLinFactX="89322" custLinFactNeighborX="100000" custLinFactNeighborY="-63189">
        <dgm:presLayoutVars>
          <dgm:chMax val="0"/>
          <dgm:bulletEnabled val="1"/>
        </dgm:presLayoutVars>
      </dgm:prSet>
      <dgm:spPr/>
    </dgm:pt>
    <dgm:pt modelId="{35CD4006-2357-9848-A4EA-A43F4BA48484}" type="pres">
      <dgm:prSet presAssocID="{E6DDF067-0CC5-1D4E-AA13-34915257B512}" presName="gear2" presStyleLbl="node1" presStyleIdx="1" presStyleCnt="3" custScaleX="111620" custScaleY="111620" custLinFactNeighborX="-19565" custLinFactNeighborY="4029">
        <dgm:presLayoutVars>
          <dgm:chMax val="1"/>
          <dgm:bulletEnabled val="1"/>
        </dgm:presLayoutVars>
      </dgm:prSet>
      <dgm:spPr/>
    </dgm:pt>
    <dgm:pt modelId="{88B0BB2E-1446-B24E-91DF-0B1D2B72C069}" type="pres">
      <dgm:prSet presAssocID="{E6DDF067-0CC5-1D4E-AA13-34915257B512}" presName="gear2srcNode" presStyleLbl="node1" presStyleIdx="1" presStyleCnt="3"/>
      <dgm:spPr/>
    </dgm:pt>
    <dgm:pt modelId="{6C1F11FC-7A6A-FF49-86E1-0FFB0081C55E}" type="pres">
      <dgm:prSet presAssocID="{E6DDF067-0CC5-1D4E-AA13-34915257B512}" presName="gear2dstNode" presStyleLbl="node1" presStyleIdx="1" presStyleCnt="3"/>
      <dgm:spPr/>
    </dgm:pt>
    <dgm:pt modelId="{B54D81DD-9A14-CE48-9D4A-59A2EEF2335A}" type="pres">
      <dgm:prSet presAssocID="{E6DDF067-0CC5-1D4E-AA13-34915257B512}" presName="gear2ch" presStyleLbl="fgAcc1" presStyleIdx="1" presStyleCnt="3" custScaleX="205570" custScaleY="188855" custLinFactX="-2577" custLinFactNeighborX="-100000" custLinFactNeighborY="48947">
        <dgm:presLayoutVars>
          <dgm:chMax val="0"/>
          <dgm:bulletEnabled val="1"/>
        </dgm:presLayoutVars>
      </dgm:prSet>
      <dgm:spPr/>
    </dgm:pt>
    <dgm:pt modelId="{87281072-8411-7641-8551-6F052970CEE7}" type="pres">
      <dgm:prSet presAssocID="{1F1333AC-C55F-684E-914A-EB9DFB916535}" presName="gear3" presStyleLbl="node1" presStyleIdx="2" presStyleCnt="3" custScaleX="114566" custScaleY="114566" custLinFactNeighborX="-6079" custLinFactNeighborY="-10639"/>
      <dgm:spPr/>
    </dgm:pt>
    <dgm:pt modelId="{C98954DA-17B1-C94D-98A8-4E9D03B63029}" type="pres">
      <dgm:prSet presAssocID="{1F1333AC-C55F-684E-914A-EB9DFB916535}" presName="gear3tx" presStyleLbl="node1" presStyleIdx="2" presStyleCnt="3">
        <dgm:presLayoutVars>
          <dgm:chMax val="1"/>
          <dgm:bulletEnabled val="1"/>
        </dgm:presLayoutVars>
      </dgm:prSet>
      <dgm:spPr/>
    </dgm:pt>
    <dgm:pt modelId="{B70E7FDE-8AFA-0A45-8446-138E38EC4492}" type="pres">
      <dgm:prSet presAssocID="{1F1333AC-C55F-684E-914A-EB9DFB916535}" presName="gear3srcNode" presStyleLbl="node1" presStyleIdx="2" presStyleCnt="3"/>
      <dgm:spPr/>
    </dgm:pt>
    <dgm:pt modelId="{9E10F2DA-9F98-AC4A-BD2A-1C046B19B5FA}" type="pres">
      <dgm:prSet presAssocID="{1F1333AC-C55F-684E-914A-EB9DFB916535}" presName="gear3dstNode" presStyleLbl="node1" presStyleIdx="2" presStyleCnt="3"/>
      <dgm:spPr/>
    </dgm:pt>
    <dgm:pt modelId="{78859031-F3CA-564B-B92E-D923FBA1D848}" type="pres">
      <dgm:prSet presAssocID="{1F1333AC-C55F-684E-914A-EB9DFB916535}" presName="gear3ch" presStyleLbl="fgAcc1" presStyleIdx="2" presStyleCnt="3" custScaleX="193804" custScaleY="189323" custLinFactNeighborX="60451" custLinFactNeighborY="-27798">
        <dgm:presLayoutVars>
          <dgm:chMax val="0"/>
          <dgm:bulletEnabled val="1"/>
        </dgm:presLayoutVars>
      </dgm:prSet>
      <dgm:spPr/>
    </dgm:pt>
    <dgm:pt modelId="{6FB46721-BE09-A24B-9391-8AFADF89D2FA}" type="pres">
      <dgm:prSet presAssocID="{91250C73-6F5C-2E48-A831-6EAA25F6AEE0}" presName="connector1" presStyleLbl="sibTrans2D1" presStyleIdx="0" presStyleCnt="3" custAng="18008863" custScaleX="73274" custScaleY="76383" custLinFactNeighborX="-14579" custLinFactNeighborY="-2021"/>
      <dgm:spPr/>
    </dgm:pt>
    <dgm:pt modelId="{EF624468-BD09-2A43-A4E8-020D327B8183}" type="pres">
      <dgm:prSet presAssocID="{DDFA1A80-DE2E-264E-89DB-91F9AE9BA91A}" presName="connector2" presStyleLbl="sibTrans2D1" presStyleIdx="1" presStyleCnt="3" custLinFactNeighborX="-19350" custLinFactNeighborY="5169"/>
      <dgm:spPr/>
    </dgm:pt>
    <dgm:pt modelId="{8B72D25B-16A6-2842-86E9-1B8A204DCD53}" type="pres">
      <dgm:prSet presAssocID="{E7761E0F-DEC7-ED40-A58C-474E0DA8AFDC}" presName="connector3" presStyleLbl="sibTrans2D1" presStyleIdx="2" presStyleCnt="3" custLinFactNeighborX="-9258" custLinFactNeighborY="-4367"/>
      <dgm:spPr/>
    </dgm:pt>
  </dgm:ptLst>
  <dgm:cxnLst>
    <dgm:cxn modelId="{15B93402-8BCA-214A-97D0-E8224288C29B}" srcId="{1F1333AC-C55F-684E-914A-EB9DFB916535}" destId="{EBCE7D3B-D8B2-A94A-B8F8-AAC5DBBE8D01}" srcOrd="1" destOrd="0" parTransId="{D7778A42-51CF-7E4B-B385-F5EECD76930B}" sibTransId="{5E17ADA4-BD8A-6C44-BFF2-B076FCC8F190}"/>
    <dgm:cxn modelId="{27F74302-C7B7-744B-AFF5-F3E4D243CB85}" type="presOf" srcId="{813A0B49-A163-DA4E-957D-335CABAC47EF}" destId="{98F5D0F2-0604-D043-BBAF-2CAAAF229B55}" srcOrd="0" destOrd="1" presId="urn:microsoft.com/office/officeart/2005/8/layout/gear1"/>
    <dgm:cxn modelId="{F4D00909-1911-DF4E-9782-4C0D2E897905}" srcId="{E6DDF067-0CC5-1D4E-AA13-34915257B512}" destId="{71A27BE2-240E-3044-8FC2-485EC7DBFED3}" srcOrd="2" destOrd="0" parTransId="{ECD6E958-291E-8145-8648-95934D3E037D}" sibTransId="{E3976BF3-0D78-A541-9401-BD901448DFB1}"/>
    <dgm:cxn modelId="{D95A3009-1C48-7D4F-90BA-717AAFF8AFE1}" type="presOf" srcId="{322D95BF-43C4-2644-84F5-E0DA854E43D1}" destId="{78859031-F3CA-564B-B92E-D923FBA1D848}" srcOrd="0" destOrd="0" presId="urn:microsoft.com/office/officeart/2005/8/layout/gear1"/>
    <dgm:cxn modelId="{2CDBB014-FD2D-0B44-8C29-357CB25DFAAD}" type="presOf" srcId="{EBCE7D3B-D8B2-A94A-B8F8-AAC5DBBE8D01}" destId="{78859031-F3CA-564B-B92E-D923FBA1D848}" srcOrd="0" destOrd="1" presId="urn:microsoft.com/office/officeart/2005/8/layout/gear1"/>
    <dgm:cxn modelId="{47CCC11D-50FA-6043-976D-17AA6BEDE261}" type="presOf" srcId="{71A27BE2-240E-3044-8FC2-485EC7DBFED3}" destId="{B54D81DD-9A14-CE48-9D4A-59A2EEF2335A}" srcOrd="0" destOrd="2" presId="urn:microsoft.com/office/officeart/2005/8/layout/gear1"/>
    <dgm:cxn modelId="{2A8F4C21-0E4E-6646-A979-F1A015131FFA}" type="presOf" srcId="{E6DDF067-0CC5-1D4E-AA13-34915257B512}" destId="{6C1F11FC-7A6A-FF49-86E1-0FFB0081C55E}" srcOrd="2" destOrd="0" presId="urn:microsoft.com/office/officeart/2005/8/layout/gear1"/>
    <dgm:cxn modelId="{9F0D5D25-4A50-8A4B-B421-13265B8153D7}" srcId="{97B376E4-3B44-7648-B822-ABFF7FA00377}" destId="{2F15BC84-CB97-B840-9189-F5C527481246}" srcOrd="2" destOrd="0" parTransId="{4ECCD1B5-F8BC-EE4F-B3CC-008EABB8F598}" sibTransId="{D3732AFD-5E91-B042-B8BB-8BC0A706378D}"/>
    <dgm:cxn modelId="{B7C46B25-C5DE-5B41-A133-AD22D4CBD2D4}" type="presOf" srcId="{B2E79506-4C96-E449-B07F-B6621E9F3132}" destId="{98F5D0F2-0604-D043-BBAF-2CAAAF229B55}" srcOrd="0" destOrd="0" presId="urn:microsoft.com/office/officeart/2005/8/layout/gear1"/>
    <dgm:cxn modelId="{B0F2A625-DA36-964A-A481-128F27D36064}" type="presOf" srcId="{1F1333AC-C55F-684E-914A-EB9DFB916535}" destId="{B70E7FDE-8AFA-0A45-8446-138E38EC4492}" srcOrd="2" destOrd="0" presId="urn:microsoft.com/office/officeart/2005/8/layout/gear1"/>
    <dgm:cxn modelId="{3A38E725-BBBA-4A4C-BC78-98C084B727B3}" type="presOf" srcId="{97B376E4-3B44-7648-B822-ABFF7FA00377}" destId="{8E1E98B1-EFD7-6040-9003-72F2842C290D}" srcOrd="2" destOrd="0" presId="urn:microsoft.com/office/officeart/2005/8/layout/gear1"/>
    <dgm:cxn modelId="{BE93CF2B-834A-DB46-BA7D-AA1B6D96D6F0}" srcId="{97B376E4-3B44-7648-B822-ABFF7FA00377}" destId="{B2E79506-4C96-E449-B07F-B6621E9F3132}" srcOrd="0" destOrd="0" parTransId="{3444EE79-41F4-FA48-B441-20878F241BE4}" sibTransId="{881DEF35-B0B2-6040-BF6D-0C63D30BAA3E}"/>
    <dgm:cxn modelId="{A41B2B37-3177-444D-B525-0449EB295C4F}" type="presOf" srcId="{93196829-26DF-F14A-82E4-B8D7288BEFE0}" destId="{98F5D0F2-0604-D043-BBAF-2CAAAF229B55}" srcOrd="0" destOrd="3" presId="urn:microsoft.com/office/officeart/2005/8/layout/gear1"/>
    <dgm:cxn modelId="{51686241-31EC-AA4D-AFF2-0DE698423C98}" srcId="{97B376E4-3B44-7648-B822-ABFF7FA00377}" destId="{93196829-26DF-F14A-82E4-B8D7288BEFE0}" srcOrd="3" destOrd="0" parTransId="{D677E9F2-80EB-9B4C-8ADA-96197EC120B7}" sibTransId="{CD7CEB5B-36C4-8745-BBC9-CDF665A7BE1D}"/>
    <dgm:cxn modelId="{F763AD49-618A-A443-8DA2-817C9AD26C7F}" type="presOf" srcId="{1F1333AC-C55F-684E-914A-EB9DFB916535}" destId="{87281072-8411-7641-8551-6F052970CEE7}" srcOrd="0" destOrd="0" presId="urn:microsoft.com/office/officeart/2005/8/layout/gear1"/>
    <dgm:cxn modelId="{3A30FD4A-ECDC-244C-ADFB-DCF18AE20C71}" type="presOf" srcId="{1F1333AC-C55F-684E-914A-EB9DFB916535}" destId="{C98954DA-17B1-C94D-98A8-4E9D03B63029}" srcOrd="1" destOrd="0" presId="urn:microsoft.com/office/officeart/2005/8/layout/gear1"/>
    <dgm:cxn modelId="{B9C42550-DD55-714C-A8C5-8AE6C702C330}" type="presOf" srcId="{0A98A091-893B-C14D-8DED-DA9D59C3FC29}" destId="{78859031-F3CA-564B-B92E-D923FBA1D848}" srcOrd="0" destOrd="2" presId="urn:microsoft.com/office/officeart/2005/8/layout/gear1"/>
    <dgm:cxn modelId="{5F68B15A-BED9-8B46-AC30-09587966F94A}" type="presOf" srcId="{275D1FCA-0EF1-1C49-8188-450802C63EBF}" destId="{78859031-F3CA-564B-B92E-D923FBA1D848}" srcOrd="0" destOrd="3" presId="urn:microsoft.com/office/officeart/2005/8/layout/gear1"/>
    <dgm:cxn modelId="{EF887462-3512-B54A-A5A9-6E6F3F314104}" srcId="{C09F6DE2-70D9-A14C-A04D-026348AD5E0C}" destId="{1F1333AC-C55F-684E-914A-EB9DFB916535}" srcOrd="2" destOrd="0" parTransId="{F5B516ED-9798-4941-931F-DD347FDBDE50}" sibTransId="{E7761E0F-DEC7-ED40-A58C-474E0DA8AFDC}"/>
    <dgm:cxn modelId="{DC87C064-DE7F-074B-8DEE-6DC59EA1973F}" srcId="{E6DDF067-0CC5-1D4E-AA13-34915257B512}" destId="{E6BB8270-1A70-A045-A69E-4FD1F5D24054}" srcOrd="3" destOrd="0" parTransId="{A9C26D19-B026-EB42-AB5C-52A72D46C558}" sibTransId="{A367C07D-7FDA-C741-80CA-3FDF71CF3891}"/>
    <dgm:cxn modelId="{53775766-CA24-8248-84C7-634952EF87B4}" type="presOf" srcId="{97B376E4-3B44-7648-B822-ABFF7FA00377}" destId="{2FFD9FDC-323B-6E4E-A8B8-9CB6A4AEFA3E}" srcOrd="1" destOrd="0" presId="urn:microsoft.com/office/officeart/2005/8/layout/gear1"/>
    <dgm:cxn modelId="{BBB23E68-145F-AB46-BDE6-FFF5ADD05290}" type="presOf" srcId="{97B376E4-3B44-7648-B822-ABFF7FA00377}" destId="{DA5AA730-8668-F746-BFBC-780E86255F2B}" srcOrd="0" destOrd="0" presId="urn:microsoft.com/office/officeart/2005/8/layout/gear1"/>
    <dgm:cxn modelId="{F35DBD76-1A96-2B48-81D7-4A3DBF65E601}" type="presOf" srcId="{E6DDF067-0CC5-1D4E-AA13-34915257B512}" destId="{35CD4006-2357-9848-A4EA-A43F4BA48484}" srcOrd="0" destOrd="0" presId="urn:microsoft.com/office/officeart/2005/8/layout/gear1"/>
    <dgm:cxn modelId="{86D8EC7A-CDBD-2A4F-9A05-BFCF4C92F96F}" type="presOf" srcId="{E6BB8270-1A70-A045-A69E-4FD1F5D24054}" destId="{B54D81DD-9A14-CE48-9D4A-59A2EEF2335A}" srcOrd="0" destOrd="3" presId="urn:microsoft.com/office/officeart/2005/8/layout/gear1"/>
    <dgm:cxn modelId="{FF532D7D-92E8-B14A-88F8-D4714488EBFC}" srcId="{E6DDF067-0CC5-1D4E-AA13-34915257B512}" destId="{0583BC6B-BBFB-6845-BDCF-9D6D2A57664A}" srcOrd="1" destOrd="0" parTransId="{8AFF351D-1895-5342-A001-D778788ABE14}" sibTransId="{A4D2D92E-38A6-EC47-8CED-AD0538803567}"/>
    <dgm:cxn modelId="{8C77D799-D472-8D47-B414-A96D74FFCF13}" srcId="{C09F6DE2-70D9-A14C-A04D-026348AD5E0C}" destId="{97B376E4-3B44-7648-B822-ABFF7FA00377}" srcOrd="0" destOrd="0" parTransId="{86832041-69B7-2F41-A49D-117B350B730A}" sibTransId="{91250C73-6F5C-2E48-A831-6EAA25F6AEE0}"/>
    <dgm:cxn modelId="{30F1309C-7864-884B-9018-91CE852A6F6A}" type="presOf" srcId="{DDFA1A80-DE2E-264E-89DB-91F9AE9BA91A}" destId="{EF624468-BD09-2A43-A4E8-020D327B8183}" srcOrd="0" destOrd="0" presId="urn:microsoft.com/office/officeart/2005/8/layout/gear1"/>
    <dgm:cxn modelId="{BF0AE39D-7EA7-0941-BB07-B792F59923F4}" srcId="{1F1333AC-C55F-684E-914A-EB9DFB916535}" destId="{322D95BF-43C4-2644-84F5-E0DA854E43D1}" srcOrd="0" destOrd="0" parTransId="{666623A7-4406-EE47-808C-3281DB8FA63E}" sibTransId="{95B2D016-658D-ED49-97E0-BDBBAD9BAA31}"/>
    <dgm:cxn modelId="{2642EB9F-320D-A24D-AF49-EFF4C6C83118}" srcId="{1F1333AC-C55F-684E-914A-EB9DFB916535}" destId="{275D1FCA-0EF1-1C49-8188-450802C63EBF}" srcOrd="3" destOrd="0" parTransId="{C0F8F4C0-0565-9949-BBD3-E2223DD8E413}" sibTransId="{96B2C288-D7B2-7B43-AE54-86FE283DCF8D}"/>
    <dgm:cxn modelId="{AFAAEDB4-3AEF-584C-8BD4-C12389202335}" srcId="{1F1333AC-C55F-684E-914A-EB9DFB916535}" destId="{0A98A091-893B-C14D-8DED-DA9D59C3FC29}" srcOrd="2" destOrd="0" parTransId="{904F058D-EE5C-8A48-A440-19AA45761BFE}" sibTransId="{128D2EAD-E704-6841-BCE4-8C82B1BCBF9D}"/>
    <dgm:cxn modelId="{1DB1FEBA-0C58-5D4A-A8F0-57DCEC1C865D}" type="presOf" srcId="{0583BC6B-BBFB-6845-BDCF-9D6D2A57664A}" destId="{B54D81DD-9A14-CE48-9D4A-59A2EEF2335A}" srcOrd="0" destOrd="1" presId="urn:microsoft.com/office/officeart/2005/8/layout/gear1"/>
    <dgm:cxn modelId="{BEA637C7-BC1E-0543-801A-464FFF6B1C82}" srcId="{E6DDF067-0CC5-1D4E-AA13-34915257B512}" destId="{F9F3E1E5-4654-C341-84D3-E53BC82113B1}" srcOrd="0" destOrd="0" parTransId="{9B911217-BC04-1A4F-9769-2C50EDA2A77A}" sibTransId="{53DCDA4D-BF70-D547-9962-2A5B01326BFA}"/>
    <dgm:cxn modelId="{D6C85CCC-89A6-6144-8921-E3EBA759B5EF}" type="presOf" srcId="{91250C73-6F5C-2E48-A831-6EAA25F6AEE0}" destId="{6FB46721-BE09-A24B-9391-8AFADF89D2FA}" srcOrd="0" destOrd="0" presId="urn:microsoft.com/office/officeart/2005/8/layout/gear1"/>
    <dgm:cxn modelId="{FB81B9D3-C2C2-E84B-9DAF-C66AF94FB80E}" type="presOf" srcId="{F9F3E1E5-4654-C341-84D3-E53BC82113B1}" destId="{B54D81DD-9A14-CE48-9D4A-59A2EEF2335A}" srcOrd="0" destOrd="0" presId="urn:microsoft.com/office/officeart/2005/8/layout/gear1"/>
    <dgm:cxn modelId="{521085E1-63F2-8E40-B4A0-E8682A361548}" type="presOf" srcId="{1F1333AC-C55F-684E-914A-EB9DFB916535}" destId="{9E10F2DA-9F98-AC4A-BD2A-1C046B19B5FA}" srcOrd="3" destOrd="0" presId="urn:microsoft.com/office/officeart/2005/8/layout/gear1"/>
    <dgm:cxn modelId="{F86B88E6-05BF-D448-AA25-209E24C29182}" type="presOf" srcId="{E7761E0F-DEC7-ED40-A58C-474E0DA8AFDC}" destId="{8B72D25B-16A6-2842-86E9-1B8A204DCD53}" srcOrd="0" destOrd="0" presId="urn:microsoft.com/office/officeart/2005/8/layout/gear1"/>
    <dgm:cxn modelId="{7D5315EA-FC56-474A-962E-9812F2B91A12}" type="presOf" srcId="{2F15BC84-CB97-B840-9189-F5C527481246}" destId="{98F5D0F2-0604-D043-BBAF-2CAAAF229B55}" srcOrd="0" destOrd="2" presId="urn:microsoft.com/office/officeart/2005/8/layout/gear1"/>
    <dgm:cxn modelId="{9FC85CEA-ACC7-BC41-9033-A0E129406F5C}" srcId="{C09F6DE2-70D9-A14C-A04D-026348AD5E0C}" destId="{E6DDF067-0CC5-1D4E-AA13-34915257B512}" srcOrd="1" destOrd="0" parTransId="{D81C2FE5-FC4F-DA46-B93B-F0B6E85866AD}" sibTransId="{DDFA1A80-DE2E-264E-89DB-91F9AE9BA91A}"/>
    <dgm:cxn modelId="{CCD12DF3-47F1-CC43-91F8-6791B0575FC5}" type="presOf" srcId="{E6DDF067-0CC5-1D4E-AA13-34915257B512}" destId="{88B0BB2E-1446-B24E-91DF-0B1D2B72C069}" srcOrd="1" destOrd="0" presId="urn:microsoft.com/office/officeart/2005/8/layout/gear1"/>
    <dgm:cxn modelId="{2154ECF3-6510-3C45-9CE2-F9E8EB45226F}" type="presOf" srcId="{C09F6DE2-70D9-A14C-A04D-026348AD5E0C}" destId="{18C40A1E-69BC-144D-8B69-BC2673135D6F}" srcOrd="0" destOrd="0" presId="urn:microsoft.com/office/officeart/2005/8/layout/gear1"/>
    <dgm:cxn modelId="{E87976F6-79D1-E544-96B7-16B63B06FF35}" srcId="{97B376E4-3B44-7648-B822-ABFF7FA00377}" destId="{813A0B49-A163-DA4E-957D-335CABAC47EF}" srcOrd="1" destOrd="0" parTransId="{AE711A2E-436B-394F-BF7E-F8E8583708CE}" sibTransId="{8B74F702-6E61-9B4D-B69C-46913D5DBD38}"/>
    <dgm:cxn modelId="{F1B0F75B-45F5-B543-931A-C4DF94E15B53}" type="presParOf" srcId="{18C40A1E-69BC-144D-8B69-BC2673135D6F}" destId="{DA5AA730-8668-F746-BFBC-780E86255F2B}" srcOrd="0" destOrd="0" presId="urn:microsoft.com/office/officeart/2005/8/layout/gear1"/>
    <dgm:cxn modelId="{A228EC4B-D6A1-454C-BBA9-B07EA9CA4434}" type="presParOf" srcId="{18C40A1E-69BC-144D-8B69-BC2673135D6F}" destId="{2FFD9FDC-323B-6E4E-A8B8-9CB6A4AEFA3E}" srcOrd="1" destOrd="0" presId="urn:microsoft.com/office/officeart/2005/8/layout/gear1"/>
    <dgm:cxn modelId="{E14CBED4-E900-024C-8B20-B2728E21BC9F}" type="presParOf" srcId="{18C40A1E-69BC-144D-8B69-BC2673135D6F}" destId="{8E1E98B1-EFD7-6040-9003-72F2842C290D}" srcOrd="2" destOrd="0" presId="urn:microsoft.com/office/officeart/2005/8/layout/gear1"/>
    <dgm:cxn modelId="{F20F14C3-947E-8647-917E-5774DDFDBF17}" type="presParOf" srcId="{18C40A1E-69BC-144D-8B69-BC2673135D6F}" destId="{98F5D0F2-0604-D043-BBAF-2CAAAF229B55}" srcOrd="3" destOrd="0" presId="urn:microsoft.com/office/officeart/2005/8/layout/gear1"/>
    <dgm:cxn modelId="{B354304B-D0D4-6E4E-B5A7-E4939641A5EF}" type="presParOf" srcId="{18C40A1E-69BC-144D-8B69-BC2673135D6F}" destId="{35CD4006-2357-9848-A4EA-A43F4BA48484}" srcOrd="4" destOrd="0" presId="urn:microsoft.com/office/officeart/2005/8/layout/gear1"/>
    <dgm:cxn modelId="{CDB4C941-CBE9-3242-9FA2-DF0D3A4496DB}" type="presParOf" srcId="{18C40A1E-69BC-144D-8B69-BC2673135D6F}" destId="{88B0BB2E-1446-B24E-91DF-0B1D2B72C069}" srcOrd="5" destOrd="0" presId="urn:microsoft.com/office/officeart/2005/8/layout/gear1"/>
    <dgm:cxn modelId="{CFFEF34A-6F49-8742-BF21-88B1A90665D2}" type="presParOf" srcId="{18C40A1E-69BC-144D-8B69-BC2673135D6F}" destId="{6C1F11FC-7A6A-FF49-86E1-0FFB0081C55E}" srcOrd="6" destOrd="0" presId="urn:microsoft.com/office/officeart/2005/8/layout/gear1"/>
    <dgm:cxn modelId="{79A9C036-10A4-294F-A570-05EF2F7C5D32}" type="presParOf" srcId="{18C40A1E-69BC-144D-8B69-BC2673135D6F}" destId="{B54D81DD-9A14-CE48-9D4A-59A2EEF2335A}" srcOrd="7" destOrd="0" presId="urn:microsoft.com/office/officeart/2005/8/layout/gear1"/>
    <dgm:cxn modelId="{0ACCE363-C925-7D49-9712-B69E1986CB49}" type="presParOf" srcId="{18C40A1E-69BC-144D-8B69-BC2673135D6F}" destId="{87281072-8411-7641-8551-6F052970CEE7}" srcOrd="8" destOrd="0" presId="urn:microsoft.com/office/officeart/2005/8/layout/gear1"/>
    <dgm:cxn modelId="{9A29AF73-B439-BA40-9E12-65C6B9C70721}" type="presParOf" srcId="{18C40A1E-69BC-144D-8B69-BC2673135D6F}" destId="{C98954DA-17B1-C94D-98A8-4E9D03B63029}" srcOrd="9" destOrd="0" presId="urn:microsoft.com/office/officeart/2005/8/layout/gear1"/>
    <dgm:cxn modelId="{3E8663F5-49D5-AA4B-AAA1-CB1AB39072AE}" type="presParOf" srcId="{18C40A1E-69BC-144D-8B69-BC2673135D6F}" destId="{B70E7FDE-8AFA-0A45-8446-138E38EC4492}" srcOrd="10" destOrd="0" presId="urn:microsoft.com/office/officeart/2005/8/layout/gear1"/>
    <dgm:cxn modelId="{A034E656-D0AC-8045-8450-10EEA52F109A}" type="presParOf" srcId="{18C40A1E-69BC-144D-8B69-BC2673135D6F}" destId="{9E10F2DA-9F98-AC4A-BD2A-1C046B19B5FA}" srcOrd="11" destOrd="0" presId="urn:microsoft.com/office/officeart/2005/8/layout/gear1"/>
    <dgm:cxn modelId="{BADA77F6-653B-0546-B64A-2A1C97833D0F}" type="presParOf" srcId="{18C40A1E-69BC-144D-8B69-BC2673135D6F}" destId="{78859031-F3CA-564B-B92E-D923FBA1D848}" srcOrd="12" destOrd="0" presId="urn:microsoft.com/office/officeart/2005/8/layout/gear1"/>
    <dgm:cxn modelId="{785D9B13-4B88-6446-BB3F-885F2D449806}" type="presParOf" srcId="{18C40A1E-69BC-144D-8B69-BC2673135D6F}" destId="{6FB46721-BE09-A24B-9391-8AFADF89D2FA}" srcOrd="13" destOrd="0" presId="urn:microsoft.com/office/officeart/2005/8/layout/gear1"/>
    <dgm:cxn modelId="{7318382A-3205-7040-95BE-914EC03A2065}" type="presParOf" srcId="{18C40A1E-69BC-144D-8B69-BC2673135D6F}" destId="{EF624468-BD09-2A43-A4E8-020D327B8183}" srcOrd="14" destOrd="0" presId="urn:microsoft.com/office/officeart/2005/8/layout/gear1"/>
    <dgm:cxn modelId="{A3D8A45D-CD21-D04E-82D5-4D01FAEF364C}" type="presParOf" srcId="{18C40A1E-69BC-144D-8B69-BC2673135D6F}" destId="{8B72D25B-16A6-2842-86E9-1B8A204DCD53}" srcOrd="15" destOrd="0" presId="urn:microsoft.com/office/officeart/2005/8/layout/gear1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758F943B-5B9E-7048-8DA4-B2A42B0DA57D}" type="doc">
      <dgm:prSet loTypeId="urn:microsoft.com/office/officeart/2005/8/layout/hierarchy4" loCatId="" qsTypeId="urn:microsoft.com/office/officeart/2005/8/quickstyle/simple4" qsCatId="simple" csTypeId="urn:microsoft.com/office/officeart/2005/8/colors/accent2_4" csCatId="accent2" phldr="1"/>
      <dgm:spPr/>
      <dgm:t>
        <a:bodyPr/>
        <a:lstStyle/>
        <a:p>
          <a:endParaRPr lang="de-DE"/>
        </a:p>
      </dgm:t>
    </dgm:pt>
    <dgm:pt modelId="{F4D5BE71-B0AD-5A41-9242-13A933DF2526}">
      <dgm:prSet/>
      <dgm:spPr/>
      <dgm:t>
        <a:bodyPr/>
        <a:lstStyle/>
        <a:p>
          <a:r>
            <a:rPr lang="de-DE" b="1" u="sng" dirty="0" err="1"/>
            <a:t>R</a:t>
          </a:r>
          <a:r>
            <a:rPr lang="de-DE" b="1" dirty="0" err="1"/>
            <a:t>edefinition</a:t>
          </a:r>
          <a:endParaRPr lang="de-DE" b="1" dirty="0"/>
        </a:p>
        <a:p>
          <a:r>
            <a:rPr lang="de-DE" dirty="0"/>
            <a:t>grundlegende Neugestaltung von Lehr-Lern-Situationen</a:t>
          </a:r>
        </a:p>
      </dgm:t>
    </dgm:pt>
    <dgm:pt modelId="{C05AED2F-0559-0348-A689-EB10CB3D5EFD}" type="parTrans" cxnId="{7F5FBB0B-4991-8E4A-B4A6-A04C0FD9CEBA}">
      <dgm:prSet/>
      <dgm:spPr/>
      <dgm:t>
        <a:bodyPr/>
        <a:lstStyle/>
        <a:p>
          <a:endParaRPr lang="de-DE"/>
        </a:p>
      </dgm:t>
    </dgm:pt>
    <dgm:pt modelId="{A7D2EB6B-26BB-C643-AE6B-4B4DAB20104C}" type="sibTrans" cxnId="{7F5FBB0B-4991-8E4A-B4A6-A04C0FD9CEBA}">
      <dgm:prSet/>
      <dgm:spPr/>
      <dgm:t>
        <a:bodyPr/>
        <a:lstStyle/>
        <a:p>
          <a:endParaRPr lang="de-DE"/>
        </a:p>
      </dgm:t>
    </dgm:pt>
    <dgm:pt modelId="{0E42C239-92C2-194F-BF04-867156C19FD2}">
      <dgm:prSet/>
      <dgm:spPr/>
      <dgm:t>
        <a:bodyPr/>
        <a:lstStyle/>
        <a:p>
          <a:r>
            <a:rPr lang="de-DE" b="1" u="sng" dirty="0"/>
            <a:t>M</a:t>
          </a:r>
          <a:r>
            <a:rPr lang="de-DE" b="1" dirty="0"/>
            <a:t>odifikation</a:t>
          </a:r>
        </a:p>
        <a:p>
          <a:r>
            <a:rPr lang="de-DE" dirty="0"/>
            <a:t>Neugestaltung von Aufgabenformaten durch digitale Medien</a:t>
          </a:r>
        </a:p>
      </dgm:t>
    </dgm:pt>
    <dgm:pt modelId="{385D671A-7951-D740-B6D2-340DBD7C2378}" type="parTrans" cxnId="{3147D7E8-82DA-0D44-B188-6683832159D3}">
      <dgm:prSet/>
      <dgm:spPr/>
      <dgm:t>
        <a:bodyPr/>
        <a:lstStyle/>
        <a:p>
          <a:endParaRPr lang="de-DE"/>
        </a:p>
      </dgm:t>
    </dgm:pt>
    <dgm:pt modelId="{F8840FB3-F184-B24D-A175-9084108D4F3D}" type="sibTrans" cxnId="{3147D7E8-82DA-0D44-B188-6683832159D3}">
      <dgm:prSet/>
      <dgm:spPr/>
      <dgm:t>
        <a:bodyPr/>
        <a:lstStyle/>
        <a:p>
          <a:endParaRPr lang="de-DE"/>
        </a:p>
      </dgm:t>
    </dgm:pt>
    <dgm:pt modelId="{079B401E-8FEB-2F49-9699-6D033BE2E663}">
      <dgm:prSet/>
      <dgm:spPr/>
      <dgm:t>
        <a:bodyPr/>
        <a:lstStyle/>
        <a:p>
          <a:r>
            <a:rPr lang="de-DE" b="1" u="sng" dirty="0"/>
            <a:t>A</a:t>
          </a:r>
          <a:r>
            <a:rPr lang="de-DE" b="1" dirty="0"/>
            <a:t>ugmentation</a:t>
          </a:r>
        </a:p>
        <a:p>
          <a:r>
            <a:rPr lang="de-DE" dirty="0"/>
            <a:t>funktionale Erweiterungen in Unterrichtsmedien/-methoden</a:t>
          </a:r>
        </a:p>
      </dgm:t>
    </dgm:pt>
    <dgm:pt modelId="{77311FC8-AA80-0F41-A034-3093844B5F08}" type="parTrans" cxnId="{2F64D148-3483-E24D-BCE8-A34C0469D7F0}">
      <dgm:prSet/>
      <dgm:spPr/>
      <dgm:t>
        <a:bodyPr/>
        <a:lstStyle/>
        <a:p>
          <a:endParaRPr lang="de-DE"/>
        </a:p>
      </dgm:t>
    </dgm:pt>
    <dgm:pt modelId="{45129A0A-535E-D64A-B34E-822C918314E6}" type="sibTrans" cxnId="{2F64D148-3483-E24D-BCE8-A34C0469D7F0}">
      <dgm:prSet/>
      <dgm:spPr/>
      <dgm:t>
        <a:bodyPr/>
        <a:lstStyle/>
        <a:p>
          <a:endParaRPr lang="de-DE"/>
        </a:p>
      </dgm:t>
    </dgm:pt>
    <dgm:pt modelId="{AE943E08-8B38-EF49-BFAC-349A6677726D}">
      <dgm:prSet/>
      <dgm:spPr/>
      <dgm:t>
        <a:bodyPr/>
        <a:lstStyle/>
        <a:p>
          <a:r>
            <a:rPr lang="de-DE" b="1" u="sng" dirty="0"/>
            <a:t>S</a:t>
          </a:r>
          <a:r>
            <a:rPr lang="de-DE" b="1" dirty="0"/>
            <a:t>ubstitution</a:t>
          </a:r>
        </a:p>
        <a:p>
          <a:r>
            <a:rPr lang="de-DE" dirty="0"/>
            <a:t>direkte Übertragung analog zu digital (ohne Funktionsänderung)</a:t>
          </a:r>
        </a:p>
      </dgm:t>
    </dgm:pt>
    <dgm:pt modelId="{388E4C0D-D7C4-0944-A225-580A319B5785}" type="parTrans" cxnId="{04FD301C-1E5E-A148-BF85-9E7C8CC78ED0}">
      <dgm:prSet/>
      <dgm:spPr/>
      <dgm:t>
        <a:bodyPr/>
        <a:lstStyle/>
        <a:p>
          <a:endParaRPr lang="de-DE"/>
        </a:p>
      </dgm:t>
    </dgm:pt>
    <dgm:pt modelId="{4C647AC5-812C-F447-8006-FA23E9B9B3C1}" type="sibTrans" cxnId="{04FD301C-1E5E-A148-BF85-9E7C8CC78ED0}">
      <dgm:prSet/>
      <dgm:spPr/>
      <dgm:t>
        <a:bodyPr/>
        <a:lstStyle/>
        <a:p>
          <a:endParaRPr lang="de-DE"/>
        </a:p>
      </dgm:t>
    </dgm:pt>
    <dgm:pt modelId="{79F1F322-4437-DC46-8E4D-FACB6F6A1A85}">
      <dgm:prSet/>
      <dgm:spPr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</dgm:spPr>
      <dgm:t>
        <a:bodyPr/>
        <a:lstStyle/>
        <a:p>
          <a:r>
            <a:rPr lang="de-DE"/>
            <a:t>analoge Anwendung</a:t>
          </a:r>
        </a:p>
      </dgm:t>
    </dgm:pt>
    <dgm:pt modelId="{7F4DB4B1-BD33-E149-B963-29BA7210A8DF}" type="parTrans" cxnId="{AECD83F6-A944-F24D-A8B5-C8D2C521E871}">
      <dgm:prSet/>
      <dgm:spPr/>
      <dgm:t>
        <a:bodyPr/>
        <a:lstStyle/>
        <a:p>
          <a:endParaRPr lang="de-DE"/>
        </a:p>
      </dgm:t>
    </dgm:pt>
    <dgm:pt modelId="{FE670050-FF81-4646-8442-091A47A9B30E}" type="sibTrans" cxnId="{AECD83F6-A944-F24D-A8B5-C8D2C521E871}">
      <dgm:prSet/>
      <dgm:spPr/>
      <dgm:t>
        <a:bodyPr/>
        <a:lstStyle/>
        <a:p>
          <a:endParaRPr lang="de-DE"/>
        </a:p>
      </dgm:t>
    </dgm:pt>
    <dgm:pt modelId="{856F2543-2C53-B94B-B904-17A2F832EB3D}" type="pres">
      <dgm:prSet presAssocID="{758F943B-5B9E-7048-8DA4-B2A42B0DA57D}" presName="Name0" presStyleCnt="0">
        <dgm:presLayoutVars>
          <dgm:chPref val="1"/>
          <dgm:dir/>
          <dgm:animOne val="branch"/>
          <dgm:animLvl val="lvl"/>
          <dgm:resizeHandles/>
        </dgm:presLayoutVars>
      </dgm:prSet>
      <dgm:spPr/>
    </dgm:pt>
    <dgm:pt modelId="{C954D89A-73DA-2849-ABBE-49CAD1786E62}" type="pres">
      <dgm:prSet presAssocID="{F4D5BE71-B0AD-5A41-9242-13A933DF2526}" presName="vertOne" presStyleCnt="0"/>
      <dgm:spPr/>
    </dgm:pt>
    <dgm:pt modelId="{D0595202-8FBD-9A4E-89D9-EFFAB6CE2F95}" type="pres">
      <dgm:prSet presAssocID="{F4D5BE71-B0AD-5A41-9242-13A933DF2526}" presName="txOne" presStyleLbl="node0" presStyleIdx="0" presStyleCnt="1">
        <dgm:presLayoutVars>
          <dgm:chPref val="3"/>
        </dgm:presLayoutVars>
      </dgm:prSet>
      <dgm:spPr/>
    </dgm:pt>
    <dgm:pt modelId="{F8CA8206-7D33-2E40-A1AC-E1E368918090}" type="pres">
      <dgm:prSet presAssocID="{F4D5BE71-B0AD-5A41-9242-13A933DF2526}" presName="parTransOne" presStyleCnt="0"/>
      <dgm:spPr/>
    </dgm:pt>
    <dgm:pt modelId="{FFE7C86A-20B5-774D-B630-1F8E24983516}" type="pres">
      <dgm:prSet presAssocID="{F4D5BE71-B0AD-5A41-9242-13A933DF2526}" presName="horzOne" presStyleCnt="0"/>
      <dgm:spPr/>
    </dgm:pt>
    <dgm:pt modelId="{D41F2478-0D4E-E848-91D8-AA84C0C36FCC}" type="pres">
      <dgm:prSet presAssocID="{0E42C239-92C2-194F-BF04-867156C19FD2}" presName="vertTwo" presStyleCnt="0"/>
      <dgm:spPr/>
    </dgm:pt>
    <dgm:pt modelId="{27F4923A-7C51-9641-A95A-A01DBEDF77B9}" type="pres">
      <dgm:prSet presAssocID="{0E42C239-92C2-194F-BF04-867156C19FD2}" presName="txTwo" presStyleLbl="node2" presStyleIdx="0" presStyleCnt="1">
        <dgm:presLayoutVars>
          <dgm:chPref val="3"/>
        </dgm:presLayoutVars>
      </dgm:prSet>
      <dgm:spPr/>
    </dgm:pt>
    <dgm:pt modelId="{2B6C8079-842F-5A46-BB6C-F89FF08F01CE}" type="pres">
      <dgm:prSet presAssocID="{0E42C239-92C2-194F-BF04-867156C19FD2}" presName="parTransTwo" presStyleCnt="0"/>
      <dgm:spPr/>
    </dgm:pt>
    <dgm:pt modelId="{268B328C-B63C-B149-889E-762DDECB8687}" type="pres">
      <dgm:prSet presAssocID="{0E42C239-92C2-194F-BF04-867156C19FD2}" presName="horzTwo" presStyleCnt="0"/>
      <dgm:spPr/>
    </dgm:pt>
    <dgm:pt modelId="{EA189EF1-E6FB-2241-8ADD-CA32CE5F1DFE}" type="pres">
      <dgm:prSet presAssocID="{079B401E-8FEB-2F49-9699-6D033BE2E663}" presName="vertThree" presStyleCnt="0"/>
      <dgm:spPr/>
    </dgm:pt>
    <dgm:pt modelId="{42858A72-937F-7149-A9C9-8187F8960C06}" type="pres">
      <dgm:prSet presAssocID="{079B401E-8FEB-2F49-9699-6D033BE2E663}" presName="txThree" presStyleLbl="node3" presStyleIdx="0" presStyleCnt="1">
        <dgm:presLayoutVars>
          <dgm:chPref val="3"/>
        </dgm:presLayoutVars>
      </dgm:prSet>
      <dgm:spPr/>
    </dgm:pt>
    <dgm:pt modelId="{F2BD43FA-DD3C-FB4C-99DA-C45ADE31AA00}" type="pres">
      <dgm:prSet presAssocID="{079B401E-8FEB-2F49-9699-6D033BE2E663}" presName="parTransThree" presStyleCnt="0"/>
      <dgm:spPr/>
    </dgm:pt>
    <dgm:pt modelId="{CED2E810-9EBF-0C48-80D3-D965EDF71A02}" type="pres">
      <dgm:prSet presAssocID="{079B401E-8FEB-2F49-9699-6D033BE2E663}" presName="horzThree" presStyleCnt="0"/>
      <dgm:spPr/>
    </dgm:pt>
    <dgm:pt modelId="{8AFB0B2D-945F-C74D-AAB0-EA7748AB7008}" type="pres">
      <dgm:prSet presAssocID="{AE943E08-8B38-EF49-BFAC-349A6677726D}" presName="vertFour" presStyleCnt="0">
        <dgm:presLayoutVars>
          <dgm:chPref val="3"/>
        </dgm:presLayoutVars>
      </dgm:prSet>
      <dgm:spPr/>
    </dgm:pt>
    <dgm:pt modelId="{1C4FEFE9-9751-424E-A914-2DAE5FE1CD0D}" type="pres">
      <dgm:prSet presAssocID="{AE943E08-8B38-EF49-BFAC-349A6677726D}" presName="txFour" presStyleLbl="node4" presStyleIdx="0" presStyleCnt="2">
        <dgm:presLayoutVars>
          <dgm:chPref val="3"/>
        </dgm:presLayoutVars>
      </dgm:prSet>
      <dgm:spPr/>
    </dgm:pt>
    <dgm:pt modelId="{028DE78A-E804-FB48-886E-AA44D6832577}" type="pres">
      <dgm:prSet presAssocID="{AE943E08-8B38-EF49-BFAC-349A6677726D}" presName="parTransFour" presStyleCnt="0"/>
      <dgm:spPr/>
    </dgm:pt>
    <dgm:pt modelId="{99B0E3C1-406A-2F4B-8808-434B45BF152F}" type="pres">
      <dgm:prSet presAssocID="{AE943E08-8B38-EF49-BFAC-349A6677726D}" presName="horzFour" presStyleCnt="0"/>
      <dgm:spPr/>
    </dgm:pt>
    <dgm:pt modelId="{6CCF1DBF-A6A7-8D46-AB75-23E74C59C381}" type="pres">
      <dgm:prSet presAssocID="{79F1F322-4437-DC46-8E4D-FACB6F6A1A85}" presName="vertFour" presStyleCnt="0">
        <dgm:presLayoutVars>
          <dgm:chPref val="3"/>
        </dgm:presLayoutVars>
      </dgm:prSet>
      <dgm:spPr/>
    </dgm:pt>
    <dgm:pt modelId="{399BB58F-1320-CA4A-806F-62921601A35C}" type="pres">
      <dgm:prSet presAssocID="{79F1F322-4437-DC46-8E4D-FACB6F6A1A85}" presName="txFour" presStyleLbl="node4" presStyleIdx="1" presStyleCnt="2">
        <dgm:presLayoutVars>
          <dgm:chPref val="3"/>
        </dgm:presLayoutVars>
      </dgm:prSet>
      <dgm:spPr/>
    </dgm:pt>
    <dgm:pt modelId="{77B9CCAA-BF17-7F47-AE26-E5891EFCB622}" type="pres">
      <dgm:prSet presAssocID="{79F1F322-4437-DC46-8E4D-FACB6F6A1A85}" presName="horzFour" presStyleCnt="0"/>
      <dgm:spPr/>
    </dgm:pt>
  </dgm:ptLst>
  <dgm:cxnLst>
    <dgm:cxn modelId="{7F5FBB0B-4991-8E4A-B4A6-A04C0FD9CEBA}" srcId="{758F943B-5B9E-7048-8DA4-B2A42B0DA57D}" destId="{F4D5BE71-B0AD-5A41-9242-13A933DF2526}" srcOrd="0" destOrd="0" parTransId="{C05AED2F-0559-0348-A689-EB10CB3D5EFD}" sibTransId="{A7D2EB6B-26BB-C643-AE6B-4B4DAB20104C}"/>
    <dgm:cxn modelId="{04FD301C-1E5E-A148-BF85-9E7C8CC78ED0}" srcId="{079B401E-8FEB-2F49-9699-6D033BE2E663}" destId="{AE943E08-8B38-EF49-BFAC-349A6677726D}" srcOrd="0" destOrd="0" parTransId="{388E4C0D-D7C4-0944-A225-580A319B5785}" sibTransId="{4C647AC5-812C-F447-8006-FA23E9B9B3C1}"/>
    <dgm:cxn modelId="{0852C731-5C5F-434B-88FD-66056AEC84BD}" type="presOf" srcId="{758F943B-5B9E-7048-8DA4-B2A42B0DA57D}" destId="{856F2543-2C53-B94B-B904-17A2F832EB3D}" srcOrd="0" destOrd="0" presId="urn:microsoft.com/office/officeart/2005/8/layout/hierarchy4"/>
    <dgm:cxn modelId="{2F64D148-3483-E24D-BCE8-A34C0469D7F0}" srcId="{0E42C239-92C2-194F-BF04-867156C19FD2}" destId="{079B401E-8FEB-2F49-9699-6D033BE2E663}" srcOrd="0" destOrd="0" parTransId="{77311FC8-AA80-0F41-A034-3093844B5F08}" sibTransId="{45129A0A-535E-D64A-B34E-822C918314E6}"/>
    <dgm:cxn modelId="{5BD9CF91-0C25-964B-AB6E-3F121587BF51}" type="presOf" srcId="{79F1F322-4437-DC46-8E4D-FACB6F6A1A85}" destId="{399BB58F-1320-CA4A-806F-62921601A35C}" srcOrd="0" destOrd="0" presId="urn:microsoft.com/office/officeart/2005/8/layout/hierarchy4"/>
    <dgm:cxn modelId="{B655EBC1-B5DC-E245-844E-B33676B72EA2}" type="presOf" srcId="{F4D5BE71-B0AD-5A41-9242-13A933DF2526}" destId="{D0595202-8FBD-9A4E-89D9-EFFAB6CE2F95}" srcOrd="0" destOrd="0" presId="urn:microsoft.com/office/officeart/2005/8/layout/hierarchy4"/>
    <dgm:cxn modelId="{C30B2EE0-28A1-B340-8755-DD0D09B26602}" type="presOf" srcId="{0E42C239-92C2-194F-BF04-867156C19FD2}" destId="{27F4923A-7C51-9641-A95A-A01DBEDF77B9}" srcOrd="0" destOrd="0" presId="urn:microsoft.com/office/officeart/2005/8/layout/hierarchy4"/>
    <dgm:cxn modelId="{3147D7E8-82DA-0D44-B188-6683832159D3}" srcId="{F4D5BE71-B0AD-5A41-9242-13A933DF2526}" destId="{0E42C239-92C2-194F-BF04-867156C19FD2}" srcOrd="0" destOrd="0" parTransId="{385D671A-7951-D740-B6D2-340DBD7C2378}" sibTransId="{F8840FB3-F184-B24D-A175-9084108D4F3D}"/>
    <dgm:cxn modelId="{316EE9EA-9331-7B4A-8607-CD6B940D8A84}" type="presOf" srcId="{AE943E08-8B38-EF49-BFAC-349A6677726D}" destId="{1C4FEFE9-9751-424E-A914-2DAE5FE1CD0D}" srcOrd="0" destOrd="0" presId="urn:microsoft.com/office/officeart/2005/8/layout/hierarchy4"/>
    <dgm:cxn modelId="{C587A2ED-C555-4145-97EA-D02B536B6741}" type="presOf" srcId="{079B401E-8FEB-2F49-9699-6D033BE2E663}" destId="{42858A72-937F-7149-A9C9-8187F8960C06}" srcOrd="0" destOrd="0" presId="urn:microsoft.com/office/officeart/2005/8/layout/hierarchy4"/>
    <dgm:cxn modelId="{AECD83F6-A944-F24D-A8B5-C8D2C521E871}" srcId="{AE943E08-8B38-EF49-BFAC-349A6677726D}" destId="{79F1F322-4437-DC46-8E4D-FACB6F6A1A85}" srcOrd="0" destOrd="0" parTransId="{7F4DB4B1-BD33-E149-B963-29BA7210A8DF}" sibTransId="{FE670050-FF81-4646-8442-091A47A9B30E}"/>
    <dgm:cxn modelId="{C718E231-A42B-E34B-B019-D6A968BEE100}" type="presParOf" srcId="{856F2543-2C53-B94B-B904-17A2F832EB3D}" destId="{C954D89A-73DA-2849-ABBE-49CAD1786E62}" srcOrd="0" destOrd="0" presId="urn:microsoft.com/office/officeart/2005/8/layout/hierarchy4"/>
    <dgm:cxn modelId="{4BFB841E-5D78-A444-A56D-FC391B8629F5}" type="presParOf" srcId="{C954D89A-73DA-2849-ABBE-49CAD1786E62}" destId="{D0595202-8FBD-9A4E-89D9-EFFAB6CE2F95}" srcOrd="0" destOrd="0" presId="urn:microsoft.com/office/officeart/2005/8/layout/hierarchy4"/>
    <dgm:cxn modelId="{BAA897FF-A0C7-AA4B-A867-A633BF4E3058}" type="presParOf" srcId="{C954D89A-73DA-2849-ABBE-49CAD1786E62}" destId="{F8CA8206-7D33-2E40-A1AC-E1E368918090}" srcOrd="1" destOrd="0" presId="urn:microsoft.com/office/officeart/2005/8/layout/hierarchy4"/>
    <dgm:cxn modelId="{D0F1B58E-3EB6-B54B-B8F2-9E1D331B0462}" type="presParOf" srcId="{C954D89A-73DA-2849-ABBE-49CAD1786E62}" destId="{FFE7C86A-20B5-774D-B630-1F8E24983516}" srcOrd="2" destOrd="0" presId="urn:microsoft.com/office/officeart/2005/8/layout/hierarchy4"/>
    <dgm:cxn modelId="{DACDA252-B3B8-D54F-ABCC-0F44BB0B014A}" type="presParOf" srcId="{FFE7C86A-20B5-774D-B630-1F8E24983516}" destId="{D41F2478-0D4E-E848-91D8-AA84C0C36FCC}" srcOrd="0" destOrd="0" presId="urn:microsoft.com/office/officeart/2005/8/layout/hierarchy4"/>
    <dgm:cxn modelId="{E5720FC7-0BBA-4647-B69C-5BB4148693F3}" type="presParOf" srcId="{D41F2478-0D4E-E848-91D8-AA84C0C36FCC}" destId="{27F4923A-7C51-9641-A95A-A01DBEDF77B9}" srcOrd="0" destOrd="0" presId="urn:microsoft.com/office/officeart/2005/8/layout/hierarchy4"/>
    <dgm:cxn modelId="{66C754D0-A40B-CB43-BC62-795C86017CA7}" type="presParOf" srcId="{D41F2478-0D4E-E848-91D8-AA84C0C36FCC}" destId="{2B6C8079-842F-5A46-BB6C-F89FF08F01CE}" srcOrd="1" destOrd="0" presId="urn:microsoft.com/office/officeart/2005/8/layout/hierarchy4"/>
    <dgm:cxn modelId="{47BADABB-286C-8B41-947D-5D85B1109FA7}" type="presParOf" srcId="{D41F2478-0D4E-E848-91D8-AA84C0C36FCC}" destId="{268B328C-B63C-B149-889E-762DDECB8687}" srcOrd="2" destOrd="0" presId="urn:microsoft.com/office/officeart/2005/8/layout/hierarchy4"/>
    <dgm:cxn modelId="{FEE81CC8-D930-B24A-95E0-24787E44CDAB}" type="presParOf" srcId="{268B328C-B63C-B149-889E-762DDECB8687}" destId="{EA189EF1-E6FB-2241-8ADD-CA32CE5F1DFE}" srcOrd="0" destOrd="0" presId="urn:microsoft.com/office/officeart/2005/8/layout/hierarchy4"/>
    <dgm:cxn modelId="{A27DDE34-0C86-944D-B9FD-BA3C2B2F7D94}" type="presParOf" srcId="{EA189EF1-E6FB-2241-8ADD-CA32CE5F1DFE}" destId="{42858A72-937F-7149-A9C9-8187F8960C06}" srcOrd="0" destOrd="0" presId="urn:microsoft.com/office/officeart/2005/8/layout/hierarchy4"/>
    <dgm:cxn modelId="{CC946C78-A696-1549-9AB8-BFB161111A6F}" type="presParOf" srcId="{EA189EF1-E6FB-2241-8ADD-CA32CE5F1DFE}" destId="{F2BD43FA-DD3C-FB4C-99DA-C45ADE31AA00}" srcOrd="1" destOrd="0" presId="urn:microsoft.com/office/officeart/2005/8/layout/hierarchy4"/>
    <dgm:cxn modelId="{920FB4AC-93DC-494F-9EF6-EA340E45B16D}" type="presParOf" srcId="{EA189EF1-E6FB-2241-8ADD-CA32CE5F1DFE}" destId="{CED2E810-9EBF-0C48-80D3-D965EDF71A02}" srcOrd="2" destOrd="0" presId="urn:microsoft.com/office/officeart/2005/8/layout/hierarchy4"/>
    <dgm:cxn modelId="{5937FB4E-8D66-1E4B-BD04-16C13796B35E}" type="presParOf" srcId="{CED2E810-9EBF-0C48-80D3-D965EDF71A02}" destId="{8AFB0B2D-945F-C74D-AAB0-EA7748AB7008}" srcOrd="0" destOrd="0" presId="urn:microsoft.com/office/officeart/2005/8/layout/hierarchy4"/>
    <dgm:cxn modelId="{259AB697-6E78-3945-838C-E35C7AF00602}" type="presParOf" srcId="{8AFB0B2D-945F-C74D-AAB0-EA7748AB7008}" destId="{1C4FEFE9-9751-424E-A914-2DAE5FE1CD0D}" srcOrd="0" destOrd="0" presId="urn:microsoft.com/office/officeart/2005/8/layout/hierarchy4"/>
    <dgm:cxn modelId="{4DB4FACA-5BCA-124F-8B3A-4639E8E80B45}" type="presParOf" srcId="{8AFB0B2D-945F-C74D-AAB0-EA7748AB7008}" destId="{028DE78A-E804-FB48-886E-AA44D6832577}" srcOrd="1" destOrd="0" presId="urn:microsoft.com/office/officeart/2005/8/layout/hierarchy4"/>
    <dgm:cxn modelId="{ECDE1DE2-7029-AC4A-990F-BDCC837D0A33}" type="presParOf" srcId="{8AFB0B2D-945F-C74D-AAB0-EA7748AB7008}" destId="{99B0E3C1-406A-2F4B-8808-434B45BF152F}" srcOrd="2" destOrd="0" presId="urn:microsoft.com/office/officeart/2005/8/layout/hierarchy4"/>
    <dgm:cxn modelId="{0DEF24F3-4137-7C43-8B9C-C3ABAE28B963}" type="presParOf" srcId="{99B0E3C1-406A-2F4B-8808-434B45BF152F}" destId="{6CCF1DBF-A6A7-8D46-AB75-23E74C59C381}" srcOrd="0" destOrd="0" presId="urn:microsoft.com/office/officeart/2005/8/layout/hierarchy4"/>
    <dgm:cxn modelId="{9A6E2513-F45C-414F-A8E1-F782EE7FFBD1}" type="presParOf" srcId="{6CCF1DBF-A6A7-8D46-AB75-23E74C59C381}" destId="{399BB58F-1320-CA4A-806F-62921601A35C}" srcOrd="0" destOrd="0" presId="urn:microsoft.com/office/officeart/2005/8/layout/hierarchy4"/>
    <dgm:cxn modelId="{CC734113-CE51-BD43-A4DC-F2E51244F2D1}" type="presParOf" srcId="{6CCF1DBF-A6A7-8D46-AB75-23E74C59C381}" destId="{77B9CCAA-BF17-7F47-AE26-E5891EFCB622}" srcOrd="1" destOrd="0" presId="urn:microsoft.com/office/officeart/2005/8/layout/hierarchy4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6.xml><?xml version="1.0" encoding="utf-8"?>
<dgm:dataModel xmlns:dgm="http://schemas.openxmlformats.org/drawingml/2006/diagram" xmlns:a="http://schemas.openxmlformats.org/drawingml/2006/main">
  <dgm:ptLst>
    <dgm:pt modelId="{758F943B-5B9E-7048-8DA4-B2A42B0DA57D}" type="doc">
      <dgm:prSet loTypeId="urn:microsoft.com/office/officeart/2005/8/layout/hierarchy4" loCatId="" qsTypeId="urn:microsoft.com/office/officeart/2005/8/quickstyle/simple4" qsCatId="simple" csTypeId="urn:microsoft.com/office/officeart/2005/8/colors/accent1_4" csCatId="accent1" phldr="1"/>
      <dgm:spPr/>
      <dgm:t>
        <a:bodyPr/>
        <a:lstStyle/>
        <a:p>
          <a:endParaRPr lang="de-DE"/>
        </a:p>
      </dgm:t>
    </dgm:pt>
    <dgm:pt modelId="{52D09164-3386-9740-9831-D48B89CDB7E5}">
      <dgm:prSet phldrT="[Text]"/>
      <dgm:spPr/>
      <dgm:t>
        <a:bodyPr/>
        <a:lstStyle/>
        <a:p>
          <a:endParaRPr lang="de-DE"/>
        </a:p>
      </dgm:t>
    </dgm:pt>
    <dgm:pt modelId="{8D6EAF1A-4DFD-B344-AC97-1B33365245A4}" type="parTrans" cxnId="{4C15AC80-5025-2644-83BF-56544D978C4B}">
      <dgm:prSet/>
      <dgm:spPr/>
      <dgm:t>
        <a:bodyPr/>
        <a:lstStyle/>
        <a:p>
          <a:endParaRPr lang="de-DE"/>
        </a:p>
      </dgm:t>
    </dgm:pt>
    <dgm:pt modelId="{D4B7D60F-BEB4-9144-9864-C2CEF226C9A2}" type="sibTrans" cxnId="{4C15AC80-5025-2644-83BF-56544D978C4B}">
      <dgm:prSet/>
      <dgm:spPr/>
      <dgm:t>
        <a:bodyPr/>
        <a:lstStyle/>
        <a:p>
          <a:endParaRPr lang="de-DE"/>
        </a:p>
      </dgm:t>
    </dgm:pt>
    <dgm:pt modelId="{E0543A40-E696-0644-8571-F5443FAFF73A}">
      <dgm:prSet phldrT="[Text]"/>
      <dgm:spPr/>
      <dgm:t>
        <a:bodyPr/>
        <a:lstStyle/>
        <a:p>
          <a:endParaRPr lang="de-DE"/>
        </a:p>
      </dgm:t>
    </dgm:pt>
    <dgm:pt modelId="{92BBF030-C9B5-9549-B220-E00E19B6188A}" type="parTrans" cxnId="{F18DE714-D36F-4C4B-8B8C-BD3E2B2685AA}">
      <dgm:prSet/>
      <dgm:spPr/>
      <dgm:t>
        <a:bodyPr/>
        <a:lstStyle/>
        <a:p>
          <a:endParaRPr lang="de-DE"/>
        </a:p>
      </dgm:t>
    </dgm:pt>
    <dgm:pt modelId="{EB79EADA-99C5-8D44-80F7-FAB00A2141A1}" type="sibTrans" cxnId="{F18DE714-D36F-4C4B-8B8C-BD3E2B2685AA}">
      <dgm:prSet/>
      <dgm:spPr/>
      <dgm:t>
        <a:bodyPr/>
        <a:lstStyle/>
        <a:p>
          <a:endParaRPr lang="de-DE"/>
        </a:p>
      </dgm:t>
    </dgm:pt>
    <dgm:pt modelId="{237C94EA-EE8D-6643-825E-E7250AEC57F1}">
      <dgm:prSet phldrT="[Text]"/>
      <dgm:spPr/>
      <dgm:t>
        <a:bodyPr/>
        <a:lstStyle/>
        <a:p>
          <a:endParaRPr lang="de-DE"/>
        </a:p>
      </dgm:t>
    </dgm:pt>
    <dgm:pt modelId="{3B029CDE-9120-D142-96AB-F79DA5DD345D}" type="parTrans" cxnId="{A7DD4E00-D7B6-2448-B84A-FFA5C9FC70E9}">
      <dgm:prSet/>
      <dgm:spPr/>
      <dgm:t>
        <a:bodyPr/>
        <a:lstStyle/>
        <a:p>
          <a:endParaRPr lang="de-DE"/>
        </a:p>
      </dgm:t>
    </dgm:pt>
    <dgm:pt modelId="{D48982E7-F2D3-8242-968A-EC2C9C084D9F}" type="sibTrans" cxnId="{A7DD4E00-D7B6-2448-B84A-FFA5C9FC70E9}">
      <dgm:prSet/>
      <dgm:spPr/>
      <dgm:t>
        <a:bodyPr/>
        <a:lstStyle/>
        <a:p>
          <a:endParaRPr lang="de-DE"/>
        </a:p>
      </dgm:t>
    </dgm:pt>
    <dgm:pt modelId="{C2232BF4-BB18-3E42-94CD-C30EA9DC111D}">
      <dgm:prSet phldrT="[Text]"/>
      <dgm:spPr/>
      <dgm:t>
        <a:bodyPr/>
        <a:lstStyle/>
        <a:p>
          <a:r>
            <a:rPr lang="de-DE"/>
            <a:t>Erstellung von Animationen durch Lernende zur Diagnose</a:t>
          </a:r>
        </a:p>
      </dgm:t>
    </dgm:pt>
    <dgm:pt modelId="{661DBAA7-C530-2644-A33D-676EF9959C01}" type="parTrans" cxnId="{204A14CF-C252-6846-84F4-7909AE469B56}">
      <dgm:prSet/>
      <dgm:spPr/>
      <dgm:t>
        <a:bodyPr/>
        <a:lstStyle/>
        <a:p>
          <a:endParaRPr lang="de-DE"/>
        </a:p>
      </dgm:t>
    </dgm:pt>
    <dgm:pt modelId="{E093D100-D86F-4B4E-AACB-8A3FCF1E0CAA}" type="sibTrans" cxnId="{204A14CF-C252-6846-84F4-7909AE469B56}">
      <dgm:prSet/>
      <dgm:spPr/>
      <dgm:t>
        <a:bodyPr/>
        <a:lstStyle/>
        <a:p>
          <a:endParaRPr lang="de-DE"/>
        </a:p>
      </dgm:t>
    </dgm:pt>
    <dgm:pt modelId="{F4D5BE71-B0AD-5A41-9242-13A933DF2526}">
      <dgm:prSet/>
      <dgm:spPr/>
      <dgm:t>
        <a:bodyPr/>
        <a:lstStyle/>
        <a:p>
          <a:endParaRPr lang="de-DE"/>
        </a:p>
      </dgm:t>
    </dgm:pt>
    <dgm:pt modelId="{C05AED2F-0559-0348-A689-EB10CB3D5EFD}" type="parTrans" cxnId="{7F5FBB0B-4991-8E4A-B4A6-A04C0FD9CEBA}">
      <dgm:prSet/>
      <dgm:spPr/>
      <dgm:t>
        <a:bodyPr/>
        <a:lstStyle/>
        <a:p>
          <a:endParaRPr lang="de-DE"/>
        </a:p>
      </dgm:t>
    </dgm:pt>
    <dgm:pt modelId="{A7D2EB6B-26BB-C643-AE6B-4B4DAB20104C}" type="sibTrans" cxnId="{7F5FBB0B-4991-8E4A-B4A6-A04C0FD9CEBA}">
      <dgm:prSet/>
      <dgm:spPr/>
      <dgm:t>
        <a:bodyPr/>
        <a:lstStyle/>
        <a:p>
          <a:endParaRPr lang="de-DE"/>
        </a:p>
      </dgm:t>
    </dgm:pt>
    <dgm:pt modelId="{1567BABE-8AD0-D043-ABB8-EF15440C3E3F}">
      <dgm:prSet/>
      <dgm:spPr/>
      <dgm:t>
        <a:bodyPr/>
        <a:lstStyle/>
        <a:p>
          <a:endParaRPr lang="de-DE"/>
        </a:p>
      </dgm:t>
    </dgm:pt>
    <dgm:pt modelId="{A86AA191-F841-5040-9CD8-5AB05DA38F06}" type="parTrans" cxnId="{ECE2882F-549D-7446-A97D-8DA627DA9B91}">
      <dgm:prSet/>
      <dgm:spPr/>
      <dgm:t>
        <a:bodyPr/>
        <a:lstStyle/>
        <a:p>
          <a:endParaRPr lang="de-DE"/>
        </a:p>
      </dgm:t>
    </dgm:pt>
    <dgm:pt modelId="{C7F2ABE0-595F-D54C-B9BD-E453531A5F58}" type="sibTrans" cxnId="{ECE2882F-549D-7446-A97D-8DA627DA9B91}">
      <dgm:prSet/>
      <dgm:spPr/>
      <dgm:t>
        <a:bodyPr/>
        <a:lstStyle/>
        <a:p>
          <a:endParaRPr lang="de-DE"/>
        </a:p>
      </dgm:t>
    </dgm:pt>
    <dgm:pt modelId="{153E8EC7-2C8D-0C4F-9911-E4D2EFA5D595}">
      <dgm:prSet/>
      <dgm:spPr/>
      <dgm:t>
        <a:bodyPr/>
        <a:lstStyle/>
        <a:p>
          <a:r>
            <a:rPr lang="de-DE"/>
            <a:t>Dikussion von verschiedenen Animationen</a:t>
          </a:r>
        </a:p>
      </dgm:t>
    </dgm:pt>
    <dgm:pt modelId="{E544C539-9F6A-404B-BD6A-746DC2D072F7}" type="parTrans" cxnId="{B721E197-7759-E64E-B543-1C53FD8B641B}">
      <dgm:prSet/>
      <dgm:spPr/>
      <dgm:t>
        <a:bodyPr/>
        <a:lstStyle/>
        <a:p>
          <a:endParaRPr lang="de-DE"/>
        </a:p>
      </dgm:t>
    </dgm:pt>
    <dgm:pt modelId="{0DB96853-EF23-7847-8B5A-D274F546BC85}" type="sibTrans" cxnId="{B721E197-7759-E64E-B543-1C53FD8B641B}">
      <dgm:prSet/>
      <dgm:spPr/>
      <dgm:t>
        <a:bodyPr/>
        <a:lstStyle/>
        <a:p>
          <a:endParaRPr lang="de-DE"/>
        </a:p>
      </dgm:t>
    </dgm:pt>
    <dgm:pt modelId="{6D14B868-F1FF-5545-AA6F-1BC7055131E0}">
      <dgm:prSet/>
      <dgm:spPr/>
      <dgm:t>
        <a:bodyPr/>
        <a:lstStyle/>
        <a:p>
          <a:endParaRPr lang="de-DE"/>
        </a:p>
      </dgm:t>
    </dgm:pt>
    <dgm:pt modelId="{02E52C04-5F97-4240-B479-3F00505B429F}" type="parTrans" cxnId="{84A13914-D1C5-3045-9758-E2401EF66ECE}">
      <dgm:prSet/>
      <dgm:spPr/>
      <dgm:t>
        <a:bodyPr/>
        <a:lstStyle/>
        <a:p>
          <a:endParaRPr lang="de-DE"/>
        </a:p>
      </dgm:t>
    </dgm:pt>
    <dgm:pt modelId="{7D7E5B6B-3827-1643-BA6C-D15A0C3A7E8A}" type="sibTrans" cxnId="{84A13914-D1C5-3045-9758-E2401EF66ECE}">
      <dgm:prSet/>
      <dgm:spPr/>
      <dgm:t>
        <a:bodyPr/>
        <a:lstStyle/>
        <a:p>
          <a:endParaRPr lang="de-DE"/>
        </a:p>
      </dgm:t>
    </dgm:pt>
    <dgm:pt modelId="{360A3271-C712-9042-A08D-82C4D80301DE}">
      <dgm:prSet/>
      <dgm:spPr/>
      <dgm:t>
        <a:bodyPr/>
        <a:lstStyle/>
        <a:p>
          <a:r>
            <a:rPr lang="de-DE"/>
            <a:t>Verwendung von Animationen als Lernmaterial</a:t>
          </a:r>
        </a:p>
      </dgm:t>
    </dgm:pt>
    <dgm:pt modelId="{A8D9BE48-240C-CD4A-AE54-21AB4B059998}" type="parTrans" cxnId="{024C3273-F4E9-F248-B53D-0D5C976D0765}">
      <dgm:prSet/>
      <dgm:spPr/>
      <dgm:t>
        <a:bodyPr/>
        <a:lstStyle/>
        <a:p>
          <a:endParaRPr lang="de-DE"/>
        </a:p>
      </dgm:t>
    </dgm:pt>
    <dgm:pt modelId="{383C07E4-DC96-5C42-AA34-09287F002410}" type="sibTrans" cxnId="{024C3273-F4E9-F248-B53D-0D5C976D0765}">
      <dgm:prSet/>
      <dgm:spPr/>
      <dgm:t>
        <a:bodyPr/>
        <a:lstStyle/>
        <a:p>
          <a:endParaRPr lang="de-DE"/>
        </a:p>
      </dgm:t>
    </dgm:pt>
    <dgm:pt modelId="{8C62153E-86B5-4A43-A1E0-B3CE4EE3CDD6}">
      <dgm:prSet/>
      <dgm:spPr/>
      <dgm:t>
        <a:bodyPr/>
        <a:lstStyle/>
        <a:p>
          <a:endParaRPr lang="de-DE"/>
        </a:p>
      </dgm:t>
    </dgm:pt>
    <dgm:pt modelId="{42C4BB19-2EBC-C64F-B8FA-5492004CC8A1}" type="parTrans" cxnId="{6CDEB09C-93F8-5245-8F93-CE4E25D8E479}">
      <dgm:prSet/>
      <dgm:spPr/>
      <dgm:t>
        <a:bodyPr/>
        <a:lstStyle/>
        <a:p>
          <a:endParaRPr lang="de-DE"/>
        </a:p>
      </dgm:t>
    </dgm:pt>
    <dgm:pt modelId="{3FA6660C-E8A7-EF47-9486-9E69A9E9E691}" type="sibTrans" cxnId="{6CDEB09C-93F8-5245-8F93-CE4E25D8E479}">
      <dgm:prSet/>
      <dgm:spPr/>
      <dgm:t>
        <a:bodyPr/>
        <a:lstStyle/>
        <a:p>
          <a:endParaRPr lang="de-DE"/>
        </a:p>
      </dgm:t>
    </dgm:pt>
    <dgm:pt modelId="{F7450420-2269-7C41-915E-0CA04642E8C4}">
      <dgm:prSet/>
      <dgm:spPr/>
      <dgm:t>
        <a:bodyPr/>
        <a:lstStyle/>
        <a:p>
          <a:r>
            <a:rPr lang="de-DE"/>
            <a:t>Informationen aus Animationen auf andere Kontexte übertragen</a:t>
          </a:r>
        </a:p>
      </dgm:t>
    </dgm:pt>
    <dgm:pt modelId="{42F784A2-0996-1A4E-A0BB-081B6125A723}" type="parTrans" cxnId="{661F18E9-CB95-DC45-8281-B84DF38DA824}">
      <dgm:prSet/>
      <dgm:spPr/>
      <dgm:t>
        <a:bodyPr/>
        <a:lstStyle/>
        <a:p>
          <a:endParaRPr lang="de-DE"/>
        </a:p>
      </dgm:t>
    </dgm:pt>
    <dgm:pt modelId="{67FDD524-DD1F-324D-864D-A016BF2F5BB9}" type="sibTrans" cxnId="{661F18E9-CB95-DC45-8281-B84DF38DA824}">
      <dgm:prSet/>
      <dgm:spPr/>
      <dgm:t>
        <a:bodyPr/>
        <a:lstStyle/>
        <a:p>
          <a:endParaRPr lang="de-DE"/>
        </a:p>
      </dgm:t>
    </dgm:pt>
    <dgm:pt modelId="{079B401E-8FEB-2F49-9699-6D033BE2E663}">
      <dgm:prSet/>
      <dgm:spPr/>
      <dgm:t>
        <a:bodyPr/>
        <a:lstStyle/>
        <a:p>
          <a:r>
            <a:rPr lang="de-DE"/>
            <a:t>zum Einstieg Fragestellung anhand von Animation aufwerfen</a:t>
          </a:r>
        </a:p>
      </dgm:t>
    </dgm:pt>
    <dgm:pt modelId="{77311FC8-AA80-0F41-A034-3093844B5F08}" type="parTrans" cxnId="{2F64D148-3483-E24D-BCE8-A34C0469D7F0}">
      <dgm:prSet/>
      <dgm:spPr/>
      <dgm:t>
        <a:bodyPr/>
        <a:lstStyle/>
        <a:p>
          <a:endParaRPr lang="de-DE"/>
        </a:p>
      </dgm:t>
    </dgm:pt>
    <dgm:pt modelId="{45129A0A-535E-D64A-B34E-822C918314E6}" type="sibTrans" cxnId="{2F64D148-3483-E24D-BCE8-A34C0469D7F0}">
      <dgm:prSet/>
      <dgm:spPr/>
      <dgm:t>
        <a:bodyPr/>
        <a:lstStyle/>
        <a:p>
          <a:endParaRPr lang="de-DE"/>
        </a:p>
      </dgm:t>
    </dgm:pt>
    <dgm:pt modelId="{97A38553-F618-E34A-83C6-5924C6D4BEC1}">
      <dgm:prSet/>
      <dgm:spPr/>
      <dgm:t>
        <a:bodyPr/>
        <a:lstStyle/>
        <a:p>
          <a:r>
            <a:rPr lang="de-DE"/>
            <a:t>Animationen mit PowerPoint in einem Lehrervortrag</a:t>
          </a:r>
        </a:p>
      </dgm:t>
    </dgm:pt>
    <dgm:pt modelId="{61A85300-BCE3-5944-A60E-F5EDD1588621}" type="parTrans" cxnId="{A37AD4A8-FE39-6143-A4E7-50213D7832E6}">
      <dgm:prSet/>
      <dgm:spPr/>
      <dgm:t>
        <a:bodyPr/>
        <a:lstStyle/>
        <a:p>
          <a:endParaRPr lang="de-DE"/>
        </a:p>
      </dgm:t>
    </dgm:pt>
    <dgm:pt modelId="{EA682160-7EAB-BC41-A655-BDCED92AD16D}" type="sibTrans" cxnId="{A37AD4A8-FE39-6143-A4E7-50213D7832E6}">
      <dgm:prSet/>
      <dgm:spPr/>
      <dgm:t>
        <a:bodyPr/>
        <a:lstStyle/>
        <a:p>
          <a:endParaRPr lang="de-DE"/>
        </a:p>
      </dgm:t>
    </dgm:pt>
    <dgm:pt modelId="{AE943E08-8B38-EF49-BFAC-349A6677726D}">
      <dgm:prSet/>
      <dgm:spPr/>
      <dgm:t>
        <a:bodyPr/>
        <a:lstStyle/>
        <a:p>
          <a:endParaRPr lang="de-DE"/>
        </a:p>
      </dgm:t>
    </dgm:pt>
    <dgm:pt modelId="{388E4C0D-D7C4-0944-A225-580A319B5785}" type="parTrans" cxnId="{04FD301C-1E5E-A148-BF85-9E7C8CC78ED0}">
      <dgm:prSet/>
      <dgm:spPr/>
      <dgm:t>
        <a:bodyPr/>
        <a:lstStyle/>
        <a:p>
          <a:endParaRPr lang="de-DE"/>
        </a:p>
      </dgm:t>
    </dgm:pt>
    <dgm:pt modelId="{4C647AC5-812C-F447-8006-FA23E9B9B3C1}" type="sibTrans" cxnId="{04FD301C-1E5E-A148-BF85-9E7C8CC78ED0}">
      <dgm:prSet/>
      <dgm:spPr/>
      <dgm:t>
        <a:bodyPr/>
        <a:lstStyle/>
        <a:p>
          <a:endParaRPr lang="de-DE"/>
        </a:p>
      </dgm:t>
    </dgm:pt>
    <dgm:pt modelId="{79F1F322-4437-DC46-8E4D-FACB6F6A1A85}">
      <dgm:prSet/>
      <dgm:spPr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</dgm:spPr>
      <dgm:t>
        <a:bodyPr/>
        <a:lstStyle/>
        <a:p>
          <a:r>
            <a:rPr lang="de-DE"/>
            <a:t>Orientierung/</a:t>
          </a:r>
        </a:p>
        <a:p>
          <a:r>
            <a:rPr lang="de-DE"/>
            <a:t>Einstieg</a:t>
          </a:r>
        </a:p>
      </dgm:t>
    </dgm:pt>
    <dgm:pt modelId="{7F4DB4B1-BD33-E149-B963-29BA7210A8DF}" type="parTrans" cxnId="{AECD83F6-A944-F24D-A8B5-C8D2C521E871}">
      <dgm:prSet/>
      <dgm:spPr/>
      <dgm:t>
        <a:bodyPr/>
        <a:lstStyle/>
        <a:p>
          <a:endParaRPr lang="de-DE"/>
        </a:p>
      </dgm:t>
    </dgm:pt>
    <dgm:pt modelId="{FE670050-FF81-4646-8442-091A47A9B30E}" type="sibTrans" cxnId="{AECD83F6-A944-F24D-A8B5-C8D2C521E871}">
      <dgm:prSet/>
      <dgm:spPr/>
      <dgm:t>
        <a:bodyPr/>
        <a:lstStyle/>
        <a:p>
          <a:endParaRPr lang="de-DE"/>
        </a:p>
      </dgm:t>
    </dgm:pt>
    <dgm:pt modelId="{5A01387F-9BD2-9E41-95B5-F6158F8C443F}">
      <dgm:prSet/>
      <dgm:spPr/>
      <dgm:t>
        <a:bodyPr/>
        <a:lstStyle/>
        <a:p>
          <a:endParaRPr lang="de-DE"/>
        </a:p>
      </dgm:t>
    </dgm:pt>
    <dgm:pt modelId="{2DF2C194-8ADA-E04D-BA95-D8FAAFE19D3E}" type="parTrans" cxnId="{CCDC223A-CCF8-164E-8297-9EE14026D0C3}">
      <dgm:prSet/>
      <dgm:spPr/>
      <dgm:t>
        <a:bodyPr/>
        <a:lstStyle/>
        <a:p>
          <a:endParaRPr lang="de-DE"/>
        </a:p>
      </dgm:t>
    </dgm:pt>
    <dgm:pt modelId="{0DEAF22E-01B7-C147-93BB-FE17B96A683F}" type="sibTrans" cxnId="{CCDC223A-CCF8-164E-8297-9EE14026D0C3}">
      <dgm:prSet/>
      <dgm:spPr/>
      <dgm:t>
        <a:bodyPr/>
        <a:lstStyle/>
        <a:p>
          <a:endParaRPr lang="de-DE"/>
        </a:p>
      </dgm:t>
    </dgm:pt>
    <dgm:pt modelId="{FD02CFC1-EC3C-C644-A268-5A7D7B898A63}">
      <dgm:prSet/>
      <dgm:spPr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</dgm:spPr>
      <dgm:t>
        <a:bodyPr/>
        <a:lstStyle/>
        <a:p>
          <a:r>
            <a:rPr lang="de-DE"/>
            <a:t>Input</a:t>
          </a:r>
        </a:p>
      </dgm:t>
    </dgm:pt>
    <dgm:pt modelId="{98AED2BE-C593-5343-85A0-EA6EE97666A8}" type="parTrans" cxnId="{6E74ACE9-5B8B-1E41-BABF-FBA0324EB02C}">
      <dgm:prSet/>
      <dgm:spPr/>
      <dgm:t>
        <a:bodyPr/>
        <a:lstStyle/>
        <a:p>
          <a:endParaRPr lang="de-DE"/>
        </a:p>
      </dgm:t>
    </dgm:pt>
    <dgm:pt modelId="{B49EBECE-DFF8-ED4F-B3D1-DB1B9D3FC377}" type="sibTrans" cxnId="{6E74ACE9-5B8B-1E41-BABF-FBA0324EB02C}">
      <dgm:prSet/>
      <dgm:spPr/>
      <dgm:t>
        <a:bodyPr/>
        <a:lstStyle/>
        <a:p>
          <a:endParaRPr lang="de-DE"/>
        </a:p>
      </dgm:t>
    </dgm:pt>
    <dgm:pt modelId="{8C06EAC5-9AB1-B04F-BD9C-6E318EF19E5A}">
      <dgm:prSet/>
      <dgm:spPr/>
      <dgm:t>
        <a:bodyPr/>
        <a:lstStyle/>
        <a:p>
          <a:endParaRPr lang="de-DE"/>
        </a:p>
      </dgm:t>
    </dgm:pt>
    <dgm:pt modelId="{11CD878F-88B9-974D-A273-BC6BE3E52C6A}" type="parTrans" cxnId="{0C085A4E-0A81-B042-B294-E48DEB92C71B}">
      <dgm:prSet/>
      <dgm:spPr/>
      <dgm:t>
        <a:bodyPr/>
        <a:lstStyle/>
        <a:p>
          <a:endParaRPr lang="de-DE"/>
        </a:p>
      </dgm:t>
    </dgm:pt>
    <dgm:pt modelId="{2F0A74B3-BD2F-1B41-9F3A-4F4B757B9C18}" type="sibTrans" cxnId="{0C085A4E-0A81-B042-B294-E48DEB92C71B}">
      <dgm:prSet/>
      <dgm:spPr/>
      <dgm:t>
        <a:bodyPr/>
        <a:lstStyle/>
        <a:p>
          <a:endParaRPr lang="de-DE"/>
        </a:p>
      </dgm:t>
    </dgm:pt>
    <dgm:pt modelId="{D3AC1F1E-5378-C54D-AF0A-51B94A271FF8}">
      <dgm:prSet/>
      <dgm:spPr/>
      <dgm:t>
        <a:bodyPr/>
        <a:lstStyle/>
        <a:p>
          <a:endParaRPr lang="de-DE"/>
        </a:p>
      </dgm:t>
    </dgm:pt>
    <dgm:pt modelId="{83627DBA-0467-E845-9925-DFD069AD3B2A}" type="parTrans" cxnId="{9BFEE7B5-0E92-B044-8274-E4FF63847011}">
      <dgm:prSet/>
      <dgm:spPr/>
      <dgm:t>
        <a:bodyPr/>
        <a:lstStyle/>
        <a:p>
          <a:endParaRPr lang="de-DE"/>
        </a:p>
      </dgm:t>
    </dgm:pt>
    <dgm:pt modelId="{FBE7AF22-4DEF-CD4B-A1ED-02964A1257B3}" type="sibTrans" cxnId="{9BFEE7B5-0E92-B044-8274-E4FF63847011}">
      <dgm:prSet/>
      <dgm:spPr/>
      <dgm:t>
        <a:bodyPr/>
        <a:lstStyle/>
        <a:p>
          <a:endParaRPr lang="de-DE"/>
        </a:p>
      </dgm:t>
    </dgm:pt>
    <dgm:pt modelId="{0FC0D15A-AF17-134A-8B97-F88596D77F21}">
      <dgm:prSet/>
      <dgm:spPr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</dgm:spPr>
      <dgm:t>
        <a:bodyPr/>
        <a:lstStyle/>
        <a:p>
          <a:r>
            <a:rPr lang="de-DE"/>
            <a:t>Erarbeitung</a:t>
          </a:r>
        </a:p>
      </dgm:t>
    </dgm:pt>
    <dgm:pt modelId="{F8D8BC60-E071-3F44-9AD2-1AADDD674EAC}" type="parTrans" cxnId="{5415315C-B97D-4B4C-8EE5-712EBC6B5968}">
      <dgm:prSet/>
      <dgm:spPr/>
      <dgm:t>
        <a:bodyPr/>
        <a:lstStyle/>
        <a:p>
          <a:endParaRPr lang="de-DE"/>
        </a:p>
      </dgm:t>
    </dgm:pt>
    <dgm:pt modelId="{EA66B0A0-ED81-B54D-8102-A4579AC8F14E}" type="sibTrans" cxnId="{5415315C-B97D-4B4C-8EE5-712EBC6B5968}">
      <dgm:prSet/>
      <dgm:spPr/>
      <dgm:t>
        <a:bodyPr/>
        <a:lstStyle/>
        <a:p>
          <a:endParaRPr lang="de-DE"/>
        </a:p>
      </dgm:t>
    </dgm:pt>
    <dgm:pt modelId="{3B83375C-CCE2-3243-B386-C4B0C55F1CB1}">
      <dgm:prSet/>
      <dgm:spPr/>
      <dgm:t>
        <a:bodyPr/>
        <a:lstStyle/>
        <a:p>
          <a:endParaRPr lang="de-DE"/>
        </a:p>
      </dgm:t>
    </dgm:pt>
    <dgm:pt modelId="{10A13454-5EA7-244C-8DDD-CF2E22F2CC11}" type="parTrans" cxnId="{2F043F08-A3FA-6647-A206-C3CF671FA1F5}">
      <dgm:prSet/>
      <dgm:spPr/>
      <dgm:t>
        <a:bodyPr/>
        <a:lstStyle/>
        <a:p>
          <a:endParaRPr lang="de-DE"/>
        </a:p>
      </dgm:t>
    </dgm:pt>
    <dgm:pt modelId="{03C875D2-B922-4B4B-93EE-0D1361157B84}" type="sibTrans" cxnId="{2F043F08-A3FA-6647-A206-C3CF671FA1F5}">
      <dgm:prSet/>
      <dgm:spPr/>
      <dgm:t>
        <a:bodyPr/>
        <a:lstStyle/>
        <a:p>
          <a:endParaRPr lang="de-DE"/>
        </a:p>
      </dgm:t>
    </dgm:pt>
    <dgm:pt modelId="{DAF6CDF2-8899-0E40-9268-601416787819}">
      <dgm:prSet/>
      <dgm:spPr/>
      <dgm:t>
        <a:bodyPr/>
        <a:lstStyle/>
        <a:p>
          <a:endParaRPr lang="de-DE"/>
        </a:p>
      </dgm:t>
    </dgm:pt>
    <dgm:pt modelId="{FC982B4B-6C52-BC42-88CE-C19EB54BB94C}" type="parTrans" cxnId="{38CB8550-CE41-1B42-AD1C-9FD37A2E2D1B}">
      <dgm:prSet/>
      <dgm:spPr/>
      <dgm:t>
        <a:bodyPr/>
        <a:lstStyle/>
        <a:p>
          <a:endParaRPr lang="de-DE"/>
        </a:p>
      </dgm:t>
    </dgm:pt>
    <dgm:pt modelId="{267BC9DD-335D-E74C-B278-216DF07F64E0}" type="sibTrans" cxnId="{38CB8550-CE41-1B42-AD1C-9FD37A2E2D1B}">
      <dgm:prSet/>
      <dgm:spPr/>
      <dgm:t>
        <a:bodyPr/>
        <a:lstStyle/>
        <a:p>
          <a:endParaRPr lang="de-DE"/>
        </a:p>
      </dgm:t>
    </dgm:pt>
    <dgm:pt modelId="{07083B76-31F4-314C-BEC0-CEF3C19EFE23}">
      <dgm:prSet/>
      <dgm:spPr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</dgm:spPr>
      <dgm:t>
        <a:bodyPr/>
        <a:lstStyle/>
        <a:p>
          <a:r>
            <a:rPr lang="de-DE"/>
            <a:t>Sicherung</a:t>
          </a:r>
        </a:p>
      </dgm:t>
    </dgm:pt>
    <dgm:pt modelId="{575AABB8-A463-7145-A456-FFF8835F74B2}" type="parTrans" cxnId="{FDDCB153-699F-5A4B-B35A-D5A5F6AB4C0C}">
      <dgm:prSet/>
      <dgm:spPr/>
      <dgm:t>
        <a:bodyPr/>
        <a:lstStyle/>
        <a:p>
          <a:endParaRPr lang="de-DE"/>
        </a:p>
      </dgm:t>
    </dgm:pt>
    <dgm:pt modelId="{1B3CF321-B363-9A4C-98BE-683541EC8ABF}" type="sibTrans" cxnId="{FDDCB153-699F-5A4B-B35A-D5A5F6AB4C0C}">
      <dgm:prSet/>
      <dgm:spPr/>
      <dgm:t>
        <a:bodyPr/>
        <a:lstStyle/>
        <a:p>
          <a:endParaRPr lang="de-DE"/>
        </a:p>
      </dgm:t>
    </dgm:pt>
    <dgm:pt modelId="{00BF4EC8-506E-ED49-AA54-FC286E58805E}">
      <dgm:prSet/>
      <dgm:spPr/>
      <dgm:t>
        <a:bodyPr/>
        <a:lstStyle/>
        <a:p>
          <a:endParaRPr lang="de-DE"/>
        </a:p>
      </dgm:t>
    </dgm:pt>
    <dgm:pt modelId="{83A1017A-F957-4549-A8B6-0163E815E978}" type="parTrans" cxnId="{74F6F49B-91D0-DF4E-B26B-0266050D8461}">
      <dgm:prSet/>
      <dgm:spPr/>
      <dgm:t>
        <a:bodyPr/>
        <a:lstStyle/>
        <a:p>
          <a:endParaRPr lang="de-DE"/>
        </a:p>
      </dgm:t>
    </dgm:pt>
    <dgm:pt modelId="{72EE23CB-69DE-794A-AC0B-231C00B5EAB2}" type="sibTrans" cxnId="{74F6F49B-91D0-DF4E-B26B-0266050D8461}">
      <dgm:prSet/>
      <dgm:spPr/>
      <dgm:t>
        <a:bodyPr/>
        <a:lstStyle/>
        <a:p>
          <a:endParaRPr lang="de-DE"/>
        </a:p>
      </dgm:t>
    </dgm:pt>
    <dgm:pt modelId="{AFBBAC72-12B5-5D48-BE6A-9D68C4705D08}">
      <dgm:prSet/>
      <dgm:spPr/>
      <dgm:t>
        <a:bodyPr/>
        <a:lstStyle/>
        <a:p>
          <a:endParaRPr lang="de-DE"/>
        </a:p>
      </dgm:t>
    </dgm:pt>
    <dgm:pt modelId="{5028F9A4-A019-D346-BBDD-769975E463A5}" type="parTrans" cxnId="{C5261DA4-3752-1549-B3C8-2AA2D06EA60E}">
      <dgm:prSet/>
      <dgm:spPr/>
      <dgm:t>
        <a:bodyPr/>
        <a:lstStyle/>
        <a:p>
          <a:endParaRPr lang="de-DE"/>
        </a:p>
      </dgm:t>
    </dgm:pt>
    <dgm:pt modelId="{99D78177-3C0F-F24C-8CBE-F1426A511ECB}" type="sibTrans" cxnId="{C5261DA4-3752-1549-B3C8-2AA2D06EA60E}">
      <dgm:prSet/>
      <dgm:spPr/>
      <dgm:t>
        <a:bodyPr/>
        <a:lstStyle/>
        <a:p>
          <a:endParaRPr lang="de-DE"/>
        </a:p>
      </dgm:t>
    </dgm:pt>
    <dgm:pt modelId="{F12E0A2C-FACC-7A49-9C56-76F1BBA4918E}">
      <dgm:prSet/>
      <dgm:spPr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</dgm:spPr>
      <dgm:t>
        <a:bodyPr/>
        <a:lstStyle/>
        <a:p>
          <a:r>
            <a:rPr lang="de-DE"/>
            <a:t>Transfer</a:t>
          </a:r>
        </a:p>
      </dgm:t>
    </dgm:pt>
    <dgm:pt modelId="{C8286777-1DEA-5B46-9575-0E63D202000A}" type="parTrans" cxnId="{9601D4B4-15D1-BA4A-8FC9-6A6E9243B098}">
      <dgm:prSet/>
      <dgm:spPr/>
      <dgm:t>
        <a:bodyPr/>
        <a:lstStyle/>
        <a:p>
          <a:endParaRPr lang="de-DE"/>
        </a:p>
      </dgm:t>
    </dgm:pt>
    <dgm:pt modelId="{934C5C0C-858F-B740-B6B8-A782D4457147}" type="sibTrans" cxnId="{9601D4B4-15D1-BA4A-8FC9-6A6E9243B098}">
      <dgm:prSet/>
      <dgm:spPr/>
      <dgm:t>
        <a:bodyPr/>
        <a:lstStyle/>
        <a:p>
          <a:endParaRPr lang="de-DE"/>
        </a:p>
      </dgm:t>
    </dgm:pt>
    <dgm:pt modelId="{308D54EC-B784-A641-BD24-E11DEE6F0F26}">
      <dgm:prSet/>
      <dgm:spPr/>
      <dgm:t>
        <a:bodyPr/>
        <a:lstStyle/>
        <a:p>
          <a:endParaRPr lang="de-DE"/>
        </a:p>
      </dgm:t>
    </dgm:pt>
    <dgm:pt modelId="{6320B760-0EEC-5747-8BBD-1C238C9EF7D2}" type="parTrans" cxnId="{43D82EC3-DB13-3741-BE51-64437ADE6E84}">
      <dgm:prSet/>
      <dgm:spPr/>
      <dgm:t>
        <a:bodyPr/>
        <a:lstStyle/>
        <a:p>
          <a:endParaRPr lang="de-DE"/>
        </a:p>
      </dgm:t>
    </dgm:pt>
    <dgm:pt modelId="{4373B7A2-96A5-D54D-98C9-4D35C002364C}" type="sibTrans" cxnId="{43D82EC3-DB13-3741-BE51-64437ADE6E84}">
      <dgm:prSet/>
      <dgm:spPr/>
      <dgm:t>
        <a:bodyPr/>
        <a:lstStyle/>
        <a:p>
          <a:endParaRPr lang="de-DE"/>
        </a:p>
      </dgm:t>
    </dgm:pt>
    <dgm:pt modelId="{0C8C1E7B-1399-E64B-AEFB-764F842653AD}">
      <dgm:prSet/>
      <dgm:spPr/>
      <dgm:t>
        <a:bodyPr/>
        <a:lstStyle/>
        <a:p>
          <a:endParaRPr lang="de-DE"/>
        </a:p>
      </dgm:t>
    </dgm:pt>
    <dgm:pt modelId="{05D987AB-096A-E54F-A846-C0641BED9F5A}" type="parTrans" cxnId="{D4278365-6AB0-8145-BE2F-36921B4B2ABD}">
      <dgm:prSet/>
      <dgm:spPr/>
      <dgm:t>
        <a:bodyPr/>
        <a:lstStyle/>
        <a:p>
          <a:endParaRPr lang="de-DE"/>
        </a:p>
      </dgm:t>
    </dgm:pt>
    <dgm:pt modelId="{50356A2C-05E1-F14B-9650-CE013022D5D9}" type="sibTrans" cxnId="{D4278365-6AB0-8145-BE2F-36921B4B2ABD}">
      <dgm:prSet/>
      <dgm:spPr/>
      <dgm:t>
        <a:bodyPr/>
        <a:lstStyle/>
        <a:p>
          <a:endParaRPr lang="de-DE"/>
        </a:p>
      </dgm:t>
    </dgm:pt>
    <dgm:pt modelId="{A88040E2-8A06-1849-96BB-75B9CCB09BDF}">
      <dgm:prSet/>
      <dgm:spPr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</dgm:spPr>
      <dgm:t>
        <a:bodyPr/>
        <a:lstStyle/>
        <a:p>
          <a:r>
            <a:rPr lang="de-DE"/>
            <a:t>abschließende Evaluation/ Diskussion</a:t>
          </a:r>
        </a:p>
      </dgm:t>
    </dgm:pt>
    <dgm:pt modelId="{3A71EAD1-5764-A044-BC89-E799B22BBEC7}" type="parTrans" cxnId="{5C904335-AC7D-8E4F-931E-813CCFAE7115}">
      <dgm:prSet/>
      <dgm:spPr/>
      <dgm:t>
        <a:bodyPr/>
        <a:lstStyle/>
        <a:p>
          <a:endParaRPr lang="de-DE"/>
        </a:p>
      </dgm:t>
    </dgm:pt>
    <dgm:pt modelId="{57ECECF6-3BA9-484D-9122-FFA54841C12A}" type="sibTrans" cxnId="{5C904335-AC7D-8E4F-931E-813CCFAE7115}">
      <dgm:prSet/>
      <dgm:spPr/>
      <dgm:t>
        <a:bodyPr/>
        <a:lstStyle/>
        <a:p>
          <a:endParaRPr lang="de-DE"/>
        </a:p>
      </dgm:t>
    </dgm:pt>
    <dgm:pt modelId="{0E42C239-92C2-194F-BF04-867156C19FD2}">
      <dgm:prSet/>
      <dgm:spPr/>
      <dgm:t>
        <a:bodyPr/>
        <a:lstStyle/>
        <a:p>
          <a:endParaRPr lang="de-DE"/>
        </a:p>
      </dgm:t>
    </dgm:pt>
    <dgm:pt modelId="{F8840FB3-F184-B24D-A175-9084108D4F3D}" type="sibTrans" cxnId="{3147D7E8-82DA-0D44-B188-6683832159D3}">
      <dgm:prSet/>
      <dgm:spPr/>
      <dgm:t>
        <a:bodyPr/>
        <a:lstStyle/>
        <a:p>
          <a:endParaRPr lang="de-DE"/>
        </a:p>
      </dgm:t>
    </dgm:pt>
    <dgm:pt modelId="{385D671A-7951-D740-B6D2-340DBD7C2378}" type="parTrans" cxnId="{3147D7E8-82DA-0D44-B188-6683832159D3}">
      <dgm:prSet/>
      <dgm:spPr/>
      <dgm:t>
        <a:bodyPr/>
        <a:lstStyle/>
        <a:p>
          <a:endParaRPr lang="de-DE"/>
        </a:p>
      </dgm:t>
    </dgm:pt>
    <dgm:pt modelId="{856F2543-2C53-B94B-B904-17A2F832EB3D}" type="pres">
      <dgm:prSet presAssocID="{758F943B-5B9E-7048-8DA4-B2A42B0DA57D}" presName="Name0" presStyleCnt="0">
        <dgm:presLayoutVars>
          <dgm:chPref val="1"/>
          <dgm:dir/>
          <dgm:animOne val="branch"/>
          <dgm:animLvl val="lvl"/>
          <dgm:resizeHandles/>
        </dgm:presLayoutVars>
      </dgm:prSet>
      <dgm:spPr/>
    </dgm:pt>
    <dgm:pt modelId="{C954D89A-73DA-2849-ABBE-49CAD1786E62}" type="pres">
      <dgm:prSet presAssocID="{F4D5BE71-B0AD-5A41-9242-13A933DF2526}" presName="vertOne" presStyleCnt="0"/>
      <dgm:spPr/>
    </dgm:pt>
    <dgm:pt modelId="{D0595202-8FBD-9A4E-89D9-EFFAB6CE2F95}" type="pres">
      <dgm:prSet presAssocID="{F4D5BE71-B0AD-5A41-9242-13A933DF2526}" presName="txOne" presStyleLbl="node0" presStyleIdx="0" presStyleCnt="6">
        <dgm:presLayoutVars>
          <dgm:chPref val="3"/>
        </dgm:presLayoutVars>
      </dgm:prSet>
      <dgm:spPr/>
    </dgm:pt>
    <dgm:pt modelId="{F8CA8206-7D33-2E40-A1AC-E1E368918090}" type="pres">
      <dgm:prSet presAssocID="{F4D5BE71-B0AD-5A41-9242-13A933DF2526}" presName="parTransOne" presStyleCnt="0"/>
      <dgm:spPr/>
    </dgm:pt>
    <dgm:pt modelId="{FFE7C86A-20B5-774D-B630-1F8E24983516}" type="pres">
      <dgm:prSet presAssocID="{F4D5BE71-B0AD-5A41-9242-13A933DF2526}" presName="horzOne" presStyleCnt="0"/>
      <dgm:spPr/>
    </dgm:pt>
    <dgm:pt modelId="{D41F2478-0D4E-E848-91D8-AA84C0C36FCC}" type="pres">
      <dgm:prSet presAssocID="{0E42C239-92C2-194F-BF04-867156C19FD2}" presName="vertTwo" presStyleCnt="0"/>
      <dgm:spPr/>
    </dgm:pt>
    <dgm:pt modelId="{27F4923A-7C51-9641-A95A-A01DBEDF77B9}" type="pres">
      <dgm:prSet presAssocID="{0E42C239-92C2-194F-BF04-867156C19FD2}" presName="txTwo" presStyleLbl="node2" presStyleIdx="0" presStyleCnt="6">
        <dgm:presLayoutVars>
          <dgm:chPref val="3"/>
        </dgm:presLayoutVars>
      </dgm:prSet>
      <dgm:spPr/>
    </dgm:pt>
    <dgm:pt modelId="{2B6C8079-842F-5A46-BB6C-F89FF08F01CE}" type="pres">
      <dgm:prSet presAssocID="{0E42C239-92C2-194F-BF04-867156C19FD2}" presName="parTransTwo" presStyleCnt="0"/>
      <dgm:spPr/>
    </dgm:pt>
    <dgm:pt modelId="{268B328C-B63C-B149-889E-762DDECB8687}" type="pres">
      <dgm:prSet presAssocID="{0E42C239-92C2-194F-BF04-867156C19FD2}" presName="horzTwo" presStyleCnt="0"/>
      <dgm:spPr/>
    </dgm:pt>
    <dgm:pt modelId="{EA189EF1-E6FB-2241-8ADD-CA32CE5F1DFE}" type="pres">
      <dgm:prSet presAssocID="{079B401E-8FEB-2F49-9699-6D033BE2E663}" presName="vertThree" presStyleCnt="0"/>
      <dgm:spPr/>
    </dgm:pt>
    <dgm:pt modelId="{42858A72-937F-7149-A9C9-8187F8960C06}" type="pres">
      <dgm:prSet presAssocID="{079B401E-8FEB-2F49-9699-6D033BE2E663}" presName="txThree" presStyleLbl="node3" presStyleIdx="0" presStyleCnt="6">
        <dgm:presLayoutVars>
          <dgm:chPref val="3"/>
        </dgm:presLayoutVars>
      </dgm:prSet>
      <dgm:spPr/>
    </dgm:pt>
    <dgm:pt modelId="{F2BD43FA-DD3C-FB4C-99DA-C45ADE31AA00}" type="pres">
      <dgm:prSet presAssocID="{079B401E-8FEB-2F49-9699-6D033BE2E663}" presName="parTransThree" presStyleCnt="0"/>
      <dgm:spPr/>
    </dgm:pt>
    <dgm:pt modelId="{CED2E810-9EBF-0C48-80D3-D965EDF71A02}" type="pres">
      <dgm:prSet presAssocID="{079B401E-8FEB-2F49-9699-6D033BE2E663}" presName="horzThree" presStyleCnt="0"/>
      <dgm:spPr/>
    </dgm:pt>
    <dgm:pt modelId="{8AFB0B2D-945F-C74D-AAB0-EA7748AB7008}" type="pres">
      <dgm:prSet presAssocID="{AE943E08-8B38-EF49-BFAC-349A6677726D}" presName="vertFour" presStyleCnt="0">
        <dgm:presLayoutVars>
          <dgm:chPref val="3"/>
        </dgm:presLayoutVars>
      </dgm:prSet>
      <dgm:spPr/>
    </dgm:pt>
    <dgm:pt modelId="{1C4FEFE9-9751-424E-A914-2DAE5FE1CD0D}" type="pres">
      <dgm:prSet presAssocID="{AE943E08-8B38-EF49-BFAC-349A6677726D}" presName="txFour" presStyleLbl="node4" presStyleIdx="0" presStyleCnt="12">
        <dgm:presLayoutVars>
          <dgm:chPref val="3"/>
        </dgm:presLayoutVars>
      </dgm:prSet>
      <dgm:spPr/>
    </dgm:pt>
    <dgm:pt modelId="{028DE78A-E804-FB48-886E-AA44D6832577}" type="pres">
      <dgm:prSet presAssocID="{AE943E08-8B38-EF49-BFAC-349A6677726D}" presName="parTransFour" presStyleCnt="0"/>
      <dgm:spPr/>
    </dgm:pt>
    <dgm:pt modelId="{99B0E3C1-406A-2F4B-8808-434B45BF152F}" type="pres">
      <dgm:prSet presAssocID="{AE943E08-8B38-EF49-BFAC-349A6677726D}" presName="horzFour" presStyleCnt="0"/>
      <dgm:spPr/>
    </dgm:pt>
    <dgm:pt modelId="{6CCF1DBF-A6A7-8D46-AB75-23E74C59C381}" type="pres">
      <dgm:prSet presAssocID="{79F1F322-4437-DC46-8E4D-FACB6F6A1A85}" presName="vertFour" presStyleCnt="0">
        <dgm:presLayoutVars>
          <dgm:chPref val="3"/>
        </dgm:presLayoutVars>
      </dgm:prSet>
      <dgm:spPr/>
    </dgm:pt>
    <dgm:pt modelId="{399BB58F-1320-CA4A-806F-62921601A35C}" type="pres">
      <dgm:prSet presAssocID="{79F1F322-4437-DC46-8E4D-FACB6F6A1A85}" presName="txFour" presStyleLbl="node4" presStyleIdx="1" presStyleCnt="12">
        <dgm:presLayoutVars>
          <dgm:chPref val="3"/>
        </dgm:presLayoutVars>
      </dgm:prSet>
      <dgm:spPr/>
    </dgm:pt>
    <dgm:pt modelId="{77B9CCAA-BF17-7F47-AE26-E5891EFCB622}" type="pres">
      <dgm:prSet presAssocID="{79F1F322-4437-DC46-8E4D-FACB6F6A1A85}" presName="horzFour" presStyleCnt="0"/>
      <dgm:spPr/>
    </dgm:pt>
    <dgm:pt modelId="{15A2BDF4-37B1-BF49-95B8-7BA84BCFD4CF}" type="pres">
      <dgm:prSet presAssocID="{A7D2EB6B-26BB-C643-AE6B-4B4DAB20104C}" presName="sibSpaceOne" presStyleCnt="0"/>
      <dgm:spPr/>
    </dgm:pt>
    <dgm:pt modelId="{ABBF1741-136A-7C48-A107-6C981EB18768}" type="pres">
      <dgm:prSet presAssocID="{E0543A40-E696-0644-8571-F5443FAFF73A}" presName="vertOne" presStyleCnt="0"/>
      <dgm:spPr/>
    </dgm:pt>
    <dgm:pt modelId="{0CEB69AF-0EE4-4F4F-A0EF-A8B803045861}" type="pres">
      <dgm:prSet presAssocID="{E0543A40-E696-0644-8571-F5443FAFF73A}" presName="txOne" presStyleLbl="node0" presStyleIdx="1" presStyleCnt="6">
        <dgm:presLayoutVars>
          <dgm:chPref val="3"/>
        </dgm:presLayoutVars>
      </dgm:prSet>
      <dgm:spPr/>
    </dgm:pt>
    <dgm:pt modelId="{B7A775CC-7E67-1E48-B13E-82637D1E6944}" type="pres">
      <dgm:prSet presAssocID="{E0543A40-E696-0644-8571-F5443FAFF73A}" presName="parTransOne" presStyleCnt="0"/>
      <dgm:spPr/>
    </dgm:pt>
    <dgm:pt modelId="{CD393722-BDC2-274B-8EFC-74DD7374C9CD}" type="pres">
      <dgm:prSet presAssocID="{E0543A40-E696-0644-8571-F5443FAFF73A}" presName="horzOne" presStyleCnt="0"/>
      <dgm:spPr/>
    </dgm:pt>
    <dgm:pt modelId="{F7BC3DF7-D4F4-BF4B-93CE-42C7CDD839D4}" type="pres">
      <dgm:prSet presAssocID="{6D14B868-F1FF-5545-AA6F-1BC7055131E0}" presName="vertTwo" presStyleCnt="0"/>
      <dgm:spPr/>
    </dgm:pt>
    <dgm:pt modelId="{619A4337-ABD2-6243-A104-07DC27E8AAFE}" type="pres">
      <dgm:prSet presAssocID="{6D14B868-F1FF-5545-AA6F-1BC7055131E0}" presName="txTwo" presStyleLbl="node2" presStyleIdx="1" presStyleCnt="6">
        <dgm:presLayoutVars>
          <dgm:chPref val="3"/>
        </dgm:presLayoutVars>
      </dgm:prSet>
      <dgm:spPr/>
    </dgm:pt>
    <dgm:pt modelId="{4E4DE0FD-15AD-0147-A1A0-7083AE348E01}" type="pres">
      <dgm:prSet presAssocID="{6D14B868-F1FF-5545-AA6F-1BC7055131E0}" presName="parTransTwo" presStyleCnt="0"/>
      <dgm:spPr/>
    </dgm:pt>
    <dgm:pt modelId="{D465C884-A989-AA48-A3DF-D7164589F674}" type="pres">
      <dgm:prSet presAssocID="{6D14B868-F1FF-5545-AA6F-1BC7055131E0}" presName="horzTwo" presStyleCnt="0"/>
      <dgm:spPr/>
    </dgm:pt>
    <dgm:pt modelId="{3430CF6C-11A5-DA42-9F9D-461BE1BAB514}" type="pres">
      <dgm:prSet presAssocID="{97A38553-F618-E34A-83C6-5924C6D4BEC1}" presName="vertThree" presStyleCnt="0"/>
      <dgm:spPr/>
    </dgm:pt>
    <dgm:pt modelId="{228EF184-2C77-434B-A7A5-F2971BF7050E}" type="pres">
      <dgm:prSet presAssocID="{97A38553-F618-E34A-83C6-5924C6D4BEC1}" presName="txThree" presStyleLbl="node3" presStyleIdx="1" presStyleCnt="6">
        <dgm:presLayoutVars>
          <dgm:chPref val="3"/>
        </dgm:presLayoutVars>
      </dgm:prSet>
      <dgm:spPr/>
    </dgm:pt>
    <dgm:pt modelId="{38A5CBF7-EC80-3544-ADAB-9F67B9EA6A4E}" type="pres">
      <dgm:prSet presAssocID="{97A38553-F618-E34A-83C6-5924C6D4BEC1}" presName="parTransThree" presStyleCnt="0"/>
      <dgm:spPr/>
    </dgm:pt>
    <dgm:pt modelId="{44A44615-EF70-3946-8DFE-84DF9442F150}" type="pres">
      <dgm:prSet presAssocID="{97A38553-F618-E34A-83C6-5924C6D4BEC1}" presName="horzThree" presStyleCnt="0"/>
      <dgm:spPr/>
    </dgm:pt>
    <dgm:pt modelId="{9761D842-33D3-6643-B462-61502200A1D4}" type="pres">
      <dgm:prSet presAssocID="{5A01387F-9BD2-9E41-95B5-F6158F8C443F}" presName="vertFour" presStyleCnt="0">
        <dgm:presLayoutVars>
          <dgm:chPref val="3"/>
        </dgm:presLayoutVars>
      </dgm:prSet>
      <dgm:spPr/>
    </dgm:pt>
    <dgm:pt modelId="{222B0E5C-2AFB-0A47-9C61-9B769BBFE966}" type="pres">
      <dgm:prSet presAssocID="{5A01387F-9BD2-9E41-95B5-F6158F8C443F}" presName="txFour" presStyleLbl="node4" presStyleIdx="2" presStyleCnt="12">
        <dgm:presLayoutVars>
          <dgm:chPref val="3"/>
        </dgm:presLayoutVars>
      </dgm:prSet>
      <dgm:spPr/>
    </dgm:pt>
    <dgm:pt modelId="{151F261B-5CF5-E049-BA99-16C52E4E05D1}" type="pres">
      <dgm:prSet presAssocID="{5A01387F-9BD2-9E41-95B5-F6158F8C443F}" presName="parTransFour" presStyleCnt="0"/>
      <dgm:spPr/>
    </dgm:pt>
    <dgm:pt modelId="{712C9C44-9F32-6140-882F-0BACEB245D84}" type="pres">
      <dgm:prSet presAssocID="{5A01387F-9BD2-9E41-95B5-F6158F8C443F}" presName="horzFour" presStyleCnt="0"/>
      <dgm:spPr/>
    </dgm:pt>
    <dgm:pt modelId="{6E8EA957-2E57-634A-BFD6-EB82CC6AB052}" type="pres">
      <dgm:prSet presAssocID="{FD02CFC1-EC3C-C644-A268-5A7D7B898A63}" presName="vertFour" presStyleCnt="0">
        <dgm:presLayoutVars>
          <dgm:chPref val="3"/>
        </dgm:presLayoutVars>
      </dgm:prSet>
      <dgm:spPr/>
    </dgm:pt>
    <dgm:pt modelId="{86D15D1C-9E37-C042-B343-AD2395ECDEB8}" type="pres">
      <dgm:prSet presAssocID="{FD02CFC1-EC3C-C644-A268-5A7D7B898A63}" presName="txFour" presStyleLbl="node4" presStyleIdx="3" presStyleCnt="12">
        <dgm:presLayoutVars>
          <dgm:chPref val="3"/>
        </dgm:presLayoutVars>
      </dgm:prSet>
      <dgm:spPr/>
    </dgm:pt>
    <dgm:pt modelId="{448EA192-5590-9947-9FD5-4720CE8F6EC1}" type="pres">
      <dgm:prSet presAssocID="{FD02CFC1-EC3C-C644-A268-5A7D7B898A63}" presName="horzFour" presStyleCnt="0"/>
      <dgm:spPr/>
    </dgm:pt>
    <dgm:pt modelId="{DD9DF956-EC6A-A14A-B061-C09835C54BDB}" type="pres">
      <dgm:prSet presAssocID="{EB79EADA-99C5-8D44-80F7-FAB00A2141A1}" presName="sibSpaceOne" presStyleCnt="0"/>
      <dgm:spPr/>
    </dgm:pt>
    <dgm:pt modelId="{F2F37E7E-93C1-1644-ACA2-2B74DB5500E4}" type="pres">
      <dgm:prSet presAssocID="{237C94EA-EE8D-6643-825E-E7250AEC57F1}" presName="vertOne" presStyleCnt="0"/>
      <dgm:spPr/>
    </dgm:pt>
    <dgm:pt modelId="{E3A7E1D4-67BB-1E43-8BDC-5577DFE9D407}" type="pres">
      <dgm:prSet presAssocID="{237C94EA-EE8D-6643-825E-E7250AEC57F1}" presName="txOne" presStyleLbl="node0" presStyleIdx="2" presStyleCnt="6">
        <dgm:presLayoutVars>
          <dgm:chPref val="3"/>
        </dgm:presLayoutVars>
      </dgm:prSet>
      <dgm:spPr/>
    </dgm:pt>
    <dgm:pt modelId="{12530653-F5E2-9145-BB35-0FAC284FF62A}" type="pres">
      <dgm:prSet presAssocID="{237C94EA-EE8D-6643-825E-E7250AEC57F1}" presName="parTransOne" presStyleCnt="0"/>
      <dgm:spPr/>
    </dgm:pt>
    <dgm:pt modelId="{20D94A1E-6444-944D-9DF9-956E7B6253C3}" type="pres">
      <dgm:prSet presAssocID="{237C94EA-EE8D-6643-825E-E7250AEC57F1}" presName="horzOne" presStyleCnt="0"/>
      <dgm:spPr/>
    </dgm:pt>
    <dgm:pt modelId="{8F6AF302-B9E3-9642-B4F1-DF075DD0FF08}" type="pres">
      <dgm:prSet presAssocID="{360A3271-C712-9042-A08D-82C4D80301DE}" presName="vertTwo" presStyleCnt="0"/>
      <dgm:spPr/>
    </dgm:pt>
    <dgm:pt modelId="{2091367F-C697-BA44-8B0E-3A7ECEB8353C}" type="pres">
      <dgm:prSet presAssocID="{360A3271-C712-9042-A08D-82C4D80301DE}" presName="txTwo" presStyleLbl="node2" presStyleIdx="2" presStyleCnt="6">
        <dgm:presLayoutVars>
          <dgm:chPref val="3"/>
        </dgm:presLayoutVars>
      </dgm:prSet>
      <dgm:spPr/>
    </dgm:pt>
    <dgm:pt modelId="{F47D1FB5-1593-6249-997F-0BCB60AC6DCE}" type="pres">
      <dgm:prSet presAssocID="{360A3271-C712-9042-A08D-82C4D80301DE}" presName="parTransTwo" presStyleCnt="0"/>
      <dgm:spPr/>
    </dgm:pt>
    <dgm:pt modelId="{CAF0FFF5-6171-CC42-B7EB-61C437B5E2EC}" type="pres">
      <dgm:prSet presAssocID="{360A3271-C712-9042-A08D-82C4D80301DE}" presName="horzTwo" presStyleCnt="0"/>
      <dgm:spPr/>
    </dgm:pt>
    <dgm:pt modelId="{54A18829-4AB8-D14A-B645-30E3E139BC2B}" type="pres">
      <dgm:prSet presAssocID="{8C06EAC5-9AB1-B04F-BD9C-6E318EF19E5A}" presName="vertThree" presStyleCnt="0"/>
      <dgm:spPr/>
    </dgm:pt>
    <dgm:pt modelId="{67B926E6-8F82-DA4B-A567-9871EE4B2B75}" type="pres">
      <dgm:prSet presAssocID="{8C06EAC5-9AB1-B04F-BD9C-6E318EF19E5A}" presName="txThree" presStyleLbl="node3" presStyleIdx="2" presStyleCnt="6">
        <dgm:presLayoutVars>
          <dgm:chPref val="3"/>
        </dgm:presLayoutVars>
      </dgm:prSet>
      <dgm:spPr/>
    </dgm:pt>
    <dgm:pt modelId="{68C5A396-D0F6-D14F-9BCC-2A403D07CEB1}" type="pres">
      <dgm:prSet presAssocID="{8C06EAC5-9AB1-B04F-BD9C-6E318EF19E5A}" presName="parTransThree" presStyleCnt="0"/>
      <dgm:spPr/>
    </dgm:pt>
    <dgm:pt modelId="{1DFC8DB8-C941-C547-A090-1A3B53DA6331}" type="pres">
      <dgm:prSet presAssocID="{8C06EAC5-9AB1-B04F-BD9C-6E318EF19E5A}" presName="horzThree" presStyleCnt="0"/>
      <dgm:spPr/>
    </dgm:pt>
    <dgm:pt modelId="{D259E1C0-5F2B-FB4B-AD1C-7BAAD1DE04E3}" type="pres">
      <dgm:prSet presAssocID="{D3AC1F1E-5378-C54D-AF0A-51B94A271FF8}" presName="vertFour" presStyleCnt="0">
        <dgm:presLayoutVars>
          <dgm:chPref val="3"/>
        </dgm:presLayoutVars>
      </dgm:prSet>
      <dgm:spPr/>
    </dgm:pt>
    <dgm:pt modelId="{C93AC033-9B6A-EE4D-86E1-0BECC429E6ED}" type="pres">
      <dgm:prSet presAssocID="{D3AC1F1E-5378-C54D-AF0A-51B94A271FF8}" presName="txFour" presStyleLbl="node4" presStyleIdx="4" presStyleCnt="12">
        <dgm:presLayoutVars>
          <dgm:chPref val="3"/>
        </dgm:presLayoutVars>
      </dgm:prSet>
      <dgm:spPr/>
    </dgm:pt>
    <dgm:pt modelId="{5C7DD437-2945-FD49-9F29-D8AECB3C5A7B}" type="pres">
      <dgm:prSet presAssocID="{D3AC1F1E-5378-C54D-AF0A-51B94A271FF8}" presName="parTransFour" presStyleCnt="0"/>
      <dgm:spPr/>
    </dgm:pt>
    <dgm:pt modelId="{87ADCF66-9AF4-C740-A1D7-A55E06FC27CD}" type="pres">
      <dgm:prSet presAssocID="{D3AC1F1E-5378-C54D-AF0A-51B94A271FF8}" presName="horzFour" presStyleCnt="0"/>
      <dgm:spPr/>
    </dgm:pt>
    <dgm:pt modelId="{DF7010C4-4E3D-E149-A65D-EA7C3A594056}" type="pres">
      <dgm:prSet presAssocID="{0FC0D15A-AF17-134A-8B97-F88596D77F21}" presName="vertFour" presStyleCnt="0">
        <dgm:presLayoutVars>
          <dgm:chPref val="3"/>
        </dgm:presLayoutVars>
      </dgm:prSet>
      <dgm:spPr/>
    </dgm:pt>
    <dgm:pt modelId="{DCE0EBB5-B52E-2749-AD08-0CE7C615FEB7}" type="pres">
      <dgm:prSet presAssocID="{0FC0D15A-AF17-134A-8B97-F88596D77F21}" presName="txFour" presStyleLbl="node4" presStyleIdx="5" presStyleCnt="12">
        <dgm:presLayoutVars>
          <dgm:chPref val="3"/>
        </dgm:presLayoutVars>
      </dgm:prSet>
      <dgm:spPr/>
    </dgm:pt>
    <dgm:pt modelId="{054CC457-D214-1A45-A37B-39AA62742550}" type="pres">
      <dgm:prSet presAssocID="{0FC0D15A-AF17-134A-8B97-F88596D77F21}" presName="horzFour" presStyleCnt="0"/>
      <dgm:spPr/>
    </dgm:pt>
    <dgm:pt modelId="{C9F46927-2BC9-5B46-AFCA-BF41309172A5}" type="pres">
      <dgm:prSet presAssocID="{D48982E7-F2D3-8242-968A-EC2C9C084D9F}" presName="sibSpaceOne" presStyleCnt="0"/>
      <dgm:spPr/>
    </dgm:pt>
    <dgm:pt modelId="{5E453DA2-4F33-C046-92DB-C1FF8E521389}" type="pres">
      <dgm:prSet presAssocID="{C2232BF4-BB18-3E42-94CD-C30EA9DC111D}" presName="vertOne" presStyleCnt="0"/>
      <dgm:spPr/>
    </dgm:pt>
    <dgm:pt modelId="{7C9163DA-7C52-C547-94F2-8598FA582C03}" type="pres">
      <dgm:prSet presAssocID="{C2232BF4-BB18-3E42-94CD-C30EA9DC111D}" presName="txOne" presStyleLbl="node0" presStyleIdx="3" presStyleCnt="6">
        <dgm:presLayoutVars>
          <dgm:chPref val="3"/>
        </dgm:presLayoutVars>
      </dgm:prSet>
      <dgm:spPr/>
    </dgm:pt>
    <dgm:pt modelId="{30283A6B-04B8-EA4E-B4E6-B7516A356692}" type="pres">
      <dgm:prSet presAssocID="{C2232BF4-BB18-3E42-94CD-C30EA9DC111D}" presName="parTransOne" presStyleCnt="0"/>
      <dgm:spPr/>
    </dgm:pt>
    <dgm:pt modelId="{187F5BA6-8432-A043-B2A6-F61195EC086D}" type="pres">
      <dgm:prSet presAssocID="{C2232BF4-BB18-3E42-94CD-C30EA9DC111D}" presName="horzOne" presStyleCnt="0"/>
      <dgm:spPr/>
    </dgm:pt>
    <dgm:pt modelId="{2B595FA4-290E-934C-8E3B-894E64B3692F}" type="pres">
      <dgm:prSet presAssocID="{8C62153E-86B5-4A43-A1E0-B3CE4EE3CDD6}" presName="vertTwo" presStyleCnt="0"/>
      <dgm:spPr/>
    </dgm:pt>
    <dgm:pt modelId="{59257E96-A438-074E-9EA1-277B9EC26637}" type="pres">
      <dgm:prSet presAssocID="{8C62153E-86B5-4A43-A1E0-B3CE4EE3CDD6}" presName="txTwo" presStyleLbl="node2" presStyleIdx="3" presStyleCnt="6">
        <dgm:presLayoutVars>
          <dgm:chPref val="3"/>
        </dgm:presLayoutVars>
      </dgm:prSet>
      <dgm:spPr/>
    </dgm:pt>
    <dgm:pt modelId="{3A49C960-4CB1-B84A-8AD0-193CDD523E92}" type="pres">
      <dgm:prSet presAssocID="{8C62153E-86B5-4A43-A1E0-B3CE4EE3CDD6}" presName="parTransTwo" presStyleCnt="0"/>
      <dgm:spPr/>
    </dgm:pt>
    <dgm:pt modelId="{0B308FE8-323E-FA48-AA20-1E07A6C33AC0}" type="pres">
      <dgm:prSet presAssocID="{8C62153E-86B5-4A43-A1E0-B3CE4EE3CDD6}" presName="horzTwo" presStyleCnt="0"/>
      <dgm:spPr/>
    </dgm:pt>
    <dgm:pt modelId="{F80ED4F3-C08D-4946-91F3-48307FBE8EFF}" type="pres">
      <dgm:prSet presAssocID="{3B83375C-CCE2-3243-B386-C4B0C55F1CB1}" presName="vertThree" presStyleCnt="0"/>
      <dgm:spPr/>
    </dgm:pt>
    <dgm:pt modelId="{0224615B-9931-8B40-99AD-983187148392}" type="pres">
      <dgm:prSet presAssocID="{3B83375C-CCE2-3243-B386-C4B0C55F1CB1}" presName="txThree" presStyleLbl="node3" presStyleIdx="3" presStyleCnt="6">
        <dgm:presLayoutVars>
          <dgm:chPref val="3"/>
        </dgm:presLayoutVars>
      </dgm:prSet>
      <dgm:spPr/>
    </dgm:pt>
    <dgm:pt modelId="{ACE3C5EA-0E9C-174B-BA07-50FF32C69A55}" type="pres">
      <dgm:prSet presAssocID="{3B83375C-CCE2-3243-B386-C4B0C55F1CB1}" presName="parTransThree" presStyleCnt="0"/>
      <dgm:spPr/>
    </dgm:pt>
    <dgm:pt modelId="{F8B09026-F9A1-9346-8E6D-227A29839EFE}" type="pres">
      <dgm:prSet presAssocID="{3B83375C-CCE2-3243-B386-C4B0C55F1CB1}" presName="horzThree" presStyleCnt="0"/>
      <dgm:spPr/>
    </dgm:pt>
    <dgm:pt modelId="{A9947416-42DE-B148-8A89-20CF7C0964C9}" type="pres">
      <dgm:prSet presAssocID="{DAF6CDF2-8899-0E40-9268-601416787819}" presName="vertFour" presStyleCnt="0">
        <dgm:presLayoutVars>
          <dgm:chPref val="3"/>
        </dgm:presLayoutVars>
      </dgm:prSet>
      <dgm:spPr/>
    </dgm:pt>
    <dgm:pt modelId="{B3C64876-3E89-A14D-B29B-F1CAD7D981DD}" type="pres">
      <dgm:prSet presAssocID="{DAF6CDF2-8899-0E40-9268-601416787819}" presName="txFour" presStyleLbl="node4" presStyleIdx="6" presStyleCnt="12">
        <dgm:presLayoutVars>
          <dgm:chPref val="3"/>
        </dgm:presLayoutVars>
      </dgm:prSet>
      <dgm:spPr/>
    </dgm:pt>
    <dgm:pt modelId="{371D6525-A72C-2343-8278-3B8818C918C4}" type="pres">
      <dgm:prSet presAssocID="{DAF6CDF2-8899-0E40-9268-601416787819}" presName="parTransFour" presStyleCnt="0"/>
      <dgm:spPr/>
    </dgm:pt>
    <dgm:pt modelId="{4595D1C0-8203-DF4A-929B-32D7E3374897}" type="pres">
      <dgm:prSet presAssocID="{DAF6CDF2-8899-0E40-9268-601416787819}" presName="horzFour" presStyleCnt="0"/>
      <dgm:spPr/>
    </dgm:pt>
    <dgm:pt modelId="{03C00520-A875-BC4E-8041-40B17E48ED6B}" type="pres">
      <dgm:prSet presAssocID="{07083B76-31F4-314C-BEC0-CEF3C19EFE23}" presName="vertFour" presStyleCnt="0">
        <dgm:presLayoutVars>
          <dgm:chPref val="3"/>
        </dgm:presLayoutVars>
      </dgm:prSet>
      <dgm:spPr/>
    </dgm:pt>
    <dgm:pt modelId="{C0279FAE-0393-6C4F-A14E-38041AE2AF6A}" type="pres">
      <dgm:prSet presAssocID="{07083B76-31F4-314C-BEC0-CEF3C19EFE23}" presName="txFour" presStyleLbl="node4" presStyleIdx="7" presStyleCnt="12">
        <dgm:presLayoutVars>
          <dgm:chPref val="3"/>
        </dgm:presLayoutVars>
      </dgm:prSet>
      <dgm:spPr/>
    </dgm:pt>
    <dgm:pt modelId="{89B42DCB-8A9F-C74D-B04D-10A37C4BF7D1}" type="pres">
      <dgm:prSet presAssocID="{07083B76-31F4-314C-BEC0-CEF3C19EFE23}" presName="horzFour" presStyleCnt="0"/>
      <dgm:spPr/>
    </dgm:pt>
    <dgm:pt modelId="{C65E0F24-49B4-344B-AF8A-39C346FB0D3F}" type="pres">
      <dgm:prSet presAssocID="{E093D100-D86F-4B4E-AACB-8A3FCF1E0CAA}" presName="sibSpaceOne" presStyleCnt="0"/>
      <dgm:spPr/>
    </dgm:pt>
    <dgm:pt modelId="{B4F0C1E9-4DAD-5F48-B2F6-5A11DEA916ED}" type="pres">
      <dgm:prSet presAssocID="{1567BABE-8AD0-D043-ABB8-EF15440C3E3F}" presName="vertOne" presStyleCnt="0"/>
      <dgm:spPr/>
    </dgm:pt>
    <dgm:pt modelId="{A58D389C-6BC6-5C4A-86AB-23487538CA2A}" type="pres">
      <dgm:prSet presAssocID="{1567BABE-8AD0-D043-ABB8-EF15440C3E3F}" presName="txOne" presStyleLbl="node0" presStyleIdx="4" presStyleCnt="6">
        <dgm:presLayoutVars>
          <dgm:chPref val="3"/>
        </dgm:presLayoutVars>
      </dgm:prSet>
      <dgm:spPr/>
    </dgm:pt>
    <dgm:pt modelId="{E1256F51-40BB-BF4E-911C-B7AAF500F081}" type="pres">
      <dgm:prSet presAssocID="{1567BABE-8AD0-D043-ABB8-EF15440C3E3F}" presName="parTransOne" presStyleCnt="0"/>
      <dgm:spPr/>
    </dgm:pt>
    <dgm:pt modelId="{6F114BF4-D5AC-B141-AE58-CEACCEDFE01C}" type="pres">
      <dgm:prSet presAssocID="{1567BABE-8AD0-D043-ABB8-EF15440C3E3F}" presName="horzOne" presStyleCnt="0"/>
      <dgm:spPr/>
    </dgm:pt>
    <dgm:pt modelId="{758CD51B-F05E-C040-B73E-AD0994FE9CAB}" type="pres">
      <dgm:prSet presAssocID="{F7450420-2269-7C41-915E-0CA04642E8C4}" presName="vertTwo" presStyleCnt="0"/>
      <dgm:spPr/>
    </dgm:pt>
    <dgm:pt modelId="{203ED519-1500-D04F-82B8-816D6F149FD4}" type="pres">
      <dgm:prSet presAssocID="{F7450420-2269-7C41-915E-0CA04642E8C4}" presName="txTwo" presStyleLbl="node2" presStyleIdx="4" presStyleCnt="6">
        <dgm:presLayoutVars>
          <dgm:chPref val="3"/>
        </dgm:presLayoutVars>
      </dgm:prSet>
      <dgm:spPr/>
    </dgm:pt>
    <dgm:pt modelId="{4152652B-07F5-D449-86E8-FA865896EB78}" type="pres">
      <dgm:prSet presAssocID="{F7450420-2269-7C41-915E-0CA04642E8C4}" presName="parTransTwo" presStyleCnt="0"/>
      <dgm:spPr/>
    </dgm:pt>
    <dgm:pt modelId="{865B3C59-6845-B44B-8D4E-7128FC160029}" type="pres">
      <dgm:prSet presAssocID="{F7450420-2269-7C41-915E-0CA04642E8C4}" presName="horzTwo" presStyleCnt="0"/>
      <dgm:spPr/>
    </dgm:pt>
    <dgm:pt modelId="{E6B4ADE4-6D71-8B4C-8036-4BEF182C6DF3}" type="pres">
      <dgm:prSet presAssocID="{00BF4EC8-506E-ED49-AA54-FC286E58805E}" presName="vertThree" presStyleCnt="0"/>
      <dgm:spPr/>
    </dgm:pt>
    <dgm:pt modelId="{F008FE01-A5A6-2E4C-9BD1-E2262D3F9707}" type="pres">
      <dgm:prSet presAssocID="{00BF4EC8-506E-ED49-AA54-FC286E58805E}" presName="txThree" presStyleLbl="node3" presStyleIdx="4" presStyleCnt="6">
        <dgm:presLayoutVars>
          <dgm:chPref val="3"/>
        </dgm:presLayoutVars>
      </dgm:prSet>
      <dgm:spPr/>
    </dgm:pt>
    <dgm:pt modelId="{E161CE35-10C5-D54D-9186-554F5107AEF6}" type="pres">
      <dgm:prSet presAssocID="{00BF4EC8-506E-ED49-AA54-FC286E58805E}" presName="parTransThree" presStyleCnt="0"/>
      <dgm:spPr/>
    </dgm:pt>
    <dgm:pt modelId="{05343B30-D294-F74A-9CED-104B728E9454}" type="pres">
      <dgm:prSet presAssocID="{00BF4EC8-506E-ED49-AA54-FC286E58805E}" presName="horzThree" presStyleCnt="0"/>
      <dgm:spPr/>
    </dgm:pt>
    <dgm:pt modelId="{6F758565-A03B-2C40-B306-C67D4201502C}" type="pres">
      <dgm:prSet presAssocID="{AFBBAC72-12B5-5D48-BE6A-9D68C4705D08}" presName="vertFour" presStyleCnt="0">
        <dgm:presLayoutVars>
          <dgm:chPref val="3"/>
        </dgm:presLayoutVars>
      </dgm:prSet>
      <dgm:spPr/>
    </dgm:pt>
    <dgm:pt modelId="{2CD593EB-888F-7946-8540-0E28E2B805CD}" type="pres">
      <dgm:prSet presAssocID="{AFBBAC72-12B5-5D48-BE6A-9D68C4705D08}" presName="txFour" presStyleLbl="node4" presStyleIdx="8" presStyleCnt="12">
        <dgm:presLayoutVars>
          <dgm:chPref val="3"/>
        </dgm:presLayoutVars>
      </dgm:prSet>
      <dgm:spPr/>
    </dgm:pt>
    <dgm:pt modelId="{35B07DD5-C46A-A04B-B470-469028B0B761}" type="pres">
      <dgm:prSet presAssocID="{AFBBAC72-12B5-5D48-BE6A-9D68C4705D08}" presName="parTransFour" presStyleCnt="0"/>
      <dgm:spPr/>
    </dgm:pt>
    <dgm:pt modelId="{2EC4661D-22B6-9D4F-B0F6-940560EF5439}" type="pres">
      <dgm:prSet presAssocID="{AFBBAC72-12B5-5D48-BE6A-9D68C4705D08}" presName="horzFour" presStyleCnt="0"/>
      <dgm:spPr/>
    </dgm:pt>
    <dgm:pt modelId="{C7B78741-D89D-E843-B4F2-48D82631E364}" type="pres">
      <dgm:prSet presAssocID="{F12E0A2C-FACC-7A49-9C56-76F1BBA4918E}" presName="vertFour" presStyleCnt="0">
        <dgm:presLayoutVars>
          <dgm:chPref val="3"/>
        </dgm:presLayoutVars>
      </dgm:prSet>
      <dgm:spPr/>
    </dgm:pt>
    <dgm:pt modelId="{99F2C568-697B-8D48-A045-272F5F83BEF5}" type="pres">
      <dgm:prSet presAssocID="{F12E0A2C-FACC-7A49-9C56-76F1BBA4918E}" presName="txFour" presStyleLbl="node4" presStyleIdx="9" presStyleCnt="12">
        <dgm:presLayoutVars>
          <dgm:chPref val="3"/>
        </dgm:presLayoutVars>
      </dgm:prSet>
      <dgm:spPr/>
    </dgm:pt>
    <dgm:pt modelId="{92CF50A4-3442-A942-9C58-BF9F4472E828}" type="pres">
      <dgm:prSet presAssocID="{F12E0A2C-FACC-7A49-9C56-76F1BBA4918E}" presName="horzFour" presStyleCnt="0"/>
      <dgm:spPr/>
    </dgm:pt>
    <dgm:pt modelId="{355B2EFC-221D-9740-B697-F72D4D934F07}" type="pres">
      <dgm:prSet presAssocID="{C7F2ABE0-595F-D54C-B9BD-E453531A5F58}" presName="sibSpaceOne" presStyleCnt="0"/>
      <dgm:spPr/>
    </dgm:pt>
    <dgm:pt modelId="{C6C12C4E-05C6-734F-AABE-316405F9D446}" type="pres">
      <dgm:prSet presAssocID="{52D09164-3386-9740-9831-D48B89CDB7E5}" presName="vertOne" presStyleCnt="0"/>
      <dgm:spPr/>
    </dgm:pt>
    <dgm:pt modelId="{D3BC782E-3AB3-F54F-81E3-092D548600AF}" type="pres">
      <dgm:prSet presAssocID="{52D09164-3386-9740-9831-D48B89CDB7E5}" presName="txOne" presStyleLbl="node0" presStyleIdx="5" presStyleCnt="6">
        <dgm:presLayoutVars>
          <dgm:chPref val="3"/>
        </dgm:presLayoutVars>
      </dgm:prSet>
      <dgm:spPr/>
    </dgm:pt>
    <dgm:pt modelId="{3261D4F4-8573-C04C-BF35-581C3EC5DE43}" type="pres">
      <dgm:prSet presAssocID="{52D09164-3386-9740-9831-D48B89CDB7E5}" presName="parTransOne" presStyleCnt="0"/>
      <dgm:spPr/>
    </dgm:pt>
    <dgm:pt modelId="{851F97DC-A382-8646-A326-CA4A5F300809}" type="pres">
      <dgm:prSet presAssocID="{52D09164-3386-9740-9831-D48B89CDB7E5}" presName="horzOne" presStyleCnt="0"/>
      <dgm:spPr/>
    </dgm:pt>
    <dgm:pt modelId="{1E335A75-CF60-E146-AB23-7018F2444B7A}" type="pres">
      <dgm:prSet presAssocID="{153E8EC7-2C8D-0C4F-9911-E4D2EFA5D595}" presName="vertTwo" presStyleCnt="0"/>
      <dgm:spPr/>
    </dgm:pt>
    <dgm:pt modelId="{A30534E1-9C18-9F48-B2FA-A83BE4F2C642}" type="pres">
      <dgm:prSet presAssocID="{153E8EC7-2C8D-0C4F-9911-E4D2EFA5D595}" presName="txTwo" presStyleLbl="node2" presStyleIdx="5" presStyleCnt="6">
        <dgm:presLayoutVars>
          <dgm:chPref val="3"/>
        </dgm:presLayoutVars>
      </dgm:prSet>
      <dgm:spPr/>
    </dgm:pt>
    <dgm:pt modelId="{D510F207-244D-D94F-BAFF-40CA71918787}" type="pres">
      <dgm:prSet presAssocID="{153E8EC7-2C8D-0C4F-9911-E4D2EFA5D595}" presName="parTransTwo" presStyleCnt="0"/>
      <dgm:spPr/>
    </dgm:pt>
    <dgm:pt modelId="{F72949EC-7717-8C49-AD64-16CAC80154CD}" type="pres">
      <dgm:prSet presAssocID="{153E8EC7-2C8D-0C4F-9911-E4D2EFA5D595}" presName="horzTwo" presStyleCnt="0"/>
      <dgm:spPr/>
    </dgm:pt>
    <dgm:pt modelId="{0A518121-26D7-4141-B1A8-9E437C61BD87}" type="pres">
      <dgm:prSet presAssocID="{308D54EC-B784-A641-BD24-E11DEE6F0F26}" presName="vertThree" presStyleCnt="0"/>
      <dgm:spPr/>
    </dgm:pt>
    <dgm:pt modelId="{F8C031F0-8CD4-814E-B396-BDFFEF00DE55}" type="pres">
      <dgm:prSet presAssocID="{308D54EC-B784-A641-BD24-E11DEE6F0F26}" presName="txThree" presStyleLbl="node3" presStyleIdx="5" presStyleCnt="6">
        <dgm:presLayoutVars>
          <dgm:chPref val="3"/>
        </dgm:presLayoutVars>
      </dgm:prSet>
      <dgm:spPr/>
    </dgm:pt>
    <dgm:pt modelId="{3D563600-47E5-814B-BBB5-A11FFDCC4BE6}" type="pres">
      <dgm:prSet presAssocID="{308D54EC-B784-A641-BD24-E11DEE6F0F26}" presName="parTransThree" presStyleCnt="0"/>
      <dgm:spPr/>
    </dgm:pt>
    <dgm:pt modelId="{B6AD4A6F-82E4-8944-9828-186B97DCDCB0}" type="pres">
      <dgm:prSet presAssocID="{308D54EC-B784-A641-BD24-E11DEE6F0F26}" presName="horzThree" presStyleCnt="0"/>
      <dgm:spPr/>
    </dgm:pt>
    <dgm:pt modelId="{AB1F58CD-7D5F-094F-8BB6-B04C49E3C0D6}" type="pres">
      <dgm:prSet presAssocID="{0C8C1E7B-1399-E64B-AEFB-764F842653AD}" presName="vertFour" presStyleCnt="0">
        <dgm:presLayoutVars>
          <dgm:chPref val="3"/>
        </dgm:presLayoutVars>
      </dgm:prSet>
      <dgm:spPr/>
    </dgm:pt>
    <dgm:pt modelId="{B50C46EE-7A17-BD4D-9FDA-8D575655DF8C}" type="pres">
      <dgm:prSet presAssocID="{0C8C1E7B-1399-E64B-AEFB-764F842653AD}" presName="txFour" presStyleLbl="node4" presStyleIdx="10" presStyleCnt="12">
        <dgm:presLayoutVars>
          <dgm:chPref val="3"/>
        </dgm:presLayoutVars>
      </dgm:prSet>
      <dgm:spPr/>
    </dgm:pt>
    <dgm:pt modelId="{209B8850-A67F-5D49-8592-96FCD92018AD}" type="pres">
      <dgm:prSet presAssocID="{0C8C1E7B-1399-E64B-AEFB-764F842653AD}" presName="parTransFour" presStyleCnt="0"/>
      <dgm:spPr/>
    </dgm:pt>
    <dgm:pt modelId="{75870679-0B26-7747-A161-CCF7D434DB64}" type="pres">
      <dgm:prSet presAssocID="{0C8C1E7B-1399-E64B-AEFB-764F842653AD}" presName="horzFour" presStyleCnt="0"/>
      <dgm:spPr/>
    </dgm:pt>
    <dgm:pt modelId="{B79D9FA8-2F42-AA41-85C5-9E80AB5BB1BE}" type="pres">
      <dgm:prSet presAssocID="{A88040E2-8A06-1849-96BB-75B9CCB09BDF}" presName="vertFour" presStyleCnt="0">
        <dgm:presLayoutVars>
          <dgm:chPref val="3"/>
        </dgm:presLayoutVars>
      </dgm:prSet>
      <dgm:spPr/>
    </dgm:pt>
    <dgm:pt modelId="{571B866F-0709-4E47-9102-3D137E0D985A}" type="pres">
      <dgm:prSet presAssocID="{A88040E2-8A06-1849-96BB-75B9CCB09BDF}" presName="txFour" presStyleLbl="node4" presStyleIdx="11" presStyleCnt="12">
        <dgm:presLayoutVars>
          <dgm:chPref val="3"/>
        </dgm:presLayoutVars>
      </dgm:prSet>
      <dgm:spPr/>
    </dgm:pt>
    <dgm:pt modelId="{6980BBDA-C6F5-0345-9AE1-8FA6A0716C44}" type="pres">
      <dgm:prSet presAssocID="{A88040E2-8A06-1849-96BB-75B9CCB09BDF}" presName="horzFour" presStyleCnt="0"/>
      <dgm:spPr/>
    </dgm:pt>
  </dgm:ptLst>
  <dgm:cxnLst>
    <dgm:cxn modelId="{A7DD4E00-D7B6-2448-B84A-FFA5C9FC70E9}" srcId="{758F943B-5B9E-7048-8DA4-B2A42B0DA57D}" destId="{237C94EA-EE8D-6643-825E-E7250AEC57F1}" srcOrd="2" destOrd="0" parTransId="{3B029CDE-9120-D142-96AB-F79DA5DD345D}" sibTransId="{D48982E7-F2D3-8242-968A-EC2C9C084D9F}"/>
    <dgm:cxn modelId="{F3F4EA00-6343-4A41-A30C-6B0CF68F9A64}" type="presOf" srcId="{360A3271-C712-9042-A08D-82C4D80301DE}" destId="{2091367F-C697-BA44-8B0E-3A7ECEB8353C}" srcOrd="0" destOrd="0" presId="urn:microsoft.com/office/officeart/2005/8/layout/hierarchy4"/>
    <dgm:cxn modelId="{2F043F08-A3FA-6647-A206-C3CF671FA1F5}" srcId="{8C62153E-86B5-4A43-A1E0-B3CE4EE3CDD6}" destId="{3B83375C-CCE2-3243-B386-C4B0C55F1CB1}" srcOrd="0" destOrd="0" parTransId="{10A13454-5EA7-244C-8DDD-CF2E22F2CC11}" sibTransId="{03C875D2-B922-4B4B-93EE-0D1361157B84}"/>
    <dgm:cxn modelId="{7F5FBB0B-4991-8E4A-B4A6-A04C0FD9CEBA}" srcId="{758F943B-5B9E-7048-8DA4-B2A42B0DA57D}" destId="{F4D5BE71-B0AD-5A41-9242-13A933DF2526}" srcOrd="0" destOrd="0" parTransId="{C05AED2F-0559-0348-A689-EB10CB3D5EFD}" sibTransId="{A7D2EB6B-26BB-C643-AE6B-4B4DAB20104C}"/>
    <dgm:cxn modelId="{84A13914-D1C5-3045-9758-E2401EF66ECE}" srcId="{E0543A40-E696-0644-8571-F5443FAFF73A}" destId="{6D14B868-F1FF-5545-AA6F-1BC7055131E0}" srcOrd="0" destOrd="0" parTransId="{02E52C04-5F97-4240-B479-3F00505B429F}" sibTransId="{7D7E5B6B-3827-1643-BA6C-D15A0C3A7E8A}"/>
    <dgm:cxn modelId="{F18DE714-D36F-4C4B-8B8C-BD3E2B2685AA}" srcId="{758F943B-5B9E-7048-8DA4-B2A42B0DA57D}" destId="{E0543A40-E696-0644-8571-F5443FAFF73A}" srcOrd="1" destOrd="0" parTransId="{92BBF030-C9B5-9549-B220-E00E19B6188A}" sibTransId="{EB79EADA-99C5-8D44-80F7-FAB00A2141A1}"/>
    <dgm:cxn modelId="{04FD301C-1E5E-A148-BF85-9E7C8CC78ED0}" srcId="{079B401E-8FEB-2F49-9699-6D033BE2E663}" destId="{AE943E08-8B38-EF49-BFAC-349A6677726D}" srcOrd="0" destOrd="0" parTransId="{388E4C0D-D7C4-0944-A225-580A319B5785}" sibTransId="{4C647AC5-812C-F447-8006-FA23E9B9B3C1}"/>
    <dgm:cxn modelId="{ECE2882F-549D-7446-A97D-8DA627DA9B91}" srcId="{758F943B-5B9E-7048-8DA4-B2A42B0DA57D}" destId="{1567BABE-8AD0-D043-ABB8-EF15440C3E3F}" srcOrd="4" destOrd="0" parTransId="{A86AA191-F841-5040-9CD8-5AB05DA38F06}" sibTransId="{C7F2ABE0-595F-D54C-B9BD-E453531A5F58}"/>
    <dgm:cxn modelId="{0852C731-5C5F-434B-88FD-66056AEC84BD}" type="presOf" srcId="{758F943B-5B9E-7048-8DA4-B2A42B0DA57D}" destId="{856F2543-2C53-B94B-B904-17A2F832EB3D}" srcOrd="0" destOrd="0" presId="urn:microsoft.com/office/officeart/2005/8/layout/hierarchy4"/>
    <dgm:cxn modelId="{CF96C632-651D-114B-AFC4-C9054B84B9FD}" type="presOf" srcId="{0FC0D15A-AF17-134A-8B97-F88596D77F21}" destId="{DCE0EBB5-B52E-2749-AD08-0CE7C615FEB7}" srcOrd="0" destOrd="0" presId="urn:microsoft.com/office/officeart/2005/8/layout/hierarchy4"/>
    <dgm:cxn modelId="{95035434-F6C3-094F-A300-17E73A30EB86}" type="presOf" srcId="{8C06EAC5-9AB1-B04F-BD9C-6E318EF19E5A}" destId="{67B926E6-8F82-DA4B-A567-9871EE4B2B75}" srcOrd="0" destOrd="0" presId="urn:microsoft.com/office/officeart/2005/8/layout/hierarchy4"/>
    <dgm:cxn modelId="{5C904335-AC7D-8E4F-931E-813CCFAE7115}" srcId="{0C8C1E7B-1399-E64B-AEFB-764F842653AD}" destId="{A88040E2-8A06-1849-96BB-75B9CCB09BDF}" srcOrd="0" destOrd="0" parTransId="{3A71EAD1-5764-A044-BC89-E799B22BBEC7}" sibTransId="{57ECECF6-3BA9-484D-9122-FFA54841C12A}"/>
    <dgm:cxn modelId="{CCDC223A-CCF8-164E-8297-9EE14026D0C3}" srcId="{97A38553-F618-E34A-83C6-5924C6D4BEC1}" destId="{5A01387F-9BD2-9E41-95B5-F6158F8C443F}" srcOrd="0" destOrd="0" parTransId="{2DF2C194-8ADA-E04D-BA95-D8FAAFE19D3E}" sibTransId="{0DEAF22E-01B7-C147-93BB-FE17B96A683F}"/>
    <dgm:cxn modelId="{9DED273B-3BED-3E49-BFDB-DAA88FE52665}" type="presOf" srcId="{5A01387F-9BD2-9E41-95B5-F6158F8C443F}" destId="{222B0E5C-2AFB-0A47-9C61-9B769BBFE966}" srcOrd="0" destOrd="0" presId="urn:microsoft.com/office/officeart/2005/8/layout/hierarchy4"/>
    <dgm:cxn modelId="{2F64D148-3483-E24D-BCE8-A34C0469D7F0}" srcId="{0E42C239-92C2-194F-BF04-867156C19FD2}" destId="{079B401E-8FEB-2F49-9699-6D033BE2E663}" srcOrd="0" destOrd="0" parTransId="{77311FC8-AA80-0F41-A034-3093844B5F08}" sibTransId="{45129A0A-535E-D64A-B34E-822C918314E6}"/>
    <dgm:cxn modelId="{3166B549-1A92-6147-A62D-C392DC748A60}" type="presOf" srcId="{308D54EC-B784-A641-BD24-E11DEE6F0F26}" destId="{F8C031F0-8CD4-814E-B396-BDFFEF00DE55}" srcOrd="0" destOrd="0" presId="urn:microsoft.com/office/officeart/2005/8/layout/hierarchy4"/>
    <dgm:cxn modelId="{0C085A4E-0A81-B042-B294-E48DEB92C71B}" srcId="{360A3271-C712-9042-A08D-82C4D80301DE}" destId="{8C06EAC5-9AB1-B04F-BD9C-6E318EF19E5A}" srcOrd="0" destOrd="0" parTransId="{11CD878F-88B9-974D-A273-BC6BE3E52C6A}" sibTransId="{2F0A74B3-BD2F-1B41-9F3A-4F4B757B9C18}"/>
    <dgm:cxn modelId="{5DAC664E-3E2F-5A44-ADF9-52C366C78305}" type="presOf" srcId="{FD02CFC1-EC3C-C644-A268-5A7D7B898A63}" destId="{86D15D1C-9E37-C042-B343-AD2395ECDEB8}" srcOrd="0" destOrd="0" presId="urn:microsoft.com/office/officeart/2005/8/layout/hierarchy4"/>
    <dgm:cxn modelId="{38CB8550-CE41-1B42-AD1C-9FD37A2E2D1B}" srcId="{3B83375C-CCE2-3243-B386-C4B0C55F1CB1}" destId="{DAF6CDF2-8899-0E40-9268-601416787819}" srcOrd="0" destOrd="0" parTransId="{FC982B4B-6C52-BC42-88CE-C19EB54BB94C}" sibTransId="{267BC9DD-335D-E74C-B278-216DF07F64E0}"/>
    <dgm:cxn modelId="{0FFCAC53-4D81-0F4E-B480-49F475FA9486}" type="presOf" srcId="{AFBBAC72-12B5-5D48-BE6A-9D68C4705D08}" destId="{2CD593EB-888F-7946-8540-0E28E2B805CD}" srcOrd="0" destOrd="0" presId="urn:microsoft.com/office/officeart/2005/8/layout/hierarchy4"/>
    <dgm:cxn modelId="{FDDCB153-699F-5A4B-B35A-D5A5F6AB4C0C}" srcId="{DAF6CDF2-8899-0E40-9268-601416787819}" destId="{07083B76-31F4-314C-BEC0-CEF3C19EFE23}" srcOrd="0" destOrd="0" parTransId="{575AABB8-A463-7145-A456-FFF8835F74B2}" sibTransId="{1B3CF321-B363-9A4C-98BE-683541EC8ABF}"/>
    <dgm:cxn modelId="{1F914057-9CEF-B542-B569-5E3ADA3C7526}" type="presOf" srcId="{3B83375C-CCE2-3243-B386-C4B0C55F1CB1}" destId="{0224615B-9931-8B40-99AD-983187148392}" srcOrd="0" destOrd="0" presId="urn:microsoft.com/office/officeart/2005/8/layout/hierarchy4"/>
    <dgm:cxn modelId="{5415315C-B97D-4B4C-8EE5-712EBC6B5968}" srcId="{D3AC1F1E-5378-C54D-AF0A-51B94A271FF8}" destId="{0FC0D15A-AF17-134A-8B97-F88596D77F21}" srcOrd="0" destOrd="0" parTransId="{F8D8BC60-E071-3F44-9AD2-1AADDD674EAC}" sibTransId="{EA66B0A0-ED81-B54D-8102-A4579AC8F14E}"/>
    <dgm:cxn modelId="{0766B760-C5A0-3447-B2EA-4D0C939C0E7D}" type="presOf" srcId="{52D09164-3386-9740-9831-D48B89CDB7E5}" destId="{D3BC782E-3AB3-F54F-81E3-092D548600AF}" srcOrd="0" destOrd="0" presId="urn:microsoft.com/office/officeart/2005/8/layout/hierarchy4"/>
    <dgm:cxn modelId="{D4278365-6AB0-8145-BE2F-36921B4B2ABD}" srcId="{308D54EC-B784-A641-BD24-E11DEE6F0F26}" destId="{0C8C1E7B-1399-E64B-AEFB-764F842653AD}" srcOrd="0" destOrd="0" parTransId="{05D987AB-096A-E54F-A846-C0641BED9F5A}" sibTransId="{50356A2C-05E1-F14B-9650-CE013022D5D9}"/>
    <dgm:cxn modelId="{024C3273-F4E9-F248-B53D-0D5C976D0765}" srcId="{237C94EA-EE8D-6643-825E-E7250AEC57F1}" destId="{360A3271-C712-9042-A08D-82C4D80301DE}" srcOrd="0" destOrd="0" parTransId="{A8D9BE48-240C-CD4A-AE54-21AB4B059998}" sibTransId="{383C07E4-DC96-5C42-AA34-09287F002410}"/>
    <dgm:cxn modelId="{4C15AC80-5025-2644-83BF-56544D978C4B}" srcId="{758F943B-5B9E-7048-8DA4-B2A42B0DA57D}" destId="{52D09164-3386-9740-9831-D48B89CDB7E5}" srcOrd="5" destOrd="0" parTransId="{8D6EAF1A-4DFD-B344-AC97-1B33365245A4}" sibTransId="{D4B7D60F-BEB4-9144-9864-C2CEF226C9A2}"/>
    <dgm:cxn modelId="{B2983A89-98E2-7F48-9C32-6B6BD14F3B0E}" type="presOf" srcId="{6D14B868-F1FF-5545-AA6F-1BC7055131E0}" destId="{619A4337-ABD2-6243-A104-07DC27E8AAFE}" srcOrd="0" destOrd="0" presId="urn:microsoft.com/office/officeart/2005/8/layout/hierarchy4"/>
    <dgm:cxn modelId="{5BD9CF91-0C25-964B-AB6E-3F121587BF51}" type="presOf" srcId="{79F1F322-4437-DC46-8E4D-FACB6F6A1A85}" destId="{399BB58F-1320-CA4A-806F-62921601A35C}" srcOrd="0" destOrd="0" presId="urn:microsoft.com/office/officeart/2005/8/layout/hierarchy4"/>
    <dgm:cxn modelId="{B721E197-7759-E64E-B543-1C53FD8B641B}" srcId="{52D09164-3386-9740-9831-D48B89CDB7E5}" destId="{153E8EC7-2C8D-0C4F-9911-E4D2EFA5D595}" srcOrd="0" destOrd="0" parTransId="{E544C539-9F6A-404B-BD6A-746DC2D072F7}" sibTransId="{0DB96853-EF23-7847-8B5A-D274F546BC85}"/>
    <dgm:cxn modelId="{95687799-6775-AF4E-949F-414A4625FC08}" type="presOf" srcId="{A88040E2-8A06-1849-96BB-75B9CCB09BDF}" destId="{571B866F-0709-4E47-9102-3D137E0D985A}" srcOrd="0" destOrd="0" presId="urn:microsoft.com/office/officeart/2005/8/layout/hierarchy4"/>
    <dgm:cxn modelId="{74F6F49B-91D0-DF4E-B26B-0266050D8461}" srcId="{F7450420-2269-7C41-915E-0CA04642E8C4}" destId="{00BF4EC8-506E-ED49-AA54-FC286E58805E}" srcOrd="0" destOrd="0" parTransId="{83A1017A-F957-4549-A8B6-0163E815E978}" sibTransId="{72EE23CB-69DE-794A-AC0B-231C00B5EAB2}"/>
    <dgm:cxn modelId="{6CDEB09C-93F8-5245-8F93-CE4E25D8E479}" srcId="{C2232BF4-BB18-3E42-94CD-C30EA9DC111D}" destId="{8C62153E-86B5-4A43-A1E0-B3CE4EE3CDD6}" srcOrd="0" destOrd="0" parTransId="{42C4BB19-2EBC-C64F-B8FA-5492004CC8A1}" sibTransId="{3FA6660C-E8A7-EF47-9486-9E69A9E9E691}"/>
    <dgm:cxn modelId="{C5261DA4-3752-1549-B3C8-2AA2D06EA60E}" srcId="{00BF4EC8-506E-ED49-AA54-FC286E58805E}" destId="{AFBBAC72-12B5-5D48-BE6A-9D68C4705D08}" srcOrd="0" destOrd="0" parTransId="{5028F9A4-A019-D346-BBDD-769975E463A5}" sibTransId="{99D78177-3C0F-F24C-8CBE-F1426A511ECB}"/>
    <dgm:cxn modelId="{0C9E3DA5-6A23-3A44-A486-1F3BD80C7175}" type="presOf" srcId="{1567BABE-8AD0-D043-ABB8-EF15440C3E3F}" destId="{A58D389C-6BC6-5C4A-86AB-23487538CA2A}" srcOrd="0" destOrd="0" presId="urn:microsoft.com/office/officeart/2005/8/layout/hierarchy4"/>
    <dgm:cxn modelId="{A3EC7FA6-507F-C74C-8CCB-FCF58319D978}" type="presOf" srcId="{F7450420-2269-7C41-915E-0CA04642E8C4}" destId="{203ED519-1500-D04F-82B8-816D6F149FD4}" srcOrd="0" destOrd="0" presId="urn:microsoft.com/office/officeart/2005/8/layout/hierarchy4"/>
    <dgm:cxn modelId="{A37AD4A8-FE39-6143-A4E7-50213D7832E6}" srcId="{6D14B868-F1FF-5545-AA6F-1BC7055131E0}" destId="{97A38553-F618-E34A-83C6-5924C6D4BEC1}" srcOrd="0" destOrd="0" parTransId="{61A85300-BCE3-5944-A60E-F5EDD1588621}" sibTransId="{EA682160-7EAB-BC41-A655-BDCED92AD16D}"/>
    <dgm:cxn modelId="{EA8100AF-3D93-7246-AD0A-5135327C312E}" type="presOf" srcId="{00BF4EC8-506E-ED49-AA54-FC286E58805E}" destId="{F008FE01-A5A6-2E4C-9BD1-E2262D3F9707}" srcOrd="0" destOrd="0" presId="urn:microsoft.com/office/officeart/2005/8/layout/hierarchy4"/>
    <dgm:cxn modelId="{90148DAF-5711-7C4F-BF3E-75D6EC91C15A}" type="presOf" srcId="{0C8C1E7B-1399-E64B-AEFB-764F842653AD}" destId="{B50C46EE-7A17-BD4D-9FDA-8D575655DF8C}" srcOrd="0" destOrd="0" presId="urn:microsoft.com/office/officeart/2005/8/layout/hierarchy4"/>
    <dgm:cxn modelId="{9601D4B4-15D1-BA4A-8FC9-6A6E9243B098}" srcId="{AFBBAC72-12B5-5D48-BE6A-9D68C4705D08}" destId="{F12E0A2C-FACC-7A49-9C56-76F1BBA4918E}" srcOrd="0" destOrd="0" parTransId="{C8286777-1DEA-5B46-9575-0E63D202000A}" sibTransId="{934C5C0C-858F-B740-B6B8-A782D4457147}"/>
    <dgm:cxn modelId="{9BFEE7B5-0E92-B044-8274-E4FF63847011}" srcId="{8C06EAC5-9AB1-B04F-BD9C-6E318EF19E5A}" destId="{D3AC1F1E-5378-C54D-AF0A-51B94A271FF8}" srcOrd="0" destOrd="0" parTransId="{83627DBA-0467-E845-9925-DFD069AD3B2A}" sibTransId="{FBE7AF22-4DEF-CD4B-A1ED-02964A1257B3}"/>
    <dgm:cxn modelId="{B655EBC1-B5DC-E245-844E-B33676B72EA2}" type="presOf" srcId="{F4D5BE71-B0AD-5A41-9242-13A933DF2526}" destId="{D0595202-8FBD-9A4E-89D9-EFFAB6CE2F95}" srcOrd="0" destOrd="0" presId="urn:microsoft.com/office/officeart/2005/8/layout/hierarchy4"/>
    <dgm:cxn modelId="{43D82EC3-DB13-3741-BE51-64437ADE6E84}" srcId="{153E8EC7-2C8D-0C4F-9911-E4D2EFA5D595}" destId="{308D54EC-B784-A641-BD24-E11DEE6F0F26}" srcOrd="0" destOrd="0" parTransId="{6320B760-0EEC-5747-8BBD-1C238C9EF7D2}" sibTransId="{4373B7A2-96A5-D54D-98C9-4D35C002364C}"/>
    <dgm:cxn modelId="{204A14CF-C252-6846-84F4-7909AE469B56}" srcId="{758F943B-5B9E-7048-8DA4-B2A42B0DA57D}" destId="{C2232BF4-BB18-3E42-94CD-C30EA9DC111D}" srcOrd="3" destOrd="0" parTransId="{661DBAA7-C530-2644-A33D-676EF9959C01}" sibTransId="{E093D100-D86F-4B4E-AACB-8A3FCF1E0CAA}"/>
    <dgm:cxn modelId="{F36F3ECF-EF58-224C-B4E4-EAAC08A92DEE}" type="presOf" srcId="{237C94EA-EE8D-6643-825E-E7250AEC57F1}" destId="{E3A7E1D4-67BB-1E43-8BDC-5577DFE9D407}" srcOrd="0" destOrd="0" presId="urn:microsoft.com/office/officeart/2005/8/layout/hierarchy4"/>
    <dgm:cxn modelId="{F95F76D3-32DB-2B44-9600-D694CC45F479}" type="presOf" srcId="{153E8EC7-2C8D-0C4F-9911-E4D2EFA5D595}" destId="{A30534E1-9C18-9F48-B2FA-A83BE4F2C642}" srcOrd="0" destOrd="0" presId="urn:microsoft.com/office/officeart/2005/8/layout/hierarchy4"/>
    <dgm:cxn modelId="{75D31CD7-C613-D74B-85F7-66F401CDD1FA}" type="presOf" srcId="{D3AC1F1E-5378-C54D-AF0A-51B94A271FF8}" destId="{C93AC033-9B6A-EE4D-86E1-0BECC429E6ED}" srcOrd="0" destOrd="0" presId="urn:microsoft.com/office/officeart/2005/8/layout/hierarchy4"/>
    <dgm:cxn modelId="{F78439DD-F1DC-2445-884A-16FA0BCEA0BF}" type="presOf" srcId="{DAF6CDF2-8899-0E40-9268-601416787819}" destId="{B3C64876-3E89-A14D-B29B-F1CAD7D981DD}" srcOrd="0" destOrd="0" presId="urn:microsoft.com/office/officeart/2005/8/layout/hierarchy4"/>
    <dgm:cxn modelId="{37D772DF-F2BE-8F4A-B549-4826B6A5B672}" type="presOf" srcId="{8C62153E-86B5-4A43-A1E0-B3CE4EE3CDD6}" destId="{59257E96-A438-074E-9EA1-277B9EC26637}" srcOrd="0" destOrd="0" presId="urn:microsoft.com/office/officeart/2005/8/layout/hierarchy4"/>
    <dgm:cxn modelId="{C30B2EE0-28A1-B340-8755-DD0D09B26602}" type="presOf" srcId="{0E42C239-92C2-194F-BF04-867156C19FD2}" destId="{27F4923A-7C51-9641-A95A-A01DBEDF77B9}" srcOrd="0" destOrd="0" presId="urn:microsoft.com/office/officeart/2005/8/layout/hierarchy4"/>
    <dgm:cxn modelId="{0CCFB5E6-8407-1E4A-B909-C51DA62E3BE9}" type="presOf" srcId="{C2232BF4-BB18-3E42-94CD-C30EA9DC111D}" destId="{7C9163DA-7C52-C547-94F2-8598FA582C03}" srcOrd="0" destOrd="0" presId="urn:microsoft.com/office/officeart/2005/8/layout/hierarchy4"/>
    <dgm:cxn modelId="{3147D7E8-82DA-0D44-B188-6683832159D3}" srcId="{F4D5BE71-B0AD-5A41-9242-13A933DF2526}" destId="{0E42C239-92C2-194F-BF04-867156C19FD2}" srcOrd="0" destOrd="0" parTransId="{385D671A-7951-D740-B6D2-340DBD7C2378}" sibTransId="{F8840FB3-F184-B24D-A175-9084108D4F3D}"/>
    <dgm:cxn modelId="{661F18E9-CB95-DC45-8281-B84DF38DA824}" srcId="{1567BABE-8AD0-D043-ABB8-EF15440C3E3F}" destId="{F7450420-2269-7C41-915E-0CA04642E8C4}" srcOrd="0" destOrd="0" parTransId="{42F784A2-0996-1A4E-A0BB-081B6125A723}" sibTransId="{67FDD524-DD1F-324D-864D-A016BF2F5BB9}"/>
    <dgm:cxn modelId="{6E74ACE9-5B8B-1E41-BABF-FBA0324EB02C}" srcId="{5A01387F-9BD2-9E41-95B5-F6158F8C443F}" destId="{FD02CFC1-EC3C-C644-A268-5A7D7B898A63}" srcOrd="0" destOrd="0" parTransId="{98AED2BE-C593-5343-85A0-EA6EE97666A8}" sibTransId="{B49EBECE-DFF8-ED4F-B3D1-DB1B9D3FC377}"/>
    <dgm:cxn modelId="{316EE9EA-9331-7B4A-8607-CD6B940D8A84}" type="presOf" srcId="{AE943E08-8B38-EF49-BFAC-349A6677726D}" destId="{1C4FEFE9-9751-424E-A914-2DAE5FE1CD0D}" srcOrd="0" destOrd="0" presId="urn:microsoft.com/office/officeart/2005/8/layout/hierarchy4"/>
    <dgm:cxn modelId="{F28069EC-3125-5845-944E-48B3B45C1A57}" type="presOf" srcId="{07083B76-31F4-314C-BEC0-CEF3C19EFE23}" destId="{C0279FAE-0393-6C4F-A14E-38041AE2AF6A}" srcOrd="0" destOrd="0" presId="urn:microsoft.com/office/officeart/2005/8/layout/hierarchy4"/>
    <dgm:cxn modelId="{C587A2ED-C555-4145-97EA-D02B536B6741}" type="presOf" srcId="{079B401E-8FEB-2F49-9699-6D033BE2E663}" destId="{42858A72-937F-7149-A9C9-8187F8960C06}" srcOrd="0" destOrd="0" presId="urn:microsoft.com/office/officeart/2005/8/layout/hierarchy4"/>
    <dgm:cxn modelId="{378005F2-58C4-F449-8F6D-55A77FB28486}" type="presOf" srcId="{F12E0A2C-FACC-7A49-9C56-76F1BBA4918E}" destId="{99F2C568-697B-8D48-A045-272F5F83BEF5}" srcOrd="0" destOrd="0" presId="urn:microsoft.com/office/officeart/2005/8/layout/hierarchy4"/>
    <dgm:cxn modelId="{AECD83F6-A944-F24D-A8B5-C8D2C521E871}" srcId="{AE943E08-8B38-EF49-BFAC-349A6677726D}" destId="{79F1F322-4437-DC46-8E4D-FACB6F6A1A85}" srcOrd="0" destOrd="0" parTransId="{7F4DB4B1-BD33-E149-B963-29BA7210A8DF}" sibTransId="{FE670050-FF81-4646-8442-091A47A9B30E}"/>
    <dgm:cxn modelId="{418FDCF7-A46F-5F43-99A4-81F18B7B5104}" type="presOf" srcId="{E0543A40-E696-0644-8571-F5443FAFF73A}" destId="{0CEB69AF-0EE4-4F4F-A0EF-A8B803045861}" srcOrd="0" destOrd="0" presId="urn:microsoft.com/office/officeart/2005/8/layout/hierarchy4"/>
    <dgm:cxn modelId="{E92582FA-CB4E-9244-8FA3-8FF509B041B7}" type="presOf" srcId="{97A38553-F618-E34A-83C6-5924C6D4BEC1}" destId="{228EF184-2C77-434B-A7A5-F2971BF7050E}" srcOrd="0" destOrd="0" presId="urn:microsoft.com/office/officeart/2005/8/layout/hierarchy4"/>
    <dgm:cxn modelId="{C718E231-A42B-E34B-B019-D6A968BEE100}" type="presParOf" srcId="{856F2543-2C53-B94B-B904-17A2F832EB3D}" destId="{C954D89A-73DA-2849-ABBE-49CAD1786E62}" srcOrd="0" destOrd="0" presId="urn:microsoft.com/office/officeart/2005/8/layout/hierarchy4"/>
    <dgm:cxn modelId="{4BFB841E-5D78-A444-A56D-FC391B8629F5}" type="presParOf" srcId="{C954D89A-73DA-2849-ABBE-49CAD1786E62}" destId="{D0595202-8FBD-9A4E-89D9-EFFAB6CE2F95}" srcOrd="0" destOrd="0" presId="urn:microsoft.com/office/officeart/2005/8/layout/hierarchy4"/>
    <dgm:cxn modelId="{BAA897FF-A0C7-AA4B-A867-A633BF4E3058}" type="presParOf" srcId="{C954D89A-73DA-2849-ABBE-49CAD1786E62}" destId="{F8CA8206-7D33-2E40-A1AC-E1E368918090}" srcOrd="1" destOrd="0" presId="urn:microsoft.com/office/officeart/2005/8/layout/hierarchy4"/>
    <dgm:cxn modelId="{D0F1B58E-3EB6-B54B-B8F2-9E1D331B0462}" type="presParOf" srcId="{C954D89A-73DA-2849-ABBE-49CAD1786E62}" destId="{FFE7C86A-20B5-774D-B630-1F8E24983516}" srcOrd="2" destOrd="0" presId="urn:microsoft.com/office/officeart/2005/8/layout/hierarchy4"/>
    <dgm:cxn modelId="{DACDA252-B3B8-D54F-ABCC-0F44BB0B014A}" type="presParOf" srcId="{FFE7C86A-20B5-774D-B630-1F8E24983516}" destId="{D41F2478-0D4E-E848-91D8-AA84C0C36FCC}" srcOrd="0" destOrd="0" presId="urn:microsoft.com/office/officeart/2005/8/layout/hierarchy4"/>
    <dgm:cxn modelId="{E5720FC7-0BBA-4647-B69C-5BB4148693F3}" type="presParOf" srcId="{D41F2478-0D4E-E848-91D8-AA84C0C36FCC}" destId="{27F4923A-7C51-9641-A95A-A01DBEDF77B9}" srcOrd="0" destOrd="0" presId="urn:microsoft.com/office/officeart/2005/8/layout/hierarchy4"/>
    <dgm:cxn modelId="{66C754D0-A40B-CB43-BC62-795C86017CA7}" type="presParOf" srcId="{D41F2478-0D4E-E848-91D8-AA84C0C36FCC}" destId="{2B6C8079-842F-5A46-BB6C-F89FF08F01CE}" srcOrd="1" destOrd="0" presId="urn:microsoft.com/office/officeart/2005/8/layout/hierarchy4"/>
    <dgm:cxn modelId="{47BADABB-286C-8B41-947D-5D85B1109FA7}" type="presParOf" srcId="{D41F2478-0D4E-E848-91D8-AA84C0C36FCC}" destId="{268B328C-B63C-B149-889E-762DDECB8687}" srcOrd="2" destOrd="0" presId="urn:microsoft.com/office/officeart/2005/8/layout/hierarchy4"/>
    <dgm:cxn modelId="{FEE81CC8-D930-B24A-95E0-24787E44CDAB}" type="presParOf" srcId="{268B328C-B63C-B149-889E-762DDECB8687}" destId="{EA189EF1-E6FB-2241-8ADD-CA32CE5F1DFE}" srcOrd="0" destOrd="0" presId="urn:microsoft.com/office/officeart/2005/8/layout/hierarchy4"/>
    <dgm:cxn modelId="{A27DDE34-0C86-944D-B9FD-BA3C2B2F7D94}" type="presParOf" srcId="{EA189EF1-E6FB-2241-8ADD-CA32CE5F1DFE}" destId="{42858A72-937F-7149-A9C9-8187F8960C06}" srcOrd="0" destOrd="0" presId="urn:microsoft.com/office/officeart/2005/8/layout/hierarchy4"/>
    <dgm:cxn modelId="{CC946C78-A696-1549-9AB8-BFB161111A6F}" type="presParOf" srcId="{EA189EF1-E6FB-2241-8ADD-CA32CE5F1DFE}" destId="{F2BD43FA-DD3C-FB4C-99DA-C45ADE31AA00}" srcOrd="1" destOrd="0" presId="urn:microsoft.com/office/officeart/2005/8/layout/hierarchy4"/>
    <dgm:cxn modelId="{920FB4AC-93DC-494F-9EF6-EA340E45B16D}" type="presParOf" srcId="{EA189EF1-E6FB-2241-8ADD-CA32CE5F1DFE}" destId="{CED2E810-9EBF-0C48-80D3-D965EDF71A02}" srcOrd="2" destOrd="0" presId="urn:microsoft.com/office/officeart/2005/8/layout/hierarchy4"/>
    <dgm:cxn modelId="{5937FB4E-8D66-1E4B-BD04-16C13796B35E}" type="presParOf" srcId="{CED2E810-9EBF-0C48-80D3-D965EDF71A02}" destId="{8AFB0B2D-945F-C74D-AAB0-EA7748AB7008}" srcOrd="0" destOrd="0" presId="urn:microsoft.com/office/officeart/2005/8/layout/hierarchy4"/>
    <dgm:cxn modelId="{259AB697-6E78-3945-838C-E35C7AF00602}" type="presParOf" srcId="{8AFB0B2D-945F-C74D-AAB0-EA7748AB7008}" destId="{1C4FEFE9-9751-424E-A914-2DAE5FE1CD0D}" srcOrd="0" destOrd="0" presId="urn:microsoft.com/office/officeart/2005/8/layout/hierarchy4"/>
    <dgm:cxn modelId="{4DB4FACA-5BCA-124F-8B3A-4639E8E80B45}" type="presParOf" srcId="{8AFB0B2D-945F-C74D-AAB0-EA7748AB7008}" destId="{028DE78A-E804-FB48-886E-AA44D6832577}" srcOrd="1" destOrd="0" presId="urn:microsoft.com/office/officeart/2005/8/layout/hierarchy4"/>
    <dgm:cxn modelId="{ECDE1DE2-7029-AC4A-990F-BDCC837D0A33}" type="presParOf" srcId="{8AFB0B2D-945F-C74D-AAB0-EA7748AB7008}" destId="{99B0E3C1-406A-2F4B-8808-434B45BF152F}" srcOrd="2" destOrd="0" presId="urn:microsoft.com/office/officeart/2005/8/layout/hierarchy4"/>
    <dgm:cxn modelId="{0DEF24F3-4137-7C43-8B9C-C3ABAE28B963}" type="presParOf" srcId="{99B0E3C1-406A-2F4B-8808-434B45BF152F}" destId="{6CCF1DBF-A6A7-8D46-AB75-23E74C59C381}" srcOrd="0" destOrd="0" presId="urn:microsoft.com/office/officeart/2005/8/layout/hierarchy4"/>
    <dgm:cxn modelId="{9A6E2513-F45C-414F-A8E1-F782EE7FFBD1}" type="presParOf" srcId="{6CCF1DBF-A6A7-8D46-AB75-23E74C59C381}" destId="{399BB58F-1320-CA4A-806F-62921601A35C}" srcOrd="0" destOrd="0" presId="urn:microsoft.com/office/officeart/2005/8/layout/hierarchy4"/>
    <dgm:cxn modelId="{CC734113-CE51-BD43-A4DC-F2E51244F2D1}" type="presParOf" srcId="{6CCF1DBF-A6A7-8D46-AB75-23E74C59C381}" destId="{77B9CCAA-BF17-7F47-AE26-E5891EFCB622}" srcOrd="1" destOrd="0" presId="urn:microsoft.com/office/officeart/2005/8/layout/hierarchy4"/>
    <dgm:cxn modelId="{24CC3D5E-41F3-3E49-95A4-19B3335FDB84}" type="presParOf" srcId="{856F2543-2C53-B94B-B904-17A2F832EB3D}" destId="{15A2BDF4-37B1-BF49-95B8-7BA84BCFD4CF}" srcOrd="1" destOrd="0" presId="urn:microsoft.com/office/officeart/2005/8/layout/hierarchy4"/>
    <dgm:cxn modelId="{EEBF065D-B5C6-8643-9BF2-59923F4F9E0B}" type="presParOf" srcId="{856F2543-2C53-B94B-B904-17A2F832EB3D}" destId="{ABBF1741-136A-7C48-A107-6C981EB18768}" srcOrd="2" destOrd="0" presId="urn:microsoft.com/office/officeart/2005/8/layout/hierarchy4"/>
    <dgm:cxn modelId="{B9E98850-4B99-3A49-B746-BA06BE8DB100}" type="presParOf" srcId="{ABBF1741-136A-7C48-A107-6C981EB18768}" destId="{0CEB69AF-0EE4-4F4F-A0EF-A8B803045861}" srcOrd="0" destOrd="0" presId="urn:microsoft.com/office/officeart/2005/8/layout/hierarchy4"/>
    <dgm:cxn modelId="{BFFA768C-91C6-5348-9EFB-13B7279656D8}" type="presParOf" srcId="{ABBF1741-136A-7C48-A107-6C981EB18768}" destId="{B7A775CC-7E67-1E48-B13E-82637D1E6944}" srcOrd="1" destOrd="0" presId="urn:microsoft.com/office/officeart/2005/8/layout/hierarchy4"/>
    <dgm:cxn modelId="{5A02F65E-F42D-CA48-BB79-693FE3EEB42B}" type="presParOf" srcId="{ABBF1741-136A-7C48-A107-6C981EB18768}" destId="{CD393722-BDC2-274B-8EFC-74DD7374C9CD}" srcOrd="2" destOrd="0" presId="urn:microsoft.com/office/officeart/2005/8/layout/hierarchy4"/>
    <dgm:cxn modelId="{765E8978-F548-1846-8550-87E2EBDDE473}" type="presParOf" srcId="{CD393722-BDC2-274B-8EFC-74DD7374C9CD}" destId="{F7BC3DF7-D4F4-BF4B-93CE-42C7CDD839D4}" srcOrd="0" destOrd="0" presId="urn:microsoft.com/office/officeart/2005/8/layout/hierarchy4"/>
    <dgm:cxn modelId="{5E195438-D8BA-704E-B1F1-1CFD15B74B7B}" type="presParOf" srcId="{F7BC3DF7-D4F4-BF4B-93CE-42C7CDD839D4}" destId="{619A4337-ABD2-6243-A104-07DC27E8AAFE}" srcOrd="0" destOrd="0" presId="urn:microsoft.com/office/officeart/2005/8/layout/hierarchy4"/>
    <dgm:cxn modelId="{8F3B0F32-6928-3A40-A47D-76907CD054F9}" type="presParOf" srcId="{F7BC3DF7-D4F4-BF4B-93CE-42C7CDD839D4}" destId="{4E4DE0FD-15AD-0147-A1A0-7083AE348E01}" srcOrd="1" destOrd="0" presId="urn:microsoft.com/office/officeart/2005/8/layout/hierarchy4"/>
    <dgm:cxn modelId="{B7102B82-8249-B746-A32E-DADF6599E321}" type="presParOf" srcId="{F7BC3DF7-D4F4-BF4B-93CE-42C7CDD839D4}" destId="{D465C884-A989-AA48-A3DF-D7164589F674}" srcOrd="2" destOrd="0" presId="urn:microsoft.com/office/officeart/2005/8/layout/hierarchy4"/>
    <dgm:cxn modelId="{8C71C98A-696D-574C-93DA-5F923583CEF3}" type="presParOf" srcId="{D465C884-A989-AA48-A3DF-D7164589F674}" destId="{3430CF6C-11A5-DA42-9F9D-461BE1BAB514}" srcOrd="0" destOrd="0" presId="urn:microsoft.com/office/officeart/2005/8/layout/hierarchy4"/>
    <dgm:cxn modelId="{C72CB034-0FB6-964A-98B8-506ED0C285E4}" type="presParOf" srcId="{3430CF6C-11A5-DA42-9F9D-461BE1BAB514}" destId="{228EF184-2C77-434B-A7A5-F2971BF7050E}" srcOrd="0" destOrd="0" presId="urn:microsoft.com/office/officeart/2005/8/layout/hierarchy4"/>
    <dgm:cxn modelId="{8CBB0A01-C388-984A-9731-2CA9147C91AE}" type="presParOf" srcId="{3430CF6C-11A5-DA42-9F9D-461BE1BAB514}" destId="{38A5CBF7-EC80-3544-ADAB-9F67B9EA6A4E}" srcOrd="1" destOrd="0" presId="urn:microsoft.com/office/officeart/2005/8/layout/hierarchy4"/>
    <dgm:cxn modelId="{AB0F7696-1C0F-8647-B964-0E797476828F}" type="presParOf" srcId="{3430CF6C-11A5-DA42-9F9D-461BE1BAB514}" destId="{44A44615-EF70-3946-8DFE-84DF9442F150}" srcOrd="2" destOrd="0" presId="urn:microsoft.com/office/officeart/2005/8/layout/hierarchy4"/>
    <dgm:cxn modelId="{8594C24F-1FCD-1844-A56B-170752529479}" type="presParOf" srcId="{44A44615-EF70-3946-8DFE-84DF9442F150}" destId="{9761D842-33D3-6643-B462-61502200A1D4}" srcOrd="0" destOrd="0" presId="urn:microsoft.com/office/officeart/2005/8/layout/hierarchy4"/>
    <dgm:cxn modelId="{190F9632-5D00-F748-885B-D82085F63642}" type="presParOf" srcId="{9761D842-33D3-6643-B462-61502200A1D4}" destId="{222B0E5C-2AFB-0A47-9C61-9B769BBFE966}" srcOrd="0" destOrd="0" presId="urn:microsoft.com/office/officeart/2005/8/layout/hierarchy4"/>
    <dgm:cxn modelId="{D545D1BB-B341-7B4A-874E-80FF46B31FD4}" type="presParOf" srcId="{9761D842-33D3-6643-B462-61502200A1D4}" destId="{151F261B-5CF5-E049-BA99-16C52E4E05D1}" srcOrd="1" destOrd="0" presId="urn:microsoft.com/office/officeart/2005/8/layout/hierarchy4"/>
    <dgm:cxn modelId="{576B46FE-9893-234D-B8EF-3AF348BCFCF9}" type="presParOf" srcId="{9761D842-33D3-6643-B462-61502200A1D4}" destId="{712C9C44-9F32-6140-882F-0BACEB245D84}" srcOrd="2" destOrd="0" presId="urn:microsoft.com/office/officeart/2005/8/layout/hierarchy4"/>
    <dgm:cxn modelId="{D8045691-995D-2A42-B829-94D4088CF2CC}" type="presParOf" srcId="{712C9C44-9F32-6140-882F-0BACEB245D84}" destId="{6E8EA957-2E57-634A-BFD6-EB82CC6AB052}" srcOrd="0" destOrd="0" presId="urn:microsoft.com/office/officeart/2005/8/layout/hierarchy4"/>
    <dgm:cxn modelId="{F216F08B-626D-DC40-BCE9-0E95EFE07D1A}" type="presParOf" srcId="{6E8EA957-2E57-634A-BFD6-EB82CC6AB052}" destId="{86D15D1C-9E37-C042-B343-AD2395ECDEB8}" srcOrd="0" destOrd="0" presId="urn:microsoft.com/office/officeart/2005/8/layout/hierarchy4"/>
    <dgm:cxn modelId="{E535C6FD-B233-1244-A3AB-DB102D8AAAC9}" type="presParOf" srcId="{6E8EA957-2E57-634A-BFD6-EB82CC6AB052}" destId="{448EA192-5590-9947-9FD5-4720CE8F6EC1}" srcOrd="1" destOrd="0" presId="urn:microsoft.com/office/officeart/2005/8/layout/hierarchy4"/>
    <dgm:cxn modelId="{11E78C7F-2553-0648-A976-B69AC0739678}" type="presParOf" srcId="{856F2543-2C53-B94B-B904-17A2F832EB3D}" destId="{DD9DF956-EC6A-A14A-B061-C09835C54BDB}" srcOrd="3" destOrd="0" presId="urn:microsoft.com/office/officeart/2005/8/layout/hierarchy4"/>
    <dgm:cxn modelId="{79A0A32C-F40C-9D4E-A328-2B575E284315}" type="presParOf" srcId="{856F2543-2C53-B94B-B904-17A2F832EB3D}" destId="{F2F37E7E-93C1-1644-ACA2-2B74DB5500E4}" srcOrd="4" destOrd="0" presId="urn:microsoft.com/office/officeart/2005/8/layout/hierarchy4"/>
    <dgm:cxn modelId="{1CAFA369-8FAF-F046-A08E-235068A1190C}" type="presParOf" srcId="{F2F37E7E-93C1-1644-ACA2-2B74DB5500E4}" destId="{E3A7E1D4-67BB-1E43-8BDC-5577DFE9D407}" srcOrd="0" destOrd="0" presId="urn:microsoft.com/office/officeart/2005/8/layout/hierarchy4"/>
    <dgm:cxn modelId="{7C69B6D6-B9B7-1245-9BCE-81DD759B27DE}" type="presParOf" srcId="{F2F37E7E-93C1-1644-ACA2-2B74DB5500E4}" destId="{12530653-F5E2-9145-BB35-0FAC284FF62A}" srcOrd="1" destOrd="0" presId="urn:microsoft.com/office/officeart/2005/8/layout/hierarchy4"/>
    <dgm:cxn modelId="{B0BE5BBE-A026-3243-8CC2-0E8D6C08C525}" type="presParOf" srcId="{F2F37E7E-93C1-1644-ACA2-2B74DB5500E4}" destId="{20D94A1E-6444-944D-9DF9-956E7B6253C3}" srcOrd="2" destOrd="0" presId="urn:microsoft.com/office/officeart/2005/8/layout/hierarchy4"/>
    <dgm:cxn modelId="{5DF162E9-14D9-694A-BDBD-662EB4DE1C59}" type="presParOf" srcId="{20D94A1E-6444-944D-9DF9-956E7B6253C3}" destId="{8F6AF302-B9E3-9642-B4F1-DF075DD0FF08}" srcOrd="0" destOrd="0" presId="urn:microsoft.com/office/officeart/2005/8/layout/hierarchy4"/>
    <dgm:cxn modelId="{AFA8298E-CB14-8F48-BCFE-0AE7C35B107A}" type="presParOf" srcId="{8F6AF302-B9E3-9642-B4F1-DF075DD0FF08}" destId="{2091367F-C697-BA44-8B0E-3A7ECEB8353C}" srcOrd="0" destOrd="0" presId="urn:microsoft.com/office/officeart/2005/8/layout/hierarchy4"/>
    <dgm:cxn modelId="{41478B57-E931-0B48-8AEA-914EB3B4E413}" type="presParOf" srcId="{8F6AF302-B9E3-9642-B4F1-DF075DD0FF08}" destId="{F47D1FB5-1593-6249-997F-0BCB60AC6DCE}" srcOrd="1" destOrd="0" presId="urn:microsoft.com/office/officeart/2005/8/layout/hierarchy4"/>
    <dgm:cxn modelId="{ABC04314-B909-4445-8F6C-1E6AECEEE00F}" type="presParOf" srcId="{8F6AF302-B9E3-9642-B4F1-DF075DD0FF08}" destId="{CAF0FFF5-6171-CC42-B7EB-61C437B5E2EC}" srcOrd="2" destOrd="0" presId="urn:microsoft.com/office/officeart/2005/8/layout/hierarchy4"/>
    <dgm:cxn modelId="{AB64F097-2B76-1C4A-9C67-6DEB9634C115}" type="presParOf" srcId="{CAF0FFF5-6171-CC42-B7EB-61C437B5E2EC}" destId="{54A18829-4AB8-D14A-B645-30E3E139BC2B}" srcOrd="0" destOrd="0" presId="urn:microsoft.com/office/officeart/2005/8/layout/hierarchy4"/>
    <dgm:cxn modelId="{9A876CAD-1634-CE45-9297-D1D173ED41D5}" type="presParOf" srcId="{54A18829-4AB8-D14A-B645-30E3E139BC2B}" destId="{67B926E6-8F82-DA4B-A567-9871EE4B2B75}" srcOrd="0" destOrd="0" presId="urn:microsoft.com/office/officeart/2005/8/layout/hierarchy4"/>
    <dgm:cxn modelId="{3C45E69A-28ED-0A40-A0E2-1FF8D7EEAA81}" type="presParOf" srcId="{54A18829-4AB8-D14A-B645-30E3E139BC2B}" destId="{68C5A396-D0F6-D14F-9BCC-2A403D07CEB1}" srcOrd="1" destOrd="0" presId="urn:microsoft.com/office/officeart/2005/8/layout/hierarchy4"/>
    <dgm:cxn modelId="{E6A9307F-507C-EB47-A4C6-600FA05FB9E9}" type="presParOf" srcId="{54A18829-4AB8-D14A-B645-30E3E139BC2B}" destId="{1DFC8DB8-C941-C547-A090-1A3B53DA6331}" srcOrd="2" destOrd="0" presId="urn:microsoft.com/office/officeart/2005/8/layout/hierarchy4"/>
    <dgm:cxn modelId="{B18F93AD-1AB9-C04E-BEAC-09FBBD33D554}" type="presParOf" srcId="{1DFC8DB8-C941-C547-A090-1A3B53DA6331}" destId="{D259E1C0-5F2B-FB4B-AD1C-7BAAD1DE04E3}" srcOrd="0" destOrd="0" presId="urn:microsoft.com/office/officeart/2005/8/layout/hierarchy4"/>
    <dgm:cxn modelId="{B9B367C7-64D4-CB45-987D-55C3159EAB91}" type="presParOf" srcId="{D259E1C0-5F2B-FB4B-AD1C-7BAAD1DE04E3}" destId="{C93AC033-9B6A-EE4D-86E1-0BECC429E6ED}" srcOrd="0" destOrd="0" presId="urn:microsoft.com/office/officeart/2005/8/layout/hierarchy4"/>
    <dgm:cxn modelId="{72154431-BE27-A04F-8E3C-65AFEE0D1D7C}" type="presParOf" srcId="{D259E1C0-5F2B-FB4B-AD1C-7BAAD1DE04E3}" destId="{5C7DD437-2945-FD49-9F29-D8AECB3C5A7B}" srcOrd="1" destOrd="0" presId="urn:microsoft.com/office/officeart/2005/8/layout/hierarchy4"/>
    <dgm:cxn modelId="{38F00F77-A136-D24D-88BF-83DC3BBC536E}" type="presParOf" srcId="{D259E1C0-5F2B-FB4B-AD1C-7BAAD1DE04E3}" destId="{87ADCF66-9AF4-C740-A1D7-A55E06FC27CD}" srcOrd="2" destOrd="0" presId="urn:microsoft.com/office/officeart/2005/8/layout/hierarchy4"/>
    <dgm:cxn modelId="{3E978FCB-14A6-4040-858D-63561AA869E1}" type="presParOf" srcId="{87ADCF66-9AF4-C740-A1D7-A55E06FC27CD}" destId="{DF7010C4-4E3D-E149-A65D-EA7C3A594056}" srcOrd="0" destOrd="0" presId="urn:microsoft.com/office/officeart/2005/8/layout/hierarchy4"/>
    <dgm:cxn modelId="{B1611EED-AAA1-3540-963E-40464BEC5F5C}" type="presParOf" srcId="{DF7010C4-4E3D-E149-A65D-EA7C3A594056}" destId="{DCE0EBB5-B52E-2749-AD08-0CE7C615FEB7}" srcOrd="0" destOrd="0" presId="urn:microsoft.com/office/officeart/2005/8/layout/hierarchy4"/>
    <dgm:cxn modelId="{FDC40CD3-C50E-F84B-9902-3355699B2D16}" type="presParOf" srcId="{DF7010C4-4E3D-E149-A65D-EA7C3A594056}" destId="{054CC457-D214-1A45-A37B-39AA62742550}" srcOrd="1" destOrd="0" presId="urn:microsoft.com/office/officeart/2005/8/layout/hierarchy4"/>
    <dgm:cxn modelId="{EEB31CFD-3D71-734F-B9A2-136F2E737B8F}" type="presParOf" srcId="{856F2543-2C53-B94B-B904-17A2F832EB3D}" destId="{C9F46927-2BC9-5B46-AFCA-BF41309172A5}" srcOrd="5" destOrd="0" presId="urn:microsoft.com/office/officeart/2005/8/layout/hierarchy4"/>
    <dgm:cxn modelId="{0E92E865-4132-8F42-A06E-6CA153D1F83D}" type="presParOf" srcId="{856F2543-2C53-B94B-B904-17A2F832EB3D}" destId="{5E453DA2-4F33-C046-92DB-C1FF8E521389}" srcOrd="6" destOrd="0" presId="urn:microsoft.com/office/officeart/2005/8/layout/hierarchy4"/>
    <dgm:cxn modelId="{BE964006-2FAE-6D4D-AF52-8F6EE10CECB9}" type="presParOf" srcId="{5E453DA2-4F33-C046-92DB-C1FF8E521389}" destId="{7C9163DA-7C52-C547-94F2-8598FA582C03}" srcOrd="0" destOrd="0" presId="urn:microsoft.com/office/officeart/2005/8/layout/hierarchy4"/>
    <dgm:cxn modelId="{3C742550-BC8E-0E4A-BCAD-EBBC69002344}" type="presParOf" srcId="{5E453DA2-4F33-C046-92DB-C1FF8E521389}" destId="{30283A6B-04B8-EA4E-B4E6-B7516A356692}" srcOrd="1" destOrd="0" presId="urn:microsoft.com/office/officeart/2005/8/layout/hierarchy4"/>
    <dgm:cxn modelId="{67967799-BDC5-8440-B4F5-645279B50173}" type="presParOf" srcId="{5E453DA2-4F33-C046-92DB-C1FF8E521389}" destId="{187F5BA6-8432-A043-B2A6-F61195EC086D}" srcOrd="2" destOrd="0" presId="urn:microsoft.com/office/officeart/2005/8/layout/hierarchy4"/>
    <dgm:cxn modelId="{2EE781FC-4095-4544-B33C-09B0EBD4C197}" type="presParOf" srcId="{187F5BA6-8432-A043-B2A6-F61195EC086D}" destId="{2B595FA4-290E-934C-8E3B-894E64B3692F}" srcOrd="0" destOrd="0" presId="urn:microsoft.com/office/officeart/2005/8/layout/hierarchy4"/>
    <dgm:cxn modelId="{36CE7ACB-E67E-354A-B844-B732C82E6924}" type="presParOf" srcId="{2B595FA4-290E-934C-8E3B-894E64B3692F}" destId="{59257E96-A438-074E-9EA1-277B9EC26637}" srcOrd="0" destOrd="0" presId="urn:microsoft.com/office/officeart/2005/8/layout/hierarchy4"/>
    <dgm:cxn modelId="{67B68E5A-9049-5E44-AD94-CB74B2E3BD38}" type="presParOf" srcId="{2B595FA4-290E-934C-8E3B-894E64B3692F}" destId="{3A49C960-4CB1-B84A-8AD0-193CDD523E92}" srcOrd="1" destOrd="0" presId="urn:microsoft.com/office/officeart/2005/8/layout/hierarchy4"/>
    <dgm:cxn modelId="{E8AA5DC1-38D3-724B-A41E-F9F453ED93A2}" type="presParOf" srcId="{2B595FA4-290E-934C-8E3B-894E64B3692F}" destId="{0B308FE8-323E-FA48-AA20-1E07A6C33AC0}" srcOrd="2" destOrd="0" presId="urn:microsoft.com/office/officeart/2005/8/layout/hierarchy4"/>
    <dgm:cxn modelId="{D427284E-19AA-BA41-9C04-7AABF8C40FC0}" type="presParOf" srcId="{0B308FE8-323E-FA48-AA20-1E07A6C33AC0}" destId="{F80ED4F3-C08D-4946-91F3-48307FBE8EFF}" srcOrd="0" destOrd="0" presId="urn:microsoft.com/office/officeart/2005/8/layout/hierarchy4"/>
    <dgm:cxn modelId="{73F7AC01-585F-B341-83CC-9DA47C3EDBC6}" type="presParOf" srcId="{F80ED4F3-C08D-4946-91F3-48307FBE8EFF}" destId="{0224615B-9931-8B40-99AD-983187148392}" srcOrd="0" destOrd="0" presId="urn:microsoft.com/office/officeart/2005/8/layout/hierarchy4"/>
    <dgm:cxn modelId="{74431A34-76CF-694C-9D32-22B3E31747ED}" type="presParOf" srcId="{F80ED4F3-C08D-4946-91F3-48307FBE8EFF}" destId="{ACE3C5EA-0E9C-174B-BA07-50FF32C69A55}" srcOrd="1" destOrd="0" presId="urn:microsoft.com/office/officeart/2005/8/layout/hierarchy4"/>
    <dgm:cxn modelId="{3EB1DFE1-DCA9-A345-9F7E-EB036AFBC9EB}" type="presParOf" srcId="{F80ED4F3-C08D-4946-91F3-48307FBE8EFF}" destId="{F8B09026-F9A1-9346-8E6D-227A29839EFE}" srcOrd="2" destOrd="0" presId="urn:microsoft.com/office/officeart/2005/8/layout/hierarchy4"/>
    <dgm:cxn modelId="{BAA45468-3890-2144-8CC1-32306797806D}" type="presParOf" srcId="{F8B09026-F9A1-9346-8E6D-227A29839EFE}" destId="{A9947416-42DE-B148-8A89-20CF7C0964C9}" srcOrd="0" destOrd="0" presId="urn:microsoft.com/office/officeart/2005/8/layout/hierarchy4"/>
    <dgm:cxn modelId="{C39F2F5B-520A-444F-A0DE-F8493BDF3479}" type="presParOf" srcId="{A9947416-42DE-B148-8A89-20CF7C0964C9}" destId="{B3C64876-3E89-A14D-B29B-F1CAD7D981DD}" srcOrd="0" destOrd="0" presId="urn:microsoft.com/office/officeart/2005/8/layout/hierarchy4"/>
    <dgm:cxn modelId="{7AE968DA-9D97-E643-8102-CA22E4E1237A}" type="presParOf" srcId="{A9947416-42DE-B148-8A89-20CF7C0964C9}" destId="{371D6525-A72C-2343-8278-3B8818C918C4}" srcOrd="1" destOrd="0" presId="urn:microsoft.com/office/officeart/2005/8/layout/hierarchy4"/>
    <dgm:cxn modelId="{A21FF1A9-0E6F-2348-B6E6-31C1F460F521}" type="presParOf" srcId="{A9947416-42DE-B148-8A89-20CF7C0964C9}" destId="{4595D1C0-8203-DF4A-929B-32D7E3374897}" srcOrd="2" destOrd="0" presId="urn:microsoft.com/office/officeart/2005/8/layout/hierarchy4"/>
    <dgm:cxn modelId="{917E8D57-1933-024D-A817-80A756B34C52}" type="presParOf" srcId="{4595D1C0-8203-DF4A-929B-32D7E3374897}" destId="{03C00520-A875-BC4E-8041-40B17E48ED6B}" srcOrd="0" destOrd="0" presId="urn:microsoft.com/office/officeart/2005/8/layout/hierarchy4"/>
    <dgm:cxn modelId="{6FDB0118-2B09-A141-8BD3-41F3F2341C22}" type="presParOf" srcId="{03C00520-A875-BC4E-8041-40B17E48ED6B}" destId="{C0279FAE-0393-6C4F-A14E-38041AE2AF6A}" srcOrd="0" destOrd="0" presId="urn:microsoft.com/office/officeart/2005/8/layout/hierarchy4"/>
    <dgm:cxn modelId="{6481BFC0-2E7C-EA4A-A897-FEA37487C6AD}" type="presParOf" srcId="{03C00520-A875-BC4E-8041-40B17E48ED6B}" destId="{89B42DCB-8A9F-C74D-B04D-10A37C4BF7D1}" srcOrd="1" destOrd="0" presId="urn:microsoft.com/office/officeart/2005/8/layout/hierarchy4"/>
    <dgm:cxn modelId="{EC98168E-FA8E-5D40-BD7A-75313660B234}" type="presParOf" srcId="{856F2543-2C53-B94B-B904-17A2F832EB3D}" destId="{C65E0F24-49B4-344B-AF8A-39C346FB0D3F}" srcOrd="7" destOrd="0" presId="urn:microsoft.com/office/officeart/2005/8/layout/hierarchy4"/>
    <dgm:cxn modelId="{3C09C3F3-692A-994A-B0B1-1CA2CB9924C4}" type="presParOf" srcId="{856F2543-2C53-B94B-B904-17A2F832EB3D}" destId="{B4F0C1E9-4DAD-5F48-B2F6-5A11DEA916ED}" srcOrd="8" destOrd="0" presId="urn:microsoft.com/office/officeart/2005/8/layout/hierarchy4"/>
    <dgm:cxn modelId="{585716B8-2613-A24D-9C98-3E569F906B24}" type="presParOf" srcId="{B4F0C1E9-4DAD-5F48-B2F6-5A11DEA916ED}" destId="{A58D389C-6BC6-5C4A-86AB-23487538CA2A}" srcOrd="0" destOrd="0" presId="urn:microsoft.com/office/officeart/2005/8/layout/hierarchy4"/>
    <dgm:cxn modelId="{16083982-5957-BC46-9483-2C9D309561A2}" type="presParOf" srcId="{B4F0C1E9-4DAD-5F48-B2F6-5A11DEA916ED}" destId="{E1256F51-40BB-BF4E-911C-B7AAF500F081}" srcOrd="1" destOrd="0" presId="urn:microsoft.com/office/officeart/2005/8/layout/hierarchy4"/>
    <dgm:cxn modelId="{A21A5CBC-3C3F-D04E-A53F-A2755A7FAC43}" type="presParOf" srcId="{B4F0C1E9-4DAD-5F48-B2F6-5A11DEA916ED}" destId="{6F114BF4-D5AC-B141-AE58-CEACCEDFE01C}" srcOrd="2" destOrd="0" presId="urn:microsoft.com/office/officeart/2005/8/layout/hierarchy4"/>
    <dgm:cxn modelId="{5A543B1F-ED5E-7E44-AC18-640C19D5D49A}" type="presParOf" srcId="{6F114BF4-D5AC-B141-AE58-CEACCEDFE01C}" destId="{758CD51B-F05E-C040-B73E-AD0994FE9CAB}" srcOrd="0" destOrd="0" presId="urn:microsoft.com/office/officeart/2005/8/layout/hierarchy4"/>
    <dgm:cxn modelId="{062DEC2A-7EA8-854F-BC44-7DEDD5B812A4}" type="presParOf" srcId="{758CD51B-F05E-C040-B73E-AD0994FE9CAB}" destId="{203ED519-1500-D04F-82B8-816D6F149FD4}" srcOrd="0" destOrd="0" presId="urn:microsoft.com/office/officeart/2005/8/layout/hierarchy4"/>
    <dgm:cxn modelId="{4AAD0709-E165-1443-86AA-77FAD515E184}" type="presParOf" srcId="{758CD51B-F05E-C040-B73E-AD0994FE9CAB}" destId="{4152652B-07F5-D449-86E8-FA865896EB78}" srcOrd="1" destOrd="0" presId="urn:microsoft.com/office/officeart/2005/8/layout/hierarchy4"/>
    <dgm:cxn modelId="{7702C20E-2A68-4344-BC89-9E58DA76116B}" type="presParOf" srcId="{758CD51B-F05E-C040-B73E-AD0994FE9CAB}" destId="{865B3C59-6845-B44B-8D4E-7128FC160029}" srcOrd="2" destOrd="0" presId="urn:microsoft.com/office/officeart/2005/8/layout/hierarchy4"/>
    <dgm:cxn modelId="{9F2E1B71-65C7-5E42-BFBD-6878C98534BB}" type="presParOf" srcId="{865B3C59-6845-B44B-8D4E-7128FC160029}" destId="{E6B4ADE4-6D71-8B4C-8036-4BEF182C6DF3}" srcOrd="0" destOrd="0" presId="urn:microsoft.com/office/officeart/2005/8/layout/hierarchy4"/>
    <dgm:cxn modelId="{A1C56425-8029-4F42-B24B-1B5B4A5C8D7E}" type="presParOf" srcId="{E6B4ADE4-6D71-8B4C-8036-4BEF182C6DF3}" destId="{F008FE01-A5A6-2E4C-9BD1-E2262D3F9707}" srcOrd="0" destOrd="0" presId="urn:microsoft.com/office/officeart/2005/8/layout/hierarchy4"/>
    <dgm:cxn modelId="{CC98A074-DC73-1542-9070-140B9F3C3842}" type="presParOf" srcId="{E6B4ADE4-6D71-8B4C-8036-4BEF182C6DF3}" destId="{E161CE35-10C5-D54D-9186-554F5107AEF6}" srcOrd="1" destOrd="0" presId="urn:microsoft.com/office/officeart/2005/8/layout/hierarchy4"/>
    <dgm:cxn modelId="{C674A546-9907-B94E-9377-932F24FF059F}" type="presParOf" srcId="{E6B4ADE4-6D71-8B4C-8036-4BEF182C6DF3}" destId="{05343B30-D294-F74A-9CED-104B728E9454}" srcOrd="2" destOrd="0" presId="urn:microsoft.com/office/officeart/2005/8/layout/hierarchy4"/>
    <dgm:cxn modelId="{C86A231B-F08F-2945-9E7A-216DDA77B90F}" type="presParOf" srcId="{05343B30-D294-F74A-9CED-104B728E9454}" destId="{6F758565-A03B-2C40-B306-C67D4201502C}" srcOrd="0" destOrd="0" presId="urn:microsoft.com/office/officeart/2005/8/layout/hierarchy4"/>
    <dgm:cxn modelId="{A135F200-5F4E-744B-9115-E90BDC449A5F}" type="presParOf" srcId="{6F758565-A03B-2C40-B306-C67D4201502C}" destId="{2CD593EB-888F-7946-8540-0E28E2B805CD}" srcOrd="0" destOrd="0" presId="urn:microsoft.com/office/officeart/2005/8/layout/hierarchy4"/>
    <dgm:cxn modelId="{9BFC440E-4F8F-3646-992D-04FBAAC2DABA}" type="presParOf" srcId="{6F758565-A03B-2C40-B306-C67D4201502C}" destId="{35B07DD5-C46A-A04B-B470-469028B0B761}" srcOrd="1" destOrd="0" presId="urn:microsoft.com/office/officeart/2005/8/layout/hierarchy4"/>
    <dgm:cxn modelId="{E56EAFB2-F42F-AA4D-9460-9542F5180D1C}" type="presParOf" srcId="{6F758565-A03B-2C40-B306-C67D4201502C}" destId="{2EC4661D-22B6-9D4F-B0F6-940560EF5439}" srcOrd="2" destOrd="0" presId="urn:microsoft.com/office/officeart/2005/8/layout/hierarchy4"/>
    <dgm:cxn modelId="{38BC18E4-356B-8546-8E08-1E26E4A7A0CB}" type="presParOf" srcId="{2EC4661D-22B6-9D4F-B0F6-940560EF5439}" destId="{C7B78741-D89D-E843-B4F2-48D82631E364}" srcOrd="0" destOrd="0" presId="urn:microsoft.com/office/officeart/2005/8/layout/hierarchy4"/>
    <dgm:cxn modelId="{F1EAB8D4-3F60-D543-BF71-057F11574EA4}" type="presParOf" srcId="{C7B78741-D89D-E843-B4F2-48D82631E364}" destId="{99F2C568-697B-8D48-A045-272F5F83BEF5}" srcOrd="0" destOrd="0" presId="urn:microsoft.com/office/officeart/2005/8/layout/hierarchy4"/>
    <dgm:cxn modelId="{14EF43D5-7EC1-7846-91AF-46B8AB64899E}" type="presParOf" srcId="{C7B78741-D89D-E843-B4F2-48D82631E364}" destId="{92CF50A4-3442-A942-9C58-BF9F4472E828}" srcOrd="1" destOrd="0" presId="urn:microsoft.com/office/officeart/2005/8/layout/hierarchy4"/>
    <dgm:cxn modelId="{EF92D29D-071D-AC4A-86D2-2B26263FABDE}" type="presParOf" srcId="{856F2543-2C53-B94B-B904-17A2F832EB3D}" destId="{355B2EFC-221D-9740-B697-F72D4D934F07}" srcOrd="9" destOrd="0" presId="urn:microsoft.com/office/officeart/2005/8/layout/hierarchy4"/>
    <dgm:cxn modelId="{609B244E-A9E9-FE42-B704-22E0DE04ED61}" type="presParOf" srcId="{856F2543-2C53-B94B-B904-17A2F832EB3D}" destId="{C6C12C4E-05C6-734F-AABE-316405F9D446}" srcOrd="10" destOrd="0" presId="urn:microsoft.com/office/officeart/2005/8/layout/hierarchy4"/>
    <dgm:cxn modelId="{0E61DE08-81E6-4148-82D1-E86450EC0DDF}" type="presParOf" srcId="{C6C12C4E-05C6-734F-AABE-316405F9D446}" destId="{D3BC782E-3AB3-F54F-81E3-092D548600AF}" srcOrd="0" destOrd="0" presId="urn:microsoft.com/office/officeart/2005/8/layout/hierarchy4"/>
    <dgm:cxn modelId="{DD1C5C71-F340-894E-A211-539FE42EB92E}" type="presParOf" srcId="{C6C12C4E-05C6-734F-AABE-316405F9D446}" destId="{3261D4F4-8573-C04C-BF35-581C3EC5DE43}" srcOrd="1" destOrd="0" presId="urn:microsoft.com/office/officeart/2005/8/layout/hierarchy4"/>
    <dgm:cxn modelId="{98C43574-A387-A349-8673-1BA625C42564}" type="presParOf" srcId="{C6C12C4E-05C6-734F-AABE-316405F9D446}" destId="{851F97DC-A382-8646-A326-CA4A5F300809}" srcOrd="2" destOrd="0" presId="urn:microsoft.com/office/officeart/2005/8/layout/hierarchy4"/>
    <dgm:cxn modelId="{D4EDFF86-E142-8845-AD05-81C53EB87079}" type="presParOf" srcId="{851F97DC-A382-8646-A326-CA4A5F300809}" destId="{1E335A75-CF60-E146-AB23-7018F2444B7A}" srcOrd="0" destOrd="0" presId="urn:microsoft.com/office/officeart/2005/8/layout/hierarchy4"/>
    <dgm:cxn modelId="{E6086AB8-4CBE-F14B-9304-EA39B302571E}" type="presParOf" srcId="{1E335A75-CF60-E146-AB23-7018F2444B7A}" destId="{A30534E1-9C18-9F48-B2FA-A83BE4F2C642}" srcOrd="0" destOrd="0" presId="urn:microsoft.com/office/officeart/2005/8/layout/hierarchy4"/>
    <dgm:cxn modelId="{CF4194E5-0761-0E45-BF4B-1D5C01E99EDC}" type="presParOf" srcId="{1E335A75-CF60-E146-AB23-7018F2444B7A}" destId="{D510F207-244D-D94F-BAFF-40CA71918787}" srcOrd="1" destOrd="0" presId="urn:microsoft.com/office/officeart/2005/8/layout/hierarchy4"/>
    <dgm:cxn modelId="{F8A1FD53-8BB5-3344-BBC2-3060D8C53DD5}" type="presParOf" srcId="{1E335A75-CF60-E146-AB23-7018F2444B7A}" destId="{F72949EC-7717-8C49-AD64-16CAC80154CD}" srcOrd="2" destOrd="0" presId="urn:microsoft.com/office/officeart/2005/8/layout/hierarchy4"/>
    <dgm:cxn modelId="{A667E2A6-3567-F842-BC5C-476FC3F19493}" type="presParOf" srcId="{F72949EC-7717-8C49-AD64-16CAC80154CD}" destId="{0A518121-26D7-4141-B1A8-9E437C61BD87}" srcOrd="0" destOrd="0" presId="urn:microsoft.com/office/officeart/2005/8/layout/hierarchy4"/>
    <dgm:cxn modelId="{58DB82AF-B20A-FA4B-BA88-31EBBA325D5D}" type="presParOf" srcId="{0A518121-26D7-4141-B1A8-9E437C61BD87}" destId="{F8C031F0-8CD4-814E-B396-BDFFEF00DE55}" srcOrd="0" destOrd="0" presId="urn:microsoft.com/office/officeart/2005/8/layout/hierarchy4"/>
    <dgm:cxn modelId="{178B6FE3-A139-F248-AB46-A325603C271C}" type="presParOf" srcId="{0A518121-26D7-4141-B1A8-9E437C61BD87}" destId="{3D563600-47E5-814B-BBB5-A11FFDCC4BE6}" srcOrd="1" destOrd="0" presId="urn:microsoft.com/office/officeart/2005/8/layout/hierarchy4"/>
    <dgm:cxn modelId="{73E42593-1CDD-A74C-A66E-46FCC68A1181}" type="presParOf" srcId="{0A518121-26D7-4141-B1A8-9E437C61BD87}" destId="{B6AD4A6F-82E4-8944-9828-186B97DCDCB0}" srcOrd="2" destOrd="0" presId="urn:microsoft.com/office/officeart/2005/8/layout/hierarchy4"/>
    <dgm:cxn modelId="{F6ED28EF-4686-3146-AB59-DC9575308269}" type="presParOf" srcId="{B6AD4A6F-82E4-8944-9828-186B97DCDCB0}" destId="{AB1F58CD-7D5F-094F-8BB6-B04C49E3C0D6}" srcOrd="0" destOrd="0" presId="urn:microsoft.com/office/officeart/2005/8/layout/hierarchy4"/>
    <dgm:cxn modelId="{3E09B908-B50C-C346-8AF9-1E4BAA460F38}" type="presParOf" srcId="{AB1F58CD-7D5F-094F-8BB6-B04C49E3C0D6}" destId="{B50C46EE-7A17-BD4D-9FDA-8D575655DF8C}" srcOrd="0" destOrd="0" presId="urn:microsoft.com/office/officeart/2005/8/layout/hierarchy4"/>
    <dgm:cxn modelId="{80F89BBE-8D9D-9F46-8CB6-64C5ECD871D9}" type="presParOf" srcId="{AB1F58CD-7D5F-094F-8BB6-B04C49E3C0D6}" destId="{209B8850-A67F-5D49-8592-96FCD92018AD}" srcOrd="1" destOrd="0" presId="urn:microsoft.com/office/officeart/2005/8/layout/hierarchy4"/>
    <dgm:cxn modelId="{C8F6E5DE-05A8-8648-ABD7-DAE5F9596E52}" type="presParOf" srcId="{AB1F58CD-7D5F-094F-8BB6-B04C49E3C0D6}" destId="{75870679-0B26-7747-A161-CCF7D434DB64}" srcOrd="2" destOrd="0" presId="urn:microsoft.com/office/officeart/2005/8/layout/hierarchy4"/>
    <dgm:cxn modelId="{2F2F6B26-A6F9-2449-ACC7-6A2715A583EA}" type="presParOf" srcId="{75870679-0B26-7747-A161-CCF7D434DB64}" destId="{B79D9FA8-2F42-AA41-85C5-9E80AB5BB1BE}" srcOrd="0" destOrd="0" presId="urn:microsoft.com/office/officeart/2005/8/layout/hierarchy4"/>
    <dgm:cxn modelId="{24D6920E-F55F-3445-A717-680F6F4F0244}" type="presParOf" srcId="{B79D9FA8-2F42-AA41-85C5-9E80AB5BB1BE}" destId="{571B866F-0709-4E47-9102-3D137E0D985A}" srcOrd="0" destOrd="0" presId="urn:microsoft.com/office/officeart/2005/8/layout/hierarchy4"/>
    <dgm:cxn modelId="{E3E54403-CBC1-7248-A463-7B5E3821C55E}" type="presParOf" srcId="{B79D9FA8-2F42-AA41-85C5-9E80AB5BB1BE}" destId="{6980BBDA-C6F5-0345-9AE1-8FA6A0716C44}" srcOrd="1" destOrd="0" presId="urn:microsoft.com/office/officeart/2005/8/layout/hierarchy4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A5AA730-8668-F746-BFBC-780E86255F2B}">
      <dsp:nvSpPr>
        <dsp:cNvPr id="0" name=""/>
        <dsp:cNvSpPr/>
      </dsp:nvSpPr>
      <dsp:spPr>
        <a:xfrm>
          <a:off x="3972338" y="1891919"/>
          <a:ext cx="2069498" cy="2111869"/>
        </a:xfrm>
        <a:prstGeom prst="gear9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780" tIns="17780" rIns="17780" bIns="1778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400" kern="1200" dirty="0"/>
            <a:t>Lehr-/Lernforschung</a:t>
          </a:r>
        </a:p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400" kern="1200" dirty="0"/>
            <a:t>Chemiedidaktik</a:t>
          </a:r>
        </a:p>
      </dsp:txBody>
      <dsp:txXfrm>
        <a:off x="4388399" y="2383799"/>
        <a:ext cx="1237376" cy="1090989"/>
      </dsp:txXfrm>
    </dsp:sp>
    <dsp:sp modelId="{98F5D0F2-0604-D043-BBAF-2CAAAF229B55}">
      <dsp:nvSpPr>
        <dsp:cNvPr id="0" name=""/>
        <dsp:cNvSpPr/>
      </dsp:nvSpPr>
      <dsp:spPr>
        <a:xfrm>
          <a:off x="6104911" y="1927333"/>
          <a:ext cx="2598013" cy="2134269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3340" tIns="53340" rIns="53340" bIns="53340" numCol="1" spcCol="1270" anchor="t" anchorCtr="0">
          <a:noAutofit/>
        </a:bodyPr>
        <a:lstStyle/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/>
            <a:t>sinnvolle Sequenzierung von Lerninhalten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/>
            <a:t>Beachtung von Fehlvorstellungen der Lernenden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 err="1"/>
            <a:t>cognitive</a:t>
          </a:r>
          <a:r>
            <a:rPr lang="de-DE" sz="1400" kern="1200" dirty="0"/>
            <a:t> </a:t>
          </a:r>
          <a:r>
            <a:rPr lang="de-DE" sz="1400" kern="1200" dirty="0" err="1"/>
            <a:t>load</a:t>
          </a:r>
          <a:endParaRPr lang="de-DE" sz="1400" kern="1200" dirty="0"/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/>
            <a:t>(H.-D. Barke, G. Harsch, S. Kröger und A. Marohn, 2017; </a:t>
          </a:r>
          <a:r>
            <a:rPr lang="en-US" sz="1400" kern="1200" dirty="0"/>
            <a:t>F. </a:t>
          </a:r>
          <a:r>
            <a:rPr lang="en-US" sz="1400" kern="1200" dirty="0" err="1"/>
            <a:t>Paas</a:t>
          </a:r>
          <a:r>
            <a:rPr lang="en-US" sz="1400" kern="1200" dirty="0"/>
            <a:t> und J. </a:t>
          </a:r>
          <a:r>
            <a:rPr lang="en-US" sz="1400" kern="1200" dirty="0" err="1"/>
            <a:t>Sweller</a:t>
          </a:r>
          <a:r>
            <a:rPr lang="en-US" sz="1400" kern="1200" dirty="0"/>
            <a:t>, 2014</a:t>
          </a:r>
          <a:r>
            <a:rPr lang="de-DE" sz="1400" kern="1200" dirty="0"/>
            <a:t>)</a:t>
          </a:r>
        </a:p>
      </dsp:txBody>
      <dsp:txXfrm>
        <a:off x="6167422" y="1989844"/>
        <a:ext cx="2472991" cy="2009247"/>
      </dsp:txXfrm>
    </dsp:sp>
    <dsp:sp modelId="{35CD4006-2357-9848-A4EA-A43F4BA48484}">
      <dsp:nvSpPr>
        <dsp:cNvPr id="0" name=""/>
        <dsp:cNvSpPr/>
      </dsp:nvSpPr>
      <dsp:spPr>
        <a:xfrm>
          <a:off x="2396420" y="1089351"/>
          <a:ext cx="1892624" cy="1892624"/>
        </a:xfrm>
        <a:prstGeom prst="gear6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780" tIns="17780" rIns="17780" bIns="1778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400" kern="1200" dirty="0" err="1"/>
            <a:t>Wahrnehm</a:t>
          </a:r>
          <a:r>
            <a:rPr lang="de-DE" sz="1400" kern="1200" dirty="0"/>
            <a:t>-</a:t>
          </a:r>
          <a:r>
            <a:rPr lang="de-DE" sz="1400" kern="1200" dirty="0" err="1"/>
            <a:t>ungspsycho</a:t>
          </a:r>
          <a:r>
            <a:rPr lang="de-DE" sz="1400" kern="1200" dirty="0"/>
            <a:t>-logie </a:t>
          </a:r>
        </a:p>
      </dsp:txBody>
      <dsp:txXfrm>
        <a:off x="2872894" y="1568705"/>
        <a:ext cx="939676" cy="933916"/>
      </dsp:txXfrm>
    </dsp:sp>
    <dsp:sp modelId="{B54D81DD-9A14-CE48-9D4A-59A2EEF2335A}">
      <dsp:nvSpPr>
        <dsp:cNvPr id="0" name=""/>
        <dsp:cNvSpPr/>
      </dsp:nvSpPr>
      <dsp:spPr>
        <a:xfrm>
          <a:off x="0" y="2261919"/>
          <a:ext cx="3049932" cy="1681164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3340" tIns="53340" rIns="53340" bIns="53340" numCol="1" spcCol="1270" anchor="t" anchorCtr="0">
          <a:noAutofit/>
        </a:bodyPr>
        <a:lstStyle/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/>
            <a:t>Wahrnehmungs- und Gestaltungsgesetze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/>
            <a:t>Probleme und Grenzen der Wahrnehmung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/>
            <a:t>Empirisch belegte Prinzipien und Modelle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>
              <a:effectLst/>
            </a:rPr>
            <a:t>(J. </a:t>
          </a:r>
          <a:r>
            <a:rPr lang="de-DE" sz="1400" kern="1200" dirty="0" err="1">
              <a:effectLst/>
            </a:rPr>
            <a:t>Müsseler</a:t>
          </a:r>
          <a:r>
            <a:rPr lang="de-DE" sz="1400" kern="1200" dirty="0">
              <a:effectLst/>
            </a:rPr>
            <a:t> und M. Rieger, 2017)</a:t>
          </a:r>
          <a:endParaRPr lang="de-DE" sz="1400" kern="1200" dirty="0"/>
        </a:p>
      </dsp:txBody>
      <dsp:txXfrm>
        <a:off x="49240" y="2311159"/>
        <a:ext cx="2951452" cy="1582684"/>
      </dsp:txXfrm>
    </dsp:sp>
    <dsp:sp modelId="{87281072-8411-7641-8551-6F052970CEE7}">
      <dsp:nvSpPr>
        <dsp:cNvPr id="0" name=""/>
        <dsp:cNvSpPr/>
      </dsp:nvSpPr>
      <dsp:spPr>
        <a:xfrm rot="20700000">
          <a:off x="3531698" y="-171233"/>
          <a:ext cx="1903328" cy="1903328"/>
        </a:xfrm>
        <a:prstGeom prst="gear6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780" tIns="17780" rIns="17780" bIns="1778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400" kern="1200" dirty="0"/>
            <a:t>Neuro-wissenschaft-</a:t>
          </a:r>
          <a:r>
            <a:rPr lang="de-DE" sz="1400" kern="1200" dirty="0" err="1"/>
            <a:t>liche</a:t>
          </a:r>
          <a:r>
            <a:rPr lang="de-DE" sz="1400" kern="1200" dirty="0"/>
            <a:t> Forschung</a:t>
          </a:r>
        </a:p>
      </dsp:txBody>
      <dsp:txXfrm rot="-20700000">
        <a:off x="3949154" y="246222"/>
        <a:ext cx="1068417" cy="1068417"/>
      </dsp:txXfrm>
    </dsp:sp>
    <dsp:sp modelId="{78859031-F3CA-564B-B92E-D923FBA1D848}">
      <dsp:nvSpPr>
        <dsp:cNvPr id="0" name=""/>
        <dsp:cNvSpPr/>
      </dsp:nvSpPr>
      <dsp:spPr>
        <a:xfrm>
          <a:off x="5231971" y="-83428"/>
          <a:ext cx="2875366" cy="1685330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3340" tIns="53340" rIns="53340" bIns="53340" numCol="1" spcCol="1270" anchor="t" anchorCtr="0">
          <a:noAutofit/>
        </a:bodyPr>
        <a:lstStyle/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/>
            <a:t>Aufbau des Gehirns und der Sinnesorgane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/>
            <a:t>Kortikale Verarbeitungspfade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/>
            <a:t>Physiologische Voraussetzung zur Reizverarbeitung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/>
            <a:t>(M. F. Bear, B. W. Connors und M. A. Paradiso, 2018)</a:t>
          </a:r>
        </a:p>
      </dsp:txBody>
      <dsp:txXfrm>
        <a:off x="5281333" y="-34066"/>
        <a:ext cx="2776642" cy="1586606"/>
      </dsp:txXfrm>
    </dsp:sp>
    <dsp:sp modelId="{6FB46721-BE09-A24B-9391-8AFADF89D2FA}">
      <dsp:nvSpPr>
        <dsp:cNvPr id="0" name=""/>
        <dsp:cNvSpPr/>
      </dsp:nvSpPr>
      <dsp:spPr>
        <a:xfrm rot="18008863">
          <a:off x="3968083" y="1610613"/>
          <a:ext cx="2186678" cy="2279458"/>
        </a:xfrm>
        <a:prstGeom prst="circularArrow">
          <a:avLst>
            <a:gd name="adj1" fmla="val 4688"/>
            <a:gd name="adj2" fmla="val 299029"/>
            <a:gd name="adj3" fmla="val 2517291"/>
            <a:gd name="adj4" fmla="val 15858854"/>
            <a:gd name="adj5" fmla="val 5469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EF624468-BD09-2A43-A4E8-020D327B8183}">
      <dsp:nvSpPr>
        <dsp:cNvPr id="0" name=""/>
        <dsp:cNvSpPr/>
      </dsp:nvSpPr>
      <dsp:spPr>
        <a:xfrm>
          <a:off x="2106835" y="856263"/>
          <a:ext cx="2168243" cy="2168243"/>
        </a:xfrm>
        <a:prstGeom prst="leftCircularArrow">
          <a:avLst>
            <a:gd name="adj1" fmla="val 6452"/>
            <a:gd name="adj2" fmla="val 429999"/>
            <a:gd name="adj3" fmla="val 10489124"/>
            <a:gd name="adj4" fmla="val 14837806"/>
            <a:gd name="adj5" fmla="val 7527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8B72D25B-16A6-2842-86E9-1B8A204DCD53}">
      <dsp:nvSpPr>
        <dsp:cNvPr id="0" name=""/>
        <dsp:cNvSpPr/>
      </dsp:nvSpPr>
      <dsp:spPr>
        <a:xfrm>
          <a:off x="3175666" y="-516416"/>
          <a:ext cx="2337802" cy="2337802"/>
        </a:xfrm>
        <a:prstGeom prst="circularArrow">
          <a:avLst>
            <a:gd name="adj1" fmla="val 5984"/>
            <a:gd name="adj2" fmla="val 394124"/>
            <a:gd name="adj3" fmla="val 13313824"/>
            <a:gd name="adj4" fmla="val 10508221"/>
            <a:gd name="adj5" fmla="val 6981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0595202-8FBD-9A4E-89D9-EFFAB6CE2F95}">
      <dsp:nvSpPr>
        <dsp:cNvPr id="0" name=""/>
        <dsp:cNvSpPr/>
      </dsp:nvSpPr>
      <dsp:spPr>
        <a:xfrm>
          <a:off x="955" y="1158"/>
          <a:ext cx="1954621" cy="821862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2">
                <a:shade val="6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shade val="6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shade val="6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200" b="1" u="sng" kern="1200" dirty="0" err="1"/>
            <a:t>R</a:t>
          </a:r>
          <a:r>
            <a:rPr lang="de-DE" sz="1200" b="1" kern="1200" dirty="0" err="1"/>
            <a:t>edefinition</a:t>
          </a:r>
          <a:endParaRPr lang="de-DE" sz="1200" b="1" kern="1200" dirty="0"/>
        </a:p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200" kern="1200" dirty="0"/>
            <a:t>grundlegende Neugestaltung von Lehr-Lern-Situationen</a:t>
          </a:r>
        </a:p>
      </dsp:txBody>
      <dsp:txXfrm>
        <a:off x="25027" y="25230"/>
        <a:ext cx="1906477" cy="773718"/>
      </dsp:txXfrm>
    </dsp:sp>
    <dsp:sp modelId="{27F4923A-7C51-9641-A95A-A01DBEDF77B9}">
      <dsp:nvSpPr>
        <dsp:cNvPr id="0" name=""/>
        <dsp:cNvSpPr/>
      </dsp:nvSpPr>
      <dsp:spPr>
        <a:xfrm>
          <a:off x="955" y="844474"/>
          <a:ext cx="1954621" cy="821862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2">
                <a:shade val="8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shade val="8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shade val="8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100" b="1" u="sng" kern="1200" dirty="0"/>
            <a:t>M</a:t>
          </a:r>
          <a:r>
            <a:rPr lang="de-DE" sz="1100" b="1" kern="1200" dirty="0"/>
            <a:t>odifikation</a:t>
          </a:r>
        </a:p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100" kern="1200" dirty="0"/>
            <a:t>Neugestaltung von Aufgabenformaten durch digitale Medien</a:t>
          </a:r>
        </a:p>
      </dsp:txBody>
      <dsp:txXfrm>
        <a:off x="25027" y="868546"/>
        <a:ext cx="1906477" cy="773718"/>
      </dsp:txXfrm>
    </dsp:sp>
    <dsp:sp modelId="{42858A72-937F-7149-A9C9-8187F8960C06}">
      <dsp:nvSpPr>
        <dsp:cNvPr id="0" name=""/>
        <dsp:cNvSpPr/>
      </dsp:nvSpPr>
      <dsp:spPr>
        <a:xfrm>
          <a:off x="955" y="1687789"/>
          <a:ext cx="1954621" cy="821862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2">
                <a:tint val="99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tint val="99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tint val="99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100" b="1" u="sng" kern="1200" dirty="0"/>
            <a:t>A</a:t>
          </a:r>
          <a:r>
            <a:rPr lang="de-DE" sz="1100" b="1" kern="1200" dirty="0"/>
            <a:t>ugmentation</a:t>
          </a:r>
        </a:p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100" kern="1200" dirty="0"/>
            <a:t>funktionale Erweiterungen in Unterrichtsmedien/-methoden</a:t>
          </a:r>
        </a:p>
      </dsp:txBody>
      <dsp:txXfrm>
        <a:off x="25027" y="1711861"/>
        <a:ext cx="1906477" cy="773718"/>
      </dsp:txXfrm>
    </dsp:sp>
    <dsp:sp modelId="{1C4FEFE9-9751-424E-A914-2DAE5FE1CD0D}">
      <dsp:nvSpPr>
        <dsp:cNvPr id="0" name=""/>
        <dsp:cNvSpPr/>
      </dsp:nvSpPr>
      <dsp:spPr>
        <a:xfrm>
          <a:off x="955" y="2531105"/>
          <a:ext cx="1954621" cy="821862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2">
                <a:tint val="7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tint val="7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tint val="7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100" b="1" u="sng" kern="1200" dirty="0"/>
            <a:t>S</a:t>
          </a:r>
          <a:r>
            <a:rPr lang="de-DE" sz="1100" b="1" kern="1200" dirty="0"/>
            <a:t>ubstitution</a:t>
          </a:r>
        </a:p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100" kern="1200" dirty="0"/>
            <a:t>direkte Übertragung analog zu digital (ohne Funktionsänderung)</a:t>
          </a:r>
        </a:p>
      </dsp:txBody>
      <dsp:txXfrm>
        <a:off x="25027" y="2555177"/>
        <a:ext cx="1906477" cy="773718"/>
      </dsp:txXfrm>
    </dsp:sp>
    <dsp:sp modelId="{399BB58F-1320-CA4A-806F-62921601A35C}">
      <dsp:nvSpPr>
        <dsp:cNvPr id="0" name=""/>
        <dsp:cNvSpPr/>
      </dsp:nvSpPr>
      <dsp:spPr>
        <a:xfrm>
          <a:off x="955" y="3374420"/>
          <a:ext cx="1954621" cy="821862"/>
        </a:xfrm>
        <a:prstGeom prst="roundRect">
          <a:avLst>
            <a:gd name="adj" fmla="val 10000"/>
          </a:avLst>
        </a:prstGeom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100" kern="1200"/>
            <a:t>analoge Anwendung</a:t>
          </a:r>
        </a:p>
      </dsp:txBody>
      <dsp:txXfrm>
        <a:off x="25027" y="3398492"/>
        <a:ext cx="1906477" cy="773718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0595202-8FBD-9A4E-89D9-EFFAB6CE2F95}">
      <dsp:nvSpPr>
        <dsp:cNvPr id="0" name=""/>
        <dsp:cNvSpPr/>
      </dsp:nvSpPr>
      <dsp:spPr>
        <a:xfrm>
          <a:off x="4680" y="387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6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6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6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1000" kern="1200"/>
        </a:p>
      </dsp:txBody>
      <dsp:txXfrm>
        <a:off x="27611" y="23318"/>
        <a:ext cx="939743" cy="737059"/>
      </dsp:txXfrm>
    </dsp:sp>
    <dsp:sp modelId="{27F4923A-7C51-9641-A95A-A01DBEDF77B9}">
      <dsp:nvSpPr>
        <dsp:cNvPr id="0" name=""/>
        <dsp:cNvSpPr/>
      </dsp:nvSpPr>
      <dsp:spPr>
        <a:xfrm>
          <a:off x="4680" y="853823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8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8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8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27611" y="876754"/>
        <a:ext cx="939743" cy="737059"/>
      </dsp:txXfrm>
    </dsp:sp>
    <dsp:sp modelId="{42858A72-937F-7149-A9C9-8187F8960C06}">
      <dsp:nvSpPr>
        <dsp:cNvPr id="0" name=""/>
        <dsp:cNvSpPr/>
      </dsp:nvSpPr>
      <dsp:spPr>
        <a:xfrm>
          <a:off x="4680" y="1707260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99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99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99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zum Einstieg Fragestellung anhand von Animation aufwerfen</a:t>
          </a:r>
        </a:p>
      </dsp:txBody>
      <dsp:txXfrm>
        <a:off x="27611" y="1730191"/>
        <a:ext cx="939743" cy="737059"/>
      </dsp:txXfrm>
    </dsp:sp>
    <dsp:sp modelId="{1C4FEFE9-9751-424E-A914-2DAE5FE1CD0D}">
      <dsp:nvSpPr>
        <dsp:cNvPr id="0" name=""/>
        <dsp:cNvSpPr/>
      </dsp:nvSpPr>
      <dsp:spPr>
        <a:xfrm>
          <a:off x="4680" y="2560696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7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7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7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27611" y="2583627"/>
        <a:ext cx="939743" cy="737059"/>
      </dsp:txXfrm>
    </dsp:sp>
    <dsp:sp modelId="{399BB58F-1320-CA4A-806F-62921601A35C}">
      <dsp:nvSpPr>
        <dsp:cNvPr id="0" name=""/>
        <dsp:cNvSpPr/>
      </dsp:nvSpPr>
      <dsp:spPr>
        <a:xfrm>
          <a:off x="4680" y="3414133"/>
          <a:ext cx="985605" cy="782921"/>
        </a:xfrm>
        <a:prstGeom prst="roundRect">
          <a:avLst>
            <a:gd name="adj" fmla="val 10000"/>
          </a:avLst>
        </a:prstGeom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Orientierung/</a:t>
          </a:r>
        </a:p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Einstieg</a:t>
          </a:r>
        </a:p>
      </dsp:txBody>
      <dsp:txXfrm>
        <a:off x="27611" y="3437064"/>
        <a:ext cx="939743" cy="737059"/>
      </dsp:txXfrm>
    </dsp:sp>
    <dsp:sp modelId="{0CEB69AF-0EE4-4F4F-A0EF-A8B803045861}">
      <dsp:nvSpPr>
        <dsp:cNvPr id="0" name=""/>
        <dsp:cNvSpPr/>
      </dsp:nvSpPr>
      <dsp:spPr>
        <a:xfrm>
          <a:off x="1155867" y="387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6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6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6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1000" kern="1200"/>
        </a:p>
      </dsp:txBody>
      <dsp:txXfrm>
        <a:off x="1178798" y="23318"/>
        <a:ext cx="939743" cy="737059"/>
      </dsp:txXfrm>
    </dsp:sp>
    <dsp:sp modelId="{619A4337-ABD2-6243-A104-07DC27E8AAFE}">
      <dsp:nvSpPr>
        <dsp:cNvPr id="0" name=""/>
        <dsp:cNvSpPr/>
      </dsp:nvSpPr>
      <dsp:spPr>
        <a:xfrm>
          <a:off x="1155867" y="853823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8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8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8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1178798" y="876754"/>
        <a:ext cx="939743" cy="737059"/>
      </dsp:txXfrm>
    </dsp:sp>
    <dsp:sp modelId="{228EF184-2C77-434B-A7A5-F2971BF7050E}">
      <dsp:nvSpPr>
        <dsp:cNvPr id="0" name=""/>
        <dsp:cNvSpPr/>
      </dsp:nvSpPr>
      <dsp:spPr>
        <a:xfrm>
          <a:off x="1155867" y="1707260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99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99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99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Animationen mit PowerPoint in einem Lehrervortrag</a:t>
          </a:r>
        </a:p>
      </dsp:txBody>
      <dsp:txXfrm>
        <a:off x="1178798" y="1730191"/>
        <a:ext cx="939743" cy="737059"/>
      </dsp:txXfrm>
    </dsp:sp>
    <dsp:sp modelId="{222B0E5C-2AFB-0A47-9C61-9B769BBFE966}">
      <dsp:nvSpPr>
        <dsp:cNvPr id="0" name=""/>
        <dsp:cNvSpPr/>
      </dsp:nvSpPr>
      <dsp:spPr>
        <a:xfrm>
          <a:off x="1155867" y="2560696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7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7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7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1178798" y="2583627"/>
        <a:ext cx="939743" cy="737059"/>
      </dsp:txXfrm>
    </dsp:sp>
    <dsp:sp modelId="{86D15D1C-9E37-C042-B343-AD2395ECDEB8}">
      <dsp:nvSpPr>
        <dsp:cNvPr id="0" name=""/>
        <dsp:cNvSpPr/>
      </dsp:nvSpPr>
      <dsp:spPr>
        <a:xfrm>
          <a:off x="1155867" y="3414133"/>
          <a:ext cx="985605" cy="782921"/>
        </a:xfrm>
        <a:prstGeom prst="roundRect">
          <a:avLst>
            <a:gd name="adj" fmla="val 10000"/>
          </a:avLst>
        </a:prstGeom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Input</a:t>
          </a:r>
        </a:p>
      </dsp:txBody>
      <dsp:txXfrm>
        <a:off x="1178798" y="3437064"/>
        <a:ext cx="939743" cy="737059"/>
      </dsp:txXfrm>
    </dsp:sp>
    <dsp:sp modelId="{E3A7E1D4-67BB-1E43-8BDC-5577DFE9D407}">
      <dsp:nvSpPr>
        <dsp:cNvPr id="0" name=""/>
        <dsp:cNvSpPr/>
      </dsp:nvSpPr>
      <dsp:spPr>
        <a:xfrm>
          <a:off x="2307054" y="387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6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6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6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1000" kern="1200"/>
        </a:p>
      </dsp:txBody>
      <dsp:txXfrm>
        <a:off x="2329985" y="23318"/>
        <a:ext cx="939743" cy="737059"/>
      </dsp:txXfrm>
    </dsp:sp>
    <dsp:sp modelId="{2091367F-C697-BA44-8B0E-3A7ECEB8353C}">
      <dsp:nvSpPr>
        <dsp:cNvPr id="0" name=""/>
        <dsp:cNvSpPr/>
      </dsp:nvSpPr>
      <dsp:spPr>
        <a:xfrm>
          <a:off x="2307054" y="853823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8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8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8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Verwendung von Animationen als Lernmaterial</a:t>
          </a:r>
        </a:p>
      </dsp:txBody>
      <dsp:txXfrm>
        <a:off x="2329985" y="876754"/>
        <a:ext cx="939743" cy="737059"/>
      </dsp:txXfrm>
    </dsp:sp>
    <dsp:sp modelId="{67B926E6-8F82-DA4B-A567-9871EE4B2B75}">
      <dsp:nvSpPr>
        <dsp:cNvPr id="0" name=""/>
        <dsp:cNvSpPr/>
      </dsp:nvSpPr>
      <dsp:spPr>
        <a:xfrm>
          <a:off x="2307054" y="1707260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99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99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99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2329985" y="1730191"/>
        <a:ext cx="939743" cy="737059"/>
      </dsp:txXfrm>
    </dsp:sp>
    <dsp:sp modelId="{C93AC033-9B6A-EE4D-86E1-0BECC429E6ED}">
      <dsp:nvSpPr>
        <dsp:cNvPr id="0" name=""/>
        <dsp:cNvSpPr/>
      </dsp:nvSpPr>
      <dsp:spPr>
        <a:xfrm>
          <a:off x="2307054" y="2560696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7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7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7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2329985" y="2583627"/>
        <a:ext cx="939743" cy="737059"/>
      </dsp:txXfrm>
    </dsp:sp>
    <dsp:sp modelId="{DCE0EBB5-B52E-2749-AD08-0CE7C615FEB7}">
      <dsp:nvSpPr>
        <dsp:cNvPr id="0" name=""/>
        <dsp:cNvSpPr/>
      </dsp:nvSpPr>
      <dsp:spPr>
        <a:xfrm>
          <a:off x="2307054" y="3414133"/>
          <a:ext cx="985605" cy="782921"/>
        </a:xfrm>
        <a:prstGeom prst="roundRect">
          <a:avLst>
            <a:gd name="adj" fmla="val 10000"/>
          </a:avLst>
        </a:prstGeom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Erarbeitung</a:t>
          </a:r>
        </a:p>
      </dsp:txBody>
      <dsp:txXfrm>
        <a:off x="2329985" y="3437064"/>
        <a:ext cx="939743" cy="737059"/>
      </dsp:txXfrm>
    </dsp:sp>
    <dsp:sp modelId="{7C9163DA-7C52-C547-94F2-8598FA582C03}">
      <dsp:nvSpPr>
        <dsp:cNvPr id="0" name=""/>
        <dsp:cNvSpPr/>
      </dsp:nvSpPr>
      <dsp:spPr>
        <a:xfrm>
          <a:off x="3458241" y="387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6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6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6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000" kern="1200"/>
            <a:t>Erstellung von Animationen durch Lernende zur Diagnose</a:t>
          </a:r>
        </a:p>
      </dsp:txBody>
      <dsp:txXfrm>
        <a:off x="3481172" y="23318"/>
        <a:ext cx="939743" cy="737059"/>
      </dsp:txXfrm>
    </dsp:sp>
    <dsp:sp modelId="{59257E96-A438-074E-9EA1-277B9EC26637}">
      <dsp:nvSpPr>
        <dsp:cNvPr id="0" name=""/>
        <dsp:cNvSpPr/>
      </dsp:nvSpPr>
      <dsp:spPr>
        <a:xfrm>
          <a:off x="3458241" y="853823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8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8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8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3481172" y="876754"/>
        <a:ext cx="939743" cy="737059"/>
      </dsp:txXfrm>
    </dsp:sp>
    <dsp:sp modelId="{0224615B-9931-8B40-99AD-983187148392}">
      <dsp:nvSpPr>
        <dsp:cNvPr id="0" name=""/>
        <dsp:cNvSpPr/>
      </dsp:nvSpPr>
      <dsp:spPr>
        <a:xfrm>
          <a:off x="3458241" y="1707260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99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99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99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3481172" y="1730191"/>
        <a:ext cx="939743" cy="737059"/>
      </dsp:txXfrm>
    </dsp:sp>
    <dsp:sp modelId="{B3C64876-3E89-A14D-B29B-F1CAD7D981DD}">
      <dsp:nvSpPr>
        <dsp:cNvPr id="0" name=""/>
        <dsp:cNvSpPr/>
      </dsp:nvSpPr>
      <dsp:spPr>
        <a:xfrm>
          <a:off x="3458241" y="2560696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7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7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7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3481172" y="2583627"/>
        <a:ext cx="939743" cy="737059"/>
      </dsp:txXfrm>
    </dsp:sp>
    <dsp:sp modelId="{C0279FAE-0393-6C4F-A14E-38041AE2AF6A}">
      <dsp:nvSpPr>
        <dsp:cNvPr id="0" name=""/>
        <dsp:cNvSpPr/>
      </dsp:nvSpPr>
      <dsp:spPr>
        <a:xfrm>
          <a:off x="3458241" y="3414133"/>
          <a:ext cx="985605" cy="782921"/>
        </a:xfrm>
        <a:prstGeom prst="roundRect">
          <a:avLst>
            <a:gd name="adj" fmla="val 10000"/>
          </a:avLst>
        </a:prstGeom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Sicherung</a:t>
          </a:r>
        </a:p>
      </dsp:txBody>
      <dsp:txXfrm>
        <a:off x="3481172" y="3437064"/>
        <a:ext cx="939743" cy="737059"/>
      </dsp:txXfrm>
    </dsp:sp>
    <dsp:sp modelId="{A58D389C-6BC6-5C4A-86AB-23487538CA2A}">
      <dsp:nvSpPr>
        <dsp:cNvPr id="0" name=""/>
        <dsp:cNvSpPr/>
      </dsp:nvSpPr>
      <dsp:spPr>
        <a:xfrm>
          <a:off x="4609428" y="387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6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6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6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1000" kern="1200"/>
        </a:p>
      </dsp:txBody>
      <dsp:txXfrm>
        <a:off x="4632359" y="23318"/>
        <a:ext cx="939743" cy="737059"/>
      </dsp:txXfrm>
    </dsp:sp>
    <dsp:sp modelId="{203ED519-1500-D04F-82B8-816D6F149FD4}">
      <dsp:nvSpPr>
        <dsp:cNvPr id="0" name=""/>
        <dsp:cNvSpPr/>
      </dsp:nvSpPr>
      <dsp:spPr>
        <a:xfrm>
          <a:off x="4609428" y="853823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8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8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8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Informationen aus Animationen auf andere Kontexte übertragen</a:t>
          </a:r>
        </a:p>
      </dsp:txBody>
      <dsp:txXfrm>
        <a:off x="4632359" y="876754"/>
        <a:ext cx="939743" cy="737059"/>
      </dsp:txXfrm>
    </dsp:sp>
    <dsp:sp modelId="{F008FE01-A5A6-2E4C-9BD1-E2262D3F9707}">
      <dsp:nvSpPr>
        <dsp:cNvPr id="0" name=""/>
        <dsp:cNvSpPr/>
      </dsp:nvSpPr>
      <dsp:spPr>
        <a:xfrm>
          <a:off x="4609428" y="1707260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99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99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99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4632359" y="1730191"/>
        <a:ext cx="939743" cy="737059"/>
      </dsp:txXfrm>
    </dsp:sp>
    <dsp:sp modelId="{2CD593EB-888F-7946-8540-0E28E2B805CD}">
      <dsp:nvSpPr>
        <dsp:cNvPr id="0" name=""/>
        <dsp:cNvSpPr/>
      </dsp:nvSpPr>
      <dsp:spPr>
        <a:xfrm>
          <a:off x="4609428" y="2560696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7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7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7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4632359" y="2583627"/>
        <a:ext cx="939743" cy="737059"/>
      </dsp:txXfrm>
    </dsp:sp>
    <dsp:sp modelId="{99F2C568-697B-8D48-A045-272F5F83BEF5}">
      <dsp:nvSpPr>
        <dsp:cNvPr id="0" name=""/>
        <dsp:cNvSpPr/>
      </dsp:nvSpPr>
      <dsp:spPr>
        <a:xfrm>
          <a:off x="4609428" y="3414133"/>
          <a:ext cx="985605" cy="782921"/>
        </a:xfrm>
        <a:prstGeom prst="roundRect">
          <a:avLst>
            <a:gd name="adj" fmla="val 10000"/>
          </a:avLst>
        </a:prstGeom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Transfer</a:t>
          </a:r>
        </a:p>
      </dsp:txBody>
      <dsp:txXfrm>
        <a:off x="4632359" y="3437064"/>
        <a:ext cx="939743" cy="737059"/>
      </dsp:txXfrm>
    </dsp:sp>
    <dsp:sp modelId="{D3BC782E-3AB3-F54F-81E3-092D548600AF}">
      <dsp:nvSpPr>
        <dsp:cNvPr id="0" name=""/>
        <dsp:cNvSpPr/>
      </dsp:nvSpPr>
      <dsp:spPr>
        <a:xfrm>
          <a:off x="5760615" y="387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6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6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6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1000" kern="1200"/>
        </a:p>
      </dsp:txBody>
      <dsp:txXfrm>
        <a:off x="5783546" y="23318"/>
        <a:ext cx="939743" cy="737059"/>
      </dsp:txXfrm>
    </dsp:sp>
    <dsp:sp modelId="{A30534E1-9C18-9F48-B2FA-A83BE4F2C642}">
      <dsp:nvSpPr>
        <dsp:cNvPr id="0" name=""/>
        <dsp:cNvSpPr/>
      </dsp:nvSpPr>
      <dsp:spPr>
        <a:xfrm>
          <a:off x="5760615" y="853823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8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8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8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Dikussion von verschiedenen Animationen</a:t>
          </a:r>
        </a:p>
      </dsp:txBody>
      <dsp:txXfrm>
        <a:off x="5783546" y="876754"/>
        <a:ext cx="939743" cy="737059"/>
      </dsp:txXfrm>
    </dsp:sp>
    <dsp:sp modelId="{F8C031F0-8CD4-814E-B396-BDFFEF00DE55}">
      <dsp:nvSpPr>
        <dsp:cNvPr id="0" name=""/>
        <dsp:cNvSpPr/>
      </dsp:nvSpPr>
      <dsp:spPr>
        <a:xfrm>
          <a:off x="5760615" y="1707260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99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99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99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5783546" y="1730191"/>
        <a:ext cx="939743" cy="737059"/>
      </dsp:txXfrm>
    </dsp:sp>
    <dsp:sp modelId="{B50C46EE-7A17-BD4D-9FDA-8D575655DF8C}">
      <dsp:nvSpPr>
        <dsp:cNvPr id="0" name=""/>
        <dsp:cNvSpPr/>
      </dsp:nvSpPr>
      <dsp:spPr>
        <a:xfrm>
          <a:off x="5760615" y="2560696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7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7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7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5783546" y="2583627"/>
        <a:ext cx="939743" cy="737059"/>
      </dsp:txXfrm>
    </dsp:sp>
    <dsp:sp modelId="{571B866F-0709-4E47-9102-3D137E0D985A}">
      <dsp:nvSpPr>
        <dsp:cNvPr id="0" name=""/>
        <dsp:cNvSpPr/>
      </dsp:nvSpPr>
      <dsp:spPr>
        <a:xfrm>
          <a:off x="5760615" y="3414133"/>
          <a:ext cx="985605" cy="782921"/>
        </a:xfrm>
        <a:prstGeom prst="roundRect">
          <a:avLst>
            <a:gd name="adj" fmla="val 10000"/>
          </a:avLst>
        </a:prstGeom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abschließende Evaluation/ Diskussion</a:t>
          </a:r>
        </a:p>
      </dsp:txBody>
      <dsp:txXfrm>
        <a:off x="5783546" y="3437064"/>
        <a:ext cx="939743" cy="737059"/>
      </dsp:txXfrm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A5AA730-8668-F746-BFBC-780E86255F2B}">
      <dsp:nvSpPr>
        <dsp:cNvPr id="0" name=""/>
        <dsp:cNvSpPr/>
      </dsp:nvSpPr>
      <dsp:spPr>
        <a:xfrm>
          <a:off x="3972338" y="1891919"/>
          <a:ext cx="2069498" cy="2111869"/>
        </a:xfrm>
        <a:prstGeom prst="gear9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780" tIns="17780" rIns="17780" bIns="1778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400" kern="1200" dirty="0"/>
            <a:t>Lehr-/Lernforschung</a:t>
          </a:r>
        </a:p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400" kern="1200" dirty="0"/>
            <a:t>Chemiedidaktik</a:t>
          </a:r>
        </a:p>
      </dsp:txBody>
      <dsp:txXfrm>
        <a:off x="4388399" y="2383799"/>
        <a:ext cx="1237376" cy="1090989"/>
      </dsp:txXfrm>
    </dsp:sp>
    <dsp:sp modelId="{98F5D0F2-0604-D043-BBAF-2CAAAF229B55}">
      <dsp:nvSpPr>
        <dsp:cNvPr id="0" name=""/>
        <dsp:cNvSpPr/>
      </dsp:nvSpPr>
      <dsp:spPr>
        <a:xfrm>
          <a:off x="6104911" y="1927333"/>
          <a:ext cx="2598013" cy="2134269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3340" tIns="53340" rIns="53340" bIns="53340" numCol="1" spcCol="1270" anchor="t" anchorCtr="0">
          <a:noAutofit/>
        </a:bodyPr>
        <a:lstStyle/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/>
            <a:t>sinnvolle Sequenzierung von Lerninhalten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/>
            <a:t>Beachtung von Fehlvorstellungen der Lernenden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 err="1"/>
            <a:t>cognitive</a:t>
          </a:r>
          <a:r>
            <a:rPr lang="de-DE" sz="1400" kern="1200" dirty="0"/>
            <a:t> </a:t>
          </a:r>
          <a:r>
            <a:rPr lang="de-DE" sz="1400" kern="1200" dirty="0" err="1"/>
            <a:t>load</a:t>
          </a:r>
          <a:endParaRPr lang="de-DE" sz="1400" kern="1200" dirty="0"/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/>
            <a:t>(H.-D. Barke, G. Harsch, S. Kröger und A. Marohn, 2017; </a:t>
          </a:r>
          <a:r>
            <a:rPr lang="en-US" sz="1400" kern="1200" dirty="0"/>
            <a:t>F. </a:t>
          </a:r>
          <a:r>
            <a:rPr lang="en-US" sz="1400" kern="1200" dirty="0" err="1"/>
            <a:t>Paas</a:t>
          </a:r>
          <a:r>
            <a:rPr lang="en-US" sz="1400" kern="1200" dirty="0"/>
            <a:t> und J. </a:t>
          </a:r>
          <a:r>
            <a:rPr lang="en-US" sz="1400" kern="1200" dirty="0" err="1"/>
            <a:t>Sweller</a:t>
          </a:r>
          <a:r>
            <a:rPr lang="en-US" sz="1400" kern="1200" dirty="0"/>
            <a:t>, 2014</a:t>
          </a:r>
          <a:r>
            <a:rPr lang="de-DE" sz="1400" kern="1200" dirty="0"/>
            <a:t>)</a:t>
          </a:r>
        </a:p>
      </dsp:txBody>
      <dsp:txXfrm>
        <a:off x="6167422" y="1989844"/>
        <a:ext cx="2472991" cy="2009247"/>
      </dsp:txXfrm>
    </dsp:sp>
    <dsp:sp modelId="{35CD4006-2357-9848-A4EA-A43F4BA48484}">
      <dsp:nvSpPr>
        <dsp:cNvPr id="0" name=""/>
        <dsp:cNvSpPr/>
      </dsp:nvSpPr>
      <dsp:spPr>
        <a:xfrm>
          <a:off x="2396420" y="1089351"/>
          <a:ext cx="1892624" cy="1892624"/>
        </a:xfrm>
        <a:prstGeom prst="gear6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780" tIns="17780" rIns="17780" bIns="1778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400" kern="1200" dirty="0" err="1"/>
            <a:t>Wahrnehm</a:t>
          </a:r>
          <a:r>
            <a:rPr lang="de-DE" sz="1400" kern="1200" dirty="0"/>
            <a:t>-</a:t>
          </a:r>
          <a:r>
            <a:rPr lang="de-DE" sz="1400" kern="1200" dirty="0" err="1"/>
            <a:t>ungspsycho</a:t>
          </a:r>
          <a:r>
            <a:rPr lang="de-DE" sz="1400" kern="1200" dirty="0"/>
            <a:t>-logie </a:t>
          </a:r>
        </a:p>
      </dsp:txBody>
      <dsp:txXfrm>
        <a:off x="2872894" y="1568705"/>
        <a:ext cx="939676" cy="933916"/>
      </dsp:txXfrm>
    </dsp:sp>
    <dsp:sp modelId="{B54D81DD-9A14-CE48-9D4A-59A2EEF2335A}">
      <dsp:nvSpPr>
        <dsp:cNvPr id="0" name=""/>
        <dsp:cNvSpPr/>
      </dsp:nvSpPr>
      <dsp:spPr>
        <a:xfrm>
          <a:off x="0" y="2261919"/>
          <a:ext cx="3049932" cy="1681164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3340" tIns="53340" rIns="53340" bIns="53340" numCol="1" spcCol="1270" anchor="t" anchorCtr="0">
          <a:noAutofit/>
        </a:bodyPr>
        <a:lstStyle/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/>
            <a:t>Wahrnehmungs- und Gestaltungsgesetze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/>
            <a:t>Probleme und Grenzen der Wahrnehmung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/>
            <a:t>Empirisch belegte Prinzipien und Modelle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>
              <a:effectLst/>
            </a:rPr>
            <a:t>(J. </a:t>
          </a:r>
          <a:r>
            <a:rPr lang="de-DE" sz="1400" kern="1200" dirty="0" err="1">
              <a:effectLst/>
            </a:rPr>
            <a:t>Müsseler</a:t>
          </a:r>
          <a:r>
            <a:rPr lang="de-DE" sz="1400" kern="1200" dirty="0">
              <a:effectLst/>
            </a:rPr>
            <a:t> und M. Rieger, 2017)</a:t>
          </a:r>
          <a:endParaRPr lang="de-DE" sz="1400" kern="1200" dirty="0"/>
        </a:p>
      </dsp:txBody>
      <dsp:txXfrm>
        <a:off x="49240" y="2311159"/>
        <a:ext cx="2951452" cy="1582684"/>
      </dsp:txXfrm>
    </dsp:sp>
    <dsp:sp modelId="{87281072-8411-7641-8551-6F052970CEE7}">
      <dsp:nvSpPr>
        <dsp:cNvPr id="0" name=""/>
        <dsp:cNvSpPr/>
      </dsp:nvSpPr>
      <dsp:spPr>
        <a:xfrm rot="20700000">
          <a:off x="3531698" y="-171233"/>
          <a:ext cx="1903328" cy="1903328"/>
        </a:xfrm>
        <a:prstGeom prst="gear6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780" tIns="17780" rIns="17780" bIns="1778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400" kern="1200" dirty="0"/>
            <a:t>Neuro-wissenschaft-</a:t>
          </a:r>
          <a:r>
            <a:rPr lang="de-DE" sz="1400" kern="1200" dirty="0" err="1"/>
            <a:t>liche</a:t>
          </a:r>
          <a:r>
            <a:rPr lang="de-DE" sz="1400" kern="1200" dirty="0"/>
            <a:t> Forschung</a:t>
          </a:r>
        </a:p>
      </dsp:txBody>
      <dsp:txXfrm rot="-20700000">
        <a:off x="3949154" y="246222"/>
        <a:ext cx="1068417" cy="1068417"/>
      </dsp:txXfrm>
    </dsp:sp>
    <dsp:sp modelId="{78859031-F3CA-564B-B92E-D923FBA1D848}">
      <dsp:nvSpPr>
        <dsp:cNvPr id="0" name=""/>
        <dsp:cNvSpPr/>
      </dsp:nvSpPr>
      <dsp:spPr>
        <a:xfrm>
          <a:off x="5231971" y="-83428"/>
          <a:ext cx="2875366" cy="1685330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3340" tIns="53340" rIns="53340" bIns="53340" numCol="1" spcCol="1270" anchor="t" anchorCtr="0">
          <a:noAutofit/>
        </a:bodyPr>
        <a:lstStyle/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/>
            <a:t>Aufbau des Gehirns und der Sinnesorgane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/>
            <a:t>Kortikale Verarbeitungspfade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/>
            <a:t>Physiologische Voraussetzung zur Reizverarbeitung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/>
            <a:t>(M. F. Bear, B. W. Connors und M. A. Paradiso, 2018)</a:t>
          </a:r>
        </a:p>
      </dsp:txBody>
      <dsp:txXfrm>
        <a:off x="5281333" y="-34066"/>
        <a:ext cx="2776642" cy="1586606"/>
      </dsp:txXfrm>
    </dsp:sp>
    <dsp:sp modelId="{6FB46721-BE09-A24B-9391-8AFADF89D2FA}">
      <dsp:nvSpPr>
        <dsp:cNvPr id="0" name=""/>
        <dsp:cNvSpPr/>
      </dsp:nvSpPr>
      <dsp:spPr>
        <a:xfrm rot="18008863">
          <a:off x="3968083" y="1610613"/>
          <a:ext cx="2186678" cy="2279458"/>
        </a:xfrm>
        <a:prstGeom prst="circularArrow">
          <a:avLst>
            <a:gd name="adj1" fmla="val 4688"/>
            <a:gd name="adj2" fmla="val 299029"/>
            <a:gd name="adj3" fmla="val 2517291"/>
            <a:gd name="adj4" fmla="val 15858854"/>
            <a:gd name="adj5" fmla="val 5469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EF624468-BD09-2A43-A4E8-020D327B8183}">
      <dsp:nvSpPr>
        <dsp:cNvPr id="0" name=""/>
        <dsp:cNvSpPr/>
      </dsp:nvSpPr>
      <dsp:spPr>
        <a:xfrm>
          <a:off x="2106835" y="856263"/>
          <a:ext cx="2168243" cy="2168243"/>
        </a:xfrm>
        <a:prstGeom prst="leftCircularArrow">
          <a:avLst>
            <a:gd name="adj1" fmla="val 6452"/>
            <a:gd name="adj2" fmla="val 429999"/>
            <a:gd name="adj3" fmla="val 10489124"/>
            <a:gd name="adj4" fmla="val 14837806"/>
            <a:gd name="adj5" fmla="val 7527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8B72D25B-16A6-2842-86E9-1B8A204DCD53}">
      <dsp:nvSpPr>
        <dsp:cNvPr id="0" name=""/>
        <dsp:cNvSpPr/>
      </dsp:nvSpPr>
      <dsp:spPr>
        <a:xfrm>
          <a:off x="3175666" y="-516416"/>
          <a:ext cx="2337802" cy="2337802"/>
        </a:xfrm>
        <a:prstGeom prst="circularArrow">
          <a:avLst>
            <a:gd name="adj1" fmla="val 5984"/>
            <a:gd name="adj2" fmla="val 394124"/>
            <a:gd name="adj3" fmla="val 13313824"/>
            <a:gd name="adj4" fmla="val 10508221"/>
            <a:gd name="adj5" fmla="val 6981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</dsp:spTree>
</dsp:drawing>
</file>

<file path=ppt/diagrams/drawing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0595202-8FBD-9A4E-89D9-EFFAB6CE2F95}">
      <dsp:nvSpPr>
        <dsp:cNvPr id="0" name=""/>
        <dsp:cNvSpPr/>
      </dsp:nvSpPr>
      <dsp:spPr>
        <a:xfrm>
          <a:off x="955" y="1158"/>
          <a:ext cx="1954621" cy="821862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2">
                <a:shade val="6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shade val="6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shade val="6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200" b="1" u="sng" kern="1200" dirty="0" err="1"/>
            <a:t>R</a:t>
          </a:r>
          <a:r>
            <a:rPr lang="de-DE" sz="1200" b="1" kern="1200" dirty="0" err="1"/>
            <a:t>edefinition</a:t>
          </a:r>
          <a:endParaRPr lang="de-DE" sz="1200" b="1" kern="1200" dirty="0"/>
        </a:p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200" kern="1200" dirty="0"/>
            <a:t>grundlegende Neugestaltung von Lehr-Lern-Situationen</a:t>
          </a:r>
        </a:p>
      </dsp:txBody>
      <dsp:txXfrm>
        <a:off x="25027" y="25230"/>
        <a:ext cx="1906477" cy="773718"/>
      </dsp:txXfrm>
    </dsp:sp>
    <dsp:sp modelId="{27F4923A-7C51-9641-A95A-A01DBEDF77B9}">
      <dsp:nvSpPr>
        <dsp:cNvPr id="0" name=""/>
        <dsp:cNvSpPr/>
      </dsp:nvSpPr>
      <dsp:spPr>
        <a:xfrm>
          <a:off x="955" y="844474"/>
          <a:ext cx="1954621" cy="821862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2">
                <a:shade val="8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shade val="8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shade val="8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100" b="1" u="sng" kern="1200" dirty="0"/>
            <a:t>M</a:t>
          </a:r>
          <a:r>
            <a:rPr lang="de-DE" sz="1100" b="1" kern="1200" dirty="0"/>
            <a:t>odifikation</a:t>
          </a:r>
        </a:p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100" kern="1200" dirty="0"/>
            <a:t>Neugestaltung von Aufgabenformaten durch digitale Medien</a:t>
          </a:r>
        </a:p>
      </dsp:txBody>
      <dsp:txXfrm>
        <a:off x="25027" y="868546"/>
        <a:ext cx="1906477" cy="773718"/>
      </dsp:txXfrm>
    </dsp:sp>
    <dsp:sp modelId="{42858A72-937F-7149-A9C9-8187F8960C06}">
      <dsp:nvSpPr>
        <dsp:cNvPr id="0" name=""/>
        <dsp:cNvSpPr/>
      </dsp:nvSpPr>
      <dsp:spPr>
        <a:xfrm>
          <a:off x="955" y="1687789"/>
          <a:ext cx="1954621" cy="821862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2">
                <a:tint val="99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tint val="99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tint val="99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100" b="1" u="sng" kern="1200" dirty="0"/>
            <a:t>A</a:t>
          </a:r>
          <a:r>
            <a:rPr lang="de-DE" sz="1100" b="1" kern="1200" dirty="0"/>
            <a:t>ugmentation</a:t>
          </a:r>
        </a:p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100" kern="1200" dirty="0"/>
            <a:t>funktionale Erweiterungen in Unterrichtsmedien/-methoden</a:t>
          </a:r>
        </a:p>
      </dsp:txBody>
      <dsp:txXfrm>
        <a:off x="25027" y="1711861"/>
        <a:ext cx="1906477" cy="773718"/>
      </dsp:txXfrm>
    </dsp:sp>
    <dsp:sp modelId="{1C4FEFE9-9751-424E-A914-2DAE5FE1CD0D}">
      <dsp:nvSpPr>
        <dsp:cNvPr id="0" name=""/>
        <dsp:cNvSpPr/>
      </dsp:nvSpPr>
      <dsp:spPr>
        <a:xfrm>
          <a:off x="955" y="2531105"/>
          <a:ext cx="1954621" cy="821862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2">
                <a:tint val="7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tint val="7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tint val="7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100" b="1" u="sng" kern="1200" dirty="0"/>
            <a:t>S</a:t>
          </a:r>
          <a:r>
            <a:rPr lang="de-DE" sz="1100" b="1" kern="1200" dirty="0"/>
            <a:t>ubstitution</a:t>
          </a:r>
        </a:p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100" kern="1200" dirty="0"/>
            <a:t>direkte Übertragung analog zu digital (ohne Funktionsänderung)</a:t>
          </a:r>
        </a:p>
      </dsp:txBody>
      <dsp:txXfrm>
        <a:off x="25027" y="2555177"/>
        <a:ext cx="1906477" cy="773718"/>
      </dsp:txXfrm>
    </dsp:sp>
    <dsp:sp modelId="{399BB58F-1320-CA4A-806F-62921601A35C}">
      <dsp:nvSpPr>
        <dsp:cNvPr id="0" name=""/>
        <dsp:cNvSpPr/>
      </dsp:nvSpPr>
      <dsp:spPr>
        <a:xfrm>
          <a:off x="955" y="3374420"/>
          <a:ext cx="1954621" cy="821862"/>
        </a:xfrm>
        <a:prstGeom prst="roundRect">
          <a:avLst>
            <a:gd name="adj" fmla="val 10000"/>
          </a:avLst>
        </a:prstGeom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100" kern="1200"/>
            <a:t>analoge Anwendung</a:t>
          </a:r>
        </a:p>
      </dsp:txBody>
      <dsp:txXfrm>
        <a:off x="25027" y="3398492"/>
        <a:ext cx="1906477" cy="773718"/>
      </dsp:txXfrm>
    </dsp:sp>
  </dsp:spTree>
</dsp:drawing>
</file>

<file path=ppt/diagrams/drawing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0595202-8FBD-9A4E-89D9-EFFAB6CE2F95}">
      <dsp:nvSpPr>
        <dsp:cNvPr id="0" name=""/>
        <dsp:cNvSpPr/>
      </dsp:nvSpPr>
      <dsp:spPr>
        <a:xfrm>
          <a:off x="4680" y="387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6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6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6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1000" kern="1200"/>
        </a:p>
      </dsp:txBody>
      <dsp:txXfrm>
        <a:off x="27611" y="23318"/>
        <a:ext cx="939743" cy="737059"/>
      </dsp:txXfrm>
    </dsp:sp>
    <dsp:sp modelId="{27F4923A-7C51-9641-A95A-A01DBEDF77B9}">
      <dsp:nvSpPr>
        <dsp:cNvPr id="0" name=""/>
        <dsp:cNvSpPr/>
      </dsp:nvSpPr>
      <dsp:spPr>
        <a:xfrm>
          <a:off x="4680" y="853823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8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8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8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27611" y="876754"/>
        <a:ext cx="939743" cy="737059"/>
      </dsp:txXfrm>
    </dsp:sp>
    <dsp:sp modelId="{42858A72-937F-7149-A9C9-8187F8960C06}">
      <dsp:nvSpPr>
        <dsp:cNvPr id="0" name=""/>
        <dsp:cNvSpPr/>
      </dsp:nvSpPr>
      <dsp:spPr>
        <a:xfrm>
          <a:off x="4680" y="1707260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99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99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99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zum Einstieg Fragestellung anhand von Animation aufwerfen</a:t>
          </a:r>
        </a:p>
      </dsp:txBody>
      <dsp:txXfrm>
        <a:off x="27611" y="1730191"/>
        <a:ext cx="939743" cy="737059"/>
      </dsp:txXfrm>
    </dsp:sp>
    <dsp:sp modelId="{1C4FEFE9-9751-424E-A914-2DAE5FE1CD0D}">
      <dsp:nvSpPr>
        <dsp:cNvPr id="0" name=""/>
        <dsp:cNvSpPr/>
      </dsp:nvSpPr>
      <dsp:spPr>
        <a:xfrm>
          <a:off x="4680" y="2560696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7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7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7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27611" y="2583627"/>
        <a:ext cx="939743" cy="737059"/>
      </dsp:txXfrm>
    </dsp:sp>
    <dsp:sp modelId="{399BB58F-1320-CA4A-806F-62921601A35C}">
      <dsp:nvSpPr>
        <dsp:cNvPr id="0" name=""/>
        <dsp:cNvSpPr/>
      </dsp:nvSpPr>
      <dsp:spPr>
        <a:xfrm>
          <a:off x="4680" y="3414133"/>
          <a:ext cx="985605" cy="782921"/>
        </a:xfrm>
        <a:prstGeom prst="roundRect">
          <a:avLst>
            <a:gd name="adj" fmla="val 10000"/>
          </a:avLst>
        </a:prstGeom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Orientierung/</a:t>
          </a:r>
        </a:p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Einstieg</a:t>
          </a:r>
        </a:p>
      </dsp:txBody>
      <dsp:txXfrm>
        <a:off x="27611" y="3437064"/>
        <a:ext cx="939743" cy="737059"/>
      </dsp:txXfrm>
    </dsp:sp>
    <dsp:sp modelId="{0CEB69AF-0EE4-4F4F-A0EF-A8B803045861}">
      <dsp:nvSpPr>
        <dsp:cNvPr id="0" name=""/>
        <dsp:cNvSpPr/>
      </dsp:nvSpPr>
      <dsp:spPr>
        <a:xfrm>
          <a:off x="1155867" y="387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6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6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6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1000" kern="1200"/>
        </a:p>
      </dsp:txBody>
      <dsp:txXfrm>
        <a:off x="1178798" y="23318"/>
        <a:ext cx="939743" cy="737059"/>
      </dsp:txXfrm>
    </dsp:sp>
    <dsp:sp modelId="{619A4337-ABD2-6243-A104-07DC27E8AAFE}">
      <dsp:nvSpPr>
        <dsp:cNvPr id="0" name=""/>
        <dsp:cNvSpPr/>
      </dsp:nvSpPr>
      <dsp:spPr>
        <a:xfrm>
          <a:off x="1155867" y="853823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8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8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8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1178798" y="876754"/>
        <a:ext cx="939743" cy="737059"/>
      </dsp:txXfrm>
    </dsp:sp>
    <dsp:sp modelId="{228EF184-2C77-434B-A7A5-F2971BF7050E}">
      <dsp:nvSpPr>
        <dsp:cNvPr id="0" name=""/>
        <dsp:cNvSpPr/>
      </dsp:nvSpPr>
      <dsp:spPr>
        <a:xfrm>
          <a:off x="1155867" y="1707260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99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99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99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Animationen mit PowerPoint in einem Lehrervortrag</a:t>
          </a:r>
        </a:p>
      </dsp:txBody>
      <dsp:txXfrm>
        <a:off x="1178798" y="1730191"/>
        <a:ext cx="939743" cy="737059"/>
      </dsp:txXfrm>
    </dsp:sp>
    <dsp:sp modelId="{222B0E5C-2AFB-0A47-9C61-9B769BBFE966}">
      <dsp:nvSpPr>
        <dsp:cNvPr id="0" name=""/>
        <dsp:cNvSpPr/>
      </dsp:nvSpPr>
      <dsp:spPr>
        <a:xfrm>
          <a:off x="1155867" y="2560696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7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7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7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1178798" y="2583627"/>
        <a:ext cx="939743" cy="737059"/>
      </dsp:txXfrm>
    </dsp:sp>
    <dsp:sp modelId="{86D15D1C-9E37-C042-B343-AD2395ECDEB8}">
      <dsp:nvSpPr>
        <dsp:cNvPr id="0" name=""/>
        <dsp:cNvSpPr/>
      </dsp:nvSpPr>
      <dsp:spPr>
        <a:xfrm>
          <a:off x="1155867" y="3414133"/>
          <a:ext cx="985605" cy="782921"/>
        </a:xfrm>
        <a:prstGeom prst="roundRect">
          <a:avLst>
            <a:gd name="adj" fmla="val 10000"/>
          </a:avLst>
        </a:prstGeom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Input</a:t>
          </a:r>
        </a:p>
      </dsp:txBody>
      <dsp:txXfrm>
        <a:off x="1178798" y="3437064"/>
        <a:ext cx="939743" cy="737059"/>
      </dsp:txXfrm>
    </dsp:sp>
    <dsp:sp modelId="{E3A7E1D4-67BB-1E43-8BDC-5577DFE9D407}">
      <dsp:nvSpPr>
        <dsp:cNvPr id="0" name=""/>
        <dsp:cNvSpPr/>
      </dsp:nvSpPr>
      <dsp:spPr>
        <a:xfrm>
          <a:off x="2307054" y="387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6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6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6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1000" kern="1200"/>
        </a:p>
      </dsp:txBody>
      <dsp:txXfrm>
        <a:off x="2329985" y="23318"/>
        <a:ext cx="939743" cy="737059"/>
      </dsp:txXfrm>
    </dsp:sp>
    <dsp:sp modelId="{2091367F-C697-BA44-8B0E-3A7ECEB8353C}">
      <dsp:nvSpPr>
        <dsp:cNvPr id="0" name=""/>
        <dsp:cNvSpPr/>
      </dsp:nvSpPr>
      <dsp:spPr>
        <a:xfrm>
          <a:off x="2307054" y="853823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8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8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8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Verwendung von Animationen als Lernmaterial</a:t>
          </a:r>
        </a:p>
      </dsp:txBody>
      <dsp:txXfrm>
        <a:off x="2329985" y="876754"/>
        <a:ext cx="939743" cy="737059"/>
      </dsp:txXfrm>
    </dsp:sp>
    <dsp:sp modelId="{67B926E6-8F82-DA4B-A567-9871EE4B2B75}">
      <dsp:nvSpPr>
        <dsp:cNvPr id="0" name=""/>
        <dsp:cNvSpPr/>
      </dsp:nvSpPr>
      <dsp:spPr>
        <a:xfrm>
          <a:off x="2307054" y="1707260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99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99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99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2329985" y="1730191"/>
        <a:ext cx="939743" cy="737059"/>
      </dsp:txXfrm>
    </dsp:sp>
    <dsp:sp modelId="{C93AC033-9B6A-EE4D-86E1-0BECC429E6ED}">
      <dsp:nvSpPr>
        <dsp:cNvPr id="0" name=""/>
        <dsp:cNvSpPr/>
      </dsp:nvSpPr>
      <dsp:spPr>
        <a:xfrm>
          <a:off x="2307054" y="2560696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7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7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7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2329985" y="2583627"/>
        <a:ext cx="939743" cy="737059"/>
      </dsp:txXfrm>
    </dsp:sp>
    <dsp:sp modelId="{DCE0EBB5-B52E-2749-AD08-0CE7C615FEB7}">
      <dsp:nvSpPr>
        <dsp:cNvPr id="0" name=""/>
        <dsp:cNvSpPr/>
      </dsp:nvSpPr>
      <dsp:spPr>
        <a:xfrm>
          <a:off x="2307054" y="3414133"/>
          <a:ext cx="985605" cy="782921"/>
        </a:xfrm>
        <a:prstGeom prst="roundRect">
          <a:avLst>
            <a:gd name="adj" fmla="val 10000"/>
          </a:avLst>
        </a:prstGeom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Erarbeitung</a:t>
          </a:r>
        </a:p>
      </dsp:txBody>
      <dsp:txXfrm>
        <a:off x="2329985" y="3437064"/>
        <a:ext cx="939743" cy="737059"/>
      </dsp:txXfrm>
    </dsp:sp>
    <dsp:sp modelId="{7C9163DA-7C52-C547-94F2-8598FA582C03}">
      <dsp:nvSpPr>
        <dsp:cNvPr id="0" name=""/>
        <dsp:cNvSpPr/>
      </dsp:nvSpPr>
      <dsp:spPr>
        <a:xfrm>
          <a:off x="3458241" y="387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6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6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6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000" kern="1200"/>
            <a:t>Erstellung von Animationen durch Lernende zur Diagnose</a:t>
          </a:r>
        </a:p>
      </dsp:txBody>
      <dsp:txXfrm>
        <a:off x="3481172" y="23318"/>
        <a:ext cx="939743" cy="737059"/>
      </dsp:txXfrm>
    </dsp:sp>
    <dsp:sp modelId="{59257E96-A438-074E-9EA1-277B9EC26637}">
      <dsp:nvSpPr>
        <dsp:cNvPr id="0" name=""/>
        <dsp:cNvSpPr/>
      </dsp:nvSpPr>
      <dsp:spPr>
        <a:xfrm>
          <a:off x="3458241" y="853823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8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8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8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3481172" y="876754"/>
        <a:ext cx="939743" cy="737059"/>
      </dsp:txXfrm>
    </dsp:sp>
    <dsp:sp modelId="{0224615B-9931-8B40-99AD-983187148392}">
      <dsp:nvSpPr>
        <dsp:cNvPr id="0" name=""/>
        <dsp:cNvSpPr/>
      </dsp:nvSpPr>
      <dsp:spPr>
        <a:xfrm>
          <a:off x="3458241" y="1707260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99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99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99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3481172" y="1730191"/>
        <a:ext cx="939743" cy="737059"/>
      </dsp:txXfrm>
    </dsp:sp>
    <dsp:sp modelId="{B3C64876-3E89-A14D-B29B-F1CAD7D981DD}">
      <dsp:nvSpPr>
        <dsp:cNvPr id="0" name=""/>
        <dsp:cNvSpPr/>
      </dsp:nvSpPr>
      <dsp:spPr>
        <a:xfrm>
          <a:off x="3458241" y="2560696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7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7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7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3481172" y="2583627"/>
        <a:ext cx="939743" cy="737059"/>
      </dsp:txXfrm>
    </dsp:sp>
    <dsp:sp modelId="{C0279FAE-0393-6C4F-A14E-38041AE2AF6A}">
      <dsp:nvSpPr>
        <dsp:cNvPr id="0" name=""/>
        <dsp:cNvSpPr/>
      </dsp:nvSpPr>
      <dsp:spPr>
        <a:xfrm>
          <a:off x="3458241" y="3414133"/>
          <a:ext cx="985605" cy="782921"/>
        </a:xfrm>
        <a:prstGeom prst="roundRect">
          <a:avLst>
            <a:gd name="adj" fmla="val 10000"/>
          </a:avLst>
        </a:prstGeom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Sicherung</a:t>
          </a:r>
        </a:p>
      </dsp:txBody>
      <dsp:txXfrm>
        <a:off x="3481172" y="3437064"/>
        <a:ext cx="939743" cy="737059"/>
      </dsp:txXfrm>
    </dsp:sp>
    <dsp:sp modelId="{A58D389C-6BC6-5C4A-86AB-23487538CA2A}">
      <dsp:nvSpPr>
        <dsp:cNvPr id="0" name=""/>
        <dsp:cNvSpPr/>
      </dsp:nvSpPr>
      <dsp:spPr>
        <a:xfrm>
          <a:off x="4609428" y="387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6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6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6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1000" kern="1200"/>
        </a:p>
      </dsp:txBody>
      <dsp:txXfrm>
        <a:off x="4632359" y="23318"/>
        <a:ext cx="939743" cy="737059"/>
      </dsp:txXfrm>
    </dsp:sp>
    <dsp:sp modelId="{203ED519-1500-D04F-82B8-816D6F149FD4}">
      <dsp:nvSpPr>
        <dsp:cNvPr id="0" name=""/>
        <dsp:cNvSpPr/>
      </dsp:nvSpPr>
      <dsp:spPr>
        <a:xfrm>
          <a:off x="4609428" y="853823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8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8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8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Informationen aus Animationen auf andere Kontexte übertragen</a:t>
          </a:r>
        </a:p>
      </dsp:txBody>
      <dsp:txXfrm>
        <a:off x="4632359" y="876754"/>
        <a:ext cx="939743" cy="737059"/>
      </dsp:txXfrm>
    </dsp:sp>
    <dsp:sp modelId="{F008FE01-A5A6-2E4C-9BD1-E2262D3F9707}">
      <dsp:nvSpPr>
        <dsp:cNvPr id="0" name=""/>
        <dsp:cNvSpPr/>
      </dsp:nvSpPr>
      <dsp:spPr>
        <a:xfrm>
          <a:off x="4609428" y="1707260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99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99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99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4632359" y="1730191"/>
        <a:ext cx="939743" cy="737059"/>
      </dsp:txXfrm>
    </dsp:sp>
    <dsp:sp modelId="{2CD593EB-888F-7946-8540-0E28E2B805CD}">
      <dsp:nvSpPr>
        <dsp:cNvPr id="0" name=""/>
        <dsp:cNvSpPr/>
      </dsp:nvSpPr>
      <dsp:spPr>
        <a:xfrm>
          <a:off x="4609428" y="2560696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7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7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7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4632359" y="2583627"/>
        <a:ext cx="939743" cy="737059"/>
      </dsp:txXfrm>
    </dsp:sp>
    <dsp:sp modelId="{99F2C568-697B-8D48-A045-272F5F83BEF5}">
      <dsp:nvSpPr>
        <dsp:cNvPr id="0" name=""/>
        <dsp:cNvSpPr/>
      </dsp:nvSpPr>
      <dsp:spPr>
        <a:xfrm>
          <a:off x="4609428" y="3414133"/>
          <a:ext cx="985605" cy="782921"/>
        </a:xfrm>
        <a:prstGeom prst="roundRect">
          <a:avLst>
            <a:gd name="adj" fmla="val 10000"/>
          </a:avLst>
        </a:prstGeom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Transfer</a:t>
          </a:r>
        </a:p>
      </dsp:txBody>
      <dsp:txXfrm>
        <a:off x="4632359" y="3437064"/>
        <a:ext cx="939743" cy="737059"/>
      </dsp:txXfrm>
    </dsp:sp>
    <dsp:sp modelId="{D3BC782E-3AB3-F54F-81E3-092D548600AF}">
      <dsp:nvSpPr>
        <dsp:cNvPr id="0" name=""/>
        <dsp:cNvSpPr/>
      </dsp:nvSpPr>
      <dsp:spPr>
        <a:xfrm>
          <a:off x="5760615" y="387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6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6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6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1000" kern="1200"/>
        </a:p>
      </dsp:txBody>
      <dsp:txXfrm>
        <a:off x="5783546" y="23318"/>
        <a:ext cx="939743" cy="737059"/>
      </dsp:txXfrm>
    </dsp:sp>
    <dsp:sp modelId="{A30534E1-9C18-9F48-B2FA-A83BE4F2C642}">
      <dsp:nvSpPr>
        <dsp:cNvPr id="0" name=""/>
        <dsp:cNvSpPr/>
      </dsp:nvSpPr>
      <dsp:spPr>
        <a:xfrm>
          <a:off x="5760615" y="853823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8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8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8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Dikussion von verschiedenen Animationen</a:t>
          </a:r>
        </a:p>
      </dsp:txBody>
      <dsp:txXfrm>
        <a:off x="5783546" y="876754"/>
        <a:ext cx="939743" cy="737059"/>
      </dsp:txXfrm>
    </dsp:sp>
    <dsp:sp modelId="{F8C031F0-8CD4-814E-B396-BDFFEF00DE55}">
      <dsp:nvSpPr>
        <dsp:cNvPr id="0" name=""/>
        <dsp:cNvSpPr/>
      </dsp:nvSpPr>
      <dsp:spPr>
        <a:xfrm>
          <a:off x="5760615" y="1707260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99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99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99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5783546" y="1730191"/>
        <a:ext cx="939743" cy="737059"/>
      </dsp:txXfrm>
    </dsp:sp>
    <dsp:sp modelId="{B50C46EE-7A17-BD4D-9FDA-8D575655DF8C}">
      <dsp:nvSpPr>
        <dsp:cNvPr id="0" name=""/>
        <dsp:cNvSpPr/>
      </dsp:nvSpPr>
      <dsp:spPr>
        <a:xfrm>
          <a:off x="5760615" y="2560696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7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7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7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5783546" y="2583627"/>
        <a:ext cx="939743" cy="737059"/>
      </dsp:txXfrm>
    </dsp:sp>
    <dsp:sp modelId="{571B866F-0709-4E47-9102-3D137E0D985A}">
      <dsp:nvSpPr>
        <dsp:cNvPr id="0" name=""/>
        <dsp:cNvSpPr/>
      </dsp:nvSpPr>
      <dsp:spPr>
        <a:xfrm>
          <a:off x="5760615" y="3414133"/>
          <a:ext cx="985605" cy="782921"/>
        </a:xfrm>
        <a:prstGeom prst="roundRect">
          <a:avLst>
            <a:gd name="adj" fmla="val 10000"/>
          </a:avLst>
        </a:prstGeom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abschließende Evaluation/ Diskussion</a:t>
          </a:r>
        </a:p>
      </dsp:txBody>
      <dsp:txXfrm>
        <a:off x="5783546" y="3437064"/>
        <a:ext cx="939743" cy="737059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gear1">
  <dgm:title val=""/>
  <dgm:desc val=""/>
  <dgm:catLst>
    <dgm:cat type="relationship" pri="3000"/>
    <dgm:cat type="process" pri="28000"/>
    <dgm:cat type="cycle" pri="14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 useDef="1">
    <dgm:dataModel>
      <dgm:ptLst/>
      <dgm:bg/>
      <dgm:whole/>
    </dgm:dataModel>
  </dgm:clrData>
  <dgm:layoutNode name="composite">
    <dgm:varLst>
      <dgm:chMax val="3"/>
      <dgm:animLvl val="lvl"/>
      <dgm:resizeHandles val="exact"/>
    </dgm:varLst>
    <dgm:alg type="composite">
      <dgm:param type="ar" val="1"/>
    </dgm:alg>
    <dgm:shape xmlns:r="http://schemas.openxmlformats.org/officeDocument/2006/relationships" r:blip="">
      <dgm:adjLst/>
    </dgm:shape>
    <dgm:presOf/>
    <dgm:choose name="Name0">
      <dgm:if name="Name1" axis="ch" ptType="node" func="cnt" op="lte" val="1">
        <dgm:constrLst>
          <dgm:constr type="primFontSz" for="ch" ptType="node" op="equ" val="65"/>
          <dgm:constr type="w" for="ch" forName="gear1" refType="w" fact="0.55"/>
          <dgm:constr type="h" for="ch" forName="gear1" refType="w" fact="0.55"/>
          <dgm:constr type="l" for="ch" forName="gear1" refType="w" fact="0.05"/>
          <dgm:constr type="t" for="ch" forName="gear1" refType="w" fact="0.05"/>
          <dgm:constr type="w" for="ch" forName="gear1srcNode" val="1"/>
          <dgm:constr type="h" for="ch" forName="gear1srcNode" val="1"/>
          <dgm:constr type="l" for="ch" forName="gear1srcNode" refType="w" fact="0.32"/>
          <dgm:constr type="t" for="ch" forName="gear1srcNode"/>
          <dgm:constr type="w" for="ch" forName="gear1dstNode" val="1"/>
          <dgm:constr type="h" for="ch" forName="gear1dstNode" val="1"/>
          <dgm:constr type="r" for="ch" forName="gear1dstNode" refType="w" fact="0.58"/>
          <dgm:constr type="t" for="ch" forName="gear1dstNode" refType="h" fact="0.55"/>
          <dgm:constr type="diam" for="des" forName="connector1" refType="w" refFor="ch" refForName="gear1" op="equ" fact="1.1"/>
          <dgm:constr type="h" for="des" forName="connector1" refType="w" refFor="ch" refForName="gear1" op="equ" fact="0.1"/>
          <dgm:constr type="w" for="ch" forName="gear1ch" refType="w" fact="0.35"/>
          <dgm:constr type="h" for="ch" forName="gear1ch" refType="w" refFor="ch" refForName="gear1ch" fact="0.6"/>
          <dgm:constr type="l" for="ch" forName="gear1ch"/>
          <dgm:constr type="b" for="ch" forName="gear1ch" refType="h" fact="0.6"/>
        </dgm:constrLst>
      </dgm:if>
      <dgm:if name="Name2" axis="ch" ptType="node" func="cnt" op="equ" val="2">
        <dgm:constrLst>
          <dgm:constr type="primFontSz" for="ch" ptType="node" op="equ" val="65"/>
          <dgm:constr type="w" for="ch" forName="gear1" refType="w" fact="0.55"/>
          <dgm:constr type="h" for="ch" forName="gear1" refType="w" fact="0.55"/>
          <dgm:constr type="l" for="ch" forName="gear1" refType="w" fact="0.45"/>
          <dgm:constr type="t" for="ch" forName="gear1" refType="w" fact="0.25"/>
          <dgm:constr type="w" for="ch" forName="gear1srcNode" val="1"/>
          <dgm:constr type="h" for="ch" forName="gear1srcNode" val="1"/>
          <dgm:constr type="l" for="ch" forName="gear1srcNode" refType="w" fact="0.72"/>
          <dgm:constr type="t" for="ch" forName="gear1srcNode" refType="w" fact="0.2"/>
          <dgm:constr type="w" for="ch" forName="gear1dstNode" val="1"/>
          <dgm:constr type="h" for="ch" forName="gear1dstNode" val="1"/>
          <dgm:constr type="r" for="ch" forName="gear1dstNode" refType="w" fact="0.98"/>
          <dgm:constr type="t" for="ch" forName="gear1dstNode" refType="h" fact="0.75"/>
          <dgm:constr type="diam" for="des" forName="connector1" refType="w" refFor="ch" refForName="gear1" op="equ" fact="1.1"/>
          <dgm:constr type="h" for="des" forName="connector1" refType="w" refFor="ch" refForName="gear1" op="equ" fact="0.1"/>
          <dgm:constr type="w" for="ch" forName="gear1ch" refType="w" fact="0.35"/>
          <dgm:constr type="h" for="ch" forName="gear1ch" refType="w" refFor="ch" refForName="gear1ch" fact="0.6"/>
          <dgm:constr type="l" for="ch" forName="gear1ch" refType="w" fact="0.38"/>
          <dgm:constr type="b" for="ch" forName="gear1ch" refType="w" fact="0.8"/>
          <dgm:constr type="w" for="ch" forName="gear2" refType="w" fact="0.4"/>
          <dgm:constr type="h" for="ch" forName="gear2" refType="w" fact="0.4"/>
          <dgm:constr type="l" for="ch" forName="gear2" refType="w" fact="0.13"/>
          <dgm:constr type="t" for="ch" forName="gear2" refType="w" fact="0.12"/>
          <dgm:constr type="w" for="ch" forName="gear2srcNode" val="1"/>
          <dgm:constr type="h" for="ch" forName="gear2srcNode" val="1"/>
          <dgm:constr type="l" for="ch" forName="gear2srcNode" refType="w" fact="0.23"/>
          <dgm:constr type="t" for="ch" forName="gear2srcNode" refType="w" fact="0.08"/>
          <dgm:constr type="w" for="ch" forName="gear2dstNode" val="1"/>
          <dgm:constr type="h" for="ch" forName="gear2dstNode" val="1"/>
          <dgm:constr type="l" for="ch" forName="gear2dstNode" refType="w" fact="0.1"/>
          <dgm:constr type="t" for="ch" forName="gear2dstNode" refType="h" fact="0.33"/>
          <dgm:constr type="diam" for="des" forName="connector2" refType="w" refFor="ch" refForName="gear2" op="equ" fact="-1.1"/>
          <dgm:constr type="h" for="des" forName="connector2" refType="w" refFor="ch" refForName="gear1" op="equ" fact="0.1"/>
          <dgm:constr type="w" for="ch" forName="gear2ch" refType="w" fact="0.35"/>
          <dgm:constr type="h" for="ch" forName="gear2ch" refType="w" refFor="ch" refForName="gear2ch" fact="0.6"/>
          <dgm:constr type="l" for="ch" forName="gear2ch" refType="w" fact="0.34"/>
          <dgm:constr type="t" for="ch" forName="gear2ch" refType="w" fact="0.04"/>
        </dgm:constrLst>
      </dgm:if>
      <dgm:else name="Name3">
        <dgm:constrLst>
          <dgm:constr type="primFontSz" for="ch" ptType="node" op="equ" val="65"/>
          <dgm:constr type="w" for="ch" forName="gear1" refType="w" fact="0.55"/>
          <dgm:constr type="h" for="ch" forName="gear1" refType="w" fact="0.55"/>
          <dgm:constr type="l" for="ch" forName="gear1" refType="w" fact="0.45"/>
          <dgm:constr type="t" for="ch" forName="gear1" refType="w" fact="0.45"/>
          <dgm:constr type="w" for="ch" forName="gear1srcNode" val="1"/>
          <dgm:constr type="h" for="ch" forName="gear1srcNode" val="1"/>
          <dgm:constr type="l" for="ch" forName="gear1srcNode" refType="w" fact="0.72"/>
          <dgm:constr type="t" for="ch" forName="gear1srcNode" refType="w" fact="0.4"/>
          <dgm:constr type="w" for="ch" forName="gear1dstNode" val="1"/>
          <dgm:constr type="h" for="ch" forName="gear1dstNode" val="1"/>
          <dgm:constr type="r" for="ch" forName="gear1dstNode" refType="w" fact="0.98"/>
          <dgm:constr type="t" for="ch" forName="gear1dstNode" refType="h" fact="0.95"/>
          <dgm:constr type="diam" for="des" forName="connector1" refType="w" refFor="ch" refForName="gear1" op="equ" fact="1.15"/>
          <dgm:constr type="h" for="des" forName="connector1" refType="w" refFor="ch" refForName="gear1" op="equ" fact="0.1"/>
          <dgm:constr type="w" for="ch" forName="gear1ch" refType="w" fact="0.35"/>
          <dgm:constr type="h" for="ch" forName="gear1ch" refType="w" refFor="ch" refForName="gear1ch" fact="0.6"/>
          <dgm:constr type="l" for="ch" forName="gear1ch" refType="w" fact="0.38"/>
          <dgm:constr type="b" for="ch" forName="gear1ch" refType="h"/>
          <dgm:constr type="w" for="ch" forName="gear2" refType="w" fact="0.4"/>
          <dgm:constr type="h" for="ch" forName="gear2" refType="w" fact="0.4"/>
          <dgm:constr type="l" for="ch" forName="gear2" refType="w" fact="0.13"/>
          <dgm:constr type="t" for="ch" forName="gear2" refType="w" fact="0.32"/>
          <dgm:constr type="w" for="ch" forName="gear2srcNode" val="1"/>
          <dgm:constr type="h" for="ch" forName="gear2srcNode" val="1"/>
          <dgm:constr type="l" for="ch" forName="gear2srcNode" refType="w" fact="0.23"/>
          <dgm:constr type="t" for="ch" forName="gear2srcNode" refType="w" fact="0.28"/>
          <dgm:constr type="w" for="ch" forName="gear2dstNode" val="1"/>
          <dgm:constr type="h" for="ch" forName="gear2dstNode" val="1"/>
          <dgm:constr type="l" for="ch" forName="gear2dstNode" refType="w" fact="0.1"/>
          <dgm:constr type="t" for="ch" forName="gear2dstNode" refType="h" fact="0.53"/>
          <dgm:constr type="diam" for="des" forName="connector2" refType="w" refFor="ch" refForName="gear2" op="equ" fact="-1.1"/>
          <dgm:constr type="h" for="des" forName="connector2" refType="w" refFor="ch" refForName="gear1" op="equ" fact="0.1"/>
          <dgm:constr type="w" for="ch" forName="gear2ch" refType="w" fact="0.35"/>
          <dgm:constr type="h" for="ch" forName="gear2ch" refType="w" refFor="ch" refForName="gear2ch" fact="0.6"/>
          <dgm:constr type="l" for="ch" forName="gear2ch"/>
          <dgm:constr type="t" for="ch" forName="gear2ch" refType="w" fact="0.58"/>
          <dgm:constr type="w" for="ch" forName="gear3" refType="w" fact="0.48"/>
          <dgm:constr type="h" for="ch" forName="gear3" refType="w" fact="0.48"/>
          <dgm:constr type="l" for="ch" forName="gear3" refType="w" fact="0.31"/>
          <dgm:constr type="t" for="ch" forName="gear3"/>
          <dgm:constr type="w" for="ch" forName="gear3tx" refType="w" fact="0.22"/>
          <dgm:constr type="h" for="ch" forName="gear3tx" refType="w" fact="0.22"/>
          <dgm:constr type="ctrX" for="ch" forName="gear3tx" refType="ctrX" refFor="ch" refForName="gear3"/>
          <dgm:constr type="ctrY" for="ch" forName="gear3tx" refType="ctrY" refFor="ch" refForName="gear3"/>
          <dgm:constr type="w" for="ch" forName="gear3srcNode" val="1"/>
          <dgm:constr type="h" for="ch" forName="gear3srcNode" val="1"/>
          <dgm:constr type="l" for="ch" forName="gear3srcNode" refType="w" fact="0.3"/>
          <dgm:constr type="t" for="ch" forName="gear3srcNode" refType="w" fact="0.25"/>
          <dgm:constr type="w" for="ch" forName="gear3dstNode" val="1"/>
          <dgm:constr type="h" for="ch" forName="gear3dstNode" val="1"/>
          <dgm:constr type="l" for="ch" forName="gear3dstNode" refType="w" fact="0.38"/>
          <dgm:constr type="t" for="ch" forName="gear3dstNode" refType="h" fact="0.05"/>
          <dgm:constr type="diam" for="des" forName="connector3" refType="w" refFor="ch" refForName="gear3" op="equ"/>
          <dgm:constr type="h" for="des" forName="connector3" refType="w" refFor="ch" refForName="gear1" op="equ" fact="0.1"/>
          <dgm:constr type="w" for="ch" forName="gear3ch" refType="w" fact="0.35"/>
          <dgm:constr type="h" for="ch" forName="gear3ch" refType="w" refFor="ch" refForName="gear3ch" fact="0.6"/>
          <dgm:constr type="l" for="ch" forName="gear3ch" refType="w" fact="0.65"/>
          <dgm:constr type="t" for="ch" forName="gear3ch" refType="h" fact="0.13"/>
        </dgm:constrLst>
      </dgm:else>
    </dgm:choose>
    <dgm:ruleLst/>
    <dgm:forEach name="Name4" axis="ch" ptType="node" cnt="1">
      <dgm:layoutNode name="gear1" styleLbl="node1">
        <dgm:varLst>
          <dgm:chMax val="1"/>
          <dgm:bulletEnabled val="1"/>
        </dgm:varLst>
        <dgm:alg type="tx">
          <dgm:param type="txAnchorVertCh" val="mid"/>
        </dgm:alg>
        <dgm:shape xmlns:r="http://schemas.openxmlformats.org/officeDocument/2006/relationships" type="gear9" r:blip="">
          <dgm:adjLst/>
        </dgm:shape>
        <dgm:presOf axis="self"/>
        <dgm:constrLst>
          <dgm:constr type="tMarg" refType="primFontSz" fact="0.1"/>
          <dgm:constr type="bMarg" refType="primFontSz" fact="0.1"/>
          <dgm:constr type="lMarg" refType="primFontSz" fact="0.1"/>
          <dgm:constr type="rMarg" refType="primFontSz" fact="0.1"/>
        </dgm:constrLst>
        <dgm:ruleLst>
          <dgm:rule type="primFontSz" val="5" fact="NaN" max="NaN"/>
        </dgm:ruleLst>
      </dgm:layoutNode>
      <dgm:layoutNode name="gear1srcNode">
        <dgm:alg type="sp"/>
        <dgm:shape xmlns:r="http://schemas.openxmlformats.org/officeDocument/2006/relationships" type="rect" r:blip="" hideGeom="1">
          <dgm:adjLst/>
        </dgm:shape>
        <dgm:presOf axis="self"/>
        <dgm:constrLst/>
        <dgm:ruleLst/>
      </dgm:layoutNode>
      <dgm:layoutNode name="gear1dstNode">
        <dgm:alg type="sp"/>
        <dgm:shape xmlns:r="http://schemas.openxmlformats.org/officeDocument/2006/relationships" type="rect" r:blip="" hideGeom="1">
          <dgm:adjLst/>
        </dgm:shape>
        <dgm:presOf axis="self"/>
        <dgm:constrLst/>
        <dgm:ruleLst/>
      </dgm:layoutNode>
      <dgm:choose name="Name5">
        <dgm:if name="Name6" axis="ch" ptType="node" func="cnt" op="gte" val="1">
          <dgm:layoutNode name="gear1ch" styleLbl="fgAcc1">
            <dgm:varLst>
              <dgm:chMax val="0"/>
              <dgm:bulletEnabled val="1"/>
            </dgm:varLst>
            <dgm:alg type="tx">
              <dgm:param type="stBulletLvl" val="1"/>
            </dgm:alg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des" ptType="node"/>
            <dgm:constrLst>
              <dgm:constr type="tMarg" refType="primFontSz" fact="0.3"/>
              <dgm:constr type="bMarg" refType="primFontSz" fact="0.3"/>
              <dgm:constr type="lMarg" refType="primFontSz" fact="0.3"/>
              <dgm:constr type="rMarg" refType="primFontSz" fact="0.3"/>
            </dgm:constrLst>
            <dgm:ruleLst>
              <dgm:rule type="primFontSz" val="5" fact="NaN" max="NaN"/>
            </dgm:ruleLst>
          </dgm:layoutNode>
        </dgm:if>
        <dgm:else name="Name7"/>
      </dgm:choose>
    </dgm:forEach>
    <dgm:forEach name="Name8" axis="ch" ptType="node" st="2" cnt="1">
      <dgm:layoutNode name="gear2" styleLbl="node1">
        <dgm:varLst>
          <dgm:chMax val="1"/>
          <dgm:bulletEnabled val="1"/>
        </dgm:varLst>
        <dgm:alg type="tx">
          <dgm:param type="txAnchorVertCh" val="mid"/>
        </dgm:alg>
        <dgm:shape xmlns:r="http://schemas.openxmlformats.org/officeDocument/2006/relationships" type="gear6" r:blip="">
          <dgm:adjLst/>
        </dgm:shape>
        <dgm:presOf axis="self"/>
        <dgm:constrLst>
          <dgm:constr type="tMarg" refType="primFontSz" fact="0.1"/>
          <dgm:constr type="bMarg" refType="primFontSz" fact="0.1"/>
          <dgm:constr type="lMarg" refType="primFontSz" fact="0.1"/>
          <dgm:constr type="rMarg" refType="primFontSz" fact="0.1"/>
        </dgm:constrLst>
        <dgm:ruleLst>
          <dgm:rule type="primFontSz" val="5" fact="NaN" max="NaN"/>
        </dgm:ruleLst>
      </dgm:layoutNode>
      <dgm:layoutNode name="gear2srcNode">
        <dgm:alg type="sp"/>
        <dgm:shape xmlns:r="http://schemas.openxmlformats.org/officeDocument/2006/relationships" type="rect" r:blip="" hideGeom="1">
          <dgm:adjLst/>
        </dgm:shape>
        <dgm:presOf axis="self"/>
        <dgm:constrLst/>
        <dgm:ruleLst/>
      </dgm:layoutNode>
      <dgm:layoutNode name="gear2dstNode">
        <dgm:alg type="sp"/>
        <dgm:shape xmlns:r="http://schemas.openxmlformats.org/officeDocument/2006/relationships" type="rect" r:blip="" hideGeom="1">
          <dgm:adjLst/>
        </dgm:shape>
        <dgm:presOf axis="self"/>
        <dgm:constrLst/>
        <dgm:ruleLst/>
      </dgm:layoutNode>
      <dgm:choose name="Name9">
        <dgm:if name="Name10" axis="ch" ptType="node" func="cnt" op="gte" val="1">
          <dgm:layoutNode name="gear2ch" styleLbl="fgAcc1">
            <dgm:varLst>
              <dgm:chMax val="0"/>
              <dgm:bulletEnabled val="1"/>
            </dgm:varLst>
            <dgm:alg type="tx">
              <dgm:param type="stBulletLvl" val="1"/>
            </dgm:alg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des" ptType="node"/>
            <dgm:constrLst>
              <dgm:constr type="tMarg" refType="primFontSz" fact="0.3"/>
              <dgm:constr type="bMarg" refType="primFontSz" fact="0.3"/>
              <dgm:constr type="lMarg" refType="primFontSz" fact="0.3"/>
              <dgm:constr type="rMarg" refType="primFontSz" fact="0.3"/>
            </dgm:constrLst>
            <dgm:ruleLst>
              <dgm:rule type="primFontSz" val="5" fact="NaN" max="NaN"/>
            </dgm:ruleLst>
          </dgm:layoutNode>
        </dgm:if>
        <dgm:else name="Name11"/>
      </dgm:choose>
    </dgm:forEach>
    <dgm:forEach name="Name12" axis="ch" ptType="node" st="3" cnt="1">
      <dgm:layoutNode name="gear3" styleLbl="node1">
        <dgm:alg type="sp"/>
        <dgm:shape xmlns:r="http://schemas.openxmlformats.org/officeDocument/2006/relationships" rot="-15" type="gear6" r:blip="">
          <dgm:adjLst/>
        </dgm:shape>
        <dgm:presOf axis="self"/>
        <dgm:constrLst/>
        <dgm:ruleLst/>
      </dgm:layoutNode>
      <dgm:layoutNode name="gear3tx" styleLbl="node1">
        <dgm:varLst>
          <dgm:chMax val="1"/>
          <dgm:bulletEnabled val="1"/>
        </dgm:varLst>
        <dgm:alg type="tx"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/>
        <dgm:constrLst>
          <dgm:constr type="tMarg" refType="primFontSz" fact="0.1"/>
          <dgm:constr type="bMarg" refType="primFontSz" fact="0.1"/>
          <dgm:constr type="lMarg" refType="primFontSz" fact="0.1"/>
          <dgm:constr type="rMarg" refType="primFontSz" fact="0.1"/>
        </dgm:constrLst>
        <dgm:ruleLst>
          <dgm:rule type="primFontSz" val="5" fact="NaN" max="NaN"/>
        </dgm:ruleLst>
      </dgm:layoutNode>
      <dgm:layoutNode name="gear3srcNode">
        <dgm:alg type="sp"/>
        <dgm:shape xmlns:r="http://schemas.openxmlformats.org/officeDocument/2006/relationships" type="rect" r:blip="" hideGeom="1">
          <dgm:adjLst/>
        </dgm:shape>
        <dgm:presOf axis="self"/>
        <dgm:constrLst/>
        <dgm:ruleLst/>
      </dgm:layoutNode>
      <dgm:layoutNode name="gear3dstNode">
        <dgm:alg type="sp"/>
        <dgm:shape xmlns:r="http://schemas.openxmlformats.org/officeDocument/2006/relationships" type="rect" r:blip="" hideGeom="1">
          <dgm:adjLst/>
        </dgm:shape>
        <dgm:presOf axis="self"/>
        <dgm:constrLst/>
        <dgm:ruleLst/>
      </dgm:layoutNode>
      <dgm:choose name="Name13">
        <dgm:if name="Name14" axis="ch" ptType="node" func="cnt" op="gte" val="1">
          <dgm:layoutNode name="gear3ch" styleLbl="fgAcc1">
            <dgm:varLst>
              <dgm:chMax val="0"/>
              <dgm:bulletEnabled val="1"/>
            </dgm:varLst>
            <dgm:alg type="tx">
              <dgm:param type="stBulletLvl" val="1"/>
            </dgm:alg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des" ptType="node"/>
            <dgm:constrLst>
              <dgm:constr type="tMarg" refType="primFontSz" fact="0.3"/>
              <dgm:constr type="bMarg" refType="primFontSz" fact="0.3"/>
              <dgm:constr type="lMarg" refType="primFontSz" fact="0.3"/>
              <dgm:constr type="rMarg" refType="primFontSz" fact="0.3"/>
            </dgm:constrLst>
            <dgm:ruleLst>
              <dgm:rule type="primFontSz" val="5" fact="NaN" max="NaN"/>
            </dgm:ruleLst>
          </dgm:layoutNode>
        </dgm:if>
        <dgm:else name="Name15"/>
      </dgm:choose>
    </dgm:forEach>
    <dgm:forEach name="Name16" axis="ch" ptType="sibTrans" hideLastTrans="0" cnt="1">
      <dgm:layoutNode name="connector1" styleLbl="sibTrans2D1">
        <dgm:alg type="conn">
          <dgm:param type="connRout" val="curve"/>
          <dgm:param type="srcNode" val="gear1srcNode"/>
          <dgm:param type="dstNode" val="gear1dstNode"/>
          <dgm:param type="begPts" val="midR"/>
          <dgm:param type="endPts" val="tCtr"/>
        </dgm:alg>
        <dgm:shape xmlns:r="http://schemas.openxmlformats.org/officeDocument/2006/relationships" type="conn" r:blip="">
          <dgm:adjLst/>
        </dgm:shape>
        <dgm:presOf axis="self"/>
        <dgm:constrLst>
          <dgm:constr type="w" val="10"/>
          <dgm:constr type="h" val="10"/>
          <dgm:constr type="begPad"/>
          <dgm:constr type="endPad"/>
        </dgm:constrLst>
        <dgm:ruleLst/>
      </dgm:layoutNode>
    </dgm:forEach>
    <dgm:forEach name="Name17" axis="ch" ptType="sibTrans" hideLastTrans="0" st="2" cnt="1">
      <dgm:layoutNode name="connector2" styleLbl="sibTrans2D1">
        <dgm:alg type="conn">
          <dgm:param type="connRout" val="curve"/>
          <dgm:param type="srcNode" val="gear2srcNode"/>
          <dgm:param type="dstNode" val="gear2dstNode"/>
          <dgm:param type="begPts" val="midL"/>
          <dgm:param type="endPts" val="midL"/>
        </dgm:alg>
        <dgm:shape xmlns:r="http://schemas.openxmlformats.org/officeDocument/2006/relationships" type="conn" r:blip="">
          <dgm:adjLst/>
        </dgm:shape>
        <dgm:presOf axis="self"/>
        <dgm:constrLst>
          <dgm:constr type="w" val="10"/>
          <dgm:constr type="h" val="10"/>
          <dgm:constr type="begPad"/>
          <dgm:constr type="endPad"/>
        </dgm:constrLst>
        <dgm:ruleLst/>
      </dgm:layoutNode>
    </dgm:forEach>
    <dgm:forEach name="Name18" axis="ch" ptType="sibTrans" hideLastTrans="0" st="3" cnt="1">
      <dgm:layoutNode name="connector3" styleLbl="sibTrans2D1">
        <dgm:alg type="conn">
          <dgm:param type="connRout" val="curve"/>
          <dgm:param type="srcNode" val="gear3srcNode"/>
          <dgm:param type="dstNode" val="gear3dstNode"/>
          <dgm:param type="begPts" val="midL"/>
          <dgm:param type="endPts" val="midL"/>
        </dgm:alg>
        <dgm:shape xmlns:r="http://schemas.openxmlformats.org/officeDocument/2006/relationships" type="conn" r:blip="">
          <dgm:adjLst/>
        </dgm:shape>
        <dgm:presOf axis="self"/>
        <dgm:constrLst>
          <dgm:constr type="w" val="10"/>
          <dgm:constr type="h" val="10"/>
          <dgm:constr type="begPad"/>
          <dgm:constr type="endPad"/>
        </dgm:constrLst>
        <dgm:ruleLst/>
      </dgm:layoutNode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hierarchy4">
  <dgm:title val=""/>
  <dgm:desc val=""/>
  <dgm:catLst>
    <dgm:cat type="hierarchy" pri="4000"/>
    <dgm:cat type="list" pri="24000"/>
    <dgm:cat type="relationship" pri="1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3" srcId="1" destId="11" srcOrd="0" destOrd="0"/>
        <dgm:cxn modelId="14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</dgm:cxnLst>
      <dgm:bg/>
      <dgm:whole/>
    </dgm:dataModel>
  </dgm:clrData>
  <dgm:layoutNode name="Name0">
    <dgm:varLst>
      <dgm:chPref val="1"/>
      <dgm:dir/>
      <dgm:animOne val="branch"/>
      <dgm:animLvl val="lvl"/>
      <dgm:resizeHandles/>
    </dgm:varLst>
    <dgm:choose name="Name1">
      <dgm:if name="Name2" func="var" arg="dir" op="equ" val="norm">
        <dgm:alg type="lin">
          <dgm:param type="linDir" val="fromL"/>
          <dgm:param type="nodeVertAlign" val="t"/>
        </dgm:alg>
      </dgm:if>
      <dgm:else name="Name3">
        <dgm:alg type="lin">
          <dgm:param type="linDir" val="fromR"/>
          <dgm:param type="nodeVertAlign" val="t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vertOne" refType="w"/>
      <dgm:constr type="w" for="des" forName="horzOne" refType="w"/>
      <dgm:constr type="w" for="des" forName="txOne" refType="w"/>
      <dgm:constr type="w" for="des" forName="vertTwo" refType="w"/>
      <dgm:constr type="w" for="des" forName="horzTwo" refType="w"/>
      <dgm:constr type="w" for="des" forName="txTwo" refType="w"/>
      <dgm:constr type="w" for="des" forName="vertThree" refType="w"/>
      <dgm:constr type="w" for="des" forName="horzThree" refType="w"/>
      <dgm:constr type="w" for="des" forName="txThree" refType="w"/>
      <dgm:constr type="w" for="des" forName="vertFour" refType="w"/>
      <dgm:constr type="w" for="des" forName="horzFour" refType="w"/>
      <dgm:constr type="w" for="des" forName="txFour" refType="w"/>
      <dgm:constr type="h" for="des" ptType="node" op="equ"/>
      <dgm:constr type="h" for="des" forName="txOne" refType="h"/>
      <dgm:constr type="userH" for="des" ptType="node" refType="h" refFor="des" refForName="txOne"/>
      <dgm:constr type="primFontSz" for="des" forName="txOne" val="65"/>
      <dgm:constr type="primFontSz" for="des" forName="txTwo" val="65"/>
      <dgm:constr type="primFontSz" for="des" forName="txTwo" refType="primFontSz" refFor="des" refForName="txOne" op="lte"/>
      <dgm:constr type="primFontSz" for="des" forName="txThree" val="65"/>
      <dgm:constr type="primFontSz" for="des" forName="txThree" refType="primFontSz" refFor="des" refForName="txOne" op="lte"/>
      <dgm:constr type="primFontSz" for="des" forName="txThree" refType="primFontSz" refFor="des" refForName="txTwo" op="lte"/>
      <dgm:constr type="primFontSz" for="des" forName="txFour" val="65"/>
      <dgm:constr type="primFontSz" for="des" forName="txFour" refType="primFontSz" refFor="des" refForName="txOne" op="lte"/>
      <dgm:constr type="primFontSz" for="des" forName="txFour" refType="primFontSz" refFor="des" refForName="txTwo" op="lte"/>
      <dgm:constr type="primFontSz" for="des" forName="txFour" refType="primFontSz" refFor="des" refForName="txThree" op="lte"/>
      <dgm:constr type="w" for="des" forName="sibSpaceOne" refType="w" fact="0.168"/>
      <dgm:constr type="w" for="des" forName="sibSpaceTwo" refType="w" refFor="des" refForName="sibSpaceOne" op="equ" fact="0.5"/>
      <dgm:constr type="w" for="des" forName="sibSpaceThree" refType="w" refFor="des" refForName="sibSpaceTwo" op="equ" fact="0.5"/>
      <dgm:constr type="w" for="des" forName="sibSpaceFour" refType="w" refFor="des" refForName="sibSpaceThree" op="equ" fact="0.5"/>
      <dgm:constr type="h" for="des" forName="parTransOne" refType="w" fact="0.056"/>
      <dgm:constr type="h" for="des" forName="parTransTwo" refType="h" refFor="des" refForName="parTransOne" op="equ"/>
      <dgm:constr type="h" for="des" forName="parTransThree" refType="h" refFor="des" refForName="parTransTwo" op="equ"/>
      <dgm:constr type="h" for="des" forName="parTransFour" refType="h" refFor="des" refForName="parTransThree" op="equ"/>
    </dgm:constrLst>
    <dgm:ruleLst/>
    <dgm:forEach name="Name4" axis="ch" ptType="node">
      <dgm:layoutNode name="vertOne">
        <dgm:alg type="lin">
          <dgm:param type="linDir" val="fromT"/>
        </dgm:alg>
        <dgm:shape xmlns:r="http://schemas.openxmlformats.org/officeDocument/2006/relationships" r:blip="">
          <dgm:adjLst/>
        </dgm:shape>
        <dgm:presOf/>
        <dgm:constrLst>
          <dgm:constr type="w" for="ch" forName="txOne" refType="w" refFor="ch" refForName="horzOne" op="gte"/>
        </dgm:constrLst>
        <dgm:ruleLst/>
        <dgm:layoutNode name="txOne" styleLbl="node0">
          <dgm:varLst>
            <dgm:chPref val="3"/>
          </dgm:varLst>
          <dgm:alg type="tx"/>
          <dgm:shape xmlns:r="http://schemas.openxmlformats.org/officeDocument/2006/relationships" type="roundRect" r:blip="">
            <dgm:adjLst>
              <dgm:adj idx="1" val="0.1"/>
            </dgm:adjLst>
          </dgm:shape>
          <dgm:presOf axis="self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5">
          <dgm:if name="Name6" axis="des" ptType="node" func="cnt" op="gt" val="0">
            <dgm:layoutNode name="parTransOn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if>
          <dgm:else name="Name7"/>
        </dgm:choose>
        <dgm:layoutNode name="horzOne">
          <dgm:choose name="Name8">
            <dgm:if name="Name9" func="var" arg="dir" op="equ" val="norm">
              <dgm:alg type="lin">
                <dgm:param type="linDir" val="fromL"/>
                <dgm:param type="nodeVertAlign" val="t"/>
              </dgm:alg>
            </dgm:if>
            <dgm:else name="Name10">
              <dgm:alg type="lin">
                <dgm:param type="linDir" val="fromR"/>
                <dgm:param type="nodeVertAlign" val="t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/>
          <dgm:ruleLst>
            <dgm:rule type="w" val="INF" fact="NaN" max="NaN"/>
          </dgm:ruleLst>
          <dgm:forEach name="Name11" axis="ch" ptType="node">
            <dgm:layoutNode name="vertTwo">
              <dgm:alg type="lin">
                <dgm:param type="linDir" val="fromT"/>
              </dgm:alg>
              <dgm:shape xmlns:r="http://schemas.openxmlformats.org/officeDocument/2006/relationships" r:blip="">
                <dgm:adjLst/>
              </dgm:shape>
              <dgm:presOf/>
              <dgm:constrLst>
                <dgm:constr type="w" for="ch" forName="txTwo" refType="w" refFor="ch" refForName="horzTwo" op="gte"/>
              </dgm:constrLst>
              <dgm:ruleLst/>
              <dgm:layoutNode name="txTwo">
                <dgm:varLst>
                  <dgm:chPref val="3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"/>
                  </dgm:adjLst>
                </dgm:shape>
                <dgm:presOf axis="self"/>
                <dgm:constrLst>
                  <dgm:constr type="userH"/>
                  <dgm:constr type="h" refType="userH"/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choose name="Name12">
                <dgm:if name="Name13" axis="des" ptType="node" func="cnt" op="gt" val="0">
                  <dgm:layoutNode name="parTransTwo">
                    <dgm:alg type="sp"/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</dgm:layoutNode>
                </dgm:if>
                <dgm:else name="Name14"/>
              </dgm:choose>
              <dgm:layoutNode name="horzTwo">
                <dgm:choose name="Name15">
                  <dgm:if name="Name16" func="var" arg="dir" op="equ" val="norm">
                    <dgm:alg type="lin">
                      <dgm:param type="linDir" val="fromL"/>
                      <dgm:param type="nodeVertAlign" val="t"/>
                    </dgm:alg>
                  </dgm:if>
                  <dgm:else name="Name17">
                    <dgm:alg type="lin">
                      <dgm:param type="linDir" val="fromR"/>
                      <dgm:param type="nodeVertAlign" val="t"/>
                    </dgm:alg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/>
                <dgm:ruleLst>
                  <dgm:rule type="w" val="INF" fact="NaN" max="NaN"/>
                </dgm:ruleLst>
                <dgm:forEach name="Name18" axis="ch" ptType="node">
                  <dgm:layoutNode name="vertThree">
                    <dgm:alg type="lin">
                      <dgm:param type="linDir" val="fromT"/>
                    </dgm:alg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w" for="ch" forName="txThree" refType="w" refFor="ch" refForName="horzThree" op="gte"/>
                    </dgm:constrLst>
                    <dgm:ruleLst/>
                    <dgm:layoutNode name="txThree">
                      <dgm:varLst>
                        <dgm:chPref val="3"/>
                      </dgm:varLst>
                      <dgm:alg type="tx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self"/>
                      <dgm:constrLst>
                        <dgm:constr type="userH"/>
                        <dgm:constr type="h" refType="userH"/>
                        <dgm:constr type="tMarg" refType="primFontSz" fact="0.3"/>
                        <dgm:constr type="bMarg" refType="primFontSz" fact="0.3"/>
                        <dgm:constr type="lMarg" refType="primFontSz" fact="0.3"/>
                        <dgm:constr type="r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choose name="Name19">
                      <dgm:if name="Name20" axis="des" ptType="node" func="cnt" op="gt" val="0">
                        <dgm:layoutNode name="parTransThree">
                          <dgm:alg type="sp"/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/>
                          <dgm:ruleLst/>
                        </dgm:layoutNode>
                      </dgm:if>
                      <dgm:else name="Name21"/>
                    </dgm:choose>
                    <dgm:layoutNode name="horzThree">
                      <dgm:choose name="Name22">
                        <dgm:if name="Name23" func="var" arg="dir" op="equ" val="norm">
                          <dgm:alg type="lin">
                            <dgm:param type="linDir" val="fromL"/>
                            <dgm:param type="nodeVertAlign" val="t"/>
                          </dgm:alg>
                        </dgm:if>
                        <dgm:else name="Name24">
                          <dgm:alg type="lin">
                            <dgm:param type="linDir" val="fromR"/>
                            <dgm:param type="nodeVertAlign" val="t"/>
                          </dgm:alg>
                        </dgm:else>
                      </dgm:choose>
                      <dgm:shape xmlns:r="http://schemas.openxmlformats.org/officeDocument/2006/relationships" r:blip="">
                        <dgm:adjLst/>
                      </dgm:shape>
                      <dgm:presOf/>
                      <dgm:constrLst/>
                      <dgm:ruleLst>
                        <dgm:rule type="w" val="INF" fact="NaN" max="NaN"/>
                      </dgm:ruleLst>
                      <dgm:forEach name="repeat" axis="ch" ptType="node">
                        <dgm:layoutNode name="vertFour">
                          <dgm:varLst>
                            <dgm:chPref val="3"/>
                          </dgm:varLst>
                          <dgm:alg type="lin">
                            <dgm:param type="linDir" val="fromT"/>
                          </dgm:alg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>
                            <dgm:constr type="w" for="ch" forName="txFour" refType="w" refFor="ch" refForName="horzFour" op="gte"/>
                          </dgm:constrLst>
                          <dgm:ruleLst/>
                          <dgm:layoutNode name="txFour">
                            <dgm:varLst>
                              <dgm:chPref val="3"/>
                            </dgm:varLst>
                            <dgm:alg type="tx"/>
                            <dgm:shape xmlns:r="http://schemas.openxmlformats.org/officeDocument/2006/relationships" type="roundRect" r:blip="">
                              <dgm:adjLst>
                                <dgm:adj idx="1" val="0.1"/>
                              </dgm:adjLst>
                            </dgm:shape>
                            <dgm:presOf axis="self"/>
                            <dgm:constrLst>
                              <dgm:constr type="userH"/>
                              <dgm:constr type="h" refType="userH"/>
                              <dgm:constr type="tMarg" refType="primFontSz" fact="0.3"/>
                              <dgm:constr type="bMarg" refType="primFontSz" fact="0.3"/>
                              <dgm:constr type="lMarg" refType="primFontSz" fact="0.3"/>
                              <dgm:constr type="rMarg" refType="primFontSz" fact="0.3"/>
                            </dgm:constrLst>
                            <dgm:ruleLst>
                              <dgm:rule type="primFontSz" val="5" fact="NaN" max="NaN"/>
                            </dgm:ruleLst>
                          </dgm:layoutNode>
                          <dgm:choose name="Name25">
                            <dgm:if name="Name26" axis="des" ptType="node" func="cnt" op="gt" val="0">
                              <dgm:layoutNode name="parTransFour">
                                <dgm:alg type="sp"/>
                                <dgm:shape xmlns:r="http://schemas.openxmlformats.org/officeDocument/2006/relationships" r:blip="">
                                  <dgm:adjLst/>
                                </dgm:shape>
                                <dgm:presOf/>
                                <dgm:constrLst/>
                                <dgm:ruleLst/>
                              </dgm:layoutNode>
                            </dgm:if>
                            <dgm:else name="Name27"/>
                          </dgm:choose>
                          <dgm:layoutNode name="horzFour">
                            <dgm:choose name="Name28">
                              <dgm:if name="Name29" func="var" arg="dir" op="equ" val="norm">
                                <dgm:alg type="lin">
                                  <dgm:param type="linDir" val="fromL"/>
                                  <dgm:param type="nodeVertAlign" val="t"/>
                                </dgm:alg>
                              </dgm:if>
                              <dgm:else name="Name30">
                                <dgm:alg type="lin">
                                  <dgm:param type="linDir" val="fromR"/>
                                  <dgm:param type="nodeVertAlign" val="t"/>
                                </dgm:alg>
                              </dgm:else>
                            </dgm:choose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/>
                            <dgm:ruleLst>
                              <dgm:rule type="w" val="INF" fact="NaN" max="NaN"/>
                            </dgm:ruleLst>
                            <dgm:forEach name="Name31" ref="repeat"/>
                          </dgm:layoutNode>
                        </dgm:layoutNode>
                        <dgm:choose name="Name32">
                          <dgm:if name="Name33" axis="self" ptType="node" func="revPos" op="gte" val="2">
                            <dgm:forEach name="Name34" axis="followSib" ptType="sibTrans" cnt="1">
                              <dgm:layoutNode name="sibSpaceFour">
                                <dgm:alg type="sp"/>
                                <dgm:shape xmlns:r="http://schemas.openxmlformats.org/officeDocument/2006/relationships" r:blip="">
                                  <dgm:adjLst/>
                                </dgm:shape>
                                <dgm:presOf/>
                                <dgm:constrLst/>
                                <dgm:ruleLst/>
                              </dgm:layoutNode>
                            </dgm:forEach>
                          </dgm:if>
                          <dgm:else name="Name35"/>
                        </dgm:choose>
                      </dgm:forEach>
                    </dgm:layoutNode>
                  </dgm:layoutNode>
                  <dgm:choose name="Name36">
                    <dgm:if name="Name37" axis="self" ptType="node" func="revPos" op="gte" val="2">
                      <dgm:forEach name="Name38" axis="followSib" ptType="sibTrans" cnt="1">
                        <dgm:layoutNode name="sibSpaceThree">
                          <dgm:alg type="sp"/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/>
                          <dgm:ruleLst/>
                        </dgm:layoutNode>
                      </dgm:forEach>
                    </dgm:if>
                    <dgm:else name="Name39"/>
                  </dgm:choose>
                </dgm:forEach>
              </dgm:layoutNode>
            </dgm:layoutNode>
            <dgm:choose name="Name40">
              <dgm:if name="Name41" axis="self" ptType="node" func="revPos" op="gte" val="2">
                <dgm:forEach name="Name42" axis="followSib" ptType="sibTrans" cnt="1">
                  <dgm:layoutNode name="sibSpaceTwo">
                    <dgm:alg type="sp"/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</dgm:layoutNode>
                </dgm:forEach>
              </dgm:if>
              <dgm:else name="Name43"/>
            </dgm:choose>
          </dgm:forEach>
        </dgm:layoutNode>
      </dgm:layoutNode>
      <dgm:choose name="Name44">
        <dgm:if name="Name45" axis="self" ptType="node" func="revPos" op="gte" val="2">
          <dgm:forEach name="Name46" axis="followSib" ptType="sibTrans" cnt="1">
            <dgm:layoutNode name="sibSpaceOn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if>
        <dgm:else name="Name47"/>
      </dgm:choose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hierarchy4">
  <dgm:title val=""/>
  <dgm:desc val=""/>
  <dgm:catLst>
    <dgm:cat type="hierarchy" pri="4000"/>
    <dgm:cat type="list" pri="24000"/>
    <dgm:cat type="relationship" pri="1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3" srcId="1" destId="11" srcOrd="0" destOrd="0"/>
        <dgm:cxn modelId="14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</dgm:cxnLst>
      <dgm:bg/>
      <dgm:whole/>
    </dgm:dataModel>
  </dgm:clrData>
  <dgm:layoutNode name="Name0">
    <dgm:varLst>
      <dgm:chPref val="1"/>
      <dgm:dir/>
      <dgm:animOne val="branch"/>
      <dgm:animLvl val="lvl"/>
      <dgm:resizeHandles/>
    </dgm:varLst>
    <dgm:choose name="Name1">
      <dgm:if name="Name2" func="var" arg="dir" op="equ" val="norm">
        <dgm:alg type="lin">
          <dgm:param type="linDir" val="fromL"/>
          <dgm:param type="nodeVertAlign" val="t"/>
        </dgm:alg>
      </dgm:if>
      <dgm:else name="Name3">
        <dgm:alg type="lin">
          <dgm:param type="linDir" val="fromR"/>
          <dgm:param type="nodeVertAlign" val="t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vertOne" refType="w"/>
      <dgm:constr type="w" for="des" forName="horzOne" refType="w"/>
      <dgm:constr type="w" for="des" forName="txOne" refType="w"/>
      <dgm:constr type="w" for="des" forName="vertTwo" refType="w"/>
      <dgm:constr type="w" for="des" forName="horzTwo" refType="w"/>
      <dgm:constr type="w" for="des" forName="txTwo" refType="w"/>
      <dgm:constr type="w" for="des" forName="vertThree" refType="w"/>
      <dgm:constr type="w" for="des" forName="horzThree" refType="w"/>
      <dgm:constr type="w" for="des" forName="txThree" refType="w"/>
      <dgm:constr type="w" for="des" forName="vertFour" refType="w"/>
      <dgm:constr type="w" for="des" forName="horzFour" refType="w"/>
      <dgm:constr type="w" for="des" forName="txFour" refType="w"/>
      <dgm:constr type="h" for="des" ptType="node" op="equ"/>
      <dgm:constr type="h" for="des" forName="txOne" refType="h"/>
      <dgm:constr type="userH" for="des" ptType="node" refType="h" refFor="des" refForName="txOne"/>
      <dgm:constr type="primFontSz" for="des" forName="txOne" val="65"/>
      <dgm:constr type="primFontSz" for="des" forName="txTwo" val="65"/>
      <dgm:constr type="primFontSz" for="des" forName="txTwo" refType="primFontSz" refFor="des" refForName="txOne" op="lte"/>
      <dgm:constr type="primFontSz" for="des" forName="txThree" val="65"/>
      <dgm:constr type="primFontSz" for="des" forName="txThree" refType="primFontSz" refFor="des" refForName="txOne" op="lte"/>
      <dgm:constr type="primFontSz" for="des" forName="txThree" refType="primFontSz" refFor="des" refForName="txTwo" op="lte"/>
      <dgm:constr type="primFontSz" for="des" forName="txFour" val="65"/>
      <dgm:constr type="primFontSz" for="des" forName="txFour" refType="primFontSz" refFor="des" refForName="txOne" op="lte"/>
      <dgm:constr type="primFontSz" for="des" forName="txFour" refType="primFontSz" refFor="des" refForName="txTwo" op="lte"/>
      <dgm:constr type="primFontSz" for="des" forName="txFour" refType="primFontSz" refFor="des" refForName="txThree" op="lte"/>
      <dgm:constr type="w" for="des" forName="sibSpaceOne" refType="w" fact="0.168"/>
      <dgm:constr type="w" for="des" forName="sibSpaceTwo" refType="w" refFor="des" refForName="sibSpaceOne" op="equ" fact="0.5"/>
      <dgm:constr type="w" for="des" forName="sibSpaceThree" refType="w" refFor="des" refForName="sibSpaceTwo" op="equ" fact="0.5"/>
      <dgm:constr type="w" for="des" forName="sibSpaceFour" refType="w" refFor="des" refForName="sibSpaceThree" op="equ" fact="0.5"/>
      <dgm:constr type="h" for="des" forName="parTransOne" refType="w" fact="0.056"/>
      <dgm:constr type="h" for="des" forName="parTransTwo" refType="h" refFor="des" refForName="parTransOne" op="equ"/>
      <dgm:constr type="h" for="des" forName="parTransThree" refType="h" refFor="des" refForName="parTransTwo" op="equ"/>
      <dgm:constr type="h" for="des" forName="parTransFour" refType="h" refFor="des" refForName="parTransThree" op="equ"/>
    </dgm:constrLst>
    <dgm:ruleLst/>
    <dgm:forEach name="Name4" axis="ch" ptType="node">
      <dgm:layoutNode name="vertOne">
        <dgm:alg type="lin">
          <dgm:param type="linDir" val="fromT"/>
        </dgm:alg>
        <dgm:shape xmlns:r="http://schemas.openxmlformats.org/officeDocument/2006/relationships" r:blip="">
          <dgm:adjLst/>
        </dgm:shape>
        <dgm:presOf/>
        <dgm:constrLst>
          <dgm:constr type="w" for="ch" forName="txOne" refType="w" refFor="ch" refForName="horzOne" op="gte"/>
        </dgm:constrLst>
        <dgm:ruleLst/>
        <dgm:layoutNode name="txOne" styleLbl="node0">
          <dgm:varLst>
            <dgm:chPref val="3"/>
          </dgm:varLst>
          <dgm:alg type="tx"/>
          <dgm:shape xmlns:r="http://schemas.openxmlformats.org/officeDocument/2006/relationships" type="roundRect" r:blip="">
            <dgm:adjLst>
              <dgm:adj idx="1" val="0.1"/>
            </dgm:adjLst>
          </dgm:shape>
          <dgm:presOf axis="self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5">
          <dgm:if name="Name6" axis="des" ptType="node" func="cnt" op="gt" val="0">
            <dgm:layoutNode name="parTransOn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if>
          <dgm:else name="Name7"/>
        </dgm:choose>
        <dgm:layoutNode name="horzOne">
          <dgm:choose name="Name8">
            <dgm:if name="Name9" func="var" arg="dir" op="equ" val="norm">
              <dgm:alg type="lin">
                <dgm:param type="linDir" val="fromL"/>
                <dgm:param type="nodeVertAlign" val="t"/>
              </dgm:alg>
            </dgm:if>
            <dgm:else name="Name10">
              <dgm:alg type="lin">
                <dgm:param type="linDir" val="fromR"/>
                <dgm:param type="nodeVertAlign" val="t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/>
          <dgm:ruleLst>
            <dgm:rule type="w" val="INF" fact="NaN" max="NaN"/>
          </dgm:ruleLst>
          <dgm:forEach name="Name11" axis="ch" ptType="node">
            <dgm:layoutNode name="vertTwo">
              <dgm:alg type="lin">
                <dgm:param type="linDir" val="fromT"/>
              </dgm:alg>
              <dgm:shape xmlns:r="http://schemas.openxmlformats.org/officeDocument/2006/relationships" r:blip="">
                <dgm:adjLst/>
              </dgm:shape>
              <dgm:presOf/>
              <dgm:constrLst>
                <dgm:constr type="w" for="ch" forName="txTwo" refType="w" refFor="ch" refForName="horzTwo" op="gte"/>
              </dgm:constrLst>
              <dgm:ruleLst/>
              <dgm:layoutNode name="txTwo">
                <dgm:varLst>
                  <dgm:chPref val="3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"/>
                  </dgm:adjLst>
                </dgm:shape>
                <dgm:presOf axis="self"/>
                <dgm:constrLst>
                  <dgm:constr type="userH"/>
                  <dgm:constr type="h" refType="userH"/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choose name="Name12">
                <dgm:if name="Name13" axis="des" ptType="node" func="cnt" op="gt" val="0">
                  <dgm:layoutNode name="parTransTwo">
                    <dgm:alg type="sp"/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</dgm:layoutNode>
                </dgm:if>
                <dgm:else name="Name14"/>
              </dgm:choose>
              <dgm:layoutNode name="horzTwo">
                <dgm:choose name="Name15">
                  <dgm:if name="Name16" func="var" arg="dir" op="equ" val="norm">
                    <dgm:alg type="lin">
                      <dgm:param type="linDir" val="fromL"/>
                      <dgm:param type="nodeVertAlign" val="t"/>
                    </dgm:alg>
                  </dgm:if>
                  <dgm:else name="Name17">
                    <dgm:alg type="lin">
                      <dgm:param type="linDir" val="fromR"/>
                      <dgm:param type="nodeVertAlign" val="t"/>
                    </dgm:alg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/>
                <dgm:ruleLst>
                  <dgm:rule type="w" val="INF" fact="NaN" max="NaN"/>
                </dgm:ruleLst>
                <dgm:forEach name="Name18" axis="ch" ptType="node">
                  <dgm:layoutNode name="vertThree">
                    <dgm:alg type="lin">
                      <dgm:param type="linDir" val="fromT"/>
                    </dgm:alg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w" for="ch" forName="txThree" refType="w" refFor="ch" refForName="horzThree" op="gte"/>
                    </dgm:constrLst>
                    <dgm:ruleLst/>
                    <dgm:layoutNode name="txThree">
                      <dgm:varLst>
                        <dgm:chPref val="3"/>
                      </dgm:varLst>
                      <dgm:alg type="tx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self"/>
                      <dgm:constrLst>
                        <dgm:constr type="userH"/>
                        <dgm:constr type="h" refType="userH"/>
                        <dgm:constr type="tMarg" refType="primFontSz" fact="0.3"/>
                        <dgm:constr type="bMarg" refType="primFontSz" fact="0.3"/>
                        <dgm:constr type="lMarg" refType="primFontSz" fact="0.3"/>
                        <dgm:constr type="r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choose name="Name19">
                      <dgm:if name="Name20" axis="des" ptType="node" func="cnt" op="gt" val="0">
                        <dgm:layoutNode name="parTransThree">
                          <dgm:alg type="sp"/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/>
                          <dgm:ruleLst/>
                        </dgm:layoutNode>
                      </dgm:if>
                      <dgm:else name="Name21"/>
                    </dgm:choose>
                    <dgm:layoutNode name="horzThree">
                      <dgm:choose name="Name22">
                        <dgm:if name="Name23" func="var" arg="dir" op="equ" val="norm">
                          <dgm:alg type="lin">
                            <dgm:param type="linDir" val="fromL"/>
                            <dgm:param type="nodeVertAlign" val="t"/>
                          </dgm:alg>
                        </dgm:if>
                        <dgm:else name="Name24">
                          <dgm:alg type="lin">
                            <dgm:param type="linDir" val="fromR"/>
                            <dgm:param type="nodeVertAlign" val="t"/>
                          </dgm:alg>
                        </dgm:else>
                      </dgm:choose>
                      <dgm:shape xmlns:r="http://schemas.openxmlformats.org/officeDocument/2006/relationships" r:blip="">
                        <dgm:adjLst/>
                      </dgm:shape>
                      <dgm:presOf/>
                      <dgm:constrLst/>
                      <dgm:ruleLst>
                        <dgm:rule type="w" val="INF" fact="NaN" max="NaN"/>
                      </dgm:ruleLst>
                      <dgm:forEach name="repeat" axis="ch" ptType="node">
                        <dgm:layoutNode name="vertFour">
                          <dgm:varLst>
                            <dgm:chPref val="3"/>
                          </dgm:varLst>
                          <dgm:alg type="lin">
                            <dgm:param type="linDir" val="fromT"/>
                          </dgm:alg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>
                            <dgm:constr type="w" for="ch" forName="txFour" refType="w" refFor="ch" refForName="horzFour" op="gte"/>
                          </dgm:constrLst>
                          <dgm:ruleLst/>
                          <dgm:layoutNode name="txFour">
                            <dgm:varLst>
                              <dgm:chPref val="3"/>
                            </dgm:varLst>
                            <dgm:alg type="tx"/>
                            <dgm:shape xmlns:r="http://schemas.openxmlformats.org/officeDocument/2006/relationships" type="roundRect" r:blip="">
                              <dgm:adjLst>
                                <dgm:adj idx="1" val="0.1"/>
                              </dgm:adjLst>
                            </dgm:shape>
                            <dgm:presOf axis="self"/>
                            <dgm:constrLst>
                              <dgm:constr type="userH"/>
                              <dgm:constr type="h" refType="userH"/>
                              <dgm:constr type="tMarg" refType="primFontSz" fact="0.3"/>
                              <dgm:constr type="bMarg" refType="primFontSz" fact="0.3"/>
                              <dgm:constr type="lMarg" refType="primFontSz" fact="0.3"/>
                              <dgm:constr type="rMarg" refType="primFontSz" fact="0.3"/>
                            </dgm:constrLst>
                            <dgm:ruleLst>
                              <dgm:rule type="primFontSz" val="5" fact="NaN" max="NaN"/>
                            </dgm:ruleLst>
                          </dgm:layoutNode>
                          <dgm:choose name="Name25">
                            <dgm:if name="Name26" axis="des" ptType="node" func="cnt" op="gt" val="0">
                              <dgm:layoutNode name="parTransFour">
                                <dgm:alg type="sp"/>
                                <dgm:shape xmlns:r="http://schemas.openxmlformats.org/officeDocument/2006/relationships" r:blip="">
                                  <dgm:adjLst/>
                                </dgm:shape>
                                <dgm:presOf/>
                                <dgm:constrLst/>
                                <dgm:ruleLst/>
                              </dgm:layoutNode>
                            </dgm:if>
                            <dgm:else name="Name27"/>
                          </dgm:choose>
                          <dgm:layoutNode name="horzFour">
                            <dgm:choose name="Name28">
                              <dgm:if name="Name29" func="var" arg="dir" op="equ" val="norm">
                                <dgm:alg type="lin">
                                  <dgm:param type="linDir" val="fromL"/>
                                  <dgm:param type="nodeVertAlign" val="t"/>
                                </dgm:alg>
                              </dgm:if>
                              <dgm:else name="Name30">
                                <dgm:alg type="lin">
                                  <dgm:param type="linDir" val="fromR"/>
                                  <dgm:param type="nodeVertAlign" val="t"/>
                                </dgm:alg>
                              </dgm:else>
                            </dgm:choose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/>
                            <dgm:ruleLst>
                              <dgm:rule type="w" val="INF" fact="NaN" max="NaN"/>
                            </dgm:ruleLst>
                            <dgm:forEach name="Name31" ref="repeat"/>
                          </dgm:layoutNode>
                        </dgm:layoutNode>
                        <dgm:choose name="Name32">
                          <dgm:if name="Name33" axis="self" ptType="node" func="revPos" op="gte" val="2">
                            <dgm:forEach name="Name34" axis="followSib" ptType="sibTrans" cnt="1">
                              <dgm:layoutNode name="sibSpaceFour">
                                <dgm:alg type="sp"/>
                                <dgm:shape xmlns:r="http://schemas.openxmlformats.org/officeDocument/2006/relationships" r:blip="">
                                  <dgm:adjLst/>
                                </dgm:shape>
                                <dgm:presOf/>
                                <dgm:constrLst/>
                                <dgm:ruleLst/>
                              </dgm:layoutNode>
                            </dgm:forEach>
                          </dgm:if>
                          <dgm:else name="Name35"/>
                        </dgm:choose>
                      </dgm:forEach>
                    </dgm:layoutNode>
                  </dgm:layoutNode>
                  <dgm:choose name="Name36">
                    <dgm:if name="Name37" axis="self" ptType="node" func="revPos" op="gte" val="2">
                      <dgm:forEach name="Name38" axis="followSib" ptType="sibTrans" cnt="1">
                        <dgm:layoutNode name="sibSpaceThree">
                          <dgm:alg type="sp"/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/>
                          <dgm:ruleLst/>
                        </dgm:layoutNode>
                      </dgm:forEach>
                    </dgm:if>
                    <dgm:else name="Name39"/>
                  </dgm:choose>
                </dgm:forEach>
              </dgm:layoutNode>
            </dgm:layoutNode>
            <dgm:choose name="Name40">
              <dgm:if name="Name41" axis="self" ptType="node" func="revPos" op="gte" val="2">
                <dgm:forEach name="Name42" axis="followSib" ptType="sibTrans" cnt="1">
                  <dgm:layoutNode name="sibSpaceTwo">
                    <dgm:alg type="sp"/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</dgm:layoutNode>
                </dgm:forEach>
              </dgm:if>
              <dgm:else name="Name43"/>
            </dgm:choose>
          </dgm:forEach>
        </dgm:layoutNode>
      </dgm:layoutNode>
      <dgm:choose name="Name44">
        <dgm:if name="Name45" axis="self" ptType="node" func="revPos" op="gte" val="2">
          <dgm:forEach name="Name46" axis="followSib" ptType="sibTrans" cnt="1">
            <dgm:layoutNode name="sibSpaceOn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if>
        <dgm:else name="Name47"/>
      </dgm:choose>
    </dgm:forEach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gear1">
  <dgm:title val=""/>
  <dgm:desc val=""/>
  <dgm:catLst>
    <dgm:cat type="relationship" pri="3000"/>
    <dgm:cat type="process" pri="28000"/>
    <dgm:cat type="cycle" pri="14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 useDef="1">
    <dgm:dataModel>
      <dgm:ptLst/>
      <dgm:bg/>
      <dgm:whole/>
    </dgm:dataModel>
  </dgm:clrData>
  <dgm:layoutNode name="composite">
    <dgm:varLst>
      <dgm:chMax val="3"/>
      <dgm:animLvl val="lvl"/>
      <dgm:resizeHandles val="exact"/>
    </dgm:varLst>
    <dgm:alg type="composite">
      <dgm:param type="ar" val="1"/>
    </dgm:alg>
    <dgm:shape xmlns:r="http://schemas.openxmlformats.org/officeDocument/2006/relationships" r:blip="">
      <dgm:adjLst/>
    </dgm:shape>
    <dgm:presOf/>
    <dgm:choose name="Name0">
      <dgm:if name="Name1" axis="ch" ptType="node" func="cnt" op="lte" val="1">
        <dgm:constrLst>
          <dgm:constr type="primFontSz" for="ch" ptType="node" op="equ" val="65"/>
          <dgm:constr type="w" for="ch" forName="gear1" refType="w" fact="0.55"/>
          <dgm:constr type="h" for="ch" forName="gear1" refType="w" fact="0.55"/>
          <dgm:constr type="l" for="ch" forName="gear1" refType="w" fact="0.05"/>
          <dgm:constr type="t" for="ch" forName="gear1" refType="w" fact="0.05"/>
          <dgm:constr type="w" for="ch" forName="gear1srcNode" val="1"/>
          <dgm:constr type="h" for="ch" forName="gear1srcNode" val="1"/>
          <dgm:constr type="l" for="ch" forName="gear1srcNode" refType="w" fact="0.32"/>
          <dgm:constr type="t" for="ch" forName="gear1srcNode"/>
          <dgm:constr type="w" for="ch" forName="gear1dstNode" val="1"/>
          <dgm:constr type="h" for="ch" forName="gear1dstNode" val="1"/>
          <dgm:constr type="r" for="ch" forName="gear1dstNode" refType="w" fact="0.58"/>
          <dgm:constr type="t" for="ch" forName="gear1dstNode" refType="h" fact="0.55"/>
          <dgm:constr type="diam" for="des" forName="connector1" refType="w" refFor="ch" refForName="gear1" op="equ" fact="1.1"/>
          <dgm:constr type="h" for="des" forName="connector1" refType="w" refFor="ch" refForName="gear1" op="equ" fact="0.1"/>
          <dgm:constr type="w" for="ch" forName="gear1ch" refType="w" fact="0.35"/>
          <dgm:constr type="h" for="ch" forName="gear1ch" refType="w" refFor="ch" refForName="gear1ch" fact="0.6"/>
          <dgm:constr type="l" for="ch" forName="gear1ch"/>
          <dgm:constr type="b" for="ch" forName="gear1ch" refType="h" fact="0.6"/>
        </dgm:constrLst>
      </dgm:if>
      <dgm:if name="Name2" axis="ch" ptType="node" func="cnt" op="equ" val="2">
        <dgm:constrLst>
          <dgm:constr type="primFontSz" for="ch" ptType="node" op="equ" val="65"/>
          <dgm:constr type="w" for="ch" forName="gear1" refType="w" fact="0.55"/>
          <dgm:constr type="h" for="ch" forName="gear1" refType="w" fact="0.55"/>
          <dgm:constr type="l" for="ch" forName="gear1" refType="w" fact="0.45"/>
          <dgm:constr type="t" for="ch" forName="gear1" refType="w" fact="0.25"/>
          <dgm:constr type="w" for="ch" forName="gear1srcNode" val="1"/>
          <dgm:constr type="h" for="ch" forName="gear1srcNode" val="1"/>
          <dgm:constr type="l" for="ch" forName="gear1srcNode" refType="w" fact="0.72"/>
          <dgm:constr type="t" for="ch" forName="gear1srcNode" refType="w" fact="0.2"/>
          <dgm:constr type="w" for="ch" forName="gear1dstNode" val="1"/>
          <dgm:constr type="h" for="ch" forName="gear1dstNode" val="1"/>
          <dgm:constr type="r" for="ch" forName="gear1dstNode" refType="w" fact="0.98"/>
          <dgm:constr type="t" for="ch" forName="gear1dstNode" refType="h" fact="0.75"/>
          <dgm:constr type="diam" for="des" forName="connector1" refType="w" refFor="ch" refForName="gear1" op="equ" fact="1.1"/>
          <dgm:constr type="h" for="des" forName="connector1" refType="w" refFor="ch" refForName="gear1" op="equ" fact="0.1"/>
          <dgm:constr type="w" for="ch" forName="gear1ch" refType="w" fact="0.35"/>
          <dgm:constr type="h" for="ch" forName="gear1ch" refType="w" refFor="ch" refForName="gear1ch" fact="0.6"/>
          <dgm:constr type="l" for="ch" forName="gear1ch" refType="w" fact="0.38"/>
          <dgm:constr type="b" for="ch" forName="gear1ch" refType="w" fact="0.8"/>
          <dgm:constr type="w" for="ch" forName="gear2" refType="w" fact="0.4"/>
          <dgm:constr type="h" for="ch" forName="gear2" refType="w" fact="0.4"/>
          <dgm:constr type="l" for="ch" forName="gear2" refType="w" fact="0.13"/>
          <dgm:constr type="t" for="ch" forName="gear2" refType="w" fact="0.12"/>
          <dgm:constr type="w" for="ch" forName="gear2srcNode" val="1"/>
          <dgm:constr type="h" for="ch" forName="gear2srcNode" val="1"/>
          <dgm:constr type="l" for="ch" forName="gear2srcNode" refType="w" fact="0.23"/>
          <dgm:constr type="t" for="ch" forName="gear2srcNode" refType="w" fact="0.08"/>
          <dgm:constr type="w" for="ch" forName="gear2dstNode" val="1"/>
          <dgm:constr type="h" for="ch" forName="gear2dstNode" val="1"/>
          <dgm:constr type="l" for="ch" forName="gear2dstNode" refType="w" fact="0.1"/>
          <dgm:constr type="t" for="ch" forName="gear2dstNode" refType="h" fact="0.33"/>
          <dgm:constr type="diam" for="des" forName="connector2" refType="w" refFor="ch" refForName="gear2" op="equ" fact="-1.1"/>
          <dgm:constr type="h" for="des" forName="connector2" refType="w" refFor="ch" refForName="gear1" op="equ" fact="0.1"/>
          <dgm:constr type="w" for="ch" forName="gear2ch" refType="w" fact="0.35"/>
          <dgm:constr type="h" for="ch" forName="gear2ch" refType="w" refFor="ch" refForName="gear2ch" fact="0.6"/>
          <dgm:constr type="l" for="ch" forName="gear2ch" refType="w" fact="0.34"/>
          <dgm:constr type="t" for="ch" forName="gear2ch" refType="w" fact="0.04"/>
        </dgm:constrLst>
      </dgm:if>
      <dgm:else name="Name3">
        <dgm:constrLst>
          <dgm:constr type="primFontSz" for="ch" ptType="node" op="equ" val="65"/>
          <dgm:constr type="w" for="ch" forName="gear1" refType="w" fact="0.55"/>
          <dgm:constr type="h" for="ch" forName="gear1" refType="w" fact="0.55"/>
          <dgm:constr type="l" for="ch" forName="gear1" refType="w" fact="0.45"/>
          <dgm:constr type="t" for="ch" forName="gear1" refType="w" fact="0.45"/>
          <dgm:constr type="w" for="ch" forName="gear1srcNode" val="1"/>
          <dgm:constr type="h" for="ch" forName="gear1srcNode" val="1"/>
          <dgm:constr type="l" for="ch" forName="gear1srcNode" refType="w" fact="0.72"/>
          <dgm:constr type="t" for="ch" forName="gear1srcNode" refType="w" fact="0.4"/>
          <dgm:constr type="w" for="ch" forName="gear1dstNode" val="1"/>
          <dgm:constr type="h" for="ch" forName="gear1dstNode" val="1"/>
          <dgm:constr type="r" for="ch" forName="gear1dstNode" refType="w" fact="0.98"/>
          <dgm:constr type="t" for="ch" forName="gear1dstNode" refType="h" fact="0.95"/>
          <dgm:constr type="diam" for="des" forName="connector1" refType="w" refFor="ch" refForName="gear1" op="equ" fact="1.15"/>
          <dgm:constr type="h" for="des" forName="connector1" refType="w" refFor="ch" refForName="gear1" op="equ" fact="0.1"/>
          <dgm:constr type="w" for="ch" forName="gear1ch" refType="w" fact="0.35"/>
          <dgm:constr type="h" for="ch" forName="gear1ch" refType="w" refFor="ch" refForName="gear1ch" fact="0.6"/>
          <dgm:constr type="l" for="ch" forName="gear1ch" refType="w" fact="0.38"/>
          <dgm:constr type="b" for="ch" forName="gear1ch" refType="h"/>
          <dgm:constr type="w" for="ch" forName="gear2" refType="w" fact="0.4"/>
          <dgm:constr type="h" for="ch" forName="gear2" refType="w" fact="0.4"/>
          <dgm:constr type="l" for="ch" forName="gear2" refType="w" fact="0.13"/>
          <dgm:constr type="t" for="ch" forName="gear2" refType="w" fact="0.32"/>
          <dgm:constr type="w" for="ch" forName="gear2srcNode" val="1"/>
          <dgm:constr type="h" for="ch" forName="gear2srcNode" val="1"/>
          <dgm:constr type="l" for="ch" forName="gear2srcNode" refType="w" fact="0.23"/>
          <dgm:constr type="t" for="ch" forName="gear2srcNode" refType="w" fact="0.28"/>
          <dgm:constr type="w" for="ch" forName="gear2dstNode" val="1"/>
          <dgm:constr type="h" for="ch" forName="gear2dstNode" val="1"/>
          <dgm:constr type="l" for="ch" forName="gear2dstNode" refType="w" fact="0.1"/>
          <dgm:constr type="t" for="ch" forName="gear2dstNode" refType="h" fact="0.53"/>
          <dgm:constr type="diam" for="des" forName="connector2" refType="w" refFor="ch" refForName="gear2" op="equ" fact="-1.1"/>
          <dgm:constr type="h" for="des" forName="connector2" refType="w" refFor="ch" refForName="gear1" op="equ" fact="0.1"/>
          <dgm:constr type="w" for="ch" forName="gear2ch" refType="w" fact="0.35"/>
          <dgm:constr type="h" for="ch" forName="gear2ch" refType="w" refFor="ch" refForName="gear2ch" fact="0.6"/>
          <dgm:constr type="l" for="ch" forName="gear2ch"/>
          <dgm:constr type="t" for="ch" forName="gear2ch" refType="w" fact="0.58"/>
          <dgm:constr type="w" for="ch" forName="gear3" refType="w" fact="0.48"/>
          <dgm:constr type="h" for="ch" forName="gear3" refType="w" fact="0.48"/>
          <dgm:constr type="l" for="ch" forName="gear3" refType="w" fact="0.31"/>
          <dgm:constr type="t" for="ch" forName="gear3"/>
          <dgm:constr type="w" for="ch" forName="gear3tx" refType="w" fact="0.22"/>
          <dgm:constr type="h" for="ch" forName="gear3tx" refType="w" fact="0.22"/>
          <dgm:constr type="ctrX" for="ch" forName="gear3tx" refType="ctrX" refFor="ch" refForName="gear3"/>
          <dgm:constr type="ctrY" for="ch" forName="gear3tx" refType="ctrY" refFor="ch" refForName="gear3"/>
          <dgm:constr type="w" for="ch" forName="gear3srcNode" val="1"/>
          <dgm:constr type="h" for="ch" forName="gear3srcNode" val="1"/>
          <dgm:constr type="l" for="ch" forName="gear3srcNode" refType="w" fact="0.3"/>
          <dgm:constr type="t" for="ch" forName="gear3srcNode" refType="w" fact="0.25"/>
          <dgm:constr type="w" for="ch" forName="gear3dstNode" val="1"/>
          <dgm:constr type="h" for="ch" forName="gear3dstNode" val="1"/>
          <dgm:constr type="l" for="ch" forName="gear3dstNode" refType="w" fact="0.38"/>
          <dgm:constr type="t" for="ch" forName="gear3dstNode" refType="h" fact="0.05"/>
          <dgm:constr type="diam" for="des" forName="connector3" refType="w" refFor="ch" refForName="gear3" op="equ"/>
          <dgm:constr type="h" for="des" forName="connector3" refType="w" refFor="ch" refForName="gear1" op="equ" fact="0.1"/>
          <dgm:constr type="w" for="ch" forName="gear3ch" refType="w" fact="0.35"/>
          <dgm:constr type="h" for="ch" forName="gear3ch" refType="w" refFor="ch" refForName="gear3ch" fact="0.6"/>
          <dgm:constr type="l" for="ch" forName="gear3ch" refType="w" fact="0.65"/>
          <dgm:constr type="t" for="ch" forName="gear3ch" refType="h" fact="0.13"/>
        </dgm:constrLst>
      </dgm:else>
    </dgm:choose>
    <dgm:ruleLst/>
    <dgm:forEach name="Name4" axis="ch" ptType="node" cnt="1">
      <dgm:layoutNode name="gear1" styleLbl="node1">
        <dgm:varLst>
          <dgm:chMax val="1"/>
          <dgm:bulletEnabled val="1"/>
        </dgm:varLst>
        <dgm:alg type="tx">
          <dgm:param type="txAnchorVertCh" val="mid"/>
        </dgm:alg>
        <dgm:shape xmlns:r="http://schemas.openxmlformats.org/officeDocument/2006/relationships" type="gear9" r:blip="">
          <dgm:adjLst/>
        </dgm:shape>
        <dgm:presOf axis="self"/>
        <dgm:constrLst>
          <dgm:constr type="tMarg" refType="primFontSz" fact="0.1"/>
          <dgm:constr type="bMarg" refType="primFontSz" fact="0.1"/>
          <dgm:constr type="lMarg" refType="primFontSz" fact="0.1"/>
          <dgm:constr type="rMarg" refType="primFontSz" fact="0.1"/>
        </dgm:constrLst>
        <dgm:ruleLst>
          <dgm:rule type="primFontSz" val="5" fact="NaN" max="NaN"/>
        </dgm:ruleLst>
      </dgm:layoutNode>
      <dgm:layoutNode name="gear1srcNode">
        <dgm:alg type="sp"/>
        <dgm:shape xmlns:r="http://schemas.openxmlformats.org/officeDocument/2006/relationships" type="rect" r:blip="" hideGeom="1">
          <dgm:adjLst/>
        </dgm:shape>
        <dgm:presOf axis="self"/>
        <dgm:constrLst/>
        <dgm:ruleLst/>
      </dgm:layoutNode>
      <dgm:layoutNode name="gear1dstNode">
        <dgm:alg type="sp"/>
        <dgm:shape xmlns:r="http://schemas.openxmlformats.org/officeDocument/2006/relationships" type="rect" r:blip="" hideGeom="1">
          <dgm:adjLst/>
        </dgm:shape>
        <dgm:presOf axis="self"/>
        <dgm:constrLst/>
        <dgm:ruleLst/>
      </dgm:layoutNode>
      <dgm:choose name="Name5">
        <dgm:if name="Name6" axis="ch" ptType="node" func="cnt" op="gte" val="1">
          <dgm:layoutNode name="gear1ch" styleLbl="fgAcc1">
            <dgm:varLst>
              <dgm:chMax val="0"/>
              <dgm:bulletEnabled val="1"/>
            </dgm:varLst>
            <dgm:alg type="tx">
              <dgm:param type="stBulletLvl" val="1"/>
            </dgm:alg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des" ptType="node"/>
            <dgm:constrLst>
              <dgm:constr type="tMarg" refType="primFontSz" fact="0.3"/>
              <dgm:constr type="bMarg" refType="primFontSz" fact="0.3"/>
              <dgm:constr type="lMarg" refType="primFontSz" fact="0.3"/>
              <dgm:constr type="rMarg" refType="primFontSz" fact="0.3"/>
            </dgm:constrLst>
            <dgm:ruleLst>
              <dgm:rule type="primFontSz" val="5" fact="NaN" max="NaN"/>
            </dgm:ruleLst>
          </dgm:layoutNode>
        </dgm:if>
        <dgm:else name="Name7"/>
      </dgm:choose>
    </dgm:forEach>
    <dgm:forEach name="Name8" axis="ch" ptType="node" st="2" cnt="1">
      <dgm:layoutNode name="gear2" styleLbl="node1">
        <dgm:varLst>
          <dgm:chMax val="1"/>
          <dgm:bulletEnabled val="1"/>
        </dgm:varLst>
        <dgm:alg type="tx">
          <dgm:param type="txAnchorVertCh" val="mid"/>
        </dgm:alg>
        <dgm:shape xmlns:r="http://schemas.openxmlformats.org/officeDocument/2006/relationships" type="gear6" r:blip="">
          <dgm:adjLst/>
        </dgm:shape>
        <dgm:presOf axis="self"/>
        <dgm:constrLst>
          <dgm:constr type="tMarg" refType="primFontSz" fact="0.1"/>
          <dgm:constr type="bMarg" refType="primFontSz" fact="0.1"/>
          <dgm:constr type="lMarg" refType="primFontSz" fact="0.1"/>
          <dgm:constr type="rMarg" refType="primFontSz" fact="0.1"/>
        </dgm:constrLst>
        <dgm:ruleLst>
          <dgm:rule type="primFontSz" val="5" fact="NaN" max="NaN"/>
        </dgm:ruleLst>
      </dgm:layoutNode>
      <dgm:layoutNode name="gear2srcNode">
        <dgm:alg type="sp"/>
        <dgm:shape xmlns:r="http://schemas.openxmlformats.org/officeDocument/2006/relationships" type="rect" r:blip="" hideGeom="1">
          <dgm:adjLst/>
        </dgm:shape>
        <dgm:presOf axis="self"/>
        <dgm:constrLst/>
        <dgm:ruleLst/>
      </dgm:layoutNode>
      <dgm:layoutNode name="gear2dstNode">
        <dgm:alg type="sp"/>
        <dgm:shape xmlns:r="http://schemas.openxmlformats.org/officeDocument/2006/relationships" type="rect" r:blip="" hideGeom="1">
          <dgm:adjLst/>
        </dgm:shape>
        <dgm:presOf axis="self"/>
        <dgm:constrLst/>
        <dgm:ruleLst/>
      </dgm:layoutNode>
      <dgm:choose name="Name9">
        <dgm:if name="Name10" axis="ch" ptType="node" func="cnt" op="gte" val="1">
          <dgm:layoutNode name="gear2ch" styleLbl="fgAcc1">
            <dgm:varLst>
              <dgm:chMax val="0"/>
              <dgm:bulletEnabled val="1"/>
            </dgm:varLst>
            <dgm:alg type="tx">
              <dgm:param type="stBulletLvl" val="1"/>
            </dgm:alg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des" ptType="node"/>
            <dgm:constrLst>
              <dgm:constr type="tMarg" refType="primFontSz" fact="0.3"/>
              <dgm:constr type="bMarg" refType="primFontSz" fact="0.3"/>
              <dgm:constr type="lMarg" refType="primFontSz" fact="0.3"/>
              <dgm:constr type="rMarg" refType="primFontSz" fact="0.3"/>
            </dgm:constrLst>
            <dgm:ruleLst>
              <dgm:rule type="primFontSz" val="5" fact="NaN" max="NaN"/>
            </dgm:ruleLst>
          </dgm:layoutNode>
        </dgm:if>
        <dgm:else name="Name11"/>
      </dgm:choose>
    </dgm:forEach>
    <dgm:forEach name="Name12" axis="ch" ptType="node" st="3" cnt="1">
      <dgm:layoutNode name="gear3" styleLbl="node1">
        <dgm:alg type="sp"/>
        <dgm:shape xmlns:r="http://schemas.openxmlformats.org/officeDocument/2006/relationships" rot="-15" type="gear6" r:blip="">
          <dgm:adjLst/>
        </dgm:shape>
        <dgm:presOf axis="self"/>
        <dgm:constrLst/>
        <dgm:ruleLst/>
      </dgm:layoutNode>
      <dgm:layoutNode name="gear3tx" styleLbl="node1">
        <dgm:varLst>
          <dgm:chMax val="1"/>
          <dgm:bulletEnabled val="1"/>
        </dgm:varLst>
        <dgm:alg type="tx"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/>
        <dgm:constrLst>
          <dgm:constr type="tMarg" refType="primFontSz" fact="0.1"/>
          <dgm:constr type="bMarg" refType="primFontSz" fact="0.1"/>
          <dgm:constr type="lMarg" refType="primFontSz" fact="0.1"/>
          <dgm:constr type="rMarg" refType="primFontSz" fact="0.1"/>
        </dgm:constrLst>
        <dgm:ruleLst>
          <dgm:rule type="primFontSz" val="5" fact="NaN" max="NaN"/>
        </dgm:ruleLst>
      </dgm:layoutNode>
      <dgm:layoutNode name="gear3srcNode">
        <dgm:alg type="sp"/>
        <dgm:shape xmlns:r="http://schemas.openxmlformats.org/officeDocument/2006/relationships" type="rect" r:blip="" hideGeom="1">
          <dgm:adjLst/>
        </dgm:shape>
        <dgm:presOf axis="self"/>
        <dgm:constrLst/>
        <dgm:ruleLst/>
      </dgm:layoutNode>
      <dgm:layoutNode name="gear3dstNode">
        <dgm:alg type="sp"/>
        <dgm:shape xmlns:r="http://schemas.openxmlformats.org/officeDocument/2006/relationships" type="rect" r:blip="" hideGeom="1">
          <dgm:adjLst/>
        </dgm:shape>
        <dgm:presOf axis="self"/>
        <dgm:constrLst/>
        <dgm:ruleLst/>
      </dgm:layoutNode>
      <dgm:choose name="Name13">
        <dgm:if name="Name14" axis="ch" ptType="node" func="cnt" op="gte" val="1">
          <dgm:layoutNode name="gear3ch" styleLbl="fgAcc1">
            <dgm:varLst>
              <dgm:chMax val="0"/>
              <dgm:bulletEnabled val="1"/>
            </dgm:varLst>
            <dgm:alg type="tx">
              <dgm:param type="stBulletLvl" val="1"/>
            </dgm:alg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des" ptType="node"/>
            <dgm:constrLst>
              <dgm:constr type="tMarg" refType="primFontSz" fact="0.3"/>
              <dgm:constr type="bMarg" refType="primFontSz" fact="0.3"/>
              <dgm:constr type="lMarg" refType="primFontSz" fact="0.3"/>
              <dgm:constr type="rMarg" refType="primFontSz" fact="0.3"/>
            </dgm:constrLst>
            <dgm:ruleLst>
              <dgm:rule type="primFontSz" val="5" fact="NaN" max="NaN"/>
            </dgm:ruleLst>
          </dgm:layoutNode>
        </dgm:if>
        <dgm:else name="Name15"/>
      </dgm:choose>
    </dgm:forEach>
    <dgm:forEach name="Name16" axis="ch" ptType="sibTrans" hideLastTrans="0" cnt="1">
      <dgm:layoutNode name="connector1" styleLbl="sibTrans2D1">
        <dgm:alg type="conn">
          <dgm:param type="connRout" val="curve"/>
          <dgm:param type="srcNode" val="gear1srcNode"/>
          <dgm:param type="dstNode" val="gear1dstNode"/>
          <dgm:param type="begPts" val="midR"/>
          <dgm:param type="endPts" val="tCtr"/>
        </dgm:alg>
        <dgm:shape xmlns:r="http://schemas.openxmlformats.org/officeDocument/2006/relationships" type="conn" r:blip="">
          <dgm:adjLst/>
        </dgm:shape>
        <dgm:presOf axis="self"/>
        <dgm:constrLst>
          <dgm:constr type="w" val="10"/>
          <dgm:constr type="h" val="10"/>
          <dgm:constr type="begPad"/>
          <dgm:constr type="endPad"/>
        </dgm:constrLst>
        <dgm:ruleLst/>
      </dgm:layoutNode>
    </dgm:forEach>
    <dgm:forEach name="Name17" axis="ch" ptType="sibTrans" hideLastTrans="0" st="2" cnt="1">
      <dgm:layoutNode name="connector2" styleLbl="sibTrans2D1">
        <dgm:alg type="conn">
          <dgm:param type="connRout" val="curve"/>
          <dgm:param type="srcNode" val="gear2srcNode"/>
          <dgm:param type="dstNode" val="gear2dstNode"/>
          <dgm:param type="begPts" val="midL"/>
          <dgm:param type="endPts" val="midL"/>
        </dgm:alg>
        <dgm:shape xmlns:r="http://schemas.openxmlformats.org/officeDocument/2006/relationships" type="conn" r:blip="">
          <dgm:adjLst/>
        </dgm:shape>
        <dgm:presOf axis="self"/>
        <dgm:constrLst>
          <dgm:constr type="w" val="10"/>
          <dgm:constr type="h" val="10"/>
          <dgm:constr type="begPad"/>
          <dgm:constr type="endPad"/>
        </dgm:constrLst>
        <dgm:ruleLst/>
      </dgm:layoutNode>
    </dgm:forEach>
    <dgm:forEach name="Name18" axis="ch" ptType="sibTrans" hideLastTrans="0" st="3" cnt="1">
      <dgm:layoutNode name="connector3" styleLbl="sibTrans2D1">
        <dgm:alg type="conn">
          <dgm:param type="connRout" val="curve"/>
          <dgm:param type="srcNode" val="gear3srcNode"/>
          <dgm:param type="dstNode" val="gear3dstNode"/>
          <dgm:param type="begPts" val="midL"/>
          <dgm:param type="endPts" val="midL"/>
        </dgm:alg>
        <dgm:shape xmlns:r="http://schemas.openxmlformats.org/officeDocument/2006/relationships" type="conn" r:blip="">
          <dgm:adjLst/>
        </dgm:shape>
        <dgm:presOf axis="self"/>
        <dgm:constrLst>
          <dgm:constr type="w" val="10"/>
          <dgm:constr type="h" val="10"/>
          <dgm:constr type="begPad"/>
          <dgm:constr type="endPad"/>
        </dgm:constrLst>
        <dgm:ruleLst/>
      </dgm:layoutNode>
    </dgm:forEach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05/8/layout/hierarchy4">
  <dgm:title val=""/>
  <dgm:desc val=""/>
  <dgm:catLst>
    <dgm:cat type="hierarchy" pri="4000"/>
    <dgm:cat type="list" pri="24000"/>
    <dgm:cat type="relationship" pri="1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3" srcId="1" destId="11" srcOrd="0" destOrd="0"/>
        <dgm:cxn modelId="14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</dgm:cxnLst>
      <dgm:bg/>
      <dgm:whole/>
    </dgm:dataModel>
  </dgm:clrData>
  <dgm:layoutNode name="Name0">
    <dgm:varLst>
      <dgm:chPref val="1"/>
      <dgm:dir/>
      <dgm:animOne val="branch"/>
      <dgm:animLvl val="lvl"/>
      <dgm:resizeHandles/>
    </dgm:varLst>
    <dgm:choose name="Name1">
      <dgm:if name="Name2" func="var" arg="dir" op="equ" val="norm">
        <dgm:alg type="lin">
          <dgm:param type="linDir" val="fromL"/>
          <dgm:param type="nodeVertAlign" val="t"/>
        </dgm:alg>
      </dgm:if>
      <dgm:else name="Name3">
        <dgm:alg type="lin">
          <dgm:param type="linDir" val="fromR"/>
          <dgm:param type="nodeVertAlign" val="t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vertOne" refType="w"/>
      <dgm:constr type="w" for="des" forName="horzOne" refType="w"/>
      <dgm:constr type="w" for="des" forName="txOne" refType="w"/>
      <dgm:constr type="w" for="des" forName="vertTwo" refType="w"/>
      <dgm:constr type="w" for="des" forName="horzTwo" refType="w"/>
      <dgm:constr type="w" for="des" forName="txTwo" refType="w"/>
      <dgm:constr type="w" for="des" forName="vertThree" refType="w"/>
      <dgm:constr type="w" for="des" forName="horzThree" refType="w"/>
      <dgm:constr type="w" for="des" forName="txThree" refType="w"/>
      <dgm:constr type="w" for="des" forName="vertFour" refType="w"/>
      <dgm:constr type="w" for="des" forName="horzFour" refType="w"/>
      <dgm:constr type="w" for="des" forName="txFour" refType="w"/>
      <dgm:constr type="h" for="des" ptType="node" op="equ"/>
      <dgm:constr type="h" for="des" forName="txOne" refType="h"/>
      <dgm:constr type="userH" for="des" ptType="node" refType="h" refFor="des" refForName="txOne"/>
      <dgm:constr type="primFontSz" for="des" forName="txOne" val="65"/>
      <dgm:constr type="primFontSz" for="des" forName="txTwo" val="65"/>
      <dgm:constr type="primFontSz" for="des" forName="txTwo" refType="primFontSz" refFor="des" refForName="txOne" op="lte"/>
      <dgm:constr type="primFontSz" for="des" forName="txThree" val="65"/>
      <dgm:constr type="primFontSz" for="des" forName="txThree" refType="primFontSz" refFor="des" refForName="txOne" op="lte"/>
      <dgm:constr type="primFontSz" for="des" forName="txThree" refType="primFontSz" refFor="des" refForName="txTwo" op="lte"/>
      <dgm:constr type="primFontSz" for="des" forName="txFour" val="65"/>
      <dgm:constr type="primFontSz" for="des" forName="txFour" refType="primFontSz" refFor="des" refForName="txOne" op="lte"/>
      <dgm:constr type="primFontSz" for="des" forName="txFour" refType="primFontSz" refFor="des" refForName="txTwo" op="lte"/>
      <dgm:constr type="primFontSz" for="des" forName="txFour" refType="primFontSz" refFor="des" refForName="txThree" op="lte"/>
      <dgm:constr type="w" for="des" forName="sibSpaceOne" refType="w" fact="0.168"/>
      <dgm:constr type="w" for="des" forName="sibSpaceTwo" refType="w" refFor="des" refForName="sibSpaceOne" op="equ" fact="0.5"/>
      <dgm:constr type="w" for="des" forName="sibSpaceThree" refType="w" refFor="des" refForName="sibSpaceTwo" op="equ" fact="0.5"/>
      <dgm:constr type="w" for="des" forName="sibSpaceFour" refType="w" refFor="des" refForName="sibSpaceThree" op="equ" fact="0.5"/>
      <dgm:constr type="h" for="des" forName="parTransOne" refType="w" fact="0.056"/>
      <dgm:constr type="h" for="des" forName="parTransTwo" refType="h" refFor="des" refForName="parTransOne" op="equ"/>
      <dgm:constr type="h" for="des" forName="parTransThree" refType="h" refFor="des" refForName="parTransTwo" op="equ"/>
      <dgm:constr type="h" for="des" forName="parTransFour" refType="h" refFor="des" refForName="parTransThree" op="equ"/>
    </dgm:constrLst>
    <dgm:ruleLst/>
    <dgm:forEach name="Name4" axis="ch" ptType="node">
      <dgm:layoutNode name="vertOne">
        <dgm:alg type="lin">
          <dgm:param type="linDir" val="fromT"/>
        </dgm:alg>
        <dgm:shape xmlns:r="http://schemas.openxmlformats.org/officeDocument/2006/relationships" r:blip="">
          <dgm:adjLst/>
        </dgm:shape>
        <dgm:presOf/>
        <dgm:constrLst>
          <dgm:constr type="w" for="ch" forName="txOne" refType="w" refFor="ch" refForName="horzOne" op="gte"/>
        </dgm:constrLst>
        <dgm:ruleLst/>
        <dgm:layoutNode name="txOne" styleLbl="node0">
          <dgm:varLst>
            <dgm:chPref val="3"/>
          </dgm:varLst>
          <dgm:alg type="tx"/>
          <dgm:shape xmlns:r="http://schemas.openxmlformats.org/officeDocument/2006/relationships" type="roundRect" r:blip="">
            <dgm:adjLst>
              <dgm:adj idx="1" val="0.1"/>
            </dgm:adjLst>
          </dgm:shape>
          <dgm:presOf axis="self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5">
          <dgm:if name="Name6" axis="des" ptType="node" func="cnt" op="gt" val="0">
            <dgm:layoutNode name="parTransOn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if>
          <dgm:else name="Name7"/>
        </dgm:choose>
        <dgm:layoutNode name="horzOne">
          <dgm:choose name="Name8">
            <dgm:if name="Name9" func="var" arg="dir" op="equ" val="norm">
              <dgm:alg type="lin">
                <dgm:param type="linDir" val="fromL"/>
                <dgm:param type="nodeVertAlign" val="t"/>
              </dgm:alg>
            </dgm:if>
            <dgm:else name="Name10">
              <dgm:alg type="lin">
                <dgm:param type="linDir" val="fromR"/>
                <dgm:param type="nodeVertAlign" val="t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/>
          <dgm:ruleLst>
            <dgm:rule type="w" val="INF" fact="NaN" max="NaN"/>
          </dgm:ruleLst>
          <dgm:forEach name="Name11" axis="ch" ptType="node">
            <dgm:layoutNode name="vertTwo">
              <dgm:alg type="lin">
                <dgm:param type="linDir" val="fromT"/>
              </dgm:alg>
              <dgm:shape xmlns:r="http://schemas.openxmlformats.org/officeDocument/2006/relationships" r:blip="">
                <dgm:adjLst/>
              </dgm:shape>
              <dgm:presOf/>
              <dgm:constrLst>
                <dgm:constr type="w" for="ch" forName="txTwo" refType="w" refFor="ch" refForName="horzTwo" op="gte"/>
              </dgm:constrLst>
              <dgm:ruleLst/>
              <dgm:layoutNode name="txTwo">
                <dgm:varLst>
                  <dgm:chPref val="3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"/>
                  </dgm:adjLst>
                </dgm:shape>
                <dgm:presOf axis="self"/>
                <dgm:constrLst>
                  <dgm:constr type="userH"/>
                  <dgm:constr type="h" refType="userH"/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choose name="Name12">
                <dgm:if name="Name13" axis="des" ptType="node" func="cnt" op="gt" val="0">
                  <dgm:layoutNode name="parTransTwo">
                    <dgm:alg type="sp"/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</dgm:layoutNode>
                </dgm:if>
                <dgm:else name="Name14"/>
              </dgm:choose>
              <dgm:layoutNode name="horzTwo">
                <dgm:choose name="Name15">
                  <dgm:if name="Name16" func="var" arg="dir" op="equ" val="norm">
                    <dgm:alg type="lin">
                      <dgm:param type="linDir" val="fromL"/>
                      <dgm:param type="nodeVertAlign" val="t"/>
                    </dgm:alg>
                  </dgm:if>
                  <dgm:else name="Name17">
                    <dgm:alg type="lin">
                      <dgm:param type="linDir" val="fromR"/>
                      <dgm:param type="nodeVertAlign" val="t"/>
                    </dgm:alg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/>
                <dgm:ruleLst>
                  <dgm:rule type="w" val="INF" fact="NaN" max="NaN"/>
                </dgm:ruleLst>
                <dgm:forEach name="Name18" axis="ch" ptType="node">
                  <dgm:layoutNode name="vertThree">
                    <dgm:alg type="lin">
                      <dgm:param type="linDir" val="fromT"/>
                    </dgm:alg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w" for="ch" forName="txThree" refType="w" refFor="ch" refForName="horzThree" op="gte"/>
                    </dgm:constrLst>
                    <dgm:ruleLst/>
                    <dgm:layoutNode name="txThree">
                      <dgm:varLst>
                        <dgm:chPref val="3"/>
                      </dgm:varLst>
                      <dgm:alg type="tx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self"/>
                      <dgm:constrLst>
                        <dgm:constr type="userH"/>
                        <dgm:constr type="h" refType="userH"/>
                        <dgm:constr type="tMarg" refType="primFontSz" fact="0.3"/>
                        <dgm:constr type="bMarg" refType="primFontSz" fact="0.3"/>
                        <dgm:constr type="lMarg" refType="primFontSz" fact="0.3"/>
                        <dgm:constr type="r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choose name="Name19">
                      <dgm:if name="Name20" axis="des" ptType="node" func="cnt" op="gt" val="0">
                        <dgm:layoutNode name="parTransThree">
                          <dgm:alg type="sp"/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/>
                          <dgm:ruleLst/>
                        </dgm:layoutNode>
                      </dgm:if>
                      <dgm:else name="Name21"/>
                    </dgm:choose>
                    <dgm:layoutNode name="horzThree">
                      <dgm:choose name="Name22">
                        <dgm:if name="Name23" func="var" arg="dir" op="equ" val="norm">
                          <dgm:alg type="lin">
                            <dgm:param type="linDir" val="fromL"/>
                            <dgm:param type="nodeVertAlign" val="t"/>
                          </dgm:alg>
                        </dgm:if>
                        <dgm:else name="Name24">
                          <dgm:alg type="lin">
                            <dgm:param type="linDir" val="fromR"/>
                            <dgm:param type="nodeVertAlign" val="t"/>
                          </dgm:alg>
                        </dgm:else>
                      </dgm:choose>
                      <dgm:shape xmlns:r="http://schemas.openxmlformats.org/officeDocument/2006/relationships" r:blip="">
                        <dgm:adjLst/>
                      </dgm:shape>
                      <dgm:presOf/>
                      <dgm:constrLst/>
                      <dgm:ruleLst>
                        <dgm:rule type="w" val="INF" fact="NaN" max="NaN"/>
                      </dgm:ruleLst>
                      <dgm:forEach name="repeat" axis="ch" ptType="node">
                        <dgm:layoutNode name="vertFour">
                          <dgm:varLst>
                            <dgm:chPref val="3"/>
                          </dgm:varLst>
                          <dgm:alg type="lin">
                            <dgm:param type="linDir" val="fromT"/>
                          </dgm:alg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>
                            <dgm:constr type="w" for="ch" forName="txFour" refType="w" refFor="ch" refForName="horzFour" op="gte"/>
                          </dgm:constrLst>
                          <dgm:ruleLst/>
                          <dgm:layoutNode name="txFour">
                            <dgm:varLst>
                              <dgm:chPref val="3"/>
                            </dgm:varLst>
                            <dgm:alg type="tx"/>
                            <dgm:shape xmlns:r="http://schemas.openxmlformats.org/officeDocument/2006/relationships" type="roundRect" r:blip="">
                              <dgm:adjLst>
                                <dgm:adj idx="1" val="0.1"/>
                              </dgm:adjLst>
                            </dgm:shape>
                            <dgm:presOf axis="self"/>
                            <dgm:constrLst>
                              <dgm:constr type="userH"/>
                              <dgm:constr type="h" refType="userH"/>
                              <dgm:constr type="tMarg" refType="primFontSz" fact="0.3"/>
                              <dgm:constr type="bMarg" refType="primFontSz" fact="0.3"/>
                              <dgm:constr type="lMarg" refType="primFontSz" fact="0.3"/>
                              <dgm:constr type="rMarg" refType="primFontSz" fact="0.3"/>
                            </dgm:constrLst>
                            <dgm:ruleLst>
                              <dgm:rule type="primFontSz" val="5" fact="NaN" max="NaN"/>
                            </dgm:ruleLst>
                          </dgm:layoutNode>
                          <dgm:choose name="Name25">
                            <dgm:if name="Name26" axis="des" ptType="node" func="cnt" op="gt" val="0">
                              <dgm:layoutNode name="parTransFour">
                                <dgm:alg type="sp"/>
                                <dgm:shape xmlns:r="http://schemas.openxmlformats.org/officeDocument/2006/relationships" r:blip="">
                                  <dgm:adjLst/>
                                </dgm:shape>
                                <dgm:presOf/>
                                <dgm:constrLst/>
                                <dgm:ruleLst/>
                              </dgm:layoutNode>
                            </dgm:if>
                            <dgm:else name="Name27"/>
                          </dgm:choose>
                          <dgm:layoutNode name="horzFour">
                            <dgm:choose name="Name28">
                              <dgm:if name="Name29" func="var" arg="dir" op="equ" val="norm">
                                <dgm:alg type="lin">
                                  <dgm:param type="linDir" val="fromL"/>
                                  <dgm:param type="nodeVertAlign" val="t"/>
                                </dgm:alg>
                              </dgm:if>
                              <dgm:else name="Name30">
                                <dgm:alg type="lin">
                                  <dgm:param type="linDir" val="fromR"/>
                                  <dgm:param type="nodeVertAlign" val="t"/>
                                </dgm:alg>
                              </dgm:else>
                            </dgm:choose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/>
                            <dgm:ruleLst>
                              <dgm:rule type="w" val="INF" fact="NaN" max="NaN"/>
                            </dgm:ruleLst>
                            <dgm:forEach name="Name31" ref="repeat"/>
                          </dgm:layoutNode>
                        </dgm:layoutNode>
                        <dgm:choose name="Name32">
                          <dgm:if name="Name33" axis="self" ptType="node" func="revPos" op="gte" val="2">
                            <dgm:forEach name="Name34" axis="followSib" ptType="sibTrans" cnt="1">
                              <dgm:layoutNode name="sibSpaceFour">
                                <dgm:alg type="sp"/>
                                <dgm:shape xmlns:r="http://schemas.openxmlformats.org/officeDocument/2006/relationships" r:blip="">
                                  <dgm:adjLst/>
                                </dgm:shape>
                                <dgm:presOf/>
                                <dgm:constrLst/>
                                <dgm:ruleLst/>
                              </dgm:layoutNode>
                            </dgm:forEach>
                          </dgm:if>
                          <dgm:else name="Name35"/>
                        </dgm:choose>
                      </dgm:forEach>
                    </dgm:layoutNode>
                  </dgm:layoutNode>
                  <dgm:choose name="Name36">
                    <dgm:if name="Name37" axis="self" ptType="node" func="revPos" op="gte" val="2">
                      <dgm:forEach name="Name38" axis="followSib" ptType="sibTrans" cnt="1">
                        <dgm:layoutNode name="sibSpaceThree">
                          <dgm:alg type="sp"/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/>
                          <dgm:ruleLst/>
                        </dgm:layoutNode>
                      </dgm:forEach>
                    </dgm:if>
                    <dgm:else name="Name39"/>
                  </dgm:choose>
                </dgm:forEach>
              </dgm:layoutNode>
            </dgm:layoutNode>
            <dgm:choose name="Name40">
              <dgm:if name="Name41" axis="self" ptType="node" func="revPos" op="gte" val="2">
                <dgm:forEach name="Name42" axis="followSib" ptType="sibTrans" cnt="1">
                  <dgm:layoutNode name="sibSpaceTwo">
                    <dgm:alg type="sp"/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</dgm:layoutNode>
                </dgm:forEach>
              </dgm:if>
              <dgm:else name="Name43"/>
            </dgm:choose>
          </dgm:forEach>
        </dgm:layoutNode>
      </dgm:layoutNode>
      <dgm:choose name="Name44">
        <dgm:if name="Name45" axis="self" ptType="node" func="revPos" op="gte" val="2">
          <dgm:forEach name="Name46" axis="followSib" ptType="sibTrans" cnt="1">
            <dgm:layoutNode name="sibSpaceOn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if>
        <dgm:else name="Name47"/>
      </dgm:choose>
    </dgm:forEach>
  </dgm:layoutNode>
</dgm:layoutDef>
</file>

<file path=ppt/diagrams/layout6.xml><?xml version="1.0" encoding="utf-8"?>
<dgm:layoutDef xmlns:dgm="http://schemas.openxmlformats.org/drawingml/2006/diagram" xmlns:a="http://schemas.openxmlformats.org/drawingml/2006/main" uniqueId="urn:microsoft.com/office/officeart/2005/8/layout/hierarchy4">
  <dgm:title val=""/>
  <dgm:desc val=""/>
  <dgm:catLst>
    <dgm:cat type="hierarchy" pri="4000"/>
    <dgm:cat type="list" pri="24000"/>
    <dgm:cat type="relationship" pri="1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3" srcId="1" destId="11" srcOrd="0" destOrd="0"/>
        <dgm:cxn modelId="14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</dgm:cxnLst>
      <dgm:bg/>
      <dgm:whole/>
    </dgm:dataModel>
  </dgm:clrData>
  <dgm:layoutNode name="Name0">
    <dgm:varLst>
      <dgm:chPref val="1"/>
      <dgm:dir/>
      <dgm:animOne val="branch"/>
      <dgm:animLvl val="lvl"/>
      <dgm:resizeHandles/>
    </dgm:varLst>
    <dgm:choose name="Name1">
      <dgm:if name="Name2" func="var" arg="dir" op="equ" val="norm">
        <dgm:alg type="lin">
          <dgm:param type="linDir" val="fromL"/>
          <dgm:param type="nodeVertAlign" val="t"/>
        </dgm:alg>
      </dgm:if>
      <dgm:else name="Name3">
        <dgm:alg type="lin">
          <dgm:param type="linDir" val="fromR"/>
          <dgm:param type="nodeVertAlign" val="t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vertOne" refType="w"/>
      <dgm:constr type="w" for="des" forName="horzOne" refType="w"/>
      <dgm:constr type="w" for="des" forName="txOne" refType="w"/>
      <dgm:constr type="w" for="des" forName="vertTwo" refType="w"/>
      <dgm:constr type="w" for="des" forName="horzTwo" refType="w"/>
      <dgm:constr type="w" for="des" forName="txTwo" refType="w"/>
      <dgm:constr type="w" for="des" forName="vertThree" refType="w"/>
      <dgm:constr type="w" for="des" forName="horzThree" refType="w"/>
      <dgm:constr type="w" for="des" forName="txThree" refType="w"/>
      <dgm:constr type="w" for="des" forName="vertFour" refType="w"/>
      <dgm:constr type="w" for="des" forName="horzFour" refType="w"/>
      <dgm:constr type="w" for="des" forName="txFour" refType="w"/>
      <dgm:constr type="h" for="des" ptType="node" op="equ"/>
      <dgm:constr type="h" for="des" forName="txOne" refType="h"/>
      <dgm:constr type="userH" for="des" ptType="node" refType="h" refFor="des" refForName="txOne"/>
      <dgm:constr type="primFontSz" for="des" forName="txOne" val="65"/>
      <dgm:constr type="primFontSz" for="des" forName="txTwo" val="65"/>
      <dgm:constr type="primFontSz" for="des" forName="txTwo" refType="primFontSz" refFor="des" refForName="txOne" op="lte"/>
      <dgm:constr type="primFontSz" for="des" forName="txThree" val="65"/>
      <dgm:constr type="primFontSz" for="des" forName="txThree" refType="primFontSz" refFor="des" refForName="txOne" op="lte"/>
      <dgm:constr type="primFontSz" for="des" forName="txThree" refType="primFontSz" refFor="des" refForName="txTwo" op="lte"/>
      <dgm:constr type="primFontSz" for="des" forName="txFour" val="65"/>
      <dgm:constr type="primFontSz" for="des" forName="txFour" refType="primFontSz" refFor="des" refForName="txOne" op="lte"/>
      <dgm:constr type="primFontSz" for="des" forName="txFour" refType="primFontSz" refFor="des" refForName="txTwo" op="lte"/>
      <dgm:constr type="primFontSz" for="des" forName="txFour" refType="primFontSz" refFor="des" refForName="txThree" op="lte"/>
      <dgm:constr type="w" for="des" forName="sibSpaceOne" refType="w" fact="0.168"/>
      <dgm:constr type="w" for="des" forName="sibSpaceTwo" refType="w" refFor="des" refForName="sibSpaceOne" op="equ" fact="0.5"/>
      <dgm:constr type="w" for="des" forName="sibSpaceThree" refType="w" refFor="des" refForName="sibSpaceTwo" op="equ" fact="0.5"/>
      <dgm:constr type="w" for="des" forName="sibSpaceFour" refType="w" refFor="des" refForName="sibSpaceThree" op="equ" fact="0.5"/>
      <dgm:constr type="h" for="des" forName="parTransOne" refType="w" fact="0.056"/>
      <dgm:constr type="h" for="des" forName="parTransTwo" refType="h" refFor="des" refForName="parTransOne" op="equ"/>
      <dgm:constr type="h" for="des" forName="parTransThree" refType="h" refFor="des" refForName="parTransTwo" op="equ"/>
      <dgm:constr type="h" for="des" forName="parTransFour" refType="h" refFor="des" refForName="parTransThree" op="equ"/>
    </dgm:constrLst>
    <dgm:ruleLst/>
    <dgm:forEach name="Name4" axis="ch" ptType="node">
      <dgm:layoutNode name="vertOne">
        <dgm:alg type="lin">
          <dgm:param type="linDir" val="fromT"/>
        </dgm:alg>
        <dgm:shape xmlns:r="http://schemas.openxmlformats.org/officeDocument/2006/relationships" r:blip="">
          <dgm:adjLst/>
        </dgm:shape>
        <dgm:presOf/>
        <dgm:constrLst>
          <dgm:constr type="w" for="ch" forName="txOne" refType="w" refFor="ch" refForName="horzOne" op="gte"/>
        </dgm:constrLst>
        <dgm:ruleLst/>
        <dgm:layoutNode name="txOne" styleLbl="node0">
          <dgm:varLst>
            <dgm:chPref val="3"/>
          </dgm:varLst>
          <dgm:alg type="tx"/>
          <dgm:shape xmlns:r="http://schemas.openxmlformats.org/officeDocument/2006/relationships" type="roundRect" r:blip="">
            <dgm:adjLst>
              <dgm:adj idx="1" val="0.1"/>
            </dgm:adjLst>
          </dgm:shape>
          <dgm:presOf axis="self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5">
          <dgm:if name="Name6" axis="des" ptType="node" func="cnt" op="gt" val="0">
            <dgm:layoutNode name="parTransOn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if>
          <dgm:else name="Name7"/>
        </dgm:choose>
        <dgm:layoutNode name="horzOne">
          <dgm:choose name="Name8">
            <dgm:if name="Name9" func="var" arg="dir" op="equ" val="norm">
              <dgm:alg type="lin">
                <dgm:param type="linDir" val="fromL"/>
                <dgm:param type="nodeVertAlign" val="t"/>
              </dgm:alg>
            </dgm:if>
            <dgm:else name="Name10">
              <dgm:alg type="lin">
                <dgm:param type="linDir" val="fromR"/>
                <dgm:param type="nodeVertAlign" val="t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/>
          <dgm:ruleLst>
            <dgm:rule type="w" val="INF" fact="NaN" max="NaN"/>
          </dgm:ruleLst>
          <dgm:forEach name="Name11" axis="ch" ptType="node">
            <dgm:layoutNode name="vertTwo">
              <dgm:alg type="lin">
                <dgm:param type="linDir" val="fromT"/>
              </dgm:alg>
              <dgm:shape xmlns:r="http://schemas.openxmlformats.org/officeDocument/2006/relationships" r:blip="">
                <dgm:adjLst/>
              </dgm:shape>
              <dgm:presOf/>
              <dgm:constrLst>
                <dgm:constr type="w" for="ch" forName="txTwo" refType="w" refFor="ch" refForName="horzTwo" op="gte"/>
              </dgm:constrLst>
              <dgm:ruleLst/>
              <dgm:layoutNode name="txTwo">
                <dgm:varLst>
                  <dgm:chPref val="3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"/>
                  </dgm:adjLst>
                </dgm:shape>
                <dgm:presOf axis="self"/>
                <dgm:constrLst>
                  <dgm:constr type="userH"/>
                  <dgm:constr type="h" refType="userH"/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choose name="Name12">
                <dgm:if name="Name13" axis="des" ptType="node" func="cnt" op="gt" val="0">
                  <dgm:layoutNode name="parTransTwo">
                    <dgm:alg type="sp"/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</dgm:layoutNode>
                </dgm:if>
                <dgm:else name="Name14"/>
              </dgm:choose>
              <dgm:layoutNode name="horzTwo">
                <dgm:choose name="Name15">
                  <dgm:if name="Name16" func="var" arg="dir" op="equ" val="norm">
                    <dgm:alg type="lin">
                      <dgm:param type="linDir" val="fromL"/>
                      <dgm:param type="nodeVertAlign" val="t"/>
                    </dgm:alg>
                  </dgm:if>
                  <dgm:else name="Name17">
                    <dgm:alg type="lin">
                      <dgm:param type="linDir" val="fromR"/>
                      <dgm:param type="nodeVertAlign" val="t"/>
                    </dgm:alg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/>
                <dgm:ruleLst>
                  <dgm:rule type="w" val="INF" fact="NaN" max="NaN"/>
                </dgm:ruleLst>
                <dgm:forEach name="Name18" axis="ch" ptType="node">
                  <dgm:layoutNode name="vertThree">
                    <dgm:alg type="lin">
                      <dgm:param type="linDir" val="fromT"/>
                    </dgm:alg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w" for="ch" forName="txThree" refType="w" refFor="ch" refForName="horzThree" op="gte"/>
                    </dgm:constrLst>
                    <dgm:ruleLst/>
                    <dgm:layoutNode name="txThree">
                      <dgm:varLst>
                        <dgm:chPref val="3"/>
                      </dgm:varLst>
                      <dgm:alg type="tx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self"/>
                      <dgm:constrLst>
                        <dgm:constr type="userH"/>
                        <dgm:constr type="h" refType="userH"/>
                        <dgm:constr type="tMarg" refType="primFontSz" fact="0.3"/>
                        <dgm:constr type="bMarg" refType="primFontSz" fact="0.3"/>
                        <dgm:constr type="lMarg" refType="primFontSz" fact="0.3"/>
                        <dgm:constr type="r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choose name="Name19">
                      <dgm:if name="Name20" axis="des" ptType="node" func="cnt" op="gt" val="0">
                        <dgm:layoutNode name="parTransThree">
                          <dgm:alg type="sp"/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/>
                          <dgm:ruleLst/>
                        </dgm:layoutNode>
                      </dgm:if>
                      <dgm:else name="Name21"/>
                    </dgm:choose>
                    <dgm:layoutNode name="horzThree">
                      <dgm:choose name="Name22">
                        <dgm:if name="Name23" func="var" arg="dir" op="equ" val="norm">
                          <dgm:alg type="lin">
                            <dgm:param type="linDir" val="fromL"/>
                            <dgm:param type="nodeVertAlign" val="t"/>
                          </dgm:alg>
                        </dgm:if>
                        <dgm:else name="Name24">
                          <dgm:alg type="lin">
                            <dgm:param type="linDir" val="fromR"/>
                            <dgm:param type="nodeVertAlign" val="t"/>
                          </dgm:alg>
                        </dgm:else>
                      </dgm:choose>
                      <dgm:shape xmlns:r="http://schemas.openxmlformats.org/officeDocument/2006/relationships" r:blip="">
                        <dgm:adjLst/>
                      </dgm:shape>
                      <dgm:presOf/>
                      <dgm:constrLst/>
                      <dgm:ruleLst>
                        <dgm:rule type="w" val="INF" fact="NaN" max="NaN"/>
                      </dgm:ruleLst>
                      <dgm:forEach name="repeat" axis="ch" ptType="node">
                        <dgm:layoutNode name="vertFour">
                          <dgm:varLst>
                            <dgm:chPref val="3"/>
                          </dgm:varLst>
                          <dgm:alg type="lin">
                            <dgm:param type="linDir" val="fromT"/>
                          </dgm:alg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>
                            <dgm:constr type="w" for="ch" forName="txFour" refType="w" refFor="ch" refForName="horzFour" op="gte"/>
                          </dgm:constrLst>
                          <dgm:ruleLst/>
                          <dgm:layoutNode name="txFour">
                            <dgm:varLst>
                              <dgm:chPref val="3"/>
                            </dgm:varLst>
                            <dgm:alg type="tx"/>
                            <dgm:shape xmlns:r="http://schemas.openxmlformats.org/officeDocument/2006/relationships" type="roundRect" r:blip="">
                              <dgm:adjLst>
                                <dgm:adj idx="1" val="0.1"/>
                              </dgm:adjLst>
                            </dgm:shape>
                            <dgm:presOf axis="self"/>
                            <dgm:constrLst>
                              <dgm:constr type="userH"/>
                              <dgm:constr type="h" refType="userH"/>
                              <dgm:constr type="tMarg" refType="primFontSz" fact="0.3"/>
                              <dgm:constr type="bMarg" refType="primFontSz" fact="0.3"/>
                              <dgm:constr type="lMarg" refType="primFontSz" fact="0.3"/>
                              <dgm:constr type="rMarg" refType="primFontSz" fact="0.3"/>
                            </dgm:constrLst>
                            <dgm:ruleLst>
                              <dgm:rule type="primFontSz" val="5" fact="NaN" max="NaN"/>
                            </dgm:ruleLst>
                          </dgm:layoutNode>
                          <dgm:choose name="Name25">
                            <dgm:if name="Name26" axis="des" ptType="node" func="cnt" op="gt" val="0">
                              <dgm:layoutNode name="parTransFour">
                                <dgm:alg type="sp"/>
                                <dgm:shape xmlns:r="http://schemas.openxmlformats.org/officeDocument/2006/relationships" r:blip="">
                                  <dgm:adjLst/>
                                </dgm:shape>
                                <dgm:presOf/>
                                <dgm:constrLst/>
                                <dgm:ruleLst/>
                              </dgm:layoutNode>
                            </dgm:if>
                            <dgm:else name="Name27"/>
                          </dgm:choose>
                          <dgm:layoutNode name="horzFour">
                            <dgm:choose name="Name28">
                              <dgm:if name="Name29" func="var" arg="dir" op="equ" val="norm">
                                <dgm:alg type="lin">
                                  <dgm:param type="linDir" val="fromL"/>
                                  <dgm:param type="nodeVertAlign" val="t"/>
                                </dgm:alg>
                              </dgm:if>
                              <dgm:else name="Name30">
                                <dgm:alg type="lin">
                                  <dgm:param type="linDir" val="fromR"/>
                                  <dgm:param type="nodeVertAlign" val="t"/>
                                </dgm:alg>
                              </dgm:else>
                            </dgm:choose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/>
                            <dgm:ruleLst>
                              <dgm:rule type="w" val="INF" fact="NaN" max="NaN"/>
                            </dgm:ruleLst>
                            <dgm:forEach name="Name31" ref="repeat"/>
                          </dgm:layoutNode>
                        </dgm:layoutNode>
                        <dgm:choose name="Name32">
                          <dgm:if name="Name33" axis="self" ptType="node" func="revPos" op="gte" val="2">
                            <dgm:forEach name="Name34" axis="followSib" ptType="sibTrans" cnt="1">
                              <dgm:layoutNode name="sibSpaceFour">
                                <dgm:alg type="sp"/>
                                <dgm:shape xmlns:r="http://schemas.openxmlformats.org/officeDocument/2006/relationships" r:blip="">
                                  <dgm:adjLst/>
                                </dgm:shape>
                                <dgm:presOf/>
                                <dgm:constrLst/>
                                <dgm:ruleLst/>
                              </dgm:layoutNode>
                            </dgm:forEach>
                          </dgm:if>
                          <dgm:else name="Name35"/>
                        </dgm:choose>
                      </dgm:forEach>
                    </dgm:layoutNode>
                  </dgm:layoutNode>
                  <dgm:choose name="Name36">
                    <dgm:if name="Name37" axis="self" ptType="node" func="revPos" op="gte" val="2">
                      <dgm:forEach name="Name38" axis="followSib" ptType="sibTrans" cnt="1">
                        <dgm:layoutNode name="sibSpaceThree">
                          <dgm:alg type="sp"/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/>
                          <dgm:ruleLst/>
                        </dgm:layoutNode>
                      </dgm:forEach>
                    </dgm:if>
                    <dgm:else name="Name39"/>
                  </dgm:choose>
                </dgm:forEach>
              </dgm:layoutNode>
            </dgm:layoutNode>
            <dgm:choose name="Name40">
              <dgm:if name="Name41" axis="self" ptType="node" func="revPos" op="gte" val="2">
                <dgm:forEach name="Name42" axis="followSib" ptType="sibTrans" cnt="1">
                  <dgm:layoutNode name="sibSpaceTwo">
                    <dgm:alg type="sp"/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</dgm:layoutNode>
                </dgm:forEach>
              </dgm:if>
              <dgm:else name="Name43"/>
            </dgm:choose>
          </dgm:forEach>
        </dgm:layoutNode>
      </dgm:layoutNode>
      <dgm:choose name="Name44">
        <dgm:if name="Name45" axis="self" ptType="node" func="revPos" op="gte" val="2">
          <dgm:forEach name="Name46" axis="followSib" ptType="sibTrans" cnt="1">
            <dgm:layoutNode name="sibSpaceOn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if>
        <dgm:else name="Name47"/>
      </dgm:choos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4">
  <dgm:title val=""/>
  <dgm:desc val=""/>
  <dgm:catLst>
    <dgm:cat type="simple" pri="104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4">
  <dgm:title val=""/>
  <dgm:desc val=""/>
  <dgm:catLst>
    <dgm:cat type="simple" pri="104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simple4">
  <dgm:title val=""/>
  <dgm:desc val=""/>
  <dgm:catLst>
    <dgm:cat type="simple" pri="104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.xml><?xml version="1.0" encoding="utf-8"?>
<dgm:styleDef xmlns:dgm="http://schemas.openxmlformats.org/drawingml/2006/diagram" xmlns:a="http://schemas.openxmlformats.org/drawingml/2006/main" uniqueId="urn:microsoft.com/office/officeart/2005/8/quickstyle/simple4">
  <dgm:title val=""/>
  <dgm:desc val=""/>
  <dgm:catLst>
    <dgm:cat type="simple" pri="104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0.05554</cdr:x>
      <cdr:y>0.1156</cdr:y>
    </cdr:from>
    <cdr:to>
      <cdr:x>0.05554</cdr:x>
      <cdr:y>0.9156</cdr:y>
    </cdr:to>
    <cdr:cxnSp macro="">
      <cdr:nvCxnSpPr>
        <cdr:cNvPr id="3" name="Gerade Verbindung mit Pfeil 2">
          <a:extLst xmlns:a="http://schemas.openxmlformats.org/drawingml/2006/main">
            <a:ext uri="{FF2B5EF4-FFF2-40B4-BE49-F238E27FC236}">
              <a16:creationId xmlns:a16="http://schemas.microsoft.com/office/drawing/2014/main" id="{D97B8FB8-08CF-B828-D964-F5E34C6BC058}"/>
            </a:ext>
          </a:extLst>
        </cdr:cNvPr>
        <cdr:cNvCxnSpPr/>
      </cdr:nvCxnSpPr>
      <cdr:spPr>
        <a:xfrm xmlns:a="http://schemas.openxmlformats.org/drawingml/2006/main" flipV="1">
          <a:off x="337722" y="435139"/>
          <a:ext cx="0" cy="3011424"/>
        </a:xfrm>
        <a:prstGeom xmlns:a="http://schemas.openxmlformats.org/drawingml/2006/main" prst="straightConnector1">
          <a:avLst/>
        </a:prstGeom>
        <a:ln xmlns:a="http://schemas.openxmlformats.org/drawingml/2006/main" w="19050">
          <a:tailEnd type="triangle"/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0.05382</cdr:x>
      <cdr:y>0.91203</cdr:y>
    </cdr:from>
    <cdr:to>
      <cdr:x>0.9871</cdr:x>
      <cdr:y>0.91203</cdr:y>
    </cdr:to>
    <cdr:cxnSp macro="">
      <cdr:nvCxnSpPr>
        <cdr:cNvPr id="4" name="Gerade Verbindung mit Pfeil 3">
          <a:extLst xmlns:a="http://schemas.openxmlformats.org/drawingml/2006/main">
            <a:ext uri="{FF2B5EF4-FFF2-40B4-BE49-F238E27FC236}">
              <a16:creationId xmlns:a16="http://schemas.microsoft.com/office/drawing/2014/main" id="{8C667866-2B94-2707-6B3F-B9C51D4E9F2F}"/>
            </a:ext>
          </a:extLst>
        </cdr:cNvPr>
        <cdr:cNvCxnSpPr/>
      </cdr:nvCxnSpPr>
      <cdr:spPr>
        <a:xfrm xmlns:a="http://schemas.openxmlformats.org/drawingml/2006/main">
          <a:off x="327263" y="3433119"/>
          <a:ext cx="5675078" cy="0"/>
        </a:xfrm>
        <a:prstGeom xmlns:a="http://schemas.openxmlformats.org/drawingml/2006/main" prst="straightConnector1">
          <a:avLst/>
        </a:prstGeom>
        <a:ln xmlns:a="http://schemas.openxmlformats.org/drawingml/2006/main" w="19050">
          <a:tailEnd type="triangle"/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0.05665</cdr:x>
      <cdr:y>0.13753</cdr:y>
    </cdr:from>
    <cdr:to>
      <cdr:x>0.9432</cdr:x>
      <cdr:y>0.9115</cdr:y>
    </cdr:to>
    <cdr:cxnSp macro="">
      <cdr:nvCxnSpPr>
        <cdr:cNvPr id="12" name="Gerade Verbindung 11">
          <a:extLst xmlns:a="http://schemas.openxmlformats.org/drawingml/2006/main">
            <a:ext uri="{FF2B5EF4-FFF2-40B4-BE49-F238E27FC236}">
              <a16:creationId xmlns:a16="http://schemas.microsoft.com/office/drawing/2014/main" id="{13FBC04F-348A-A66E-0471-6816F7EF56B7}"/>
            </a:ext>
          </a:extLst>
        </cdr:cNvPr>
        <cdr:cNvCxnSpPr/>
      </cdr:nvCxnSpPr>
      <cdr:spPr>
        <a:xfrm xmlns:a="http://schemas.openxmlformats.org/drawingml/2006/main" flipV="1">
          <a:off x="344475" y="517614"/>
          <a:ext cx="5390898" cy="2912948"/>
        </a:xfrm>
        <a:prstGeom xmlns:a="http://schemas.openxmlformats.org/drawingml/2006/main" prst="line">
          <a:avLst/>
        </a:prstGeom>
        <a:ln xmlns:a="http://schemas.openxmlformats.org/drawingml/2006/main" w="19050"/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0.05554</cdr:x>
      <cdr:y>0.1156</cdr:y>
    </cdr:from>
    <cdr:to>
      <cdr:x>0.05554</cdr:x>
      <cdr:y>0.9156</cdr:y>
    </cdr:to>
    <cdr:cxnSp macro="">
      <cdr:nvCxnSpPr>
        <cdr:cNvPr id="3" name="Gerade Verbindung mit Pfeil 2">
          <a:extLst xmlns:a="http://schemas.openxmlformats.org/drawingml/2006/main">
            <a:ext uri="{FF2B5EF4-FFF2-40B4-BE49-F238E27FC236}">
              <a16:creationId xmlns:a16="http://schemas.microsoft.com/office/drawing/2014/main" id="{D97B8FB8-08CF-B828-D964-F5E34C6BC058}"/>
            </a:ext>
          </a:extLst>
        </cdr:cNvPr>
        <cdr:cNvCxnSpPr/>
      </cdr:nvCxnSpPr>
      <cdr:spPr>
        <a:xfrm xmlns:a="http://schemas.openxmlformats.org/drawingml/2006/main" flipV="1">
          <a:off x="337722" y="435139"/>
          <a:ext cx="0" cy="3011424"/>
        </a:xfrm>
        <a:prstGeom xmlns:a="http://schemas.openxmlformats.org/drawingml/2006/main" prst="straightConnector1">
          <a:avLst/>
        </a:prstGeom>
        <a:ln xmlns:a="http://schemas.openxmlformats.org/drawingml/2006/main" w="19050">
          <a:tailEnd type="triangle"/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0.05382</cdr:x>
      <cdr:y>0.91203</cdr:y>
    </cdr:from>
    <cdr:to>
      <cdr:x>0.9871</cdr:x>
      <cdr:y>0.91203</cdr:y>
    </cdr:to>
    <cdr:cxnSp macro="">
      <cdr:nvCxnSpPr>
        <cdr:cNvPr id="4" name="Gerade Verbindung mit Pfeil 3">
          <a:extLst xmlns:a="http://schemas.openxmlformats.org/drawingml/2006/main">
            <a:ext uri="{FF2B5EF4-FFF2-40B4-BE49-F238E27FC236}">
              <a16:creationId xmlns:a16="http://schemas.microsoft.com/office/drawing/2014/main" id="{8C667866-2B94-2707-6B3F-B9C51D4E9F2F}"/>
            </a:ext>
          </a:extLst>
        </cdr:cNvPr>
        <cdr:cNvCxnSpPr/>
      </cdr:nvCxnSpPr>
      <cdr:spPr>
        <a:xfrm xmlns:a="http://schemas.openxmlformats.org/drawingml/2006/main">
          <a:off x="327263" y="3433119"/>
          <a:ext cx="5675078" cy="0"/>
        </a:xfrm>
        <a:prstGeom xmlns:a="http://schemas.openxmlformats.org/drawingml/2006/main" prst="straightConnector1">
          <a:avLst/>
        </a:prstGeom>
        <a:ln xmlns:a="http://schemas.openxmlformats.org/drawingml/2006/main" w="19050">
          <a:tailEnd type="triangle"/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0.05665</cdr:x>
      <cdr:y>0.13753</cdr:y>
    </cdr:from>
    <cdr:to>
      <cdr:x>0.9432</cdr:x>
      <cdr:y>0.9115</cdr:y>
    </cdr:to>
    <cdr:cxnSp macro="">
      <cdr:nvCxnSpPr>
        <cdr:cNvPr id="12" name="Gerade Verbindung 11">
          <a:extLst xmlns:a="http://schemas.openxmlformats.org/drawingml/2006/main">
            <a:ext uri="{FF2B5EF4-FFF2-40B4-BE49-F238E27FC236}">
              <a16:creationId xmlns:a16="http://schemas.microsoft.com/office/drawing/2014/main" id="{13FBC04F-348A-A66E-0471-6816F7EF56B7}"/>
            </a:ext>
          </a:extLst>
        </cdr:cNvPr>
        <cdr:cNvCxnSpPr/>
      </cdr:nvCxnSpPr>
      <cdr:spPr>
        <a:xfrm xmlns:a="http://schemas.openxmlformats.org/drawingml/2006/main" flipV="1">
          <a:off x="344475" y="517614"/>
          <a:ext cx="5390898" cy="2912948"/>
        </a:xfrm>
        <a:prstGeom xmlns:a="http://schemas.openxmlformats.org/drawingml/2006/main" prst="line">
          <a:avLst/>
        </a:prstGeom>
        <a:ln xmlns:a="http://schemas.openxmlformats.org/drawingml/2006/main" w="19050"/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opfzeilenplatzhalt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de-DE"/>
          </a:p>
        </p:txBody>
      </p:sp>
      <p:sp>
        <p:nvSpPr>
          <p:cNvPr id="3" name="Datumsplatzhalt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8C60C22-35F8-411A-9C06-0772FE27B090}" type="datetimeFigureOut">
              <a:rPr lang="de-DE" smtClean="0"/>
              <a:t>18.09.24</a:t>
            </a:fld>
            <a:endParaRPr lang="de-DE"/>
          </a:p>
        </p:txBody>
      </p:sp>
      <p:sp>
        <p:nvSpPr>
          <p:cNvPr id="4" name="Folienbildplatzhalt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de-DE"/>
          </a:p>
        </p:txBody>
      </p:sp>
      <p:sp>
        <p:nvSpPr>
          <p:cNvPr id="5" name="Notizenplatzhalt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F2D10BF-3BD8-47A1-BCF1-F5D8D96808AA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76202824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3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4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5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6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7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9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0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1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2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3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4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5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7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9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1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3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4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9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3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6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0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3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Hier auf Animation im Hintergrund eingehen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2D10BF-3BD8-47A1-BCF1-F5D8D96808AA}" type="slidenum">
              <a:rPr lang="de-DE" smtClean="0"/>
              <a:t>1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90231093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NaCl als Beispiel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0619473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NaCl als Beispiel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2661692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NaCl als Beispiel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8906968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NaCl als Beispiel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2D10BF-3BD8-47A1-BCF1-F5D8D96808AA}" type="slidenum">
              <a:rPr lang="de-DE" smtClean="0"/>
              <a:t>19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83358257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2979276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2D10BF-3BD8-47A1-BCF1-F5D8D96808AA}" type="slidenum">
              <a:rPr lang="de-DE" smtClean="0"/>
              <a:t>21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81449125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2D10BF-3BD8-47A1-BCF1-F5D8D96808AA}" type="slidenum">
              <a:rPr lang="de-DE" smtClean="0"/>
              <a:t>22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01109344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65260099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" name="Google Shape;643;gf6aa625384_0_3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4" name="Google Shape;644;gf6aa625384_0_39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just">
              <a:lnSpc>
                <a:spcPct val="120000"/>
              </a:lnSpc>
              <a:spcBef>
                <a:spcPts val="600"/>
              </a:spcBef>
            </a:pPr>
            <a:r>
              <a:rPr lang="de-DE" sz="1800" dirty="0">
                <a:solidFill>
                  <a:srgbClr val="2A2A2A"/>
                </a:solidFill>
                <a:effectLst/>
                <a:latin typeface="Avenir Next" panose="020B05030202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Qualität des Chemieunterrichts zu steigern </a:t>
            </a:r>
            <a:r>
              <a:rPr lang="de-DE" sz="1800" dirty="0">
                <a:solidFill>
                  <a:srgbClr val="2A2A2A"/>
                </a:solidFill>
                <a:effectLst/>
                <a:latin typeface="Avenir Next" panose="020B0503020202020204" pitchFamily="34" charset="0"/>
                <a:ea typeface="Tahoma" panose="020B0604030504040204" pitchFamily="34" charset="0"/>
                <a:cs typeface="Tahoma" panose="020B0604030504040204" pitchFamily="34" charset="0"/>
                <a:sym typeface="Wingdings" pitchFamily="2" charset="2"/>
              </a:rPr>
              <a:t> </a:t>
            </a:r>
            <a:r>
              <a:rPr lang="de-DE" sz="1800" dirty="0">
                <a:solidFill>
                  <a:srgbClr val="2A2A2A"/>
                </a:solidFill>
                <a:effectLst/>
                <a:latin typeface="Avenir Next" panose="020B05030202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Verwendung von didaktisch individualisierten und qualitativ hochwertigen Animationen ein besseres Verständnis auf der submikroskopischen Ebene</a:t>
            </a:r>
          </a:p>
          <a:p>
            <a:pPr algn="just">
              <a:lnSpc>
                <a:spcPct val="120000"/>
              </a:lnSpc>
              <a:spcBef>
                <a:spcPts val="600"/>
              </a:spcBef>
            </a:pPr>
            <a:r>
              <a:rPr lang="de-DE" sz="1800" dirty="0">
                <a:solidFill>
                  <a:srgbClr val="2A2A2A"/>
                </a:solidFill>
                <a:effectLst/>
                <a:latin typeface="Avenir Next" panose="020B05030202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Jedoch zeigen viele Tools für den Einsatz in der Schule kein ausgeglichenes Verhältnis von Aufwand und Nutzen. (</a:t>
            </a:r>
            <a:r>
              <a:rPr lang="de-DE" sz="1800" dirty="0">
                <a:solidFill>
                  <a:srgbClr val="2A2A2A"/>
                </a:solidFill>
                <a:effectLst/>
                <a:latin typeface="Avenir Next" panose="020B0503020202020204" pitchFamily="34" charset="0"/>
                <a:ea typeface="Tahoma" panose="020B0604030504040204" pitchFamily="34" charset="0"/>
                <a:cs typeface="Times New Roman" panose="02020603050405020304" pitchFamily="18" charset="0"/>
              </a:rPr>
              <a:t>Abbildung 1</a:t>
            </a:r>
            <a:r>
              <a:rPr lang="de-DE" sz="1800" dirty="0">
                <a:solidFill>
                  <a:srgbClr val="2A2A2A"/>
                </a:solidFill>
                <a:effectLst/>
                <a:latin typeface="Avenir Next" panose="020B05030202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) Daher fällt in unserer Forschung der Blick auf PowerPoint als niedrigschwelliges Animationstool [7]. Durch gezielte Fortbildungen sollen Lehrkräfte befähigt werden, Animationen von dynamischen Teilchenprozessen selbst zu erstellen (z.B. mit PowerPoint), um das Verständnis von Lernenden auf der submikroskopischen Ebene durch Visualisierung zu fördern.</a:t>
            </a:r>
            <a:endParaRPr lang="de-DE" sz="1800" dirty="0">
              <a:solidFill>
                <a:srgbClr val="2A2A2A"/>
              </a:solidFill>
              <a:effectLst/>
              <a:latin typeface="Tahoma" panose="020B0604030504040204" pitchFamily="34" charset="0"/>
              <a:ea typeface="Tahoma" panose="020B0604030504040204" pitchFamily="34" charset="0"/>
              <a:cs typeface="Times New Roman" panose="02020603050405020304" pitchFamily="18" charset="0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" name="Google Shape;643;gf6aa625384_0_3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4" name="Google Shape;644;gf6aa625384_0_39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7243127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2D10BF-3BD8-47A1-BCF1-F5D8D96808AA}" type="slidenum">
              <a:rPr lang="de-DE" smtClean="0"/>
              <a:t>4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726837687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" name="Google Shape;643;gf6aa625384_0_3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4" name="Google Shape;644;gf6aa625384_0_39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61235565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" name="Google Shape;643;gf6aa625384_0_3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4" name="Google Shape;644;gf6aa625384_0_39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9354700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" name="Google Shape;643;gf6aa625384_0_3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4" name="Google Shape;644;gf6aa625384_0_39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189235628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NaCl als Beispiel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50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33582577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NaCl als Beispiel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18952490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NaCl als Beispiel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52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71098014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53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57453841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54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69135584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55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52237835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56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3953913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2D10BF-3BD8-47A1-BCF1-F5D8D96808AA}" type="slidenum">
              <a:rPr lang="de-DE" smtClean="0"/>
              <a:t>5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326293646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NaCl als Beispiel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57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67379341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Literatur=Basisliteratur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2D10BF-3BD8-47A1-BCF1-F5D8D96808AA}" type="slidenum">
              <a:rPr lang="de-DE" smtClean="0"/>
              <a:t>58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997500548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2D10BF-3BD8-47A1-BCF1-F5D8D96808AA}" type="slidenum">
              <a:rPr lang="de-DE" smtClean="0"/>
              <a:t>59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366046485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Selbsterstelltes Negativbeispiel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2D10BF-3BD8-47A1-BCF1-F5D8D96808AA}" type="slidenum">
              <a:rPr lang="de-DE" smtClean="0"/>
              <a:t>60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636421716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Warum ist das so evolutionär sinnvoll? Schnelle Bewegungen stellen Gefahren dar, dabei ist es egal, um was es sich speziell handelt.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2D10BF-3BD8-47A1-BCF1-F5D8D96808AA}" type="slidenum">
              <a:rPr lang="de-DE" smtClean="0"/>
              <a:t>61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96849207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2D10BF-3BD8-47A1-BCF1-F5D8D96808AA}" type="slidenum">
              <a:rPr lang="de-DE" smtClean="0"/>
              <a:t>62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327305109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2D10BF-3BD8-47A1-BCF1-F5D8D96808AA}" type="slidenum">
              <a:rPr lang="de-DE" smtClean="0"/>
              <a:t>64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4051375641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2D10BF-3BD8-47A1-BCF1-F5D8D96808AA}" type="slidenum">
              <a:rPr lang="de-DE" smtClean="0"/>
              <a:t>66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4194611955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2D10BF-3BD8-47A1-BCF1-F5D8D96808AA}" type="slidenum">
              <a:rPr lang="de-DE" smtClean="0"/>
              <a:t>67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786943727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NaCl als Beispiel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68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8154288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51841285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2D10BF-3BD8-47A1-BCF1-F5D8D96808AA}" type="slidenum">
              <a:rPr lang="de-DE" smtClean="0"/>
              <a:t>70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341634867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2D10BF-3BD8-47A1-BCF1-F5D8D96808AA}" type="slidenum">
              <a:rPr lang="de-DE" smtClean="0"/>
              <a:t>71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13884463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2D10BF-3BD8-47A1-BCF1-F5D8D96808AA}" type="slidenum">
              <a:rPr lang="de-DE" smtClean="0"/>
              <a:t>75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866511688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2D10BF-3BD8-47A1-BCF1-F5D8D96808AA}" type="slidenum">
              <a:rPr lang="de-DE" smtClean="0"/>
              <a:t>79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4053373747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3873175-9DCC-BD49-BBB7-5A42C6CF2E1F}" type="slidenum">
              <a:rPr lang="de-DE" smtClean="0"/>
              <a:t>82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634754168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2D10BF-3BD8-47A1-BCF1-F5D8D96808AA}" type="slidenum">
              <a:rPr lang="de-DE" smtClean="0"/>
              <a:t>106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697605749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2D10BF-3BD8-47A1-BCF1-F5D8D96808AA}" type="slidenum">
              <a:rPr lang="de-DE" smtClean="0"/>
              <a:t>119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544135467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94DC9B8-E72A-A0A6-B99B-6F91E4E055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61E29E15-DDE3-9A69-14BB-60D7D8F54B1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A90FD637-E66D-AF53-189C-80F89CF70C3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34D4ABBF-88CA-C7F2-8143-3987BB89698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125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02257710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B34868-57EE-B878-A477-823EB4FF344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4601EAF1-1416-EFBB-B599-37DC5194D02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B8D34CC0-AA8C-7960-DBF2-C8A6B1C64CE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A5A2B94-2947-4ADD-AF18-972CF6555A3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126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9299137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A157887-1A85-E266-A79F-5C7FAFAD919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8070E576-D604-6BD8-5E44-95B40B52DEF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3EE52EF8-1CAD-5CB2-54BB-EA472E92CC4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2459973A-85BF-1B70-C49B-5EDAB775E7A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127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2951212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51143BD-4BB0-4B16-8B4A-CF39012C53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EC9D9C0A-F63D-65FB-85E8-BE89291EA61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4C22C14C-1BE6-8A9A-0FBD-FBE9E2B385D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82288598-5B84-FE40-1C14-8B88E9D6682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05646356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03357E-BFCD-55C4-4AA9-F4F99D66A7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C45FEA77-2251-9B3D-94F4-206264B06C3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1D9EA2C4-48B2-D10B-A84C-AFD1E0347DC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EE61AC53-64B1-1ABB-0B30-83C00286766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128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08468120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72FAB34-0012-75EA-1A1D-725D4643472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FC37436B-7D0D-D0D4-36C6-AF8CD1D16E5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DE625629-FF99-8EBC-1132-3BCC98DD68C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NaCl als Beispiel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315CC3CE-1D70-DCA9-F449-F994F9AE5DD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129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40321223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2BC56E2-FA6C-97B0-32B5-F7052CA0047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122489AA-1E01-E404-A005-96B3FF81487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E32E7EAA-A113-94A6-4C65-BD055139F32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NaCl als Beispiel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EE5A77CF-5D8E-4964-38E5-387168E0FD8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130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63667233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D64E6C3-BF4C-B9CA-7F02-12B523CBE6B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1C2AAB1D-4A2C-AF9F-02E4-3A3C2927988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1DAC88B9-3FF7-D9F7-1A0E-F7806BFD3C8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NaCl als Beispiel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FB6D2F84-C8FC-8E0B-0120-D9A91F78EC4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131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85055577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7DC6043-B5EE-0F1C-3C83-D73D4D8736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351CD2AA-1AC2-1883-72BD-F9F21F5DE6E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4C5427F1-6F3B-D6FA-214F-3B47A08A8BE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NaCl als Beispiel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046E4255-34CD-A4DC-E37D-89A56AF5BA2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132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89435104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C8DC2F5-1870-1607-1B93-8A553D3AD34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30CA0D08-9893-CD15-B464-AD772D8F325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9F812A80-EB9B-998C-F1AD-55817806129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3B6CCF6-F025-2A07-323B-729708F1588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133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02397553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9C18331-8F49-BADF-D9B8-313BED4D1DA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76C14CC6-3AEE-BA69-AC7A-C4B54001488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068DF61A-C900-7BD6-53A3-3914B19FDC5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7AAD4CAF-1E39-351F-C0AD-94F0E0F7FA2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134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89596505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1FA64C-8B07-9185-40DE-928A121164F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788A7768-06B5-7EF8-9DFD-3886416A8CC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653EFDF7-98AE-428D-B775-AECCBFF55CC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84030897-70D4-5364-51D7-E5EA0399E0A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135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65099639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F0A9C2B-262B-2848-FAEA-13882AA9D4C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F2278DD5-BDBB-F10D-5354-FE28FC74282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72AD1DB2-7A9A-8787-0023-51B021C0EB1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89E98866-FCAD-B8AF-F896-0DD52F41F21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141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70757937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2">
          <a:extLst>
            <a:ext uri="{FF2B5EF4-FFF2-40B4-BE49-F238E27FC236}">
              <a16:creationId xmlns:a16="http://schemas.microsoft.com/office/drawing/2014/main" id="{D7635C42-7D20-134B-4CB2-1B0CC7E5B3C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" name="Google Shape;643;gf6aa625384_0_392:notes">
            <a:extLst>
              <a:ext uri="{FF2B5EF4-FFF2-40B4-BE49-F238E27FC236}">
                <a16:creationId xmlns:a16="http://schemas.microsoft.com/office/drawing/2014/main" id="{443F5D8F-6BA5-A61E-E0EC-B55141FF2D98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4" name="Google Shape;644;gf6aa625384_0_392:notes">
            <a:extLst>
              <a:ext uri="{FF2B5EF4-FFF2-40B4-BE49-F238E27FC236}">
                <a16:creationId xmlns:a16="http://schemas.microsoft.com/office/drawing/2014/main" id="{E641D949-ED6C-A183-E475-938BF3681A64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just">
              <a:lnSpc>
                <a:spcPct val="120000"/>
              </a:lnSpc>
              <a:spcBef>
                <a:spcPts val="600"/>
              </a:spcBef>
            </a:pPr>
            <a:r>
              <a:rPr lang="de-DE" sz="1800" dirty="0">
                <a:solidFill>
                  <a:srgbClr val="2A2A2A"/>
                </a:solidFill>
                <a:effectLst/>
                <a:latin typeface="Avenir Next" panose="020B05030202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Qualität des Chemieunterrichts zu steigern </a:t>
            </a:r>
            <a:r>
              <a:rPr lang="de-DE" sz="1800" dirty="0">
                <a:solidFill>
                  <a:srgbClr val="2A2A2A"/>
                </a:solidFill>
                <a:effectLst/>
                <a:latin typeface="Avenir Next" panose="020B0503020202020204" pitchFamily="34" charset="0"/>
                <a:ea typeface="Tahoma" panose="020B0604030504040204" pitchFamily="34" charset="0"/>
                <a:cs typeface="Tahoma" panose="020B0604030504040204" pitchFamily="34" charset="0"/>
                <a:sym typeface="Wingdings" pitchFamily="2" charset="2"/>
              </a:rPr>
              <a:t> </a:t>
            </a:r>
            <a:r>
              <a:rPr lang="de-DE" sz="1800" dirty="0">
                <a:solidFill>
                  <a:srgbClr val="2A2A2A"/>
                </a:solidFill>
                <a:effectLst/>
                <a:latin typeface="Avenir Next" panose="020B05030202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Verwendung von didaktisch individualisierten und qualitativ hochwertigen Animationen ein besseres Verständnis auf der submikroskopischen Ebene</a:t>
            </a:r>
          </a:p>
          <a:p>
            <a:pPr algn="just">
              <a:lnSpc>
                <a:spcPct val="120000"/>
              </a:lnSpc>
              <a:spcBef>
                <a:spcPts val="600"/>
              </a:spcBef>
            </a:pPr>
            <a:r>
              <a:rPr lang="de-DE" sz="1800" dirty="0">
                <a:solidFill>
                  <a:srgbClr val="2A2A2A"/>
                </a:solidFill>
                <a:effectLst/>
                <a:latin typeface="Avenir Next" panose="020B05030202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Jedoch zeigen viele Tools für den Einsatz in der Schule kein ausgeglichenes Verhältnis von Aufwand und Nutzen. (</a:t>
            </a:r>
            <a:r>
              <a:rPr lang="de-DE" sz="1800" dirty="0">
                <a:solidFill>
                  <a:srgbClr val="2A2A2A"/>
                </a:solidFill>
                <a:effectLst/>
                <a:latin typeface="Avenir Next" panose="020B0503020202020204" pitchFamily="34" charset="0"/>
                <a:ea typeface="Tahoma" panose="020B0604030504040204" pitchFamily="34" charset="0"/>
                <a:cs typeface="Times New Roman" panose="02020603050405020304" pitchFamily="18" charset="0"/>
              </a:rPr>
              <a:t>Abbildung 1</a:t>
            </a:r>
            <a:r>
              <a:rPr lang="de-DE" sz="1800" dirty="0">
                <a:solidFill>
                  <a:srgbClr val="2A2A2A"/>
                </a:solidFill>
                <a:effectLst/>
                <a:latin typeface="Avenir Next" panose="020B05030202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) Daher fällt in unserer Forschung der Blick auf PowerPoint als niedrigschwelliges Animationstool [7]. Durch gezielte Fortbildungen sollen Lehrkräfte befähigt werden, Animationen von dynamischen Teilchenprozessen selbst zu erstellen (z.B. mit PowerPoint), um das Verständnis von Lernenden auf der submikroskopischen Ebene durch Visualisierung zu fördern.</a:t>
            </a:r>
            <a:endParaRPr lang="de-DE" sz="1800" dirty="0">
              <a:solidFill>
                <a:srgbClr val="2A2A2A"/>
              </a:solidFill>
              <a:effectLst/>
              <a:latin typeface="Tahoma" panose="020B0604030504040204" pitchFamily="34" charset="0"/>
              <a:ea typeface="Tahoma" panose="020B0604030504040204" pitchFamily="34" charset="0"/>
              <a:cs typeface="Times New Roman" panose="02020603050405020304" pitchFamily="18" charset="0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90914399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59084771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2">
          <a:extLst>
            <a:ext uri="{FF2B5EF4-FFF2-40B4-BE49-F238E27FC236}">
              <a16:creationId xmlns:a16="http://schemas.microsoft.com/office/drawing/2014/main" id="{1D3A93E3-B4C9-1BB9-DD0B-285E7ED4DDC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" name="Google Shape;643;gf6aa625384_0_392:notes">
            <a:extLst>
              <a:ext uri="{FF2B5EF4-FFF2-40B4-BE49-F238E27FC236}">
                <a16:creationId xmlns:a16="http://schemas.microsoft.com/office/drawing/2014/main" id="{CD32CAFA-231B-2639-DB27-05B2FFFE5A95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4" name="Google Shape;644;gf6aa625384_0_392:notes">
            <a:extLst>
              <a:ext uri="{FF2B5EF4-FFF2-40B4-BE49-F238E27FC236}">
                <a16:creationId xmlns:a16="http://schemas.microsoft.com/office/drawing/2014/main" id="{89024C7E-8317-29BF-98FF-49F546A30B57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57374381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2">
          <a:extLst>
            <a:ext uri="{FF2B5EF4-FFF2-40B4-BE49-F238E27FC236}">
              <a16:creationId xmlns:a16="http://schemas.microsoft.com/office/drawing/2014/main" id="{8163B5F2-5E16-7871-7287-9A0FB13D803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" name="Google Shape;643;gf6aa625384_0_392:notes">
            <a:extLst>
              <a:ext uri="{FF2B5EF4-FFF2-40B4-BE49-F238E27FC236}">
                <a16:creationId xmlns:a16="http://schemas.microsoft.com/office/drawing/2014/main" id="{43C00294-CCC5-2228-DED3-95DF1D66DD0D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4" name="Google Shape;644;gf6aa625384_0_392:notes">
            <a:extLst>
              <a:ext uri="{FF2B5EF4-FFF2-40B4-BE49-F238E27FC236}">
                <a16:creationId xmlns:a16="http://schemas.microsoft.com/office/drawing/2014/main" id="{0843C4FC-253F-4BA8-32BC-019DC90674D6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90894010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2">
          <a:extLst>
            <a:ext uri="{FF2B5EF4-FFF2-40B4-BE49-F238E27FC236}">
              <a16:creationId xmlns:a16="http://schemas.microsoft.com/office/drawing/2014/main" id="{2D13162E-B223-DFFB-526A-E5DCA589E86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" name="Google Shape;643;gf6aa625384_0_392:notes">
            <a:extLst>
              <a:ext uri="{FF2B5EF4-FFF2-40B4-BE49-F238E27FC236}">
                <a16:creationId xmlns:a16="http://schemas.microsoft.com/office/drawing/2014/main" id="{0855A77D-8E47-74A3-BD4D-033407ED8D6B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4" name="Google Shape;644;gf6aa625384_0_392:notes">
            <a:extLst>
              <a:ext uri="{FF2B5EF4-FFF2-40B4-BE49-F238E27FC236}">
                <a16:creationId xmlns:a16="http://schemas.microsoft.com/office/drawing/2014/main" id="{743C08D5-9FC6-BDCD-7FFD-41CA599D3633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86970780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2">
          <a:extLst>
            <a:ext uri="{FF2B5EF4-FFF2-40B4-BE49-F238E27FC236}">
              <a16:creationId xmlns:a16="http://schemas.microsoft.com/office/drawing/2014/main" id="{D77AA7AF-7C00-ACC1-FCC0-AB929710412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" name="Google Shape;643;gf6aa625384_0_392:notes">
            <a:extLst>
              <a:ext uri="{FF2B5EF4-FFF2-40B4-BE49-F238E27FC236}">
                <a16:creationId xmlns:a16="http://schemas.microsoft.com/office/drawing/2014/main" id="{3659450D-9364-4BBA-3D75-15F0B50E0ED8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4" name="Google Shape;644;gf6aa625384_0_392:notes">
            <a:extLst>
              <a:ext uri="{FF2B5EF4-FFF2-40B4-BE49-F238E27FC236}">
                <a16:creationId xmlns:a16="http://schemas.microsoft.com/office/drawing/2014/main" id="{5D3A1429-D404-8A5C-5849-01BD7E5101EB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582802062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35F0AA5-4A44-5FD4-45FE-85201C4B528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DA85D20B-E87B-14EB-6B4B-ABDA11B2243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ECFEAD28-CE99-BA80-5F9A-CD9F9ABED25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NaCl als Beispiel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23CE74D5-6EFE-7467-BDD9-BA5DE528C69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163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40989720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8DCB92E-A015-4570-A5B0-2861CA9D73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68016E50-CA41-C8F7-5834-4E57AED45BA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269821D8-4053-E563-0A74-3531634D1FF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NaCl als Beispiel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DC40F69E-7390-5531-1536-DF0542AEECA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164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54491051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68B4380-3096-06C3-7D6C-CD6EEC85ACC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BA1281AC-6929-255F-097B-A0FC9ED94EE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190B9BE9-5FC5-DE1C-1EAD-A5E844F5762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NaCl als Beispiel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784B80E1-6BE8-EE16-CBDD-9E5E7502AAD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165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11251514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57AF8E-427B-20D5-72EE-544C3B43B75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BA9156CF-25B1-F354-591B-930D31FDED7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4F7DC614-C781-0A88-C709-D81EE7B4E14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DF42B98F-A833-D4A1-2E22-EA481AA09A8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166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83173288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296B0A-33B3-5FEA-5CEF-4E959B00258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6D712E14-7212-CF6D-29D6-75B8FC9B9B0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C0AFE06E-8DC9-CCE7-769D-E63F7D1757C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EA9DA209-555B-0CFE-53B5-DD4245A7AC3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167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46241301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F58BBD7-432A-AC61-62F5-3E8563DF5CA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FFC2CEF1-87C1-D8DD-A518-D6033CCDB11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D831C8A8-3F51-F10B-46ED-E72BBD70F81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728E461B-5E46-1ABA-6E43-B337C5DF069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168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4641095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53178892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C6DD678-5967-91F1-7D11-D0C3FB47A8A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2327A55A-75F0-EB09-5079-C50D544F788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51C34206-0428-84D3-EA68-F201AE540B1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D6C7056B-EB11-C5E0-F05E-1452590985D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169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404151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AA54B5-12F3-730B-DFCB-F6C71E33601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A1A6AF07-0592-C91E-ED52-28C4DEDF806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37692080-2745-335A-1BAB-D1932A23B61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NaCl als Beispiel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8B0BBD5B-20CC-6E85-FC1C-4577A972444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170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77606502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7975BD7-7DC2-3DDA-02C6-BD0AA86BB8C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5312D5EE-BB58-980A-56F8-14D3B9916D6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AD50552F-E4C9-E8C3-B15B-474E8D7D5F3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Literatur=Basisliteratur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74F097D2-9FB4-5BC4-0D8F-FB99A7528D6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171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30749547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925ACEA-8493-A2C1-78D1-F126AE72DED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E23C9B04-2DAF-E584-6877-078F8A2F744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53187280-32EF-E5BA-9C7A-63DDF4CF173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28F7704-0B39-0B2A-13B4-9AC05903D87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172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14142063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E2CB5A7-9BD7-E3FE-D365-39C78D29E5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6521C3A0-801B-606F-1C07-B93BE419096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B915320F-B977-2AB4-233C-16BF64ABBA4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Selbsterstelltes Negativbeispiel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86D96AB1-D680-9492-5A77-4F66E51B874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173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32429187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CBCCEC3-10AF-0651-244E-D7DFB3943A3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4CDC86AD-E231-E7DF-0891-2D48EBDF764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FB78A714-569A-E6C6-60B6-9E5F9BE39F3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Warum ist das so evolutionär sinnvoll? Schnelle Bewegungen stellen Gefahren dar, dabei ist es egal, um was es sich speziell handelt.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270633F5-CC62-9670-1F06-FE4307ED842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174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44175738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491F69C-A9E2-8249-733D-C57467295AE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DDBA1659-E209-4E27-B553-193CB10786A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D9B1B1DF-4A45-58C8-0E3C-44237226E9A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3A1CEEBF-B47C-416D-7B61-90FC3BB80F2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175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07402218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EE93266-1574-7461-8BA6-118F78E2B10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8C8C0FFA-68C2-C5EF-B590-2CB7B318624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7A920A43-AECD-E233-773F-D8C72F28FDD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5CF48DCD-9D94-C730-85FC-C683118688C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177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92562673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76388BB-D896-795A-1ADE-2635ED9C9C1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919870D8-C5FC-59F1-B24D-61D239A2510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79E409F7-F882-45B9-7BD4-49952914138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FD1165ED-EEEA-AEF7-77C8-BC71945F5A1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179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71483032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192E9AB-9E2E-C8F7-89D4-6DB6CF4A3F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81DA9612-7952-3D97-7F65-560C851F75B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A073CE21-633A-0C9C-803F-4477B9ED628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226867F0-8657-F7B6-7112-C13987F030D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180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743504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45039273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1FE5FBB-EEAC-5BE8-6948-851F5DB243E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4B7E3FB5-9391-BF54-076A-E6D32916984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6F11949D-C46F-D5CC-DE21-A30E90FD1C7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NaCl als Beispiel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5617B833-62E6-03E8-2AAD-565CBEA3DA8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181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9371653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BC9029-F52F-129A-30A8-A5809701670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BFD8492B-CC1B-60B7-71F1-EFE2B5439E4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AB297FB6-93AD-3D16-FE50-C33D9651B70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F4AEACDE-9786-28B9-ED28-E855F7A57F3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183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53029814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C66B1A-560C-75C0-1D26-2BFBE66A34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1971CB8D-D43B-A719-C0A4-3A01BFC3258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ABF5C283-5148-8FB5-F751-D661FC14AFB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D9E4304-D0DE-6719-3F6F-B3B919CBB0C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184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09067156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2BB20E2-3275-81F2-1E46-D445971690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CAA10B83-3574-526E-A21D-7EBF4CD631F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29EF5CB0-604C-7106-340E-EE491D56BCE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0240CAC5-9013-B7BA-EB94-88340EE83D6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189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35814866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892F98F-1767-E6E6-D724-8E8D65F79B1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17E15978-F38B-8ADB-BDF9-071D87B29A2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AFA31981-C5A3-D11D-75AD-5FC1CB50D92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02DE3A93-5CDC-6FE6-10DC-E4AD4F710AA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193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53655983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A2A2B24-65C7-3E61-1F86-57FD29C7D4D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0AC32EDB-37D7-91CB-7794-27259800751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46A995CF-0DA9-82BA-1480-10A471399E5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074D5BCB-A03B-22A1-B348-1407618498E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3873175-9DCC-BD49-BBB7-5A42C6CF2E1F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196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49589500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9283645-C6C2-54B4-BC2F-79DB3AFF77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D5BB6CEA-A513-21E6-39E9-7FA73FD9FF5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4E51F0F4-BD86-04C7-1D89-B5275BFF390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70B1FA1E-B5D4-CF09-08B4-91EA4283F5B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220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53860502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FFEFABB-DD29-17CA-23EF-0915831574F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4F593C35-0FFB-4386-9C44-AA53331D33E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DD06F3BA-62B7-8F1F-A92F-247CDE20017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794E291B-3C66-FAE9-1890-D21959AEB86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233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43948891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71CA2A4-FFCC-1C52-0EA0-9A1C1B27848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0FFE3FB7-1DBF-3299-0685-24464084F51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4BB8CA61-2D56-0E68-3D7A-0C18FA13625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CD7119E4-2D0B-EA56-475B-68AF57D9FE7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234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4532408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6593739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8.jpeg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/>
            </a:lvl1pPr>
          </a:lstStyle>
          <a:p>
            <a:r>
              <a:rPr lang="de-DE"/>
              <a:t>Mastertitelformat bearbeiten</a:t>
            </a:r>
            <a:endParaRPr lang="de-DE" dirty="0"/>
          </a:p>
        </p:txBody>
      </p:sp>
      <p:sp>
        <p:nvSpPr>
          <p:cNvPr id="10" name="Bildplatzhalter 2"/>
          <p:cNvSpPr>
            <a:spLocks noGrp="1" noChangeAspect="1"/>
          </p:cNvSpPr>
          <p:nvPr>
            <p:ph type="pic" idx="1"/>
          </p:nvPr>
        </p:nvSpPr>
        <p:spPr>
          <a:xfrm>
            <a:off x="2170415" y="1951449"/>
            <a:ext cx="4803169" cy="1134413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/>
              <a:t>Bild durch Klicken auf Symbol hinzufügen</a:t>
            </a:r>
            <a:endParaRPr lang="en-US" dirty="0"/>
          </a:p>
        </p:txBody>
      </p:sp>
      <p:sp>
        <p:nvSpPr>
          <p:cNvPr id="11" name="Untertitel 3"/>
          <p:cNvSpPr>
            <a:spLocks noGrp="1"/>
          </p:cNvSpPr>
          <p:nvPr>
            <p:ph type="body" sz="half" idx="13" hasCustomPrompt="1"/>
          </p:nvPr>
        </p:nvSpPr>
        <p:spPr>
          <a:xfrm>
            <a:off x="468000" y="3443909"/>
            <a:ext cx="8443528" cy="427632"/>
          </a:xfrm>
        </p:spPr>
        <p:txBody>
          <a:bodyPr>
            <a:noAutofit/>
          </a:bodyPr>
          <a:lstStyle>
            <a:lvl1pPr marL="0" indent="0" algn="ctr">
              <a:buNone/>
              <a:defRPr sz="24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 dirty="0"/>
              <a:t>Untertitel durch Klicken bearbeiten</a:t>
            </a:r>
          </a:p>
        </p:txBody>
      </p:sp>
      <p:sp>
        <p:nvSpPr>
          <p:cNvPr id="12" name="Textplatzhalter 4"/>
          <p:cNvSpPr>
            <a:spLocks noGrp="1"/>
          </p:cNvSpPr>
          <p:nvPr>
            <p:ph type="body" sz="half" idx="2" hasCustomPrompt="1"/>
          </p:nvPr>
        </p:nvSpPr>
        <p:spPr>
          <a:xfrm>
            <a:off x="468000" y="4088368"/>
            <a:ext cx="8443528" cy="370046"/>
          </a:xfrm>
        </p:spPr>
        <p:txBody>
          <a:bodyPr>
            <a:noAutofit/>
          </a:bodyPr>
          <a:lstStyle>
            <a:lvl1pPr marL="0" indent="0" algn="ctr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2" name="Datumsplatzhalt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18.09.24</a:t>
            </a:fld>
            <a:endParaRPr lang="de-DE" dirty="0"/>
          </a:p>
        </p:txBody>
      </p:sp>
      <p:sp>
        <p:nvSpPr>
          <p:cNvPr id="5" name="Foliennummernplatzhalt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99644410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el 1"/>
          <p:cNvSpPr>
            <a:spLocks noGrp="1"/>
          </p:cNvSpPr>
          <p:nvPr>
            <p:ph type="title" hasCustomPrompt="1"/>
          </p:nvPr>
        </p:nvSpPr>
        <p:spPr>
          <a:xfrm>
            <a:off x="473413" y="-521232"/>
            <a:ext cx="8426746" cy="35894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defRPr/>
            </a:lvl1pPr>
          </a:lstStyle>
          <a:p>
            <a:r>
              <a:rPr lang="de-DE" dirty="0"/>
              <a:t>Nicht sichtbaren Folientitel durch Klicken bearbeiten</a:t>
            </a:r>
            <a:endParaRPr lang="en-US" dirty="0"/>
          </a:p>
        </p:txBody>
      </p:sp>
      <p:sp>
        <p:nvSpPr>
          <p:cNvPr id="6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18.09.24</a:t>
            </a:fld>
            <a:endParaRPr lang="de-DE" dirty="0"/>
          </a:p>
        </p:txBody>
      </p:sp>
      <p:sp>
        <p:nvSpPr>
          <p:cNvPr id="8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79066329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halt mit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1152000"/>
            <a:ext cx="3092636" cy="1193868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4" name="Textplatzhalter 2"/>
          <p:cNvSpPr>
            <a:spLocks noGrp="1"/>
          </p:cNvSpPr>
          <p:nvPr>
            <p:ph type="body" sz="half" idx="2" hasCustomPrompt="1"/>
          </p:nvPr>
        </p:nvSpPr>
        <p:spPr>
          <a:xfrm>
            <a:off x="468000" y="2412000"/>
            <a:ext cx="3092636" cy="2405976"/>
          </a:xfrm>
        </p:spPr>
        <p:txBody>
          <a:bodyPr>
            <a:normAutofit/>
          </a:bodyPr>
          <a:lstStyle>
            <a:lvl1pPr marL="0" indent="0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8" name="Inhaltsplatzhalter 3"/>
          <p:cNvSpPr>
            <a:spLocks noGrp="1"/>
          </p:cNvSpPr>
          <p:nvPr>
            <p:ph sz="half" idx="13" hasCustomPrompt="1"/>
          </p:nvPr>
        </p:nvSpPr>
        <p:spPr>
          <a:xfrm>
            <a:off x="3672001" y="1152000"/>
            <a:ext cx="5231970" cy="3679572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11" name="Datumsplatzhalter 5"/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18.09.24</a:t>
            </a:fld>
            <a:endParaRPr lang="de-DE" dirty="0"/>
          </a:p>
        </p:txBody>
      </p:sp>
      <p:sp>
        <p:nvSpPr>
          <p:cNvPr id="13" name="Foliennummernplatzhalter 6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85779535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1152000"/>
            <a:ext cx="3112091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4" name="Textplatzhalter 2"/>
          <p:cNvSpPr>
            <a:spLocks noGrp="1"/>
          </p:cNvSpPr>
          <p:nvPr>
            <p:ph type="body" sz="half" idx="2" hasCustomPrompt="1"/>
          </p:nvPr>
        </p:nvSpPr>
        <p:spPr>
          <a:xfrm>
            <a:off x="468000" y="2412000"/>
            <a:ext cx="3112091" cy="2386520"/>
          </a:xfrm>
        </p:spPr>
        <p:txBody>
          <a:bodyPr>
            <a:normAutofit/>
          </a:bodyPr>
          <a:lstStyle>
            <a:lvl1pPr marL="0" indent="0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3" name="Bildplatzhalter 3"/>
          <p:cNvSpPr>
            <a:spLocks noGrp="1" noChangeAspect="1"/>
          </p:cNvSpPr>
          <p:nvPr>
            <p:ph type="pic" idx="1"/>
          </p:nvPr>
        </p:nvSpPr>
        <p:spPr>
          <a:xfrm>
            <a:off x="3672000" y="1152000"/>
            <a:ext cx="5231970" cy="3658412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/>
              <a:t>Bild durch Klicken auf Symbol hinzufügen</a:t>
            </a:r>
            <a:endParaRPr lang="en-US" dirty="0"/>
          </a:p>
        </p:txBody>
      </p:sp>
      <p:sp>
        <p:nvSpPr>
          <p:cNvPr id="11" name="Datumsplatzhalt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18.09.24</a:t>
            </a:fld>
            <a:endParaRPr lang="de-DE" dirty="0"/>
          </a:p>
        </p:txBody>
      </p:sp>
      <p:sp>
        <p:nvSpPr>
          <p:cNvPr id="13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65779023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edbac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6928" y="1152000"/>
            <a:ext cx="8437042" cy="1200150"/>
          </a:xfrm>
        </p:spPr>
        <p:txBody>
          <a:bodyPr anchor="b"/>
          <a:lstStyle>
            <a:lvl1pPr algn="ctr">
              <a:defRPr sz="2400" baseline="0"/>
            </a:lvl1pPr>
          </a:lstStyle>
          <a:p>
            <a:r>
              <a:rPr lang="de-DE" dirty="0"/>
              <a:t>Feedback, Fragen, Diskussion</a:t>
            </a:r>
            <a:br>
              <a:rPr lang="de-DE" dirty="0"/>
            </a:br>
            <a:r>
              <a:rPr lang="de-DE" dirty="0"/>
              <a:t>(durch Klicken bearbeiten)</a:t>
            </a:r>
            <a:endParaRPr lang="en-US" dirty="0"/>
          </a:p>
        </p:txBody>
      </p:sp>
      <p:sp>
        <p:nvSpPr>
          <p:cNvPr id="3" name="Bildplatzhalter 2"/>
          <p:cNvSpPr>
            <a:spLocks noGrp="1" noChangeAspect="1"/>
          </p:cNvSpPr>
          <p:nvPr>
            <p:ph type="pic" idx="1" hasCustomPrompt="1"/>
          </p:nvPr>
        </p:nvSpPr>
        <p:spPr>
          <a:xfrm>
            <a:off x="468000" y="2412000"/>
            <a:ext cx="8430558" cy="2381742"/>
          </a:xfrm>
        </p:spPr>
        <p:txBody>
          <a:bodyPr anchor="t">
            <a:normAutofit/>
          </a:bodyPr>
          <a:lstStyle>
            <a:lvl1pPr marL="0" indent="0">
              <a:buNone/>
              <a:defRPr sz="20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 dirty="0"/>
              <a:t>Bild/Foto durch Klicken auf Symbol hinzufügen</a:t>
            </a:r>
            <a:endParaRPr lang="en-US" dirty="0"/>
          </a:p>
        </p:txBody>
      </p:sp>
      <p:sp>
        <p:nvSpPr>
          <p:cNvPr id="14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18.09.24</a:t>
            </a:fld>
            <a:endParaRPr lang="de-DE" dirty="0"/>
          </a:p>
        </p:txBody>
      </p:sp>
      <p:sp>
        <p:nvSpPr>
          <p:cNvPr id="1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87611877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ontak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6928" y="1152000"/>
            <a:ext cx="6547826" cy="1200150"/>
          </a:xfrm>
        </p:spPr>
        <p:txBody>
          <a:bodyPr anchor="b"/>
          <a:lstStyle>
            <a:lvl1pPr>
              <a:defRPr sz="2400" baseline="0"/>
            </a:lvl1pPr>
          </a:lstStyle>
          <a:p>
            <a:r>
              <a:rPr lang="de-DE" dirty="0"/>
              <a:t>Kontakt</a:t>
            </a:r>
            <a:br>
              <a:rPr lang="de-DE" dirty="0"/>
            </a:br>
            <a:r>
              <a:rPr lang="de-DE" dirty="0"/>
              <a:t>(durch Klicken bearbeiten)</a:t>
            </a:r>
            <a:endParaRPr lang="en-US" dirty="0"/>
          </a:p>
        </p:txBody>
      </p:sp>
      <p:sp>
        <p:nvSpPr>
          <p:cNvPr id="4" name="Textplatzhalter 2"/>
          <p:cNvSpPr>
            <a:spLocks noGrp="1"/>
          </p:cNvSpPr>
          <p:nvPr>
            <p:ph type="body" sz="half" idx="2" hasCustomPrompt="1"/>
          </p:nvPr>
        </p:nvSpPr>
        <p:spPr>
          <a:xfrm>
            <a:off x="466928" y="2412000"/>
            <a:ext cx="6547826" cy="2386520"/>
          </a:xfrm>
        </p:spPr>
        <p:txBody>
          <a:bodyPr>
            <a:normAutofit/>
          </a:bodyPr>
          <a:lstStyle>
            <a:lvl1pPr marL="0" indent="0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 dirty="0"/>
              <a:t>Name</a:t>
            </a:r>
          </a:p>
          <a:p>
            <a:pPr lvl="0"/>
            <a:r>
              <a:rPr lang="de-DE" dirty="0"/>
              <a:t>Adresse</a:t>
            </a:r>
          </a:p>
          <a:p>
            <a:pPr lvl="0"/>
            <a:r>
              <a:rPr lang="de-DE" dirty="0"/>
              <a:t>Mail</a:t>
            </a:r>
          </a:p>
          <a:p>
            <a:pPr lvl="0"/>
            <a:r>
              <a:rPr lang="de-DE" dirty="0"/>
              <a:t>Telefon</a:t>
            </a:r>
            <a:br>
              <a:rPr lang="de-DE" dirty="0"/>
            </a:br>
            <a:r>
              <a:rPr lang="de-DE" dirty="0"/>
              <a:t>(durch Klicken bearbeiten)</a:t>
            </a:r>
          </a:p>
        </p:txBody>
      </p:sp>
      <p:sp>
        <p:nvSpPr>
          <p:cNvPr id="3" name="Bildplatzhalter 3"/>
          <p:cNvSpPr>
            <a:spLocks noGrp="1" noChangeAspect="1"/>
          </p:cNvSpPr>
          <p:nvPr>
            <p:ph type="pic" idx="1" hasCustomPrompt="1"/>
          </p:nvPr>
        </p:nvSpPr>
        <p:spPr>
          <a:xfrm>
            <a:off x="7092000" y="2412000"/>
            <a:ext cx="1810839" cy="2381742"/>
          </a:xfrm>
        </p:spPr>
        <p:txBody>
          <a:bodyPr anchor="t">
            <a:normAutofit/>
          </a:bodyPr>
          <a:lstStyle>
            <a:lvl1pPr marL="0" indent="0">
              <a:buNone/>
              <a:defRPr sz="20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 dirty="0"/>
              <a:t>Bild/Foto durch Klicken auf Symbol hinzufügen</a:t>
            </a:r>
            <a:endParaRPr lang="en-US" dirty="0"/>
          </a:p>
        </p:txBody>
      </p:sp>
      <p:sp>
        <p:nvSpPr>
          <p:cNvPr id="8" name="Bildplatzhalter Logo 4"/>
          <p:cNvSpPr>
            <a:spLocks noGrp="1" noChangeAspect="1"/>
          </p:cNvSpPr>
          <p:nvPr>
            <p:ph type="pic" idx="13" hasCustomPrompt="1"/>
          </p:nvPr>
        </p:nvSpPr>
        <p:spPr>
          <a:xfrm>
            <a:off x="7092000" y="1152000"/>
            <a:ext cx="1804489" cy="1200150"/>
          </a:xfrm>
        </p:spPr>
        <p:txBody>
          <a:bodyPr anchor="t">
            <a:normAutofit/>
          </a:bodyPr>
          <a:lstStyle>
            <a:lvl1pPr marL="0" indent="0">
              <a:buNone/>
              <a:defRPr sz="1800" baseline="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 dirty="0"/>
              <a:t>Logo durch Klicken auf Symbol hinzufügen</a:t>
            </a:r>
            <a:endParaRPr lang="en-US" dirty="0"/>
          </a:p>
        </p:txBody>
      </p:sp>
      <p:sp>
        <p:nvSpPr>
          <p:cNvPr id="9" name="Datumsplatzhalter 6"/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18.09.24</a:t>
            </a:fld>
            <a:endParaRPr lang="de-DE" dirty="0"/>
          </a:p>
        </p:txBody>
      </p:sp>
      <p:sp>
        <p:nvSpPr>
          <p:cNvPr id="11" name="Foliennummernplatzhalter 7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98675355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folie (leer) - Neues Palais (Foto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-521232"/>
            <a:ext cx="8426746" cy="35894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defRPr/>
            </a:lvl1pPr>
          </a:lstStyle>
          <a:p>
            <a:r>
              <a:rPr lang="de-DE" dirty="0"/>
              <a:t>Leere Titelfolie - Durch Klicken bearbeiten</a:t>
            </a:r>
            <a:endParaRPr lang="en-US" dirty="0"/>
          </a:p>
        </p:txBody>
      </p:sp>
      <p:pic>
        <p:nvPicPr>
          <p:cNvPr id="5" name="Grafik 2" descr="Foto Neues Palais Haus 11 (Karla Fritze)" title="Foto Neues Palais Haus 11 (Karla Fritze)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397" y="0"/>
            <a:ext cx="9144793" cy="4955628"/>
          </a:xfrm>
          <a:prstGeom prst="rect">
            <a:avLst/>
          </a:prstGeom>
        </p:spPr>
      </p:pic>
      <p:pic>
        <p:nvPicPr>
          <p:cNvPr id="6" name="Grafik Logo 3" descr="Logo Universität Potsdam" title="Logo Universität Potsdam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3528" y="267494"/>
            <a:ext cx="881493" cy="982235"/>
          </a:xfrm>
          <a:prstGeom prst="rect">
            <a:avLst/>
          </a:prstGeom>
        </p:spPr>
      </p:pic>
      <p:sp>
        <p:nvSpPr>
          <p:cNvPr id="8" name="Textplatzhalter 4"/>
          <p:cNvSpPr txBox="1"/>
          <p:nvPr userDrawn="1"/>
        </p:nvSpPr>
        <p:spPr>
          <a:xfrm>
            <a:off x="7978112" y="4671134"/>
            <a:ext cx="92204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800" dirty="0">
                <a:solidFill>
                  <a:schemeClr val="bg2"/>
                </a:solidFill>
              </a:rPr>
              <a:t>Foto (Karla Fritze)</a:t>
            </a:r>
          </a:p>
        </p:txBody>
      </p:sp>
      <p:sp>
        <p:nvSpPr>
          <p:cNvPr id="9" name="Datumsplatzhalt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18.09.24</a:t>
            </a:fld>
            <a:endParaRPr lang="de-DE" dirty="0"/>
          </a:p>
        </p:txBody>
      </p:sp>
      <p:sp>
        <p:nvSpPr>
          <p:cNvPr id="11" name="Foliennummernplatzhalt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62691814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emenwechsel - Neues Palais (Foto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>
          <a:xfrm>
            <a:off x="468000" y="3852000"/>
            <a:ext cx="8443527" cy="438370"/>
          </a:xfrm>
        </p:spPr>
        <p:txBody>
          <a:bodyPr anchor="t">
            <a:noAutofit/>
          </a:bodyPr>
          <a:lstStyle>
            <a:lvl1pPr algn="l">
              <a:defRPr sz="2400"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12" name="Textplatzhalter 2"/>
          <p:cNvSpPr>
            <a:spLocks noGrp="1"/>
          </p:cNvSpPr>
          <p:nvPr>
            <p:ph type="body" sz="half" idx="2"/>
          </p:nvPr>
        </p:nvSpPr>
        <p:spPr>
          <a:xfrm>
            <a:off x="473412" y="4408390"/>
            <a:ext cx="8443528" cy="370046"/>
          </a:xfrm>
        </p:spPr>
        <p:txBody>
          <a:bodyPr>
            <a:noAutofit/>
          </a:bodyPr>
          <a:lstStyle>
            <a:lvl1pPr marL="0" indent="0" algn="l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pic>
        <p:nvPicPr>
          <p:cNvPr id="9" name="Grafik 3" descr="Foto Neues Palais Haus 9 (Karla Fritze)" title="Foto Neues Palais Haus 9 (Karla Fritze)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3" r="6278" b="26629"/>
          <a:stretch/>
        </p:blipFill>
        <p:spPr>
          <a:xfrm>
            <a:off x="-4520" y="1059583"/>
            <a:ext cx="9145561" cy="2736304"/>
          </a:xfrm>
          <a:prstGeom prst="rect">
            <a:avLst/>
          </a:prstGeom>
        </p:spPr>
      </p:pic>
      <p:sp>
        <p:nvSpPr>
          <p:cNvPr id="8" name="Textplatzhalter 4"/>
          <p:cNvSpPr txBox="1"/>
          <p:nvPr userDrawn="1"/>
        </p:nvSpPr>
        <p:spPr>
          <a:xfrm>
            <a:off x="7978112" y="4671134"/>
            <a:ext cx="92204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800" dirty="0">
                <a:solidFill>
                  <a:schemeClr val="bg2"/>
                </a:solidFill>
              </a:rPr>
              <a:t>Foto (Karla Fritze)</a:t>
            </a:r>
          </a:p>
        </p:txBody>
      </p:sp>
      <p:sp>
        <p:nvSpPr>
          <p:cNvPr id="3" name="Datumsplatzhalt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18.09.24</a:t>
            </a:fld>
            <a:endParaRPr lang="de-DE" dirty="0"/>
          </a:p>
        </p:txBody>
      </p:sp>
      <p:sp>
        <p:nvSpPr>
          <p:cNvPr id="10" name="Foliennummernplatzhalt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76771299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uppierung - Standorte Universität Potsdam (Fotos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-521232"/>
            <a:ext cx="8426746" cy="35894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defRPr/>
            </a:lvl1pPr>
          </a:lstStyle>
          <a:p>
            <a:r>
              <a:rPr lang="de-DE" dirty="0"/>
              <a:t>Nicht sichtbaren Folientitel durch Klicken bearbeiten</a:t>
            </a:r>
            <a:endParaRPr lang="en-US" dirty="0"/>
          </a:p>
        </p:txBody>
      </p:sp>
      <p:pic>
        <p:nvPicPr>
          <p:cNvPr id="10" name="Grafik 2" descr="Foto Neues Palais (Karla Fritze)" title="Foto Neues Palais (Karla Fritze)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920" b="12187"/>
          <a:stretch/>
        </p:blipFill>
        <p:spPr>
          <a:xfrm>
            <a:off x="0" y="1059582"/>
            <a:ext cx="3040380" cy="1753280"/>
          </a:xfrm>
          <a:prstGeom prst="rect">
            <a:avLst/>
          </a:prstGeom>
        </p:spPr>
      </p:pic>
      <p:sp>
        <p:nvSpPr>
          <p:cNvPr id="12" name="Textplatzhalter 3"/>
          <p:cNvSpPr>
            <a:spLocks noGrp="1"/>
          </p:cNvSpPr>
          <p:nvPr>
            <p:ph type="body" sz="half" idx="2"/>
          </p:nvPr>
        </p:nvSpPr>
        <p:spPr>
          <a:xfrm>
            <a:off x="468000" y="2878258"/>
            <a:ext cx="2305636" cy="1903291"/>
          </a:xfrm>
        </p:spPr>
        <p:txBody>
          <a:bodyPr>
            <a:normAutofit/>
          </a:bodyPr>
          <a:lstStyle>
            <a:lvl1pPr marL="0" indent="0" algn="l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pic>
        <p:nvPicPr>
          <p:cNvPr id="11" name="Grafik 4" descr="Foto Griebnitzsee (Karla Fritze)" title="Foto Griebnitzsee (Karla Fritze)"/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353"/>
          <a:stretch/>
        </p:blipFill>
        <p:spPr>
          <a:xfrm>
            <a:off x="3114328" y="1059582"/>
            <a:ext cx="2812878" cy="1753280"/>
          </a:xfrm>
          <a:prstGeom prst="rect">
            <a:avLst/>
          </a:prstGeom>
        </p:spPr>
      </p:pic>
      <p:sp>
        <p:nvSpPr>
          <p:cNvPr id="15" name="Textplatzhalter 5"/>
          <p:cNvSpPr>
            <a:spLocks noGrp="1"/>
          </p:cNvSpPr>
          <p:nvPr>
            <p:ph type="body" sz="half" idx="13"/>
          </p:nvPr>
        </p:nvSpPr>
        <p:spPr>
          <a:xfrm>
            <a:off x="3114328" y="2878258"/>
            <a:ext cx="2305636" cy="1903291"/>
          </a:xfrm>
        </p:spPr>
        <p:txBody>
          <a:bodyPr>
            <a:normAutofit/>
          </a:bodyPr>
          <a:lstStyle>
            <a:lvl1pPr marL="0" indent="0" algn="l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pic>
        <p:nvPicPr>
          <p:cNvPr id="8" name="Grafik 6" descr="Foto Golm (Karla Fritze)" title="Foto Golm (Karla Fritze)"/>
          <p:cNvPicPr>
            <a:picLocks noChangeAspect="1"/>
          </p:cNvPicPr>
          <p:nvPr userDrawn="1"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86"/>
          <a:stretch/>
        </p:blipFill>
        <p:spPr>
          <a:xfrm>
            <a:off x="6004560" y="1059582"/>
            <a:ext cx="3145180" cy="1753280"/>
          </a:xfrm>
          <a:prstGeom prst="rect">
            <a:avLst/>
          </a:prstGeom>
        </p:spPr>
      </p:pic>
      <p:sp>
        <p:nvSpPr>
          <p:cNvPr id="16" name="Textplatzhalter 7"/>
          <p:cNvSpPr>
            <a:spLocks noGrp="1"/>
          </p:cNvSpPr>
          <p:nvPr>
            <p:ph type="body" sz="half" idx="14"/>
          </p:nvPr>
        </p:nvSpPr>
        <p:spPr>
          <a:xfrm>
            <a:off x="6013450" y="2878257"/>
            <a:ext cx="2305636" cy="1903291"/>
          </a:xfrm>
        </p:spPr>
        <p:txBody>
          <a:bodyPr>
            <a:normAutofit/>
          </a:bodyPr>
          <a:lstStyle>
            <a:lvl1pPr marL="0" indent="0" algn="l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14" name="Textplatzhalter 8"/>
          <p:cNvSpPr txBox="1"/>
          <p:nvPr userDrawn="1"/>
        </p:nvSpPr>
        <p:spPr>
          <a:xfrm>
            <a:off x="7978112" y="4671134"/>
            <a:ext cx="92204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800" dirty="0">
                <a:solidFill>
                  <a:schemeClr val="bg2"/>
                </a:solidFill>
              </a:rPr>
              <a:t>Foto (Karla Fritze)</a:t>
            </a:r>
          </a:p>
        </p:txBody>
      </p:sp>
      <p:sp>
        <p:nvSpPr>
          <p:cNvPr id="2" name="Datumsplatzhalter 10"/>
          <p:cNvSpPr>
            <a:spLocks noGrp="1"/>
          </p:cNvSpPr>
          <p:nvPr>
            <p:ph type="dt" sz="half" idx="15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18.09.24</a:t>
            </a:fld>
            <a:endParaRPr lang="de-DE" dirty="0"/>
          </a:p>
        </p:txBody>
      </p:sp>
      <p:sp>
        <p:nvSpPr>
          <p:cNvPr id="7" name="Foliennummernplatzhalter 11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8376843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1152000"/>
            <a:ext cx="8426746" cy="358942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3" name="Vertikal Textplatzhalter 2"/>
          <p:cNvSpPr>
            <a:spLocks noGrp="1"/>
          </p:cNvSpPr>
          <p:nvPr>
            <p:ph type="body" orient="vert" idx="1" hasCustomPrompt="1"/>
          </p:nvPr>
        </p:nvSpPr>
        <p:spPr>
          <a:xfrm>
            <a:off x="468000" y="1584000"/>
            <a:ext cx="8426747" cy="3199753"/>
          </a:xfrm>
        </p:spPr>
        <p:txBody>
          <a:bodyPr vert="eaVert"/>
          <a:lstStyle>
            <a:lvl1pPr>
              <a:defRPr baseline="0"/>
            </a:lvl1pPr>
          </a:lstStyle>
          <a:p>
            <a:pPr lvl="0"/>
            <a:r>
              <a:rPr lang="de-DE" dirty="0"/>
              <a:t>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7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18.09.24</a:t>
            </a:fld>
            <a:endParaRPr lang="de-DE" dirty="0"/>
          </a:p>
        </p:txBody>
      </p:sp>
      <p:sp>
        <p:nvSpPr>
          <p:cNvPr id="9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19929615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 Titel 1"/>
          <p:cNvSpPr>
            <a:spLocks noGrp="1"/>
          </p:cNvSpPr>
          <p:nvPr>
            <p:ph type="title" orient="vert" hasCustomPrompt="1"/>
          </p:nvPr>
        </p:nvSpPr>
        <p:spPr>
          <a:xfrm>
            <a:off x="7344000" y="1152000"/>
            <a:ext cx="1549859" cy="3625174"/>
          </a:xfrm>
        </p:spPr>
        <p:txBody>
          <a:bodyPr vert="eaVert" anchor="t"/>
          <a:lstStyle>
            <a:lvl1pPr>
              <a:defRPr/>
            </a:lvl1pPr>
          </a:lstStyle>
          <a:p>
            <a:r>
              <a:rPr lang="de-DE"/>
              <a:t>Folientitel </a:t>
            </a:r>
            <a:r>
              <a:rPr lang="de-DE" dirty="0"/>
              <a:t>durch Klicken bearbeiten</a:t>
            </a:r>
            <a:endParaRPr lang="en-US" dirty="0"/>
          </a:p>
        </p:txBody>
      </p:sp>
      <p:sp>
        <p:nvSpPr>
          <p:cNvPr id="3" name="Vertikal Textplatzhalter 2"/>
          <p:cNvSpPr>
            <a:spLocks noGrp="1"/>
          </p:cNvSpPr>
          <p:nvPr>
            <p:ph type="body" orient="vert" idx="1" hasCustomPrompt="1"/>
          </p:nvPr>
        </p:nvSpPr>
        <p:spPr>
          <a:xfrm>
            <a:off x="468000" y="1152000"/>
            <a:ext cx="6770452" cy="3625174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de-DE" dirty="0"/>
              <a:t>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7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18.09.24</a:t>
            </a:fld>
            <a:endParaRPr lang="de-DE" dirty="0"/>
          </a:p>
        </p:txBody>
      </p:sp>
      <p:sp>
        <p:nvSpPr>
          <p:cNvPr id="9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35296078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1152000"/>
            <a:ext cx="8426747" cy="358942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>
          <a:xfrm>
            <a:off x="468000" y="1584000"/>
            <a:ext cx="8426748" cy="3193268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16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18.09.24</a:t>
            </a:fld>
            <a:endParaRPr lang="de-DE" dirty="0"/>
          </a:p>
        </p:txBody>
      </p:sp>
      <p:sp>
        <p:nvSpPr>
          <p:cNvPr id="18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76120616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>
          <a:xfrm>
            <a:off x="468000" y="1080000"/>
            <a:ext cx="8443527" cy="678180"/>
          </a:xfrm>
        </p:spPr>
        <p:txBody>
          <a:bodyPr anchor="t">
            <a:noAutofit/>
          </a:bodyPr>
          <a:lstStyle>
            <a:lvl1pPr algn="ctr">
              <a:defRPr sz="3200"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10" name="Bildplatzhalter 2"/>
          <p:cNvSpPr>
            <a:spLocks noGrp="1" noChangeAspect="1"/>
          </p:cNvSpPr>
          <p:nvPr>
            <p:ph type="pic" idx="1"/>
          </p:nvPr>
        </p:nvSpPr>
        <p:spPr>
          <a:xfrm>
            <a:off x="468000" y="1944000"/>
            <a:ext cx="8443528" cy="1134413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 dirty="0"/>
              <a:t>Bild durch Klicken auf Symbol hinzufügen</a:t>
            </a:r>
            <a:endParaRPr lang="en-US" dirty="0"/>
          </a:p>
        </p:txBody>
      </p:sp>
      <p:sp>
        <p:nvSpPr>
          <p:cNvPr id="11" name="Untertitel 3"/>
          <p:cNvSpPr>
            <a:spLocks noGrp="1"/>
          </p:cNvSpPr>
          <p:nvPr>
            <p:ph type="body" sz="half" idx="13" hasCustomPrompt="1"/>
          </p:nvPr>
        </p:nvSpPr>
        <p:spPr>
          <a:xfrm>
            <a:off x="468000" y="3443909"/>
            <a:ext cx="8443528" cy="427632"/>
          </a:xfrm>
        </p:spPr>
        <p:txBody>
          <a:bodyPr>
            <a:noAutofit/>
          </a:bodyPr>
          <a:lstStyle>
            <a:lvl1pPr marL="0" indent="0" algn="ctr">
              <a:buNone/>
              <a:defRPr sz="24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 dirty="0"/>
              <a:t>Untertitel durch Klicken bearbeiten</a:t>
            </a:r>
          </a:p>
        </p:txBody>
      </p:sp>
      <p:sp>
        <p:nvSpPr>
          <p:cNvPr id="12" name="Textplatzhalter 4"/>
          <p:cNvSpPr>
            <a:spLocks noGrp="1"/>
          </p:cNvSpPr>
          <p:nvPr>
            <p:ph type="body" sz="half" idx="2" hasCustomPrompt="1"/>
          </p:nvPr>
        </p:nvSpPr>
        <p:spPr>
          <a:xfrm>
            <a:off x="468000" y="4140000"/>
            <a:ext cx="8443528" cy="370046"/>
          </a:xfrm>
        </p:spPr>
        <p:txBody>
          <a:bodyPr>
            <a:noAutofit/>
          </a:bodyPr>
          <a:lstStyle>
            <a:lvl1pPr marL="0" indent="0" algn="ctr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7" name="Datumsplatzhalt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18.09.24</a:t>
            </a:fld>
            <a:endParaRPr lang="de-DE" dirty="0"/>
          </a:p>
        </p:txBody>
      </p:sp>
      <p:sp>
        <p:nvSpPr>
          <p:cNvPr id="9" name="Foliennummernplatzhalt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52448553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360000"/>
            <a:ext cx="8426747" cy="358942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>
          <a:xfrm>
            <a:off x="468000" y="720000"/>
            <a:ext cx="8426748" cy="4168731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7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18.09.24</a:t>
            </a:fld>
            <a:endParaRPr lang="de-DE" dirty="0"/>
          </a:p>
        </p:txBody>
      </p:sp>
      <p:sp>
        <p:nvSpPr>
          <p:cNvPr id="9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26649900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und Inhalt (nummerier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360000"/>
            <a:ext cx="8433232" cy="358942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8" name="Inhaltsplatzhalter 2"/>
          <p:cNvSpPr>
            <a:spLocks noGrp="1"/>
          </p:cNvSpPr>
          <p:nvPr>
            <p:ph sz="quarter" idx="13" hasCustomPrompt="1"/>
          </p:nvPr>
        </p:nvSpPr>
        <p:spPr>
          <a:xfrm>
            <a:off x="468000" y="720000"/>
            <a:ext cx="8437360" cy="4166288"/>
          </a:xfrm>
        </p:spPr>
        <p:txBody>
          <a:bodyPr/>
          <a:lstStyle>
            <a:lvl1pPr marL="457200" indent="-457200">
              <a:buFont typeface="+mj-lt"/>
              <a:buAutoNum type="arabicPeriod"/>
              <a:defRPr/>
            </a:lvl1pPr>
            <a:lvl2pPr marL="685800" indent="-342900">
              <a:buFont typeface="+mj-lt"/>
              <a:buAutoNum type="alphaLcParenR"/>
              <a:defRPr/>
            </a:lvl2pPr>
            <a:lvl3pPr marL="1028700" indent="-342900">
              <a:buFont typeface="+mj-lt"/>
              <a:buAutoNum type="romanLcPeriod"/>
              <a:defRPr/>
            </a:lvl3pPr>
            <a:lvl4pPr marL="1371600" indent="-342900">
              <a:buFont typeface="+mj-lt"/>
              <a:buAutoNum type="arabicParenBoth"/>
              <a:defRPr/>
            </a:lvl4pPr>
            <a:lvl5pPr marL="1714500" indent="-342900">
              <a:buFont typeface="+mj-lt"/>
              <a:buAutoNum type="alphaLcPeriod"/>
              <a:defRPr/>
            </a:lvl5pPr>
          </a:lstStyle>
          <a:p>
            <a:pPr lvl="0"/>
            <a:r>
              <a:rPr lang="de-DE" dirty="0"/>
              <a:t>Nummerierte 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3" name="Datumsplatzhalter 4"/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18.09.24</a:t>
            </a:fld>
            <a:endParaRPr lang="de-DE" dirty="0"/>
          </a:p>
        </p:txBody>
      </p:sp>
      <p:sp>
        <p:nvSpPr>
          <p:cNvPr id="9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44117021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Themenwechs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6928" y="1080000"/>
            <a:ext cx="8437042" cy="2281485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3" name="Textplatzhalter 2"/>
          <p:cNvSpPr>
            <a:spLocks noGrp="1"/>
          </p:cNvSpPr>
          <p:nvPr>
            <p:ph type="body" idx="1" hasCustomPrompt="1"/>
          </p:nvPr>
        </p:nvSpPr>
        <p:spPr>
          <a:xfrm>
            <a:off x="466928" y="3420000"/>
            <a:ext cx="8437042" cy="1317970"/>
          </a:xfrm>
        </p:spPr>
        <p:txBody>
          <a:bodyPr>
            <a:normAutofit/>
          </a:bodyPr>
          <a:lstStyle>
            <a:lvl1pPr marL="0" indent="0">
              <a:buNone/>
              <a:defRPr sz="2100">
                <a:solidFill>
                  <a:schemeClr val="tx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7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18.09.24</a:t>
            </a:fld>
            <a:endParaRPr lang="de-DE" dirty="0"/>
          </a:p>
        </p:txBody>
      </p:sp>
      <p:sp>
        <p:nvSpPr>
          <p:cNvPr id="9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45439566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emenwechsel mit Graf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>
          <a:xfrm>
            <a:off x="468000" y="3780000"/>
            <a:ext cx="8443527" cy="438370"/>
          </a:xfrm>
        </p:spPr>
        <p:txBody>
          <a:bodyPr anchor="t">
            <a:noAutofit/>
          </a:bodyPr>
          <a:lstStyle>
            <a:lvl1pPr algn="l">
              <a:defRPr sz="2400"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12" name="Textplatzhalter 2"/>
          <p:cNvSpPr>
            <a:spLocks noGrp="1"/>
          </p:cNvSpPr>
          <p:nvPr>
            <p:ph type="body" sz="half" idx="2" hasCustomPrompt="1"/>
          </p:nvPr>
        </p:nvSpPr>
        <p:spPr>
          <a:xfrm>
            <a:off x="468000" y="4356000"/>
            <a:ext cx="8443528" cy="370046"/>
          </a:xfrm>
        </p:spPr>
        <p:txBody>
          <a:bodyPr>
            <a:noAutofit/>
          </a:bodyPr>
          <a:lstStyle>
            <a:lvl1pPr marL="0" indent="0" algn="l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8" name="Bildplatzhalter 3"/>
          <p:cNvSpPr>
            <a:spLocks noGrp="1" noChangeAspect="1"/>
          </p:cNvSpPr>
          <p:nvPr>
            <p:ph type="pic" idx="1"/>
          </p:nvPr>
        </p:nvSpPr>
        <p:spPr>
          <a:xfrm>
            <a:off x="468000" y="1080000"/>
            <a:ext cx="8443527" cy="2579095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/>
              <a:t>Bild durch Klicken auf Symbol hinzufügen</a:t>
            </a:r>
            <a:endParaRPr lang="en-US" dirty="0"/>
          </a:p>
        </p:txBody>
      </p:sp>
      <p:sp>
        <p:nvSpPr>
          <p:cNvPr id="3" name="Datumsplatzhalt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18.09.24</a:t>
            </a:fld>
            <a:endParaRPr lang="de-DE" dirty="0"/>
          </a:p>
        </p:txBody>
      </p:sp>
      <p:sp>
        <p:nvSpPr>
          <p:cNvPr id="9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90928792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359999"/>
            <a:ext cx="8426746" cy="360000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3" name="Inhaltsplatzhalter 2"/>
          <p:cNvSpPr>
            <a:spLocks noGrp="1"/>
          </p:cNvSpPr>
          <p:nvPr>
            <p:ph sz="half" idx="1" hasCustomPrompt="1"/>
          </p:nvPr>
        </p:nvSpPr>
        <p:spPr>
          <a:xfrm>
            <a:off x="468000" y="720000"/>
            <a:ext cx="4041437" cy="4140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4" name="Inhaltsplatzhalter 3"/>
          <p:cNvSpPr>
            <a:spLocks noGrp="1"/>
          </p:cNvSpPr>
          <p:nvPr>
            <p:ph sz="half" idx="2" hasCustomPrompt="1"/>
          </p:nvPr>
        </p:nvSpPr>
        <p:spPr>
          <a:xfrm>
            <a:off x="4644000" y="720000"/>
            <a:ext cx="4271009" cy="4140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8" name="Datumsplatzhalt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18.09.24</a:t>
            </a:fld>
            <a:endParaRPr lang="de-DE" dirty="0"/>
          </a:p>
        </p:txBody>
      </p:sp>
      <p:sp>
        <p:nvSpPr>
          <p:cNvPr id="10" name="Foliennummernplatzhalt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59658884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360000"/>
            <a:ext cx="8430556" cy="358942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3" name="Textplatzhalter 2"/>
          <p:cNvSpPr>
            <a:spLocks noGrp="1"/>
          </p:cNvSpPr>
          <p:nvPr>
            <p:ph type="body" idx="1" hasCustomPrompt="1"/>
          </p:nvPr>
        </p:nvSpPr>
        <p:spPr>
          <a:xfrm>
            <a:off x="468000" y="720000"/>
            <a:ext cx="4024769" cy="617934"/>
          </a:xfrm>
        </p:spPr>
        <p:txBody>
          <a:bodyPr anchor="b">
            <a:normAutofit/>
          </a:bodyPr>
          <a:lstStyle>
            <a:lvl1pPr marL="0" indent="0">
              <a:buNone/>
              <a:defRPr sz="21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4" name="Inhaltsplatzhalter 3"/>
          <p:cNvSpPr>
            <a:spLocks noGrp="1"/>
          </p:cNvSpPr>
          <p:nvPr>
            <p:ph sz="half" idx="2" hasCustomPrompt="1"/>
          </p:nvPr>
        </p:nvSpPr>
        <p:spPr>
          <a:xfrm>
            <a:off x="468000" y="1368000"/>
            <a:ext cx="4024769" cy="3416377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Liste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3" hasCustomPrompt="1"/>
          </p:nvPr>
        </p:nvSpPr>
        <p:spPr>
          <a:xfrm>
            <a:off x="4644000" y="720000"/>
            <a:ext cx="4274820" cy="617934"/>
          </a:xfrm>
        </p:spPr>
        <p:txBody>
          <a:bodyPr anchor="b">
            <a:normAutofit/>
          </a:bodyPr>
          <a:lstStyle>
            <a:lvl1pPr marL="0" indent="0">
              <a:buNone/>
              <a:defRPr sz="21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6" name="Inhaltsplatzhalter 5"/>
          <p:cNvSpPr>
            <a:spLocks noGrp="1"/>
          </p:cNvSpPr>
          <p:nvPr>
            <p:ph sz="quarter" idx="4" hasCustomPrompt="1"/>
          </p:nvPr>
        </p:nvSpPr>
        <p:spPr>
          <a:xfrm>
            <a:off x="4644000" y="1368000"/>
            <a:ext cx="4274820" cy="3416377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Liste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10" name="Datumsplatzhalter 7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18.09.24</a:t>
            </a:fld>
            <a:endParaRPr lang="de-DE" dirty="0"/>
          </a:p>
        </p:txBody>
      </p:sp>
      <p:sp>
        <p:nvSpPr>
          <p:cNvPr id="12" name="Foliennummernplatzhalt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38351220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uppieru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360000"/>
            <a:ext cx="8426746" cy="358942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12" name="Textplatzhalter 2"/>
          <p:cNvSpPr>
            <a:spLocks noGrp="1"/>
          </p:cNvSpPr>
          <p:nvPr>
            <p:ph type="body" sz="half" idx="2"/>
          </p:nvPr>
        </p:nvSpPr>
        <p:spPr>
          <a:xfrm>
            <a:off x="468000" y="1908000"/>
            <a:ext cx="2305636" cy="2846880"/>
          </a:xfrm>
        </p:spPr>
        <p:txBody>
          <a:bodyPr>
            <a:normAutofit/>
          </a:bodyPr>
          <a:lstStyle>
            <a:lvl1pPr marL="0" indent="0" algn="l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 dirty="0"/>
              <a:t>Textmasterformat bearbeiten</a:t>
            </a:r>
          </a:p>
        </p:txBody>
      </p:sp>
      <p:sp>
        <p:nvSpPr>
          <p:cNvPr id="21" name="Bildplatzhalter 3"/>
          <p:cNvSpPr>
            <a:spLocks noGrp="1" noChangeAspect="1"/>
          </p:cNvSpPr>
          <p:nvPr>
            <p:ph type="pic" idx="1"/>
          </p:nvPr>
        </p:nvSpPr>
        <p:spPr>
          <a:xfrm>
            <a:off x="468000" y="720000"/>
            <a:ext cx="2305637" cy="1160884"/>
          </a:xfrm>
        </p:spPr>
        <p:txBody>
          <a:bodyPr anchor="t">
            <a:normAutofit/>
          </a:bodyPr>
          <a:lstStyle>
            <a:lvl1pPr marL="0" indent="0">
              <a:buNone/>
              <a:defRPr sz="20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 dirty="0"/>
              <a:t>Bild durch Klicken auf Symbol hinzufügen</a:t>
            </a:r>
            <a:endParaRPr lang="en-US" dirty="0"/>
          </a:p>
        </p:txBody>
      </p:sp>
      <p:sp>
        <p:nvSpPr>
          <p:cNvPr id="15" name="Textplatzhalter 4"/>
          <p:cNvSpPr>
            <a:spLocks noGrp="1"/>
          </p:cNvSpPr>
          <p:nvPr>
            <p:ph type="body" sz="half" idx="13"/>
          </p:nvPr>
        </p:nvSpPr>
        <p:spPr>
          <a:xfrm>
            <a:off x="3114328" y="1908000"/>
            <a:ext cx="2305636" cy="2846880"/>
          </a:xfrm>
        </p:spPr>
        <p:txBody>
          <a:bodyPr>
            <a:normAutofit/>
          </a:bodyPr>
          <a:lstStyle>
            <a:lvl1pPr marL="0" indent="0" algn="l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22" name="Bildplatzhalter 5"/>
          <p:cNvSpPr>
            <a:spLocks noGrp="1" noChangeAspect="1"/>
          </p:cNvSpPr>
          <p:nvPr>
            <p:ph type="pic" idx="15"/>
          </p:nvPr>
        </p:nvSpPr>
        <p:spPr>
          <a:xfrm>
            <a:off x="3114327" y="720000"/>
            <a:ext cx="2305637" cy="1160884"/>
          </a:xfrm>
        </p:spPr>
        <p:txBody>
          <a:bodyPr anchor="t">
            <a:normAutofit/>
          </a:bodyPr>
          <a:lstStyle>
            <a:lvl1pPr marL="0" indent="0">
              <a:buNone/>
              <a:defRPr sz="20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 dirty="0"/>
              <a:t>Bild durch Klicken auf Symbol hinzufügen</a:t>
            </a:r>
            <a:endParaRPr lang="en-US" dirty="0"/>
          </a:p>
        </p:txBody>
      </p:sp>
      <p:sp>
        <p:nvSpPr>
          <p:cNvPr id="16" name="Textplatzhalter 6"/>
          <p:cNvSpPr>
            <a:spLocks noGrp="1"/>
          </p:cNvSpPr>
          <p:nvPr>
            <p:ph type="body" sz="half" idx="14"/>
          </p:nvPr>
        </p:nvSpPr>
        <p:spPr>
          <a:xfrm>
            <a:off x="6013450" y="1908000"/>
            <a:ext cx="2305636" cy="2846880"/>
          </a:xfrm>
        </p:spPr>
        <p:txBody>
          <a:bodyPr>
            <a:normAutofit/>
          </a:bodyPr>
          <a:lstStyle>
            <a:lvl1pPr marL="0" indent="0" algn="l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23" name="Bildplatzhalter 7"/>
          <p:cNvSpPr>
            <a:spLocks noGrp="1" noChangeAspect="1"/>
          </p:cNvSpPr>
          <p:nvPr>
            <p:ph type="pic" idx="16"/>
          </p:nvPr>
        </p:nvSpPr>
        <p:spPr>
          <a:xfrm>
            <a:off x="6013449" y="720000"/>
            <a:ext cx="2305637" cy="1160884"/>
          </a:xfrm>
        </p:spPr>
        <p:txBody>
          <a:bodyPr anchor="t">
            <a:normAutofit/>
          </a:bodyPr>
          <a:lstStyle>
            <a:lvl1pPr marL="0" indent="0">
              <a:buNone/>
              <a:defRPr sz="20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 dirty="0"/>
              <a:t>Bild durch Klicken auf Symbol hinzufügen</a:t>
            </a:r>
            <a:endParaRPr lang="en-US" dirty="0"/>
          </a:p>
        </p:txBody>
      </p:sp>
      <p:sp>
        <p:nvSpPr>
          <p:cNvPr id="2" name="Datumsplatzhalter 9"/>
          <p:cNvSpPr>
            <a:spLocks noGrp="1"/>
          </p:cNvSpPr>
          <p:nvPr>
            <p:ph type="dt" sz="half" idx="17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18.09.24</a:t>
            </a:fld>
            <a:endParaRPr lang="de-DE" dirty="0"/>
          </a:p>
        </p:txBody>
      </p:sp>
      <p:sp>
        <p:nvSpPr>
          <p:cNvPr id="7" name="Foliennummernplatzhalter 10"/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231202344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359999"/>
            <a:ext cx="8426746" cy="360000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6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18.09.24</a:t>
            </a:fld>
            <a:endParaRPr lang="de-DE" dirty="0"/>
          </a:p>
        </p:txBody>
      </p:sp>
      <p:sp>
        <p:nvSpPr>
          <p:cNvPr id="8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85277962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-521232"/>
            <a:ext cx="8426746" cy="35894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defRPr/>
            </a:lvl1pPr>
          </a:lstStyle>
          <a:p>
            <a:r>
              <a:rPr lang="de-DE" dirty="0"/>
              <a:t>Nicht sichtbaren Folientitel durch Klicken bearbeiten</a:t>
            </a:r>
            <a:endParaRPr lang="en-US" dirty="0"/>
          </a:p>
        </p:txBody>
      </p:sp>
      <p:sp>
        <p:nvSpPr>
          <p:cNvPr id="6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18.09.24</a:t>
            </a:fld>
            <a:endParaRPr lang="de-DE" dirty="0"/>
          </a:p>
        </p:txBody>
      </p:sp>
      <p:sp>
        <p:nvSpPr>
          <p:cNvPr id="8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71364627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und Inhalt (nummerier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1152000"/>
            <a:ext cx="8433232" cy="358942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8" name="Inhaltsplatzhalter 2"/>
          <p:cNvSpPr>
            <a:spLocks noGrp="1"/>
          </p:cNvSpPr>
          <p:nvPr>
            <p:ph sz="quarter" idx="13" hasCustomPrompt="1"/>
          </p:nvPr>
        </p:nvSpPr>
        <p:spPr>
          <a:xfrm>
            <a:off x="468000" y="1584000"/>
            <a:ext cx="8437360" cy="3197361"/>
          </a:xfrm>
        </p:spPr>
        <p:txBody>
          <a:bodyPr/>
          <a:lstStyle>
            <a:lvl1pPr marL="457200" indent="-457200">
              <a:buFont typeface="+mj-lt"/>
              <a:buAutoNum type="arabicPeriod"/>
              <a:defRPr/>
            </a:lvl1pPr>
            <a:lvl2pPr marL="685800" indent="-342900">
              <a:buFont typeface="+mj-lt"/>
              <a:buAutoNum type="alphaLcParenR"/>
              <a:defRPr/>
            </a:lvl2pPr>
            <a:lvl3pPr marL="1028700" indent="-342900">
              <a:buFont typeface="+mj-lt"/>
              <a:buAutoNum type="romanLcPeriod"/>
              <a:defRPr/>
            </a:lvl3pPr>
            <a:lvl4pPr marL="1371600" indent="-342900">
              <a:buFont typeface="+mj-lt"/>
              <a:buAutoNum type="arabicParenBoth"/>
              <a:defRPr/>
            </a:lvl4pPr>
            <a:lvl5pPr marL="1714500" indent="-342900">
              <a:buFont typeface="+mj-lt"/>
              <a:buAutoNum type="alphaLcPeriod"/>
              <a:defRPr/>
            </a:lvl5pPr>
          </a:lstStyle>
          <a:p>
            <a:pPr lvl="0"/>
            <a:r>
              <a:rPr lang="de-DE" dirty="0"/>
              <a:t>Nummerierte 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13" name="Datumsplatzhalter 4"/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18.09.24</a:t>
            </a:fld>
            <a:endParaRPr lang="de-DE" dirty="0"/>
          </a:p>
        </p:txBody>
      </p:sp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651555767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halt mit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360000"/>
            <a:ext cx="3092636" cy="1193868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4" name="Textplatzhalter 2"/>
          <p:cNvSpPr>
            <a:spLocks noGrp="1"/>
          </p:cNvSpPr>
          <p:nvPr>
            <p:ph type="body" sz="half" idx="2" hasCustomPrompt="1"/>
          </p:nvPr>
        </p:nvSpPr>
        <p:spPr>
          <a:xfrm>
            <a:off x="468000" y="1584000"/>
            <a:ext cx="3092636" cy="3276000"/>
          </a:xfrm>
        </p:spPr>
        <p:txBody>
          <a:bodyPr>
            <a:normAutofit/>
          </a:bodyPr>
          <a:lstStyle>
            <a:lvl1pPr marL="0" indent="0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8" name="Inhaltsplatzhalter 3"/>
          <p:cNvSpPr>
            <a:spLocks noGrp="1"/>
          </p:cNvSpPr>
          <p:nvPr>
            <p:ph sz="half" idx="13" hasCustomPrompt="1"/>
          </p:nvPr>
        </p:nvSpPr>
        <p:spPr>
          <a:xfrm>
            <a:off x="3672000" y="360000"/>
            <a:ext cx="5246371" cy="4500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3" name="Datumsplatzhalter 5"/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18.09.24</a:t>
            </a:fld>
            <a:endParaRPr lang="de-DE" dirty="0"/>
          </a:p>
        </p:txBody>
      </p:sp>
      <p:sp>
        <p:nvSpPr>
          <p:cNvPr id="10" name="Foliennummernplatzhalter 6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07073370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360000"/>
            <a:ext cx="3112091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4" name="Textplatzhalter 2"/>
          <p:cNvSpPr>
            <a:spLocks noGrp="1"/>
          </p:cNvSpPr>
          <p:nvPr>
            <p:ph type="body" sz="half" idx="2" hasCustomPrompt="1"/>
          </p:nvPr>
        </p:nvSpPr>
        <p:spPr>
          <a:xfrm>
            <a:off x="468000" y="1584000"/>
            <a:ext cx="3112091" cy="3276000"/>
          </a:xfrm>
        </p:spPr>
        <p:txBody>
          <a:bodyPr>
            <a:normAutofit/>
          </a:bodyPr>
          <a:lstStyle>
            <a:lvl1pPr marL="0" indent="0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3" name="Bildplatzhalter 3"/>
          <p:cNvSpPr>
            <a:spLocks noGrp="1" noChangeAspect="1"/>
          </p:cNvSpPr>
          <p:nvPr>
            <p:ph type="pic" idx="1"/>
          </p:nvPr>
        </p:nvSpPr>
        <p:spPr>
          <a:xfrm>
            <a:off x="3672001" y="360000"/>
            <a:ext cx="5120569" cy="4500000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/>
              <a:t>Bild durch Klicken auf Symbol hinzufügen</a:t>
            </a:r>
            <a:endParaRPr lang="en-US" dirty="0"/>
          </a:p>
        </p:txBody>
      </p:sp>
      <p:sp>
        <p:nvSpPr>
          <p:cNvPr id="8" name="Datumsplatzhalt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18.09.24</a:t>
            </a:fld>
            <a:endParaRPr lang="de-DE" dirty="0"/>
          </a:p>
        </p:txBody>
      </p:sp>
      <p:sp>
        <p:nvSpPr>
          <p:cNvPr id="10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371605583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edbac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6928" y="1116000"/>
            <a:ext cx="8437042" cy="1200150"/>
          </a:xfrm>
        </p:spPr>
        <p:txBody>
          <a:bodyPr anchor="b"/>
          <a:lstStyle>
            <a:lvl1pPr algn="ctr">
              <a:defRPr sz="2400" baseline="0"/>
            </a:lvl1pPr>
          </a:lstStyle>
          <a:p>
            <a:r>
              <a:rPr lang="de-DE" dirty="0"/>
              <a:t>Feedback, Fragen, Diskussion</a:t>
            </a:r>
            <a:br>
              <a:rPr lang="de-DE" dirty="0"/>
            </a:br>
            <a:r>
              <a:rPr lang="de-DE" dirty="0"/>
              <a:t>(durch Klicken bearbeiten)</a:t>
            </a:r>
            <a:endParaRPr lang="en-US" dirty="0"/>
          </a:p>
        </p:txBody>
      </p:sp>
      <p:sp>
        <p:nvSpPr>
          <p:cNvPr id="3" name="Bildplatzhalter 2"/>
          <p:cNvSpPr>
            <a:spLocks noGrp="1" noChangeAspect="1"/>
          </p:cNvSpPr>
          <p:nvPr>
            <p:ph type="pic" idx="1" hasCustomPrompt="1"/>
          </p:nvPr>
        </p:nvSpPr>
        <p:spPr>
          <a:xfrm>
            <a:off x="468000" y="2412000"/>
            <a:ext cx="8430558" cy="2381742"/>
          </a:xfrm>
        </p:spPr>
        <p:txBody>
          <a:bodyPr anchor="t">
            <a:normAutofit/>
          </a:bodyPr>
          <a:lstStyle>
            <a:lvl1pPr marL="0" indent="0">
              <a:buNone/>
              <a:defRPr sz="20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 dirty="0"/>
              <a:t>Bild/Foto durch Klicken auf Symbol hinzufügen</a:t>
            </a:r>
            <a:endParaRPr lang="en-US" dirty="0"/>
          </a:p>
        </p:txBody>
      </p:sp>
      <p:sp>
        <p:nvSpPr>
          <p:cNvPr id="4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18.09.24</a:t>
            </a:fld>
            <a:endParaRPr lang="de-DE" dirty="0"/>
          </a:p>
        </p:txBody>
      </p:sp>
      <p:sp>
        <p:nvSpPr>
          <p:cNvPr id="9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46038326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ontak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6928" y="1116000"/>
            <a:ext cx="6547826" cy="1200150"/>
          </a:xfrm>
        </p:spPr>
        <p:txBody>
          <a:bodyPr anchor="b"/>
          <a:lstStyle>
            <a:lvl1pPr>
              <a:defRPr sz="2400" baseline="0"/>
            </a:lvl1pPr>
          </a:lstStyle>
          <a:p>
            <a:r>
              <a:rPr lang="de-DE" dirty="0"/>
              <a:t>Kontakt</a:t>
            </a:r>
            <a:br>
              <a:rPr lang="de-DE" dirty="0"/>
            </a:br>
            <a:r>
              <a:rPr lang="de-DE" dirty="0"/>
              <a:t>(durch Klicken bearbeiten)</a:t>
            </a:r>
            <a:endParaRPr lang="en-US" dirty="0"/>
          </a:p>
        </p:txBody>
      </p:sp>
      <p:sp>
        <p:nvSpPr>
          <p:cNvPr id="4" name="Textplatzhalter 2"/>
          <p:cNvSpPr>
            <a:spLocks noGrp="1"/>
          </p:cNvSpPr>
          <p:nvPr>
            <p:ph type="body" sz="half" idx="2" hasCustomPrompt="1"/>
          </p:nvPr>
        </p:nvSpPr>
        <p:spPr>
          <a:xfrm>
            <a:off x="466928" y="2412000"/>
            <a:ext cx="6547826" cy="2386520"/>
          </a:xfrm>
        </p:spPr>
        <p:txBody>
          <a:bodyPr>
            <a:normAutofit/>
          </a:bodyPr>
          <a:lstStyle>
            <a:lvl1pPr marL="0" indent="0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 dirty="0"/>
              <a:t>Name</a:t>
            </a:r>
          </a:p>
          <a:p>
            <a:pPr lvl="0"/>
            <a:r>
              <a:rPr lang="de-DE" dirty="0"/>
              <a:t>Adresse</a:t>
            </a:r>
          </a:p>
          <a:p>
            <a:pPr lvl="0"/>
            <a:r>
              <a:rPr lang="de-DE" dirty="0"/>
              <a:t>Mail</a:t>
            </a:r>
          </a:p>
          <a:p>
            <a:pPr lvl="0"/>
            <a:r>
              <a:rPr lang="de-DE" dirty="0"/>
              <a:t>Telefon</a:t>
            </a:r>
            <a:br>
              <a:rPr lang="de-DE" dirty="0"/>
            </a:br>
            <a:r>
              <a:rPr lang="de-DE" dirty="0"/>
              <a:t>(durch Klicken bearbeiten)</a:t>
            </a:r>
          </a:p>
        </p:txBody>
      </p:sp>
      <p:sp>
        <p:nvSpPr>
          <p:cNvPr id="3" name="Bildplatzhalter 3"/>
          <p:cNvSpPr>
            <a:spLocks noGrp="1" noChangeAspect="1"/>
          </p:cNvSpPr>
          <p:nvPr>
            <p:ph type="pic" idx="1" hasCustomPrompt="1"/>
          </p:nvPr>
        </p:nvSpPr>
        <p:spPr>
          <a:xfrm>
            <a:off x="7128000" y="2412000"/>
            <a:ext cx="1810839" cy="2381742"/>
          </a:xfrm>
        </p:spPr>
        <p:txBody>
          <a:bodyPr anchor="t">
            <a:normAutofit/>
          </a:bodyPr>
          <a:lstStyle>
            <a:lvl1pPr marL="0" indent="0">
              <a:buNone/>
              <a:defRPr sz="20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 dirty="0"/>
              <a:t>Bild/Foto durch Klicken auf Symbol hinzufügen</a:t>
            </a:r>
            <a:endParaRPr lang="en-US" dirty="0"/>
          </a:p>
        </p:txBody>
      </p:sp>
      <p:sp>
        <p:nvSpPr>
          <p:cNvPr id="8" name="Bildplatzhalter Logo 4"/>
          <p:cNvSpPr>
            <a:spLocks noGrp="1" noChangeAspect="1"/>
          </p:cNvSpPr>
          <p:nvPr>
            <p:ph type="pic" idx="13" hasCustomPrompt="1"/>
          </p:nvPr>
        </p:nvSpPr>
        <p:spPr>
          <a:xfrm>
            <a:off x="7128000" y="1116000"/>
            <a:ext cx="1804489" cy="1200150"/>
          </a:xfrm>
        </p:spPr>
        <p:txBody>
          <a:bodyPr anchor="t">
            <a:normAutofit/>
          </a:bodyPr>
          <a:lstStyle>
            <a:lvl1pPr marL="0" indent="0">
              <a:buNone/>
              <a:defRPr sz="1800" baseline="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 dirty="0"/>
              <a:t>Logo durch Klicken auf Symbol hinzufügen</a:t>
            </a:r>
            <a:endParaRPr lang="en-US" dirty="0"/>
          </a:p>
        </p:txBody>
      </p:sp>
      <p:sp>
        <p:nvSpPr>
          <p:cNvPr id="9" name="Datumsplatzhalter 6"/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18.09.24</a:t>
            </a:fld>
            <a:endParaRPr lang="de-DE" dirty="0"/>
          </a:p>
        </p:txBody>
      </p:sp>
      <p:sp>
        <p:nvSpPr>
          <p:cNvPr id="11" name="Foliennummernplatzhalter 7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633326787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360000"/>
            <a:ext cx="8426746" cy="358942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3" name="Vertikal Textplatzhalter 2"/>
          <p:cNvSpPr>
            <a:spLocks noGrp="1"/>
          </p:cNvSpPr>
          <p:nvPr>
            <p:ph type="body" orient="vert" idx="1" hasCustomPrompt="1"/>
          </p:nvPr>
        </p:nvSpPr>
        <p:spPr>
          <a:xfrm>
            <a:off x="468000" y="720000"/>
            <a:ext cx="8426747" cy="4140000"/>
          </a:xfrm>
        </p:spPr>
        <p:txBody>
          <a:bodyPr vert="eaVert"/>
          <a:lstStyle>
            <a:lvl1pPr>
              <a:defRPr baseline="0"/>
            </a:lvl1pPr>
          </a:lstStyle>
          <a:p>
            <a:pPr lvl="0"/>
            <a:r>
              <a:rPr lang="de-DE" dirty="0"/>
              <a:t>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7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18.09.24</a:t>
            </a:fld>
            <a:endParaRPr lang="de-DE" dirty="0"/>
          </a:p>
        </p:txBody>
      </p:sp>
      <p:sp>
        <p:nvSpPr>
          <p:cNvPr id="9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25612605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 Titel 1"/>
          <p:cNvSpPr>
            <a:spLocks noGrp="1"/>
          </p:cNvSpPr>
          <p:nvPr>
            <p:ph type="title" orient="vert" hasCustomPrompt="1"/>
          </p:nvPr>
        </p:nvSpPr>
        <p:spPr>
          <a:xfrm>
            <a:off x="7354111" y="360000"/>
            <a:ext cx="1549859" cy="4500000"/>
          </a:xfrm>
        </p:spPr>
        <p:txBody>
          <a:bodyPr vert="eaVert" anchor="t"/>
          <a:lstStyle>
            <a:lvl1pPr>
              <a:defRPr/>
            </a:lvl1pPr>
          </a:lstStyle>
          <a:p>
            <a:r>
              <a:rPr lang="de-DE"/>
              <a:t>Folientitel </a:t>
            </a:r>
            <a:r>
              <a:rPr lang="de-DE" dirty="0"/>
              <a:t>durch Klicken bearbeiten</a:t>
            </a:r>
            <a:endParaRPr lang="en-US" dirty="0"/>
          </a:p>
        </p:txBody>
      </p:sp>
      <p:sp>
        <p:nvSpPr>
          <p:cNvPr id="3" name="Vertikal Textplatzhalter 2"/>
          <p:cNvSpPr>
            <a:spLocks noGrp="1"/>
          </p:cNvSpPr>
          <p:nvPr>
            <p:ph type="body" orient="vert" idx="1" hasCustomPrompt="1"/>
          </p:nvPr>
        </p:nvSpPr>
        <p:spPr>
          <a:xfrm>
            <a:off x="468000" y="360000"/>
            <a:ext cx="6770452" cy="450000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de-DE" dirty="0"/>
              <a:t>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7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18.09.24</a:t>
            </a:fld>
            <a:endParaRPr lang="de-DE" dirty="0"/>
          </a:p>
        </p:txBody>
      </p:sp>
      <p:sp>
        <p:nvSpPr>
          <p:cNvPr id="9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421960414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1_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3588D9DE-A257-4416-4FAB-E71197E94C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18.09.24</a:t>
            </a:fld>
            <a:endParaRPr lang="de-DE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2342B556-6DE1-C2E0-ABB2-4A3123CEED8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A9679785-8D55-58DB-F676-D8AC5DA9A9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333748887"/>
      </p:ext>
    </p:extLst>
  </p:cSld>
  <p:clrMapOvr>
    <a:masterClrMapping/>
  </p:clrMapOvr>
  <p:hf hdr="0"/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89486ED0-F11C-2EAA-9BEB-2FBB6F8F728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B37D302C-654B-46C2-1DAB-42F3F29C208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27F3CCE7-A618-897F-0D36-731BF5F00A1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5" name="Datumsplatzhalter 4">
            <a:extLst>
              <a:ext uri="{FF2B5EF4-FFF2-40B4-BE49-F238E27FC236}">
                <a16:creationId xmlns:a16="http://schemas.microsoft.com/office/drawing/2014/main" id="{B5F8379B-5BD5-8AEA-7D3B-E4A7B541EC9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18.09.24</a:t>
            </a:fld>
            <a:endParaRPr lang="de-DE" dirty="0"/>
          </a:p>
        </p:txBody>
      </p:sp>
      <p:sp>
        <p:nvSpPr>
          <p:cNvPr id="6" name="Fußzeilenplatzhalter 5">
            <a:extLst>
              <a:ext uri="{FF2B5EF4-FFF2-40B4-BE49-F238E27FC236}">
                <a16:creationId xmlns:a16="http://schemas.microsoft.com/office/drawing/2014/main" id="{9179EBD1-FE37-3A77-CAC4-0B9E12B161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2CB464E3-A0C0-BD5D-D47F-305343F2359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866641641"/>
      </p:ext>
    </p:extLst>
  </p:cSld>
  <p:clrMapOvr>
    <a:masterClrMapping/>
  </p:clrMapOvr>
  <p:hf hdr="0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Themenwechs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6928" y="1152000"/>
            <a:ext cx="8437042" cy="2281485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3" name="Textplatzhalter 2"/>
          <p:cNvSpPr>
            <a:spLocks noGrp="1"/>
          </p:cNvSpPr>
          <p:nvPr>
            <p:ph type="body" idx="1" hasCustomPrompt="1"/>
          </p:nvPr>
        </p:nvSpPr>
        <p:spPr>
          <a:xfrm>
            <a:off x="466928" y="3456000"/>
            <a:ext cx="8437042" cy="1317970"/>
          </a:xfrm>
        </p:spPr>
        <p:txBody>
          <a:bodyPr>
            <a:normAutofit/>
          </a:bodyPr>
          <a:lstStyle>
            <a:lvl1pPr marL="0" indent="0">
              <a:buNone/>
              <a:defRPr sz="2100">
                <a:solidFill>
                  <a:schemeClr val="tx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10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18.09.24</a:t>
            </a:fld>
            <a:endParaRPr lang="de-DE" dirty="0"/>
          </a:p>
        </p:txBody>
      </p:sp>
      <p:sp>
        <p:nvSpPr>
          <p:cNvPr id="12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59752848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emenwechsel mit Graf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>
          <a:xfrm>
            <a:off x="468000" y="3852000"/>
            <a:ext cx="8443527" cy="438370"/>
          </a:xfrm>
        </p:spPr>
        <p:txBody>
          <a:bodyPr anchor="t">
            <a:noAutofit/>
          </a:bodyPr>
          <a:lstStyle>
            <a:lvl1pPr algn="l">
              <a:defRPr sz="2400"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12" name="Textplatzhalter 2"/>
          <p:cNvSpPr>
            <a:spLocks noGrp="1"/>
          </p:cNvSpPr>
          <p:nvPr>
            <p:ph type="body" sz="half" idx="2" hasCustomPrompt="1"/>
          </p:nvPr>
        </p:nvSpPr>
        <p:spPr>
          <a:xfrm>
            <a:off x="468000" y="4428000"/>
            <a:ext cx="8443528" cy="370046"/>
          </a:xfrm>
        </p:spPr>
        <p:txBody>
          <a:bodyPr>
            <a:noAutofit/>
          </a:bodyPr>
          <a:lstStyle>
            <a:lvl1pPr marL="0" indent="0" algn="l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8" name="Bildplatzhalter 3"/>
          <p:cNvSpPr>
            <a:spLocks noGrp="1" noChangeAspect="1"/>
          </p:cNvSpPr>
          <p:nvPr>
            <p:ph type="pic" idx="1"/>
          </p:nvPr>
        </p:nvSpPr>
        <p:spPr>
          <a:xfrm>
            <a:off x="468000" y="1152000"/>
            <a:ext cx="8443527" cy="2579095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/>
              <a:t>Bild durch Klicken auf Symbol hinzufügen</a:t>
            </a:r>
            <a:endParaRPr lang="en-US" dirty="0"/>
          </a:p>
        </p:txBody>
      </p:sp>
      <p:sp>
        <p:nvSpPr>
          <p:cNvPr id="3" name="Datumsplatzhalt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18.09.24</a:t>
            </a:fld>
            <a:endParaRPr lang="de-DE" dirty="0"/>
          </a:p>
        </p:txBody>
      </p:sp>
      <p:sp>
        <p:nvSpPr>
          <p:cNvPr id="9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86883435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3" name="Inhaltsplatzhalter 2"/>
          <p:cNvSpPr>
            <a:spLocks noGrp="1"/>
          </p:cNvSpPr>
          <p:nvPr>
            <p:ph sz="half" idx="1" hasCustomPrompt="1"/>
          </p:nvPr>
        </p:nvSpPr>
        <p:spPr>
          <a:xfrm>
            <a:off x="468000" y="1582366"/>
            <a:ext cx="4041437" cy="3177702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4" name="Inhaltsplatzhalter 3"/>
          <p:cNvSpPr>
            <a:spLocks noGrp="1"/>
          </p:cNvSpPr>
          <p:nvPr>
            <p:ph sz="half" idx="2" hasCustomPrompt="1"/>
          </p:nvPr>
        </p:nvSpPr>
        <p:spPr>
          <a:xfrm>
            <a:off x="4629149" y="1582365"/>
            <a:ext cx="4271009" cy="3177703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8" name="Datumsplatzhalt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18.09.24</a:t>
            </a:fld>
            <a:endParaRPr lang="de-DE" dirty="0"/>
          </a:p>
        </p:txBody>
      </p:sp>
      <p:sp>
        <p:nvSpPr>
          <p:cNvPr id="10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41906596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1152000"/>
            <a:ext cx="8430556" cy="358942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3" name="Textplatzhalter 2"/>
          <p:cNvSpPr>
            <a:spLocks noGrp="1"/>
          </p:cNvSpPr>
          <p:nvPr>
            <p:ph type="body" idx="1" hasCustomPrompt="1"/>
          </p:nvPr>
        </p:nvSpPr>
        <p:spPr>
          <a:xfrm>
            <a:off x="468000" y="1584000"/>
            <a:ext cx="4024769" cy="617934"/>
          </a:xfrm>
        </p:spPr>
        <p:txBody>
          <a:bodyPr anchor="b">
            <a:normAutofit/>
          </a:bodyPr>
          <a:lstStyle>
            <a:lvl1pPr marL="0" indent="0">
              <a:buNone/>
              <a:defRPr sz="21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4" name="Inhaltsplatzhalter 3"/>
          <p:cNvSpPr>
            <a:spLocks noGrp="1"/>
          </p:cNvSpPr>
          <p:nvPr>
            <p:ph sz="half" idx="2" hasCustomPrompt="1"/>
          </p:nvPr>
        </p:nvSpPr>
        <p:spPr>
          <a:xfrm>
            <a:off x="468000" y="2309594"/>
            <a:ext cx="4024769" cy="24569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Liste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3" hasCustomPrompt="1"/>
          </p:nvPr>
        </p:nvSpPr>
        <p:spPr>
          <a:xfrm>
            <a:off x="4629150" y="1584000"/>
            <a:ext cx="4274820" cy="617934"/>
          </a:xfrm>
        </p:spPr>
        <p:txBody>
          <a:bodyPr anchor="b">
            <a:normAutofit/>
          </a:bodyPr>
          <a:lstStyle>
            <a:lvl1pPr marL="0" indent="0">
              <a:buNone/>
              <a:defRPr sz="21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6" name="Inhaltsplatzhalter 5"/>
          <p:cNvSpPr>
            <a:spLocks noGrp="1"/>
          </p:cNvSpPr>
          <p:nvPr>
            <p:ph sz="quarter" idx="4" hasCustomPrompt="1"/>
          </p:nvPr>
        </p:nvSpPr>
        <p:spPr>
          <a:xfrm>
            <a:off x="4629150" y="2309594"/>
            <a:ext cx="4274820" cy="24569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Liste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13" name="Datumsplatzhalter 7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18.09.24</a:t>
            </a:fld>
            <a:endParaRPr lang="de-DE" dirty="0"/>
          </a:p>
        </p:txBody>
      </p:sp>
      <p:sp>
        <p:nvSpPr>
          <p:cNvPr id="15" name="Foliennummernplatzhalt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94403988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uppieru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1152000"/>
            <a:ext cx="8426746" cy="358942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12" name="Textplatzhalter 2"/>
          <p:cNvSpPr>
            <a:spLocks noGrp="1"/>
          </p:cNvSpPr>
          <p:nvPr>
            <p:ph type="body" sz="half" idx="2"/>
          </p:nvPr>
        </p:nvSpPr>
        <p:spPr>
          <a:xfrm>
            <a:off x="468000" y="2878258"/>
            <a:ext cx="2305636" cy="1903291"/>
          </a:xfrm>
        </p:spPr>
        <p:txBody>
          <a:bodyPr>
            <a:normAutofit/>
          </a:bodyPr>
          <a:lstStyle>
            <a:lvl1pPr marL="0" indent="0" algn="l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21" name="Bildplatzhalter 3"/>
          <p:cNvSpPr>
            <a:spLocks noGrp="1" noChangeAspect="1"/>
          </p:cNvSpPr>
          <p:nvPr>
            <p:ph type="pic" idx="1"/>
          </p:nvPr>
        </p:nvSpPr>
        <p:spPr>
          <a:xfrm>
            <a:off x="468000" y="1584000"/>
            <a:ext cx="2305637" cy="1160884"/>
          </a:xfrm>
        </p:spPr>
        <p:txBody>
          <a:bodyPr anchor="t">
            <a:normAutofit/>
          </a:bodyPr>
          <a:lstStyle>
            <a:lvl1pPr marL="0" indent="0">
              <a:buNone/>
              <a:defRPr sz="20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/>
              <a:t>Bild durch Klicken auf Symbol hinzufügen</a:t>
            </a:r>
            <a:endParaRPr lang="en-US" dirty="0"/>
          </a:p>
        </p:txBody>
      </p:sp>
      <p:sp>
        <p:nvSpPr>
          <p:cNvPr id="15" name="Textplatzhalter 4"/>
          <p:cNvSpPr>
            <a:spLocks noGrp="1"/>
          </p:cNvSpPr>
          <p:nvPr>
            <p:ph type="body" sz="half" idx="13"/>
          </p:nvPr>
        </p:nvSpPr>
        <p:spPr>
          <a:xfrm>
            <a:off x="3114328" y="2878258"/>
            <a:ext cx="2305636" cy="1903291"/>
          </a:xfrm>
        </p:spPr>
        <p:txBody>
          <a:bodyPr>
            <a:normAutofit/>
          </a:bodyPr>
          <a:lstStyle>
            <a:lvl1pPr marL="0" indent="0" algn="l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22" name="Bildplatzhalter 5"/>
          <p:cNvSpPr>
            <a:spLocks noGrp="1" noChangeAspect="1"/>
          </p:cNvSpPr>
          <p:nvPr>
            <p:ph type="pic" idx="15"/>
          </p:nvPr>
        </p:nvSpPr>
        <p:spPr>
          <a:xfrm>
            <a:off x="3114327" y="1584000"/>
            <a:ext cx="2305637" cy="1160884"/>
          </a:xfrm>
        </p:spPr>
        <p:txBody>
          <a:bodyPr anchor="t">
            <a:normAutofit/>
          </a:bodyPr>
          <a:lstStyle>
            <a:lvl1pPr marL="0" indent="0">
              <a:buNone/>
              <a:defRPr sz="20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/>
              <a:t>Bild durch Klicken auf Symbol hinzufügen</a:t>
            </a:r>
            <a:endParaRPr lang="en-US" dirty="0"/>
          </a:p>
        </p:txBody>
      </p:sp>
      <p:sp>
        <p:nvSpPr>
          <p:cNvPr id="16" name="Textplatzhalter 6"/>
          <p:cNvSpPr>
            <a:spLocks noGrp="1"/>
          </p:cNvSpPr>
          <p:nvPr>
            <p:ph type="body" sz="half" idx="14"/>
          </p:nvPr>
        </p:nvSpPr>
        <p:spPr>
          <a:xfrm>
            <a:off x="6013450" y="2878257"/>
            <a:ext cx="2305636" cy="1903291"/>
          </a:xfrm>
        </p:spPr>
        <p:txBody>
          <a:bodyPr>
            <a:normAutofit/>
          </a:bodyPr>
          <a:lstStyle>
            <a:lvl1pPr marL="0" indent="0" algn="l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23" name="Bildplatzhalter 7"/>
          <p:cNvSpPr>
            <a:spLocks noGrp="1" noChangeAspect="1"/>
          </p:cNvSpPr>
          <p:nvPr>
            <p:ph type="pic" idx="16"/>
          </p:nvPr>
        </p:nvSpPr>
        <p:spPr>
          <a:xfrm>
            <a:off x="6013449" y="1584000"/>
            <a:ext cx="2305637" cy="1160884"/>
          </a:xfrm>
        </p:spPr>
        <p:txBody>
          <a:bodyPr anchor="t">
            <a:normAutofit/>
          </a:bodyPr>
          <a:lstStyle>
            <a:lvl1pPr marL="0" indent="0">
              <a:buNone/>
              <a:defRPr sz="20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/>
              <a:t>Bild durch Klicken auf Symbol hinzufügen</a:t>
            </a:r>
            <a:endParaRPr lang="en-US" dirty="0"/>
          </a:p>
        </p:txBody>
      </p:sp>
      <p:sp>
        <p:nvSpPr>
          <p:cNvPr id="2" name="Datumsplatzhalter 9"/>
          <p:cNvSpPr>
            <a:spLocks noGrp="1"/>
          </p:cNvSpPr>
          <p:nvPr>
            <p:ph type="dt" sz="half" idx="17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18.09.24</a:t>
            </a:fld>
            <a:endParaRPr lang="de-DE" dirty="0"/>
          </a:p>
        </p:txBody>
      </p:sp>
      <p:sp>
        <p:nvSpPr>
          <p:cNvPr id="7" name="Foliennummernplatzhalter 10"/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20234041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6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18.09.24</a:t>
            </a:fld>
            <a:endParaRPr lang="de-DE" dirty="0"/>
          </a:p>
        </p:txBody>
      </p:sp>
      <p:sp>
        <p:nvSpPr>
          <p:cNvPr id="8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3762763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image" Target="../media/image2.pn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.xml"/><Relationship Id="rId13" Type="http://schemas.openxmlformats.org/officeDocument/2006/relationships/slideLayout" Target="../slideLayouts/slideLayout32.xml"/><Relationship Id="rId18" Type="http://schemas.openxmlformats.org/officeDocument/2006/relationships/slideLayout" Target="../slideLayouts/slideLayout37.xml"/><Relationship Id="rId3" Type="http://schemas.openxmlformats.org/officeDocument/2006/relationships/slideLayout" Target="../slideLayouts/slideLayout22.xml"/><Relationship Id="rId7" Type="http://schemas.openxmlformats.org/officeDocument/2006/relationships/slideLayout" Target="../slideLayouts/slideLayout26.xml"/><Relationship Id="rId12" Type="http://schemas.openxmlformats.org/officeDocument/2006/relationships/slideLayout" Target="../slideLayouts/slideLayout31.xml"/><Relationship Id="rId17" Type="http://schemas.openxmlformats.org/officeDocument/2006/relationships/slideLayout" Target="../slideLayouts/slideLayout36.xml"/><Relationship Id="rId2" Type="http://schemas.openxmlformats.org/officeDocument/2006/relationships/slideLayout" Target="../slideLayouts/slideLayout21.xml"/><Relationship Id="rId16" Type="http://schemas.openxmlformats.org/officeDocument/2006/relationships/slideLayout" Target="../slideLayouts/slideLayout35.xml"/><Relationship Id="rId1" Type="http://schemas.openxmlformats.org/officeDocument/2006/relationships/slideLayout" Target="../slideLayouts/slideLayout20.xml"/><Relationship Id="rId6" Type="http://schemas.openxmlformats.org/officeDocument/2006/relationships/slideLayout" Target="../slideLayouts/slideLayout25.xml"/><Relationship Id="rId11" Type="http://schemas.openxmlformats.org/officeDocument/2006/relationships/slideLayout" Target="../slideLayouts/slideLayout30.xml"/><Relationship Id="rId5" Type="http://schemas.openxmlformats.org/officeDocument/2006/relationships/slideLayout" Target="../slideLayouts/slideLayout24.xml"/><Relationship Id="rId15" Type="http://schemas.openxmlformats.org/officeDocument/2006/relationships/slideLayout" Target="../slideLayouts/slideLayout34.xml"/><Relationship Id="rId10" Type="http://schemas.openxmlformats.org/officeDocument/2006/relationships/slideLayout" Target="../slideLayouts/slideLayout29.xml"/><Relationship Id="rId19" Type="http://schemas.openxmlformats.org/officeDocument/2006/relationships/theme" Target="../theme/theme2.xml"/><Relationship Id="rId4" Type="http://schemas.openxmlformats.org/officeDocument/2006/relationships/slideLayout" Target="../slideLayouts/slideLayout23.xml"/><Relationship Id="rId9" Type="http://schemas.openxmlformats.org/officeDocument/2006/relationships/slideLayout" Target="../slideLayouts/slideLayout28.xml"/><Relationship Id="rId14" Type="http://schemas.openxmlformats.org/officeDocument/2006/relationships/slideLayout" Target="../slideLayouts/slideLayout3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468000" y="1141726"/>
            <a:ext cx="8426746" cy="35894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3" name="Inhaltsplatzhalter 2"/>
          <p:cNvSpPr>
            <a:spLocks noGrp="1"/>
          </p:cNvSpPr>
          <p:nvPr>
            <p:ph type="body" idx="1"/>
          </p:nvPr>
        </p:nvSpPr>
        <p:spPr>
          <a:xfrm>
            <a:off x="468000" y="1584000"/>
            <a:ext cx="8426747" cy="328728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de-DE" dirty="0"/>
              <a:t>Aufzählung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9" name="Kopfzeilenplatzhalter Grau 3" descr="Background" title="Background"/>
          <p:cNvSpPr/>
          <p:nvPr userDrawn="1"/>
        </p:nvSpPr>
        <p:spPr>
          <a:xfrm>
            <a:off x="0" y="0"/>
            <a:ext cx="9144000" cy="1059582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dirty="0"/>
          </a:p>
        </p:txBody>
      </p:sp>
      <p:pic>
        <p:nvPicPr>
          <p:cNvPr id="16" name="Kopfzeilenplatzhalter Logo 4" descr="Hintergrund Kopfbereich Logo Universität Potsdam MathNat Fakultät" title="Hintergrund Kopfbereich Logo Universität Potsdam MathNat Fakultät"/>
          <p:cNvPicPr>
            <a:picLocks noChangeAspect="1"/>
          </p:cNvPicPr>
          <p:nvPr userDrawn="1"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229791"/>
            <a:ext cx="3022602" cy="800417"/>
          </a:xfrm>
          <a:prstGeom prst="rect">
            <a:avLst/>
          </a:prstGeom>
        </p:spPr>
      </p:pic>
      <p:sp>
        <p:nvSpPr>
          <p:cNvPr id="11" name="Fußzeilenplatzhalter BG 7" descr="Background" title="Background"/>
          <p:cNvSpPr/>
          <p:nvPr/>
        </p:nvSpPr>
        <p:spPr>
          <a:xfrm>
            <a:off x="0" y="4948014"/>
            <a:ext cx="9144000" cy="195486"/>
          </a:xfrm>
          <a:prstGeom prst="rect">
            <a:avLst/>
          </a:prstGeom>
          <a:solidFill>
            <a:srgbClr val="0080B1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  <p:sp>
        <p:nvSpPr>
          <p:cNvPr id="4" name="Datumsplatzhalter 9" descr="Datum" title="Datum"/>
          <p:cNvSpPr>
            <a:spLocks noGrp="1"/>
          </p:cNvSpPr>
          <p:nvPr>
            <p:ph type="dt" sz="half" idx="2"/>
          </p:nvPr>
        </p:nvSpPr>
        <p:spPr>
          <a:xfrm>
            <a:off x="6013450" y="4892069"/>
            <a:ext cx="167894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marL="0" algn="l" defTabSz="457200" rtl="0" eaLnBrk="1" latinLnBrk="0" hangingPunct="1">
              <a:defRPr lang="de-DE" sz="800" kern="1200" smtClean="0">
                <a:solidFill>
                  <a:schemeClr val="bg1"/>
                </a:solidFill>
                <a:latin typeface="Georgia" panose="02040502050405020303" pitchFamily="18" charset="0"/>
                <a:ea typeface="+mn-ea"/>
                <a:cs typeface="+mn-cs"/>
              </a:defRPr>
            </a:lvl1pPr>
          </a:lstStyle>
          <a:p>
            <a:fld id="{777C7D63-CEFF-4DC6-8D61-6CFF5DE97AA3}" type="datetime1">
              <a:rPr lang="de-DE" smtClean="0"/>
              <a:pPr/>
              <a:t>18.09.24</a:t>
            </a:fld>
            <a:endParaRPr lang="de-DE" dirty="0"/>
          </a:p>
        </p:txBody>
      </p:sp>
      <p:sp>
        <p:nvSpPr>
          <p:cNvPr id="6" name="Foliennummernplatzhalter 10" descr="Foliennummer" title="Foliennummer"/>
          <p:cNvSpPr>
            <a:spLocks noGrp="1"/>
          </p:cNvSpPr>
          <p:nvPr>
            <p:ph type="sldNum" sz="quarter" idx="4"/>
          </p:nvPr>
        </p:nvSpPr>
        <p:spPr>
          <a:xfrm>
            <a:off x="7932420" y="4886578"/>
            <a:ext cx="97155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marL="0" algn="r" defTabSz="457200" rtl="0" eaLnBrk="1" latinLnBrk="0" hangingPunct="1">
              <a:defRPr lang="de-DE" sz="800" kern="1200" smtClean="0">
                <a:solidFill>
                  <a:schemeClr val="bg1"/>
                </a:solidFill>
                <a:latin typeface="Georgia" panose="02040502050405020303" pitchFamily="18" charset="0"/>
                <a:ea typeface="+mn-ea"/>
                <a:cs typeface="+mn-cs"/>
              </a:defRPr>
            </a:lvl1pPr>
          </a:lstStyle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  <p:sp>
        <p:nvSpPr>
          <p:cNvPr id="15" name="Fußzeilenplatzhalter 8" descr="Universität Potsdam" title="Universität Potsdam">
            <a:extLst>
              <a:ext uri="{FF2B5EF4-FFF2-40B4-BE49-F238E27FC236}">
                <a16:creationId xmlns:a16="http://schemas.microsoft.com/office/drawing/2014/main" id="{1690862A-D10B-46C5-E51C-4609D95C2EB4}"/>
              </a:ext>
            </a:extLst>
          </p:cNvPr>
          <p:cNvSpPr txBox="1">
            <a:spLocks/>
          </p:cNvSpPr>
          <p:nvPr userDrawn="1"/>
        </p:nvSpPr>
        <p:spPr>
          <a:xfrm>
            <a:off x="360000" y="4904681"/>
            <a:ext cx="6188034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457200" rtl="0" eaLnBrk="1" latinLnBrk="0" hangingPunct="1">
              <a:defRPr sz="800" kern="1200">
                <a:solidFill>
                  <a:schemeClr val="bg1"/>
                </a:solidFill>
                <a:latin typeface="Georgia" panose="02040502050405020303" pitchFamily="18" charset="0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de-DE" sz="700" dirty="0"/>
              <a:t>Universität Potsdam | Constantin Egerer, Prof. Dr. Amitabh Banerji | Chemiedidaktik | </a:t>
            </a:r>
            <a:r>
              <a:rPr lang="de-DE" sz="700" dirty="0" err="1"/>
              <a:t>www.banerji-lab.com</a:t>
            </a:r>
            <a:r>
              <a:rPr lang="de-DE" sz="700" dirty="0"/>
              <a:t> | CC BY-SA (4.0)</a:t>
            </a:r>
          </a:p>
        </p:txBody>
      </p:sp>
      <p:pic>
        <p:nvPicPr>
          <p:cNvPr id="10" name="Grafik 9" descr="Ein Bild, das Screenshot, Schrift, Grafiken, Grafikdesign enthält.&#10;&#10;Automatisch generierte Beschreibung">
            <a:extLst>
              <a:ext uri="{FF2B5EF4-FFF2-40B4-BE49-F238E27FC236}">
                <a16:creationId xmlns:a16="http://schemas.microsoft.com/office/drawing/2014/main" id="{839C6760-8965-E33F-753B-55D1069827AE}"/>
              </a:ext>
            </a:extLst>
          </p:cNvPr>
          <p:cNvPicPr>
            <a:picLocks noChangeAspect="1"/>
          </p:cNvPicPr>
          <p:nvPr userDrawn="1"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60762" y="130175"/>
            <a:ext cx="1867175" cy="7174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546512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9" r:id="rId1"/>
    <p:sldLayoutId id="2147483710" r:id="rId2"/>
    <p:sldLayoutId id="2147483711" r:id="rId3"/>
    <p:sldLayoutId id="2147483712" r:id="rId4"/>
    <p:sldLayoutId id="2147483713" r:id="rId5"/>
    <p:sldLayoutId id="2147483714" r:id="rId6"/>
    <p:sldLayoutId id="2147483715" r:id="rId7"/>
    <p:sldLayoutId id="2147483716" r:id="rId8"/>
    <p:sldLayoutId id="2147483717" r:id="rId9"/>
    <p:sldLayoutId id="2147483718" r:id="rId10"/>
    <p:sldLayoutId id="2147483719" r:id="rId11"/>
    <p:sldLayoutId id="2147483720" r:id="rId12"/>
    <p:sldLayoutId id="2147483721" r:id="rId13"/>
    <p:sldLayoutId id="2147483722" r:id="rId14"/>
    <p:sldLayoutId id="2147483723" r:id="rId15"/>
    <p:sldLayoutId id="2147483724" r:id="rId16"/>
    <p:sldLayoutId id="2147483725" r:id="rId17"/>
    <p:sldLayoutId id="2147483726" r:id="rId18"/>
    <p:sldLayoutId id="2147483727" r:id="rId19"/>
  </p:sldLayoutIdLst>
  <p:hf hdr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lang="en-US" sz="2400" b="1" kern="1200" baseline="0" dirty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Symbol" panose="05050102010706020507" pitchFamily="18" charset="2"/>
        <a:buChar char="-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Symbol" panose="05050102010706020507" pitchFamily="18" charset="2"/>
        <a:buChar char="-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620">
          <p15:clr>
            <a:srgbClr val="F26B43"/>
          </p15:clr>
        </p15:guide>
        <p15:guide id="2" pos="2880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468000" y="360000"/>
            <a:ext cx="8426746" cy="35742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468000" y="720000"/>
            <a:ext cx="8426747" cy="415482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de-DE" dirty="0"/>
              <a:t>Aufzählung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10" name="Kopfzeilenplatzhalter Grau 3" descr="Kopfbereich Hintergrund Balken grau" title="Kopfbereich Hintergrund Balken grau"/>
          <p:cNvSpPr/>
          <p:nvPr userDrawn="1"/>
        </p:nvSpPr>
        <p:spPr>
          <a:xfrm>
            <a:off x="0" y="0"/>
            <a:ext cx="9144000" cy="35062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3" name="Kopfzeilenplatzhalter BG 4" descr="Background" title="Background"/>
          <p:cNvSpPr/>
          <p:nvPr userDrawn="1"/>
        </p:nvSpPr>
        <p:spPr>
          <a:xfrm>
            <a:off x="-1" y="242622"/>
            <a:ext cx="2610000" cy="108000"/>
          </a:xfrm>
          <a:prstGeom prst="rect">
            <a:avLst/>
          </a:prstGeom>
          <a:solidFill>
            <a:srgbClr val="0080B1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  <p:sp>
        <p:nvSpPr>
          <p:cNvPr id="14" name="Fußzeilenplatzhalter BG 5" descr="Background" title="Background"/>
          <p:cNvSpPr/>
          <p:nvPr userDrawn="1"/>
        </p:nvSpPr>
        <p:spPr>
          <a:xfrm>
            <a:off x="0" y="4948014"/>
            <a:ext cx="9144000" cy="195486"/>
          </a:xfrm>
          <a:prstGeom prst="rect">
            <a:avLst/>
          </a:prstGeom>
          <a:solidFill>
            <a:srgbClr val="0080B1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  <p:sp>
        <p:nvSpPr>
          <p:cNvPr id="4" name="Datumsplatzhalter 7" descr="Datum" title="Datum"/>
          <p:cNvSpPr>
            <a:spLocks noGrp="1"/>
          </p:cNvSpPr>
          <p:nvPr>
            <p:ph type="dt" sz="half" idx="2"/>
          </p:nvPr>
        </p:nvSpPr>
        <p:spPr>
          <a:xfrm>
            <a:off x="6013450" y="4892069"/>
            <a:ext cx="167894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>
                <a:solidFill>
                  <a:schemeClr val="bg1"/>
                </a:solidFill>
                <a:latin typeface="Georgia" panose="02040502050405020303" pitchFamily="18" charset="0"/>
              </a:defRPr>
            </a:lvl1pPr>
          </a:lstStyle>
          <a:p>
            <a:fld id="{777C7D63-CEFF-4DC6-8D61-6CFF5DE97AA3}" type="datetime1">
              <a:rPr lang="de-DE" smtClean="0"/>
              <a:pPr/>
              <a:t>18.09.24</a:t>
            </a:fld>
            <a:endParaRPr lang="de-DE" dirty="0"/>
          </a:p>
        </p:txBody>
      </p:sp>
      <p:sp>
        <p:nvSpPr>
          <p:cNvPr id="6" name="Foliennummernplatzhalter 8" descr="Foliennummer" title="Foliennummer"/>
          <p:cNvSpPr>
            <a:spLocks noGrp="1"/>
          </p:cNvSpPr>
          <p:nvPr>
            <p:ph type="sldNum" sz="quarter" idx="4"/>
          </p:nvPr>
        </p:nvSpPr>
        <p:spPr>
          <a:xfrm>
            <a:off x="7932420" y="4886578"/>
            <a:ext cx="97155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00">
                <a:solidFill>
                  <a:schemeClr val="bg1"/>
                </a:solidFill>
                <a:latin typeface="Georgia" panose="02040502050405020303" pitchFamily="18" charset="0"/>
              </a:defRPr>
            </a:lvl1pPr>
          </a:lstStyle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  <p:sp>
        <p:nvSpPr>
          <p:cNvPr id="5" name="Fußzeilenplatzhalter 8" descr="Universität Potsdam" title="Universität Potsdam">
            <a:extLst>
              <a:ext uri="{FF2B5EF4-FFF2-40B4-BE49-F238E27FC236}">
                <a16:creationId xmlns:a16="http://schemas.microsoft.com/office/drawing/2014/main" id="{2D515A48-F0BE-955A-499B-EE3EBAFFCE10}"/>
              </a:ext>
            </a:extLst>
          </p:cNvPr>
          <p:cNvSpPr txBox="1">
            <a:spLocks/>
          </p:cNvSpPr>
          <p:nvPr userDrawn="1"/>
        </p:nvSpPr>
        <p:spPr>
          <a:xfrm>
            <a:off x="360000" y="4904681"/>
            <a:ext cx="6188034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457200" rtl="0" eaLnBrk="1" latinLnBrk="0" hangingPunct="1">
              <a:defRPr sz="800" kern="1200">
                <a:solidFill>
                  <a:schemeClr val="bg1"/>
                </a:solidFill>
                <a:latin typeface="Georgia" panose="02040502050405020303" pitchFamily="18" charset="0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de-DE" sz="700" dirty="0"/>
              <a:t>Universität Potsdam | Constantin Egerer, Prof. Dr. Amitabh Banerji | Chemiedidaktik | </a:t>
            </a:r>
            <a:r>
              <a:rPr lang="de-DE" sz="700" dirty="0" err="1"/>
              <a:t>www.banerji-lab.com</a:t>
            </a:r>
            <a:r>
              <a:rPr lang="de-DE" sz="700" dirty="0"/>
              <a:t> | CC BY-SA (4.0)</a:t>
            </a:r>
          </a:p>
        </p:txBody>
      </p:sp>
    </p:spTree>
    <p:extLst>
      <p:ext uri="{BB962C8B-B14F-4D97-AF65-F5344CB8AC3E}">
        <p14:creationId xmlns:p14="http://schemas.microsoft.com/office/powerpoint/2010/main" val="30101828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  <p:sldLayoutId id="2147483696" r:id="rId12"/>
    <p:sldLayoutId id="2147483697" r:id="rId13"/>
    <p:sldLayoutId id="2147483698" r:id="rId14"/>
    <p:sldLayoutId id="2147483702" r:id="rId15"/>
    <p:sldLayoutId id="2147483703" r:id="rId16"/>
    <p:sldLayoutId id="2147483741" r:id="rId17"/>
    <p:sldLayoutId id="2147483767" r:id="rId18"/>
  </p:sldLayoutIdLst>
  <p:hf hdr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lang="en-US" sz="2400" b="1" kern="1200" baseline="0" dirty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Symbol" panose="05050102010706020507" pitchFamily="18" charset="2"/>
        <a:buChar char="-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Symbol" panose="05050102010706020507" pitchFamily="18" charset="2"/>
        <a:buChar char="-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620">
          <p15:clr>
            <a:srgbClr val="F26B43"/>
          </p15:clr>
        </p15:guide>
        <p15:guide id="2" pos="2880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hyperlink" Target="http://www.banerji-lab.com/champ" TargetMode="Externa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svg"/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20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slide" Target="slide3.xml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1.xm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svg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20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30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9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0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svg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20.xml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sv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0.xml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hyperlink" Target="mailto:constantin.egerer@uni-potsdam.de" TargetMode="External"/><Relationship Id="rId1" Type="http://schemas.openxmlformats.org/officeDocument/2006/relationships/slideLayout" Target="../slideLayouts/slideLayout14.xml"/><Relationship Id="rId5" Type="http://schemas.openxmlformats.org/officeDocument/2006/relationships/image" Target="../media/image10.png"/><Relationship Id="rId4" Type="http://schemas.microsoft.com/office/2007/relationships/hdphoto" Target="../media/hdphoto1.wdp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30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30.xml"/></Relationships>
</file>

<file path=ppt/slides/_rels/slide1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3" Type="http://schemas.openxmlformats.org/officeDocument/2006/relationships/slideLayout" Target="../slideLayouts/slideLayout30.xml"/><Relationship Id="rId7" Type="http://schemas.openxmlformats.org/officeDocument/2006/relationships/image" Target="../media/image20.png"/><Relationship Id="rId2" Type="http://schemas.microsoft.com/office/2007/relationships/media" Target="../media/media1.mp4"/><Relationship Id="rId1" Type="http://schemas.openxmlformats.org/officeDocument/2006/relationships/video" Target="NULL" TargetMode="External"/><Relationship Id="rId6" Type="http://schemas.openxmlformats.org/officeDocument/2006/relationships/image" Target="../media/image19.png"/><Relationship Id="rId5" Type="http://schemas.openxmlformats.org/officeDocument/2006/relationships/image" Target="../media/image18.png"/><Relationship Id="rId4" Type="http://schemas.openxmlformats.org/officeDocument/2006/relationships/notesSlide" Target="../notesSlides/notesSlide48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30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30.xml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30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3" Type="http://schemas.openxmlformats.org/officeDocument/2006/relationships/slideLayout" Target="../slideLayouts/slideLayout30.xml"/><Relationship Id="rId7" Type="http://schemas.openxmlformats.org/officeDocument/2006/relationships/image" Target="../media/image20.png"/><Relationship Id="rId2" Type="http://schemas.microsoft.com/office/2007/relationships/media" Target="../media/media1.mp4"/><Relationship Id="rId1" Type="http://schemas.openxmlformats.org/officeDocument/2006/relationships/video" Target="NULL" TargetMode="External"/><Relationship Id="rId6" Type="http://schemas.openxmlformats.org/officeDocument/2006/relationships/image" Target="../media/image19.png"/><Relationship Id="rId5" Type="http://schemas.openxmlformats.org/officeDocument/2006/relationships/image" Target="../media/image18.png"/><Relationship Id="rId4" Type="http://schemas.openxmlformats.org/officeDocument/2006/relationships/notesSlide" Target="../notesSlides/notesSlide7.xml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30.xml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23.png"/><Relationship Id="rId5" Type="http://schemas.openxmlformats.org/officeDocument/2006/relationships/hyperlink" Target="https://pixabay.com/de/?utm_source=link-attribution&amp;utm_medium=referral&amp;utm_campaign=image&amp;utm_content=51973" TargetMode="External"/><Relationship Id="rId4" Type="http://schemas.openxmlformats.org/officeDocument/2006/relationships/hyperlink" Target="https://pixabay.com/de/users/loggawiggler-15/?utm_source=link-attribution&amp;utm_medium=referral&amp;utm_campaign=image&amp;utm_content=51973" TargetMode="External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30.xml"/><Relationship Id="rId4" Type="http://schemas.openxmlformats.org/officeDocument/2006/relationships/image" Target="../media/image23.png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30.xml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hyperlink" Target="https://klettbib.livebook.de/978-3-12-756830-1/" TargetMode="External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24.png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36.xml"/><Relationship Id="rId4" Type="http://schemas.microsoft.com/office/2007/relationships/hdphoto" Target="../media/hdphoto2.wdp"/></Relationships>
</file>

<file path=ppt/slides/_rels/slide136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36.xml"/></Relationships>
</file>

<file path=ppt/slides/_rels/slide137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36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0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30.xml"/></Relationships>
</file>

<file path=ppt/slides/_rels/slide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28.xml"/><Relationship Id="rId4" Type="http://schemas.openxmlformats.org/officeDocument/2006/relationships/image" Target="../media/image27.svg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28.xml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28.xml"/><Relationship Id="rId4" Type="http://schemas.openxmlformats.org/officeDocument/2006/relationships/image" Target="../media/image27.svg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8.xml"/><Relationship Id="rId2" Type="http://schemas.openxmlformats.org/officeDocument/2006/relationships/video" Target="../media/media2.mov"/><Relationship Id="rId1" Type="http://schemas.microsoft.com/office/2007/relationships/media" Target="../media/media2.mov"/><Relationship Id="rId5" Type="http://schemas.openxmlformats.org/officeDocument/2006/relationships/image" Target="../media/image29.png"/><Relationship Id="rId4" Type="http://schemas.openxmlformats.org/officeDocument/2006/relationships/notesSlide" Target="../notesSlides/notesSlide62.xml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28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1.png"/><Relationship Id="rId1" Type="http://schemas.openxmlformats.org/officeDocument/2006/relationships/slideLayout" Target="../slideLayouts/slideLayout36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0.xml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image" Target="../media/image110.png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120.png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image" Target="../media/image110.png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120.png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png"/><Relationship Id="rId2" Type="http://schemas.openxmlformats.org/officeDocument/2006/relationships/image" Target="../media/image110.png"/><Relationship Id="rId1" Type="http://schemas.openxmlformats.org/officeDocument/2006/relationships/slideLayout" Target="../slideLayouts/slideLayout36.xml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png"/><Relationship Id="rId2" Type="http://schemas.openxmlformats.org/officeDocument/2006/relationships/image" Target="../media/image110.png"/><Relationship Id="rId1" Type="http://schemas.openxmlformats.org/officeDocument/2006/relationships/slideLayout" Target="../slideLayouts/slideLayout36.xml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png"/><Relationship Id="rId2" Type="http://schemas.openxmlformats.org/officeDocument/2006/relationships/image" Target="../media/image110.png"/><Relationship Id="rId1" Type="http://schemas.openxmlformats.org/officeDocument/2006/relationships/slideLayout" Target="../slideLayouts/slideLayout36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0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30.xml"/><Relationship Id="rId4" Type="http://schemas.openxmlformats.org/officeDocument/2006/relationships/image" Target="../media/image31.svg"/></Relationships>
</file>

<file path=ppt/slides/_rels/slide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30.xml"/><Relationship Id="rId4" Type="http://schemas.openxmlformats.org/officeDocument/2006/relationships/image" Target="../media/image33.svg"/></Relationships>
</file>

<file path=ppt/slides/_rels/slide1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30.xml"/></Relationships>
</file>

<file path=ppt/slides/_rels/slide1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36.xml"/></Relationships>
</file>

<file path=ppt/slides/_rels/slide1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36.xml"/></Relationships>
</file>

<file path=ppt/slides/_rels/slide1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36.xml"/></Relationships>
</file>

<file path=ppt/slides/_rels/slide1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36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0.xml"/></Relationships>
</file>

<file path=ppt/slides/_rels/slide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30.xml"/><Relationship Id="rId4" Type="http://schemas.openxmlformats.org/officeDocument/2006/relationships/image" Target="../media/image35.svg"/></Relationships>
</file>

<file path=ppt/slides/_rels/slide171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4.xml"/><Relationship Id="rId7" Type="http://schemas.microsoft.com/office/2007/relationships/diagramDrawing" Target="../diagrams/drawing4.xml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21.xml"/><Relationship Id="rId6" Type="http://schemas.openxmlformats.org/officeDocument/2006/relationships/diagramColors" Target="../diagrams/colors4.xml"/><Relationship Id="rId5" Type="http://schemas.openxmlformats.org/officeDocument/2006/relationships/diagramQuickStyle" Target="../diagrams/quickStyle4.xml"/><Relationship Id="rId4" Type="http://schemas.openxmlformats.org/officeDocument/2006/relationships/diagramLayout" Target="../diagrams/layout4.xml"/></Relationships>
</file>

<file path=ppt/slides/_rels/slide1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21.xml"/></Relationships>
</file>

<file path=ppt/slides/_rels/slide1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7" Type="http://schemas.openxmlformats.org/officeDocument/2006/relationships/image" Target="../media/image38.pn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21.xml"/><Relationship Id="rId6" Type="http://schemas.openxmlformats.org/officeDocument/2006/relationships/hyperlink" Target="https://pixabay.com/de/?utm_source=link-attribution&amp;utm_medium=referral&amp;utm_campaign=image&amp;utm_content=2714970" TargetMode="External"/><Relationship Id="rId5" Type="http://schemas.openxmlformats.org/officeDocument/2006/relationships/hyperlink" Target="https://pixabay.com/de/users/cocoparisienne-127419/?utm_source=link-attribution&amp;utm_medium=referral&amp;utm_campaign=image&amp;utm_content=2714970" TargetMode="External"/><Relationship Id="rId4" Type="http://schemas.openxmlformats.org/officeDocument/2006/relationships/image" Target="../media/image37.jpg"/></Relationships>
</file>

<file path=ppt/slides/_rels/slide1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21.xml"/></Relationships>
</file>

<file path=ppt/slides/_rels/slide1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21.xml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37.xml"/></Relationships>
</file>

<file path=ppt/slides/_rels/slide178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6.xml"/><Relationship Id="rId3" Type="http://schemas.openxmlformats.org/officeDocument/2006/relationships/diagramLayout" Target="../diagrams/layout5.xml"/><Relationship Id="rId7" Type="http://schemas.openxmlformats.org/officeDocument/2006/relationships/diagramData" Target="../diagrams/data6.xml"/><Relationship Id="rId2" Type="http://schemas.openxmlformats.org/officeDocument/2006/relationships/diagramData" Target="../diagrams/data5.xml"/><Relationship Id="rId1" Type="http://schemas.openxmlformats.org/officeDocument/2006/relationships/slideLayout" Target="../slideLayouts/slideLayout37.xml"/><Relationship Id="rId6" Type="http://schemas.microsoft.com/office/2007/relationships/diagramDrawing" Target="../diagrams/drawing5.xml"/><Relationship Id="rId11" Type="http://schemas.microsoft.com/office/2007/relationships/diagramDrawing" Target="../diagrams/drawing6.xml"/><Relationship Id="rId5" Type="http://schemas.openxmlformats.org/officeDocument/2006/relationships/diagramColors" Target="../diagrams/colors5.xml"/><Relationship Id="rId10" Type="http://schemas.openxmlformats.org/officeDocument/2006/relationships/diagramColors" Target="../diagrams/colors6.xml"/><Relationship Id="rId4" Type="http://schemas.openxmlformats.org/officeDocument/2006/relationships/diagramQuickStyle" Target="../diagrams/quickStyle5.xml"/><Relationship Id="rId9" Type="http://schemas.openxmlformats.org/officeDocument/2006/relationships/diagramQuickStyle" Target="../diagrams/quickStyle6.xml"/></Relationships>
</file>

<file path=ppt/slides/_rels/slide179.xml.rels><?xml version="1.0" encoding="UTF-8" standalone="yes"?>
<Relationships xmlns="http://schemas.openxmlformats.org/package/2006/relationships"><Relationship Id="rId8" Type="http://schemas.openxmlformats.org/officeDocument/2006/relationships/hyperlink" Target="https://phet.colorado.edu/de/simulations/filter?subjects=chemistry&amp;type=html,prototype" TargetMode="External"/><Relationship Id="rId3" Type="http://schemas.openxmlformats.org/officeDocument/2006/relationships/image" Target="../media/image40.png"/><Relationship Id="rId7" Type="http://schemas.openxmlformats.org/officeDocument/2006/relationships/image" Target="../media/image44.png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43.png"/><Relationship Id="rId5" Type="http://schemas.openxmlformats.org/officeDocument/2006/relationships/image" Target="../media/image42.png"/><Relationship Id="rId4" Type="http://schemas.openxmlformats.org/officeDocument/2006/relationships/image" Target="../media/image41.svg"/><Relationship Id="rId9" Type="http://schemas.openxmlformats.org/officeDocument/2006/relationships/hyperlink" Target="https://www.kappenberg.com/akminilabor/apps/start.html" TargetMode="Externa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23.png"/><Relationship Id="rId5" Type="http://schemas.openxmlformats.org/officeDocument/2006/relationships/hyperlink" Target="https://pixabay.com/de/?utm_source=link-attribution&amp;utm_medium=referral&amp;utm_campaign=image&amp;utm_content=51973" TargetMode="External"/><Relationship Id="rId4" Type="http://schemas.openxmlformats.org/officeDocument/2006/relationships/hyperlink" Target="https://pixabay.com/de/users/loggawiggler-15/?utm_source=link-attribution&amp;utm_medium=referral&amp;utm_campaign=image&amp;utm_content=51973" TargetMode="External"/></Relationships>
</file>

<file path=ppt/slides/_rels/slide1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30.xml"/><Relationship Id="rId4" Type="http://schemas.openxmlformats.org/officeDocument/2006/relationships/image" Target="../media/image41.svg"/></Relationships>
</file>

<file path=ppt/slides/_rels/slide1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30.xml"/><Relationship Id="rId4" Type="http://schemas.openxmlformats.org/officeDocument/2006/relationships/image" Target="../media/image46.svg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21.xml"/></Relationships>
</file>

<file path=ppt/slides/_rels/slide184.xml.rels><?xml version="1.0" encoding="UTF-8" standalone="yes"?>
<Relationships xmlns="http://schemas.openxmlformats.org/package/2006/relationships"><Relationship Id="rId3" Type="http://schemas.openxmlformats.org/officeDocument/2006/relationships/slide" Target="slide69.xml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21.xml"/></Relationships>
</file>

<file path=ppt/slides/_rels/slide1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svg"/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20.xml"/></Relationships>
</file>

<file path=ppt/slides/_rels/slide1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sv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20.xml"/></Relationships>
</file>

<file path=ppt/slides/_rels/slide1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21.xml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2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0.xml"/><Relationship Id="rId4" Type="http://schemas.openxmlformats.org/officeDocument/2006/relationships/image" Target="../media/image23.png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svg"/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20.xml"/></Relationships>
</file>

<file path=ppt/slides/_rels/slide1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gif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2.xml"/><Relationship Id="rId4" Type="http://schemas.openxmlformats.org/officeDocument/2006/relationships/hyperlink" Target="https://www.experimentalchemie.de/versuch-048.htm" TargetMode="External"/></Relationships>
</file>

<file path=ppt/slides/_rels/slide194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experimentalchemie.de/versuch-048.htm" TargetMode="External"/><Relationship Id="rId2" Type="http://schemas.openxmlformats.org/officeDocument/2006/relationships/image" Target="../media/image53.gif"/><Relationship Id="rId1" Type="http://schemas.openxmlformats.org/officeDocument/2006/relationships/slideLayout" Target="../slideLayouts/slideLayout2.xml"/></Relationships>
</file>

<file path=ppt/slides/_rels/slide1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svg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1.xml"/></Relationships>
</file>

<file path=ppt/slides/_rels/slide1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10.xml"/></Relationships>
</file>

<file path=ppt/slides/_rels/slide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sv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20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hyperlink" Target="mailto:constantin.egerer@uni-potsdam.de" TargetMode="Externa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11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0.xml"/></Relationships>
</file>

<file path=ppt/slides/_rels/slide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2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2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2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2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2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2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2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2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2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hyperlink" Target="https://klettbib.livebook.de/978-3-12-756830-1/" TargetMode="External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24.png"/></Relationships>
</file>

<file path=ppt/slides/_rels/slide2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2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2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2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2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2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2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2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2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2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svg"/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20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6.xml"/><Relationship Id="rId4" Type="http://schemas.microsoft.com/office/2007/relationships/hdphoto" Target="../media/hdphoto2.wdp"/></Relationships>
</file>

<file path=ppt/slides/_rels/slide220.xml.rels><?xml version="1.0" encoding="UTF-8" standalone="yes"?>
<Relationships xmlns="http://schemas.openxmlformats.org/package/2006/relationships"><Relationship Id="rId3" Type="http://schemas.openxmlformats.org/officeDocument/2006/relationships/slide" Target="slide3.xml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21.xml"/></Relationships>
</file>

<file path=ppt/slides/_rels/slide2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svg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20.xml"/></Relationships>
</file>

<file path=ppt/slides/_rels/slide2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2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2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2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2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2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2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2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23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36.xml"/></Relationships>
</file>

<file path=ppt/slides/_rels/slide2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2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2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2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29.xml"/></Relationships>
</file>

<file path=ppt/slides/_rels/slide2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21.xml"/></Relationships>
</file>

<file path=ppt/slides/_rels/slide2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svg"/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20.xml"/></Relationships>
</file>

<file path=ppt/slides/_rels/slide2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svg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20.xml"/></Relationships>
</file>

<file path=ppt/slides/_rels/slide2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sv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0.xml"/></Relationships>
</file>

<file path=ppt/slides/_rels/slide2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hyperlink" Target="mailto:constantin.egerer@uni-potsdam.de" TargetMode="External"/><Relationship Id="rId1" Type="http://schemas.openxmlformats.org/officeDocument/2006/relationships/slideLayout" Target="../slideLayouts/slideLayout14.xml"/><Relationship Id="rId5" Type="http://schemas.openxmlformats.org/officeDocument/2006/relationships/image" Target="../media/image10.png"/><Relationship Id="rId4" Type="http://schemas.microsoft.com/office/2007/relationships/hdphoto" Target="../media/hdphoto1.wdp"/></Relationships>
</file>

<file path=ppt/slides/_rels/slide24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36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0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8.xml"/><Relationship Id="rId4" Type="http://schemas.openxmlformats.org/officeDocument/2006/relationships/image" Target="../media/image27.sv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hyperlink" Target="mailto:constantin.egerer@uni-potsdam.de" TargetMode="External"/><Relationship Id="rId1" Type="http://schemas.openxmlformats.org/officeDocument/2006/relationships/slideLayout" Target="../slideLayouts/slideLayout14.xml"/><Relationship Id="rId5" Type="http://schemas.openxmlformats.org/officeDocument/2006/relationships/image" Target="../media/image10.png"/><Relationship Id="rId4" Type="http://schemas.microsoft.com/office/2007/relationships/hdphoto" Target="../media/hdphoto1.wdp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8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8.xml"/><Relationship Id="rId4" Type="http://schemas.openxmlformats.org/officeDocument/2006/relationships/image" Target="../media/image27.sv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8.xml"/><Relationship Id="rId2" Type="http://schemas.openxmlformats.org/officeDocument/2006/relationships/video" Target="../media/media2.mov"/><Relationship Id="rId1" Type="http://schemas.microsoft.com/office/2007/relationships/media" Target="../media/media2.mov"/><Relationship Id="rId5" Type="http://schemas.openxmlformats.org/officeDocument/2006/relationships/image" Target="../media/image29.png"/><Relationship Id="rId4" Type="http://schemas.openxmlformats.org/officeDocument/2006/relationships/notesSlide" Target="../notesSlides/notesSlide21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8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1.png"/><Relationship Id="rId1" Type="http://schemas.openxmlformats.org/officeDocument/2006/relationships/slideLayout" Target="../slideLayouts/slideLayout36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image" Target="../media/image110.png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120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image" Target="../media/image110.png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120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png"/><Relationship Id="rId2" Type="http://schemas.openxmlformats.org/officeDocument/2006/relationships/image" Target="../media/image110.png"/><Relationship Id="rId1" Type="http://schemas.openxmlformats.org/officeDocument/2006/relationships/slideLayout" Target="../slideLayouts/slideLayout36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hyperlink" Target="https://lernen.digital/" TargetMode="Externa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.jp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png"/><Relationship Id="rId2" Type="http://schemas.openxmlformats.org/officeDocument/2006/relationships/image" Target="../media/image110.png"/><Relationship Id="rId1" Type="http://schemas.openxmlformats.org/officeDocument/2006/relationships/slideLayout" Target="../slideLayouts/slideLayout36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png"/><Relationship Id="rId2" Type="http://schemas.openxmlformats.org/officeDocument/2006/relationships/image" Target="../media/image110.png"/><Relationship Id="rId1" Type="http://schemas.openxmlformats.org/officeDocument/2006/relationships/slideLayout" Target="../slideLayouts/slideLayout36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0.xml"/><Relationship Id="rId4" Type="http://schemas.openxmlformats.org/officeDocument/2006/relationships/image" Target="../media/image31.sv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0.xml"/><Relationship Id="rId4" Type="http://schemas.openxmlformats.org/officeDocument/2006/relationships/image" Target="../media/image33.svg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30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36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36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36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6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30.xml"/><Relationship Id="rId4" Type="http://schemas.openxmlformats.org/officeDocument/2006/relationships/image" Target="../media/image35.sv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1.xml"/><Relationship Id="rId6" Type="http://schemas.openxmlformats.org/officeDocument/2006/relationships/diagramColors" Target="../diagrams/colors1.xml"/><Relationship Id="rId5" Type="http://schemas.openxmlformats.org/officeDocument/2006/relationships/diagramQuickStyle" Target="../diagrams/quickStyle1.xml"/><Relationship Id="rId4" Type="http://schemas.openxmlformats.org/officeDocument/2006/relationships/diagramLayout" Target="../diagrams/layout1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7" Type="http://schemas.openxmlformats.org/officeDocument/2006/relationships/image" Target="../media/image38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1.xml"/><Relationship Id="rId6" Type="http://schemas.openxmlformats.org/officeDocument/2006/relationships/hyperlink" Target="https://pixabay.com/de/?utm_source=link-attribution&amp;utm_medium=referral&amp;utm_campaign=image&amp;utm_content=2714970" TargetMode="External"/><Relationship Id="rId5" Type="http://schemas.openxmlformats.org/officeDocument/2006/relationships/hyperlink" Target="https://pixabay.com/de/users/cocoparisienne-127419/?utm_source=link-attribution&amp;utm_medium=referral&amp;utm_campaign=image&amp;utm_content=2714970" TargetMode="External"/><Relationship Id="rId4" Type="http://schemas.openxmlformats.org/officeDocument/2006/relationships/image" Target="../media/image37.jpg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1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1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7.xml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3.xml"/><Relationship Id="rId3" Type="http://schemas.openxmlformats.org/officeDocument/2006/relationships/diagramLayout" Target="../diagrams/layout2.xml"/><Relationship Id="rId7" Type="http://schemas.openxmlformats.org/officeDocument/2006/relationships/diagramData" Target="../diagrams/data3.xml"/><Relationship Id="rId2" Type="http://schemas.openxmlformats.org/officeDocument/2006/relationships/diagramData" Target="../diagrams/data2.xml"/><Relationship Id="rId1" Type="http://schemas.openxmlformats.org/officeDocument/2006/relationships/slideLayout" Target="../slideLayouts/slideLayout37.xml"/><Relationship Id="rId6" Type="http://schemas.microsoft.com/office/2007/relationships/diagramDrawing" Target="../diagrams/drawing2.xml"/><Relationship Id="rId11" Type="http://schemas.microsoft.com/office/2007/relationships/diagramDrawing" Target="../diagrams/drawing3.xml"/><Relationship Id="rId5" Type="http://schemas.openxmlformats.org/officeDocument/2006/relationships/diagramColors" Target="../diagrams/colors2.xml"/><Relationship Id="rId10" Type="http://schemas.openxmlformats.org/officeDocument/2006/relationships/diagramColors" Target="../diagrams/colors3.xml"/><Relationship Id="rId4" Type="http://schemas.openxmlformats.org/officeDocument/2006/relationships/diagramQuickStyle" Target="../diagrams/quickStyle2.xml"/><Relationship Id="rId9" Type="http://schemas.openxmlformats.org/officeDocument/2006/relationships/diagramQuickStyle" Target="../diagrams/quickStyle3.xml"/></Relationships>
</file>

<file path=ppt/slides/_rels/slide66.xml.rels><?xml version="1.0" encoding="UTF-8" standalone="yes"?>
<Relationships xmlns="http://schemas.openxmlformats.org/package/2006/relationships"><Relationship Id="rId8" Type="http://schemas.openxmlformats.org/officeDocument/2006/relationships/hyperlink" Target="https://phet.colorado.edu/de/simulations/filter?subjects=chemistry&amp;type=html,prototype" TargetMode="External"/><Relationship Id="rId3" Type="http://schemas.openxmlformats.org/officeDocument/2006/relationships/image" Target="../media/image40.png"/><Relationship Id="rId7" Type="http://schemas.openxmlformats.org/officeDocument/2006/relationships/image" Target="../media/image44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43.png"/><Relationship Id="rId5" Type="http://schemas.openxmlformats.org/officeDocument/2006/relationships/image" Target="../media/image42.png"/><Relationship Id="rId4" Type="http://schemas.openxmlformats.org/officeDocument/2006/relationships/image" Target="../media/image41.svg"/><Relationship Id="rId9" Type="http://schemas.openxmlformats.org/officeDocument/2006/relationships/hyperlink" Target="https://www.kappenberg.com/akminilabor/apps/start.html" TargetMode="Externa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30.xml"/><Relationship Id="rId4" Type="http://schemas.openxmlformats.org/officeDocument/2006/relationships/image" Target="../media/image41.sv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30.xml"/><Relationship Id="rId4" Type="http://schemas.openxmlformats.org/officeDocument/2006/relationships/image" Target="../media/image46.svg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9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1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slide" Target="slide69.xml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1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sv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20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21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1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svg"/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20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gif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.xml"/><Relationship Id="rId4" Type="http://schemas.openxmlformats.org/officeDocument/2006/relationships/hyperlink" Target="https://www.experimentalchemie.de/versuch-048.htm" TargetMode="Externa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9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experimentalchemie.de/versuch-048.htm" TargetMode="External"/><Relationship Id="rId2" Type="http://schemas.openxmlformats.org/officeDocument/2006/relationships/image" Target="../media/image53.gif"/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svg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1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0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sv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20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sv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0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afik 2">
            <a:extLst>
              <a:ext uri="{FF2B5EF4-FFF2-40B4-BE49-F238E27FC236}">
                <a16:creationId xmlns:a16="http://schemas.microsoft.com/office/drawing/2014/main" id="{183130D6-7CA4-49B8-A1B4-E307414F9E76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743556" y="1924317"/>
            <a:ext cx="1895620" cy="1895620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8C48C77C-B5E3-C6D6-F008-3ABE039B1D1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1239914"/>
            <a:ext cx="8426746" cy="527042"/>
          </a:xfrm>
        </p:spPr>
        <p:txBody>
          <a:bodyPr/>
          <a:lstStyle/>
          <a:p>
            <a:r>
              <a:rPr lang="de-DE" sz="3200" b="1" dirty="0">
                <a:solidFill>
                  <a:srgbClr val="282828"/>
                </a:solidFill>
                <a:effectLst/>
                <a:latin typeface="AvenirNext" panose="020B0503020202020204" pitchFamily="34" charset="0"/>
              </a:rPr>
              <a:t>CHAMP - </a:t>
            </a:r>
            <a:r>
              <a:rPr lang="de-DE" sz="3200" b="1" u="sng" dirty="0">
                <a:solidFill>
                  <a:srgbClr val="282828"/>
                </a:solidFill>
                <a:effectLst/>
                <a:latin typeface="AvenirNext" panose="020B0503020202020204" pitchFamily="34" charset="0"/>
              </a:rPr>
              <a:t>Ch</a:t>
            </a:r>
            <a:r>
              <a:rPr lang="de-DE" sz="3200" b="1" dirty="0">
                <a:solidFill>
                  <a:srgbClr val="282828"/>
                </a:solidFill>
                <a:effectLst/>
                <a:latin typeface="AvenirNext" panose="020B0503020202020204" pitchFamily="34" charset="0"/>
              </a:rPr>
              <a:t>emische </a:t>
            </a:r>
            <a:r>
              <a:rPr lang="de-DE" sz="3200" b="1" u="sng" dirty="0">
                <a:solidFill>
                  <a:srgbClr val="282828"/>
                </a:solidFill>
                <a:effectLst/>
                <a:latin typeface="AvenirNext" panose="020B0503020202020204" pitchFamily="34" charset="0"/>
              </a:rPr>
              <a:t>A</a:t>
            </a:r>
            <a:r>
              <a:rPr lang="de-DE" sz="3200" b="1" dirty="0">
                <a:solidFill>
                  <a:srgbClr val="282828"/>
                </a:solidFill>
                <a:effectLst/>
                <a:latin typeface="AvenirNext" panose="020B0503020202020204" pitchFamily="34" charset="0"/>
              </a:rPr>
              <a:t>nimationen </a:t>
            </a:r>
            <a:r>
              <a:rPr lang="de-DE" sz="3200" b="1" u="sng" dirty="0">
                <a:solidFill>
                  <a:srgbClr val="282828"/>
                </a:solidFill>
                <a:effectLst/>
                <a:latin typeface="AvenirNext" panose="020B0503020202020204" pitchFamily="34" charset="0"/>
              </a:rPr>
              <a:t>m</a:t>
            </a:r>
            <a:r>
              <a:rPr lang="de-DE" sz="3200" b="1" dirty="0">
                <a:solidFill>
                  <a:srgbClr val="282828"/>
                </a:solidFill>
                <a:effectLst/>
                <a:latin typeface="AvenirNext" panose="020B0503020202020204" pitchFamily="34" charset="0"/>
              </a:rPr>
              <a:t>it </a:t>
            </a:r>
            <a:r>
              <a:rPr lang="de-DE" sz="3200" b="1" u="sng" dirty="0">
                <a:solidFill>
                  <a:srgbClr val="282828"/>
                </a:solidFill>
                <a:effectLst/>
                <a:latin typeface="AvenirNext" panose="020B0503020202020204" pitchFamily="34" charset="0"/>
              </a:rPr>
              <a:t>P</a:t>
            </a:r>
            <a:r>
              <a:rPr lang="de-DE" sz="3200" b="1" dirty="0">
                <a:solidFill>
                  <a:srgbClr val="282828"/>
                </a:solidFill>
                <a:effectLst/>
                <a:latin typeface="AvenirNext" panose="020B0503020202020204" pitchFamily="34" charset="0"/>
              </a:rPr>
              <a:t>owerPoint</a:t>
            </a:r>
            <a:endParaRPr lang="de-DE" sz="3200" dirty="0"/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DFDF741B-F53D-64AF-D493-5A6D36204AF1}"/>
              </a:ext>
            </a:extLst>
          </p:cNvPr>
          <p:cNvSpPr>
            <a:spLocks noGrp="1"/>
          </p:cNvSpPr>
          <p:nvPr>
            <p:ph type="body" sz="half" idx="13"/>
          </p:nvPr>
        </p:nvSpPr>
        <p:spPr>
          <a:xfrm>
            <a:off x="468000" y="3801109"/>
            <a:ext cx="8443528" cy="427632"/>
          </a:xfrm>
        </p:spPr>
        <p:txBody>
          <a:bodyPr/>
          <a:lstStyle/>
          <a:p>
            <a:r>
              <a:rPr lang="de-DE" u="sng" dirty="0"/>
              <a:t>Constantin Egerer</a:t>
            </a:r>
            <a:r>
              <a:rPr lang="de-DE" dirty="0"/>
              <a:t>, Prof. Dr. Amitabh Banerji</a:t>
            </a:r>
          </a:p>
          <a:p>
            <a:r>
              <a:rPr lang="de-DE" dirty="0"/>
              <a:t>Alle Materialien finden Sie unter </a:t>
            </a:r>
            <a:r>
              <a:rPr lang="de-DE" dirty="0">
                <a:hlinkClick r:id="rId4"/>
              </a:rPr>
              <a:t>banerji-lab.com/champ</a:t>
            </a:r>
            <a:r>
              <a:rPr lang="de-DE" dirty="0"/>
              <a:t> </a:t>
            </a:r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C3ECFB45-C7A7-C93E-AE85-AF25E0311A9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468000" y="4588442"/>
            <a:ext cx="8443528" cy="370046"/>
          </a:xfrm>
        </p:spPr>
        <p:txBody>
          <a:bodyPr/>
          <a:lstStyle/>
          <a:p>
            <a:r>
              <a:rPr lang="de-DE" dirty="0"/>
              <a:t>FGCU Tagung 2024 - 18. September 2024</a:t>
            </a:r>
          </a:p>
        </p:txBody>
      </p:sp>
      <p:grpSp>
        <p:nvGrpSpPr>
          <p:cNvPr id="13" name="Gruppieren 12">
            <a:extLst>
              <a:ext uri="{FF2B5EF4-FFF2-40B4-BE49-F238E27FC236}">
                <a16:creationId xmlns:a16="http://schemas.microsoft.com/office/drawing/2014/main" id="{9660F972-4F20-7E5A-990F-600CA3ABC798}"/>
              </a:ext>
            </a:extLst>
          </p:cNvPr>
          <p:cNvGrpSpPr/>
          <p:nvPr/>
        </p:nvGrpSpPr>
        <p:grpSpPr>
          <a:xfrm>
            <a:off x="3810197" y="-927734"/>
            <a:ext cx="1023257" cy="729343"/>
            <a:chOff x="5072743" y="1741714"/>
            <a:chExt cx="1023257" cy="729343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C01DE0FC-D082-5C46-9F8D-D22257FD27A4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9D5A0F74-46AF-6BEA-F098-C3CC08AF2036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16" name="Gruppieren 15">
            <a:extLst>
              <a:ext uri="{FF2B5EF4-FFF2-40B4-BE49-F238E27FC236}">
                <a16:creationId xmlns:a16="http://schemas.microsoft.com/office/drawing/2014/main" id="{E5DFCF91-854F-4D33-9FCB-EDF84B4D91D1}"/>
              </a:ext>
            </a:extLst>
          </p:cNvPr>
          <p:cNvGrpSpPr/>
          <p:nvPr/>
        </p:nvGrpSpPr>
        <p:grpSpPr>
          <a:xfrm>
            <a:off x="-802676" y="3997559"/>
            <a:ext cx="658588" cy="595997"/>
            <a:chOff x="2688771" y="3687533"/>
            <a:chExt cx="658588" cy="595997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D92B93A3-ABDC-513B-11EB-268E00535FA2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298507A3-E2AE-C110-663C-8477DD075ED5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19" name="Gruppieren 18">
            <a:extLst>
              <a:ext uri="{FF2B5EF4-FFF2-40B4-BE49-F238E27FC236}">
                <a16:creationId xmlns:a16="http://schemas.microsoft.com/office/drawing/2014/main" id="{5CE43D96-00AE-4699-84DC-4D08F3FCE3E1}"/>
              </a:ext>
            </a:extLst>
          </p:cNvPr>
          <p:cNvGrpSpPr/>
          <p:nvPr/>
        </p:nvGrpSpPr>
        <p:grpSpPr>
          <a:xfrm>
            <a:off x="9307015" y="3798893"/>
            <a:ext cx="658588" cy="595997"/>
            <a:chOff x="2688771" y="3687533"/>
            <a:chExt cx="658588" cy="595997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58302CD0-CBD2-1327-E846-FBE88F618421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83BC8F8B-5895-6EEB-4191-E1D41B6C4748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2" name="Gruppieren 21">
            <a:extLst>
              <a:ext uri="{FF2B5EF4-FFF2-40B4-BE49-F238E27FC236}">
                <a16:creationId xmlns:a16="http://schemas.microsoft.com/office/drawing/2014/main" id="{DD2B7573-5273-5C8A-ECA3-D5C37E02882F}"/>
              </a:ext>
            </a:extLst>
          </p:cNvPr>
          <p:cNvGrpSpPr/>
          <p:nvPr/>
        </p:nvGrpSpPr>
        <p:grpSpPr>
          <a:xfrm rot="1482553">
            <a:off x="3980935" y="2139160"/>
            <a:ext cx="1012378" cy="718458"/>
            <a:chOff x="8919859" y="1864134"/>
            <a:chExt cx="1012378" cy="718458"/>
          </a:xfrm>
        </p:grpSpPr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DE5F8D5A-B4D3-EC68-C40A-CCAE8F1947C2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8F39B0A7-F4DD-0739-8AAD-7EEF09FF9404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61275028-A8BC-2C9F-D81F-B2B25F0219F2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6" name="Gruppieren 25">
            <a:extLst>
              <a:ext uri="{FF2B5EF4-FFF2-40B4-BE49-F238E27FC236}">
                <a16:creationId xmlns:a16="http://schemas.microsoft.com/office/drawing/2014/main" id="{87CE458D-06EA-B38D-844A-C3ED46CDAB1D}"/>
              </a:ext>
            </a:extLst>
          </p:cNvPr>
          <p:cNvGrpSpPr/>
          <p:nvPr/>
        </p:nvGrpSpPr>
        <p:grpSpPr>
          <a:xfrm rot="17216785">
            <a:off x="3985653" y="2046135"/>
            <a:ext cx="1012378" cy="718458"/>
            <a:chOff x="8919859" y="1864134"/>
            <a:chExt cx="1012378" cy="718458"/>
          </a:xfrm>
        </p:grpSpPr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0AEF6301-D18F-4423-6EFD-DBB4B6A4357B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02243175-2733-581B-9665-C668AA4162EC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DF8FCFDD-BA68-9114-4669-2D78E5BAFDD0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31" name="Textfeld 30">
            <a:extLst>
              <a:ext uri="{FF2B5EF4-FFF2-40B4-BE49-F238E27FC236}">
                <a16:creationId xmlns:a16="http://schemas.microsoft.com/office/drawing/2014/main" id="{10C7F6EB-0AE1-9D6F-5C07-244E503286F0}"/>
              </a:ext>
            </a:extLst>
          </p:cNvPr>
          <p:cNvSpPr txBox="1"/>
          <p:nvPr/>
        </p:nvSpPr>
        <p:spPr>
          <a:xfrm>
            <a:off x="2555913" y="5012675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de-DE" dirty="0"/>
          </a:p>
        </p:txBody>
      </p:sp>
      <p:sp>
        <p:nvSpPr>
          <p:cNvPr id="32" name="Textfeld 31">
            <a:extLst>
              <a:ext uri="{FF2B5EF4-FFF2-40B4-BE49-F238E27FC236}">
                <a16:creationId xmlns:a16="http://schemas.microsoft.com/office/drawing/2014/main" id="{2DFAAA2F-DAC2-18FB-6801-3BD6FD18EE23}"/>
              </a:ext>
            </a:extLst>
          </p:cNvPr>
          <p:cNvSpPr txBox="1"/>
          <p:nvPr/>
        </p:nvSpPr>
        <p:spPr>
          <a:xfrm>
            <a:off x="3657600" y="5001658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de-DE"/>
          </a:p>
        </p:txBody>
      </p:sp>
      <p:grpSp>
        <p:nvGrpSpPr>
          <p:cNvPr id="40" name="Gruppieren 39">
            <a:extLst>
              <a:ext uri="{FF2B5EF4-FFF2-40B4-BE49-F238E27FC236}">
                <a16:creationId xmlns:a16="http://schemas.microsoft.com/office/drawing/2014/main" id="{0DF3A37F-456B-1C1D-22B9-657608927520}"/>
              </a:ext>
            </a:extLst>
          </p:cNvPr>
          <p:cNvGrpSpPr/>
          <p:nvPr/>
        </p:nvGrpSpPr>
        <p:grpSpPr>
          <a:xfrm>
            <a:off x="7513784" y="-988176"/>
            <a:ext cx="1023257" cy="729343"/>
            <a:chOff x="5072743" y="1741714"/>
            <a:chExt cx="1023257" cy="729343"/>
          </a:xfrm>
        </p:grpSpPr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16364A48-7BEF-55A3-B351-7B7CAB5C202F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3904261E-3F7A-9FC1-AA60-49BB85251885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43" name="Gruppieren 42">
            <a:extLst>
              <a:ext uri="{FF2B5EF4-FFF2-40B4-BE49-F238E27FC236}">
                <a16:creationId xmlns:a16="http://schemas.microsoft.com/office/drawing/2014/main" id="{A1D3964E-43BB-ED1D-7C64-A9FD1B1091DA}"/>
              </a:ext>
            </a:extLst>
          </p:cNvPr>
          <p:cNvGrpSpPr/>
          <p:nvPr/>
        </p:nvGrpSpPr>
        <p:grpSpPr>
          <a:xfrm>
            <a:off x="2914885" y="5507897"/>
            <a:ext cx="658588" cy="595997"/>
            <a:chOff x="2688771" y="3687533"/>
            <a:chExt cx="658588" cy="595997"/>
          </a:xfrm>
        </p:grpSpPr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53285492-3272-B7DA-83C7-7245988AE6B5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FBB313F0-98DC-36BB-0A1F-169A1C630319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D9407B6A-9692-90BE-91DA-7F7ECFEDC7C9}"/>
              </a:ext>
            </a:extLst>
          </p:cNvPr>
          <p:cNvGrpSpPr/>
          <p:nvPr/>
        </p:nvGrpSpPr>
        <p:grpSpPr>
          <a:xfrm>
            <a:off x="13024576" y="5309231"/>
            <a:ext cx="658588" cy="595997"/>
            <a:chOff x="2688771" y="3687533"/>
            <a:chExt cx="658588" cy="595997"/>
          </a:xfrm>
        </p:grpSpPr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30FA060E-F72E-B905-F429-D11C8658D6FB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E9CE8C5F-899F-4EDD-EDC1-E44C996EA96E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49" name="Gruppieren 48">
            <a:extLst>
              <a:ext uri="{FF2B5EF4-FFF2-40B4-BE49-F238E27FC236}">
                <a16:creationId xmlns:a16="http://schemas.microsoft.com/office/drawing/2014/main" id="{05AEB091-95FB-92A1-F176-9BFC0DEFCA2A}"/>
              </a:ext>
            </a:extLst>
          </p:cNvPr>
          <p:cNvGrpSpPr/>
          <p:nvPr/>
        </p:nvGrpSpPr>
        <p:grpSpPr>
          <a:xfrm rot="1482553">
            <a:off x="7698496" y="3649498"/>
            <a:ext cx="1012378" cy="718458"/>
            <a:chOff x="8919859" y="1864134"/>
            <a:chExt cx="1012378" cy="718458"/>
          </a:xfrm>
        </p:grpSpPr>
        <p:sp>
          <p:nvSpPr>
            <p:cNvPr id="50" name="Oval 49">
              <a:extLst>
                <a:ext uri="{FF2B5EF4-FFF2-40B4-BE49-F238E27FC236}">
                  <a16:creationId xmlns:a16="http://schemas.microsoft.com/office/drawing/2014/main" id="{850DFC77-CCDE-AD48-0D1A-CA8929F123C4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35BD8DD2-90BE-DBFB-B832-E1B833F90154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65B203EA-9F48-F6C3-DB63-3A22C131D913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53" name="Gruppieren 52">
            <a:extLst>
              <a:ext uri="{FF2B5EF4-FFF2-40B4-BE49-F238E27FC236}">
                <a16:creationId xmlns:a16="http://schemas.microsoft.com/office/drawing/2014/main" id="{7BCC7974-FA9A-247F-5CBE-65DB68690A5C}"/>
              </a:ext>
            </a:extLst>
          </p:cNvPr>
          <p:cNvGrpSpPr/>
          <p:nvPr/>
        </p:nvGrpSpPr>
        <p:grpSpPr>
          <a:xfrm rot="17216785">
            <a:off x="7703214" y="3556473"/>
            <a:ext cx="1012378" cy="718458"/>
            <a:chOff x="8919859" y="1864134"/>
            <a:chExt cx="1012378" cy="718458"/>
          </a:xfrm>
        </p:grpSpPr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5E4CF3FD-1DA5-B65F-F996-D1EA4A7F7B15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EBA0AAFC-6C58-ACAF-D695-B62A40FBFB8F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E1637B46-0F30-EE7C-70C6-3C0FAB2EA659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58" name="Gruppieren 57">
            <a:extLst>
              <a:ext uri="{FF2B5EF4-FFF2-40B4-BE49-F238E27FC236}">
                <a16:creationId xmlns:a16="http://schemas.microsoft.com/office/drawing/2014/main" id="{E98DE6DB-B00E-AFF8-DBAF-DC4C25FDF108}"/>
              </a:ext>
            </a:extLst>
          </p:cNvPr>
          <p:cNvGrpSpPr/>
          <p:nvPr/>
        </p:nvGrpSpPr>
        <p:grpSpPr>
          <a:xfrm>
            <a:off x="271172" y="-1146117"/>
            <a:ext cx="1023257" cy="729343"/>
            <a:chOff x="5072743" y="1741714"/>
            <a:chExt cx="1023257" cy="729343"/>
          </a:xfrm>
        </p:grpSpPr>
        <p:sp>
          <p:nvSpPr>
            <p:cNvPr id="59" name="Oval 58">
              <a:extLst>
                <a:ext uri="{FF2B5EF4-FFF2-40B4-BE49-F238E27FC236}">
                  <a16:creationId xmlns:a16="http://schemas.microsoft.com/office/drawing/2014/main" id="{960C5958-2CB9-EB0C-5A0F-D5E780CC1B02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60" name="Oval 59">
              <a:extLst>
                <a:ext uri="{FF2B5EF4-FFF2-40B4-BE49-F238E27FC236}">
                  <a16:creationId xmlns:a16="http://schemas.microsoft.com/office/drawing/2014/main" id="{47A6DE3D-67A6-36E3-BD7C-27C9F876230B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FC9BE5F2-8E43-3768-A08F-E0D38FA622F4}"/>
              </a:ext>
            </a:extLst>
          </p:cNvPr>
          <p:cNvGrpSpPr/>
          <p:nvPr/>
        </p:nvGrpSpPr>
        <p:grpSpPr>
          <a:xfrm>
            <a:off x="-4292432" y="4824333"/>
            <a:ext cx="658588" cy="595997"/>
            <a:chOff x="2688771" y="3687533"/>
            <a:chExt cx="658588" cy="595997"/>
          </a:xfrm>
        </p:grpSpPr>
        <p:sp>
          <p:nvSpPr>
            <p:cNvPr id="62" name="Oval 61">
              <a:extLst>
                <a:ext uri="{FF2B5EF4-FFF2-40B4-BE49-F238E27FC236}">
                  <a16:creationId xmlns:a16="http://schemas.microsoft.com/office/drawing/2014/main" id="{CB73EB1C-1F77-A9ED-4304-8A6CCA3240B2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A20E9C8D-3AF7-DF92-2A8F-8751F4ED4785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FACA4A0E-AEA3-BF62-68B8-D0FF5B9293E7}"/>
              </a:ext>
            </a:extLst>
          </p:cNvPr>
          <p:cNvGrpSpPr/>
          <p:nvPr/>
        </p:nvGrpSpPr>
        <p:grpSpPr>
          <a:xfrm>
            <a:off x="5687957" y="5221664"/>
            <a:ext cx="658588" cy="595997"/>
            <a:chOff x="2688771" y="3687533"/>
            <a:chExt cx="658588" cy="595997"/>
          </a:xfrm>
        </p:grpSpPr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6730ABF6-AE87-6810-E98C-4DFA74D6CEFA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66" name="Oval 65">
              <a:extLst>
                <a:ext uri="{FF2B5EF4-FFF2-40B4-BE49-F238E27FC236}">
                  <a16:creationId xmlns:a16="http://schemas.microsoft.com/office/drawing/2014/main" id="{E6C5CA2C-9966-D829-3810-FBF465EB87C1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7C02148F-6A60-7D90-9B2B-20494E6930BD}"/>
              </a:ext>
            </a:extLst>
          </p:cNvPr>
          <p:cNvGrpSpPr/>
          <p:nvPr/>
        </p:nvGrpSpPr>
        <p:grpSpPr>
          <a:xfrm rot="1482553">
            <a:off x="491179" y="2965934"/>
            <a:ext cx="1012378" cy="718458"/>
            <a:chOff x="8919859" y="1864134"/>
            <a:chExt cx="1012378" cy="718458"/>
          </a:xfrm>
        </p:grpSpPr>
        <p:sp>
          <p:nvSpPr>
            <p:cNvPr id="68" name="Oval 67">
              <a:extLst>
                <a:ext uri="{FF2B5EF4-FFF2-40B4-BE49-F238E27FC236}">
                  <a16:creationId xmlns:a16="http://schemas.microsoft.com/office/drawing/2014/main" id="{3CB6A44B-F14D-25B2-0EC8-1EC74CD29274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A9C24E01-20BC-C297-73A5-0A7CB4976D71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9160EF6E-C8CF-8CA4-659A-2D1D35ACE833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71" name="Gruppieren 70">
            <a:extLst>
              <a:ext uri="{FF2B5EF4-FFF2-40B4-BE49-F238E27FC236}">
                <a16:creationId xmlns:a16="http://schemas.microsoft.com/office/drawing/2014/main" id="{E5CB58C0-9C53-D500-A02B-52D61B220F80}"/>
              </a:ext>
            </a:extLst>
          </p:cNvPr>
          <p:cNvGrpSpPr/>
          <p:nvPr/>
        </p:nvGrpSpPr>
        <p:grpSpPr>
          <a:xfrm rot="17216785">
            <a:off x="495897" y="2872909"/>
            <a:ext cx="1012378" cy="718458"/>
            <a:chOff x="8919859" y="1864134"/>
            <a:chExt cx="1012378" cy="718458"/>
          </a:xfrm>
        </p:grpSpPr>
        <p:sp>
          <p:nvSpPr>
            <p:cNvPr id="72" name="Oval 71">
              <a:extLst>
                <a:ext uri="{FF2B5EF4-FFF2-40B4-BE49-F238E27FC236}">
                  <a16:creationId xmlns:a16="http://schemas.microsoft.com/office/drawing/2014/main" id="{48587B13-BA6E-766C-B538-6B89A393D332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20E15F48-4650-4E4A-22C5-9CE88D876438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74" name="Oval 73">
              <a:extLst>
                <a:ext uri="{FF2B5EF4-FFF2-40B4-BE49-F238E27FC236}">
                  <a16:creationId xmlns:a16="http://schemas.microsoft.com/office/drawing/2014/main" id="{6CECF69E-6C9F-AD67-6BE7-DCC9026BB084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75" name="Explosion 1 74">
            <a:extLst>
              <a:ext uri="{FF2B5EF4-FFF2-40B4-BE49-F238E27FC236}">
                <a16:creationId xmlns:a16="http://schemas.microsoft.com/office/drawing/2014/main" id="{2D0F7177-1E87-1BB0-4F69-4E4CFEE3612F}"/>
              </a:ext>
            </a:extLst>
          </p:cNvPr>
          <p:cNvSpPr/>
          <p:nvPr/>
        </p:nvSpPr>
        <p:spPr>
          <a:xfrm>
            <a:off x="173590" y="2375961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30" name="Explosion 1 29">
            <a:extLst>
              <a:ext uri="{FF2B5EF4-FFF2-40B4-BE49-F238E27FC236}">
                <a16:creationId xmlns:a16="http://schemas.microsoft.com/office/drawing/2014/main" id="{65B251E4-63E0-BBC7-384F-BA3FFFC4E08A}"/>
              </a:ext>
            </a:extLst>
          </p:cNvPr>
          <p:cNvSpPr/>
          <p:nvPr/>
        </p:nvSpPr>
        <p:spPr>
          <a:xfrm>
            <a:off x="3658130" y="1592393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57" name="Explosion 1 56">
            <a:extLst>
              <a:ext uri="{FF2B5EF4-FFF2-40B4-BE49-F238E27FC236}">
                <a16:creationId xmlns:a16="http://schemas.microsoft.com/office/drawing/2014/main" id="{96DF7375-9346-F55B-B092-26FDB681D3FC}"/>
              </a:ext>
            </a:extLst>
          </p:cNvPr>
          <p:cNvSpPr/>
          <p:nvPr/>
        </p:nvSpPr>
        <p:spPr>
          <a:xfrm>
            <a:off x="7350866" y="3062928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grpSp>
        <p:nvGrpSpPr>
          <p:cNvPr id="9" name="Gruppieren 8">
            <a:extLst>
              <a:ext uri="{FF2B5EF4-FFF2-40B4-BE49-F238E27FC236}">
                <a16:creationId xmlns:a16="http://schemas.microsoft.com/office/drawing/2014/main" id="{91ADA4BF-5211-171D-0596-611D5D7ED29D}"/>
              </a:ext>
            </a:extLst>
          </p:cNvPr>
          <p:cNvGrpSpPr/>
          <p:nvPr/>
        </p:nvGrpSpPr>
        <p:grpSpPr>
          <a:xfrm>
            <a:off x="3742160" y="-927734"/>
            <a:ext cx="1023257" cy="729343"/>
            <a:chOff x="5072743" y="1741714"/>
            <a:chExt cx="1023257" cy="729343"/>
          </a:xfrm>
        </p:grpSpPr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60397A1B-05EB-7DCD-EC56-242F784D72E8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93B7AC65-85BF-4715-C80E-CFED02C660BE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12" name="Gruppieren 11">
            <a:extLst>
              <a:ext uri="{FF2B5EF4-FFF2-40B4-BE49-F238E27FC236}">
                <a16:creationId xmlns:a16="http://schemas.microsoft.com/office/drawing/2014/main" id="{971D3C46-47CB-DD17-959E-12B24F3EC2F1}"/>
              </a:ext>
            </a:extLst>
          </p:cNvPr>
          <p:cNvGrpSpPr/>
          <p:nvPr/>
        </p:nvGrpSpPr>
        <p:grpSpPr>
          <a:xfrm>
            <a:off x="-870713" y="3997559"/>
            <a:ext cx="658588" cy="595997"/>
            <a:chOff x="2688771" y="3687533"/>
            <a:chExt cx="658588" cy="595997"/>
          </a:xfrm>
        </p:grpSpPr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C2D42937-48EB-13B7-6DB3-B6023B004594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24F57613-1D0E-CAE2-95BD-46870FFFDAFD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5" name="Gruppieren 34">
            <a:extLst>
              <a:ext uri="{FF2B5EF4-FFF2-40B4-BE49-F238E27FC236}">
                <a16:creationId xmlns:a16="http://schemas.microsoft.com/office/drawing/2014/main" id="{DB3B1F2D-9B8A-CAE3-43CE-730214644304}"/>
              </a:ext>
            </a:extLst>
          </p:cNvPr>
          <p:cNvGrpSpPr/>
          <p:nvPr/>
        </p:nvGrpSpPr>
        <p:grpSpPr>
          <a:xfrm>
            <a:off x="9238978" y="3798893"/>
            <a:ext cx="658588" cy="595997"/>
            <a:chOff x="2688771" y="3687533"/>
            <a:chExt cx="658588" cy="595997"/>
          </a:xfrm>
        </p:grpSpPr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E51C01B2-BB27-0084-53A4-10BA3B3CCA38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E75F6C31-0909-0B5B-DBC0-4ED7AD2693D0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8" name="Gruppieren 37">
            <a:extLst>
              <a:ext uri="{FF2B5EF4-FFF2-40B4-BE49-F238E27FC236}">
                <a16:creationId xmlns:a16="http://schemas.microsoft.com/office/drawing/2014/main" id="{605B48F1-7A2E-0EF2-D91E-AE4CF7A1A138}"/>
              </a:ext>
            </a:extLst>
          </p:cNvPr>
          <p:cNvGrpSpPr/>
          <p:nvPr/>
        </p:nvGrpSpPr>
        <p:grpSpPr>
          <a:xfrm rot="1482553">
            <a:off x="3912898" y="2139160"/>
            <a:ext cx="1012378" cy="718458"/>
            <a:chOff x="8919859" y="1864134"/>
            <a:chExt cx="1012378" cy="718458"/>
          </a:xfrm>
        </p:grpSpPr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5DB6BC0C-2A44-3D44-0E6F-B6F2092FF5B0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76" name="Oval 75">
              <a:extLst>
                <a:ext uri="{FF2B5EF4-FFF2-40B4-BE49-F238E27FC236}">
                  <a16:creationId xmlns:a16="http://schemas.microsoft.com/office/drawing/2014/main" id="{6BC087DC-D7E8-2F27-8C2F-90EDEFED5F8F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77" name="Oval 76">
              <a:extLst>
                <a:ext uri="{FF2B5EF4-FFF2-40B4-BE49-F238E27FC236}">
                  <a16:creationId xmlns:a16="http://schemas.microsoft.com/office/drawing/2014/main" id="{F07AC4F9-C373-C4F5-F19F-BD5B2C441DFC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D43215F5-A87B-3CBE-D2FE-C311AAC1C6B5}"/>
              </a:ext>
            </a:extLst>
          </p:cNvPr>
          <p:cNvGrpSpPr/>
          <p:nvPr/>
        </p:nvGrpSpPr>
        <p:grpSpPr>
          <a:xfrm rot="17216785">
            <a:off x="3917616" y="2046135"/>
            <a:ext cx="1012378" cy="718458"/>
            <a:chOff x="8919859" y="1864134"/>
            <a:chExt cx="1012378" cy="718458"/>
          </a:xfrm>
        </p:grpSpPr>
        <p:sp>
          <p:nvSpPr>
            <p:cNvPr id="79" name="Oval 78">
              <a:extLst>
                <a:ext uri="{FF2B5EF4-FFF2-40B4-BE49-F238E27FC236}">
                  <a16:creationId xmlns:a16="http://schemas.microsoft.com/office/drawing/2014/main" id="{A16E02D8-121B-76DD-BE72-EFDECC1977FC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80" name="Oval 79">
              <a:extLst>
                <a:ext uri="{FF2B5EF4-FFF2-40B4-BE49-F238E27FC236}">
                  <a16:creationId xmlns:a16="http://schemas.microsoft.com/office/drawing/2014/main" id="{1B7F5DE3-2FDA-6B5F-8BA7-D7D3675CC05D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922A05F6-665C-0CA0-22C7-3AFE7B10B46F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82" name="Textfeld 81">
            <a:extLst>
              <a:ext uri="{FF2B5EF4-FFF2-40B4-BE49-F238E27FC236}">
                <a16:creationId xmlns:a16="http://schemas.microsoft.com/office/drawing/2014/main" id="{098738D6-0F7F-A94A-CA5F-14650911EDF7}"/>
              </a:ext>
            </a:extLst>
          </p:cNvPr>
          <p:cNvSpPr txBox="1"/>
          <p:nvPr/>
        </p:nvSpPr>
        <p:spPr>
          <a:xfrm>
            <a:off x="2487876" y="5012675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de-DE" dirty="0"/>
          </a:p>
        </p:txBody>
      </p:sp>
      <p:sp>
        <p:nvSpPr>
          <p:cNvPr id="83" name="Textfeld 82">
            <a:extLst>
              <a:ext uri="{FF2B5EF4-FFF2-40B4-BE49-F238E27FC236}">
                <a16:creationId xmlns:a16="http://schemas.microsoft.com/office/drawing/2014/main" id="{AB689048-5DBB-F893-5036-097CFD4387D8}"/>
              </a:ext>
            </a:extLst>
          </p:cNvPr>
          <p:cNvSpPr txBox="1"/>
          <p:nvPr/>
        </p:nvSpPr>
        <p:spPr>
          <a:xfrm>
            <a:off x="3589563" y="5001658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de-DE"/>
          </a:p>
        </p:txBody>
      </p:sp>
      <p:grpSp>
        <p:nvGrpSpPr>
          <p:cNvPr id="84" name="Gruppieren 83">
            <a:extLst>
              <a:ext uri="{FF2B5EF4-FFF2-40B4-BE49-F238E27FC236}">
                <a16:creationId xmlns:a16="http://schemas.microsoft.com/office/drawing/2014/main" id="{0C9E8679-A164-69B3-71D0-34423B6CDCB3}"/>
              </a:ext>
            </a:extLst>
          </p:cNvPr>
          <p:cNvGrpSpPr/>
          <p:nvPr/>
        </p:nvGrpSpPr>
        <p:grpSpPr>
          <a:xfrm>
            <a:off x="7445747" y="-988176"/>
            <a:ext cx="1023257" cy="729343"/>
            <a:chOff x="5072743" y="1741714"/>
            <a:chExt cx="1023257" cy="729343"/>
          </a:xfrm>
        </p:grpSpPr>
        <p:sp>
          <p:nvSpPr>
            <p:cNvPr id="85" name="Oval 84">
              <a:extLst>
                <a:ext uri="{FF2B5EF4-FFF2-40B4-BE49-F238E27FC236}">
                  <a16:creationId xmlns:a16="http://schemas.microsoft.com/office/drawing/2014/main" id="{62933BCE-5B52-C6AA-5C50-901FC8D23E07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86" name="Oval 85">
              <a:extLst>
                <a:ext uri="{FF2B5EF4-FFF2-40B4-BE49-F238E27FC236}">
                  <a16:creationId xmlns:a16="http://schemas.microsoft.com/office/drawing/2014/main" id="{DD7C5C89-34F3-A6EE-A81A-92A2A8770D23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7C547E62-9A60-C652-7C5B-486A39CEC2BA}"/>
              </a:ext>
            </a:extLst>
          </p:cNvPr>
          <p:cNvGrpSpPr/>
          <p:nvPr/>
        </p:nvGrpSpPr>
        <p:grpSpPr>
          <a:xfrm>
            <a:off x="2846848" y="5507897"/>
            <a:ext cx="658588" cy="595997"/>
            <a:chOff x="2688771" y="3687533"/>
            <a:chExt cx="658588" cy="59599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9637F32A-8ED1-7938-08FF-C5B20B4FE283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5B061FFD-3591-C224-581C-DF96D94918E8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7C568E81-EDE8-6280-6C9F-6DF9B3F95869}"/>
              </a:ext>
            </a:extLst>
          </p:cNvPr>
          <p:cNvGrpSpPr/>
          <p:nvPr/>
        </p:nvGrpSpPr>
        <p:grpSpPr>
          <a:xfrm>
            <a:off x="12956539" y="5309231"/>
            <a:ext cx="658588" cy="595997"/>
            <a:chOff x="2688771" y="3687533"/>
            <a:chExt cx="658588" cy="595997"/>
          </a:xfrm>
        </p:grpSpPr>
        <p:sp>
          <p:nvSpPr>
            <p:cNvPr id="91" name="Oval 90">
              <a:extLst>
                <a:ext uri="{FF2B5EF4-FFF2-40B4-BE49-F238E27FC236}">
                  <a16:creationId xmlns:a16="http://schemas.microsoft.com/office/drawing/2014/main" id="{A7F873A8-7411-D2DD-D99F-C478FF68BDD9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92" name="Oval 91">
              <a:extLst>
                <a:ext uri="{FF2B5EF4-FFF2-40B4-BE49-F238E27FC236}">
                  <a16:creationId xmlns:a16="http://schemas.microsoft.com/office/drawing/2014/main" id="{78705DF4-77A3-4A93-6F27-4EFC13570C7E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27B38399-C41A-4B4E-D639-233296D26DDB}"/>
              </a:ext>
            </a:extLst>
          </p:cNvPr>
          <p:cNvGrpSpPr/>
          <p:nvPr/>
        </p:nvGrpSpPr>
        <p:grpSpPr>
          <a:xfrm rot="1482553">
            <a:off x="7630459" y="3649498"/>
            <a:ext cx="1012378" cy="718458"/>
            <a:chOff x="8919859" y="1864134"/>
            <a:chExt cx="1012378" cy="718458"/>
          </a:xfrm>
        </p:grpSpPr>
        <p:sp>
          <p:nvSpPr>
            <p:cNvPr id="94" name="Oval 93">
              <a:extLst>
                <a:ext uri="{FF2B5EF4-FFF2-40B4-BE49-F238E27FC236}">
                  <a16:creationId xmlns:a16="http://schemas.microsoft.com/office/drawing/2014/main" id="{31A6D29D-1AA4-07A1-8426-6157758FB55D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95" name="Oval 94">
              <a:extLst>
                <a:ext uri="{FF2B5EF4-FFF2-40B4-BE49-F238E27FC236}">
                  <a16:creationId xmlns:a16="http://schemas.microsoft.com/office/drawing/2014/main" id="{784689DD-75FE-6044-23A6-937604FA5918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96" name="Oval 95">
              <a:extLst>
                <a:ext uri="{FF2B5EF4-FFF2-40B4-BE49-F238E27FC236}">
                  <a16:creationId xmlns:a16="http://schemas.microsoft.com/office/drawing/2014/main" id="{9B6AE069-B9AD-14C3-2535-86E2B9812C9A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97" name="Gruppieren 96">
            <a:extLst>
              <a:ext uri="{FF2B5EF4-FFF2-40B4-BE49-F238E27FC236}">
                <a16:creationId xmlns:a16="http://schemas.microsoft.com/office/drawing/2014/main" id="{9276486C-92FC-882F-1C58-8382F64423B0}"/>
              </a:ext>
            </a:extLst>
          </p:cNvPr>
          <p:cNvGrpSpPr/>
          <p:nvPr/>
        </p:nvGrpSpPr>
        <p:grpSpPr>
          <a:xfrm rot="17216785">
            <a:off x="7635177" y="3556473"/>
            <a:ext cx="1012378" cy="718458"/>
            <a:chOff x="8919859" y="1864134"/>
            <a:chExt cx="1012378" cy="718458"/>
          </a:xfrm>
        </p:grpSpPr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8B21C2C1-B73F-152D-37B2-F7EC53EC41D9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111ECD0C-4B43-DF02-102B-97322BD7053E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35B3FBAC-56E0-5273-D102-4E376AC0C6DB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101" name="Gruppieren 100">
            <a:extLst>
              <a:ext uri="{FF2B5EF4-FFF2-40B4-BE49-F238E27FC236}">
                <a16:creationId xmlns:a16="http://schemas.microsoft.com/office/drawing/2014/main" id="{16BC901D-381A-9F33-BAAA-7EE0D9B518FE}"/>
              </a:ext>
            </a:extLst>
          </p:cNvPr>
          <p:cNvGrpSpPr/>
          <p:nvPr/>
        </p:nvGrpSpPr>
        <p:grpSpPr>
          <a:xfrm>
            <a:off x="203135" y="-1146117"/>
            <a:ext cx="1023257" cy="729343"/>
            <a:chOff x="5072743" y="1741714"/>
            <a:chExt cx="1023257" cy="729343"/>
          </a:xfrm>
        </p:grpSpPr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1499A116-1C25-71B6-4357-51B0A979C1EC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E6874F6F-4D1F-26CE-DA6B-43E63DF635C9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104" name="Gruppieren 103">
            <a:extLst>
              <a:ext uri="{FF2B5EF4-FFF2-40B4-BE49-F238E27FC236}">
                <a16:creationId xmlns:a16="http://schemas.microsoft.com/office/drawing/2014/main" id="{FEE9F8DA-4705-F7F9-4836-61F1B618EF27}"/>
              </a:ext>
            </a:extLst>
          </p:cNvPr>
          <p:cNvGrpSpPr/>
          <p:nvPr/>
        </p:nvGrpSpPr>
        <p:grpSpPr>
          <a:xfrm>
            <a:off x="-4360469" y="4824333"/>
            <a:ext cx="658588" cy="595997"/>
            <a:chOff x="2688771" y="3687533"/>
            <a:chExt cx="658588" cy="595997"/>
          </a:xfrm>
        </p:grpSpPr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A4DA24C5-5426-0EB0-6BC9-DCB2B474311A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AE64BD5-2D2D-488D-4391-A2A246477635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06495BB-A44B-3BFE-B8C6-EA7A81A95C8E}"/>
              </a:ext>
            </a:extLst>
          </p:cNvPr>
          <p:cNvGrpSpPr/>
          <p:nvPr/>
        </p:nvGrpSpPr>
        <p:grpSpPr>
          <a:xfrm>
            <a:off x="5619920" y="5221664"/>
            <a:ext cx="658588" cy="595997"/>
            <a:chOff x="2688771" y="3687533"/>
            <a:chExt cx="658588" cy="595997"/>
          </a:xfrm>
        </p:grpSpPr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86E493F3-4645-8480-F999-E98A6F0D2462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0F084595-1CD7-B141-6977-1A49109D7A19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110" name="Gruppieren 109">
            <a:extLst>
              <a:ext uri="{FF2B5EF4-FFF2-40B4-BE49-F238E27FC236}">
                <a16:creationId xmlns:a16="http://schemas.microsoft.com/office/drawing/2014/main" id="{2D25F96E-20A5-F730-6E47-F308B87D053F}"/>
              </a:ext>
            </a:extLst>
          </p:cNvPr>
          <p:cNvGrpSpPr/>
          <p:nvPr/>
        </p:nvGrpSpPr>
        <p:grpSpPr>
          <a:xfrm rot="1482553">
            <a:off x="423142" y="2965934"/>
            <a:ext cx="1012378" cy="718458"/>
            <a:chOff x="8919859" y="1864134"/>
            <a:chExt cx="1012378" cy="718458"/>
          </a:xfrm>
        </p:grpSpPr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4D08266D-1BE6-DA2E-8637-FFFF556D2FEF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12" name="Oval 111">
              <a:extLst>
                <a:ext uri="{FF2B5EF4-FFF2-40B4-BE49-F238E27FC236}">
                  <a16:creationId xmlns:a16="http://schemas.microsoft.com/office/drawing/2014/main" id="{DFB2B97F-FE1D-DCDC-2D13-8A58FE612402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13" name="Oval 112">
              <a:extLst>
                <a:ext uri="{FF2B5EF4-FFF2-40B4-BE49-F238E27FC236}">
                  <a16:creationId xmlns:a16="http://schemas.microsoft.com/office/drawing/2014/main" id="{9E3C92FA-1C07-9A49-E951-69BCF65FEF2D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114" name="Gruppieren 113">
            <a:extLst>
              <a:ext uri="{FF2B5EF4-FFF2-40B4-BE49-F238E27FC236}">
                <a16:creationId xmlns:a16="http://schemas.microsoft.com/office/drawing/2014/main" id="{7632CED7-0BEC-EB56-CC49-4F159D561BEB}"/>
              </a:ext>
            </a:extLst>
          </p:cNvPr>
          <p:cNvGrpSpPr/>
          <p:nvPr/>
        </p:nvGrpSpPr>
        <p:grpSpPr>
          <a:xfrm rot="17216785">
            <a:off x="427860" y="2872909"/>
            <a:ext cx="1012378" cy="718458"/>
            <a:chOff x="8919859" y="1864134"/>
            <a:chExt cx="1012378" cy="718458"/>
          </a:xfrm>
        </p:grpSpPr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8BB6010A-D4C6-6588-331D-A459D815DA5A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9CFC2B2D-324A-1D24-B66F-369A2DA2A792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334D60D7-2B2E-C4F3-D877-7AFAF6375ABB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118" name="Explosion 1 117">
            <a:extLst>
              <a:ext uri="{FF2B5EF4-FFF2-40B4-BE49-F238E27FC236}">
                <a16:creationId xmlns:a16="http://schemas.microsoft.com/office/drawing/2014/main" id="{E0E2EE37-8C44-DDEB-10D4-B1CF04233DEF}"/>
              </a:ext>
            </a:extLst>
          </p:cNvPr>
          <p:cNvSpPr/>
          <p:nvPr/>
        </p:nvSpPr>
        <p:spPr>
          <a:xfrm>
            <a:off x="105553" y="2375961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19" name="Explosion 1 118">
            <a:extLst>
              <a:ext uri="{FF2B5EF4-FFF2-40B4-BE49-F238E27FC236}">
                <a16:creationId xmlns:a16="http://schemas.microsoft.com/office/drawing/2014/main" id="{35EC2F85-F9D2-E130-0573-1C3277A6D40F}"/>
              </a:ext>
            </a:extLst>
          </p:cNvPr>
          <p:cNvSpPr/>
          <p:nvPr/>
        </p:nvSpPr>
        <p:spPr>
          <a:xfrm>
            <a:off x="3590093" y="1592393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20" name="Explosion 1 119">
            <a:extLst>
              <a:ext uri="{FF2B5EF4-FFF2-40B4-BE49-F238E27FC236}">
                <a16:creationId xmlns:a16="http://schemas.microsoft.com/office/drawing/2014/main" id="{A160E5FC-7B0D-1675-64F1-4817207E3B68}"/>
              </a:ext>
            </a:extLst>
          </p:cNvPr>
          <p:cNvSpPr/>
          <p:nvPr/>
        </p:nvSpPr>
        <p:spPr>
          <a:xfrm>
            <a:off x="7282829" y="3062928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grpSp>
        <p:nvGrpSpPr>
          <p:cNvPr id="181" name="Gruppieren 180">
            <a:extLst>
              <a:ext uri="{FF2B5EF4-FFF2-40B4-BE49-F238E27FC236}">
                <a16:creationId xmlns:a16="http://schemas.microsoft.com/office/drawing/2014/main" id="{638E9DC8-C450-264B-48EA-78C76DA2B577}"/>
              </a:ext>
            </a:extLst>
          </p:cNvPr>
          <p:cNvGrpSpPr/>
          <p:nvPr/>
        </p:nvGrpSpPr>
        <p:grpSpPr>
          <a:xfrm>
            <a:off x="3761416" y="-927734"/>
            <a:ext cx="1023257" cy="729343"/>
            <a:chOff x="5072743" y="1741714"/>
            <a:chExt cx="1023257" cy="729343"/>
          </a:xfrm>
        </p:grpSpPr>
        <p:sp>
          <p:nvSpPr>
            <p:cNvPr id="182" name="Oval 181">
              <a:extLst>
                <a:ext uri="{FF2B5EF4-FFF2-40B4-BE49-F238E27FC236}">
                  <a16:creationId xmlns:a16="http://schemas.microsoft.com/office/drawing/2014/main" id="{83464667-3330-5FB2-0B5F-43792FA0500C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83" name="Oval 182">
              <a:extLst>
                <a:ext uri="{FF2B5EF4-FFF2-40B4-BE49-F238E27FC236}">
                  <a16:creationId xmlns:a16="http://schemas.microsoft.com/office/drawing/2014/main" id="{40631415-DD01-19DB-2D7F-D9AB9B43CFF1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184" name="Gruppieren 183">
            <a:extLst>
              <a:ext uri="{FF2B5EF4-FFF2-40B4-BE49-F238E27FC236}">
                <a16:creationId xmlns:a16="http://schemas.microsoft.com/office/drawing/2014/main" id="{B08EB565-029D-6F88-84DB-C2B9C5720DA7}"/>
              </a:ext>
            </a:extLst>
          </p:cNvPr>
          <p:cNvGrpSpPr/>
          <p:nvPr/>
        </p:nvGrpSpPr>
        <p:grpSpPr>
          <a:xfrm>
            <a:off x="-851457" y="3997559"/>
            <a:ext cx="658588" cy="595997"/>
            <a:chOff x="2688771" y="3687533"/>
            <a:chExt cx="658588" cy="595997"/>
          </a:xfrm>
        </p:grpSpPr>
        <p:sp>
          <p:nvSpPr>
            <p:cNvPr id="185" name="Oval 184">
              <a:extLst>
                <a:ext uri="{FF2B5EF4-FFF2-40B4-BE49-F238E27FC236}">
                  <a16:creationId xmlns:a16="http://schemas.microsoft.com/office/drawing/2014/main" id="{2BF1F4BE-5567-E742-1F05-45A69E8BF06E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86" name="Oval 185">
              <a:extLst>
                <a:ext uri="{FF2B5EF4-FFF2-40B4-BE49-F238E27FC236}">
                  <a16:creationId xmlns:a16="http://schemas.microsoft.com/office/drawing/2014/main" id="{F8ABA4F3-7E24-8D8C-D9BB-37B095DE7071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187" name="Gruppieren 186">
            <a:extLst>
              <a:ext uri="{FF2B5EF4-FFF2-40B4-BE49-F238E27FC236}">
                <a16:creationId xmlns:a16="http://schemas.microsoft.com/office/drawing/2014/main" id="{FDAA2B2B-D784-83F7-ACE4-CE85BD410795}"/>
              </a:ext>
            </a:extLst>
          </p:cNvPr>
          <p:cNvGrpSpPr/>
          <p:nvPr/>
        </p:nvGrpSpPr>
        <p:grpSpPr>
          <a:xfrm>
            <a:off x="9258234" y="3798893"/>
            <a:ext cx="658588" cy="595997"/>
            <a:chOff x="2688771" y="3687533"/>
            <a:chExt cx="658588" cy="595997"/>
          </a:xfrm>
        </p:grpSpPr>
        <p:sp>
          <p:nvSpPr>
            <p:cNvPr id="188" name="Oval 187">
              <a:extLst>
                <a:ext uri="{FF2B5EF4-FFF2-40B4-BE49-F238E27FC236}">
                  <a16:creationId xmlns:a16="http://schemas.microsoft.com/office/drawing/2014/main" id="{64D247D8-12E8-54EC-75FB-68C015920D16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0492821A-6873-302E-0C1A-B71022E6E0E6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190" name="Gruppieren 189">
            <a:extLst>
              <a:ext uri="{FF2B5EF4-FFF2-40B4-BE49-F238E27FC236}">
                <a16:creationId xmlns:a16="http://schemas.microsoft.com/office/drawing/2014/main" id="{145CE730-89DF-4165-A096-C3670A54F7BD}"/>
              </a:ext>
            </a:extLst>
          </p:cNvPr>
          <p:cNvGrpSpPr/>
          <p:nvPr/>
        </p:nvGrpSpPr>
        <p:grpSpPr>
          <a:xfrm rot="1482553">
            <a:off x="3932154" y="2139160"/>
            <a:ext cx="1012378" cy="718458"/>
            <a:chOff x="8919859" y="1864134"/>
            <a:chExt cx="1012378" cy="718458"/>
          </a:xfrm>
        </p:grpSpPr>
        <p:sp>
          <p:nvSpPr>
            <p:cNvPr id="191" name="Oval 190">
              <a:extLst>
                <a:ext uri="{FF2B5EF4-FFF2-40B4-BE49-F238E27FC236}">
                  <a16:creationId xmlns:a16="http://schemas.microsoft.com/office/drawing/2014/main" id="{BBE53207-510A-CADE-0B40-CD710D586B32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92" name="Oval 191">
              <a:extLst>
                <a:ext uri="{FF2B5EF4-FFF2-40B4-BE49-F238E27FC236}">
                  <a16:creationId xmlns:a16="http://schemas.microsoft.com/office/drawing/2014/main" id="{D6142C0C-B4AC-9081-2AA1-100C86C08BE3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93" name="Oval 192">
              <a:extLst>
                <a:ext uri="{FF2B5EF4-FFF2-40B4-BE49-F238E27FC236}">
                  <a16:creationId xmlns:a16="http://schemas.microsoft.com/office/drawing/2014/main" id="{06B97967-18C2-CEAC-6D58-CB0918336423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194" name="Gruppieren 193">
            <a:extLst>
              <a:ext uri="{FF2B5EF4-FFF2-40B4-BE49-F238E27FC236}">
                <a16:creationId xmlns:a16="http://schemas.microsoft.com/office/drawing/2014/main" id="{7564888E-18C1-5311-29F7-3E88C0B2520B}"/>
              </a:ext>
            </a:extLst>
          </p:cNvPr>
          <p:cNvGrpSpPr/>
          <p:nvPr/>
        </p:nvGrpSpPr>
        <p:grpSpPr>
          <a:xfrm rot="17216785">
            <a:off x="3936872" y="2046135"/>
            <a:ext cx="1012378" cy="718458"/>
            <a:chOff x="8919859" y="1864134"/>
            <a:chExt cx="1012378" cy="718458"/>
          </a:xfrm>
        </p:grpSpPr>
        <p:sp>
          <p:nvSpPr>
            <p:cNvPr id="195" name="Oval 194">
              <a:extLst>
                <a:ext uri="{FF2B5EF4-FFF2-40B4-BE49-F238E27FC236}">
                  <a16:creationId xmlns:a16="http://schemas.microsoft.com/office/drawing/2014/main" id="{0893A309-F74E-4ADD-4B90-20A8C651B6D9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96" name="Oval 195">
              <a:extLst>
                <a:ext uri="{FF2B5EF4-FFF2-40B4-BE49-F238E27FC236}">
                  <a16:creationId xmlns:a16="http://schemas.microsoft.com/office/drawing/2014/main" id="{9E0F34BD-144F-BCEA-24B8-854AECBB6F70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97" name="Oval 196">
              <a:extLst>
                <a:ext uri="{FF2B5EF4-FFF2-40B4-BE49-F238E27FC236}">
                  <a16:creationId xmlns:a16="http://schemas.microsoft.com/office/drawing/2014/main" id="{FEED9A2A-9553-4D3C-8606-23DF45E5DFAD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198" name="Textfeld 197">
            <a:extLst>
              <a:ext uri="{FF2B5EF4-FFF2-40B4-BE49-F238E27FC236}">
                <a16:creationId xmlns:a16="http://schemas.microsoft.com/office/drawing/2014/main" id="{CA2DC2C1-D0D3-6D77-944A-D07407FD2DD6}"/>
              </a:ext>
            </a:extLst>
          </p:cNvPr>
          <p:cNvSpPr txBox="1"/>
          <p:nvPr/>
        </p:nvSpPr>
        <p:spPr>
          <a:xfrm>
            <a:off x="2507132" y="5012675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de-DE" dirty="0"/>
          </a:p>
        </p:txBody>
      </p:sp>
      <p:sp>
        <p:nvSpPr>
          <p:cNvPr id="199" name="Textfeld 198">
            <a:extLst>
              <a:ext uri="{FF2B5EF4-FFF2-40B4-BE49-F238E27FC236}">
                <a16:creationId xmlns:a16="http://schemas.microsoft.com/office/drawing/2014/main" id="{19C4A2A7-2678-4D91-8BD4-D962FEECA85A}"/>
              </a:ext>
            </a:extLst>
          </p:cNvPr>
          <p:cNvSpPr txBox="1"/>
          <p:nvPr/>
        </p:nvSpPr>
        <p:spPr>
          <a:xfrm>
            <a:off x="3608819" y="5001658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de-DE"/>
          </a:p>
        </p:txBody>
      </p:sp>
      <p:grpSp>
        <p:nvGrpSpPr>
          <p:cNvPr id="200" name="Gruppieren 199">
            <a:extLst>
              <a:ext uri="{FF2B5EF4-FFF2-40B4-BE49-F238E27FC236}">
                <a16:creationId xmlns:a16="http://schemas.microsoft.com/office/drawing/2014/main" id="{A4D83CD4-B6B8-0D56-B0A8-CCACBC14F7D1}"/>
              </a:ext>
            </a:extLst>
          </p:cNvPr>
          <p:cNvGrpSpPr/>
          <p:nvPr/>
        </p:nvGrpSpPr>
        <p:grpSpPr>
          <a:xfrm>
            <a:off x="7465003" y="-988176"/>
            <a:ext cx="1023257" cy="729343"/>
            <a:chOff x="5072743" y="1741714"/>
            <a:chExt cx="1023257" cy="729343"/>
          </a:xfrm>
        </p:grpSpPr>
        <p:sp>
          <p:nvSpPr>
            <p:cNvPr id="201" name="Oval 200">
              <a:extLst>
                <a:ext uri="{FF2B5EF4-FFF2-40B4-BE49-F238E27FC236}">
                  <a16:creationId xmlns:a16="http://schemas.microsoft.com/office/drawing/2014/main" id="{4B0EFB64-3FD7-3803-CF6B-FC776D71A2BD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02" name="Oval 201">
              <a:extLst>
                <a:ext uri="{FF2B5EF4-FFF2-40B4-BE49-F238E27FC236}">
                  <a16:creationId xmlns:a16="http://schemas.microsoft.com/office/drawing/2014/main" id="{2F7AB4DE-945E-FBA9-66DA-684926859288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03" name="Gruppieren 202">
            <a:extLst>
              <a:ext uri="{FF2B5EF4-FFF2-40B4-BE49-F238E27FC236}">
                <a16:creationId xmlns:a16="http://schemas.microsoft.com/office/drawing/2014/main" id="{F95C8B27-0E0D-4A6C-BB03-6BE4BF9475EF}"/>
              </a:ext>
            </a:extLst>
          </p:cNvPr>
          <p:cNvGrpSpPr/>
          <p:nvPr/>
        </p:nvGrpSpPr>
        <p:grpSpPr>
          <a:xfrm>
            <a:off x="2866104" y="5507897"/>
            <a:ext cx="658588" cy="595997"/>
            <a:chOff x="2688771" y="3687533"/>
            <a:chExt cx="658588" cy="595997"/>
          </a:xfrm>
        </p:grpSpPr>
        <p:sp>
          <p:nvSpPr>
            <p:cNvPr id="204" name="Oval 203">
              <a:extLst>
                <a:ext uri="{FF2B5EF4-FFF2-40B4-BE49-F238E27FC236}">
                  <a16:creationId xmlns:a16="http://schemas.microsoft.com/office/drawing/2014/main" id="{B8B1E933-A5A3-C05B-DA0F-2FE27A3C91A3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05" name="Oval 204">
              <a:extLst>
                <a:ext uri="{FF2B5EF4-FFF2-40B4-BE49-F238E27FC236}">
                  <a16:creationId xmlns:a16="http://schemas.microsoft.com/office/drawing/2014/main" id="{8024C02C-3DFB-F8AF-1D9A-19299741AA13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06" name="Gruppieren 205">
            <a:extLst>
              <a:ext uri="{FF2B5EF4-FFF2-40B4-BE49-F238E27FC236}">
                <a16:creationId xmlns:a16="http://schemas.microsoft.com/office/drawing/2014/main" id="{03D3A189-C67F-96C1-5E6F-809474A0ECC5}"/>
              </a:ext>
            </a:extLst>
          </p:cNvPr>
          <p:cNvGrpSpPr/>
          <p:nvPr/>
        </p:nvGrpSpPr>
        <p:grpSpPr>
          <a:xfrm>
            <a:off x="12975795" y="5309231"/>
            <a:ext cx="658588" cy="595997"/>
            <a:chOff x="2688771" y="3687533"/>
            <a:chExt cx="658588" cy="595997"/>
          </a:xfrm>
        </p:grpSpPr>
        <p:sp>
          <p:nvSpPr>
            <p:cNvPr id="207" name="Oval 206">
              <a:extLst>
                <a:ext uri="{FF2B5EF4-FFF2-40B4-BE49-F238E27FC236}">
                  <a16:creationId xmlns:a16="http://schemas.microsoft.com/office/drawing/2014/main" id="{F21C19D8-C0A1-53A4-4E51-BBE49627616C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08" name="Oval 207">
              <a:extLst>
                <a:ext uri="{FF2B5EF4-FFF2-40B4-BE49-F238E27FC236}">
                  <a16:creationId xmlns:a16="http://schemas.microsoft.com/office/drawing/2014/main" id="{6BCDF863-5B5F-157E-BEEA-D28DA5DA8C35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09" name="Gruppieren 208">
            <a:extLst>
              <a:ext uri="{FF2B5EF4-FFF2-40B4-BE49-F238E27FC236}">
                <a16:creationId xmlns:a16="http://schemas.microsoft.com/office/drawing/2014/main" id="{C759B65A-AADD-53EB-306F-5F186C81430B}"/>
              </a:ext>
            </a:extLst>
          </p:cNvPr>
          <p:cNvGrpSpPr/>
          <p:nvPr/>
        </p:nvGrpSpPr>
        <p:grpSpPr>
          <a:xfrm rot="1482553">
            <a:off x="7649715" y="3649498"/>
            <a:ext cx="1012378" cy="718458"/>
            <a:chOff x="8919859" y="1864134"/>
            <a:chExt cx="1012378" cy="718458"/>
          </a:xfrm>
        </p:grpSpPr>
        <p:sp>
          <p:nvSpPr>
            <p:cNvPr id="210" name="Oval 209">
              <a:extLst>
                <a:ext uri="{FF2B5EF4-FFF2-40B4-BE49-F238E27FC236}">
                  <a16:creationId xmlns:a16="http://schemas.microsoft.com/office/drawing/2014/main" id="{8D84189B-B07D-BD7E-246F-8718B6D99E62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11" name="Oval 210">
              <a:extLst>
                <a:ext uri="{FF2B5EF4-FFF2-40B4-BE49-F238E27FC236}">
                  <a16:creationId xmlns:a16="http://schemas.microsoft.com/office/drawing/2014/main" id="{5369DFC0-F280-7DB8-BFD8-B6ECA2E0AF7C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12" name="Oval 211">
              <a:extLst>
                <a:ext uri="{FF2B5EF4-FFF2-40B4-BE49-F238E27FC236}">
                  <a16:creationId xmlns:a16="http://schemas.microsoft.com/office/drawing/2014/main" id="{2C8CB672-42A8-4503-DC8A-87C4616FDAD7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13" name="Gruppieren 212">
            <a:extLst>
              <a:ext uri="{FF2B5EF4-FFF2-40B4-BE49-F238E27FC236}">
                <a16:creationId xmlns:a16="http://schemas.microsoft.com/office/drawing/2014/main" id="{7E936197-92FA-53BC-6EA8-BDE0D05F3609}"/>
              </a:ext>
            </a:extLst>
          </p:cNvPr>
          <p:cNvGrpSpPr/>
          <p:nvPr/>
        </p:nvGrpSpPr>
        <p:grpSpPr>
          <a:xfrm rot="17216785">
            <a:off x="7654433" y="3556473"/>
            <a:ext cx="1012378" cy="718458"/>
            <a:chOff x="8919859" y="1864134"/>
            <a:chExt cx="1012378" cy="718458"/>
          </a:xfrm>
        </p:grpSpPr>
        <p:sp>
          <p:nvSpPr>
            <p:cNvPr id="214" name="Oval 213">
              <a:extLst>
                <a:ext uri="{FF2B5EF4-FFF2-40B4-BE49-F238E27FC236}">
                  <a16:creationId xmlns:a16="http://schemas.microsoft.com/office/drawing/2014/main" id="{79CBB5AC-D1C6-E3B2-6E1C-E2E8F4052720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15" name="Oval 214">
              <a:extLst>
                <a:ext uri="{FF2B5EF4-FFF2-40B4-BE49-F238E27FC236}">
                  <a16:creationId xmlns:a16="http://schemas.microsoft.com/office/drawing/2014/main" id="{31F14467-0235-F8F5-371B-1F658B82C52B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16" name="Oval 215">
              <a:extLst>
                <a:ext uri="{FF2B5EF4-FFF2-40B4-BE49-F238E27FC236}">
                  <a16:creationId xmlns:a16="http://schemas.microsoft.com/office/drawing/2014/main" id="{5E9A2AAB-4658-0B25-60C4-5C3A6DCCEEA9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17" name="Gruppieren 216">
            <a:extLst>
              <a:ext uri="{FF2B5EF4-FFF2-40B4-BE49-F238E27FC236}">
                <a16:creationId xmlns:a16="http://schemas.microsoft.com/office/drawing/2014/main" id="{BF50F61F-C14B-6402-9122-17C3C0A5B085}"/>
              </a:ext>
            </a:extLst>
          </p:cNvPr>
          <p:cNvGrpSpPr/>
          <p:nvPr/>
        </p:nvGrpSpPr>
        <p:grpSpPr>
          <a:xfrm>
            <a:off x="222391" y="-1146117"/>
            <a:ext cx="1023257" cy="729343"/>
            <a:chOff x="5072743" y="1741714"/>
            <a:chExt cx="1023257" cy="729343"/>
          </a:xfrm>
        </p:grpSpPr>
        <p:sp>
          <p:nvSpPr>
            <p:cNvPr id="218" name="Oval 217">
              <a:extLst>
                <a:ext uri="{FF2B5EF4-FFF2-40B4-BE49-F238E27FC236}">
                  <a16:creationId xmlns:a16="http://schemas.microsoft.com/office/drawing/2014/main" id="{A98F4DA1-DE88-314F-52BF-F4CA110EA9E8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19" name="Oval 218">
              <a:extLst>
                <a:ext uri="{FF2B5EF4-FFF2-40B4-BE49-F238E27FC236}">
                  <a16:creationId xmlns:a16="http://schemas.microsoft.com/office/drawing/2014/main" id="{A449C941-38FD-3EBB-5EAF-0B4DB17FE212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20" name="Gruppieren 219">
            <a:extLst>
              <a:ext uri="{FF2B5EF4-FFF2-40B4-BE49-F238E27FC236}">
                <a16:creationId xmlns:a16="http://schemas.microsoft.com/office/drawing/2014/main" id="{CCD320F5-6F51-7212-29F0-1C7BC497C11A}"/>
              </a:ext>
            </a:extLst>
          </p:cNvPr>
          <p:cNvGrpSpPr/>
          <p:nvPr/>
        </p:nvGrpSpPr>
        <p:grpSpPr>
          <a:xfrm>
            <a:off x="-4341213" y="4824333"/>
            <a:ext cx="658588" cy="595997"/>
            <a:chOff x="2688771" y="3687533"/>
            <a:chExt cx="658588" cy="595997"/>
          </a:xfrm>
        </p:grpSpPr>
        <p:sp>
          <p:nvSpPr>
            <p:cNvPr id="221" name="Oval 220">
              <a:extLst>
                <a:ext uri="{FF2B5EF4-FFF2-40B4-BE49-F238E27FC236}">
                  <a16:creationId xmlns:a16="http://schemas.microsoft.com/office/drawing/2014/main" id="{1376AF82-F480-3A00-6FD0-C095B6C6C307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22" name="Oval 221">
              <a:extLst>
                <a:ext uri="{FF2B5EF4-FFF2-40B4-BE49-F238E27FC236}">
                  <a16:creationId xmlns:a16="http://schemas.microsoft.com/office/drawing/2014/main" id="{DE16354B-67A9-C3CB-FC79-02E4DD97F746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23" name="Gruppieren 222">
            <a:extLst>
              <a:ext uri="{FF2B5EF4-FFF2-40B4-BE49-F238E27FC236}">
                <a16:creationId xmlns:a16="http://schemas.microsoft.com/office/drawing/2014/main" id="{966BE80F-7698-FB90-7B75-EE56A6C78D62}"/>
              </a:ext>
            </a:extLst>
          </p:cNvPr>
          <p:cNvGrpSpPr/>
          <p:nvPr/>
        </p:nvGrpSpPr>
        <p:grpSpPr>
          <a:xfrm>
            <a:off x="5639176" y="5221664"/>
            <a:ext cx="658588" cy="595997"/>
            <a:chOff x="2688771" y="3687533"/>
            <a:chExt cx="658588" cy="595997"/>
          </a:xfrm>
        </p:grpSpPr>
        <p:sp>
          <p:nvSpPr>
            <p:cNvPr id="224" name="Oval 223">
              <a:extLst>
                <a:ext uri="{FF2B5EF4-FFF2-40B4-BE49-F238E27FC236}">
                  <a16:creationId xmlns:a16="http://schemas.microsoft.com/office/drawing/2014/main" id="{66D6DCE9-1337-FAEC-8DB7-2CD556B38FDE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25" name="Oval 224">
              <a:extLst>
                <a:ext uri="{FF2B5EF4-FFF2-40B4-BE49-F238E27FC236}">
                  <a16:creationId xmlns:a16="http://schemas.microsoft.com/office/drawing/2014/main" id="{40963301-66F2-AB43-30A8-6599D65CDCA1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26" name="Gruppieren 225">
            <a:extLst>
              <a:ext uri="{FF2B5EF4-FFF2-40B4-BE49-F238E27FC236}">
                <a16:creationId xmlns:a16="http://schemas.microsoft.com/office/drawing/2014/main" id="{107B5FE7-B69B-4B53-EC79-57EBA566BC7C}"/>
              </a:ext>
            </a:extLst>
          </p:cNvPr>
          <p:cNvGrpSpPr/>
          <p:nvPr/>
        </p:nvGrpSpPr>
        <p:grpSpPr>
          <a:xfrm rot="1482553">
            <a:off x="442398" y="2965934"/>
            <a:ext cx="1012378" cy="718458"/>
            <a:chOff x="8919859" y="1864134"/>
            <a:chExt cx="1012378" cy="718458"/>
          </a:xfrm>
        </p:grpSpPr>
        <p:sp>
          <p:nvSpPr>
            <p:cNvPr id="227" name="Oval 226">
              <a:extLst>
                <a:ext uri="{FF2B5EF4-FFF2-40B4-BE49-F238E27FC236}">
                  <a16:creationId xmlns:a16="http://schemas.microsoft.com/office/drawing/2014/main" id="{19DAC390-9305-4B56-F734-6BC1B5A09992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28" name="Oval 227">
              <a:extLst>
                <a:ext uri="{FF2B5EF4-FFF2-40B4-BE49-F238E27FC236}">
                  <a16:creationId xmlns:a16="http://schemas.microsoft.com/office/drawing/2014/main" id="{CCB13541-7F7C-D789-954C-BAB903852A98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29" name="Oval 228">
              <a:extLst>
                <a:ext uri="{FF2B5EF4-FFF2-40B4-BE49-F238E27FC236}">
                  <a16:creationId xmlns:a16="http://schemas.microsoft.com/office/drawing/2014/main" id="{1A31F072-DEB0-24E9-A2AD-6F5EDEA197B3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30" name="Gruppieren 229">
            <a:extLst>
              <a:ext uri="{FF2B5EF4-FFF2-40B4-BE49-F238E27FC236}">
                <a16:creationId xmlns:a16="http://schemas.microsoft.com/office/drawing/2014/main" id="{80611A92-E7F9-699D-1F13-241566545FF9}"/>
              </a:ext>
            </a:extLst>
          </p:cNvPr>
          <p:cNvGrpSpPr/>
          <p:nvPr/>
        </p:nvGrpSpPr>
        <p:grpSpPr>
          <a:xfrm rot="17216785">
            <a:off x="447116" y="2872909"/>
            <a:ext cx="1012378" cy="718458"/>
            <a:chOff x="8919859" y="1864134"/>
            <a:chExt cx="1012378" cy="718458"/>
          </a:xfrm>
        </p:grpSpPr>
        <p:sp>
          <p:nvSpPr>
            <p:cNvPr id="231" name="Oval 230">
              <a:extLst>
                <a:ext uri="{FF2B5EF4-FFF2-40B4-BE49-F238E27FC236}">
                  <a16:creationId xmlns:a16="http://schemas.microsoft.com/office/drawing/2014/main" id="{72AA163E-3C19-9185-107C-DB5DA4659B66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32" name="Oval 231">
              <a:extLst>
                <a:ext uri="{FF2B5EF4-FFF2-40B4-BE49-F238E27FC236}">
                  <a16:creationId xmlns:a16="http://schemas.microsoft.com/office/drawing/2014/main" id="{295996F5-2197-93BD-61C6-83E72614C59E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33" name="Oval 232">
              <a:extLst>
                <a:ext uri="{FF2B5EF4-FFF2-40B4-BE49-F238E27FC236}">
                  <a16:creationId xmlns:a16="http://schemas.microsoft.com/office/drawing/2014/main" id="{23D7431E-C139-4D1C-4A0B-85659E17A4CB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234" name="Explosion 1 233">
            <a:extLst>
              <a:ext uri="{FF2B5EF4-FFF2-40B4-BE49-F238E27FC236}">
                <a16:creationId xmlns:a16="http://schemas.microsoft.com/office/drawing/2014/main" id="{79D20FD9-C37E-4D89-0A22-B411405AB7AC}"/>
              </a:ext>
            </a:extLst>
          </p:cNvPr>
          <p:cNvSpPr/>
          <p:nvPr/>
        </p:nvSpPr>
        <p:spPr>
          <a:xfrm>
            <a:off x="124809" y="2375961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235" name="Explosion 1 234">
            <a:extLst>
              <a:ext uri="{FF2B5EF4-FFF2-40B4-BE49-F238E27FC236}">
                <a16:creationId xmlns:a16="http://schemas.microsoft.com/office/drawing/2014/main" id="{196329D2-69DC-DD0C-D1DF-76126BD4AF14}"/>
              </a:ext>
            </a:extLst>
          </p:cNvPr>
          <p:cNvSpPr/>
          <p:nvPr/>
        </p:nvSpPr>
        <p:spPr>
          <a:xfrm>
            <a:off x="3609349" y="1592393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236" name="Explosion 1 235">
            <a:extLst>
              <a:ext uri="{FF2B5EF4-FFF2-40B4-BE49-F238E27FC236}">
                <a16:creationId xmlns:a16="http://schemas.microsoft.com/office/drawing/2014/main" id="{47D47DB0-19E1-2E9B-82B5-F750B73DBAA8}"/>
              </a:ext>
            </a:extLst>
          </p:cNvPr>
          <p:cNvSpPr/>
          <p:nvPr/>
        </p:nvSpPr>
        <p:spPr>
          <a:xfrm>
            <a:off x="7302085" y="3062928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grpSp>
        <p:nvGrpSpPr>
          <p:cNvPr id="237" name="Gruppieren 236">
            <a:extLst>
              <a:ext uri="{FF2B5EF4-FFF2-40B4-BE49-F238E27FC236}">
                <a16:creationId xmlns:a16="http://schemas.microsoft.com/office/drawing/2014/main" id="{2B887AE8-9C5C-E748-04F5-609E9A526BFC}"/>
              </a:ext>
            </a:extLst>
          </p:cNvPr>
          <p:cNvGrpSpPr/>
          <p:nvPr/>
        </p:nvGrpSpPr>
        <p:grpSpPr>
          <a:xfrm>
            <a:off x="3796223" y="-933846"/>
            <a:ext cx="1023257" cy="729343"/>
            <a:chOff x="5072743" y="1741714"/>
            <a:chExt cx="1023257" cy="729343"/>
          </a:xfrm>
        </p:grpSpPr>
        <p:sp>
          <p:nvSpPr>
            <p:cNvPr id="238" name="Oval 237">
              <a:extLst>
                <a:ext uri="{FF2B5EF4-FFF2-40B4-BE49-F238E27FC236}">
                  <a16:creationId xmlns:a16="http://schemas.microsoft.com/office/drawing/2014/main" id="{DAF462AA-7DB0-9D30-392A-8F383407CFE5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39" name="Oval 238">
              <a:extLst>
                <a:ext uri="{FF2B5EF4-FFF2-40B4-BE49-F238E27FC236}">
                  <a16:creationId xmlns:a16="http://schemas.microsoft.com/office/drawing/2014/main" id="{FC2F85F2-3E9C-DFB3-E8C9-B9AE5B573730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40" name="Gruppieren 239">
            <a:extLst>
              <a:ext uri="{FF2B5EF4-FFF2-40B4-BE49-F238E27FC236}">
                <a16:creationId xmlns:a16="http://schemas.microsoft.com/office/drawing/2014/main" id="{15813604-1C7F-C946-DD8A-636DF03E32AA}"/>
              </a:ext>
            </a:extLst>
          </p:cNvPr>
          <p:cNvGrpSpPr/>
          <p:nvPr/>
        </p:nvGrpSpPr>
        <p:grpSpPr>
          <a:xfrm>
            <a:off x="-816650" y="3991447"/>
            <a:ext cx="658588" cy="595997"/>
            <a:chOff x="2688771" y="3687533"/>
            <a:chExt cx="658588" cy="595997"/>
          </a:xfrm>
        </p:grpSpPr>
        <p:sp>
          <p:nvSpPr>
            <p:cNvPr id="241" name="Oval 240">
              <a:extLst>
                <a:ext uri="{FF2B5EF4-FFF2-40B4-BE49-F238E27FC236}">
                  <a16:creationId xmlns:a16="http://schemas.microsoft.com/office/drawing/2014/main" id="{59BE86A9-A2DE-A4AE-D824-58055461F25D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42" name="Oval 241">
              <a:extLst>
                <a:ext uri="{FF2B5EF4-FFF2-40B4-BE49-F238E27FC236}">
                  <a16:creationId xmlns:a16="http://schemas.microsoft.com/office/drawing/2014/main" id="{8ED8A9FD-F7D0-762B-763F-664EAE24FE4D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43" name="Gruppieren 242">
            <a:extLst>
              <a:ext uri="{FF2B5EF4-FFF2-40B4-BE49-F238E27FC236}">
                <a16:creationId xmlns:a16="http://schemas.microsoft.com/office/drawing/2014/main" id="{2D9BB941-3381-E04B-4AF7-FDA22797F08E}"/>
              </a:ext>
            </a:extLst>
          </p:cNvPr>
          <p:cNvGrpSpPr/>
          <p:nvPr/>
        </p:nvGrpSpPr>
        <p:grpSpPr>
          <a:xfrm>
            <a:off x="9293041" y="3792781"/>
            <a:ext cx="658588" cy="595997"/>
            <a:chOff x="2688771" y="3687533"/>
            <a:chExt cx="658588" cy="595997"/>
          </a:xfrm>
        </p:grpSpPr>
        <p:sp>
          <p:nvSpPr>
            <p:cNvPr id="244" name="Oval 243">
              <a:extLst>
                <a:ext uri="{FF2B5EF4-FFF2-40B4-BE49-F238E27FC236}">
                  <a16:creationId xmlns:a16="http://schemas.microsoft.com/office/drawing/2014/main" id="{C59F64BD-F1E2-2A2B-8F1D-E12D4D5F1A03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45" name="Oval 244">
              <a:extLst>
                <a:ext uri="{FF2B5EF4-FFF2-40B4-BE49-F238E27FC236}">
                  <a16:creationId xmlns:a16="http://schemas.microsoft.com/office/drawing/2014/main" id="{372685F5-4BF2-B191-F343-232467F19AD5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46" name="Gruppieren 245">
            <a:extLst>
              <a:ext uri="{FF2B5EF4-FFF2-40B4-BE49-F238E27FC236}">
                <a16:creationId xmlns:a16="http://schemas.microsoft.com/office/drawing/2014/main" id="{6518CDE7-A687-C743-25BF-116852A3CE35}"/>
              </a:ext>
            </a:extLst>
          </p:cNvPr>
          <p:cNvGrpSpPr/>
          <p:nvPr/>
        </p:nvGrpSpPr>
        <p:grpSpPr>
          <a:xfrm rot="1482553">
            <a:off x="3966961" y="2133048"/>
            <a:ext cx="1012378" cy="718458"/>
            <a:chOff x="8919859" y="1864134"/>
            <a:chExt cx="1012378" cy="718458"/>
          </a:xfrm>
        </p:grpSpPr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EAADCC88-4F38-741D-F55B-08AA76F38024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77D557D1-E4BD-A017-16E2-E11537413D02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49" name="Oval 248">
              <a:extLst>
                <a:ext uri="{FF2B5EF4-FFF2-40B4-BE49-F238E27FC236}">
                  <a16:creationId xmlns:a16="http://schemas.microsoft.com/office/drawing/2014/main" id="{3563E93F-2517-940B-DE80-1EDA6EB70C17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50" name="Gruppieren 249">
            <a:extLst>
              <a:ext uri="{FF2B5EF4-FFF2-40B4-BE49-F238E27FC236}">
                <a16:creationId xmlns:a16="http://schemas.microsoft.com/office/drawing/2014/main" id="{5E589855-7E00-D244-BB20-6C88DCA5C79F}"/>
              </a:ext>
            </a:extLst>
          </p:cNvPr>
          <p:cNvGrpSpPr/>
          <p:nvPr/>
        </p:nvGrpSpPr>
        <p:grpSpPr>
          <a:xfrm rot="17216785">
            <a:off x="3971679" y="2040023"/>
            <a:ext cx="1012378" cy="718458"/>
            <a:chOff x="8919859" y="1864134"/>
            <a:chExt cx="1012378" cy="718458"/>
          </a:xfrm>
        </p:grpSpPr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E1896D0A-DA4B-1EFD-511F-67DED202E512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52" name="Oval 251">
              <a:extLst>
                <a:ext uri="{FF2B5EF4-FFF2-40B4-BE49-F238E27FC236}">
                  <a16:creationId xmlns:a16="http://schemas.microsoft.com/office/drawing/2014/main" id="{4681370E-35C9-B06D-DC85-8B3A4C920961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53" name="Oval 252">
              <a:extLst>
                <a:ext uri="{FF2B5EF4-FFF2-40B4-BE49-F238E27FC236}">
                  <a16:creationId xmlns:a16="http://schemas.microsoft.com/office/drawing/2014/main" id="{7A84EBFC-E416-3685-42BF-1398F567D427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254" name="Textfeld 253">
            <a:extLst>
              <a:ext uri="{FF2B5EF4-FFF2-40B4-BE49-F238E27FC236}">
                <a16:creationId xmlns:a16="http://schemas.microsoft.com/office/drawing/2014/main" id="{0ECB747D-000D-CA16-B7D1-92784DF7632A}"/>
              </a:ext>
            </a:extLst>
          </p:cNvPr>
          <p:cNvSpPr txBox="1"/>
          <p:nvPr/>
        </p:nvSpPr>
        <p:spPr>
          <a:xfrm>
            <a:off x="2541939" y="5006563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de-DE" dirty="0"/>
          </a:p>
        </p:txBody>
      </p:sp>
      <p:sp>
        <p:nvSpPr>
          <p:cNvPr id="255" name="Textfeld 254">
            <a:extLst>
              <a:ext uri="{FF2B5EF4-FFF2-40B4-BE49-F238E27FC236}">
                <a16:creationId xmlns:a16="http://schemas.microsoft.com/office/drawing/2014/main" id="{161BF35E-048E-215F-481B-817B3904EFC0}"/>
              </a:ext>
            </a:extLst>
          </p:cNvPr>
          <p:cNvSpPr txBox="1"/>
          <p:nvPr/>
        </p:nvSpPr>
        <p:spPr>
          <a:xfrm>
            <a:off x="3643626" y="4995546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de-DE"/>
          </a:p>
        </p:txBody>
      </p:sp>
      <p:grpSp>
        <p:nvGrpSpPr>
          <p:cNvPr id="256" name="Gruppieren 255">
            <a:extLst>
              <a:ext uri="{FF2B5EF4-FFF2-40B4-BE49-F238E27FC236}">
                <a16:creationId xmlns:a16="http://schemas.microsoft.com/office/drawing/2014/main" id="{3032B8D6-E954-770B-9F95-5B8D18B53418}"/>
              </a:ext>
            </a:extLst>
          </p:cNvPr>
          <p:cNvGrpSpPr/>
          <p:nvPr/>
        </p:nvGrpSpPr>
        <p:grpSpPr>
          <a:xfrm>
            <a:off x="7499810" y="-994288"/>
            <a:ext cx="1023257" cy="729343"/>
            <a:chOff x="5072743" y="1741714"/>
            <a:chExt cx="1023257" cy="729343"/>
          </a:xfrm>
        </p:grpSpPr>
        <p:sp>
          <p:nvSpPr>
            <p:cNvPr id="257" name="Oval 256">
              <a:extLst>
                <a:ext uri="{FF2B5EF4-FFF2-40B4-BE49-F238E27FC236}">
                  <a16:creationId xmlns:a16="http://schemas.microsoft.com/office/drawing/2014/main" id="{C2AD4865-C5C8-DCBC-0A41-5C7CBDE79312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58" name="Oval 257">
              <a:extLst>
                <a:ext uri="{FF2B5EF4-FFF2-40B4-BE49-F238E27FC236}">
                  <a16:creationId xmlns:a16="http://schemas.microsoft.com/office/drawing/2014/main" id="{603FDC3B-6C82-93FC-EBB7-48813B6AF756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59" name="Gruppieren 258">
            <a:extLst>
              <a:ext uri="{FF2B5EF4-FFF2-40B4-BE49-F238E27FC236}">
                <a16:creationId xmlns:a16="http://schemas.microsoft.com/office/drawing/2014/main" id="{1BB1AD0C-48E8-D592-50D1-919ECDCFDF5F}"/>
              </a:ext>
            </a:extLst>
          </p:cNvPr>
          <p:cNvGrpSpPr/>
          <p:nvPr/>
        </p:nvGrpSpPr>
        <p:grpSpPr>
          <a:xfrm>
            <a:off x="2900911" y="5501785"/>
            <a:ext cx="658588" cy="595997"/>
            <a:chOff x="2688771" y="3687533"/>
            <a:chExt cx="658588" cy="595997"/>
          </a:xfrm>
        </p:grpSpPr>
        <p:sp>
          <p:nvSpPr>
            <p:cNvPr id="260" name="Oval 259">
              <a:extLst>
                <a:ext uri="{FF2B5EF4-FFF2-40B4-BE49-F238E27FC236}">
                  <a16:creationId xmlns:a16="http://schemas.microsoft.com/office/drawing/2014/main" id="{5A3F0769-C3B5-C45F-06B2-AFFB697054E2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61" name="Oval 260">
              <a:extLst>
                <a:ext uri="{FF2B5EF4-FFF2-40B4-BE49-F238E27FC236}">
                  <a16:creationId xmlns:a16="http://schemas.microsoft.com/office/drawing/2014/main" id="{8F9AA2BB-B9CC-FC46-4F5A-394420FB7040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62" name="Gruppieren 261">
            <a:extLst>
              <a:ext uri="{FF2B5EF4-FFF2-40B4-BE49-F238E27FC236}">
                <a16:creationId xmlns:a16="http://schemas.microsoft.com/office/drawing/2014/main" id="{C7FB6DD2-5C1B-BC51-B3C4-E9014A6AE7BD}"/>
              </a:ext>
            </a:extLst>
          </p:cNvPr>
          <p:cNvGrpSpPr/>
          <p:nvPr/>
        </p:nvGrpSpPr>
        <p:grpSpPr>
          <a:xfrm>
            <a:off x="13010602" y="5303119"/>
            <a:ext cx="658588" cy="595997"/>
            <a:chOff x="2688771" y="3687533"/>
            <a:chExt cx="658588" cy="595997"/>
          </a:xfrm>
        </p:grpSpPr>
        <p:sp>
          <p:nvSpPr>
            <p:cNvPr id="263" name="Oval 262">
              <a:extLst>
                <a:ext uri="{FF2B5EF4-FFF2-40B4-BE49-F238E27FC236}">
                  <a16:creationId xmlns:a16="http://schemas.microsoft.com/office/drawing/2014/main" id="{0FBF0AC7-E5BE-3E6D-7394-6A5942AD8DD9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64" name="Oval 263">
              <a:extLst>
                <a:ext uri="{FF2B5EF4-FFF2-40B4-BE49-F238E27FC236}">
                  <a16:creationId xmlns:a16="http://schemas.microsoft.com/office/drawing/2014/main" id="{4A52F1B5-6DCB-38B7-8B95-0471544DD2C0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65" name="Gruppieren 264">
            <a:extLst>
              <a:ext uri="{FF2B5EF4-FFF2-40B4-BE49-F238E27FC236}">
                <a16:creationId xmlns:a16="http://schemas.microsoft.com/office/drawing/2014/main" id="{1130B31F-6FEC-558D-FC8D-95AEB586D09D}"/>
              </a:ext>
            </a:extLst>
          </p:cNvPr>
          <p:cNvGrpSpPr/>
          <p:nvPr/>
        </p:nvGrpSpPr>
        <p:grpSpPr>
          <a:xfrm rot="1482553">
            <a:off x="7684522" y="3643386"/>
            <a:ext cx="1012378" cy="718458"/>
            <a:chOff x="8919859" y="1864134"/>
            <a:chExt cx="1012378" cy="718458"/>
          </a:xfrm>
        </p:grpSpPr>
        <p:sp>
          <p:nvSpPr>
            <p:cNvPr id="266" name="Oval 265">
              <a:extLst>
                <a:ext uri="{FF2B5EF4-FFF2-40B4-BE49-F238E27FC236}">
                  <a16:creationId xmlns:a16="http://schemas.microsoft.com/office/drawing/2014/main" id="{0B38ACCC-E8AB-DBDC-5B57-9C978AB2070B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67" name="Oval 266">
              <a:extLst>
                <a:ext uri="{FF2B5EF4-FFF2-40B4-BE49-F238E27FC236}">
                  <a16:creationId xmlns:a16="http://schemas.microsoft.com/office/drawing/2014/main" id="{32F70460-8F0F-AA6F-0A41-BFDF0DF3B850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68" name="Oval 267">
              <a:extLst>
                <a:ext uri="{FF2B5EF4-FFF2-40B4-BE49-F238E27FC236}">
                  <a16:creationId xmlns:a16="http://schemas.microsoft.com/office/drawing/2014/main" id="{88720B16-A1A3-7B14-4F14-254F833C6031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69" name="Gruppieren 268">
            <a:extLst>
              <a:ext uri="{FF2B5EF4-FFF2-40B4-BE49-F238E27FC236}">
                <a16:creationId xmlns:a16="http://schemas.microsoft.com/office/drawing/2014/main" id="{B39E9A71-5508-60FB-A341-52752DABFB3D}"/>
              </a:ext>
            </a:extLst>
          </p:cNvPr>
          <p:cNvGrpSpPr/>
          <p:nvPr/>
        </p:nvGrpSpPr>
        <p:grpSpPr>
          <a:xfrm rot="17216785">
            <a:off x="7689240" y="3550361"/>
            <a:ext cx="1012378" cy="718458"/>
            <a:chOff x="8919859" y="1864134"/>
            <a:chExt cx="1012378" cy="718458"/>
          </a:xfrm>
        </p:grpSpPr>
        <p:sp>
          <p:nvSpPr>
            <p:cNvPr id="270" name="Oval 269">
              <a:extLst>
                <a:ext uri="{FF2B5EF4-FFF2-40B4-BE49-F238E27FC236}">
                  <a16:creationId xmlns:a16="http://schemas.microsoft.com/office/drawing/2014/main" id="{03B53547-4FC1-C894-E52A-71B2929A7D3A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71" name="Oval 270">
              <a:extLst>
                <a:ext uri="{FF2B5EF4-FFF2-40B4-BE49-F238E27FC236}">
                  <a16:creationId xmlns:a16="http://schemas.microsoft.com/office/drawing/2014/main" id="{A20FB8D7-EF66-C2B9-885A-A4CDA42AB3E1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72" name="Oval 271">
              <a:extLst>
                <a:ext uri="{FF2B5EF4-FFF2-40B4-BE49-F238E27FC236}">
                  <a16:creationId xmlns:a16="http://schemas.microsoft.com/office/drawing/2014/main" id="{EDF74C73-3C85-6E27-547A-570E732C5313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73" name="Gruppieren 272">
            <a:extLst>
              <a:ext uri="{FF2B5EF4-FFF2-40B4-BE49-F238E27FC236}">
                <a16:creationId xmlns:a16="http://schemas.microsoft.com/office/drawing/2014/main" id="{701AC04E-45E5-257B-6913-E81B44B1E513}"/>
              </a:ext>
            </a:extLst>
          </p:cNvPr>
          <p:cNvGrpSpPr/>
          <p:nvPr/>
        </p:nvGrpSpPr>
        <p:grpSpPr>
          <a:xfrm>
            <a:off x="257198" y="-1152229"/>
            <a:ext cx="1023257" cy="729343"/>
            <a:chOff x="5072743" y="1741714"/>
            <a:chExt cx="1023257" cy="729343"/>
          </a:xfrm>
        </p:grpSpPr>
        <p:sp>
          <p:nvSpPr>
            <p:cNvPr id="274" name="Oval 273">
              <a:extLst>
                <a:ext uri="{FF2B5EF4-FFF2-40B4-BE49-F238E27FC236}">
                  <a16:creationId xmlns:a16="http://schemas.microsoft.com/office/drawing/2014/main" id="{6A1D0D6F-6F57-1DF8-B404-A035A71B5CA1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75" name="Oval 274">
              <a:extLst>
                <a:ext uri="{FF2B5EF4-FFF2-40B4-BE49-F238E27FC236}">
                  <a16:creationId xmlns:a16="http://schemas.microsoft.com/office/drawing/2014/main" id="{D3A12844-35F2-0184-2ADE-ECF525A86E5E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76" name="Gruppieren 275">
            <a:extLst>
              <a:ext uri="{FF2B5EF4-FFF2-40B4-BE49-F238E27FC236}">
                <a16:creationId xmlns:a16="http://schemas.microsoft.com/office/drawing/2014/main" id="{D4B16370-86F4-0DAD-6896-C56F2268FEA4}"/>
              </a:ext>
            </a:extLst>
          </p:cNvPr>
          <p:cNvGrpSpPr/>
          <p:nvPr/>
        </p:nvGrpSpPr>
        <p:grpSpPr>
          <a:xfrm>
            <a:off x="-4306406" y="4818221"/>
            <a:ext cx="658588" cy="595997"/>
            <a:chOff x="2688771" y="3687533"/>
            <a:chExt cx="658588" cy="595997"/>
          </a:xfrm>
        </p:grpSpPr>
        <p:sp>
          <p:nvSpPr>
            <p:cNvPr id="277" name="Oval 276">
              <a:extLst>
                <a:ext uri="{FF2B5EF4-FFF2-40B4-BE49-F238E27FC236}">
                  <a16:creationId xmlns:a16="http://schemas.microsoft.com/office/drawing/2014/main" id="{3589CBC8-9364-19F9-F446-DF627F2FC8D6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78" name="Oval 277">
              <a:extLst>
                <a:ext uri="{FF2B5EF4-FFF2-40B4-BE49-F238E27FC236}">
                  <a16:creationId xmlns:a16="http://schemas.microsoft.com/office/drawing/2014/main" id="{31DC465A-F8B1-F337-33CA-49A82B3F924B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79" name="Gruppieren 278">
            <a:extLst>
              <a:ext uri="{FF2B5EF4-FFF2-40B4-BE49-F238E27FC236}">
                <a16:creationId xmlns:a16="http://schemas.microsoft.com/office/drawing/2014/main" id="{54D39B94-9A9B-7E2A-5AD0-B4700517CA11}"/>
              </a:ext>
            </a:extLst>
          </p:cNvPr>
          <p:cNvGrpSpPr/>
          <p:nvPr/>
        </p:nvGrpSpPr>
        <p:grpSpPr>
          <a:xfrm>
            <a:off x="5673983" y="5215552"/>
            <a:ext cx="658588" cy="595997"/>
            <a:chOff x="2688771" y="3687533"/>
            <a:chExt cx="658588" cy="595997"/>
          </a:xfrm>
        </p:grpSpPr>
        <p:sp>
          <p:nvSpPr>
            <p:cNvPr id="280" name="Oval 279">
              <a:extLst>
                <a:ext uri="{FF2B5EF4-FFF2-40B4-BE49-F238E27FC236}">
                  <a16:creationId xmlns:a16="http://schemas.microsoft.com/office/drawing/2014/main" id="{FA1161BD-83D6-9FE0-E804-00D0F0B5256A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81" name="Oval 280">
              <a:extLst>
                <a:ext uri="{FF2B5EF4-FFF2-40B4-BE49-F238E27FC236}">
                  <a16:creationId xmlns:a16="http://schemas.microsoft.com/office/drawing/2014/main" id="{2F9ECAD5-9B02-B3B6-DF4A-FCD03F5D6E8A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82" name="Gruppieren 281">
            <a:extLst>
              <a:ext uri="{FF2B5EF4-FFF2-40B4-BE49-F238E27FC236}">
                <a16:creationId xmlns:a16="http://schemas.microsoft.com/office/drawing/2014/main" id="{C971237C-E56B-4097-CF24-EB0E1E6081F9}"/>
              </a:ext>
            </a:extLst>
          </p:cNvPr>
          <p:cNvGrpSpPr/>
          <p:nvPr/>
        </p:nvGrpSpPr>
        <p:grpSpPr>
          <a:xfrm rot="1482553">
            <a:off x="477205" y="2959822"/>
            <a:ext cx="1012378" cy="718458"/>
            <a:chOff x="8919859" y="1864134"/>
            <a:chExt cx="1012378" cy="718458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74BEB078-114E-B886-0FAB-B75144F17ED5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84" name="Oval 283">
              <a:extLst>
                <a:ext uri="{FF2B5EF4-FFF2-40B4-BE49-F238E27FC236}">
                  <a16:creationId xmlns:a16="http://schemas.microsoft.com/office/drawing/2014/main" id="{DDE03AB1-0507-E0D5-20CB-CC332F993204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580CA8DF-2450-C65D-BB4F-EF3C162F931A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86" name="Gruppieren 285">
            <a:extLst>
              <a:ext uri="{FF2B5EF4-FFF2-40B4-BE49-F238E27FC236}">
                <a16:creationId xmlns:a16="http://schemas.microsoft.com/office/drawing/2014/main" id="{6A1355C6-CD6F-9B17-651A-9168267B3696}"/>
              </a:ext>
            </a:extLst>
          </p:cNvPr>
          <p:cNvGrpSpPr/>
          <p:nvPr/>
        </p:nvGrpSpPr>
        <p:grpSpPr>
          <a:xfrm rot="17216785">
            <a:off x="481923" y="2866797"/>
            <a:ext cx="1012378" cy="718458"/>
            <a:chOff x="8919859" y="1864134"/>
            <a:chExt cx="1012378" cy="718458"/>
          </a:xfrm>
        </p:grpSpPr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7E518EAE-4AF9-77FB-4A76-7A1D0A4201AB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269EAB5B-69E4-F08A-6258-3A0BC29B811A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2015CA8C-706F-8E3E-F5ED-5A562BC89C9C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290" name="Explosion 1 289">
            <a:extLst>
              <a:ext uri="{FF2B5EF4-FFF2-40B4-BE49-F238E27FC236}">
                <a16:creationId xmlns:a16="http://schemas.microsoft.com/office/drawing/2014/main" id="{6ACAF553-D746-E070-7896-89069EAA0A7A}"/>
              </a:ext>
            </a:extLst>
          </p:cNvPr>
          <p:cNvSpPr/>
          <p:nvPr/>
        </p:nvSpPr>
        <p:spPr>
          <a:xfrm>
            <a:off x="159616" y="2369849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291" name="Explosion 1 290">
            <a:extLst>
              <a:ext uri="{FF2B5EF4-FFF2-40B4-BE49-F238E27FC236}">
                <a16:creationId xmlns:a16="http://schemas.microsoft.com/office/drawing/2014/main" id="{96F12F2F-3786-4C89-AE7B-2738081326CB}"/>
              </a:ext>
            </a:extLst>
          </p:cNvPr>
          <p:cNvSpPr/>
          <p:nvPr/>
        </p:nvSpPr>
        <p:spPr>
          <a:xfrm>
            <a:off x="3644156" y="1586281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292" name="Explosion 1 291">
            <a:extLst>
              <a:ext uri="{FF2B5EF4-FFF2-40B4-BE49-F238E27FC236}">
                <a16:creationId xmlns:a16="http://schemas.microsoft.com/office/drawing/2014/main" id="{FEE92B56-6491-3EF7-C9C4-088EF60BAA17}"/>
              </a:ext>
            </a:extLst>
          </p:cNvPr>
          <p:cNvSpPr/>
          <p:nvPr/>
        </p:nvSpPr>
        <p:spPr>
          <a:xfrm>
            <a:off x="7336892" y="3056816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grpSp>
        <p:nvGrpSpPr>
          <p:cNvPr id="293" name="Gruppieren 292">
            <a:extLst>
              <a:ext uri="{FF2B5EF4-FFF2-40B4-BE49-F238E27FC236}">
                <a16:creationId xmlns:a16="http://schemas.microsoft.com/office/drawing/2014/main" id="{92081651-9C82-6941-3989-468DB1A83050}"/>
              </a:ext>
            </a:extLst>
          </p:cNvPr>
          <p:cNvGrpSpPr/>
          <p:nvPr/>
        </p:nvGrpSpPr>
        <p:grpSpPr>
          <a:xfrm>
            <a:off x="3728186" y="-933846"/>
            <a:ext cx="1023257" cy="729343"/>
            <a:chOff x="5072743" y="1741714"/>
            <a:chExt cx="1023257" cy="729343"/>
          </a:xfrm>
        </p:grpSpPr>
        <p:sp>
          <p:nvSpPr>
            <p:cNvPr id="294" name="Oval 293">
              <a:extLst>
                <a:ext uri="{FF2B5EF4-FFF2-40B4-BE49-F238E27FC236}">
                  <a16:creationId xmlns:a16="http://schemas.microsoft.com/office/drawing/2014/main" id="{0D2DE031-6FA7-6CAD-A5D3-6C6B34CC9053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95" name="Oval 294">
              <a:extLst>
                <a:ext uri="{FF2B5EF4-FFF2-40B4-BE49-F238E27FC236}">
                  <a16:creationId xmlns:a16="http://schemas.microsoft.com/office/drawing/2014/main" id="{03079090-913E-22E3-A27C-8305B3CDB3CF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96" name="Gruppieren 295">
            <a:extLst>
              <a:ext uri="{FF2B5EF4-FFF2-40B4-BE49-F238E27FC236}">
                <a16:creationId xmlns:a16="http://schemas.microsoft.com/office/drawing/2014/main" id="{53885CA3-A3B6-4B8F-7F7C-622B3C42C69C}"/>
              </a:ext>
            </a:extLst>
          </p:cNvPr>
          <p:cNvGrpSpPr/>
          <p:nvPr/>
        </p:nvGrpSpPr>
        <p:grpSpPr>
          <a:xfrm>
            <a:off x="-884687" y="3991447"/>
            <a:ext cx="658588" cy="595997"/>
            <a:chOff x="2688771" y="3687533"/>
            <a:chExt cx="658588" cy="595997"/>
          </a:xfrm>
        </p:grpSpPr>
        <p:sp>
          <p:nvSpPr>
            <p:cNvPr id="297" name="Oval 296">
              <a:extLst>
                <a:ext uri="{FF2B5EF4-FFF2-40B4-BE49-F238E27FC236}">
                  <a16:creationId xmlns:a16="http://schemas.microsoft.com/office/drawing/2014/main" id="{5FBF43C3-86BA-E919-4DF2-D6BB4F616056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98" name="Oval 297">
              <a:extLst>
                <a:ext uri="{FF2B5EF4-FFF2-40B4-BE49-F238E27FC236}">
                  <a16:creationId xmlns:a16="http://schemas.microsoft.com/office/drawing/2014/main" id="{9C607E84-4FE6-529F-A6F8-ACFE3A18AE00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99" name="Gruppieren 298">
            <a:extLst>
              <a:ext uri="{FF2B5EF4-FFF2-40B4-BE49-F238E27FC236}">
                <a16:creationId xmlns:a16="http://schemas.microsoft.com/office/drawing/2014/main" id="{311B99C3-CD66-BCC2-1A45-6D296A597722}"/>
              </a:ext>
            </a:extLst>
          </p:cNvPr>
          <p:cNvGrpSpPr/>
          <p:nvPr/>
        </p:nvGrpSpPr>
        <p:grpSpPr>
          <a:xfrm>
            <a:off x="9225004" y="3792781"/>
            <a:ext cx="658588" cy="595997"/>
            <a:chOff x="2688771" y="3687533"/>
            <a:chExt cx="658588" cy="595997"/>
          </a:xfrm>
        </p:grpSpPr>
        <p:sp>
          <p:nvSpPr>
            <p:cNvPr id="300" name="Oval 299">
              <a:extLst>
                <a:ext uri="{FF2B5EF4-FFF2-40B4-BE49-F238E27FC236}">
                  <a16:creationId xmlns:a16="http://schemas.microsoft.com/office/drawing/2014/main" id="{75C7801C-017D-B8AB-B3EC-F8B594B426C1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01" name="Oval 300">
              <a:extLst>
                <a:ext uri="{FF2B5EF4-FFF2-40B4-BE49-F238E27FC236}">
                  <a16:creationId xmlns:a16="http://schemas.microsoft.com/office/drawing/2014/main" id="{BBFF95CC-1A2E-6ECE-8CD6-92377E600103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02" name="Gruppieren 301">
            <a:extLst>
              <a:ext uri="{FF2B5EF4-FFF2-40B4-BE49-F238E27FC236}">
                <a16:creationId xmlns:a16="http://schemas.microsoft.com/office/drawing/2014/main" id="{C9595ABF-3CBD-5391-A2E6-999F20D3FD03}"/>
              </a:ext>
            </a:extLst>
          </p:cNvPr>
          <p:cNvGrpSpPr/>
          <p:nvPr/>
        </p:nvGrpSpPr>
        <p:grpSpPr>
          <a:xfrm rot="1482553">
            <a:off x="3898924" y="2133048"/>
            <a:ext cx="1012378" cy="718458"/>
            <a:chOff x="8919859" y="1864134"/>
            <a:chExt cx="1012378" cy="718458"/>
          </a:xfrm>
        </p:grpSpPr>
        <p:sp>
          <p:nvSpPr>
            <p:cNvPr id="303" name="Oval 302">
              <a:extLst>
                <a:ext uri="{FF2B5EF4-FFF2-40B4-BE49-F238E27FC236}">
                  <a16:creationId xmlns:a16="http://schemas.microsoft.com/office/drawing/2014/main" id="{077C7992-DA2B-0D87-7690-5DB24A660C2C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04" name="Oval 303">
              <a:extLst>
                <a:ext uri="{FF2B5EF4-FFF2-40B4-BE49-F238E27FC236}">
                  <a16:creationId xmlns:a16="http://schemas.microsoft.com/office/drawing/2014/main" id="{D8A4F172-4E15-EF46-3814-C90FE2EF22D5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05" name="Oval 304">
              <a:extLst>
                <a:ext uri="{FF2B5EF4-FFF2-40B4-BE49-F238E27FC236}">
                  <a16:creationId xmlns:a16="http://schemas.microsoft.com/office/drawing/2014/main" id="{26FF0D59-9EE2-7A17-F7BA-DAF8B11278AF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06" name="Gruppieren 305">
            <a:extLst>
              <a:ext uri="{FF2B5EF4-FFF2-40B4-BE49-F238E27FC236}">
                <a16:creationId xmlns:a16="http://schemas.microsoft.com/office/drawing/2014/main" id="{8B0EAA4A-0CAA-94E7-A148-8AAA4B0E6FD2}"/>
              </a:ext>
            </a:extLst>
          </p:cNvPr>
          <p:cNvGrpSpPr/>
          <p:nvPr/>
        </p:nvGrpSpPr>
        <p:grpSpPr>
          <a:xfrm rot="17216785">
            <a:off x="3903642" y="2040023"/>
            <a:ext cx="1012378" cy="718458"/>
            <a:chOff x="8919859" y="1864134"/>
            <a:chExt cx="1012378" cy="718458"/>
          </a:xfrm>
        </p:grpSpPr>
        <p:sp>
          <p:nvSpPr>
            <p:cNvPr id="307" name="Oval 306">
              <a:extLst>
                <a:ext uri="{FF2B5EF4-FFF2-40B4-BE49-F238E27FC236}">
                  <a16:creationId xmlns:a16="http://schemas.microsoft.com/office/drawing/2014/main" id="{30FBE2FC-1721-7222-7210-489F77FA68F5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08" name="Oval 307">
              <a:extLst>
                <a:ext uri="{FF2B5EF4-FFF2-40B4-BE49-F238E27FC236}">
                  <a16:creationId xmlns:a16="http://schemas.microsoft.com/office/drawing/2014/main" id="{6D0D35B6-A16A-AD05-CCCF-63FD23BA0B23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09" name="Oval 308">
              <a:extLst>
                <a:ext uri="{FF2B5EF4-FFF2-40B4-BE49-F238E27FC236}">
                  <a16:creationId xmlns:a16="http://schemas.microsoft.com/office/drawing/2014/main" id="{41304B82-8041-F0FF-ADC3-E0AAEBEE777B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310" name="Textfeld 309">
            <a:extLst>
              <a:ext uri="{FF2B5EF4-FFF2-40B4-BE49-F238E27FC236}">
                <a16:creationId xmlns:a16="http://schemas.microsoft.com/office/drawing/2014/main" id="{73054A6A-D6A4-5269-8E2C-D4193B2111D7}"/>
              </a:ext>
            </a:extLst>
          </p:cNvPr>
          <p:cNvSpPr txBox="1"/>
          <p:nvPr/>
        </p:nvSpPr>
        <p:spPr>
          <a:xfrm>
            <a:off x="2473902" y="5006563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de-DE" dirty="0"/>
          </a:p>
        </p:txBody>
      </p:sp>
      <p:sp>
        <p:nvSpPr>
          <p:cNvPr id="311" name="Textfeld 310">
            <a:extLst>
              <a:ext uri="{FF2B5EF4-FFF2-40B4-BE49-F238E27FC236}">
                <a16:creationId xmlns:a16="http://schemas.microsoft.com/office/drawing/2014/main" id="{08F6C0B7-34EA-F2F2-D84F-5CA05EF7BCFF}"/>
              </a:ext>
            </a:extLst>
          </p:cNvPr>
          <p:cNvSpPr txBox="1"/>
          <p:nvPr/>
        </p:nvSpPr>
        <p:spPr>
          <a:xfrm>
            <a:off x="3575589" y="4995546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de-DE"/>
          </a:p>
        </p:txBody>
      </p:sp>
      <p:grpSp>
        <p:nvGrpSpPr>
          <p:cNvPr id="312" name="Gruppieren 311">
            <a:extLst>
              <a:ext uri="{FF2B5EF4-FFF2-40B4-BE49-F238E27FC236}">
                <a16:creationId xmlns:a16="http://schemas.microsoft.com/office/drawing/2014/main" id="{9FA1DBFF-E92D-DDBE-2BFB-50F6E52FFB18}"/>
              </a:ext>
            </a:extLst>
          </p:cNvPr>
          <p:cNvGrpSpPr/>
          <p:nvPr/>
        </p:nvGrpSpPr>
        <p:grpSpPr>
          <a:xfrm>
            <a:off x="7431773" y="-994288"/>
            <a:ext cx="1023257" cy="729343"/>
            <a:chOff x="5072743" y="1741714"/>
            <a:chExt cx="1023257" cy="729343"/>
          </a:xfrm>
        </p:grpSpPr>
        <p:sp>
          <p:nvSpPr>
            <p:cNvPr id="313" name="Oval 312">
              <a:extLst>
                <a:ext uri="{FF2B5EF4-FFF2-40B4-BE49-F238E27FC236}">
                  <a16:creationId xmlns:a16="http://schemas.microsoft.com/office/drawing/2014/main" id="{EA845648-A450-800C-77CF-7ABF91F4BF6F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14" name="Oval 313">
              <a:extLst>
                <a:ext uri="{FF2B5EF4-FFF2-40B4-BE49-F238E27FC236}">
                  <a16:creationId xmlns:a16="http://schemas.microsoft.com/office/drawing/2014/main" id="{AB97AF50-BB86-8A1D-A2E2-E18B46119CF0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15" name="Gruppieren 314">
            <a:extLst>
              <a:ext uri="{FF2B5EF4-FFF2-40B4-BE49-F238E27FC236}">
                <a16:creationId xmlns:a16="http://schemas.microsoft.com/office/drawing/2014/main" id="{1E9A8D02-8621-BA11-A060-28160980140D}"/>
              </a:ext>
            </a:extLst>
          </p:cNvPr>
          <p:cNvGrpSpPr/>
          <p:nvPr/>
        </p:nvGrpSpPr>
        <p:grpSpPr>
          <a:xfrm>
            <a:off x="2832874" y="5501785"/>
            <a:ext cx="658588" cy="595997"/>
            <a:chOff x="2688771" y="3687533"/>
            <a:chExt cx="658588" cy="595997"/>
          </a:xfrm>
        </p:grpSpPr>
        <p:sp>
          <p:nvSpPr>
            <p:cNvPr id="316" name="Oval 315">
              <a:extLst>
                <a:ext uri="{FF2B5EF4-FFF2-40B4-BE49-F238E27FC236}">
                  <a16:creationId xmlns:a16="http://schemas.microsoft.com/office/drawing/2014/main" id="{5AA471BB-F100-0231-D94D-C0A6B9284A14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17" name="Oval 316">
              <a:extLst>
                <a:ext uri="{FF2B5EF4-FFF2-40B4-BE49-F238E27FC236}">
                  <a16:creationId xmlns:a16="http://schemas.microsoft.com/office/drawing/2014/main" id="{237AD45E-9B97-D7FE-C901-72C61AC66209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18" name="Gruppieren 317">
            <a:extLst>
              <a:ext uri="{FF2B5EF4-FFF2-40B4-BE49-F238E27FC236}">
                <a16:creationId xmlns:a16="http://schemas.microsoft.com/office/drawing/2014/main" id="{B291B4CE-4DDD-315C-27DB-F03E0E11AE97}"/>
              </a:ext>
            </a:extLst>
          </p:cNvPr>
          <p:cNvGrpSpPr/>
          <p:nvPr/>
        </p:nvGrpSpPr>
        <p:grpSpPr>
          <a:xfrm>
            <a:off x="12942565" y="5303119"/>
            <a:ext cx="658588" cy="595997"/>
            <a:chOff x="2688771" y="3687533"/>
            <a:chExt cx="658588" cy="595997"/>
          </a:xfrm>
        </p:grpSpPr>
        <p:sp>
          <p:nvSpPr>
            <p:cNvPr id="319" name="Oval 318">
              <a:extLst>
                <a:ext uri="{FF2B5EF4-FFF2-40B4-BE49-F238E27FC236}">
                  <a16:creationId xmlns:a16="http://schemas.microsoft.com/office/drawing/2014/main" id="{77120319-8B3E-A958-8011-BF92232183FA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20" name="Oval 319">
              <a:extLst>
                <a:ext uri="{FF2B5EF4-FFF2-40B4-BE49-F238E27FC236}">
                  <a16:creationId xmlns:a16="http://schemas.microsoft.com/office/drawing/2014/main" id="{88474FB9-EE8C-6F0B-660B-2B75BE805396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21" name="Gruppieren 320">
            <a:extLst>
              <a:ext uri="{FF2B5EF4-FFF2-40B4-BE49-F238E27FC236}">
                <a16:creationId xmlns:a16="http://schemas.microsoft.com/office/drawing/2014/main" id="{4C222FB6-D999-5813-2A78-37FC64EB6A25}"/>
              </a:ext>
            </a:extLst>
          </p:cNvPr>
          <p:cNvGrpSpPr/>
          <p:nvPr/>
        </p:nvGrpSpPr>
        <p:grpSpPr>
          <a:xfrm rot="1482553">
            <a:off x="7616485" y="3643386"/>
            <a:ext cx="1012378" cy="718458"/>
            <a:chOff x="8919859" y="1864134"/>
            <a:chExt cx="1012378" cy="718458"/>
          </a:xfrm>
        </p:grpSpPr>
        <p:sp>
          <p:nvSpPr>
            <p:cNvPr id="322" name="Oval 321">
              <a:extLst>
                <a:ext uri="{FF2B5EF4-FFF2-40B4-BE49-F238E27FC236}">
                  <a16:creationId xmlns:a16="http://schemas.microsoft.com/office/drawing/2014/main" id="{EEBB9AD7-B325-3443-FC3A-2FE95E80EED8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23" name="Oval 322">
              <a:extLst>
                <a:ext uri="{FF2B5EF4-FFF2-40B4-BE49-F238E27FC236}">
                  <a16:creationId xmlns:a16="http://schemas.microsoft.com/office/drawing/2014/main" id="{88B6B983-AF40-90EC-9565-F348C8FCC7C4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24" name="Oval 323">
              <a:extLst>
                <a:ext uri="{FF2B5EF4-FFF2-40B4-BE49-F238E27FC236}">
                  <a16:creationId xmlns:a16="http://schemas.microsoft.com/office/drawing/2014/main" id="{7328063E-5D01-0C5C-21A4-9E2B6A856DFD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25" name="Gruppieren 324">
            <a:extLst>
              <a:ext uri="{FF2B5EF4-FFF2-40B4-BE49-F238E27FC236}">
                <a16:creationId xmlns:a16="http://schemas.microsoft.com/office/drawing/2014/main" id="{849A1311-166C-F674-7FA9-30E572F2493B}"/>
              </a:ext>
            </a:extLst>
          </p:cNvPr>
          <p:cNvGrpSpPr/>
          <p:nvPr/>
        </p:nvGrpSpPr>
        <p:grpSpPr>
          <a:xfrm rot="17216785">
            <a:off x="7621203" y="3550361"/>
            <a:ext cx="1012378" cy="718458"/>
            <a:chOff x="8919859" y="1864134"/>
            <a:chExt cx="1012378" cy="718458"/>
          </a:xfrm>
        </p:grpSpPr>
        <p:sp>
          <p:nvSpPr>
            <p:cNvPr id="326" name="Oval 325">
              <a:extLst>
                <a:ext uri="{FF2B5EF4-FFF2-40B4-BE49-F238E27FC236}">
                  <a16:creationId xmlns:a16="http://schemas.microsoft.com/office/drawing/2014/main" id="{6391D88B-4965-103A-AB5D-47F1D4C05FE7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27" name="Oval 326">
              <a:extLst>
                <a:ext uri="{FF2B5EF4-FFF2-40B4-BE49-F238E27FC236}">
                  <a16:creationId xmlns:a16="http://schemas.microsoft.com/office/drawing/2014/main" id="{D8E2EE6C-ACDE-FB6D-0F80-95C4454E2A96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28" name="Oval 327">
              <a:extLst>
                <a:ext uri="{FF2B5EF4-FFF2-40B4-BE49-F238E27FC236}">
                  <a16:creationId xmlns:a16="http://schemas.microsoft.com/office/drawing/2014/main" id="{83A71FE3-0662-3C43-FB66-A99BB84DA652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29" name="Gruppieren 328">
            <a:extLst>
              <a:ext uri="{FF2B5EF4-FFF2-40B4-BE49-F238E27FC236}">
                <a16:creationId xmlns:a16="http://schemas.microsoft.com/office/drawing/2014/main" id="{6F2BE8D3-AA8B-D02B-E7CD-B632CD1508CF}"/>
              </a:ext>
            </a:extLst>
          </p:cNvPr>
          <p:cNvGrpSpPr/>
          <p:nvPr/>
        </p:nvGrpSpPr>
        <p:grpSpPr>
          <a:xfrm>
            <a:off x="189161" y="-1152229"/>
            <a:ext cx="1023257" cy="729343"/>
            <a:chOff x="5072743" y="1741714"/>
            <a:chExt cx="1023257" cy="729343"/>
          </a:xfrm>
        </p:grpSpPr>
        <p:sp>
          <p:nvSpPr>
            <p:cNvPr id="330" name="Oval 329">
              <a:extLst>
                <a:ext uri="{FF2B5EF4-FFF2-40B4-BE49-F238E27FC236}">
                  <a16:creationId xmlns:a16="http://schemas.microsoft.com/office/drawing/2014/main" id="{A7672602-F4EB-3EE3-85D6-1E1627E4FBBC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31" name="Oval 330">
              <a:extLst>
                <a:ext uri="{FF2B5EF4-FFF2-40B4-BE49-F238E27FC236}">
                  <a16:creationId xmlns:a16="http://schemas.microsoft.com/office/drawing/2014/main" id="{61268737-97E9-C94D-FEF7-5D5420839DD9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32" name="Gruppieren 331">
            <a:extLst>
              <a:ext uri="{FF2B5EF4-FFF2-40B4-BE49-F238E27FC236}">
                <a16:creationId xmlns:a16="http://schemas.microsoft.com/office/drawing/2014/main" id="{58611004-F1BB-385E-45A7-7FA29DA9D33F}"/>
              </a:ext>
            </a:extLst>
          </p:cNvPr>
          <p:cNvGrpSpPr/>
          <p:nvPr/>
        </p:nvGrpSpPr>
        <p:grpSpPr>
          <a:xfrm>
            <a:off x="-4374443" y="4818221"/>
            <a:ext cx="658588" cy="595997"/>
            <a:chOff x="2688771" y="3687533"/>
            <a:chExt cx="658588" cy="595997"/>
          </a:xfrm>
        </p:grpSpPr>
        <p:sp>
          <p:nvSpPr>
            <p:cNvPr id="333" name="Oval 332">
              <a:extLst>
                <a:ext uri="{FF2B5EF4-FFF2-40B4-BE49-F238E27FC236}">
                  <a16:creationId xmlns:a16="http://schemas.microsoft.com/office/drawing/2014/main" id="{29E28B58-5CDA-710F-1733-38DE54F33D84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34" name="Oval 333">
              <a:extLst>
                <a:ext uri="{FF2B5EF4-FFF2-40B4-BE49-F238E27FC236}">
                  <a16:creationId xmlns:a16="http://schemas.microsoft.com/office/drawing/2014/main" id="{032BD399-EF18-8932-082E-E9D8FE6EE705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35" name="Gruppieren 334">
            <a:extLst>
              <a:ext uri="{FF2B5EF4-FFF2-40B4-BE49-F238E27FC236}">
                <a16:creationId xmlns:a16="http://schemas.microsoft.com/office/drawing/2014/main" id="{FA92340C-8A63-C8C6-5F7C-981A8D3C5335}"/>
              </a:ext>
            </a:extLst>
          </p:cNvPr>
          <p:cNvGrpSpPr/>
          <p:nvPr/>
        </p:nvGrpSpPr>
        <p:grpSpPr>
          <a:xfrm>
            <a:off x="5605946" y="5215552"/>
            <a:ext cx="658588" cy="595997"/>
            <a:chOff x="2688771" y="3687533"/>
            <a:chExt cx="658588" cy="595997"/>
          </a:xfrm>
        </p:grpSpPr>
        <p:sp>
          <p:nvSpPr>
            <p:cNvPr id="336" name="Oval 335">
              <a:extLst>
                <a:ext uri="{FF2B5EF4-FFF2-40B4-BE49-F238E27FC236}">
                  <a16:creationId xmlns:a16="http://schemas.microsoft.com/office/drawing/2014/main" id="{D99AEE0A-5C6A-1FEA-5683-2B2F43B14FC7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37" name="Oval 336">
              <a:extLst>
                <a:ext uri="{FF2B5EF4-FFF2-40B4-BE49-F238E27FC236}">
                  <a16:creationId xmlns:a16="http://schemas.microsoft.com/office/drawing/2014/main" id="{B4A17A14-CC82-6590-DF0D-ABA91DCD7B7B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38" name="Gruppieren 337">
            <a:extLst>
              <a:ext uri="{FF2B5EF4-FFF2-40B4-BE49-F238E27FC236}">
                <a16:creationId xmlns:a16="http://schemas.microsoft.com/office/drawing/2014/main" id="{6E718950-ECF1-AD3D-92AB-609A31FF1969}"/>
              </a:ext>
            </a:extLst>
          </p:cNvPr>
          <p:cNvGrpSpPr/>
          <p:nvPr/>
        </p:nvGrpSpPr>
        <p:grpSpPr>
          <a:xfrm rot="1482553">
            <a:off x="409168" y="2959822"/>
            <a:ext cx="1012378" cy="718458"/>
            <a:chOff x="8919859" y="1864134"/>
            <a:chExt cx="1012378" cy="718458"/>
          </a:xfrm>
        </p:grpSpPr>
        <p:sp>
          <p:nvSpPr>
            <p:cNvPr id="339" name="Oval 338">
              <a:extLst>
                <a:ext uri="{FF2B5EF4-FFF2-40B4-BE49-F238E27FC236}">
                  <a16:creationId xmlns:a16="http://schemas.microsoft.com/office/drawing/2014/main" id="{1302C7C2-6536-3E9B-E90C-50E7EEE83D28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40" name="Oval 339">
              <a:extLst>
                <a:ext uri="{FF2B5EF4-FFF2-40B4-BE49-F238E27FC236}">
                  <a16:creationId xmlns:a16="http://schemas.microsoft.com/office/drawing/2014/main" id="{9799E020-CF77-90A6-488D-5EB01B2ADF21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41" name="Oval 340">
              <a:extLst>
                <a:ext uri="{FF2B5EF4-FFF2-40B4-BE49-F238E27FC236}">
                  <a16:creationId xmlns:a16="http://schemas.microsoft.com/office/drawing/2014/main" id="{2382550B-EB7D-2363-188C-6F691A760730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42" name="Gruppieren 341">
            <a:extLst>
              <a:ext uri="{FF2B5EF4-FFF2-40B4-BE49-F238E27FC236}">
                <a16:creationId xmlns:a16="http://schemas.microsoft.com/office/drawing/2014/main" id="{02C9D4A5-0CA1-595E-E3B1-AC02AAB3BDF3}"/>
              </a:ext>
            </a:extLst>
          </p:cNvPr>
          <p:cNvGrpSpPr/>
          <p:nvPr/>
        </p:nvGrpSpPr>
        <p:grpSpPr>
          <a:xfrm rot="17216785">
            <a:off x="413886" y="2866797"/>
            <a:ext cx="1012378" cy="718458"/>
            <a:chOff x="8919859" y="1864134"/>
            <a:chExt cx="1012378" cy="718458"/>
          </a:xfrm>
        </p:grpSpPr>
        <p:sp>
          <p:nvSpPr>
            <p:cNvPr id="343" name="Oval 342">
              <a:extLst>
                <a:ext uri="{FF2B5EF4-FFF2-40B4-BE49-F238E27FC236}">
                  <a16:creationId xmlns:a16="http://schemas.microsoft.com/office/drawing/2014/main" id="{7B72CA21-A5E1-EE87-56E4-DB6A39821685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44" name="Oval 343">
              <a:extLst>
                <a:ext uri="{FF2B5EF4-FFF2-40B4-BE49-F238E27FC236}">
                  <a16:creationId xmlns:a16="http://schemas.microsoft.com/office/drawing/2014/main" id="{D290AE87-C98F-7FAB-E536-D07A9FD8F31E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45" name="Oval 344">
              <a:extLst>
                <a:ext uri="{FF2B5EF4-FFF2-40B4-BE49-F238E27FC236}">
                  <a16:creationId xmlns:a16="http://schemas.microsoft.com/office/drawing/2014/main" id="{BE55A78D-689E-A4AC-4D62-CBE75CA536C7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346" name="Explosion 1 345">
            <a:extLst>
              <a:ext uri="{FF2B5EF4-FFF2-40B4-BE49-F238E27FC236}">
                <a16:creationId xmlns:a16="http://schemas.microsoft.com/office/drawing/2014/main" id="{3344F6CD-3F1D-3DC5-CAA0-7302D21F2B23}"/>
              </a:ext>
            </a:extLst>
          </p:cNvPr>
          <p:cNvSpPr/>
          <p:nvPr/>
        </p:nvSpPr>
        <p:spPr>
          <a:xfrm>
            <a:off x="91579" y="2369849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347" name="Explosion 1 346">
            <a:extLst>
              <a:ext uri="{FF2B5EF4-FFF2-40B4-BE49-F238E27FC236}">
                <a16:creationId xmlns:a16="http://schemas.microsoft.com/office/drawing/2014/main" id="{F5F236DC-4B94-77CC-1EAD-8E3AA91A2852}"/>
              </a:ext>
            </a:extLst>
          </p:cNvPr>
          <p:cNvSpPr/>
          <p:nvPr/>
        </p:nvSpPr>
        <p:spPr>
          <a:xfrm>
            <a:off x="3576119" y="1586281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348" name="Explosion 1 347">
            <a:extLst>
              <a:ext uri="{FF2B5EF4-FFF2-40B4-BE49-F238E27FC236}">
                <a16:creationId xmlns:a16="http://schemas.microsoft.com/office/drawing/2014/main" id="{F8655A06-0B27-24BC-BA85-CFDB2B130E2B}"/>
              </a:ext>
            </a:extLst>
          </p:cNvPr>
          <p:cNvSpPr/>
          <p:nvPr/>
        </p:nvSpPr>
        <p:spPr>
          <a:xfrm>
            <a:off x="7268855" y="3056816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grpSp>
        <p:nvGrpSpPr>
          <p:cNvPr id="349" name="Gruppieren 348">
            <a:extLst>
              <a:ext uri="{FF2B5EF4-FFF2-40B4-BE49-F238E27FC236}">
                <a16:creationId xmlns:a16="http://schemas.microsoft.com/office/drawing/2014/main" id="{5C3D4F53-DED4-9388-61E9-894A2518CAFB}"/>
              </a:ext>
            </a:extLst>
          </p:cNvPr>
          <p:cNvGrpSpPr/>
          <p:nvPr/>
        </p:nvGrpSpPr>
        <p:grpSpPr>
          <a:xfrm>
            <a:off x="3747442" y="-933846"/>
            <a:ext cx="1023257" cy="729343"/>
            <a:chOff x="5072743" y="1741714"/>
            <a:chExt cx="1023257" cy="729343"/>
          </a:xfrm>
        </p:grpSpPr>
        <p:sp>
          <p:nvSpPr>
            <p:cNvPr id="350" name="Oval 349">
              <a:extLst>
                <a:ext uri="{FF2B5EF4-FFF2-40B4-BE49-F238E27FC236}">
                  <a16:creationId xmlns:a16="http://schemas.microsoft.com/office/drawing/2014/main" id="{DC0397B7-98F4-A6B1-D495-AEDB217046D1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51" name="Oval 350">
              <a:extLst>
                <a:ext uri="{FF2B5EF4-FFF2-40B4-BE49-F238E27FC236}">
                  <a16:creationId xmlns:a16="http://schemas.microsoft.com/office/drawing/2014/main" id="{5484B4FA-9B18-8FBD-A2D9-6F918EC234E9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52" name="Gruppieren 351">
            <a:extLst>
              <a:ext uri="{FF2B5EF4-FFF2-40B4-BE49-F238E27FC236}">
                <a16:creationId xmlns:a16="http://schemas.microsoft.com/office/drawing/2014/main" id="{FC484763-FE13-BC65-E096-6CBACE46059E}"/>
              </a:ext>
            </a:extLst>
          </p:cNvPr>
          <p:cNvGrpSpPr/>
          <p:nvPr/>
        </p:nvGrpSpPr>
        <p:grpSpPr>
          <a:xfrm>
            <a:off x="-865431" y="3991447"/>
            <a:ext cx="658588" cy="595997"/>
            <a:chOff x="2688771" y="3687533"/>
            <a:chExt cx="658588" cy="595997"/>
          </a:xfrm>
        </p:grpSpPr>
        <p:sp>
          <p:nvSpPr>
            <p:cNvPr id="353" name="Oval 352">
              <a:extLst>
                <a:ext uri="{FF2B5EF4-FFF2-40B4-BE49-F238E27FC236}">
                  <a16:creationId xmlns:a16="http://schemas.microsoft.com/office/drawing/2014/main" id="{002907B1-3C39-A709-3D5A-9C50C784223A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54" name="Oval 353">
              <a:extLst>
                <a:ext uri="{FF2B5EF4-FFF2-40B4-BE49-F238E27FC236}">
                  <a16:creationId xmlns:a16="http://schemas.microsoft.com/office/drawing/2014/main" id="{CF11AB44-A660-CFD6-CCC0-81957057C9E6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55" name="Gruppieren 354">
            <a:extLst>
              <a:ext uri="{FF2B5EF4-FFF2-40B4-BE49-F238E27FC236}">
                <a16:creationId xmlns:a16="http://schemas.microsoft.com/office/drawing/2014/main" id="{96B88921-A281-645C-D141-1CD7CE798834}"/>
              </a:ext>
            </a:extLst>
          </p:cNvPr>
          <p:cNvGrpSpPr/>
          <p:nvPr/>
        </p:nvGrpSpPr>
        <p:grpSpPr>
          <a:xfrm>
            <a:off x="9244260" y="3792781"/>
            <a:ext cx="658588" cy="595997"/>
            <a:chOff x="2688771" y="3687533"/>
            <a:chExt cx="658588" cy="595997"/>
          </a:xfrm>
        </p:grpSpPr>
        <p:sp>
          <p:nvSpPr>
            <p:cNvPr id="356" name="Oval 355">
              <a:extLst>
                <a:ext uri="{FF2B5EF4-FFF2-40B4-BE49-F238E27FC236}">
                  <a16:creationId xmlns:a16="http://schemas.microsoft.com/office/drawing/2014/main" id="{58C617EC-9C8E-BBDF-E669-3DDCE90DC032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57" name="Oval 356">
              <a:extLst>
                <a:ext uri="{FF2B5EF4-FFF2-40B4-BE49-F238E27FC236}">
                  <a16:creationId xmlns:a16="http://schemas.microsoft.com/office/drawing/2014/main" id="{9B5B4F45-8474-1029-03FB-A27FC4675A9F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58" name="Gruppieren 357">
            <a:extLst>
              <a:ext uri="{FF2B5EF4-FFF2-40B4-BE49-F238E27FC236}">
                <a16:creationId xmlns:a16="http://schemas.microsoft.com/office/drawing/2014/main" id="{F63B77B7-430A-8514-1303-3EA86A100D2F}"/>
              </a:ext>
            </a:extLst>
          </p:cNvPr>
          <p:cNvGrpSpPr/>
          <p:nvPr/>
        </p:nvGrpSpPr>
        <p:grpSpPr>
          <a:xfrm rot="1482553">
            <a:off x="3918180" y="2133048"/>
            <a:ext cx="1012378" cy="718458"/>
            <a:chOff x="8919859" y="1864134"/>
            <a:chExt cx="1012378" cy="718458"/>
          </a:xfrm>
        </p:grpSpPr>
        <p:sp>
          <p:nvSpPr>
            <p:cNvPr id="359" name="Oval 358">
              <a:extLst>
                <a:ext uri="{FF2B5EF4-FFF2-40B4-BE49-F238E27FC236}">
                  <a16:creationId xmlns:a16="http://schemas.microsoft.com/office/drawing/2014/main" id="{564C5EC4-101F-ECF3-091E-009E5DFE0300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60" name="Oval 359">
              <a:extLst>
                <a:ext uri="{FF2B5EF4-FFF2-40B4-BE49-F238E27FC236}">
                  <a16:creationId xmlns:a16="http://schemas.microsoft.com/office/drawing/2014/main" id="{701743DB-7084-E7D8-1FF1-2947AE20C24C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61" name="Oval 360">
              <a:extLst>
                <a:ext uri="{FF2B5EF4-FFF2-40B4-BE49-F238E27FC236}">
                  <a16:creationId xmlns:a16="http://schemas.microsoft.com/office/drawing/2014/main" id="{75B5FEC5-AF8F-3780-DF9E-DCF30BCEE428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62" name="Gruppieren 361">
            <a:extLst>
              <a:ext uri="{FF2B5EF4-FFF2-40B4-BE49-F238E27FC236}">
                <a16:creationId xmlns:a16="http://schemas.microsoft.com/office/drawing/2014/main" id="{902907FD-530C-C875-CF65-07E8C98825F9}"/>
              </a:ext>
            </a:extLst>
          </p:cNvPr>
          <p:cNvGrpSpPr/>
          <p:nvPr/>
        </p:nvGrpSpPr>
        <p:grpSpPr>
          <a:xfrm rot="17216785">
            <a:off x="3922898" y="2040023"/>
            <a:ext cx="1012378" cy="718458"/>
            <a:chOff x="8919859" y="1864134"/>
            <a:chExt cx="1012378" cy="718458"/>
          </a:xfrm>
        </p:grpSpPr>
        <p:sp>
          <p:nvSpPr>
            <p:cNvPr id="363" name="Oval 362">
              <a:extLst>
                <a:ext uri="{FF2B5EF4-FFF2-40B4-BE49-F238E27FC236}">
                  <a16:creationId xmlns:a16="http://schemas.microsoft.com/office/drawing/2014/main" id="{6A8CC2C0-8669-935D-01D7-123F81D89A2D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64" name="Oval 363">
              <a:extLst>
                <a:ext uri="{FF2B5EF4-FFF2-40B4-BE49-F238E27FC236}">
                  <a16:creationId xmlns:a16="http://schemas.microsoft.com/office/drawing/2014/main" id="{1BA3C322-8337-8FF6-22EB-E1FA82E0B662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F26D6EEC-119C-8D71-AD8F-6A7F83EDECAF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366" name="Textfeld 365">
            <a:extLst>
              <a:ext uri="{FF2B5EF4-FFF2-40B4-BE49-F238E27FC236}">
                <a16:creationId xmlns:a16="http://schemas.microsoft.com/office/drawing/2014/main" id="{722CAB65-0690-7B1A-1C64-579E6A1D7DFF}"/>
              </a:ext>
            </a:extLst>
          </p:cNvPr>
          <p:cNvSpPr txBox="1"/>
          <p:nvPr/>
        </p:nvSpPr>
        <p:spPr>
          <a:xfrm>
            <a:off x="2493158" y="5006563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de-DE" dirty="0"/>
          </a:p>
        </p:txBody>
      </p:sp>
      <p:sp>
        <p:nvSpPr>
          <p:cNvPr id="367" name="Textfeld 366">
            <a:extLst>
              <a:ext uri="{FF2B5EF4-FFF2-40B4-BE49-F238E27FC236}">
                <a16:creationId xmlns:a16="http://schemas.microsoft.com/office/drawing/2014/main" id="{242277BB-4855-8B5B-AB7C-891105E5F3F6}"/>
              </a:ext>
            </a:extLst>
          </p:cNvPr>
          <p:cNvSpPr txBox="1"/>
          <p:nvPr/>
        </p:nvSpPr>
        <p:spPr>
          <a:xfrm>
            <a:off x="3594845" y="4995546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de-DE"/>
          </a:p>
        </p:txBody>
      </p:sp>
      <p:grpSp>
        <p:nvGrpSpPr>
          <p:cNvPr id="368" name="Gruppieren 367">
            <a:extLst>
              <a:ext uri="{FF2B5EF4-FFF2-40B4-BE49-F238E27FC236}">
                <a16:creationId xmlns:a16="http://schemas.microsoft.com/office/drawing/2014/main" id="{92233F0F-3767-3F31-4543-581585DE3F4F}"/>
              </a:ext>
            </a:extLst>
          </p:cNvPr>
          <p:cNvGrpSpPr/>
          <p:nvPr/>
        </p:nvGrpSpPr>
        <p:grpSpPr>
          <a:xfrm>
            <a:off x="7451029" y="-994288"/>
            <a:ext cx="1023257" cy="729343"/>
            <a:chOff x="5072743" y="1741714"/>
            <a:chExt cx="1023257" cy="729343"/>
          </a:xfrm>
        </p:grpSpPr>
        <p:sp>
          <p:nvSpPr>
            <p:cNvPr id="369" name="Oval 368">
              <a:extLst>
                <a:ext uri="{FF2B5EF4-FFF2-40B4-BE49-F238E27FC236}">
                  <a16:creationId xmlns:a16="http://schemas.microsoft.com/office/drawing/2014/main" id="{04098D60-08FB-D857-963C-DA84F7759474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70" name="Oval 369">
              <a:extLst>
                <a:ext uri="{FF2B5EF4-FFF2-40B4-BE49-F238E27FC236}">
                  <a16:creationId xmlns:a16="http://schemas.microsoft.com/office/drawing/2014/main" id="{97D36AC2-70E9-1CDC-7E9C-7AB7B39DB59E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71" name="Gruppieren 370">
            <a:extLst>
              <a:ext uri="{FF2B5EF4-FFF2-40B4-BE49-F238E27FC236}">
                <a16:creationId xmlns:a16="http://schemas.microsoft.com/office/drawing/2014/main" id="{71BCAD56-9CBC-EBE7-E50A-5D44F7A68DA7}"/>
              </a:ext>
            </a:extLst>
          </p:cNvPr>
          <p:cNvGrpSpPr/>
          <p:nvPr/>
        </p:nvGrpSpPr>
        <p:grpSpPr>
          <a:xfrm>
            <a:off x="2852130" y="5501785"/>
            <a:ext cx="658588" cy="595997"/>
            <a:chOff x="2688771" y="3687533"/>
            <a:chExt cx="658588" cy="595997"/>
          </a:xfrm>
        </p:grpSpPr>
        <p:sp>
          <p:nvSpPr>
            <p:cNvPr id="372" name="Oval 371">
              <a:extLst>
                <a:ext uri="{FF2B5EF4-FFF2-40B4-BE49-F238E27FC236}">
                  <a16:creationId xmlns:a16="http://schemas.microsoft.com/office/drawing/2014/main" id="{33FA18CC-26A2-6FD4-B1CD-2978B41E04A7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73" name="Oval 372">
              <a:extLst>
                <a:ext uri="{FF2B5EF4-FFF2-40B4-BE49-F238E27FC236}">
                  <a16:creationId xmlns:a16="http://schemas.microsoft.com/office/drawing/2014/main" id="{000854C4-EA1E-B918-AEBF-0C1499A9CC52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74" name="Gruppieren 373">
            <a:extLst>
              <a:ext uri="{FF2B5EF4-FFF2-40B4-BE49-F238E27FC236}">
                <a16:creationId xmlns:a16="http://schemas.microsoft.com/office/drawing/2014/main" id="{E6580DD3-B5AD-DDBF-C277-8FFB669E6BC8}"/>
              </a:ext>
            </a:extLst>
          </p:cNvPr>
          <p:cNvGrpSpPr/>
          <p:nvPr/>
        </p:nvGrpSpPr>
        <p:grpSpPr>
          <a:xfrm>
            <a:off x="12961821" y="5303119"/>
            <a:ext cx="658588" cy="595997"/>
            <a:chOff x="2688771" y="3687533"/>
            <a:chExt cx="658588" cy="595997"/>
          </a:xfrm>
        </p:grpSpPr>
        <p:sp>
          <p:nvSpPr>
            <p:cNvPr id="375" name="Oval 374">
              <a:extLst>
                <a:ext uri="{FF2B5EF4-FFF2-40B4-BE49-F238E27FC236}">
                  <a16:creationId xmlns:a16="http://schemas.microsoft.com/office/drawing/2014/main" id="{153196AF-25D8-8A49-F338-A39A8D6414A9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76" name="Oval 375">
              <a:extLst>
                <a:ext uri="{FF2B5EF4-FFF2-40B4-BE49-F238E27FC236}">
                  <a16:creationId xmlns:a16="http://schemas.microsoft.com/office/drawing/2014/main" id="{F947D5D4-7707-6408-C750-5EBC077E187E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77" name="Gruppieren 376">
            <a:extLst>
              <a:ext uri="{FF2B5EF4-FFF2-40B4-BE49-F238E27FC236}">
                <a16:creationId xmlns:a16="http://schemas.microsoft.com/office/drawing/2014/main" id="{87099CD5-669A-24DB-610F-5B1DF9B4CA57}"/>
              </a:ext>
            </a:extLst>
          </p:cNvPr>
          <p:cNvGrpSpPr/>
          <p:nvPr/>
        </p:nvGrpSpPr>
        <p:grpSpPr>
          <a:xfrm rot="1482553">
            <a:off x="7635741" y="3643386"/>
            <a:ext cx="1012378" cy="718458"/>
            <a:chOff x="8919859" y="1864134"/>
            <a:chExt cx="1012378" cy="718458"/>
          </a:xfrm>
        </p:grpSpPr>
        <p:sp>
          <p:nvSpPr>
            <p:cNvPr id="378" name="Oval 377">
              <a:extLst>
                <a:ext uri="{FF2B5EF4-FFF2-40B4-BE49-F238E27FC236}">
                  <a16:creationId xmlns:a16="http://schemas.microsoft.com/office/drawing/2014/main" id="{56ED8EEC-6EFD-5895-8A4F-B602D2316E9D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79" name="Oval 378">
              <a:extLst>
                <a:ext uri="{FF2B5EF4-FFF2-40B4-BE49-F238E27FC236}">
                  <a16:creationId xmlns:a16="http://schemas.microsoft.com/office/drawing/2014/main" id="{CF58233D-8C89-CDC5-4ECB-7B73709F747A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80" name="Oval 379">
              <a:extLst>
                <a:ext uri="{FF2B5EF4-FFF2-40B4-BE49-F238E27FC236}">
                  <a16:creationId xmlns:a16="http://schemas.microsoft.com/office/drawing/2014/main" id="{F47E62A8-653D-10BE-CF7A-5761EA440B52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81" name="Gruppieren 380">
            <a:extLst>
              <a:ext uri="{FF2B5EF4-FFF2-40B4-BE49-F238E27FC236}">
                <a16:creationId xmlns:a16="http://schemas.microsoft.com/office/drawing/2014/main" id="{736D198F-2C4D-171E-A608-7F320142C9CF}"/>
              </a:ext>
            </a:extLst>
          </p:cNvPr>
          <p:cNvGrpSpPr/>
          <p:nvPr/>
        </p:nvGrpSpPr>
        <p:grpSpPr>
          <a:xfrm rot="17216785">
            <a:off x="7640459" y="3550361"/>
            <a:ext cx="1012378" cy="718458"/>
            <a:chOff x="8919859" y="1864134"/>
            <a:chExt cx="1012378" cy="718458"/>
          </a:xfrm>
        </p:grpSpPr>
        <p:sp>
          <p:nvSpPr>
            <p:cNvPr id="382" name="Oval 381">
              <a:extLst>
                <a:ext uri="{FF2B5EF4-FFF2-40B4-BE49-F238E27FC236}">
                  <a16:creationId xmlns:a16="http://schemas.microsoft.com/office/drawing/2014/main" id="{3A6BF3B7-F424-0042-45A2-D72E29073F60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BCEB3A9A-ECE5-FA47-211D-33B14CB2EE2D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84" name="Oval 383">
              <a:extLst>
                <a:ext uri="{FF2B5EF4-FFF2-40B4-BE49-F238E27FC236}">
                  <a16:creationId xmlns:a16="http://schemas.microsoft.com/office/drawing/2014/main" id="{4CB1F273-E0B3-5095-0AB1-B8B51E3D326E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85" name="Gruppieren 384">
            <a:extLst>
              <a:ext uri="{FF2B5EF4-FFF2-40B4-BE49-F238E27FC236}">
                <a16:creationId xmlns:a16="http://schemas.microsoft.com/office/drawing/2014/main" id="{F38F1854-A0DF-5620-61F8-92B9DDB57981}"/>
              </a:ext>
            </a:extLst>
          </p:cNvPr>
          <p:cNvGrpSpPr/>
          <p:nvPr/>
        </p:nvGrpSpPr>
        <p:grpSpPr>
          <a:xfrm>
            <a:off x="208417" y="-1152229"/>
            <a:ext cx="1023257" cy="729343"/>
            <a:chOff x="5072743" y="1741714"/>
            <a:chExt cx="1023257" cy="729343"/>
          </a:xfrm>
        </p:grpSpPr>
        <p:sp>
          <p:nvSpPr>
            <p:cNvPr id="386" name="Oval 385">
              <a:extLst>
                <a:ext uri="{FF2B5EF4-FFF2-40B4-BE49-F238E27FC236}">
                  <a16:creationId xmlns:a16="http://schemas.microsoft.com/office/drawing/2014/main" id="{6F492AF0-E6DD-A4B6-13EB-0D92B0EB4D0E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721E41EC-DF8E-C45B-CF41-6C9EE03FCDBF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88" name="Gruppieren 387">
            <a:extLst>
              <a:ext uri="{FF2B5EF4-FFF2-40B4-BE49-F238E27FC236}">
                <a16:creationId xmlns:a16="http://schemas.microsoft.com/office/drawing/2014/main" id="{E83585A5-5E7E-8F0F-FD02-EB9256234DA8}"/>
              </a:ext>
            </a:extLst>
          </p:cNvPr>
          <p:cNvGrpSpPr/>
          <p:nvPr/>
        </p:nvGrpSpPr>
        <p:grpSpPr>
          <a:xfrm>
            <a:off x="-4355187" y="4818221"/>
            <a:ext cx="658588" cy="595997"/>
            <a:chOff x="2688771" y="3687533"/>
            <a:chExt cx="658588" cy="595997"/>
          </a:xfrm>
        </p:grpSpPr>
        <p:sp>
          <p:nvSpPr>
            <p:cNvPr id="389" name="Oval 388">
              <a:extLst>
                <a:ext uri="{FF2B5EF4-FFF2-40B4-BE49-F238E27FC236}">
                  <a16:creationId xmlns:a16="http://schemas.microsoft.com/office/drawing/2014/main" id="{80458A87-650E-F709-0AAF-BD6E1A80C5FA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90" name="Oval 389">
              <a:extLst>
                <a:ext uri="{FF2B5EF4-FFF2-40B4-BE49-F238E27FC236}">
                  <a16:creationId xmlns:a16="http://schemas.microsoft.com/office/drawing/2014/main" id="{8F55431B-3543-40D8-A2D3-A3B1EC3307AD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91" name="Gruppieren 390">
            <a:extLst>
              <a:ext uri="{FF2B5EF4-FFF2-40B4-BE49-F238E27FC236}">
                <a16:creationId xmlns:a16="http://schemas.microsoft.com/office/drawing/2014/main" id="{8C0F0DA2-9530-905C-1045-9AC11C2405EB}"/>
              </a:ext>
            </a:extLst>
          </p:cNvPr>
          <p:cNvGrpSpPr/>
          <p:nvPr/>
        </p:nvGrpSpPr>
        <p:grpSpPr>
          <a:xfrm>
            <a:off x="5625202" y="5215552"/>
            <a:ext cx="658588" cy="595997"/>
            <a:chOff x="2688771" y="3687533"/>
            <a:chExt cx="658588" cy="595997"/>
          </a:xfrm>
        </p:grpSpPr>
        <p:sp>
          <p:nvSpPr>
            <p:cNvPr id="392" name="Oval 391">
              <a:extLst>
                <a:ext uri="{FF2B5EF4-FFF2-40B4-BE49-F238E27FC236}">
                  <a16:creationId xmlns:a16="http://schemas.microsoft.com/office/drawing/2014/main" id="{645A47D6-25F1-82BA-94EC-F148EDB9AB88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93" name="Oval 392">
              <a:extLst>
                <a:ext uri="{FF2B5EF4-FFF2-40B4-BE49-F238E27FC236}">
                  <a16:creationId xmlns:a16="http://schemas.microsoft.com/office/drawing/2014/main" id="{CB3BDD0C-F961-EAB3-E243-FA68A57109E2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94" name="Gruppieren 393">
            <a:extLst>
              <a:ext uri="{FF2B5EF4-FFF2-40B4-BE49-F238E27FC236}">
                <a16:creationId xmlns:a16="http://schemas.microsoft.com/office/drawing/2014/main" id="{31EF5A6B-3C3B-4C99-7960-74F34F60562E}"/>
              </a:ext>
            </a:extLst>
          </p:cNvPr>
          <p:cNvGrpSpPr/>
          <p:nvPr/>
        </p:nvGrpSpPr>
        <p:grpSpPr>
          <a:xfrm rot="1482553">
            <a:off x="428424" y="2959822"/>
            <a:ext cx="1012378" cy="718458"/>
            <a:chOff x="8919859" y="1864134"/>
            <a:chExt cx="1012378" cy="718458"/>
          </a:xfrm>
        </p:grpSpPr>
        <p:sp>
          <p:nvSpPr>
            <p:cNvPr id="395" name="Oval 394">
              <a:extLst>
                <a:ext uri="{FF2B5EF4-FFF2-40B4-BE49-F238E27FC236}">
                  <a16:creationId xmlns:a16="http://schemas.microsoft.com/office/drawing/2014/main" id="{2F4EA622-71BC-5151-8DA9-D076B4DB15F7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96" name="Oval 395">
              <a:extLst>
                <a:ext uri="{FF2B5EF4-FFF2-40B4-BE49-F238E27FC236}">
                  <a16:creationId xmlns:a16="http://schemas.microsoft.com/office/drawing/2014/main" id="{2A144F9B-C891-2107-E224-83F531C186B5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97" name="Oval 396">
              <a:extLst>
                <a:ext uri="{FF2B5EF4-FFF2-40B4-BE49-F238E27FC236}">
                  <a16:creationId xmlns:a16="http://schemas.microsoft.com/office/drawing/2014/main" id="{A2BE99C8-D18B-3D36-8DAA-E17FC250293A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98" name="Gruppieren 397">
            <a:extLst>
              <a:ext uri="{FF2B5EF4-FFF2-40B4-BE49-F238E27FC236}">
                <a16:creationId xmlns:a16="http://schemas.microsoft.com/office/drawing/2014/main" id="{54BB94D7-11CC-0432-EBCB-E2348CE47BAE}"/>
              </a:ext>
            </a:extLst>
          </p:cNvPr>
          <p:cNvGrpSpPr/>
          <p:nvPr/>
        </p:nvGrpSpPr>
        <p:grpSpPr>
          <a:xfrm rot="17216785">
            <a:off x="433142" y="2866797"/>
            <a:ext cx="1012378" cy="718458"/>
            <a:chOff x="8919859" y="1864134"/>
            <a:chExt cx="1012378" cy="718458"/>
          </a:xfrm>
        </p:grpSpPr>
        <p:sp>
          <p:nvSpPr>
            <p:cNvPr id="399" name="Oval 398">
              <a:extLst>
                <a:ext uri="{FF2B5EF4-FFF2-40B4-BE49-F238E27FC236}">
                  <a16:creationId xmlns:a16="http://schemas.microsoft.com/office/drawing/2014/main" id="{5B803FD9-2020-5269-20A4-7F5A4E252D3A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400" name="Oval 399">
              <a:extLst>
                <a:ext uri="{FF2B5EF4-FFF2-40B4-BE49-F238E27FC236}">
                  <a16:creationId xmlns:a16="http://schemas.microsoft.com/office/drawing/2014/main" id="{631A322F-0386-0892-F1DF-D1D4F1AC0D83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401" name="Oval 400">
              <a:extLst>
                <a:ext uri="{FF2B5EF4-FFF2-40B4-BE49-F238E27FC236}">
                  <a16:creationId xmlns:a16="http://schemas.microsoft.com/office/drawing/2014/main" id="{8466B02A-8983-B712-87CE-E0F2F2C496AB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402" name="Explosion 1 401">
            <a:extLst>
              <a:ext uri="{FF2B5EF4-FFF2-40B4-BE49-F238E27FC236}">
                <a16:creationId xmlns:a16="http://schemas.microsoft.com/office/drawing/2014/main" id="{42057171-6C27-A6E9-0CD9-4731394AA888}"/>
              </a:ext>
            </a:extLst>
          </p:cNvPr>
          <p:cNvSpPr/>
          <p:nvPr/>
        </p:nvSpPr>
        <p:spPr>
          <a:xfrm>
            <a:off x="110835" y="2369849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403" name="Explosion 1 402">
            <a:extLst>
              <a:ext uri="{FF2B5EF4-FFF2-40B4-BE49-F238E27FC236}">
                <a16:creationId xmlns:a16="http://schemas.microsoft.com/office/drawing/2014/main" id="{D1450470-18C0-54CF-9F13-8DEDFA502F38}"/>
              </a:ext>
            </a:extLst>
          </p:cNvPr>
          <p:cNvSpPr/>
          <p:nvPr/>
        </p:nvSpPr>
        <p:spPr>
          <a:xfrm>
            <a:off x="3595375" y="1586281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404" name="Explosion 1 403">
            <a:extLst>
              <a:ext uri="{FF2B5EF4-FFF2-40B4-BE49-F238E27FC236}">
                <a16:creationId xmlns:a16="http://schemas.microsoft.com/office/drawing/2014/main" id="{383151AF-52B2-B6AE-4283-6455A51E59CE}"/>
              </a:ext>
            </a:extLst>
          </p:cNvPr>
          <p:cNvSpPr/>
          <p:nvPr/>
        </p:nvSpPr>
        <p:spPr>
          <a:xfrm>
            <a:off x="7288111" y="3056816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6603737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35000"/>
    </mc:Choice>
    <mc:Fallback xmlns="">
      <p:transition advClick="0" advTm="35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5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88889E-6 4.81481E-6 L 0.54288 -0.36759 " pathEditMode="relative" rAng="0" ptsTypes="AA">
                                      <p:cBhvr>
                                        <p:cTn id="8" dur="5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118" y="-18117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"/>
                                            </p:cond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9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556 0.01111 L 0.01858 0.57685 " pathEditMode="relative" rAng="0" ptsTypes="AA">
                                      <p:cBhvr>
                                        <p:cTn id="10" dur="5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25" y="28488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"/>
                                            </p:cond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1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12" dur="5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3.7037E-6 L -0.56267 -0.3287 " pathEditMode="relative" rAng="0" ptsTypes="AA">
                                      <p:cBhvr>
                                        <p:cTn id="14" dur="5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229" y="-16420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"/>
                                            </p:cond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16" dur="5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"/>
                                            </p:cond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7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3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3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0"/>
                            </p:stCondLst>
                            <p:childTnLst>
                              <p:par>
                                <p:cTn id="2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5" dur="3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3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31" dur="5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33" dur="5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3.7037E-7 L -0.53867 -0.58588 " pathEditMode="relative" rAng="0" ptsTypes="AA">
                                      <p:cBhvr>
                                        <p:cTn id="35" dur="5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940" y="-29306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-0.01644 L 0.62448 -0.30162 " pathEditMode="relative" rAng="0" ptsTypes="AA">
                                      <p:cBhvr>
                                        <p:cTn id="37" dur="5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24" y="-1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0000"/>
                            </p:stCondLst>
                            <p:childTnLst>
                              <p:par>
                                <p:cTn id="39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0" dur="5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9"/>
                                            </p:cond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50886 -0.525 L 0.54288 -0.36759 " pathEditMode="relative" rAng="0" ptsTypes="AA">
                                      <p:cBhvr>
                                        <p:cTn id="42" dur="5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587" y="7870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052 1.43581 L 0.02013 0.8821 " pathEditMode="relative" rAng="0" ptsTypes="AA">
                                      <p:cBhvr>
                                        <p:cTn id="44" dur="5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28" y="-27685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3"/>
                                            </p:cond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5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46" dur="5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5"/>
                                            </p:cond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-3.45679E-6 L -0.56267 -0.3287 " pathEditMode="relative" rAng="0" ptsTypes="AA">
                                      <p:cBhvr>
                                        <p:cTn id="48" dur="5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142" y="-16451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9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50" dur="5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9"/>
                                            </p:cond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1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3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3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5000"/>
                            </p:stCondLst>
                            <p:childTnLst>
                              <p:par>
                                <p:cTn id="5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9" dur="3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3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65" dur="5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6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67" dur="5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8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-1.11111E-6 L -1.0026 -0.2463 " pathEditMode="relative" rAng="0" ptsTypes="AA">
                                      <p:cBhvr>
                                        <p:cTn id="69" dur="5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139" y="-12315"/>
                                    </p:animMotion>
                                  </p:childTnLst>
                                </p:cTn>
                              </p:par>
                              <p:par>
                                <p:cTn id="70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-0.01636 L 0.62448 -0.30154 " pathEditMode="relative" rAng="0" ptsTypes="AA">
                                      <p:cBhvr>
                                        <p:cTn id="71" dur="5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15" y="-1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20000"/>
                            </p:stCondLst>
                            <p:childTnLst>
                              <p:par>
                                <p:cTn id="73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74" dur="5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3"/>
                                            </p:cond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7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5885 -0.50772 L 0.54288 -0.36759 " pathEditMode="relative" rAng="0" ptsTypes="AA">
                                      <p:cBhvr>
                                        <p:cTn id="76" dur="5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201" y="7006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5"/>
                                            </p:cond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7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8368 1.6287 L 0.02396 0.78024 " pathEditMode="relative" rAng="0" ptsTypes="AA">
                                      <p:cBhvr>
                                        <p:cTn id="78" dur="5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382" y="-42438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79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80" dur="5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9"/>
                                            </p:cond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8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8836 -0.53272 L -0.54844 -0.44475 " pathEditMode="relative" rAng="0" ptsTypes="AA">
                                      <p:cBhvr>
                                        <p:cTn id="82" dur="5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840" y="4383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1"/>
                                            </p:cond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83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84" dur="5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85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3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3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25000"/>
                            </p:stCondLst>
                            <p:childTnLst>
                              <p:par>
                                <p:cTn id="9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3" dur="300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300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99" dur="5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101" dur="5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2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38889E-6 4.93827E-6 L -0.36979 0.65401 " pathEditMode="relative" rAng="0" ptsTypes="AA">
                                      <p:cBhvr>
                                        <p:cTn id="103" dur="5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490" y="32685"/>
                                    </p:animMotion>
                                  </p:childTnLst>
                                </p:cTn>
                              </p:par>
                              <p:par>
                                <p:cTn id="104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-0.01636 L 0.17031 -0.80865 " pathEditMode="relative" rAng="0" ptsTypes="AA">
                                      <p:cBhvr>
                                        <p:cTn id="105" dur="5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507" y="-3963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30000"/>
                            </p:stCondLst>
                            <p:childTnLst>
                              <p:par>
                                <p:cTn id="107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8" dur="5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09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38889E-6 4.81481E-6 L 0.54288 -0.3676 " pathEditMode="relative" rAng="0" ptsTypes="AA">
                                      <p:cBhvr>
                                        <p:cTn id="110" dur="5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135" y="-18395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9"/>
                                            </p:cond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1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556 0.01111 L 0.01858 0.57685 " pathEditMode="relative" rAng="0" ptsTypes="AA">
                                      <p:cBhvr>
                                        <p:cTn id="112" dur="5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2" y="28272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1"/>
                                            </p:cond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13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114" dur="5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1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3.7037E-6 L -0.56267 -0.32871 " pathEditMode="relative" rAng="0" ptsTypes="AA">
                                      <p:cBhvr>
                                        <p:cTn id="116" dur="5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142" y="-16451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5"/>
                                            </p:cond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1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118" dur="5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7"/>
                                            </p:cond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19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3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3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35000"/>
                            </p:stCondLst>
                            <p:childTnLst>
                              <p:par>
                                <p:cTn id="1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7" dur="300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300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133" dur="5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135" dur="5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6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2.59259E-6 L -0.53871 -0.5858 " pathEditMode="relative" rAng="0" ptsTypes="AA">
                                      <p:cBhvr>
                                        <p:cTn id="137" dur="5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944" y="-29290"/>
                                    </p:animMotion>
                                  </p:childTnLst>
                                </p:cTn>
                              </p:par>
                              <p:par>
                                <p:cTn id="138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0.01636 L 0.62448 -0.30154 " pathEditMode="relative" rAng="0" ptsTypes="AA">
                                      <p:cBhvr>
                                        <p:cTn id="139" dur="5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15" y="-1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40000"/>
                            </p:stCondLst>
                            <p:childTnLst>
                              <p:par>
                                <p:cTn id="141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2" dur="5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1"/>
                                            </p:cond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4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50885 -0.525 L 0.54288 -0.36759 " pathEditMode="relative" rAng="0" ptsTypes="AA">
                                      <p:cBhvr>
                                        <p:cTn id="144" dur="5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587" y="7870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4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052 1.4358 L 0.02014 0.8821 " pathEditMode="relative" rAng="0" ptsTypes="AA">
                                      <p:cBhvr>
                                        <p:cTn id="146" dur="5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28" y="-27685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5"/>
                                            </p:cond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47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148" dur="5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7"/>
                                            </p:cond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49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38889E-6 -3.45679E-6 L -0.56267 -0.3287 " pathEditMode="relative" rAng="0" ptsTypes="AA">
                                      <p:cBhvr>
                                        <p:cTn id="150" dur="5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142" y="-16451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51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152" dur="5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1"/>
                                            </p:cond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53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5" dur="3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3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>
                            <p:stCondLst>
                              <p:cond delay="45000"/>
                            </p:stCondLst>
                            <p:childTnLst>
                              <p:par>
                                <p:cTn id="15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1" dur="300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300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167" dur="5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169" dur="5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0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-1.11111E-6 L -1.00261 -0.2463 " pathEditMode="relative" rAng="0" ptsTypes="AA">
                                      <p:cBhvr>
                                        <p:cTn id="171" dur="5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139" y="-12315"/>
                                    </p:animMotion>
                                  </p:childTnLst>
                                </p:cTn>
                              </p:par>
                              <p:par>
                                <p:cTn id="172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-0.01636 L 0.62448 -0.30154 " pathEditMode="relative" rAng="0" ptsTypes="AA">
                                      <p:cBhvr>
                                        <p:cTn id="173" dur="5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15" y="-1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50000"/>
                            </p:stCondLst>
                            <p:childTnLst>
                              <p:par>
                                <p:cTn id="175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76" dur="5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5"/>
                                            </p:cond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7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5886 -0.50772 L 0.54288 -0.36759 " pathEditMode="relative" rAng="0" ptsTypes="AA">
                                      <p:cBhvr>
                                        <p:cTn id="178" dur="5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201" y="7006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7"/>
                                            </p:cond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79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8369 1.6287 L 0.02396 0.78025 " pathEditMode="relative" rAng="0" ptsTypes="AA">
                                      <p:cBhvr>
                                        <p:cTn id="180" dur="5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382" y="-42438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9"/>
                                            </p:cond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81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182" dur="5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81"/>
                                            </p:cond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8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8837 -0.53272 L -0.54844 -0.44475 " pathEditMode="relative" rAng="0" ptsTypes="AA">
                                      <p:cBhvr>
                                        <p:cTn id="184" dur="5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840" y="4383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83"/>
                                            </p:cond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8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186" dur="5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85"/>
                                            </p:cond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87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9" dur="3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3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1" fill="hold">
                            <p:stCondLst>
                              <p:cond delay="55000"/>
                            </p:stCondLst>
                            <p:childTnLst>
                              <p:par>
                                <p:cTn id="19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95" dur="3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" dur="3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201" dur="5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2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203" dur="5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4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93827E-6 L -0.36979 0.65401 " pathEditMode="relative" rAng="0" ptsTypes="AA">
                                      <p:cBhvr>
                                        <p:cTn id="205" dur="5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490" y="32685"/>
                                    </p:animMotion>
                                  </p:childTnLst>
                                </p:cTn>
                              </p:par>
                              <p:par>
                                <p:cTn id="206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0.01636 L 0.17032 -0.80865 " pathEditMode="relative" rAng="0" ptsTypes="AA">
                                      <p:cBhvr>
                                        <p:cTn id="207" dur="5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507" y="-3963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60000"/>
                            </p:stCondLst>
                            <p:childTnLst>
                              <p:par>
                                <p:cTn id="209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10" dur="50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9"/>
                                            </p:cond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1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4.81481E-6 L 0.54288 -0.3676 " pathEditMode="relative" rAng="0" ptsTypes="AA">
                                      <p:cBhvr>
                                        <p:cTn id="212" dur="50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135" y="-18395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11"/>
                                            </p:cond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1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555 0.01111 L 0.01857 0.57685 " pathEditMode="relative" rAng="0" ptsTypes="AA">
                                      <p:cBhvr>
                                        <p:cTn id="214" dur="5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2" y="28272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13"/>
                                            </p:cond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15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216" dur="50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15"/>
                                            </p:cond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1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3.7037E-6 L -0.56268 -0.32871 " pathEditMode="relative" rAng="0" ptsTypes="AA">
                                      <p:cBhvr>
                                        <p:cTn id="218" dur="50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142" y="-16451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17"/>
                                            </p:cond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19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220" dur="5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19"/>
                                            </p:cond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21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3" dur="3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3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5" fill="hold">
                            <p:stCondLst>
                              <p:cond delay="65000"/>
                            </p:stCondLst>
                            <p:childTnLst>
                              <p:par>
                                <p:cTn id="22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8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29" dur="300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300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235" dur="5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6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237" dur="50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8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2.59259E-6 L -0.53872 -0.5858 " pathEditMode="relative" rAng="0" ptsTypes="AA">
                                      <p:cBhvr>
                                        <p:cTn id="239" dur="5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944" y="-29290"/>
                                    </p:animMotion>
                                  </p:childTnLst>
                                </p:cTn>
                              </p:par>
                              <p:par>
                                <p:cTn id="240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0.01636 L 0.62448 -0.30154 " pathEditMode="relative" rAng="0" ptsTypes="AA">
                                      <p:cBhvr>
                                        <p:cTn id="241" dur="50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15" y="-1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2" fill="hold">
                            <p:stCondLst>
                              <p:cond delay="70000"/>
                            </p:stCondLst>
                            <p:childTnLst>
                              <p:par>
                                <p:cTn id="243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44" dur="50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43"/>
                                            </p:cond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4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50886 -0.525 L 0.54288 -0.36759 " pathEditMode="relative" rAng="0" ptsTypes="AA">
                                      <p:cBhvr>
                                        <p:cTn id="246" dur="50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587" y="7870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45"/>
                                            </p:cond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4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052 1.4358 L 0.02014 0.8821 " pathEditMode="relative" rAng="0" ptsTypes="AA">
                                      <p:cBhvr>
                                        <p:cTn id="248" dur="50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28" y="-27685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47"/>
                                            </p:cond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49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250" dur="50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49"/>
                                            </p:cond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5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-3.45679E-6 L -0.56267 -0.3287 " pathEditMode="relative" rAng="0" ptsTypes="AA">
                                      <p:cBhvr>
                                        <p:cTn id="252" dur="50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142" y="-16451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51"/>
                                            </p:cond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53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254" dur="50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53"/>
                                            </p:cond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55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7" dur="3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" dur="3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9" fill="hold">
                            <p:stCondLst>
                              <p:cond delay="75000"/>
                            </p:stCondLst>
                            <p:childTnLst>
                              <p:par>
                                <p:cTn id="26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2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63" dur="300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300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269" dur="50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271" dur="50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2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-1.11111E-6 L -1.0026 -0.2463 " pathEditMode="relative" rAng="0" ptsTypes="AA">
                                      <p:cBhvr>
                                        <p:cTn id="273" dur="50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139" y="-12315"/>
                                    </p:animMotion>
                                  </p:childTnLst>
                                </p:cTn>
                              </p:par>
                              <p:par>
                                <p:cTn id="274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-0.01636 L 0.62448 -0.30154 " pathEditMode="relative" rAng="0" ptsTypes="AA">
                                      <p:cBhvr>
                                        <p:cTn id="275" dur="50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15" y="-1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6" fill="hold">
                            <p:stCondLst>
                              <p:cond delay="80000"/>
                            </p:stCondLst>
                            <p:childTnLst>
                              <p:par>
                                <p:cTn id="277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78" dur="50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77"/>
                                            </p:cond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79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5886 -0.50772 L 0.54289 -0.36759 " pathEditMode="relative" rAng="0" ptsTypes="AA">
                                      <p:cBhvr>
                                        <p:cTn id="280" dur="50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201" y="7006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79"/>
                                            </p:cond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8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8368 1.6287 L 0.02396 0.78025 " pathEditMode="relative" rAng="0" ptsTypes="AA">
                                      <p:cBhvr>
                                        <p:cTn id="282" dur="5000" fill="hold"/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382" y="-42438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81"/>
                                            </p:cond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83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284" dur="5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83"/>
                                            </p:cond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8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8837 -0.53272 L -0.54843 -0.44475 " pathEditMode="relative" rAng="0" ptsTypes="AA">
                                      <p:cBhvr>
                                        <p:cTn id="286" dur="5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840" y="4383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85"/>
                                            </p:cond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8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288" dur="5000" fill="hold"/>
                                        <p:tgtEl>
                                          <p:spTgt spid="2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87"/>
                                            </p:cond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89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1" dur="3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2" dur="3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3" fill="hold">
                            <p:stCondLst>
                              <p:cond delay="85000"/>
                            </p:stCondLst>
                            <p:childTnLst>
                              <p:par>
                                <p:cTn id="29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97" dur="300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300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303" dur="50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305" dur="5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6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4.93827E-6 L -0.3698 0.65401 " pathEditMode="relative" rAng="0" ptsTypes="AA">
                                      <p:cBhvr>
                                        <p:cTn id="307" dur="50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490" y="32685"/>
                                    </p:animMotion>
                                  </p:childTnLst>
                                </p:cTn>
                              </p:par>
                              <p:par>
                                <p:cTn id="308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-0.01636 L 0.17031 -0.80865 " pathEditMode="relative" rAng="0" ptsTypes="AA">
                                      <p:cBhvr>
                                        <p:cTn id="309" dur="5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507" y="-3963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0" fill="hold">
                            <p:stCondLst>
                              <p:cond delay="90000"/>
                            </p:stCondLst>
                            <p:childTnLst>
                              <p:par>
                                <p:cTn id="311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12" dur="5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11"/>
                                            </p:cond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1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38889E-6 -6.17284E-7 L 0.54288 -0.36759 " pathEditMode="relative" rAng="0" ptsTypes="AA">
                                      <p:cBhvr>
                                        <p:cTn id="314" dur="5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135" y="-18395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13"/>
                                            </p:cond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1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555 0.01111 L 0.01857 0.57685 " pathEditMode="relative" rAng="0" ptsTypes="AA">
                                      <p:cBhvr>
                                        <p:cTn id="316" dur="5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2" y="28272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15"/>
                                            </p:cond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17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318" dur="5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17"/>
                                            </p:cond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19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-3.7037E-7 L -0.56268 -0.3287 " pathEditMode="relative" rAng="0" ptsTypes="AA">
                                      <p:cBhvr>
                                        <p:cTn id="320" dur="5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142" y="-16451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19"/>
                                            </p:cond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21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322" dur="5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1"/>
                                            </p:cond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23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5" dur="300" fill="hold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6" dur="300" fill="hold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7" fill="hold">
                            <p:stCondLst>
                              <p:cond delay="95000"/>
                            </p:stCondLst>
                            <p:childTnLst>
                              <p:par>
                                <p:cTn id="32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0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31" dur="300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2" dur="300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6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337" dur="5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339" dur="50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0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1.97531E-6 L -0.53872 -0.5858 " pathEditMode="relative" rAng="0" ptsTypes="AA">
                                      <p:cBhvr>
                                        <p:cTn id="341" dur="5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944" y="-29290"/>
                                    </p:animMotion>
                                  </p:childTnLst>
                                </p:cTn>
                              </p:par>
                              <p:par>
                                <p:cTn id="342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-0.01636 L 0.62448 -0.30155 " pathEditMode="relative" rAng="0" ptsTypes="AA">
                                      <p:cBhvr>
                                        <p:cTn id="343" dur="50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15" y="-1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4" fill="hold">
                            <p:stCondLst>
                              <p:cond delay="100000"/>
                            </p:stCondLst>
                            <p:childTnLst>
                              <p:par>
                                <p:cTn id="345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46" dur="50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45"/>
                                            </p:cond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4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50886 -0.525 L 0.54289 -0.36759 " pathEditMode="relative" rAng="0" ptsTypes="AA">
                                      <p:cBhvr>
                                        <p:cTn id="348" dur="50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587" y="7870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47"/>
                                            </p:cond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49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052 1.4358 L 0.02014 0.8821 " pathEditMode="relative" rAng="0" ptsTypes="AA">
                                      <p:cBhvr>
                                        <p:cTn id="350" dur="50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28" y="-27685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49"/>
                                            </p:cond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51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352" dur="5000" fill="hold"/>
                                        <p:tgtEl>
                                          <p:spTgt spid="2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1"/>
                                            </p:cond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5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1.11111E-6 L -0.56267 -0.3287 " pathEditMode="relative" rAng="0" ptsTypes="AA">
                                      <p:cBhvr>
                                        <p:cTn id="354" dur="5000" fill="hold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142" y="-16451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3"/>
                                            </p:cond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5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356" dur="50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5"/>
                                            </p:cond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57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3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9" dur="3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0" dur="3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1" fill="hold">
                            <p:stCondLst>
                              <p:cond delay="105000"/>
                            </p:stCondLst>
                            <p:childTnLst>
                              <p:par>
                                <p:cTn id="36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4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65" dur="300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6" dur="300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371" dur="5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2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373" dur="50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4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5.55556E-7 3.45679E-6 L -1.0026 -0.2463 " pathEditMode="relative" rAng="0" ptsTypes="AA">
                                      <p:cBhvr>
                                        <p:cTn id="375" dur="5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139" y="-12315"/>
                                    </p:animMotion>
                                  </p:childTnLst>
                                </p:cTn>
                              </p:par>
                              <p:par>
                                <p:cTn id="376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7 -0.01636 L 0.62448 -0.30155 " pathEditMode="relative" rAng="0" ptsTypes="AA">
                                      <p:cBhvr>
                                        <p:cTn id="377" dur="50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15" y="-1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110000"/>
                            </p:stCondLst>
                            <p:childTnLst>
                              <p:par>
                                <p:cTn id="379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80" dur="500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79"/>
                                            </p:cond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8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5886 -0.50771 L 0.54289 -0.36759 " pathEditMode="relative" rAng="0" ptsTypes="AA">
                                      <p:cBhvr>
                                        <p:cTn id="382" dur="500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201" y="7006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1"/>
                                            </p:cond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8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8368 1.62871 L 0.02396 0.78025 " pathEditMode="relative" rAng="0" ptsTypes="AA">
                                      <p:cBhvr>
                                        <p:cTn id="384" dur="500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382" y="-42438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3"/>
                                            </p:cond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85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386" dur="5000" fill="hold"/>
                                        <p:tgtEl>
                                          <p:spTgt spid="2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5"/>
                                            </p:cond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8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8837 -0.53271 L -0.54843 -0.44475 " pathEditMode="relative" rAng="0" ptsTypes="AA">
                                      <p:cBhvr>
                                        <p:cTn id="388" dur="5000" fill="hold"/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840" y="4383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7"/>
                                            </p:cond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89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390" dur="500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9"/>
                                            </p:cond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91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3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3" dur="300" fill="hold"/>
                                        <p:tgtEl>
                                          <p:spTgt spid="2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4" dur="300" fill="hold"/>
                                        <p:tgtEl>
                                          <p:spTgt spid="2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5" fill="hold">
                            <p:stCondLst>
                              <p:cond delay="115000"/>
                            </p:stCondLst>
                            <p:childTnLst>
                              <p:par>
                                <p:cTn id="39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99" dur="300"/>
                                        <p:tgtEl>
                                          <p:spTgt spid="2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0" dur="300"/>
                                        <p:tgtEl>
                                          <p:spTgt spid="2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405" dur="5000" fill="hold"/>
                                        <p:tgtEl>
                                          <p:spTgt spid="28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06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407" dur="5000" fill="hold"/>
                                        <p:tgtEl>
                                          <p:spTgt spid="2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08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-4.93827E-7 L -0.3698 0.65401 " pathEditMode="relative" rAng="0" ptsTypes="AA">
                                      <p:cBhvr>
                                        <p:cTn id="409" dur="5000" fill="hold"/>
                                        <p:tgtEl>
                                          <p:spTgt spid="2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490" y="32685"/>
                                    </p:animMotion>
                                  </p:childTnLst>
                                </p:cTn>
                              </p:par>
                              <p:par>
                                <p:cTn id="410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-0.01636 L 0.17031 -0.80864 " pathEditMode="relative" rAng="0" ptsTypes="AA">
                                      <p:cBhvr>
                                        <p:cTn id="411" dur="5000" fill="hold"/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507" y="-3963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2" fill="hold">
                            <p:stCondLst>
                              <p:cond delay="120000"/>
                            </p:stCondLst>
                            <p:childTnLst>
                              <p:par>
                                <p:cTn id="413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14" dur="5000" fill="hold"/>
                                        <p:tgtEl>
                                          <p:spTgt spid="29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3"/>
                                            </p:cond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1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7 -6.17284E-7 L 0.54288 -0.36759 " pathEditMode="relative" rAng="0" ptsTypes="AA">
                                      <p:cBhvr>
                                        <p:cTn id="416" dur="5000" fill="hold"/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135" y="-18395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5"/>
                                            </p:cond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1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556 0.01111 L 0.01858 0.57685 " pathEditMode="relative" rAng="0" ptsTypes="AA">
                                      <p:cBhvr>
                                        <p:cTn id="418" dur="5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2" y="28272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7"/>
                                            </p:cond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19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420" dur="5000" fill="hold"/>
                                        <p:tgtEl>
                                          <p:spTgt spid="2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9"/>
                                            </p:cond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2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-3.7037E-7 L -0.56267 -0.3287 " pathEditMode="relative" rAng="0" ptsTypes="AA">
                                      <p:cBhvr>
                                        <p:cTn id="422" dur="5000" fill="hold"/>
                                        <p:tgtEl>
                                          <p:spTgt spid="2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142" y="-16451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21"/>
                                            </p:cond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23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424" dur="5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23"/>
                                            </p:cond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25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7" dur="300" fill="hold"/>
                                        <p:tgtEl>
                                          <p:spTgt spid="3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8" dur="300" fill="hold"/>
                                        <p:tgtEl>
                                          <p:spTgt spid="3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9" fill="hold">
                            <p:stCondLst>
                              <p:cond delay="125000"/>
                            </p:stCondLst>
                            <p:childTnLst>
                              <p:par>
                                <p:cTn id="43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2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33" dur="300"/>
                                        <p:tgtEl>
                                          <p:spTgt spid="3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4" dur="300"/>
                                        <p:tgtEl>
                                          <p:spTgt spid="3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35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439" dur="5000" fill="hold"/>
                                        <p:tgtEl>
                                          <p:spTgt spid="3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441" dur="5000" fill="hold"/>
                                        <p:tgtEl>
                                          <p:spTgt spid="3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2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1.97531E-6 L -0.53871 -0.5858 " pathEditMode="relative" rAng="0" ptsTypes="AA">
                                      <p:cBhvr>
                                        <p:cTn id="443" dur="5000" fill="hold"/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944" y="-29290"/>
                                    </p:animMotion>
                                  </p:childTnLst>
                                </p:cTn>
                              </p:par>
                              <p:par>
                                <p:cTn id="444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0.01636 L 0.62448 -0.30155 " pathEditMode="relative" rAng="0" ptsTypes="AA">
                                      <p:cBhvr>
                                        <p:cTn id="445" dur="5000" fill="hold"/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15" y="-1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6" fill="hold">
                            <p:stCondLst>
                              <p:cond delay="130000"/>
                            </p:stCondLst>
                            <p:childTnLst>
                              <p:par>
                                <p:cTn id="447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48" dur="5000" fill="hold"/>
                                        <p:tgtEl>
                                          <p:spTgt spid="3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7"/>
                                            </p:cond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49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50885 -0.525 L 0.54288 -0.36759 " pathEditMode="relative" rAng="0" ptsTypes="AA">
                                      <p:cBhvr>
                                        <p:cTn id="450" dur="5000" fill="hold"/>
                                        <p:tgtEl>
                                          <p:spTgt spid="3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587" y="7870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9"/>
                                            </p:cond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5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052 1.4358 L 0.02014 0.8821 " pathEditMode="relative" rAng="0" ptsTypes="AA">
                                      <p:cBhvr>
                                        <p:cTn id="452" dur="50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28" y="-27685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51"/>
                                            </p:cond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53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454" dur="50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53"/>
                                            </p:cond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5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1.11111E-6 L -0.56267 -0.3287 " pathEditMode="relative" rAng="0" ptsTypes="AA">
                                      <p:cBhvr>
                                        <p:cTn id="456" dur="50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142" y="-16451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55"/>
                                            </p:cond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5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458" dur="50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57"/>
                                            </p:cond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59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1" dur="300" fill="hold"/>
                                        <p:tgtEl>
                                          <p:spTgt spid="3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2" dur="300" fill="hold"/>
                                        <p:tgtEl>
                                          <p:spTgt spid="3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3" fill="hold">
                            <p:stCondLst>
                              <p:cond delay="135000"/>
                            </p:stCondLst>
                            <p:childTnLst>
                              <p:par>
                                <p:cTn id="46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6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67" dur="300"/>
                                        <p:tgtEl>
                                          <p:spTgt spid="3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8" dur="300"/>
                                        <p:tgtEl>
                                          <p:spTgt spid="3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69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2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473" dur="5000" fill="hold"/>
                                        <p:tgtEl>
                                          <p:spTgt spid="3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7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475" dur="5000" fill="hold"/>
                                        <p:tgtEl>
                                          <p:spTgt spid="3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76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45679E-6 L -1.00261 -0.2463 " pathEditMode="relative" rAng="0" ptsTypes="AA">
                                      <p:cBhvr>
                                        <p:cTn id="477" dur="5000" fill="hold"/>
                                        <p:tgtEl>
                                          <p:spTgt spid="3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139" y="-12315"/>
                                    </p:animMotion>
                                  </p:childTnLst>
                                </p:cTn>
                              </p:par>
                              <p:par>
                                <p:cTn id="478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-0.01636 L 0.62448 -0.30155 " pathEditMode="relative" rAng="0" ptsTypes="AA">
                                      <p:cBhvr>
                                        <p:cTn id="479" dur="5000" fill="hold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15" y="-1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0" fill="hold">
                            <p:stCondLst>
                              <p:cond delay="140000"/>
                            </p:stCondLst>
                            <p:childTnLst>
                              <p:par>
                                <p:cTn id="481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82" dur="5000" fill="hold"/>
                                        <p:tgtEl>
                                          <p:spTgt spid="3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81"/>
                                            </p:cond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8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5885 -0.50771 L 0.54288 -0.36759 " pathEditMode="relative" rAng="0" ptsTypes="AA">
                                      <p:cBhvr>
                                        <p:cTn id="484" dur="5000" fill="hold"/>
                                        <p:tgtEl>
                                          <p:spTgt spid="3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201" y="7006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83"/>
                                            </p:cond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8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8368 1.62871 L 0.02396 0.78025 " pathEditMode="relative" rAng="0" ptsTypes="AA">
                                      <p:cBhvr>
                                        <p:cTn id="486" dur="50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382" y="-42438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85"/>
                                            </p:cond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87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488" dur="5000" fill="hold"/>
                                        <p:tgtEl>
                                          <p:spTgt spid="3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87"/>
                                            </p:cond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89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8837 -0.53271 L -0.54844 -0.44475 " pathEditMode="relative" rAng="0" ptsTypes="AA">
                                      <p:cBhvr>
                                        <p:cTn id="490" dur="5000" fill="hold"/>
                                        <p:tgtEl>
                                          <p:spTgt spid="3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840" y="4383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89"/>
                                            </p:cond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91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492" dur="50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91"/>
                                            </p:cond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93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4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5" dur="300" fill="hold"/>
                                        <p:tgtEl>
                                          <p:spTgt spid="3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6" dur="300" fill="hold"/>
                                        <p:tgtEl>
                                          <p:spTgt spid="3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7" fill="hold">
                            <p:stCondLst>
                              <p:cond delay="145000"/>
                            </p:stCondLst>
                            <p:childTnLst>
                              <p:par>
                                <p:cTn id="49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0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01" dur="300"/>
                                        <p:tgtEl>
                                          <p:spTgt spid="3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2" dur="300"/>
                                        <p:tgtEl>
                                          <p:spTgt spid="3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03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6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507" dur="5000" fill="hold"/>
                                        <p:tgtEl>
                                          <p:spTgt spid="3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0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509" dur="5000" fill="hold"/>
                                        <p:tgtEl>
                                          <p:spTgt spid="3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10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4.93827E-7 L -0.36979 0.65401 " pathEditMode="relative" rAng="0" ptsTypes="AA">
                                      <p:cBhvr>
                                        <p:cTn id="511" dur="5000" fill="hold"/>
                                        <p:tgtEl>
                                          <p:spTgt spid="3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490" y="32685"/>
                                    </p:animMotion>
                                  </p:childTnLst>
                                </p:cTn>
                              </p:par>
                              <p:par>
                                <p:cTn id="512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0.01636 L 0.17031 -0.80864 " pathEditMode="relative" rAng="0" ptsTypes="AA">
                                      <p:cBhvr>
                                        <p:cTn id="513" dur="5000" fill="hold"/>
                                        <p:tgtEl>
                                          <p:spTgt spid="3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507" y="-3963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4" fill="hold">
                            <p:stCondLst>
                              <p:cond delay="150000"/>
                            </p:stCondLst>
                            <p:childTnLst>
                              <p:par>
                                <p:cTn id="515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16" dur="5000" fill="hold"/>
                                        <p:tgtEl>
                                          <p:spTgt spid="3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15"/>
                                            </p:cond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1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-6.17284E-7 L 0.54289 -0.36759 " pathEditMode="relative" rAng="0" ptsTypes="AA">
                                      <p:cBhvr>
                                        <p:cTn id="518" dur="5000" fill="hold"/>
                                        <p:tgtEl>
                                          <p:spTgt spid="3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135" y="-18395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17"/>
                                            </p:cond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19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555 0.01111 L 0.01858 0.57685 " pathEditMode="relative" rAng="0" ptsTypes="AA">
                                      <p:cBhvr>
                                        <p:cTn id="520" dur="5000" fill="hold"/>
                                        <p:tgtEl>
                                          <p:spTgt spid="3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2" y="28272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19"/>
                                            </p:cond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21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522" dur="5000" fill="hold"/>
                                        <p:tgtEl>
                                          <p:spTgt spid="3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21"/>
                                            </p:cond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2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-3.7037E-7 L -0.56268 -0.3287 " pathEditMode="relative" rAng="0" ptsTypes="AA">
                                      <p:cBhvr>
                                        <p:cTn id="524" dur="5000" fill="hold"/>
                                        <p:tgtEl>
                                          <p:spTgt spid="3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142" y="-16451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23"/>
                                            </p:cond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2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526" dur="5000" fill="hold"/>
                                        <p:tgtEl>
                                          <p:spTgt spid="3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25"/>
                                            </p:cond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27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5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9" dur="30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0" dur="30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1" fill="hold">
                            <p:stCondLst>
                              <p:cond delay="155000"/>
                            </p:stCondLst>
                            <p:childTnLst>
                              <p:par>
                                <p:cTn id="53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4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35" dur="300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6" dur="300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3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541" dur="500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42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543" dur="5000" fill="hold"/>
                                        <p:tgtEl>
                                          <p:spTgt spid="3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44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1.97531E-6 L -0.53872 -0.5858 " pathEditMode="relative" rAng="0" ptsTypes="AA">
                                      <p:cBhvr>
                                        <p:cTn id="545" dur="500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944" y="-29290"/>
                                    </p:animMotion>
                                  </p:childTnLst>
                                </p:cTn>
                              </p:par>
                              <p:par>
                                <p:cTn id="546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0.01636 L 0.62448 -0.30155 " pathEditMode="relative" rAng="0" ptsTypes="AA">
                                      <p:cBhvr>
                                        <p:cTn id="547" dur="5000" fill="hold"/>
                                        <p:tgtEl>
                                          <p:spTgt spid="3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15" y="-1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160000"/>
                            </p:stCondLst>
                            <p:childTnLst>
                              <p:par>
                                <p:cTn id="549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50" dur="5000" fill="hold"/>
                                        <p:tgtEl>
                                          <p:spTgt spid="3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49"/>
                                            </p:cond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5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50886 -0.525 L 0.54288 -0.36759 " pathEditMode="relative" rAng="0" ptsTypes="AA">
                                      <p:cBhvr>
                                        <p:cTn id="552" dur="5000" fill="hold"/>
                                        <p:tgtEl>
                                          <p:spTgt spid="3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587" y="7870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51"/>
                                            </p:cond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5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052 1.4358 L 0.02014 0.8821 " pathEditMode="relative" rAng="0" ptsTypes="AA">
                                      <p:cBhvr>
                                        <p:cTn id="554" dur="50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28" y="-27685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53"/>
                                            </p:cond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55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556" dur="5000" fill="hold"/>
                                        <p:tgtEl>
                                          <p:spTgt spid="3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55"/>
                                            </p:cond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5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1.11111E-6 L -0.56267 -0.3287 " pathEditMode="relative" rAng="0" ptsTypes="AA">
                                      <p:cBhvr>
                                        <p:cTn id="558" dur="5000" fill="hold"/>
                                        <p:tgtEl>
                                          <p:spTgt spid="3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142" y="-16451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57"/>
                                            </p:cond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59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560" dur="50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59"/>
                                            </p:cond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61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5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3" dur="300" fill="hold"/>
                                        <p:tgtEl>
                                          <p:spTgt spid="4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4" dur="300" fill="hold"/>
                                        <p:tgtEl>
                                          <p:spTgt spid="4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5" fill="hold">
                            <p:stCondLst>
                              <p:cond delay="165000"/>
                            </p:stCondLst>
                            <p:childTnLst>
                              <p:par>
                                <p:cTn id="56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8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69" dur="300"/>
                                        <p:tgtEl>
                                          <p:spTgt spid="4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0" dur="300"/>
                                        <p:tgtEl>
                                          <p:spTgt spid="4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575" dur="5000" fill="hold"/>
                                        <p:tgtEl>
                                          <p:spTgt spid="3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76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577" dur="50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78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45679E-6 L -1.0026 -0.2463 " pathEditMode="relative" rAng="0" ptsTypes="AA">
                                      <p:cBhvr>
                                        <p:cTn id="579" dur="5000" fill="hold"/>
                                        <p:tgtEl>
                                          <p:spTgt spid="3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139" y="-12315"/>
                                    </p:animMotion>
                                  </p:childTnLst>
                                </p:cTn>
                              </p:par>
                              <p:par>
                                <p:cTn id="580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38889E-6 -0.01636 L 0.62448 -0.30155 " pathEditMode="relative" rAng="0" ptsTypes="AA">
                                      <p:cBhvr>
                                        <p:cTn id="581" dur="50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15" y="-1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2" fill="hold">
                            <p:stCondLst>
                              <p:cond delay="170000"/>
                            </p:stCondLst>
                            <p:childTnLst>
                              <p:par>
                                <p:cTn id="583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84" dur="5000" fill="hold"/>
                                        <p:tgtEl>
                                          <p:spTgt spid="3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83"/>
                                            </p:cond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8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5886 -0.50771 L 0.54288 -0.36759 " pathEditMode="relative" rAng="0" ptsTypes="AA">
                                      <p:cBhvr>
                                        <p:cTn id="586" dur="5000" fill="hold"/>
                                        <p:tgtEl>
                                          <p:spTgt spid="3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201" y="7006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85"/>
                                            </p:cond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8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8368 1.62871 L 0.02395 0.78025 " pathEditMode="relative" rAng="0" ptsTypes="AA">
                                      <p:cBhvr>
                                        <p:cTn id="588" dur="5000" fill="hold"/>
                                        <p:tgtEl>
                                          <p:spTgt spid="3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382" y="-42438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87"/>
                                            </p:cond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89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590" dur="5000" fill="hold"/>
                                        <p:tgtEl>
                                          <p:spTgt spid="3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89"/>
                                            </p:cond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9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8837 -0.53271 L -0.54844 -0.44475 " pathEditMode="relative" rAng="0" ptsTypes="AA">
                                      <p:cBhvr>
                                        <p:cTn id="592" dur="5000" fill="hold"/>
                                        <p:tgtEl>
                                          <p:spTgt spid="3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840" y="4383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1"/>
                                            </p:cond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93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594" dur="5000" fill="hold"/>
                                        <p:tgtEl>
                                          <p:spTgt spid="3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3"/>
                                            </p:cond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95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7" dur="300" fill="hold"/>
                                        <p:tgtEl>
                                          <p:spTgt spid="4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8" dur="300" fill="hold"/>
                                        <p:tgtEl>
                                          <p:spTgt spid="4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9" fill="hold">
                            <p:stCondLst>
                              <p:cond delay="175000"/>
                            </p:stCondLst>
                            <p:childTnLst>
                              <p:par>
                                <p:cTn id="60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2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03" dur="300"/>
                                        <p:tgtEl>
                                          <p:spTgt spid="4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4" dur="300"/>
                                        <p:tgtEl>
                                          <p:spTgt spid="4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05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609" dur="5000" fill="hold"/>
                                        <p:tgtEl>
                                          <p:spTgt spid="3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1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611" dur="5000" fill="hold"/>
                                        <p:tgtEl>
                                          <p:spTgt spid="39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12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-4.93827E-7 L -0.36979 0.65401 " pathEditMode="relative" rAng="0" ptsTypes="AA">
                                      <p:cBhvr>
                                        <p:cTn id="613" dur="5000" fill="hold"/>
                                        <p:tgtEl>
                                          <p:spTgt spid="3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490" y="32685"/>
                                    </p:animMotion>
                                  </p:childTnLst>
                                </p:cTn>
                              </p:par>
                              <p:par>
                                <p:cTn id="614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-0.01636 L 0.17031 -0.80864 " pathEditMode="relative" rAng="0" ptsTypes="AA">
                                      <p:cBhvr>
                                        <p:cTn id="615" dur="5000" fill="hold"/>
                                        <p:tgtEl>
                                          <p:spTgt spid="3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507" y="-3963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" grpId="0" animBg="1"/>
      <p:bldP spid="75" grpId="1" animBg="1"/>
      <p:bldP spid="30" grpId="0" animBg="1"/>
      <p:bldP spid="30" grpId="1" animBg="1"/>
      <p:bldP spid="57" grpId="0" animBg="1"/>
      <p:bldP spid="57" grpId="1" animBg="1"/>
      <p:bldP spid="118" grpId="0" animBg="1"/>
      <p:bldP spid="118" grpId="1" animBg="1"/>
      <p:bldP spid="119" grpId="0" animBg="1"/>
      <p:bldP spid="119" grpId="1" animBg="1"/>
      <p:bldP spid="120" grpId="0" animBg="1"/>
      <p:bldP spid="120" grpId="1" animBg="1"/>
      <p:bldP spid="234" grpId="0" animBg="1"/>
      <p:bldP spid="234" grpId="1" animBg="1"/>
      <p:bldP spid="235" grpId="0" animBg="1"/>
      <p:bldP spid="235" grpId="1" animBg="1"/>
      <p:bldP spid="236" grpId="0" animBg="1"/>
      <p:bldP spid="236" grpId="1" animBg="1"/>
      <p:bldP spid="290" grpId="0" animBg="1"/>
      <p:bldP spid="290" grpId="1" animBg="1"/>
      <p:bldP spid="291" grpId="0" animBg="1"/>
      <p:bldP spid="291" grpId="1" animBg="1"/>
      <p:bldP spid="292" grpId="0" animBg="1"/>
      <p:bldP spid="292" grpId="1" animBg="1"/>
      <p:bldP spid="346" grpId="0" animBg="1"/>
      <p:bldP spid="346" grpId="1" animBg="1"/>
      <p:bldP spid="347" grpId="0" animBg="1"/>
      <p:bldP spid="347" grpId="1" animBg="1"/>
      <p:bldP spid="348" grpId="0" animBg="1"/>
      <p:bldP spid="348" grpId="1" animBg="1"/>
      <p:bldP spid="402" grpId="0" animBg="1"/>
      <p:bldP spid="402" grpId="1" animBg="1"/>
      <p:bldP spid="403" grpId="0" animBg="1"/>
      <p:bldP spid="403" grpId="1" animBg="1"/>
      <p:bldP spid="404" grpId="0" animBg="1"/>
      <p:bldP spid="404" grpId="1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60A995E7-F259-E59D-BC68-A45E41321E0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Ziele der </a:t>
            </a:r>
            <a:r>
              <a:rPr lang="de-DE" dirty="0"/>
              <a:t>Fortbildung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3228886A-4BBF-41C9-7347-9CB3B00D948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de-DE" dirty="0"/>
              <a:t>Sie lernen…</a:t>
            </a:r>
          </a:p>
          <a:p>
            <a:pPr marL="0" indent="0">
              <a:buNone/>
            </a:pPr>
            <a:endParaRPr lang="de-DE" dirty="0"/>
          </a:p>
          <a:p>
            <a:pPr>
              <a:buFont typeface="Systemschrift Normal"/>
              <a:buChar char="…"/>
            </a:pPr>
            <a:r>
              <a:rPr lang="de-DE" dirty="0"/>
              <a:t>Kriterien für lernförderliche Animationen bei der Erstellung eigener Visualisierungen anzuwenden. </a:t>
            </a:r>
          </a:p>
          <a:p>
            <a:pPr>
              <a:buFont typeface="Systemschrift Normal"/>
              <a:buChar char="…"/>
            </a:pPr>
            <a:r>
              <a:rPr lang="de-DE" dirty="0"/>
              <a:t>Animationen anhand von vorgegebenen Themen zu erstellen. </a:t>
            </a:r>
          </a:p>
          <a:p>
            <a:pPr>
              <a:buFont typeface="Systemschrift Normal"/>
              <a:buChar char="…"/>
            </a:pPr>
            <a:r>
              <a:rPr lang="de-DE" dirty="0"/>
              <a:t>Präsentationssoftware (z.B. PowerPoint) effizient zu bedienen, indem Sie die vorhandenen Funktionen wie Animationsbereich, Formen und Folienübergänge zweckdienlich auswählen. </a:t>
            </a:r>
          </a:p>
          <a:p>
            <a:pPr>
              <a:buFont typeface="Systemschrift Normal"/>
              <a:buChar char="…"/>
            </a:pPr>
            <a:r>
              <a:rPr lang="de-DE" dirty="0"/>
              <a:t>chemische Vorgänge auf Teilchenebene darzustellen.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EA272351-7A98-E481-A3F6-77798292FE5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10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199272514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hteck 14">
            <a:extLst>
              <a:ext uri="{FF2B5EF4-FFF2-40B4-BE49-F238E27FC236}">
                <a16:creationId xmlns:a16="http://schemas.microsoft.com/office/drawing/2014/main" id="{DD10770D-21EC-E0D7-73E5-6DE7B3122D48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70AC7065-F409-72A3-EC70-EAD65C8D6926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30ECC043-A086-FF95-6890-A3DAECF5599F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7C32FB0-AB81-84BF-6CC4-223916C23877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12D8AD39-0311-2C97-6768-2F464E0E46C7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D1407B92-FC05-D5B1-C6D8-45BFB758EE65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99ACB579-8180-3446-89FE-386B4259380A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27D7F60B-BA81-261D-6E74-44CB690ADBE1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A5115270-94FD-7CEB-3892-DD9EDE729E1D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A870C1A4-7E76-606E-940E-0C7A4DC427A4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D375A625-73A4-1718-0596-39251BF90090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1C81E3F2-4673-FCB5-175D-A3497AFB5EA9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5A9F4A29-13C1-6E9C-1C86-69CE6DF015FE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A1B6A67A-DC61-86F9-D21E-F98902D51B64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EEE19AA0-1744-DE07-76D8-AF336E996458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221E2218-6CEE-261B-4FFA-E561BF9E7C16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711F236B-F346-CFD9-E72F-E9D7244F3897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BB5570BE-14F4-67CF-D4BD-3E481623DB3C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DAB48B29-9AD0-3398-8649-F2B6C8065E1D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4D485AC9-6900-E06F-9C67-DD4D5B1DD4BA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7277C2F7-669A-6E7F-1218-893B06E42DF6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E86A3235-C483-2F8A-BA8B-F450DD34F365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9B9875AA-5827-B937-BFF9-DD4303369A8E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1BED3757-AC45-8272-0FD1-2CFBC7976E60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E52E58BA-3D75-C782-ED65-6497C811BE83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93A87C11-6666-B16C-F9CA-7C70CF951532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A215B3D9-0B06-CE51-7055-213FE0AFACB8}"/>
              </a:ext>
            </a:extLst>
          </p:cNvPr>
          <p:cNvSpPr txBox="1"/>
          <p:nvPr/>
        </p:nvSpPr>
        <p:spPr>
          <a:xfrm>
            <a:off x="804663" y="-37737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H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9778CF71-38E2-BC4D-8D0F-04FF7C77FF6E}"/>
              </a:ext>
            </a:extLst>
          </p:cNvPr>
          <p:cNvSpPr txBox="1"/>
          <p:nvPr/>
        </p:nvSpPr>
        <p:spPr>
          <a:xfrm>
            <a:off x="803686" y="-85615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H</a:t>
            </a:r>
          </a:p>
        </p:txBody>
      </p:sp>
      <p:cxnSp>
        <p:nvCxnSpPr>
          <p:cNvPr id="3" name="Gerade Verbindung 2">
            <a:extLst>
              <a:ext uri="{FF2B5EF4-FFF2-40B4-BE49-F238E27FC236}">
                <a16:creationId xmlns:a16="http://schemas.microsoft.com/office/drawing/2014/main" id="{317D7F8B-6A40-5311-46A2-BE5BF0296DA0}"/>
              </a:ext>
            </a:extLst>
          </p:cNvPr>
          <p:cNvCxnSpPr>
            <a:cxnSpLocks/>
          </p:cNvCxnSpPr>
          <p:nvPr/>
        </p:nvCxnSpPr>
        <p:spPr>
          <a:xfrm flipV="1">
            <a:off x="1018503" y="-481995"/>
            <a:ext cx="0" cy="197611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feld 5">
            <a:extLst>
              <a:ext uri="{FF2B5EF4-FFF2-40B4-BE49-F238E27FC236}">
                <a16:creationId xmlns:a16="http://schemas.microsoft.com/office/drawing/2014/main" id="{6C41131F-CB9C-C622-398A-EA1B89B8C7D3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CF9444BA-D172-F2C9-9A26-BA0BB8A1975B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EC9FAB15-13BC-A5C9-B901-D5D85772A560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214F596F-C05D-7DFD-D317-296CF2861B81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491226D0-0166-14A2-6D37-B22AB9F85932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0ED6DDCA-D0A6-E182-D419-D7F3E0BA5672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Gerade Verbindung 40">
            <a:extLst>
              <a:ext uri="{FF2B5EF4-FFF2-40B4-BE49-F238E27FC236}">
                <a16:creationId xmlns:a16="http://schemas.microsoft.com/office/drawing/2014/main" id="{DAF16B98-CA3F-6B8C-67DC-0A816074559D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feld 49">
            <a:extLst>
              <a:ext uri="{FF2B5EF4-FFF2-40B4-BE49-F238E27FC236}">
                <a16:creationId xmlns:a16="http://schemas.microsoft.com/office/drawing/2014/main" id="{E6BB97ED-81B0-DCF0-8DC2-215A378BCB95}"/>
              </a:ext>
            </a:extLst>
          </p:cNvPr>
          <p:cNvSpPr txBox="1"/>
          <p:nvPr/>
        </p:nvSpPr>
        <p:spPr>
          <a:xfrm flipV="1">
            <a:off x="7764923" y="269990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53" name="Textfeld 52">
            <a:extLst>
              <a:ext uri="{FF2B5EF4-FFF2-40B4-BE49-F238E27FC236}">
                <a16:creationId xmlns:a16="http://schemas.microsoft.com/office/drawing/2014/main" id="{9D8F943D-CA7E-3690-6C8E-9AE782D966DD}"/>
              </a:ext>
            </a:extLst>
          </p:cNvPr>
          <p:cNvSpPr txBox="1"/>
          <p:nvPr/>
        </p:nvSpPr>
        <p:spPr>
          <a:xfrm flipV="1">
            <a:off x="7264150" y="318522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4BB3CBA2-3A99-167C-20D2-BCBE7CF711C8}"/>
              </a:ext>
            </a:extLst>
          </p:cNvPr>
          <p:cNvCxnSpPr>
            <a:cxnSpLocks/>
          </p:cNvCxnSpPr>
          <p:nvPr/>
        </p:nvCxnSpPr>
        <p:spPr>
          <a:xfrm rot="5400000" flipV="1">
            <a:off x="7810167" y="301461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C65A87DE-C4D8-E36A-0C93-56CE3E6CCECD}"/>
              </a:ext>
            </a:extLst>
          </p:cNvPr>
          <p:cNvCxnSpPr>
            <a:cxnSpLocks/>
          </p:cNvCxnSpPr>
          <p:nvPr/>
        </p:nvCxnSpPr>
        <p:spPr>
          <a:xfrm>
            <a:off x="7928844" y="2572378"/>
            <a:ext cx="0" cy="166039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D5E33045-00D1-52FD-757C-223C884E35D9}"/>
              </a:ext>
            </a:extLst>
          </p:cNvPr>
          <p:cNvCxnSpPr>
            <a:cxnSpLocks/>
          </p:cNvCxnSpPr>
          <p:nvPr/>
        </p:nvCxnSpPr>
        <p:spPr>
          <a:xfrm flipV="1">
            <a:off x="8001425" y="304197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feld 60">
            <a:extLst>
              <a:ext uri="{FF2B5EF4-FFF2-40B4-BE49-F238E27FC236}">
                <a16:creationId xmlns:a16="http://schemas.microsoft.com/office/drawing/2014/main" id="{527C8AD1-7CF4-D214-A320-732458541177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62" name="Textfeld 61">
            <a:extLst>
              <a:ext uri="{FF2B5EF4-FFF2-40B4-BE49-F238E27FC236}">
                <a16:creationId xmlns:a16="http://schemas.microsoft.com/office/drawing/2014/main" id="{C8E8C8A9-99B6-F21F-E7DB-4894C95BB31B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78E0C135-811A-E254-AB63-DA7A330DE3EF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E89A851D-04F6-50BE-9D48-773E7F084655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erade Verbindung 64">
            <a:extLst>
              <a:ext uri="{FF2B5EF4-FFF2-40B4-BE49-F238E27FC236}">
                <a16:creationId xmlns:a16="http://schemas.microsoft.com/office/drawing/2014/main" id="{2A6A1888-E5ED-2CCA-5103-C3CBFAE8788F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Gerade Verbindung 65">
            <a:extLst>
              <a:ext uri="{FF2B5EF4-FFF2-40B4-BE49-F238E27FC236}">
                <a16:creationId xmlns:a16="http://schemas.microsoft.com/office/drawing/2014/main" id="{8816863F-1342-B440-041E-6E3EDF9F97D5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BE26E8BB-E5EF-34DB-0711-C30D4EE719E3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feld 76">
            <a:extLst>
              <a:ext uri="{FF2B5EF4-FFF2-40B4-BE49-F238E27FC236}">
                <a16:creationId xmlns:a16="http://schemas.microsoft.com/office/drawing/2014/main" id="{ACCE2EE3-DC95-08AD-7C9C-338EEBEBABBA}"/>
              </a:ext>
            </a:extLst>
          </p:cNvPr>
          <p:cNvSpPr txBox="1"/>
          <p:nvPr/>
        </p:nvSpPr>
        <p:spPr>
          <a:xfrm>
            <a:off x="7758541" y="2187148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78" name="Textfeld 77">
            <a:extLst>
              <a:ext uri="{FF2B5EF4-FFF2-40B4-BE49-F238E27FC236}">
                <a16:creationId xmlns:a16="http://schemas.microsoft.com/office/drawing/2014/main" id="{01001286-4DF6-F643-0A0E-1459EA31C21D}"/>
              </a:ext>
            </a:extLst>
          </p:cNvPr>
          <p:cNvSpPr txBox="1"/>
          <p:nvPr/>
        </p:nvSpPr>
        <p:spPr>
          <a:xfrm>
            <a:off x="7114693" y="181309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BA039A67-AD70-0371-4914-DD0459948762}"/>
              </a:ext>
            </a:extLst>
          </p:cNvPr>
          <p:cNvCxnSpPr>
            <a:cxnSpLocks/>
          </p:cNvCxnSpPr>
          <p:nvPr/>
        </p:nvCxnSpPr>
        <p:spPr>
          <a:xfrm rot="5400000">
            <a:off x="7804413" y="2218081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6415C2AA-28DE-F904-D55A-512AAC06B3BD}"/>
              </a:ext>
            </a:extLst>
          </p:cNvPr>
          <p:cNvCxnSpPr>
            <a:cxnSpLocks/>
          </p:cNvCxnSpPr>
          <p:nvPr/>
        </p:nvCxnSpPr>
        <p:spPr>
          <a:xfrm flipV="1">
            <a:off x="8001425" y="2571750"/>
            <a:ext cx="0" cy="166667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3F77309E-3601-2E56-72F7-A55B9B926917}"/>
              </a:ext>
            </a:extLst>
          </p:cNvPr>
          <p:cNvCxnSpPr>
            <a:cxnSpLocks/>
          </p:cNvCxnSpPr>
          <p:nvPr/>
        </p:nvCxnSpPr>
        <p:spPr>
          <a:xfrm>
            <a:off x="7993598" y="221541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Rechteck 67">
            <a:extLst>
              <a:ext uri="{FF2B5EF4-FFF2-40B4-BE49-F238E27FC236}">
                <a16:creationId xmlns:a16="http://schemas.microsoft.com/office/drawing/2014/main" id="{5900E342-B2D0-951E-B4F2-BF246A3F40D7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4947AD83-F29C-EDE3-3BD5-99AD784DECAC}"/>
              </a:ext>
            </a:extLst>
          </p:cNvPr>
          <p:cNvSpPr/>
          <p:nvPr/>
        </p:nvSpPr>
        <p:spPr>
          <a:xfrm>
            <a:off x="8482701" y="2621261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350" dirty="0"/>
              <a:t>-</a:t>
            </a: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ED2FD998-D2D0-6FFC-0BA7-72F369595207}"/>
              </a:ext>
            </a:extLst>
          </p:cNvPr>
          <p:cNvSpPr/>
          <p:nvPr/>
        </p:nvSpPr>
        <p:spPr>
          <a:xfrm>
            <a:off x="8482701" y="2390193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350" dirty="0"/>
              <a:t>-</a:t>
            </a:r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C82C7FC6-2CA9-80AB-5B60-293A284DFA4E}"/>
              </a:ext>
            </a:extLst>
          </p:cNvPr>
          <p:cNvSpPr/>
          <p:nvPr/>
        </p:nvSpPr>
        <p:spPr>
          <a:xfrm>
            <a:off x="8481420" y="2827312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350" dirty="0"/>
              <a:t>-</a:t>
            </a:r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C0DDE371-0F77-DE3C-AC68-46CFB59C7404}"/>
              </a:ext>
            </a:extLst>
          </p:cNvPr>
          <p:cNvSpPr/>
          <p:nvPr/>
        </p:nvSpPr>
        <p:spPr>
          <a:xfrm>
            <a:off x="8482701" y="3033364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350" dirty="0"/>
              <a:t>-</a:t>
            </a:r>
          </a:p>
        </p:txBody>
      </p:sp>
      <p:sp>
        <p:nvSpPr>
          <p:cNvPr id="92" name="Textfeld 91">
            <a:extLst>
              <a:ext uri="{FF2B5EF4-FFF2-40B4-BE49-F238E27FC236}">
                <a16:creationId xmlns:a16="http://schemas.microsoft.com/office/drawing/2014/main" id="{ECECA4DA-02EC-2079-D067-CB6FF27395D9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de-DE" sz="5400" dirty="0">
                <a:solidFill>
                  <a:schemeClr val="bg1"/>
                </a:solidFill>
              </a:rPr>
              <a:t>-</a:t>
            </a:r>
          </a:p>
        </p:txBody>
      </p:sp>
      <p:sp>
        <p:nvSpPr>
          <p:cNvPr id="93" name="Textfeld 92">
            <a:extLst>
              <a:ext uri="{FF2B5EF4-FFF2-40B4-BE49-F238E27FC236}">
                <a16:creationId xmlns:a16="http://schemas.microsoft.com/office/drawing/2014/main" id="{9F4031F5-E92C-A630-8D1F-7F4EA2983A88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de-DE" sz="5400" dirty="0">
                <a:solidFill>
                  <a:schemeClr val="bg1"/>
                </a:solidFill>
              </a:rPr>
              <a:t>+</a:t>
            </a:r>
          </a:p>
        </p:txBody>
      </p:sp>
      <p:sp>
        <p:nvSpPr>
          <p:cNvPr id="44" name="Textfeld 43">
            <a:extLst>
              <a:ext uri="{FF2B5EF4-FFF2-40B4-BE49-F238E27FC236}">
                <a16:creationId xmlns:a16="http://schemas.microsoft.com/office/drawing/2014/main" id="{5AFBE360-AEF3-9D7D-8E99-5AB167C7198D}"/>
              </a:ext>
            </a:extLst>
          </p:cNvPr>
          <p:cNvSpPr txBox="1"/>
          <p:nvPr/>
        </p:nvSpPr>
        <p:spPr>
          <a:xfrm>
            <a:off x="7356467" y="1777077"/>
            <a:ext cx="222035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350" dirty="0"/>
              <a:t>+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169CE3EB-E6B5-DDF0-8977-1D623B9A2EF6}"/>
              </a:ext>
            </a:extLst>
          </p:cNvPr>
          <p:cNvSpPr txBox="1"/>
          <p:nvPr/>
        </p:nvSpPr>
        <p:spPr>
          <a:xfrm>
            <a:off x="7500900" y="3143195"/>
            <a:ext cx="212852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350" dirty="0"/>
              <a:t>+</a:t>
            </a:r>
          </a:p>
        </p:txBody>
      </p:sp>
      <p:sp>
        <p:nvSpPr>
          <p:cNvPr id="58" name="Textfeld 57">
            <a:extLst>
              <a:ext uri="{FF2B5EF4-FFF2-40B4-BE49-F238E27FC236}">
                <a16:creationId xmlns:a16="http://schemas.microsoft.com/office/drawing/2014/main" id="{136ACAF1-3B04-C5BB-1F83-DBCFBBFD2603}"/>
              </a:ext>
            </a:extLst>
          </p:cNvPr>
          <p:cNvSpPr txBox="1"/>
          <p:nvPr/>
        </p:nvSpPr>
        <p:spPr>
          <a:xfrm>
            <a:off x="1482011" y="314072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93A55595-77FF-1105-0BB6-9AB5E967638E}"/>
              </a:ext>
            </a:extLst>
          </p:cNvPr>
          <p:cNvSpPr txBox="1"/>
          <p:nvPr/>
        </p:nvSpPr>
        <p:spPr>
          <a:xfrm>
            <a:off x="1153287" y="347600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217478DF-C781-3369-3F2F-629E06E91D5A}"/>
              </a:ext>
            </a:extLst>
          </p:cNvPr>
          <p:cNvCxnSpPr>
            <a:cxnSpLocks/>
          </p:cNvCxnSpPr>
          <p:nvPr/>
        </p:nvCxnSpPr>
        <p:spPr>
          <a:xfrm rot="10800000" flipV="1">
            <a:off x="1520186" y="3206634"/>
            <a:ext cx="108231" cy="107408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Gerade Verbindung 72">
            <a:extLst>
              <a:ext uri="{FF2B5EF4-FFF2-40B4-BE49-F238E27FC236}">
                <a16:creationId xmlns:a16="http://schemas.microsoft.com/office/drawing/2014/main" id="{355B2FE0-2D96-20B3-2589-C610361F6D01}"/>
              </a:ext>
            </a:extLst>
          </p:cNvPr>
          <p:cNvCxnSpPr>
            <a:cxnSpLocks/>
          </p:cNvCxnSpPr>
          <p:nvPr/>
        </p:nvCxnSpPr>
        <p:spPr>
          <a:xfrm flipV="1">
            <a:off x="1467565" y="34828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Gerade Verbindung 73">
            <a:extLst>
              <a:ext uri="{FF2B5EF4-FFF2-40B4-BE49-F238E27FC236}">
                <a16:creationId xmlns:a16="http://schemas.microsoft.com/office/drawing/2014/main" id="{D5E1D7EF-D3BD-4001-4E62-9B579E065071}"/>
              </a:ext>
            </a:extLst>
          </p:cNvPr>
          <p:cNvCxnSpPr>
            <a:cxnSpLocks/>
          </p:cNvCxnSpPr>
          <p:nvPr/>
        </p:nvCxnSpPr>
        <p:spPr>
          <a:xfrm>
            <a:off x="1742081" y="319872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D18EB5B8-5459-6775-7BB6-FB2D0E2063AE}"/>
              </a:ext>
            </a:extLst>
          </p:cNvPr>
          <p:cNvCxnSpPr>
            <a:cxnSpLocks/>
          </p:cNvCxnSpPr>
          <p:nvPr/>
        </p:nvCxnSpPr>
        <p:spPr>
          <a:xfrm flipV="1">
            <a:off x="1723125" y="343935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extfeld 75">
            <a:extLst>
              <a:ext uri="{FF2B5EF4-FFF2-40B4-BE49-F238E27FC236}">
                <a16:creationId xmlns:a16="http://schemas.microsoft.com/office/drawing/2014/main" id="{CAB88D66-CF52-0B34-247F-BE52151619A5}"/>
              </a:ext>
            </a:extLst>
          </p:cNvPr>
          <p:cNvSpPr txBox="1"/>
          <p:nvPr/>
        </p:nvSpPr>
        <p:spPr>
          <a:xfrm>
            <a:off x="1646228" y="155150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82" name="Textfeld 81">
            <a:extLst>
              <a:ext uri="{FF2B5EF4-FFF2-40B4-BE49-F238E27FC236}">
                <a16:creationId xmlns:a16="http://schemas.microsoft.com/office/drawing/2014/main" id="{BE8B7FFC-362D-6ABA-9615-9538DA072AFD}"/>
              </a:ext>
            </a:extLst>
          </p:cNvPr>
          <p:cNvSpPr txBox="1"/>
          <p:nvPr/>
        </p:nvSpPr>
        <p:spPr>
          <a:xfrm>
            <a:off x="1317504" y="119990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83" name="Gerade Verbindung 82">
            <a:extLst>
              <a:ext uri="{FF2B5EF4-FFF2-40B4-BE49-F238E27FC236}">
                <a16:creationId xmlns:a16="http://schemas.microsoft.com/office/drawing/2014/main" id="{7249CF61-D250-26CB-F7B1-CDD3E6CAB14D}"/>
              </a:ext>
            </a:extLst>
          </p:cNvPr>
          <p:cNvCxnSpPr>
            <a:cxnSpLocks/>
          </p:cNvCxnSpPr>
          <p:nvPr/>
        </p:nvCxnSpPr>
        <p:spPr>
          <a:xfrm>
            <a:off x="1631782" y="155150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Gerade Verbindung 83">
            <a:extLst>
              <a:ext uri="{FF2B5EF4-FFF2-40B4-BE49-F238E27FC236}">
                <a16:creationId xmlns:a16="http://schemas.microsoft.com/office/drawing/2014/main" id="{603DCA9D-E851-43A6-8FAE-6E98C9AF6641}"/>
              </a:ext>
            </a:extLst>
          </p:cNvPr>
          <p:cNvCxnSpPr>
            <a:cxnSpLocks/>
          </p:cNvCxnSpPr>
          <p:nvPr/>
        </p:nvCxnSpPr>
        <p:spPr>
          <a:xfrm rot="10800000" flipH="1" flipV="1">
            <a:off x="1677667" y="182341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Gerade Verbindung 84">
            <a:extLst>
              <a:ext uri="{FF2B5EF4-FFF2-40B4-BE49-F238E27FC236}">
                <a16:creationId xmlns:a16="http://schemas.microsoft.com/office/drawing/2014/main" id="{3C12AA7F-FC14-3231-7776-557146396748}"/>
              </a:ext>
            </a:extLst>
          </p:cNvPr>
          <p:cNvCxnSpPr>
            <a:cxnSpLocks/>
          </p:cNvCxnSpPr>
          <p:nvPr/>
        </p:nvCxnSpPr>
        <p:spPr>
          <a:xfrm>
            <a:off x="1871041" y="1580488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0637E237-0317-6A81-2C45-470D49954453}"/>
              </a:ext>
            </a:extLst>
          </p:cNvPr>
          <p:cNvCxnSpPr>
            <a:cxnSpLocks/>
          </p:cNvCxnSpPr>
          <p:nvPr/>
        </p:nvCxnSpPr>
        <p:spPr>
          <a:xfrm flipV="1">
            <a:off x="1924458" y="1821393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EC203865-68FC-D7C3-5407-2E675E8B0038}"/>
              </a:ext>
            </a:extLst>
          </p:cNvPr>
          <p:cNvCxnSpPr>
            <a:cxnSpLocks/>
          </p:cNvCxnSpPr>
          <p:nvPr/>
        </p:nvCxnSpPr>
        <p:spPr>
          <a:xfrm>
            <a:off x="1860201" y="335310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56CD5636-E3EF-5C00-815E-9E397C160620}"/>
              </a:ext>
            </a:extLst>
          </p:cNvPr>
          <p:cNvCxnSpPr>
            <a:cxnSpLocks/>
          </p:cNvCxnSpPr>
          <p:nvPr/>
        </p:nvCxnSpPr>
        <p:spPr>
          <a:xfrm>
            <a:off x="2040368" y="1725916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4215703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1000">
        <p159:morph option="byObject"/>
      </p:transition>
    </mc:Choice>
    <mc:Fallback xmlns="">
      <p:transition spd="slow" advTm="1000">
        <p:fade/>
      </p:transition>
    </mc:Fallback>
  </mc:AlternateContent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hteck 34">
            <a:extLst>
              <a:ext uri="{FF2B5EF4-FFF2-40B4-BE49-F238E27FC236}">
                <a16:creationId xmlns:a16="http://schemas.microsoft.com/office/drawing/2014/main" id="{A771A38A-3F87-0465-12A0-568574B3D9A0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70AC7065-F409-72A3-EC70-EAD65C8D6926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30ECC043-A086-FF95-6890-A3DAECF5599F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7C32FB0-AB81-84BF-6CC4-223916C23877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12D8AD39-0311-2C97-6768-2F464E0E46C7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D1407B92-FC05-D5B1-C6D8-45BFB758EE65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99ACB579-8180-3446-89FE-386B4259380A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27D7F60B-BA81-261D-6E74-44CB690ADBE1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A5115270-94FD-7CEB-3892-DD9EDE729E1D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A870C1A4-7E76-606E-940E-0C7A4DC427A4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D375A625-73A4-1718-0596-39251BF90090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1C81E3F2-4673-FCB5-175D-A3497AFB5EA9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5A9F4A29-13C1-6E9C-1C86-69CE6DF015FE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A1B6A67A-DC61-86F9-D21E-F98902D51B64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EEE19AA0-1744-DE07-76D8-AF336E996458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221E2218-6CEE-261B-4FFA-E561BF9E7C16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711F236B-F346-CFD9-E72F-E9D7244F3897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BB5570BE-14F4-67CF-D4BD-3E481623DB3C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DAB48B29-9AD0-3398-8649-F2B6C8065E1D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4D485AC9-6900-E06F-9C67-DD4D5B1DD4BA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7277C2F7-669A-6E7F-1218-893B06E42DF6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E86A3235-C483-2F8A-BA8B-F450DD34F365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9B9875AA-5827-B937-BFF9-DD4303369A8E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1BED3757-AC45-8272-0FD1-2CFBC7976E60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E52E58BA-3D75-C782-ED65-6497C811BE83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93A87C11-6666-B16C-F9CA-7C70CF951532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A215B3D9-0B06-CE51-7055-213FE0AFACB8}"/>
              </a:ext>
            </a:extLst>
          </p:cNvPr>
          <p:cNvSpPr txBox="1"/>
          <p:nvPr/>
        </p:nvSpPr>
        <p:spPr>
          <a:xfrm>
            <a:off x="804663" y="-37737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H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9778CF71-38E2-BC4D-8D0F-04FF7C77FF6E}"/>
              </a:ext>
            </a:extLst>
          </p:cNvPr>
          <p:cNvSpPr txBox="1"/>
          <p:nvPr/>
        </p:nvSpPr>
        <p:spPr>
          <a:xfrm>
            <a:off x="803686" y="-85615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H</a:t>
            </a:r>
          </a:p>
        </p:txBody>
      </p:sp>
      <p:cxnSp>
        <p:nvCxnSpPr>
          <p:cNvPr id="3" name="Gerade Verbindung 2">
            <a:extLst>
              <a:ext uri="{FF2B5EF4-FFF2-40B4-BE49-F238E27FC236}">
                <a16:creationId xmlns:a16="http://schemas.microsoft.com/office/drawing/2014/main" id="{317D7F8B-6A40-5311-46A2-BE5BF0296DA0}"/>
              </a:ext>
            </a:extLst>
          </p:cNvPr>
          <p:cNvCxnSpPr>
            <a:cxnSpLocks/>
          </p:cNvCxnSpPr>
          <p:nvPr/>
        </p:nvCxnSpPr>
        <p:spPr>
          <a:xfrm flipV="1">
            <a:off x="1018503" y="-481995"/>
            <a:ext cx="0" cy="197611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feld 5">
            <a:extLst>
              <a:ext uri="{FF2B5EF4-FFF2-40B4-BE49-F238E27FC236}">
                <a16:creationId xmlns:a16="http://schemas.microsoft.com/office/drawing/2014/main" id="{6C41131F-CB9C-C622-398A-EA1B89B8C7D3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CF9444BA-D172-F2C9-9A26-BA0BB8A1975B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EC9FAB15-13BC-A5C9-B901-D5D85772A560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214F596F-C05D-7DFD-D317-296CF2861B81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491226D0-0166-14A2-6D37-B22AB9F85932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0ED6DDCA-D0A6-E182-D419-D7F3E0BA5672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Gerade Verbindung 40">
            <a:extLst>
              <a:ext uri="{FF2B5EF4-FFF2-40B4-BE49-F238E27FC236}">
                <a16:creationId xmlns:a16="http://schemas.microsoft.com/office/drawing/2014/main" id="{DAF16B98-CA3F-6B8C-67DC-0A816074559D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feld 49">
            <a:extLst>
              <a:ext uri="{FF2B5EF4-FFF2-40B4-BE49-F238E27FC236}">
                <a16:creationId xmlns:a16="http://schemas.microsoft.com/office/drawing/2014/main" id="{E6BB97ED-81B0-DCF0-8DC2-215A378BCB95}"/>
              </a:ext>
            </a:extLst>
          </p:cNvPr>
          <p:cNvSpPr txBox="1"/>
          <p:nvPr/>
        </p:nvSpPr>
        <p:spPr>
          <a:xfrm flipV="1">
            <a:off x="7764923" y="-7361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53" name="Textfeld 52">
            <a:extLst>
              <a:ext uri="{FF2B5EF4-FFF2-40B4-BE49-F238E27FC236}">
                <a16:creationId xmlns:a16="http://schemas.microsoft.com/office/drawing/2014/main" id="{9D8F943D-CA7E-3690-6C8E-9AE782D966DD}"/>
              </a:ext>
            </a:extLst>
          </p:cNvPr>
          <p:cNvSpPr txBox="1"/>
          <p:nvPr/>
        </p:nvSpPr>
        <p:spPr>
          <a:xfrm flipV="1">
            <a:off x="7264150" y="318522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4BB3CBA2-3A99-167C-20D2-BCBE7CF711C8}"/>
              </a:ext>
            </a:extLst>
          </p:cNvPr>
          <p:cNvCxnSpPr>
            <a:cxnSpLocks/>
          </p:cNvCxnSpPr>
          <p:nvPr/>
        </p:nvCxnSpPr>
        <p:spPr>
          <a:xfrm rot="5400000" flipV="1">
            <a:off x="7810167" y="-42145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C65A87DE-C4D8-E36A-0C93-56CE3E6CCECD}"/>
              </a:ext>
            </a:extLst>
          </p:cNvPr>
          <p:cNvCxnSpPr>
            <a:cxnSpLocks/>
          </p:cNvCxnSpPr>
          <p:nvPr/>
        </p:nvCxnSpPr>
        <p:spPr>
          <a:xfrm>
            <a:off x="7928844" y="-863691"/>
            <a:ext cx="0" cy="166039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D5E33045-00D1-52FD-757C-223C884E35D9}"/>
              </a:ext>
            </a:extLst>
          </p:cNvPr>
          <p:cNvCxnSpPr>
            <a:cxnSpLocks/>
          </p:cNvCxnSpPr>
          <p:nvPr/>
        </p:nvCxnSpPr>
        <p:spPr>
          <a:xfrm flipV="1">
            <a:off x="8001425" y="-39409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feld 60">
            <a:extLst>
              <a:ext uri="{FF2B5EF4-FFF2-40B4-BE49-F238E27FC236}">
                <a16:creationId xmlns:a16="http://schemas.microsoft.com/office/drawing/2014/main" id="{527C8AD1-7CF4-D214-A320-732458541177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62" name="Textfeld 61">
            <a:extLst>
              <a:ext uri="{FF2B5EF4-FFF2-40B4-BE49-F238E27FC236}">
                <a16:creationId xmlns:a16="http://schemas.microsoft.com/office/drawing/2014/main" id="{C8E8C8A9-99B6-F21F-E7DB-4894C95BB31B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78E0C135-811A-E254-AB63-DA7A330DE3EF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E89A851D-04F6-50BE-9D48-773E7F084655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erade Verbindung 64">
            <a:extLst>
              <a:ext uri="{FF2B5EF4-FFF2-40B4-BE49-F238E27FC236}">
                <a16:creationId xmlns:a16="http://schemas.microsoft.com/office/drawing/2014/main" id="{2A6A1888-E5ED-2CCA-5103-C3CBFAE8788F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Gerade Verbindung 65">
            <a:extLst>
              <a:ext uri="{FF2B5EF4-FFF2-40B4-BE49-F238E27FC236}">
                <a16:creationId xmlns:a16="http://schemas.microsoft.com/office/drawing/2014/main" id="{8816863F-1342-B440-041E-6E3EDF9F97D5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BE26E8BB-E5EF-34DB-0711-C30D4EE719E3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feld 76">
            <a:extLst>
              <a:ext uri="{FF2B5EF4-FFF2-40B4-BE49-F238E27FC236}">
                <a16:creationId xmlns:a16="http://schemas.microsoft.com/office/drawing/2014/main" id="{ACCE2EE3-DC95-08AD-7C9C-338EEBEBABBA}"/>
              </a:ext>
            </a:extLst>
          </p:cNvPr>
          <p:cNvSpPr txBox="1"/>
          <p:nvPr/>
        </p:nvSpPr>
        <p:spPr>
          <a:xfrm>
            <a:off x="7758541" y="-124892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78" name="Textfeld 77">
            <a:extLst>
              <a:ext uri="{FF2B5EF4-FFF2-40B4-BE49-F238E27FC236}">
                <a16:creationId xmlns:a16="http://schemas.microsoft.com/office/drawing/2014/main" id="{01001286-4DF6-F643-0A0E-1459EA31C21D}"/>
              </a:ext>
            </a:extLst>
          </p:cNvPr>
          <p:cNvSpPr txBox="1"/>
          <p:nvPr/>
        </p:nvSpPr>
        <p:spPr>
          <a:xfrm>
            <a:off x="7114693" y="181309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BA039A67-AD70-0371-4914-DD0459948762}"/>
              </a:ext>
            </a:extLst>
          </p:cNvPr>
          <p:cNvCxnSpPr>
            <a:cxnSpLocks/>
          </p:cNvCxnSpPr>
          <p:nvPr/>
        </p:nvCxnSpPr>
        <p:spPr>
          <a:xfrm rot="5400000">
            <a:off x="7804413" y="-121798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6415C2AA-28DE-F904-D55A-512AAC06B3BD}"/>
              </a:ext>
            </a:extLst>
          </p:cNvPr>
          <p:cNvCxnSpPr>
            <a:cxnSpLocks/>
          </p:cNvCxnSpPr>
          <p:nvPr/>
        </p:nvCxnSpPr>
        <p:spPr>
          <a:xfrm flipV="1">
            <a:off x="8001425" y="-864319"/>
            <a:ext cx="0" cy="166667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3F77309E-3601-2E56-72F7-A55B9B926917}"/>
              </a:ext>
            </a:extLst>
          </p:cNvPr>
          <p:cNvCxnSpPr>
            <a:cxnSpLocks/>
          </p:cNvCxnSpPr>
          <p:nvPr/>
        </p:nvCxnSpPr>
        <p:spPr>
          <a:xfrm>
            <a:off x="7993598" y="-122065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Rechteck 67">
            <a:extLst>
              <a:ext uri="{FF2B5EF4-FFF2-40B4-BE49-F238E27FC236}">
                <a16:creationId xmlns:a16="http://schemas.microsoft.com/office/drawing/2014/main" id="{5900E342-B2D0-951E-B4F2-BF246A3F40D7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4947AD83-F29C-EDE3-3BD5-99AD784DECAC}"/>
              </a:ext>
            </a:extLst>
          </p:cNvPr>
          <p:cNvSpPr/>
          <p:nvPr/>
        </p:nvSpPr>
        <p:spPr>
          <a:xfrm>
            <a:off x="8482701" y="5774525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350" dirty="0"/>
              <a:t>-</a:t>
            </a: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ED2FD998-D2D0-6FFC-0BA7-72F369595207}"/>
              </a:ext>
            </a:extLst>
          </p:cNvPr>
          <p:cNvSpPr/>
          <p:nvPr/>
        </p:nvSpPr>
        <p:spPr>
          <a:xfrm>
            <a:off x="8482701" y="554345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350" dirty="0"/>
              <a:t>-</a:t>
            </a:r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C82C7FC6-2CA9-80AB-5B60-293A284DFA4E}"/>
              </a:ext>
            </a:extLst>
          </p:cNvPr>
          <p:cNvSpPr/>
          <p:nvPr/>
        </p:nvSpPr>
        <p:spPr>
          <a:xfrm>
            <a:off x="8481420" y="598057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350" dirty="0"/>
              <a:t>-</a:t>
            </a:r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C0DDE371-0F77-DE3C-AC68-46CFB59C7404}"/>
              </a:ext>
            </a:extLst>
          </p:cNvPr>
          <p:cNvSpPr/>
          <p:nvPr/>
        </p:nvSpPr>
        <p:spPr>
          <a:xfrm>
            <a:off x="8482701" y="6186629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350" dirty="0"/>
              <a:t>-</a:t>
            </a:r>
          </a:p>
        </p:txBody>
      </p:sp>
      <p:sp>
        <p:nvSpPr>
          <p:cNvPr id="92" name="Textfeld 91">
            <a:extLst>
              <a:ext uri="{FF2B5EF4-FFF2-40B4-BE49-F238E27FC236}">
                <a16:creationId xmlns:a16="http://schemas.microsoft.com/office/drawing/2014/main" id="{ECECA4DA-02EC-2079-D067-CB6FF27395D9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de-DE" sz="5400" dirty="0">
                <a:solidFill>
                  <a:schemeClr val="bg1"/>
                </a:solidFill>
              </a:rPr>
              <a:t>-</a:t>
            </a:r>
          </a:p>
        </p:txBody>
      </p:sp>
      <p:sp>
        <p:nvSpPr>
          <p:cNvPr id="93" name="Textfeld 92">
            <a:extLst>
              <a:ext uri="{FF2B5EF4-FFF2-40B4-BE49-F238E27FC236}">
                <a16:creationId xmlns:a16="http://schemas.microsoft.com/office/drawing/2014/main" id="{9F4031F5-E92C-A630-8D1F-7F4EA2983A88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de-DE" sz="5400" dirty="0">
                <a:solidFill>
                  <a:schemeClr val="bg1"/>
                </a:solidFill>
              </a:rPr>
              <a:t>+</a:t>
            </a:r>
          </a:p>
        </p:txBody>
      </p:sp>
      <p:sp>
        <p:nvSpPr>
          <p:cNvPr id="58" name="Textfeld 57">
            <a:extLst>
              <a:ext uri="{FF2B5EF4-FFF2-40B4-BE49-F238E27FC236}">
                <a16:creationId xmlns:a16="http://schemas.microsoft.com/office/drawing/2014/main" id="{9FA9656F-988D-ECA0-49D8-4C27E9C0DCA5}"/>
              </a:ext>
            </a:extLst>
          </p:cNvPr>
          <p:cNvSpPr txBox="1"/>
          <p:nvPr/>
        </p:nvSpPr>
        <p:spPr>
          <a:xfrm>
            <a:off x="1482011" y="314072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5623C6F2-00D5-4674-66E2-CEE814ECA8AF}"/>
              </a:ext>
            </a:extLst>
          </p:cNvPr>
          <p:cNvSpPr txBox="1"/>
          <p:nvPr/>
        </p:nvSpPr>
        <p:spPr>
          <a:xfrm>
            <a:off x="1153287" y="347600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404BB70B-686E-C725-25C9-3CE22E3B3BBA}"/>
              </a:ext>
            </a:extLst>
          </p:cNvPr>
          <p:cNvCxnSpPr>
            <a:cxnSpLocks/>
          </p:cNvCxnSpPr>
          <p:nvPr/>
        </p:nvCxnSpPr>
        <p:spPr>
          <a:xfrm rot="10800000" flipV="1">
            <a:off x="1520186" y="3206634"/>
            <a:ext cx="108231" cy="107408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Gerade Verbindung 72">
            <a:extLst>
              <a:ext uri="{FF2B5EF4-FFF2-40B4-BE49-F238E27FC236}">
                <a16:creationId xmlns:a16="http://schemas.microsoft.com/office/drawing/2014/main" id="{EA543C65-6F3A-FF9C-30AC-A848E8CFF8F2}"/>
              </a:ext>
            </a:extLst>
          </p:cNvPr>
          <p:cNvCxnSpPr>
            <a:cxnSpLocks/>
          </p:cNvCxnSpPr>
          <p:nvPr/>
        </p:nvCxnSpPr>
        <p:spPr>
          <a:xfrm flipV="1">
            <a:off x="1467565" y="34828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Gerade Verbindung 73">
            <a:extLst>
              <a:ext uri="{FF2B5EF4-FFF2-40B4-BE49-F238E27FC236}">
                <a16:creationId xmlns:a16="http://schemas.microsoft.com/office/drawing/2014/main" id="{6F2E28F8-F4B3-03D0-382E-4E3165640286}"/>
              </a:ext>
            </a:extLst>
          </p:cNvPr>
          <p:cNvCxnSpPr>
            <a:cxnSpLocks/>
          </p:cNvCxnSpPr>
          <p:nvPr/>
        </p:nvCxnSpPr>
        <p:spPr>
          <a:xfrm>
            <a:off x="1742081" y="319872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7F16A15C-0139-B922-87EA-3DCBA6BFE25E}"/>
              </a:ext>
            </a:extLst>
          </p:cNvPr>
          <p:cNvCxnSpPr>
            <a:cxnSpLocks/>
          </p:cNvCxnSpPr>
          <p:nvPr/>
        </p:nvCxnSpPr>
        <p:spPr>
          <a:xfrm flipV="1">
            <a:off x="1723125" y="343935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extfeld 75">
            <a:extLst>
              <a:ext uri="{FF2B5EF4-FFF2-40B4-BE49-F238E27FC236}">
                <a16:creationId xmlns:a16="http://schemas.microsoft.com/office/drawing/2014/main" id="{50D705B2-C68D-E387-1E32-7D98384DC112}"/>
              </a:ext>
            </a:extLst>
          </p:cNvPr>
          <p:cNvSpPr txBox="1"/>
          <p:nvPr/>
        </p:nvSpPr>
        <p:spPr>
          <a:xfrm>
            <a:off x="1646228" y="155150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82" name="Textfeld 81">
            <a:extLst>
              <a:ext uri="{FF2B5EF4-FFF2-40B4-BE49-F238E27FC236}">
                <a16:creationId xmlns:a16="http://schemas.microsoft.com/office/drawing/2014/main" id="{165D50C2-2CF9-B836-10AF-0EF691579738}"/>
              </a:ext>
            </a:extLst>
          </p:cNvPr>
          <p:cNvSpPr txBox="1"/>
          <p:nvPr/>
        </p:nvSpPr>
        <p:spPr>
          <a:xfrm>
            <a:off x="1317504" y="119990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83" name="Gerade Verbindung 82">
            <a:extLst>
              <a:ext uri="{FF2B5EF4-FFF2-40B4-BE49-F238E27FC236}">
                <a16:creationId xmlns:a16="http://schemas.microsoft.com/office/drawing/2014/main" id="{1919A567-F2E4-CEC6-8A16-FFB9272546CA}"/>
              </a:ext>
            </a:extLst>
          </p:cNvPr>
          <p:cNvCxnSpPr>
            <a:cxnSpLocks/>
          </p:cNvCxnSpPr>
          <p:nvPr/>
        </p:nvCxnSpPr>
        <p:spPr>
          <a:xfrm>
            <a:off x="1631782" y="155150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Gerade Verbindung 83">
            <a:extLst>
              <a:ext uri="{FF2B5EF4-FFF2-40B4-BE49-F238E27FC236}">
                <a16:creationId xmlns:a16="http://schemas.microsoft.com/office/drawing/2014/main" id="{37FCD4DC-5737-2F3C-7429-0CF378D27A97}"/>
              </a:ext>
            </a:extLst>
          </p:cNvPr>
          <p:cNvCxnSpPr>
            <a:cxnSpLocks/>
          </p:cNvCxnSpPr>
          <p:nvPr/>
        </p:nvCxnSpPr>
        <p:spPr>
          <a:xfrm rot="10800000" flipH="1" flipV="1">
            <a:off x="1677667" y="182341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Gerade Verbindung 84">
            <a:extLst>
              <a:ext uri="{FF2B5EF4-FFF2-40B4-BE49-F238E27FC236}">
                <a16:creationId xmlns:a16="http://schemas.microsoft.com/office/drawing/2014/main" id="{7E8E6966-ECBD-9968-B7EE-7CE349EEB336}"/>
              </a:ext>
            </a:extLst>
          </p:cNvPr>
          <p:cNvCxnSpPr>
            <a:cxnSpLocks/>
          </p:cNvCxnSpPr>
          <p:nvPr/>
        </p:nvCxnSpPr>
        <p:spPr>
          <a:xfrm>
            <a:off x="1871041" y="1580488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3D614F9D-F832-CB00-8A53-19720FF82B06}"/>
              </a:ext>
            </a:extLst>
          </p:cNvPr>
          <p:cNvCxnSpPr>
            <a:cxnSpLocks/>
          </p:cNvCxnSpPr>
          <p:nvPr/>
        </p:nvCxnSpPr>
        <p:spPr>
          <a:xfrm flipV="1">
            <a:off x="1924458" y="1821393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A2B2410F-B20E-DE94-D6D8-D05FA35AE8AC}"/>
              </a:ext>
            </a:extLst>
          </p:cNvPr>
          <p:cNvCxnSpPr>
            <a:cxnSpLocks/>
          </p:cNvCxnSpPr>
          <p:nvPr/>
        </p:nvCxnSpPr>
        <p:spPr>
          <a:xfrm>
            <a:off x="1860201" y="335310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3A84F0AE-18D8-CDC6-E101-6CA5D22BFA31}"/>
              </a:ext>
            </a:extLst>
          </p:cNvPr>
          <p:cNvCxnSpPr>
            <a:cxnSpLocks/>
          </p:cNvCxnSpPr>
          <p:nvPr/>
        </p:nvCxnSpPr>
        <p:spPr>
          <a:xfrm>
            <a:off x="2040368" y="1725916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feld 14">
            <a:extLst>
              <a:ext uri="{FF2B5EF4-FFF2-40B4-BE49-F238E27FC236}">
                <a16:creationId xmlns:a16="http://schemas.microsoft.com/office/drawing/2014/main" id="{5D53BCAD-11A4-257E-92DF-36C66C4892A1}"/>
              </a:ext>
            </a:extLst>
          </p:cNvPr>
          <p:cNvSpPr txBox="1"/>
          <p:nvPr/>
        </p:nvSpPr>
        <p:spPr>
          <a:xfrm>
            <a:off x="7356467" y="1777077"/>
            <a:ext cx="222035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350" dirty="0"/>
              <a:t>+</a:t>
            </a:r>
          </a:p>
        </p:txBody>
      </p:sp>
      <p:sp>
        <p:nvSpPr>
          <p:cNvPr id="31" name="Textfeld 30">
            <a:extLst>
              <a:ext uri="{FF2B5EF4-FFF2-40B4-BE49-F238E27FC236}">
                <a16:creationId xmlns:a16="http://schemas.microsoft.com/office/drawing/2014/main" id="{F9F2013A-367B-5356-CD6C-A3944CEC4113}"/>
              </a:ext>
            </a:extLst>
          </p:cNvPr>
          <p:cNvSpPr txBox="1"/>
          <p:nvPr/>
        </p:nvSpPr>
        <p:spPr>
          <a:xfrm>
            <a:off x="7500900" y="3143195"/>
            <a:ext cx="212852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350" dirty="0"/>
              <a:t>+</a:t>
            </a:r>
          </a:p>
        </p:txBody>
      </p:sp>
    </p:spTree>
    <p:extLst>
      <p:ext uri="{BB962C8B-B14F-4D97-AF65-F5344CB8AC3E}">
        <p14:creationId xmlns:p14="http://schemas.microsoft.com/office/powerpoint/2010/main" val="346756594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1000">
        <p159:morph option="byObject"/>
      </p:transition>
    </mc:Choice>
    <mc:Fallback xmlns="">
      <p:transition spd="slow" advTm="1000">
        <p:fade/>
      </p:transition>
    </mc:Fallback>
  </mc:AlternateContent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hteck 34">
            <a:extLst>
              <a:ext uri="{FF2B5EF4-FFF2-40B4-BE49-F238E27FC236}">
                <a16:creationId xmlns:a16="http://schemas.microsoft.com/office/drawing/2014/main" id="{E46CFE0B-D6F8-696D-4722-8462297830BC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70AC7065-F409-72A3-EC70-EAD65C8D6926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30ECC043-A086-FF95-6890-A3DAECF5599F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7C32FB0-AB81-84BF-6CC4-223916C23877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12D8AD39-0311-2C97-6768-2F464E0E46C7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D1407B92-FC05-D5B1-C6D8-45BFB758EE65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99ACB579-8180-3446-89FE-386B4259380A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27D7F60B-BA81-261D-6E74-44CB690ADBE1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A5115270-94FD-7CEB-3892-DD9EDE729E1D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A870C1A4-7E76-606E-940E-0C7A4DC427A4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D375A625-73A4-1718-0596-39251BF90090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1C81E3F2-4673-FCB5-175D-A3497AFB5EA9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5A9F4A29-13C1-6E9C-1C86-69CE6DF015FE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A1B6A67A-DC61-86F9-D21E-F98902D51B64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EEE19AA0-1744-DE07-76D8-AF336E996458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221E2218-6CEE-261B-4FFA-E561BF9E7C16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711F236B-F346-CFD9-E72F-E9D7244F3897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BB5570BE-14F4-67CF-D4BD-3E481623DB3C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DAB48B29-9AD0-3398-8649-F2B6C8065E1D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4D485AC9-6900-E06F-9C67-DD4D5B1DD4BA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7277C2F7-669A-6E7F-1218-893B06E42DF6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E86A3235-C483-2F8A-BA8B-F450DD34F365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9B9875AA-5827-B937-BFF9-DD4303369A8E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1BED3757-AC45-8272-0FD1-2CFBC7976E60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E52E58BA-3D75-C782-ED65-6497C811BE83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93A87C11-6666-B16C-F9CA-7C70CF951532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A215B3D9-0B06-CE51-7055-213FE0AFACB8}"/>
              </a:ext>
            </a:extLst>
          </p:cNvPr>
          <p:cNvSpPr txBox="1"/>
          <p:nvPr/>
        </p:nvSpPr>
        <p:spPr>
          <a:xfrm>
            <a:off x="804663" y="-37737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H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9778CF71-38E2-BC4D-8D0F-04FF7C77FF6E}"/>
              </a:ext>
            </a:extLst>
          </p:cNvPr>
          <p:cNvSpPr txBox="1"/>
          <p:nvPr/>
        </p:nvSpPr>
        <p:spPr>
          <a:xfrm>
            <a:off x="803686" y="-85615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H</a:t>
            </a:r>
          </a:p>
        </p:txBody>
      </p:sp>
      <p:cxnSp>
        <p:nvCxnSpPr>
          <p:cNvPr id="3" name="Gerade Verbindung 2">
            <a:extLst>
              <a:ext uri="{FF2B5EF4-FFF2-40B4-BE49-F238E27FC236}">
                <a16:creationId xmlns:a16="http://schemas.microsoft.com/office/drawing/2014/main" id="{317D7F8B-6A40-5311-46A2-BE5BF0296DA0}"/>
              </a:ext>
            </a:extLst>
          </p:cNvPr>
          <p:cNvCxnSpPr>
            <a:cxnSpLocks/>
          </p:cNvCxnSpPr>
          <p:nvPr/>
        </p:nvCxnSpPr>
        <p:spPr>
          <a:xfrm flipV="1">
            <a:off x="1018503" y="-481995"/>
            <a:ext cx="0" cy="197611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feld 5">
            <a:extLst>
              <a:ext uri="{FF2B5EF4-FFF2-40B4-BE49-F238E27FC236}">
                <a16:creationId xmlns:a16="http://schemas.microsoft.com/office/drawing/2014/main" id="{6C41131F-CB9C-C622-398A-EA1B89B8C7D3}"/>
              </a:ext>
            </a:extLst>
          </p:cNvPr>
          <p:cNvSpPr txBox="1"/>
          <p:nvPr/>
        </p:nvSpPr>
        <p:spPr>
          <a:xfrm>
            <a:off x="7447132" y="14371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CF9444BA-D172-F2C9-9A26-BA0BB8A1975B}"/>
              </a:ext>
            </a:extLst>
          </p:cNvPr>
          <p:cNvSpPr txBox="1"/>
          <p:nvPr/>
        </p:nvSpPr>
        <p:spPr>
          <a:xfrm>
            <a:off x="7118407" y="108556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EC9FAB15-13BC-A5C9-B901-D5D85772A560}"/>
              </a:ext>
            </a:extLst>
          </p:cNvPr>
          <p:cNvCxnSpPr>
            <a:cxnSpLocks/>
          </p:cNvCxnSpPr>
          <p:nvPr/>
        </p:nvCxnSpPr>
        <p:spPr>
          <a:xfrm>
            <a:off x="7432685" y="143716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214F596F-C05D-7DFD-D317-296CF2861B81}"/>
              </a:ext>
            </a:extLst>
          </p:cNvPr>
          <p:cNvCxnSpPr>
            <a:cxnSpLocks/>
          </p:cNvCxnSpPr>
          <p:nvPr/>
        </p:nvCxnSpPr>
        <p:spPr>
          <a:xfrm flipH="1" flipV="1">
            <a:off x="7478570" y="170907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491226D0-0166-14A2-6D37-B22AB9F85932}"/>
              </a:ext>
            </a:extLst>
          </p:cNvPr>
          <p:cNvCxnSpPr>
            <a:cxnSpLocks/>
          </p:cNvCxnSpPr>
          <p:nvPr/>
        </p:nvCxnSpPr>
        <p:spPr>
          <a:xfrm>
            <a:off x="7671944" y="146614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0ED6DDCA-D0A6-E182-D419-D7F3E0BA5672}"/>
              </a:ext>
            </a:extLst>
          </p:cNvPr>
          <p:cNvCxnSpPr>
            <a:cxnSpLocks/>
          </p:cNvCxnSpPr>
          <p:nvPr/>
        </p:nvCxnSpPr>
        <p:spPr>
          <a:xfrm flipV="1">
            <a:off x="7725361" y="170705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Gerade Verbindung 40">
            <a:extLst>
              <a:ext uri="{FF2B5EF4-FFF2-40B4-BE49-F238E27FC236}">
                <a16:creationId xmlns:a16="http://schemas.microsoft.com/office/drawing/2014/main" id="{DAF16B98-CA3F-6B8C-67DC-0A816074559D}"/>
              </a:ext>
            </a:extLst>
          </p:cNvPr>
          <p:cNvCxnSpPr>
            <a:cxnSpLocks/>
          </p:cNvCxnSpPr>
          <p:nvPr/>
        </p:nvCxnSpPr>
        <p:spPr>
          <a:xfrm>
            <a:off x="7841271" y="161157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feld 49">
            <a:extLst>
              <a:ext uri="{FF2B5EF4-FFF2-40B4-BE49-F238E27FC236}">
                <a16:creationId xmlns:a16="http://schemas.microsoft.com/office/drawing/2014/main" id="{E6BB97ED-81B0-DCF0-8DC2-215A378BCB95}"/>
              </a:ext>
            </a:extLst>
          </p:cNvPr>
          <p:cNvSpPr txBox="1"/>
          <p:nvPr/>
        </p:nvSpPr>
        <p:spPr>
          <a:xfrm flipV="1">
            <a:off x="7764923" y="-7361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53" name="Textfeld 52">
            <a:extLst>
              <a:ext uri="{FF2B5EF4-FFF2-40B4-BE49-F238E27FC236}">
                <a16:creationId xmlns:a16="http://schemas.microsoft.com/office/drawing/2014/main" id="{9D8F943D-CA7E-3690-6C8E-9AE782D966DD}"/>
              </a:ext>
            </a:extLst>
          </p:cNvPr>
          <p:cNvSpPr txBox="1"/>
          <p:nvPr/>
        </p:nvSpPr>
        <p:spPr>
          <a:xfrm flipV="1">
            <a:off x="7264150" y="318522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4BB3CBA2-3A99-167C-20D2-BCBE7CF711C8}"/>
              </a:ext>
            </a:extLst>
          </p:cNvPr>
          <p:cNvCxnSpPr>
            <a:cxnSpLocks/>
          </p:cNvCxnSpPr>
          <p:nvPr/>
        </p:nvCxnSpPr>
        <p:spPr>
          <a:xfrm rot="5400000" flipV="1">
            <a:off x="7810167" y="-42145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C65A87DE-C4D8-E36A-0C93-56CE3E6CCECD}"/>
              </a:ext>
            </a:extLst>
          </p:cNvPr>
          <p:cNvCxnSpPr>
            <a:cxnSpLocks/>
          </p:cNvCxnSpPr>
          <p:nvPr/>
        </p:nvCxnSpPr>
        <p:spPr>
          <a:xfrm>
            <a:off x="7928844" y="-863691"/>
            <a:ext cx="0" cy="166039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D5E33045-00D1-52FD-757C-223C884E35D9}"/>
              </a:ext>
            </a:extLst>
          </p:cNvPr>
          <p:cNvCxnSpPr>
            <a:cxnSpLocks/>
          </p:cNvCxnSpPr>
          <p:nvPr/>
        </p:nvCxnSpPr>
        <p:spPr>
          <a:xfrm flipV="1">
            <a:off x="8001425" y="-39409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feld 60">
            <a:extLst>
              <a:ext uri="{FF2B5EF4-FFF2-40B4-BE49-F238E27FC236}">
                <a16:creationId xmlns:a16="http://schemas.microsoft.com/office/drawing/2014/main" id="{527C8AD1-7CF4-D214-A320-732458541177}"/>
              </a:ext>
            </a:extLst>
          </p:cNvPr>
          <p:cNvSpPr txBox="1"/>
          <p:nvPr/>
        </p:nvSpPr>
        <p:spPr>
          <a:xfrm flipV="1">
            <a:off x="7621405" y="342660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62" name="Textfeld 61">
            <a:extLst>
              <a:ext uri="{FF2B5EF4-FFF2-40B4-BE49-F238E27FC236}">
                <a16:creationId xmlns:a16="http://schemas.microsoft.com/office/drawing/2014/main" id="{C8E8C8A9-99B6-F21F-E7DB-4894C95BB31B}"/>
              </a:ext>
            </a:extLst>
          </p:cNvPr>
          <p:cNvSpPr txBox="1"/>
          <p:nvPr/>
        </p:nvSpPr>
        <p:spPr>
          <a:xfrm flipV="1">
            <a:off x="7292680" y="377820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78E0C135-811A-E254-AB63-DA7A330DE3EF}"/>
              </a:ext>
            </a:extLst>
          </p:cNvPr>
          <p:cNvCxnSpPr>
            <a:cxnSpLocks/>
          </p:cNvCxnSpPr>
          <p:nvPr/>
        </p:nvCxnSpPr>
        <p:spPr>
          <a:xfrm flipV="1">
            <a:off x="7606958" y="374919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E89A851D-04F6-50BE-9D48-773E7F084655}"/>
              </a:ext>
            </a:extLst>
          </p:cNvPr>
          <p:cNvCxnSpPr>
            <a:cxnSpLocks/>
          </p:cNvCxnSpPr>
          <p:nvPr/>
        </p:nvCxnSpPr>
        <p:spPr>
          <a:xfrm flipH="1">
            <a:off x="7652843" y="3477281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erade Verbindung 64">
            <a:extLst>
              <a:ext uri="{FF2B5EF4-FFF2-40B4-BE49-F238E27FC236}">
                <a16:creationId xmlns:a16="http://schemas.microsoft.com/office/drawing/2014/main" id="{2A6A1888-E5ED-2CCA-5103-C3CBFAE8788F}"/>
              </a:ext>
            </a:extLst>
          </p:cNvPr>
          <p:cNvCxnSpPr>
            <a:cxnSpLocks/>
          </p:cNvCxnSpPr>
          <p:nvPr/>
        </p:nvCxnSpPr>
        <p:spPr>
          <a:xfrm flipV="1">
            <a:off x="7846217" y="374919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Gerade Verbindung 65">
            <a:extLst>
              <a:ext uri="{FF2B5EF4-FFF2-40B4-BE49-F238E27FC236}">
                <a16:creationId xmlns:a16="http://schemas.microsoft.com/office/drawing/2014/main" id="{8816863F-1342-B440-041E-6E3EDF9F97D5}"/>
              </a:ext>
            </a:extLst>
          </p:cNvPr>
          <p:cNvCxnSpPr>
            <a:cxnSpLocks/>
          </p:cNvCxnSpPr>
          <p:nvPr/>
        </p:nvCxnSpPr>
        <p:spPr>
          <a:xfrm>
            <a:off x="7899634" y="348645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BE26E8BB-E5EF-34DB-0711-C30D4EE719E3}"/>
              </a:ext>
            </a:extLst>
          </p:cNvPr>
          <p:cNvCxnSpPr>
            <a:cxnSpLocks/>
          </p:cNvCxnSpPr>
          <p:nvPr/>
        </p:nvCxnSpPr>
        <p:spPr>
          <a:xfrm flipV="1">
            <a:off x="8015544" y="3690772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feld 76">
            <a:extLst>
              <a:ext uri="{FF2B5EF4-FFF2-40B4-BE49-F238E27FC236}">
                <a16:creationId xmlns:a16="http://schemas.microsoft.com/office/drawing/2014/main" id="{ACCE2EE3-DC95-08AD-7C9C-338EEBEBABBA}"/>
              </a:ext>
            </a:extLst>
          </p:cNvPr>
          <p:cNvSpPr txBox="1"/>
          <p:nvPr/>
        </p:nvSpPr>
        <p:spPr>
          <a:xfrm>
            <a:off x="7758541" y="-124892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78" name="Textfeld 77">
            <a:extLst>
              <a:ext uri="{FF2B5EF4-FFF2-40B4-BE49-F238E27FC236}">
                <a16:creationId xmlns:a16="http://schemas.microsoft.com/office/drawing/2014/main" id="{01001286-4DF6-F643-0A0E-1459EA31C21D}"/>
              </a:ext>
            </a:extLst>
          </p:cNvPr>
          <p:cNvSpPr txBox="1"/>
          <p:nvPr/>
        </p:nvSpPr>
        <p:spPr>
          <a:xfrm>
            <a:off x="7114693" y="181309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BA039A67-AD70-0371-4914-DD0459948762}"/>
              </a:ext>
            </a:extLst>
          </p:cNvPr>
          <p:cNvCxnSpPr>
            <a:cxnSpLocks/>
          </p:cNvCxnSpPr>
          <p:nvPr/>
        </p:nvCxnSpPr>
        <p:spPr>
          <a:xfrm rot="5400000">
            <a:off x="7804413" y="-121798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6415C2AA-28DE-F904-D55A-512AAC06B3BD}"/>
              </a:ext>
            </a:extLst>
          </p:cNvPr>
          <p:cNvCxnSpPr>
            <a:cxnSpLocks/>
          </p:cNvCxnSpPr>
          <p:nvPr/>
        </p:nvCxnSpPr>
        <p:spPr>
          <a:xfrm flipV="1">
            <a:off x="8001425" y="-864319"/>
            <a:ext cx="0" cy="166667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3F77309E-3601-2E56-72F7-A55B9B926917}"/>
              </a:ext>
            </a:extLst>
          </p:cNvPr>
          <p:cNvCxnSpPr>
            <a:cxnSpLocks/>
          </p:cNvCxnSpPr>
          <p:nvPr/>
        </p:nvCxnSpPr>
        <p:spPr>
          <a:xfrm>
            <a:off x="7993598" y="-122065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Rechteck 67">
            <a:extLst>
              <a:ext uri="{FF2B5EF4-FFF2-40B4-BE49-F238E27FC236}">
                <a16:creationId xmlns:a16="http://schemas.microsoft.com/office/drawing/2014/main" id="{5900E342-B2D0-951E-B4F2-BF246A3F40D7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4947AD83-F29C-EDE3-3BD5-99AD784DECAC}"/>
              </a:ext>
            </a:extLst>
          </p:cNvPr>
          <p:cNvSpPr/>
          <p:nvPr/>
        </p:nvSpPr>
        <p:spPr>
          <a:xfrm>
            <a:off x="8482701" y="5774525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350" dirty="0"/>
              <a:t>-</a:t>
            </a: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ED2FD998-D2D0-6FFC-0BA7-72F369595207}"/>
              </a:ext>
            </a:extLst>
          </p:cNvPr>
          <p:cNvSpPr/>
          <p:nvPr/>
        </p:nvSpPr>
        <p:spPr>
          <a:xfrm>
            <a:off x="8482701" y="554345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350" dirty="0"/>
              <a:t>-</a:t>
            </a:r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C82C7FC6-2CA9-80AB-5B60-293A284DFA4E}"/>
              </a:ext>
            </a:extLst>
          </p:cNvPr>
          <p:cNvSpPr/>
          <p:nvPr/>
        </p:nvSpPr>
        <p:spPr>
          <a:xfrm>
            <a:off x="8481420" y="598057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350" dirty="0"/>
              <a:t>-</a:t>
            </a:r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C0DDE371-0F77-DE3C-AC68-46CFB59C7404}"/>
              </a:ext>
            </a:extLst>
          </p:cNvPr>
          <p:cNvSpPr/>
          <p:nvPr/>
        </p:nvSpPr>
        <p:spPr>
          <a:xfrm>
            <a:off x="8482701" y="6186629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350" dirty="0"/>
              <a:t>-</a:t>
            </a:r>
          </a:p>
        </p:txBody>
      </p:sp>
      <p:sp>
        <p:nvSpPr>
          <p:cNvPr id="92" name="Textfeld 91">
            <a:extLst>
              <a:ext uri="{FF2B5EF4-FFF2-40B4-BE49-F238E27FC236}">
                <a16:creationId xmlns:a16="http://schemas.microsoft.com/office/drawing/2014/main" id="{ECECA4DA-02EC-2079-D067-CB6FF27395D9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de-DE" sz="5400" dirty="0">
                <a:solidFill>
                  <a:schemeClr val="bg1"/>
                </a:solidFill>
              </a:rPr>
              <a:t>-</a:t>
            </a:r>
          </a:p>
        </p:txBody>
      </p:sp>
      <p:sp>
        <p:nvSpPr>
          <p:cNvPr id="93" name="Textfeld 92">
            <a:extLst>
              <a:ext uri="{FF2B5EF4-FFF2-40B4-BE49-F238E27FC236}">
                <a16:creationId xmlns:a16="http://schemas.microsoft.com/office/drawing/2014/main" id="{9F4031F5-E92C-A630-8D1F-7F4EA2983A88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de-DE" sz="5400" dirty="0">
                <a:solidFill>
                  <a:schemeClr val="bg1"/>
                </a:solidFill>
              </a:rPr>
              <a:t>+</a:t>
            </a:r>
          </a:p>
        </p:txBody>
      </p:sp>
      <p:sp>
        <p:nvSpPr>
          <p:cNvPr id="58" name="Textfeld 57">
            <a:extLst>
              <a:ext uri="{FF2B5EF4-FFF2-40B4-BE49-F238E27FC236}">
                <a16:creationId xmlns:a16="http://schemas.microsoft.com/office/drawing/2014/main" id="{A13AFC46-3DAB-C58E-6118-D8E8908EBC88}"/>
              </a:ext>
            </a:extLst>
          </p:cNvPr>
          <p:cNvSpPr txBox="1"/>
          <p:nvPr/>
        </p:nvSpPr>
        <p:spPr>
          <a:xfrm>
            <a:off x="1482011" y="314072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34D246D2-CE01-20EF-4E73-2EA08E1EDC61}"/>
              </a:ext>
            </a:extLst>
          </p:cNvPr>
          <p:cNvSpPr txBox="1"/>
          <p:nvPr/>
        </p:nvSpPr>
        <p:spPr>
          <a:xfrm>
            <a:off x="1153287" y="347600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22A1C836-406A-AE22-A0DD-14306C15368F}"/>
              </a:ext>
            </a:extLst>
          </p:cNvPr>
          <p:cNvCxnSpPr>
            <a:cxnSpLocks/>
          </p:cNvCxnSpPr>
          <p:nvPr/>
        </p:nvCxnSpPr>
        <p:spPr>
          <a:xfrm rot="10800000" flipV="1">
            <a:off x="1520186" y="3206634"/>
            <a:ext cx="108231" cy="107408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Gerade Verbindung 72">
            <a:extLst>
              <a:ext uri="{FF2B5EF4-FFF2-40B4-BE49-F238E27FC236}">
                <a16:creationId xmlns:a16="http://schemas.microsoft.com/office/drawing/2014/main" id="{EAB3F93A-48BC-B9B8-83D1-F38FE2A095E7}"/>
              </a:ext>
            </a:extLst>
          </p:cNvPr>
          <p:cNvCxnSpPr>
            <a:cxnSpLocks/>
          </p:cNvCxnSpPr>
          <p:nvPr/>
        </p:nvCxnSpPr>
        <p:spPr>
          <a:xfrm flipV="1">
            <a:off x="1467565" y="34828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Gerade Verbindung 73">
            <a:extLst>
              <a:ext uri="{FF2B5EF4-FFF2-40B4-BE49-F238E27FC236}">
                <a16:creationId xmlns:a16="http://schemas.microsoft.com/office/drawing/2014/main" id="{99F57887-5BA4-F671-2F66-11611ED9C087}"/>
              </a:ext>
            </a:extLst>
          </p:cNvPr>
          <p:cNvCxnSpPr>
            <a:cxnSpLocks/>
          </p:cNvCxnSpPr>
          <p:nvPr/>
        </p:nvCxnSpPr>
        <p:spPr>
          <a:xfrm>
            <a:off x="1742081" y="319872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CD000F59-77DB-01F8-484E-43ABA864C5FB}"/>
              </a:ext>
            </a:extLst>
          </p:cNvPr>
          <p:cNvCxnSpPr>
            <a:cxnSpLocks/>
          </p:cNvCxnSpPr>
          <p:nvPr/>
        </p:nvCxnSpPr>
        <p:spPr>
          <a:xfrm flipV="1">
            <a:off x="1723125" y="343935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extfeld 75">
            <a:extLst>
              <a:ext uri="{FF2B5EF4-FFF2-40B4-BE49-F238E27FC236}">
                <a16:creationId xmlns:a16="http://schemas.microsoft.com/office/drawing/2014/main" id="{B1BD43FC-8653-A0F1-7634-64D15852C900}"/>
              </a:ext>
            </a:extLst>
          </p:cNvPr>
          <p:cNvSpPr txBox="1"/>
          <p:nvPr/>
        </p:nvSpPr>
        <p:spPr>
          <a:xfrm>
            <a:off x="1646228" y="155150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82" name="Textfeld 81">
            <a:extLst>
              <a:ext uri="{FF2B5EF4-FFF2-40B4-BE49-F238E27FC236}">
                <a16:creationId xmlns:a16="http://schemas.microsoft.com/office/drawing/2014/main" id="{B5DBBF34-F9AD-F821-60DD-602B7BD76A8F}"/>
              </a:ext>
            </a:extLst>
          </p:cNvPr>
          <p:cNvSpPr txBox="1"/>
          <p:nvPr/>
        </p:nvSpPr>
        <p:spPr>
          <a:xfrm>
            <a:off x="1317504" y="119990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83" name="Gerade Verbindung 82">
            <a:extLst>
              <a:ext uri="{FF2B5EF4-FFF2-40B4-BE49-F238E27FC236}">
                <a16:creationId xmlns:a16="http://schemas.microsoft.com/office/drawing/2014/main" id="{6E0BD4E0-224C-1A78-C122-AEE137E8FD26}"/>
              </a:ext>
            </a:extLst>
          </p:cNvPr>
          <p:cNvCxnSpPr>
            <a:cxnSpLocks/>
          </p:cNvCxnSpPr>
          <p:nvPr/>
        </p:nvCxnSpPr>
        <p:spPr>
          <a:xfrm>
            <a:off x="1631782" y="155150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Gerade Verbindung 83">
            <a:extLst>
              <a:ext uri="{FF2B5EF4-FFF2-40B4-BE49-F238E27FC236}">
                <a16:creationId xmlns:a16="http://schemas.microsoft.com/office/drawing/2014/main" id="{EE9BB54B-5CD8-5B4C-816F-A1DB0392F23B}"/>
              </a:ext>
            </a:extLst>
          </p:cNvPr>
          <p:cNvCxnSpPr>
            <a:cxnSpLocks/>
          </p:cNvCxnSpPr>
          <p:nvPr/>
        </p:nvCxnSpPr>
        <p:spPr>
          <a:xfrm rot="10800000" flipH="1" flipV="1">
            <a:off x="1677667" y="182341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Gerade Verbindung 84">
            <a:extLst>
              <a:ext uri="{FF2B5EF4-FFF2-40B4-BE49-F238E27FC236}">
                <a16:creationId xmlns:a16="http://schemas.microsoft.com/office/drawing/2014/main" id="{E01CCA14-A778-5563-CB18-A5A9DC3B4AFC}"/>
              </a:ext>
            </a:extLst>
          </p:cNvPr>
          <p:cNvCxnSpPr>
            <a:cxnSpLocks/>
          </p:cNvCxnSpPr>
          <p:nvPr/>
        </p:nvCxnSpPr>
        <p:spPr>
          <a:xfrm>
            <a:off x="1871041" y="1580488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549D173F-4B1F-D31A-A66F-03663359B31B}"/>
              </a:ext>
            </a:extLst>
          </p:cNvPr>
          <p:cNvCxnSpPr>
            <a:cxnSpLocks/>
          </p:cNvCxnSpPr>
          <p:nvPr/>
        </p:nvCxnSpPr>
        <p:spPr>
          <a:xfrm flipV="1">
            <a:off x="1924458" y="1821393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BC221C2A-ED7B-944A-154B-2D3A3B012367}"/>
              </a:ext>
            </a:extLst>
          </p:cNvPr>
          <p:cNvCxnSpPr>
            <a:cxnSpLocks/>
          </p:cNvCxnSpPr>
          <p:nvPr/>
        </p:nvCxnSpPr>
        <p:spPr>
          <a:xfrm>
            <a:off x="1860201" y="335310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C9475FFE-4490-38C5-1937-8F851A213A17}"/>
              </a:ext>
            </a:extLst>
          </p:cNvPr>
          <p:cNvCxnSpPr>
            <a:cxnSpLocks/>
          </p:cNvCxnSpPr>
          <p:nvPr/>
        </p:nvCxnSpPr>
        <p:spPr>
          <a:xfrm>
            <a:off x="2040368" y="1725916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feld 14">
            <a:extLst>
              <a:ext uri="{FF2B5EF4-FFF2-40B4-BE49-F238E27FC236}">
                <a16:creationId xmlns:a16="http://schemas.microsoft.com/office/drawing/2014/main" id="{4E063343-8F04-533F-E3BF-3AE5128D81F3}"/>
              </a:ext>
            </a:extLst>
          </p:cNvPr>
          <p:cNvSpPr txBox="1"/>
          <p:nvPr/>
        </p:nvSpPr>
        <p:spPr>
          <a:xfrm>
            <a:off x="7356467" y="1777077"/>
            <a:ext cx="222035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350" dirty="0"/>
              <a:t>+</a:t>
            </a:r>
          </a:p>
        </p:txBody>
      </p:sp>
      <p:sp>
        <p:nvSpPr>
          <p:cNvPr id="31" name="Textfeld 30">
            <a:extLst>
              <a:ext uri="{FF2B5EF4-FFF2-40B4-BE49-F238E27FC236}">
                <a16:creationId xmlns:a16="http://schemas.microsoft.com/office/drawing/2014/main" id="{E562D1A4-A024-A4F6-1C38-98BB2029766B}"/>
              </a:ext>
            </a:extLst>
          </p:cNvPr>
          <p:cNvSpPr txBox="1"/>
          <p:nvPr/>
        </p:nvSpPr>
        <p:spPr>
          <a:xfrm>
            <a:off x="7500900" y="3143195"/>
            <a:ext cx="212852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350" dirty="0"/>
              <a:t>+</a:t>
            </a:r>
          </a:p>
        </p:txBody>
      </p:sp>
    </p:spTree>
    <p:extLst>
      <p:ext uri="{BB962C8B-B14F-4D97-AF65-F5344CB8AC3E}">
        <p14:creationId xmlns:p14="http://schemas.microsoft.com/office/powerpoint/2010/main" val="82256946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1000">
        <p159:morph option="byObject"/>
      </p:transition>
    </mc:Choice>
    <mc:Fallback xmlns="">
      <p:transition spd="slow" advTm="1000">
        <p:fade/>
      </p:transition>
    </mc:Fallback>
  </mc:AlternateContent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hteck 14">
            <a:extLst>
              <a:ext uri="{FF2B5EF4-FFF2-40B4-BE49-F238E27FC236}">
                <a16:creationId xmlns:a16="http://schemas.microsoft.com/office/drawing/2014/main" id="{88C22125-B816-5BDB-B9A4-8AEA82DE517C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70AC7065-F409-72A3-EC70-EAD65C8D6926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30ECC043-A086-FF95-6890-A3DAECF5599F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7C32FB0-AB81-84BF-6CC4-223916C23877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12D8AD39-0311-2C97-6768-2F464E0E46C7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D1407B92-FC05-D5B1-C6D8-45BFB758EE65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99ACB579-8180-3446-89FE-386B4259380A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27D7F60B-BA81-261D-6E74-44CB690ADBE1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A5115270-94FD-7CEB-3892-DD9EDE729E1D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A870C1A4-7E76-606E-940E-0C7A4DC427A4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D375A625-73A4-1718-0596-39251BF90090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1C81E3F2-4673-FCB5-175D-A3497AFB5EA9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5A9F4A29-13C1-6E9C-1C86-69CE6DF015FE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A1B6A67A-DC61-86F9-D21E-F98902D51B64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EEE19AA0-1744-DE07-76D8-AF336E996458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221E2218-6CEE-261B-4FFA-E561BF9E7C16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711F236B-F346-CFD9-E72F-E9D7244F3897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BB5570BE-14F4-67CF-D4BD-3E481623DB3C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DAB48B29-9AD0-3398-8649-F2B6C8065E1D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4D485AC9-6900-E06F-9C67-DD4D5B1DD4BA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7277C2F7-669A-6E7F-1218-893B06E42DF6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E86A3235-C483-2F8A-BA8B-F450DD34F365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9B9875AA-5827-B937-BFF9-DD4303369A8E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1BED3757-AC45-8272-0FD1-2CFBC7976E60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E52E58BA-3D75-C782-ED65-6497C811BE83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93A87C11-6666-B16C-F9CA-7C70CF951532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A215B3D9-0B06-CE51-7055-213FE0AFACB8}"/>
              </a:ext>
            </a:extLst>
          </p:cNvPr>
          <p:cNvSpPr txBox="1"/>
          <p:nvPr/>
        </p:nvSpPr>
        <p:spPr>
          <a:xfrm>
            <a:off x="804663" y="-37737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H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9778CF71-38E2-BC4D-8D0F-04FF7C77FF6E}"/>
              </a:ext>
            </a:extLst>
          </p:cNvPr>
          <p:cNvSpPr txBox="1"/>
          <p:nvPr/>
        </p:nvSpPr>
        <p:spPr>
          <a:xfrm>
            <a:off x="803686" y="-85615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H</a:t>
            </a:r>
          </a:p>
        </p:txBody>
      </p:sp>
      <p:cxnSp>
        <p:nvCxnSpPr>
          <p:cNvPr id="3" name="Gerade Verbindung 2">
            <a:extLst>
              <a:ext uri="{FF2B5EF4-FFF2-40B4-BE49-F238E27FC236}">
                <a16:creationId xmlns:a16="http://schemas.microsoft.com/office/drawing/2014/main" id="{317D7F8B-6A40-5311-46A2-BE5BF0296DA0}"/>
              </a:ext>
            </a:extLst>
          </p:cNvPr>
          <p:cNvCxnSpPr>
            <a:cxnSpLocks/>
          </p:cNvCxnSpPr>
          <p:nvPr/>
        </p:nvCxnSpPr>
        <p:spPr>
          <a:xfrm flipV="1">
            <a:off x="1018503" y="-481995"/>
            <a:ext cx="0" cy="197611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feld 5">
            <a:extLst>
              <a:ext uri="{FF2B5EF4-FFF2-40B4-BE49-F238E27FC236}">
                <a16:creationId xmlns:a16="http://schemas.microsoft.com/office/drawing/2014/main" id="{6C41131F-CB9C-C622-398A-EA1B89B8C7D3}"/>
              </a:ext>
            </a:extLst>
          </p:cNvPr>
          <p:cNvSpPr txBox="1"/>
          <p:nvPr/>
        </p:nvSpPr>
        <p:spPr>
          <a:xfrm>
            <a:off x="7447132" y="14371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CF9444BA-D172-F2C9-9A26-BA0BB8A1975B}"/>
              </a:ext>
            </a:extLst>
          </p:cNvPr>
          <p:cNvSpPr txBox="1"/>
          <p:nvPr/>
        </p:nvSpPr>
        <p:spPr>
          <a:xfrm>
            <a:off x="7118407" y="108556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EC9FAB15-13BC-A5C9-B901-D5D85772A560}"/>
              </a:ext>
            </a:extLst>
          </p:cNvPr>
          <p:cNvCxnSpPr>
            <a:cxnSpLocks/>
          </p:cNvCxnSpPr>
          <p:nvPr/>
        </p:nvCxnSpPr>
        <p:spPr>
          <a:xfrm>
            <a:off x="7432685" y="143716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214F596F-C05D-7DFD-D317-296CF2861B81}"/>
              </a:ext>
            </a:extLst>
          </p:cNvPr>
          <p:cNvCxnSpPr>
            <a:cxnSpLocks/>
          </p:cNvCxnSpPr>
          <p:nvPr/>
        </p:nvCxnSpPr>
        <p:spPr>
          <a:xfrm rot="5400000" flipH="1" flipV="1">
            <a:off x="7443219" y="17797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491226D0-0166-14A2-6D37-B22AB9F85932}"/>
              </a:ext>
            </a:extLst>
          </p:cNvPr>
          <p:cNvCxnSpPr>
            <a:cxnSpLocks/>
          </p:cNvCxnSpPr>
          <p:nvPr/>
        </p:nvCxnSpPr>
        <p:spPr>
          <a:xfrm>
            <a:off x="7671944" y="146614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0ED6DDCA-D0A6-E182-D419-D7F3E0BA5672}"/>
              </a:ext>
            </a:extLst>
          </p:cNvPr>
          <p:cNvCxnSpPr>
            <a:cxnSpLocks/>
          </p:cNvCxnSpPr>
          <p:nvPr/>
        </p:nvCxnSpPr>
        <p:spPr>
          <a:xfrm flipV="1">
            <a:off x="7725361" y="170705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feld 49">
            <a:extLst>
              <a:ext uri="{FF2B5EF4-FFF2-40B4-BE49-F238E27FC236}">
                <a16:creationId xmlns:a16="http://schemas.microsoft.com/office/drawing/2014/main" id="{E6BB97ED-81B0-DCF0-8DC2-215A378BCB95}"/>
              </a:ext>
            </a:extLst>
          </p:cNvPr>
          <p:cNvSpPr txBox="1"/>
          <p:nvPr/>
        </p:nvSpPr>
        <p:spPr>
          <a:xfrm flipV="1">
            <a:off x="7764923" y="-7361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53" name="Textfeld 52">
            <a:extLst>
              <a:ext uri="{FF2B5EF4-FFF2-40B4-BE49-F238E27FC236}">
                <a16:creationId xmlns:a16="http://schemas.microsoft.com/office/drawing/2014/main" id="{9D8F943D-CA7E-3690-6C8E-9AE782D966DD}"/>
              </a:ext>
            </a:extLst>
          </p:cNvPr>
          <p:cNvSpPr txBox="1"/>
          <p:nvPr/>
        </p:nvSpPr>
        <p:spPr>
          <a:xfrm flipV="1">
            <a:off x="7264150" y="318522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4BB3CBA2-3A99-167C-20D2-BCBE7CF711C8}"/>
              </a:ext>
            </a:extLst>
          </p:cNvPr>
          <p:cNvCxnSpPr>
            <a:cxnSpLocks/>
          </p:cNvCxnSpPr>
          <p:nvPr/>
        </p:nvCxnSpPr>
        <p:spPr>
          <a:xfrm rot="5400000" flipV="1">
            <a:off x="7810167" y="-42145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C65A87DE-C4D8-E36A-0C93-56CE3E6CCECD}"/>
              </a:ext>
            </a:extLst>
          </p:cNvPr>
          <p:cNvCxnSpPr>
            <a:cxnSpLocks/>
          </p:cNvCxnSpPr>
          <p:nvPr/>
        </p:nvCxnSpPr>
        <p:spPr>
          <a:xfrm>
            <a:off x="7928844" y="-863691"/>
            <a:ext cx="0" cy="166039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D5E33045-00D1-52FD-757C-223C884E35D9}"/>
              </a:ext>
            </a:extLst>
          </p:cNvPr>
          <p:cNvCxnSpPr>
            <a:cxnSpLocks/>
          </p:cNvCxnSpPr>
          <p:nvPr/>
        </p:nvCxnSpPr>
        <p:spPr>
          <a:xfrm flipV="1">
            <a:off x="8001425" y="-39409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feld 60">
            <a:extLst>
              <a:ext uri="{FF2B5EF4-FFF2-40B4-BE49-F238E27FC236}">
                <a16:creationId xmlns:a16="http://schemas.microsoft.com/office/drawing/2014/main" id="{527C8AD1-7CF4-D214-A320-732458541177}"/>
              </a:ext>
            </a:extLst>
          </p:cNvPr>
          <p:cNvSpPr txBox="1"/>
          <p:nvPr/>
        </p:nvSpPr>
        <p:spPr>
          <a:xfrm flipV="1">
            <a:off x="7621405" y="342660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62" name="Textfeld 61">
            <a:extLst>
              <a:ext uri="{FF2B5EF4-FFF2-40B4-BE49-F238E27FC236}">
                <a16:creationId xmlns:a16="http://schemas.microsoft.com/office/drawing/2014/main" id="{C8E8C8A9-99B6-F21F-E7DB-4894C95BB31B}"/>
              </a:ext>
            </a:extLst>
          </p:cNvPr>
          <p:cNvSpPr txBox="1"/>
          <p:nvPr/>
        </p:nvSpPr>
        <p:spPr>
          <a:xfrm flipV="1">
            <a:off x="7292680" y="377820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78E0C135-811A-E254-AB63-DA7A330DE3EF}"/>
              </a:ext>
            </a:extLst>
          </p:cNvPr>
          <p:cNvCxnSpPr>
            <a:cxnSpLocks/>
          </p:cNvCxnSpPr>
          <p:nvPr/>
        </p:nvCxnSpPr>
        <p:spPr>
          <a:xfrm flipV="1">
            <a:off x="7606958" y="374919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E89A851D-04F6-50BE-9D48-773E7F084655}"/>
              </a:ext>
            </a:extLst>
          </p:cNvPr>
          <p:cNvCxnSpPr>
            <a:cxnSpLocks/>
          </p:cNvCxnSpPr>
          <p:nvPr/>
        </p:nvCxnSpPr>
        <p:spPr>
          <a:xfrm rot="5400000" flipH="1">
            <a:off x="7596281" y="342778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erade Verbindung 64">
            <a:extLst>
              <a:ext uri="{FF2B5EF4-FFF2-40B4-BE49-F238E27FC236}">
                <a16:creationId xmlns:a16="http://schemas.microsoft.com/office/drawing/2014/main" id="{2A6A1888-E5ED-2CCA-5103-C3CBFAE8788F}"/>
              </a:ext>
            </a:extLst>
          </p:cNvPr>
          <p:cNvCxnSpPr>
            <a:cxnSpLocks/>
          </p:cNvCxnSpPr>
          <p:nvPr/>
        </p:nvCxnSpPr>
        <p:spPr>
          <a:xfrm flipV="1">
            <a:off x="7846217" y="374919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Gerade Verbindung 65">
            <a:extLst>
              <a:ext uri="{FF2B5EF4-FFF2-40B4-BE49-F238E27FC236}">
                <a16:creationId xmlns:a16="http://schemas.microsoft.com/office/drawing/2014/main" id="{8816863F-1342-B440-041E-6E3EDF9F97D5}"/>
              </a:ext>
            </a:extLst>
          </p:cNvPr>
          <p:cNvCxnSpPr>
            <a:cxnSpLocks/>
          </p:cNvCxnSpPr>
          <p:nvPr/>
        </p:nvCxnSpPr>
        <p:spPr>
          <a:xfrm>
            <a:off x="7899634" y="348645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feld 76">
            <a:extLst>
              <a:ext uri="{FF2B5EF4-FFF2-40B4-BE49-F238E27FC236}">
                <a16:creationId xmlns:a16="http://schemas.microsoft.com/office/drawing/2014/main" id="{ACCE2EE3-DC95-08AD-7C9C-338EEBEBABBA}"/>
              </a:ext>
            </a:extLst>
          </p:cNvPr>
          <p:cNvSpPr txBox="1"/>
          <p:nvPr/>
        </p:nvSpPr>
        <p:spPr>
          <a:xfrm>
            <a:off x="7758541" y="-124892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78" name="Textfeld 77">
            <a:extLst>
              <a:ext uri="{FF2B5EF4-FFF2-40B4-BE49-F238E27FC236}">
                <a16:creationId xmlns:a16="http://schemas.microsoft.com/office/drawing/2014/main" id="{01001286-4DF6-F643-0A0E-1459EA31C21D}"/>
              </a:ext>
            </a:extLst>
          </p:cNvPr>
          <p:cNvSpPr txBox="1"/>
          <p:nvPr/>
        </p:nvSpPr>
        <p:spPr>
          <a:xfrm>
            <a:off x="7114693" y="181309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BA039A67-AD70-0371-4914-DD0459948762}"/>
              </a:ext>
            </a:extLst>
          </p:cNvPr>
          <p:cNvCxnSpPr>
            <a:cxnSpLocks/>
          </p:cNvCxnSpPr>
          <p:nvPr/>
        </p:nvCxnSpPr>
        <p:spPr>
          <a:xfrm rot="5400000">
            <a:off x="7804413" y="-121798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6415C2AA-28DE-F904-D55A-512AAC06B3BD}"/>
              </a:ext>
            </a:extLst>
          </p:cNvPr>
          <p:cNvCxnSpPr>
            <a:cxnSpLocks/>
          </p:cNvCxnSpPr>
          <p:nvPr/>
        </p:nvCxnSpPr>
        <p:spPr>
          <a:xfrm flipV="1">
            <a:off x="8001425" y="-864319"/>
            <a:ext cx="0" cy="166667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3F77309E-3601-2E56-72F7-A55B9B926917}"/>
              </a:ext>
            </a:extLst>
          </p:cNvPr>
          <p:cNvCxnSpPr>
            <a:cxnSpLocks/>
          </p:cNvCxnSpPr>
          <p:nvPr/>
        </p:nvCxnSpPr>
        <p:spPr>
          <a:xfrm>
            <a:off x="7993598" y="-122065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Rechteck 67">
            <a:extLst>
              <a:ext uri="{FF2B5EF4-FFF2-40B4-BE49-F238E27FC236}">
                <a16:creationId xmlns:a16="http://schemas.microsoft.com/office/drawing/2014/main" id="{5900E342-B2D0-951E-B4F2-BF246A3F40D7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4947AD83-F29C-EDE3-3BD5-99AD784DECAC}"/>
              </a:ext>
            </a:extLst>
          </p:cNvPr>
          <p:cNvSpPr/>
          <p:nvPr/>
        </p:nvSpPr>
        <p:spPr>
          <a:xfrm>
            <a:off x="8482701" y="5774525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350" dirty="0"/>
              <a:t>-</a:t>
            </a: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ED2FD998-D2D0-6FFC-0BA7-72F369595207}"/>
              </a:ext>
            </a:extLst>
          </p:cNvPr>
          <p:cNvSpPr/>
          <p:nvPr/>
        </p:nvSpPr>
        <p:spPr>
          <a:xfrm>
            <a:off x="8482701" y="554345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350" dirty="0"/>
              <a:t>-</a:t>
            </a:r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C82C7FC6-2CA9-80AB-5B60-293A284DFA4E}"/>
              </a:ext>
            </a:extLst>
          </p:cNvPr>
          <p:cNvSpPr/>
          <p:nvPr/>
        </p:nvSpPr>
        <p:spPr>
          <a:xfrm>
            <a:off x="8481420" y="598057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350" dirty="0"/>
              <a:t>-</a:t>
            </a:r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C0DDE371-0F77-DE3C-AC68-46CFB59C7404}"/>
              </a:ext>
            </a:extLst>
          </p:cNvPr>
          <p:cNvSpPr/>
          <p:nvPr/>
        </p:nvSpPr>
        <p:spPr>
          <a:xfrm>
            <a:off x="8482701" y="6186629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350" dirty="0"/>
              <a:t>-</a:t>
            </a:r>
          </a:p>
        </p:txBody>
      </p:sp>
      <p:sp>
        <p:nvSpPr>
          <p:cNvPr id="92" name="Textfeld 91">
            <a:extLst>
              <a:ext uri="{FF2B5EF4-FFF2-40B4-BE49-F238E27FC236}">
                <a16:creationId xmlns:a16="http://schemas.microsoft.com/office/drawing/2014/main" id="{ECECA4DA-02EC-2079-D067-CB6FF27395D9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de-DE" sz="5400" dirty="0">
                <a:solidFill>
                  <a:schemeClr val="bg1"/>
                </a:solidFill>
              </a:rPr>
              <a:t>-</a:t>
            </a:r>
          </a:p>
        </p:txBody>
      </p:sp>
      <p:sp>
        <p:nvSpPr>
          <p:cNvPr id="93" name="Textfeld 92">
            <a:extLst>
              <a:ext uri="{FF2B5EF4-FFF2-40B4-BE49-F238E27FC236}">
                <a16:creationId xmlns:a16="http://schemas.microsoft.com/office/drawing/2014/main" id="{9F4031F5-E92C-A630-8D1F-7F4EA2983A88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de-DE" sz="5400" dirty="0">
                <a:solidFill>
                  <a:schemeClr val="bg1"/>
                </a:solidFill>
              </a:rPr>
              <a:t>+</a:t>
            </a:r>
          </a:p>
        </p:txBody>
      </p:sp>
      <p:sp>
        <p:nvSpPr>
          <p:cNvPr id="58" name="Textfeld 57">
            <a:extLst>
              <a:ext uri="{FF2B5EF4-FFF2-40B4-BE49-F238E27FC236}">
                <a16:creationId xmlns:a16="http://schemas.microsoft.com/office/drawing/2014/main" id="{D752D735-488A-27DA-1C3C-E09DE77D56EF}"/>
              </a:ext>
            </a:extLst>
          </p:cNvPr>
          <p:cNvSpPr txBox="1"/>
          <p:nvPr/>
        </p:nvSpPr>
        <p:spPr>
          <a:xfrm>
            <a:off x="1482011" y="314072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5B3E694E-3672-B6F5-D17A-139415DE806B}"/>
              </a:ext>
            </a:extLst>
          </p:cNvPr>
          <p:cNvSpPr txBox="1"/>
          <p:nvPr/>
        </p:nvSpPr>
        <p:spPr>
          <a:xfrm>
            <a:off x="1153287" y="347600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5E8C21D9-1319-F39D-AF2F-F2ACDAC834EC}"/>
              </a:ext>
            </a:extLst>
          </p:cNvPr>
          <p:cNvCxnSpPr>
            <a:cxnSpLocks/>
          </p:cNvCxnSpPr>
          <p:nvPr/>
        </p:nvCxnSpPr>
        <p:spPr>
          <a:xfrm rot="10800000" flipV="1">
            <a:off x="1520186" y="3206634"/>
            <a:ext cx="108231" cy="107408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Gerade Verbindung 72">
            <a:extLst>
              <a:ext uri="{FF2B5EF4-FFF2-40B4-BE49-F238E27FC236}">
                <a16:creationId xmlns:a16="http://schemas.microsoft.com/office/drawing/2014/main" id="{D213C77D-DB42-4667-3CE7-CCAE713F980F}"/>
              </a:ext>
            </a:extLst>
          </p:cNvPr>
          <p:cNvCxnSpPr>
            <a:cxnSpLocks/>
          </p:cNvCxnSpPr>
          <p:nvPr/>
        </p:nvCxnSpPr>
        <p:spPr>
          <a:xfrm flipV="1">
            <a:off x="1467565" y="34828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Gerade Verbindung 73">
            <a:extLst>
              <a:ext uri="{FF2B5EF4-FFF2-40B4-BE49-F238E27FC236}">
                <a16:creationId xmlns:a16="http://schemas.microsoft.com/office/drawing/2014/main" id="{C917C958-2E24-0B6F-9588-449F642493FE}"/>
              </a:ext>
            </a:extLst>
          </p:cNvPr>
          <p:cNvCxnSpPr>
            <a:cxnSpLocks/>
          </p:cNvCxnSpPr>
          <p:nvPr/>
        </p:nvCxnSpPr>
        <p:spPr>
          <a:xfrm>
            <a:off x="1742081" y="319872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0475237E-50BB-BC1F-B531-1AFA44463F21}"/>
              </a:ext>
            </a:extLst>
          </p:cNvPr>
          <p:cNvCxnSpPr>
            <a:cxnSpLocks/>
          </p:cNvCxnSpPr>
          <p:nvPr/>
        </p:nvCxnSpPr>
        <p:spPr>
          <a:xfrm flipV="1">
            <a:off x="1723125" y="343935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extfeld 75">
            <a:extLst>
              <a:ext uri="{FF2B5EF4-FFF2-40B4-BE49-F238E27FC236}">
                <a16:creationId xmlns:a16="http://schemas.microsoft.com/office/drawing/2014/main" id="{2E1510D5-E48C-BAB8-0D58-79799C2DE9D1}"/>
              </a:ext>
            </a:extLst>
          </p:cNvPr>
          <p:cNvSpPr txBox="1"/>
          <p:nvPr/>
        </p:nvSpPr>
        <p:spPr>
          <a:xfrm>
            <a:off x="1646228" y="155150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82" name="Textfeld 81">
            <a:extLst>
              <a:ext uri="{FF2B5EF4-FFF2-40B4-BE49-F238E27FC236}">
                <a16:creationId xmlns:a16="http://schemas.microsoft.com/office/drawing/2014/main" id="{03427EA0-4814-8843-2AAD-7BC8CBB62DE6}"/>
              </a:ext>
            </a:extLst>
          </p:cNvPr>
          <p:cNvSpPr txBox="1"/>
          <p:nvPr/>
        </p:nvSpPr>
        <p:spPr>
          <a:xfrm>
            <a:off x="1317504" y="119990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83" name="Gerade Verbindung 82">
            <a:extLst>
              <a:ext uri="{FF2B5EF4-FFF2-40B4-BE49-F238E27FC236}">
                <a16:creationId xmlns:a16="http://schemas.microsoft.com/office/drawing/2014/main" id="{180F2F74-59C9-EA52-0B01-0F6553B3DEFC}"/>
              </a:ext>
            </a:extLst>
          </p:cNvPr>
          <p:cNvCxnSpPr>
            <a:cxnSpLocks/>
          </p:cNvCxnSpPr>
          <p:nvPr/>
        </p:nvCxnSpPr>
        <p:spPr>
          <a:xfrm>
            <a:off x="1631782" y="155150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Gerade Verbindung 83">
            <a:extLst>
              <a:ext uri="{FF2B5EF4-FFF2-40B4-BE49-F238E27FC236}">
                <a16:creationId xmlns:a16="http://schemas.microsoft.com/office/drawing/2014/main" id="{6C61CF11-6E0B-A562-0546-BD4AD72B43A1}"/>
              </a:ext>
            </a:extLst>
          </p:cNvPr>
          <p:cNvCxnSpPr>
            <a:cxnSpLocks/>
          </p:cNvCxnSpPr>
          <p:nvPr/>
        </p:nvCxnSpPr>
        <p:spPr>
          <a:xfrm rot="10800000" flipH="1" flipV="1">
            <a:off x="1677667" y="182341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Gerade Verbindung 84">
            <a:extLst>
              <a:ext uri="{FF2B5EF4-FFF2-40B4-BE49-F238E27FC236}">
                <a16:creationId xmlns:a16="http://schemas.microsoft.com/office/drawing/2014/main" id="{F5C7EBF5-82F4-F59E-18EB-152587743B56}"/>
              </a:ext>
            </a:extLst>
          </p:cNvPr>
          <p:cNvCxnSpPr>
            <a:cxnSpLocks/>
          </p:cNvCxnSpPr>
          <p:nvPr/>
        </p:nvCxnSpPr>
        <p:spPr>
          <a:xfrm>
            <a:off x="1871041" y="1580488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B1A93B0C-75D6-F17A-3432-21741D5C737A}"/>
              </a:ext>
            </a:extLst>
          </p:cNvPr>
          <p:cNvCxnSpPr>
            <a:cxnSpLocks/>
          </p:cNvCxnSpPr>
          <p:nvPr/>
        </p:nvCxnSpPr>
        <p:spPr>
          <a:xfrm flipV="1">
            <a:off x="1924458" y="1821393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5C414015-6E3B-3528-A55A-2C336EFCC699}"/>
              </a:ext>
            </a:extLst>
          </p:cNvPr>
          <p:cNvCxnSpPr>
            <a:cxnSpLocks/>
          </p:cNvCxnSpPr>
          <p:nvPr/>
        </p:nvCxnSpPr>
        <p:spPr>
          <a:xfrm>
            <a:off x="1860201" y="335310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3A023FC7-429E-B9EE-934C-2D8D61E188CE}"/>
              </a:ext>
            </a:extLst>
          </p:cNvPr>
          <p:cNvCxnSpPr>
            <a:cxnSpLocks/>
          </p:cNvCxnSpPr>
          <p:nvPr/>
        </p:nvCxnSpPr>
        <p:spPr>
          <a:xfrm>
            <a:off x="2040368" y="1725916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4691504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CAB602A5-FC44-B68E-4F0D-157C6C727A9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Zwei Wege zur Animation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3125F09B-0B4C-7069-6042-2E1FB6085D9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de-DE" b="1" dirty="0"/>
              <a:t>2. Übergang „Morphen“</a:t>
            </a:r>
          </a:p>
          <a:p>
            <a:r>
              <a:rPr lang="de-DE" dirty="0"/>
              <a:t>besonders bei einfachen, geradlinigen Bewegungen</a:t>
            </a:r>
          </a:p>
          <a:p>
            <a:r>
              <a:rPr lang="de-DE" dirty="0"/>
              <a:t>Animationen auf mehrere Folien verteilt</a:t>
            </a:r>
          </a:p>
          <a:p>
            <a:r>
              <a:rPr lang="de-DE" dirty="0"/>
              <a:t>gut für Lehrervorträge geeignet</a:t>
            </a:r>
          </a:p>
          <a:p>
            <a:r>
              <a:rPr lang="de-DE" dirty="0"/>
              <a:t>weniger zeitaufwendig in der Erstellung</a:t>
            </a:r>
          </a:p>
          <a:p>
            <a:r>
              <a:rPr lang="de-DE" dirty="0"/>
              <a:t>manchmal kommt es zu Bezugsfehlern</a:t>
            </a:r>
          </a:p>
          <a:p>
            <a:pPr marL="0" indent="0">
              <a:buNone/>
            </a:pP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877899668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7CE1B9A3-E9F2-2EF3-5CEE-90D2E9F76C21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zweite Arbeitsphase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F138D979-6DA1-A83F-57BB-C68659EDC5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105</a:t>
            </a:fld>
            <a:endParaRPr lang="de-DE" dirty="0"/>
          </a:p>
        </p:txBody>
      </p:sp>
      <p:sp>
        <p:nvSpPr>
          <p:cNvPr id="3" name="Textplatzhalter 3">
            <a:extLst>
              <a:ext uri="{FF2B5EF4-FFF2-40B4-BE49-F238E27FC236}">
                <a16:creationId xmlns:a16="http://schemas.microsoft.com/office/drawing/2014/main" id="{BFAC0952-77B0-AF13-9BCE-D1FC97CECFA9}"/>
              </a:ext>
            </a:extLst>
          </p:cNvPr>
          <p:cNvSpPr>
            <a:spLocks noGrp="1"/>
          </p:cNvSpPr>
          <p:nvPr>
            <p:ph type="body" sz="half" idx="13"/>
          </p:nvPr>
        </p:nvSpPr>
        <p:spPr>
          <a:xfrm>
            <a:off x="468000" y="3443909"/>
            <a:ext cx="8443528" cy="427632"/>
          </a:xfrm>
        </p:spPr>
        <p:txBody>
          <a:bodyPr/>
          <a:lstStyle/>
          <a:p>
            <a:r>
              <a:rPr lang="de-DE" dirty="0"/>
              <a:t>eigenständige Arbeit</a:t>
            </a:r>
          </a:p>
        </p:txBody>
      </p:sp>
      <p:pic>
        <p:nvPicPr>
          <p:cNvPr id="5" name="Grafik 4" descr="Kopf mit Zahnrädern Silhouette">
            <a:extLst>
              <a:ext uri="{FF2B5EF4-FFF2-40B4-BE49-F238E27FC236}">
                <a16:creationId xmlns:a16="http://schemas.microsoft.com/office/drawing/2014/main" id="{556A2678-C67A-0AC9-5281-DE057AEAC7D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741675" y="1623662"/>
            <a:ext cx="1896176" cy="18961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6840264"/>
      </p:ext>
    </p:extLst>
  </p:cSld>
  <p:clrMapOvr>
    <a:masterClrMapping/>
  </p:clrMapOvr>
  <p:transition spd="med">
    <p:pull/>
  </p:transition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A3DD3FC8-C16F-4553-E78D-FC7C8D2B360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Aufgabe 2 – radikalische Substitution von Ethan und Chlor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D8ECF8CA-8223-3861-77AD-5532CBBA12E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8000" y="718942"/>
            <a:ext cx="8426748" cy="4058326"/>
          </a:xfrm>
        </p:spPr>
        <p:txBody>
          <a:bodyPr>
            <a:norm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lang="de-DE" sz="2200" b="1" dirty="0"/>
              <a:t>Verwenden Sie hauptsächlich die Methode des </a:t>
            </a:r>
            <a:r>
              <a:rPr lang="de-DE" sz="2200" b="1" dirty="0" err="1"/>
              <a:t>Morphens</a:t>
            </a:r>
            <a:r>
              <a:rPr lang="de-DE" sz="2200" b="1" dirty="0"/>
              <a:t>.</a:t>
            </a:r>
          </a:p>
          <a:p>
            <a:pPr marL="457200" indent="-457200">
              <a:lnSpc>
                <a:spcPct val="120000"/>
              </a:lnSpc>
              <a:spcBef>
                <a:spcPts val="0"/>
              </a:spcBef>
              <a:buFont typeface="+mj-lt"/>
              <a:buAutoNum type="alphaLcParenR"/>
            </a:pPr>
            <a:r>
              <a:rPr lang="de-DE" sz="2200" dirty="0"/>
              <a:t>Nutzen Sie die Vorlage und stellen Sie die Startreaktion dar, indem Sie die </a:t>
            </a:r>
            <a:r>
              <a:rPr lang="de-DE" sz="2200" dirty="0" err="1"/>
              <a:t>homolytische</a:t>
            </a:r>
            <a:r>
              <a:rPr lang="de-DE" sz="2200" dirty="0"/>
              <a:t> Spaltung eines Chlor-Moleküls animieren.</a:t>
            </a:r>
          </a:p>
          <a:p>
            <a:pPr marL="457200" indent="-457200">
              <a:lnSpc>
                <a:spcPct val="120000"/>
              </a:lnSpc>
              <a:spcBef>
                <a:spcPts val="1200"/>
              </a:spcBef>
              <a:buFont typeface="+mj-lt"/>
              <a:buAutoNum type="alphaLcParenR"/>
            </a:pPr>
            <a:r>
              <a:rPr lang="de-DE" sz="2200" dirty="0"/>
              <a:t>Animieren Sie mithilfe der Vorlage die Kettenreaktion. </a:t>
            </a:r>
          </a:p>
          <a:p>
            <a:pPr marL="0" indent="0">
              <a:lnSpc>
                <a:spcPct val="120000"/>
              </a:lnSpc>
              <a:spcBef>
                <a:spcPts val="1200"/>
              </a:spcBef>
              <a:buNone/>
            </a:pPr>
            <a:r>
              <a:rPr lang="de-DE" sz="2200" dirty="0"/>
              <a:t>Zusatz 1: Animieren Sie alle Kettenabbruchreaktionen.</a:t>
            </a:r>
          </a:p>
          <a:p>
            <a:pPr marL="0" indent="0">
              <a:lnSpc>
                <a:spcPct val="120000"/>
              </a:lnSpc>
              <a:spcBef>
                <a:spcPts val="0"/>
              </a:spcBef>
              <a:buNone/>
            </a:pPr>
            <a:r>
              <a:rPr lang="de-DE" sz="2200" dirty="0"/>
              <a:t>Zusatz 2: Entwickeln Sie eine eigene Animation mittels der Funktion Morphen.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00568BC5-7575-2E78-F14E-EEFC17521D5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106</a:t>
            </a:fld>
            <a:endParaRPr lang="de-DE" dirty="0"/>
          </a:p>
        </p:txBody>
      </p:sp>
      <p:sp>
        <p:nvSpPr>
          <p:cNvPr id="7" name="Textfeld 6">
            <a:extLst>
              <a:ext uri="{FF2B5EF4-FFF2-40B4-BE49-F238E27FC236}">
                <a16:creationId xmlns:a16="http://schemas.microsoft.com/office/drawing/2014/main" id="{D95F9A12-E454-74D9-4B5C-83C40392B449}"/>
              </a:ext>
            </a:extLst>
          </p:cNvPr>
          <p:cNvSpPr txBox="1"/>
          <p:nvPr/>
        </p:nvSpPr>
        <p:spPr>
          <a:xfrm>
            <a:off x="468000" y="3977997"/>
            <a:ext cx="7721595" cy="40254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indent="0" algn="just">
              <a:lnSpc>
                <a:spcPct val="120000"/>
              </a:lnSpc>
              <a:buNone/>
            </a:pPr>
            <a:r>
              <a:rPr lang="de-DE" b="1" dirty="0"/>
              <a:t>Weitere Hilfen finden Sie auf der nächsten Folie. Beachten Sie die Vorlagen.</a:t>
            </a:r>
          </a:p>
        </p:txBody>
      </p:sp>
      <p:sp>
        <p:nvSpPr>
          <p:cNvPr id="6" name="Abgerundetes Rechteck 5">
            <a:hlinkClick r:id="rId3" action="ppaction://hlinksldjump"/>
            <a:extLst>
              <a:ext uri="{FF2B5EF4-FFF2-40B4-BE49-F238E27FC236}">
                <a16:creationId xmlns:a16="http://schemas.microsoft.com/office/drawing/2014/main" id="{718071B9-6CF4-4098-59E7-F000F9E64820}"/>
              </a:ext>
            </a:extLst>
          </p:cNvPr>
          <p:cNvSpPr/>
          <p:nvPr/>
        </p:nvSpPr>
        <p:spPr>
          <a:xfrm>
            <a:off x="7798539" y="4343104"/>
            <a:ext cx="1239311" cy="546217"/>
          </a:xfrm>
          <a:prstGeom prst="round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>
                <a:sym typeface="Wingdings" pitchFamily="2" charset="2"/>
              </a:rPr>
              <a:t>Weiter 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4276215498"/>
      </p:ext>
    </p:extLst>
  </p:cSld>
  <p:clrMapOvr>
    <a:masterClrMapping/>
  </p:clrMapOvr>
  <p:transition spd="med" advClick="0">
    <p:pull/>
  </p:transition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7CE1B9A3-E9F2-2EF3-5CEE-90D2E9F76C21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Reflexion der zweiten Arbeitsphase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F138D979-6DA1-A83F-57BB-C68659EDC5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107</a:t>
            </a:fld>
            <a:endParaRPr lang="de-DE" dirty="0"/>
          </a:p>
        </p:txBody>
      </p:sp>
      <p:pic>
        <p:nvPicPr>
          <p:cNvPr id="12" name="Grafik 11" descr="Chat Silhouette">
            <a:extLst>
              <a:ext uri="{FF2B5EF4-FFF2-40B4-BE49-F238E27FC236}">
                <a16:creationId xmlns:a16="http://schemas.microsoft.com/office/drawing/2014/main" id="{643CF027-08EE-4147-0EEA-811218F9ACB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057525" y="1034550"/>
            <a:ext cx="3028950" cy="3028950"/>
          </a:xfrm>
          <a:prstGeom prst="rect">
            <a:avLst/>
          </a:prstGeom>
        </p:spPr>
      </p:pic>
      <p:sp>
        <p:nvSpPr>
          <p:cNvPr id="3" name="Textplatzhalter 3">
            <a:extLst>
              <a:ext uri="{FF2B5EF4-FFF2-40B4-BE49-F238E27FC236}">
                <a16:creationId xmlns:a16="http://schemas.microsoft.com/office/drawing/2014/main" id="{BFAC0952-77B0-AF13-9BCE-D1FC97CECFA9}"/>
              </a:ext>
            </a:extLst>
          </p:cNvPr>
          <p:cNvSpPr>
            <a:spLocks noGrp="1"/>
          </p:cNvSpPr>
          <p:nvPr>
            <p:ph type="body" sz="half" idx="13"/>
          </p:nvPr>
        </p:nvSpPr>
        <p:spPr>
          <a:xfrm>
            <a:off x="468000" y="3443909"/>
            <a:ext cx="8443528" cy="427632"/>
          </a:xfrm>
        </p:spPr>
        <p:txBody>
          <a:bodyPr/>
          <a:lstStyle/>
          <a:p>
            <a:r>
              <a:rPr lang="de-DE" dirty="0"/>
              <a:t>Vorstellung der Ergebnisse</a:t>
            </a:r>
          </a:p>
        </p:txBody>
      </p:sp>
    </p:spTree>
    <p:extLst>
      <p:ext uri="{BB962C8B-B14F-4D97-AF65-F5344CB8AC3E}">
        <p14:creationId xmlns:p14="http://schemas.microsoft.com/office/powerpoint/2010/main" val="3319871609"/>
      </p:ext>
    </p:extLst>
  </p:cSld>
  <p:clrMapOvr>
    <a:masterClrMapping/>
  </p:clrMapOvr>
  <p:transition spd="med">
    <p:pull/>
  </p:transition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ewitterblitz 1">
            <a:extLst>
              <a:ext uri="{FF2B5EF4-FFF2-40B4-BE49-F238E27FC236}">
                <a16:creationId xmlns:a16="http://schemas.microsoft.com/office/drawing/2014/main" id="{417F4FE8-3A40-32C9-81E3-A67674E7145F}"/>
              </a:ext>
            </a:extLst>
          </p:cNvPr>
          <p:cNvSpPr/>
          <p:nvPr/>
        </p:nvSpPr>
        <p:spPr>
          <a:xfrm rot="2079997">
            <a:off x="4280695" y="1797033"/>
            <a:ext cx="493940" cy="696020"/>
          </a:xfrm>
          <a:prstGeom prst="lightningBolt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de-DE" sz="1350">
              <a:solidFill>
                <a:prstClr val="white"/>
              </a:solidFill>
              <a:latin typeface="Aptos" panose="02110004020202020204"/>
            </a:endParaRP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41039FC9-970C-32D4-4851-87B7CD4E3671}"/>
              </a:ext>
            </a:extLst>
          </p:cNvPr>
          <p:cNvSpPr/>
          <p:nvPr/>
        </p:nvSpPr>
        <p:spPr>
          <a:xfrm>
            <a:off x="3655521" y="2308467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2400" dirty="0">
                <a:solidFill>
                  <a:prstClr val="white"/>
                </a:solidFill>
                <a:latin typeface="Aptos" panose="02110004020202020204"/>
              </a:rPr>
              <a:t>Cl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962BDE97-361F-7615-EEC9-09E134489E36}"/>
              </a:ext>
            </a:extLst>
          </p:cNvPr>
          <p:cNvSpPr/>
          <p:nvPr/>
        </p:nvSpPr>
        <p:spPr>
          <a:xfrm>
            <a:off x="4664626" y="2308467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2400" dirty="0">
                <a:solidFill>
                  <a:prstClr val="white"/>
                </a:solidFill>
                <a:latin typeface="Aptos" panose="02110004020202020204"/>
              </a:rPr>
              <a:t>Cl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4D9F120E-17E9-B23D-C162-6E3E67899344}"/>
              </a:ext>
            </a:extLst>
          </p:cNvPr>
          <p:cNvCxnSpPr>
            <a:cxnSpLocks/>
            <a:stCxn id="3" idx="6"/>
            <a:endCxn id="5" idx="2"/>
          </p:cNvCxnSpPr>
          <p:nvPr/>
        </p:nvCxnSpPr>
        <p:spPr>
          <a:xfrm>
            <a:off x="4390703" y="2676058"/>
            <a:ext cx="27392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Titel 5">
            <a:extLst>
              <a:ext uri="{FF2B5EF4-FFF2-40B4-BE49-F238E27FC236}">
                <a16:creationId xmlns:a16="http://schemas.microsoft.com/office/drawing/2014/main" id="{2179F605-9E8B-1544-BFF8-D6F022C65AE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438718732"/>
      </p:ext>
    </p:extLst>
  </p:cSld>
  <p:clrMapOvr>
    <a:masterClrMapping/>
  </p:clrMapOvr>
  <p:transition spd="med" advClick="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xit" presetSubtype="1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val 3">
            <a:extLst>
              <a:ext uri="{FF2B5EF4-FFF2-40B4-BE49-F238E27FC236}">
                <a16:creationId xmlns:a16="http://schemas.microsoft.com/office/drawing/2014/main" id="{7EE82F2B-1ECC-F7F4-1BF8-BDBE1E68069A}"/>
              </a:ext>
            </a:extLst>
          </p:cNvPr>
          <p:cNvSpPr/>
          <p:nvPr/>
        </p:nvSpPr>
        <p:spPr>
          <a:xfrm>
            <a:off x="4664626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2400" dirty="0">
                <a:solidFill>
                  <a:prstClr val="white"/>
                </a:solidFill>
                <a:latin typeface="Aptos" panose="02110004020202020204"/>
              </a:rPr>
              <a:t>Cl</a:t>
            </a:r>
          </a:p>
        </p:txBody>
      </p:sp>
      <p:cxnSp>
        <p:nvCxnSpPr>
          <p:cNvPr id="6" name="Gerade Verbindung 5">
            <a:extLst>
              <a:ext uri="{FF2B5EF4-FFF2-40B4-BE49-F238E27FC236}">
                <a16:creationId xmlns:a16="http://schemas.microsoft.com/office/drawing/2014/main" id="{31D60571-FD95-7CA3-F6EC-73827C98BD1E}"/>
              </a:ext>
            </a:extLst>
          </p:cNvPr>
          <p:cNvCxnSpPr>
            <a:cxnSpLocks/>
          </p:cNvCxnSpPr>
          <p:nvPr/>
        </p:nvCxnSpPr>
        <p:spPr>
          <a:xfrm>
            <a:off x="4595672" y="2687831"/>
            <a:ext cx="653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" name="Oval 7">
            <a:extLst>
              <a:ext uri="{FF2B5EF4-FFF2-40B4-BE49-F238E27FC236}">
                <a16:creationId xmlns:a16="http://schemas.microsoft.com/office/drawing/2014/main" id="{11A33960-EAC7-DB78-D59F-52A717016945}"/>
              </a:ext>
            </a:extLst>
          </p:cNvPr>
          <p:cNvSpPr/>
          <p:nvPr/>
        </p:nvSpPr>
        <p:spPr>
          <a:xfrm>
            <a:off x="3659917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2400" dirty="0">
                <a:solidFill>
                  <a:prstClr val="white"/>
                </a:solidFill>
                <a:latin typeface="Aptos" panose="02110004020202020204"/>
              </a:rPr>
              <a:t>Cl</a:t>
            </a:r>
          </a:p>
        </p:txBody>
      </p: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593D2BCB-BB1A-BE78-DF78-1FFB5A0C86D6}"/>
              </a:ext>
            </a:extLst>
          </p:cNvPr>
          <p:cNvCxnSpPr>
            <a:cxnSpLocks/>
          </p:cNvCxnSpPr>
          <p:nvPr/>
        </p:nvCxnSpPr>
        <p:spPr>
          <a:xfrm>
            <a:off x="4390261" y="2687831"/>
            <a:ext cx="653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Titel 1">
            <a:extLst>
              <a:ext uri="{FF2B5EF4-FFF2-40B4-BE49-F238E27FC236}">
                <a16:creationId xmlns:a16="http://schemas.microsoft.com/office/drawing/2014/main" id="{EC4F0501-82BE-08BC-9CDD-8173425747C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97799038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Inhaltsplatzhalter 9" descr="Ein Bild, das Im Haus, Person, Kleidung, Mobiliar enthält.&#10;&#10;Automatisch generierte Beschreibung">
            <a:extLst>
              <a:ext uri="{FF2B5EF4-FFF2-40B4-BE49-F238E27FC236}">
                <a16:creationId xmlns:a16="http://schemas.microsoft.com/office/drawing/2014/main" id="{6557DD59-2EF1-50C9-B954-2C890680CADD}"/>
              </a:ext>
            </a:extLst>
          </p:cNvPr>
          <p:cNvPicPr>
            <a:picLocks noGrp="1" noChangeAspect="1"/>
          </p:cNvPicPr>
          <p:nvPr>
            <p:ph sz="half"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87128" y="850900"/>
            <a:ext cx="5569744" cy="3710168"/>
          </a:xfrm>
        </p:spPr>
      </p:pic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23524E01-5AB5-B4C7-9278-64ADDA163D2F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2799FD7F-1CE6-8AC9-42C0-C95E30A1E614}"/>
              </a:ext>
            </a:extLst>
          </p:cNvPr>
          <p:cNvSpPr txBox="1"/>
          <p:nvPr/>
        </p:nvSpPr>
        <p:spPr>
          <a:xfrm>
            <a:off x="2286000" y="4517246"/>
            <a:ext cx="4572000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iStock Maquette"/>
                <a:ea typeface="+mn-ea"/>
                <a:cs typeface="+mn-cs"/>
              </a:rPr>
              <a:t>Quelle: 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iStock Maquette"/>
                <a:ea typeface="+mn-ea"/>
                <a:cs typeface="+mn-cs"/>
              </a:rPr>
              <a:t>iStock.com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iStock Maquette"/>
                <a:ea typeface="+mn-ea"/>
                <a:cs typeface="+mn-cs"/>
              </a:rPr>
              <a:t>/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iStock Maquette"/>
                <a:ea typeface="+mn-ea"/>
                <a:cs typeface="+mn-cs"/>
              </a:rPr>
              <a:t>monkeybusinessimages</a:t>
            </a:r>
            <a:endParaRPr kumimoji="0" lang="de-DE" sz="10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Titel 1">
            <a:extLst>
              <a:ext uri="{FF2B5EF4-FFF2-40B4-BE49-F238E27FC236}">
                <a16:creationId xmlns:a16="http://schemas.microsoft.com/office/drawing/2014/main" id="{6ECE1407-6B32-7D3A-A63B-776DE70DC0E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3481700" cy="490900"/>
          </a:xfrm>
        </p:spPr>
        <p:txBody>
          <a:bodyPr/>
          <a:lstStyle/>
          <a:p>
            <a:r>
              <a:rPr lang="de-DE" dirty="0"/>
              <a:t>Beispiel: Möbel aufbauen</a:t>
            </a:r>
          </a:p>
        </p:txBody>
      </p:sp>
    </p:spTree>
    <p:extLst>
      <p:ext uri="{BB962C8B-B14F-4D97-AF65-F5344CB8AC3E}">
        <p14:creationId xmlns:p14="http://schemas.microsoft.com/office/powerpoint/2010/main" val="129453423"/>
      </p:ext>
    </p:extLst>
  </p:cSld>
  <p:clrMapOvr>
    <a:masterClrMapping/>
  </p:clrMapOvr>
  <p:transition spd="med">
    <p:pull/>
  </p:transition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val 3">
            <a:extLst>
              <a:ext uri="{FF2B5EF4-FFF2-40B4-BE49-F238E27FC236}">
                <a16:creationId xmlns:a16="http://schemas.microsoft.com/office/drawing/2014/main" id="{7EE82F2B-1ECC-F7F4-1BF8-BDBE1E68069A}"/>
              </a:ext>
            </a:extLst>
          </p:cNvPr>
          <p:cNvSpPr/>
          <p:nvPr/>
        </p:nvSpPr>
        <p:spPr>
          <a:xfrm>
            <a:off x="9285344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2400" dirty="0">
                <a:solidFill>
                  <a:prstClr val="white"/>
                </a:solidFill>
                <a:latin typeface="Aptos" panose="02110004020202020204"/>
              </a:rPr>
              <a:t>Cl</a:t>
            </a:r>
          </a:p>
        </p:txBody>
      </p:sp>
      <p:cxnSp>
        <p:nvCxnSpPr>
          <p:cNvPr id="6" name="Gerade Verbindung 5">
            <a:extLst>
              <a:ext uri="{FF2B5EF4-FFF2-40B4-BE49-F238E27FC236}">
                <a16:creationId xmlns:a16="http://schemas.microsoft.com/office/drawing/2014/main" id="{31D60571-FD95-7CA3-F6EC-73827C98BD1E}"/>
              </a:ext>
            </a:extLst>
          </p:cNvPr>
          <p:cNvCxnSpPr>
            <a:cxnSpLocks/>
          </p:cNvCxnSpPr>
          <p:nvPr/>
        </p:nvCxnSpPr>
        <p:spPr>
          <a:xfrm>
            <a:off x="9218775" y="2687831"/>
            <a:ext cx="653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" name="Oval 7">
            <a:extLst>
              <a:ext uri="{FF2B5EF4-FFF2-40B4-BE49-F238E27FC236}">
                <a16:creationId xmlns:a16="http://schemas.microsoft.com/office/drawing/2014/main" id="{11A33960-EAC7-DB78-D59F-52A717016945}"/>
              </a:ext>
            </a:extLst>
          </p:cNvPr>
          <p:cNvSpPr/>
          <p:nvPr/>
        </p:nvSpPr>
        <p:spPr>
          <a:xfrm>
            <a:off x="1265238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2400" dirty="0">
                <a:solidFill>
                  <a:prstClr val="white"/>
                </a:solidFill>
                <a:latin typeface="Aptos" panose="02110004020202020204"/>
              </a:rPr>
              <a:t>Cl</a:t>
            </a:r>
          </a:p>
        </p:txBody>
      </p: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593D2BCB-BB1A-BE78-DF78-1FFB5A0C86D6}"/>
              </a:ext>
            </a:extLst>
          </p:cNvPr>
          <p:cNvCxnSpPr>
            <a:cxnSpLocks/>
          </p:cNvCxnSpPr>
          <p:nvPr/>
        </p:nvCxnSpPr>
        <p:spPr>
          <a:xfrm>
            <a:off x="1997721" y="2687831"/>
            <a:ext cx="653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6" name="Oval 35">
            <a:extLst>
              <a:ext uri="{FF2B5EF4-FFF2-40B4-BE49-F238E27FC236}">
                <a16:creationId xmlns:a16="http://schemas.microsoft.com/office/drawing/2014/main" id="{9E1716FD-C449-9C6F-8484-1988DB36A557}"/>
              </a:ext>
            </a:extLst>
          </p:cNvPr>
          <p:cNvSpPr/>
          <p:nvPr/>
        </p:nvSpPr>
        <p:spPr>
          <a:xfrm>
            <a:off x="4311707" y="5947052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prstClr val="white"/>
                </a:solidFill>
                <a:latin typeface="Aptos" panose="02110004020202020204"/>
              </a:rPr>
              <a:t>C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5E0BC579-9A8A-7BE5-82C8-34AE8D22D95D}"/>
              </a:ext>
            </a:extLst>
          </p:cNvPr>
          <p:cNvSpPr/>
          <p:nvPr/>
        </p:nvSpPr>
        <p:spPr>
          <a:xfrm>
            <a:off x="4377019" y="5327714"/>
            <a:ext cx="428627" cy="428627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sysClr val="windowText" lastClr="000000"/>
                </a:solidFill>
                <a:latin typeface="Aptos" panose="02110004020202020204"/>
              </a:rPr>
              <a:t>H</a:t>
            </a:r>
          </a:p>
        </p:txBody>
      </p:sp>
      <p:cxnSp>
        <p:nvCxnSpPr>
          <p:cNvPr id="38" name="Gerade Verbindung 37">
            <a:extLst>
              <a:ext uri="{FF2B5EF4-FFF2-40B4-BE49-F238E27FC236}">
                <a16:creationId xmlns:a16="http://schemas.microsoft.com/office/drawing/2014/main" id="{DCD6918E-4B90-D253-77F1-37BAFE9CB2A1}"/>
              </a:ext>
            </a:extLst>
          </p:cNvPr>
          <p:cNvCxnSpPr>
            <a:cxnSpLocks/>
            <a:stCxn id="36" idx="6"/>
            <a:endCxn id="43" idx="2"/>
          </p:cNvCxnSpPr>
          <p:nvPr/>
        </p:nvCxnSpPr>
        <p:spPr>
          <a:xfrm>
            <a:off x="4870960" y="6226678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A894BBA3-1D72-D22A-9D5D-DD08C0394B6E}"/>
              </a:ext>
            </a:extLst>
          </p:cNvPr>
          <p:cNvCxnSpPr>
            <a:cxnSpLocks/>
            <a:stCxn id="37" idx="4"/>
            <a:endCxn id="36" idx="0"/>
          </p:cNvCxnSpPr>
          <p:nvPr/>
        </p:nvCxnSpPr>
        <p:spPr>
          <a:xfrm>
            <a:off x="4591333" y="5756341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C3F616A0-C4CD-18AC-F1B2-5A84438F3B0B}"/>
              </a:ext>
            </a:extLst>
          </p:cNvPr>
          <p:cNvSpPr/>
          <p:nvPr/>
        </p:nvSpPr>
        <p:spPr>
          <a:xfrm>
            <a:off x="4377019" y="6697015"/>
            <a:ext cx="428627" cy="428627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sysClr val="windowText" lastClr="000000"/>
                </a:solidFill>
                <a:latin typeface="Aptos" panose="02110004020202020204"/>
              </a:rPr>
              <a:t>H</a:t>
            </a: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2DA3DBF6-1C77-B909-C58C-8711826267AB}"/>
              </a:ext>
            </a:extLst>
          </p:cNvPr>
          <p:cNvSpPr/>
          <p:nvPr/>
        </p:nvSpPr>
        <p:spPr>
          <a:xfrm>
            <a:off x="3674576" y="6012364"/>
            <a:ext cx="428627" cy="428627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sysClr val="windowText" lastClr="000000"/>
                </a:solidFill>
                <a:latin typeface="Aptos" panose="02110004020202020204"/>
              </a:rPr>
              <a:t>H</a:t>
            </a:r>
          </a:p>
        </p:txBody>
      </p:sp>
      <p:cxnSp>
        <p:nvCxnSpPr>
          <p:cNvPr id="42" name="Gerade Verbindung 41">
            <a:extLst>
              <a:ext uri="{FF2B5EF4-FFF2-40B4-BE49-F238E27FC236}">
                <a16:creationId xmlns:a16="http://schemas.microsoft.com/office/drawing/2014/main" id="{7C80EE7F-9FAF-06A9-6098-F52EB81B1C2B}"/>
              </a:ext>
            </a:extLst>
          </p:cNvPr>
          <p:cNvCxnSpPr>
            <a:cxnSpLocks/>
            <a:stCxn id="36" idx="4"/>
            <a:endCxn id="40" idx="0"/>
          </p:cNvCxnSpPr>
          <p:nvPr/>
        </p:nvCxnSpPr>
        <p:spPr>
          <a:xfrm flipH="1">
            <a:off x="4591333" y="6506305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B1395005-60C1-44A1-CD45-FB58FF3F54C1}"/>
              </a:ext>
            </a:extLst>
          </p:cNvPr>
          <p:cNvSpPr/>
          <p:nvPr/>
        </p:nvSpPr>
        <p:spPr>
          <a:xfrm>
            <a:off x="5079464" y="5947052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prstClr val="white"/>
                </a:solidFill>
                <a:latin typeface="Aptos" panose="02110004020202020204"/>
              </a:rPr>
              <a:t>C</a:t>
            </a:r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100ED419-6725-8A9E-79EC-834FCC08DC34}"/>
              </a:ext>
            </a:extLst>
          </p:cNvPr>
          <p:cNvSpPr/>
          <p:nvPr/>
        </p:nvSpPr>
        <p:spPr>
          <a:xfrm>
            <a:off x="5144776" y="5327714"/>
            <a:ext cx="428627" cy="428627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sysClr val="windowText" lastClr="000000"/>
                </a:solidFill>
                <a:latin typeface="Aptos" panose="02110004020202020204"/>
              </a:rPr>
              <a:t>H</a:t>
            </a:r>
          </a:p>
        </p:txBody>
      </p:sp>
      <p:cxnSp>
        <p:nvCxnSpPr>
          <p:cNvPr id="45" name="Gerade Verbindung 44">
            <a:extLst>
              <a:ext uri="{FF2B5EF4-FFF2-40B4-BE49-F238E27FC236}">
                <a16:creationId xmlns:a16="http://schemas.microsoft.com/office/drawing/2014/main" id="{13A72A26-AB93-8393-467E-B9F5711DB0B6}"/>
              </a:ext>
            </a:extLst>
          </p:cNvPr>
          <p:cNvCxnSpPr>
            <a:cxnSpLocks/>
            <a:stCxn id="44" idx="4"/>
            <a:endCxn id="43" idx="0"/>
          </p:cNvCxnSpPr>
          <p:nvPr/>
        </p:nvCxnSpPr>
        <p:spPr>
          <a:xfrm>
            <a:off x="5359090" y="5756341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6" name="Oval 45">
            <a:extLst>
              <a:ext uri="{FF2B5EF4-FFF2-40B4-BE49-F238E27FC236}">
                <a16:creationId xmlns:a16="http://schemas.microsoft.com/office/drawing/2014/main" id="{14248799-9941-1D6E-04F2-8A6111136D21}"/>
              </a:ext>
            </a:extLst>
          </p:cNvPr>
          <p:cNvSpPr/>
          <p:nvPr/>
        </p:nvSpPr>
        <p:spPr>
          <a:xfrm>
            <a:off x="5144776" y="6697015"/>
            <a:ext cx="428627" cy="428627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sysClr val="windowText" lastClr="000000"/>
                </a:solidFill>
                <a:latin typeface="Aptos" panose="02110004020202020204"/>
              </a:rPr>
              <a:t>H</a:t>
            </a:r>
          </a:p>
        </p:txBody>
      </p:sp>
      <p:cxnSp>
        <p:nvCxnSpPr>
          <p:cNvPr id="47" name="Gerade Verbindung 46">
            <a:extLst>
              <a:ext uri="{FF2B5EF4-FFF2-40B4-BE49-F238E27FC236}">
                <a16:creationId xmlns:a16="http://schemas.microsoft.com/office/drawing/2014/main" id="{BE023A9B-69CC-0B1B-289B-DA6D915339AB}"/>
              </a:ext>
            </a:extLst>
          </p:cNvPr>
          <p:cNvCxnSpPr>
            <a:cxnSpLocks/>
            <a:stCxn id="43" idx="4"/>
            <a:endCxn id="46" idx="0"/>
          </p:cNvCxnSpPr>
          <p:nvPr/>
        </p:nvCxnSpPr>
        <p:spPr>
          <a:xfrm flipH="1">
            <a:off x="5359090" y="6506305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8" name="Gerade Verbindung 47">
            <a:extLst>
              <a:ext uri="{FF2B5EF4-FFF2-40B4-BE49-F238E27FC236}">
                <a16:creationId xmlns:a16="http://schemas.microsoft.com/office/drawing/2014/main" id="{ACD8D8F4-618E-0304-3B13-B5308B62EACF}"/>
              </a:ext>
            </a:extLst>
          </p:cNvPr>
          <p:cNvCxnSpPr>
            <a:cxnSpLocks/>
            <a:endCxn id="49" idx="2"/>
          </p:cNvCxnSpPr>
          <p:nvPr/>
        </p:nvCxnSpPr>
        <p:spPr>
          <a:xfrm>
            <a:off x="5638717" y="6226678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9" name="Oval 48">
            <a:extLst>
              <a:ext uri="{FF2B5EF4-FFF2-40B4-BE49-F238E27FC236}">
                <a16:creationId xmlns:a16="http://schemas.microsoft.com/office/drawing/2014/main" id="{4418AE2B-B53E-19CF-ABD5-93B4DCAD8B9F}"/>
              </a:ext>
            </a:extLst>
          </p:cNvPr>
          <p:cNvSpPr/>
          <p:nvPr/>
        </p:nvSpPr>
        <p:spPr>
          <a:xfrm>
            <a:off x="5847220" y="6012364"/>
            <a:ext cx="428627" cy="428627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sysClr val="windowText" lastClr="000000"/>
                </a:solidFill>
                <a:latin typeface="Aptos" panose="02110004020202020204"/>
              </a:rPr>
              <a:t>H</a:t>
            </a:r>
          </a:p>
        </p:txBody>
      </p: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6B1F631F-8A68-0610-BB3A-2798492134D2}"/>
              </a:ext>
            </a:extLst>
          </p:cNvPr>
          <p:cNvCxnSpPr>
            <a:cxnSpLocks/>
            <a:stCxn id="41" idx="6"/>
            <a:endCxn id="36" idx="2"/>
          </p:cNvCxnSpPr>
          <p:nvPr/>
        </p:nvCxnSpPr>
        <p:spPr>
          <a:xfrm>
            <a:off x="4103203" y="6226678"/>
            <a:ext cx="208504" cy="1"/>
          </a:xfrm>
          <a:prstGeom prst="line">
            <a:avLst/>
          </a:prstGeom>
          <a:ln w="7620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539176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>
            <a:extLst>
              <a:ext uri="{FF2B5EF4-FFF2-40B4-BE49-F238E27FC236}">
                <a16:creationId xmlns:a16="http://schemas.microsoft.com/office/drawing/2014/main" id="{11A33960-EAC7-DB78-D59F-52A717016945}"/>
              </a:ext>
            </a:extLst>
          </p:cNvPr>
          <p:cNvSpPr/>
          <p:nvPr/>
        </p:nvSpPr>
        <p:spPr>
          <a:xfrm>
            <a:off x="1265238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2400" dirty="0">
                <a:solidFill>
                  <a:prstClr val="white"/>
                </a:solidFill>
                <a:latin typeface="Aptos" panose="02110004020202020204"/>
              </a:rPr>
              <a:t>Cl</a:t>
            </a:r>
          </a:p>
        </p:txBody>
      </p: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593D2BCB-BB1A-BE78-DF78-1FFB5A0C86D6}"/>
              </a:ext>
            </a:extLst>
          </p:cNvPr>
          <p:cNvCxnSpPr>
            <a:cxnSpLocks/>
          </p:cNvCxnSpPr>
          <p:nvPr/>
        </p:nvCxnSpPr>
        <p:spPr>
          <a:xfrm>
            <a:off x="1995368" y="2687831"/>
            <a:ext cx="653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" name="Oval 3">
            <a:extLst>
              <a:ext uri="{FF2B5EF4-FFF2-40B4-BE49-F238E27FC236}">
                <a16:creationId xmlns:a16="http://schemas.microsoft.com/office/drawing/2014/main" id="{2E43C049-C1D5-A6B9-AF8A-C50C29858C5B}"/>
              </a:ext>
            </a:extLst>
          </p:cNvPr>
          <p:cNvSpPr/>
          <p:nvPr/>
        </p:nvSpPr>
        <p:spPr>
          <a:xfrm>
            <a:off x="4181078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prstClr val="white"/>
                </a:solidFill>
                <a:latin typeface="Aptos" panose="02110004020202020204"/>
              </a:rPr>
              <a:t>C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38360B26-1655-847A-C024-869EDAD71758}"/>
              </a:ext>
            </a:extLst>
          </p:cNvPr>
          <p:cNvSpPr/>
          <p:nvPr/>
        </p:nvSpPr>
        <p:spPr>
          <a:xfrm>
            <a:off x="4246390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sysClr val="windowText" lastClr="000000"/>
                </a:solidFill>
                <a:latin typeface="Aptos" panose="02110004020202020204"/>
              </a:rPr>
              <a:t>H</a:t>
            </a:r>
          </a:p>
        </p:txBody>
      </p: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81E5FA68-E06C-B037-7468-CA8BAA624BA7}"/>
              </a:ext>
            </a:extLst>
          </p:cNvPr>
          <p:cNvCxnSpPr>
            <a:cxnSpLocks/>
            <a:stCxn id="4" idx="6"/>
            <a:endCxn id="26" idx="2"/>
          </p:cNvCxnSpPr>
          <p:nvPr/>
        </p:nvCxnSpPr>
        <p:spPr>
          <a:xfrm>
            <a:off x="4740331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Gerade Verbindung 21">
            <a:extLst>
              <a:ext uri="{FF2B5EF4-FFF2-40B4-BE49-F238E27FC236}">
                <a16:creationId xmlns:a16="http://schemas.microsoft.com/office/drawing/2014/main" id="{EAD20D08-69BC-26EE-6BE7-5DA04ADF2F77}"/>
              </a:ext>
            </a:extLst>
          </p:cNvPr>
          <p:cNvCxnSpPr>
            <a:cxnSpLocks/>
            <a:stCxn id="6" idx="4"/>
            <a:endCxn id="4" idx="0"/>
          </p:cNvCxnSpPr>
          <p:nvPr/>
        </p:nvCxnSpPr>
        <p:spPr>
          <a:xfrm>
            <a:off x="4460704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Oval 22">
            <a:extLst>
              <a:ext uri="{FF2B5EF4-FFF2-40B4-BE49-F238E27FC236}">
                <a16:creationId xmlns:a16="http://schemas.microsoft.com/office/drawing/2014/main" id="{F2AED611-AA08-7F1A-1764-4D360B11E858}"/>
              </a:ext>
            </a:extLst>
          </p:cNvPr>
          <p:cNvSpPr/>
          <p:nvPr/>
        </p:nvSpPr>
        <p:spPr>
          <a:xfrm>
            <a:off x="4246390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sysClr val="windowText" lastClr="000000"/>
                </a:solidFill>
                <a:latin typeface="Aptos" panose="02110004020202020204"/>
              </a:rPr>
              <a:t>H</a:t>
            </a: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359240DA-C137-A19F-3F03-B6AA6E06C049}"/>
              </a:ext>
            </a:extLst>
          </p:cNvPr>
          <p:cNvSpPr/>
          <p:nvPr/>
        </p:nvSpPr>
        <p:spPr>
          <a:xfrm>
            <a:off x="3543947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sysClr val="windowText" lastClr="000000"/>
                </a:solidFill>
                <a:latin typeface="Aptos" panose="02110004020202020204"/>
              </a:rPr>
              <a:t>H</a:t>
            </a:r>
          </a:p>
        </p:txBody>
      </p:sp>
      <p:cxnSp>
        <p:nvCxnSpPr>
          <p:cNvPr id="25" name="Gerade Verbindung 24">
            <a:extLst>
              <a:ext uri="{FF2B5EF4-FFF2-40B4-BE49-F238E27FC236}">
                <a16:creationId xmlns:a16="http://schemas.microsoft.com/office/drawing/2014/main" id="{DC7467A2-942E-BC4B-DE37-1C244C9CBC27}"/>
              </a:ext>
            </a:extLst>
          </p:cNvPr>
          <p:cNvCxnSpPr>
            <a:cxnSpLocks/>
            <a:stCxn id="4" idx="4"/>
            <a:endCxn id="23" idx="0"/>
          </p:cNvCxnSpPr>
          <p:nvPr/>
        </p:nvCxnSpPr>
        <p:spPr>
          <a:xfrm flipH="1">
            <a:off x="4460704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6" name="Oval 25">
            <a:extLst>
              <a:ext uri="{FF2B5EF4-FFF2-40B4-BE49-F238E27FC236}">
                <a16:creationId xmlns:a16="http://schemas.microsoft.com/office/drawing/2014/main" id="{ABF0BA82-04E5-0233-7B09-9DA2FDF089D5}"/>
              </a:ext>
            </a:extLst>
          </p:cNvPr>
          <p:cNvSpPr/>
          <p:nvPr/>
        </p:nvSpPr>
        <p:spPr>
          <a:xfrm>
            <a:off x="4948835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prstClr val="white"/>
                </a:solidFill>
                <a:latin typeface="Aptos" panose="02110004020202020204"/>
              </a:rPr>
              <a:t>C</a:t>
            </a: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943B47AB-8BE4-FB72-115B-13D31E531D80}"/>
              </a:ext>
            </a:extLst>
          </p:cNvPr>
          <p:cNvSpPr/>
          <p:nvPr/>
        </p:nvSpPr>
        <p:spPr>
          <a:xfrm>
            <a:off x="5014147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sysClr val="windowText" lastClr="000000"/>
                </a:solidFill>
                <a:latin typeface="Aptos" panose="02110004020202020204"/>
              </a:rPr>
              <a:t>H</a:t>
            </a:r>
          </a:p>
        </p:txBody>
      </p:sp>
      <p:cxnSp>
        <p:nvCxnSpPr>
          <p:cNvPr id="28" name="Gerade Verbindung 27">
            <a:extLst>
              <a:ext uri="{FF2B5EF4-FFF2-40B4-BE49-F238E27FC236}">
                <a16:creationId xmlns:a16="http://schemas.microsoft.com/office/drawing/2014/main" id="{E1EEE003-D1C2-7D08-858A-54A1157DD1B6}"/>
              </a:ext>
            </a:extLst>
          </p:cNvPr>
          <p:cNvCxnSpPr>
            <a:cxnSpLocks/>
            <a:stCxn id="27" idx="4"/>
            <a:endCxn id="26" idx="0"/>
          </p:cNvCxnSpPr>
          <p:nvPr/>
        </p:nvCxnSpPr>
        <p:spPr>
          <a:xfrm>
            <a:off x="5228461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A394AEA8-79D3-D96D-45E5-C532048918D2}"/>
              </a:ext>
            </a:extLst>
          </p:cNvPr>
          <p:cNvSpPr/>
          <p:nvPr/>
        </p:nvSpPr>
        <p:spPr>
          <a:xfrm>
            <a:off x="5014147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sysClr val="windowText" lastClr="000000"/>
                </a:solidFill>
                <a:latin typeface="Aptos" panose="02110004020202020204"/>
              </a:rPr>
              <a:t>H</a:t>
            </a:r>
          </a:p>
        </p:txBody>
      </p: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750BCAEE-8A35-F83A-A0C0-0CA3377F5E68}"/>
              </a:ext>
            </a:extLst>
          </p:cNvPr>
          <p:cNvCxnSpPr>
            <a:cxnSpLocks/>
            <a:stCxn id="26" idx="4"/>
            <a:endCxn id="29" idx="0"/>
          </p:cNvCxnSpPr>
          <p:nvPr/>
        </p:nvCxnSpPr>
        <p:spPr>
          <a:xfrm flipH="1">
            <a:off x="5228461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1" name="Gerade Verbindung 30">
            <a:extLst>
              <a:ext uri="{FF2B5EF4-FFF2-40B4-BE49-F238E27FC236}">
                <a16:creationId xmlns:a16="http://schemas.microsoft.com/office/drawing/2014/main" id="{23F67F74-0D1E-C422-FFDE-4B55CF5C9669}"/>
              </a:ext>
            </a:extLst>
          </p:cNvPr>
          <p:cNvCxnSpPr>
            <a:cxnSpLocks/>
            <a:endCxn id="32" idx="2"/>
          </p:cNvCxnSpPr>
          <p:nvPr/>
        </p:nvCxnSpPr>
        <p:spPr>
          <a:xfrm>
            <a:off x="5508088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2" name="Oval 31">
            <a:extLst>
              <a:ext uri="{FF2B5EF4-FFF2-40B4-BE49-F238E27FC236}">
                <a16:creationId xmlns:a16="http://schemas.microsoft.com/office/drawing/2014/main" id="{00261881-13FC-75A2-677A-B8076258C301}"/>
              </a:ext>
            </a:extLst>
          </p:cNvPr>
          <p:cNvSpPr/>
          <p:nvPr/>
        </p:nvSpPr>
        <p:spPr>
          <a:xfrm>
            <a:off x="5716591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sysClr val="windowText" lastClr="000000"/>
                </a:solidFill>
                <a:latin typeface="Aptos" panose="02110004020202020204"/>
              </a:rPr>
              <a:t>H</a:t>
            </a:r>
          </a:p>
        </p:txBody>
      </p:sp>
      <p:cxnSp>
        <p:nvCxnSpPr>
          <p:cNvPr id="33" name="Gerade Verbindung 32">
            <a:extLst>
              <a:ext uri="{FF2B5EF4-FFF2-40B4-BE49-F238E27FC236}">
                <a16:creationId xmlns:a16="http://schemas.microsoft.com/office/drawing/2014/main" id="{F5C4D768-7C52-8A12-F6CB-F07D5E2BBFD5}"/>
              </a:ext>
            </a:extLst>
          </p:cNvPr>
          <p:cNvCxnSpPr>
            <a:cxnSpLocks/>
            <a:stCxn id="24" idx="6"/>
            <a:endCxn id="4" idx="2"/>
          </p:cNvCxnSpPr>
          <p:nvPr/>
        </p:nvCxnSpPr>
        <p:spPr>
          <a:xfrm>
            <a:off x="3972574" y="2687831"/>
            <a:ext cx="208504" cy="1"/>
          </a:xfrm>
          <a:prstGeom prst="line">
            <a:avLst/>
          </a:prstGeom>
          <a:ln w="7620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Titel 1">
            <a:extLst>
              <a:ext uri="{FF2B5EF4-FFF2-40B4-BE49-F238E27FC236}">
                <a16:creationId xmlns:a16="http://schemas.microsoft.com/office/drawing/2014/main" id="{535B61EA-2E3F-B5FA-8572-C995DFD9759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53370150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>
            <a:extLst>
              <a:ext uri="{FF2B5EF4-FFF2-40B4-BE49-F238E27FC236}">
                <a16:creationId xmlns:a16="http://schemas.microsoft.com/office/drawing/2014/main" id="{11A33960-EAC7-DB78-D59F-52A717016945}"/>
              </a:ext>
            </a:extLst>
          </p:cNvPr>
          <p:cNvSpPr/>
          <p:nvPr/>
        </p:nvSpPr>
        <p:spPr>
          <a:xfrm>
            <a:off x="2625736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2400" dirty="0">
                <a:solidFill>
                  <a:prstClr val="white"/>
                </a:solidFill>
                <a:latin typeface="Aptos" panose="02110004020202020204"/>
              </a:rPr>
              <a:t>Cl</a:t>
            </a:r>
          </a:p>
        </p:txBody>
      </p: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593D2BCB-BB1A-BE78-DF78-1FFB5A0C86D6}"/>
              </a:ext>
            </a:extLst>
          </p:cNvPr>
          <p:cNvCxnSpPr>
            <a:cxnSpLocks/>
          </p:cNvCxnSpPr>
          <p:nvPr/>
        </p:nvCxnSpPr>
        <p:spPr>
          <a:xfrm>
            <a:off x="3353489" y="2687831"/>
            <a:ext cx="653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Oval 1">
            <a:extLst>
              <a:ext uri="{FF2B5EF4-FFF2-40B4-BE49-F238E27FC236}">
                <a16:creationId xmlns:a16="http://schemas.microsoft.com/office/drawing/2014/main" id="{ABDF1EC2-EF0A-94CC-E64A-873C9FAD8344}"/>
              </a:ext>
            </a:extLst>
          </p:cNvPr>
          <p:cNvSpPr/>
          <p:nvPr/>
        </p:nvSpPr>
        <p:spPr>
          <a:xfrm>
            <a:off x="4181078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prstClr val="white"/>
                </a:solidFill>
                <a:latin typeface="Aptos" panose="02110004020202020204"/>
              </a:rPr>
              <a:t>C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F135BE60-EBF7-642D-584D-CCC5F5535C58}"/>
              </a:ext>
            </a:extLst>
          </p:cNvPr>
          <p:cNvSpPr/>
          <p:nvPr/>
        </p:nvSpPr>
        <p:spPr>
          <a:xfrm>
            <a:off x="4246390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sysClr val="windowText" lastClr="000000"/>
                </a:solidFill>
                <a:latin typeface="Aptos" panose="02110004020202020204"/>
              </a:rPr>
              <a:t>H</a:t>
            </a:r>
          </a:p>
        </p:txBody>
      </p:sp>
      <p:cxnSp>
        <p:nvCxnSpPr>
          <p:cNvPr id="5" name="Gerade Verbindung 4">
            <a:extLst>
              <a:ext uri="{FF2B5EF4-FFF2-40B4-BE49-F238E27FC236}">
                <a16:creationId xmlns:a16="http://schemas.microsoft.com/office/drawing/2014/main" id="{968C4F4C-E401-740E-133B-DC8B163D2148}"/>
              </a:ext>
            </a:extLst>
          </p:cNvPr>
          <p:cNvCxnSpPr>
            <a:cxnSpLocks/>
            <a:stCxn id="2" idx="6"/>
            <a:endCxn id="14" idx="2"/>
          </p:cNvCxnSpPr>
          <p:nvPr/>
        </p:nvCxnSpPr>
        <p:spPr>
          <a:xfrm>
            <a:off x="4740331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65979AE5-6C71-1CA7-F305-AEA78CE3C205}"/>
              </a:ext>
            </a:extLst>
          </p:cNvPr>
          <p:cNvCxnSpPr>
            <a:cxnSpLocks/>
            <a:stCxn id="3" idx="4"/>
            <a:endCxn id="2" idx="0"/>
          </p:cNvCxnSpPr>
          <p:nvPr/>
        </p:nvCxnSpPr>
        <p:spPr>
          <a:xfrm>
            <a:off x="4460704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Oval 9">
            <a:extLst>
              <a:ext uri="{FF2B5EF4-FFF2-40B4-BE49-F238E27FC236}">
                <a16:creationId xmlns:a16="http://schemas.microsoft.com/office/drawing/2014/main" id="{A356BE99-C24D-0BF7-D019-32094DBB78C4}"/>
              </a:ext>
            </a:extLst>
          </p:cNvPr>
          <p:cNvSpPr/>
          <p:nvPr/>
        </p:nvSpPr>
        <p:spPr>
          <a:xfrm>
            <a:off x="4246390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sysClr val="windowText" lastClr="000000"/>
                </a:solidFill>
                <a:latin typeface="Aptos" panose="02110004020202020204"/>
              </a:rPr>
              <a:t>H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CECFA03A-A477-3CFF-FA4B-ADC7237667D9}"/>
              </a:ext>
            </a:extLst>
          </p:cNvPr>
          <p:cNvSpPr/>
          <p:nvPr/>
        </p:nvSpPr>
        <p:spPr>
          <a:xfrm>
            <a:off x="3543947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sysClr val="windowText" lastClr="000000"/>
                </a:solidFill>
                <a:latin typeface="Aptos" panose="02110004020202020204"/>
              </a:rPr>
              <a:t>H</a:t>
            </a:r>
          </a:p>
        </p:txBody>
      </p: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07C826DE-81B2-3AB1-236D-0E739ADA7A4A}"/>
              </a:ext>
            </a:extLst>
          </p:cNvPr>
          <p:cNvCxnSpPr>
            <a:cxnSpLocks/>
            <a:stCxn id="2" idx="4"/>
            <a:endCxn id="10" idx="0"/>
          </p:cNvCxnSpPr>
          <p:nvPr/>
        </p:nvCxnSpPr>
        <p:spPr>
          <a:xfrm flipH="1">
            <a:off x="4460704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59239C37-C0CC-CC5A-5236-98F80AA95D48}"/>
              </a:ext>
            </a:extLst>
          </p:cNvPr>
          <p:cNvSpPr/>
          <p:nvPr/>
        </p:nvSpPr>
        <p:spPr>
          <a:xfrm>
            <a:off x="4948835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prstClr val="white"/>
                </a:solidFill>
                <a:latin typeface="Aptos" panose="02110004020202020204"/>
              </a:rPr>
              <a:t>C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324A29C1-7772-01BF-0A42-DF3613FFD183}"/>
              </a:ext>
            </a:extLst>
          </p:cNvPr>
          <p:cNvSpPr/>
          <p:nvPr/>
        </p:nvSpPr>
        <p:spPr>
          <a:xfrm>
            <a:off x="5014147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sysClr val="windowText" lastClr="000000"/>
                </a:solidFill>
                <a:latin typeface="Aptos" panose="02110004020202020204"/>
              </a:rPr>
              <a:t>H</a:t>
            </a:r>
          </a:p>
        </p:txBody>
      </p: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17D440DF-1F47-E0C9-A348-A8A795226099}"/>
              </a:ext>
            </a:extLst>
          </p:cNvPr>
          <p:cNvCxnSpPr>
            <a:cxnSpLocks/>
            <a:stCxn id="15" idx="4"/>
            <a:endCxn id="14" idx="0"/>
          </p:cNvCxnSpPr>
          <p:nvPr/>
        </p:nvCxnSpPr>
        <p:spPr>
          <a:xfrm>
            <a:off x="5228461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7F45EC11-4B2D-A4BE-C8C5-B4C6B79916AB}"/>
              </a:ext>
            </a:extLst>
          </p:cNvPr>
          <p:cNvSpPr/>
          <p:nvPr/>
        </p:nvSpPr>
        <p:spPr>
          <a:xfrm>
            <a:off x="5014147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sysClr val="windowText" lastClr="000000"/>
                </a:solidFill>
                <a:latin typeface="Aptos" panose="02110004020202020204"/>
              </a:rPr>
              <a:t>H</a:t>
            </a:r>
          </a:p>
        </p:txBody>
      </p:sp>
      <p:cxnSp>
        <p:nvCxnSpPr>
          <p:cNvPr id="18" name="Gerade Verbindung 17">
            <a:extLst>
              <a:ext uri="{FF2B5EF4-FFF2-40B4-BE49-F238E27FC236}">
                <a16:creationId xmlns:a16="http://schemas.microsoft.com/office/drawing/2014/main" id="{D0965388-45E1-2D53-2877-A6E741D8FE3B}"/>
              </a:ext>
            </a:extLst>
          </p:cNvPr>
          <p:cNvCxnSpPr>
            <a:cxnSpLocks/>
            <a:stCxn id="14" idx="4"/>
            <a:endCxn id="17" idx="0"/>
          </p:cNvCxnSpPr>
          <p:nvPr/>
        </p:nvCxnSpPr>
        <p:spPr>
          <a:xfrm flipH="1">
            <a:off x="5228461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Gerade Verbindung 18">
            <a:extLst>
              <a:ext uri="{FF2B5EF4-FFF2-40B4-BE49-F238E27FC236}">
                <a16:creationId xmlns:a16="http://schemas.microsoft.com/office/drawing/2014/main" id="{A9677053-4C12-8CC4-D515-BEDAE96BC1EE}"/>
              </a:ext>
            </a:extLst>
          </p:cNvPr>
          <p:cNvCxnSpPr>
            <a:cxnSpLocks/>
            <a:endCxn id="20" idx="2"/>
          </p:cNvCxnSpPr>
          <p:nvPr/>
        </p:nvCxnSpPr>
        <p:spPr>
          <a:xfrm>
            <a:off x="5508088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7AE39597-B9EC-753F-BFA1-8F60D14E9C83}"/>
              </a:ext>
            </a:extLst>
          </p:cNvPr>
          <p:cNvSpPr/>
          <p:nvPr/>
        </p:nvSpPr>
        <p:spPr>
          <a:xfrm>
            <a:off x="5716591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sysClr val="windowText" lastClr="000000"/>
                </a:solidFill>
                <a:latin typeface="Aptos" panose="02110004020202020204"/>
              </a:rPr>
              <a:t>H</a:t>
            </a:r>
          </a:p>
        </p:txBody>
      </p:sp>
      <p:cxnSp>
        <p:nvCxnSpPr>
          <p:cNvPr id="21" name="Gerade Verbindung 20">
            <a:extLst>
              <a:ext uri="{FF2B5EF4-FFF2-40B4-BE49-F238E27FC236}">
                <a16:creationId xmlns:a16="http://schemas.microsoft.com/office/drawing/2014/main" id="{55671E45-AFC2-B72F-6D46-93626FA861E1}"/>
              </a:ext>
            </a:extLst>
          </p:cNvPr>
          <p:cNvCxnSpPr>
            <a:cxnSpLocks/>
            <a:stCxn id="11" idx="6"/>
            <a:endCxn id="2" idx="2"/>
          </p:cNvCxnSpPr>
          <p:nvPr/>
        </p:nvCxnSpPr>
        <p:spPr>
          <a:xfrm>
            <a:off x="3972574" y="2687831"/>
            <a:ext cx="208504" cy="1"/>
          </a:xfrm>
          <a:prstGeom prst="line">
            <a:avLst/>
          </a:prstGeom>
          <a:ln w="7620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" name="Titel 3">
            <a:extLst>
              <a:ext uri="{FF2B5EF4-FFF2-40B4-BE49-F238E27FC236}">
                <a16:creationId xmlns:a16="http://schemas.microsoft.com/office/drawing/2014/main" id="{2CBF4F9C-1DC4-C183-EB70-25E36DCE297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54266407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>
            <a:extLst>
              <a:ext uri="{FF2B5EF4-FFF2-40B4-BE49-F238E27FC236}">
                <a16:creationId xmlns:a16="http://schemas.microsoft.com/office/drawing/2014/main" id="{11A33960-EAC7-DB78-D59F-52A717016945}"/>
              </a:ext>
            </a:extLst>
          </p:cNvPr>
          <p:cNvSpPr/>
          <p:nvPr/>
        </p:nvSpPr>
        <p:spPr>
          <a:xfrm>
            <a:off x="2625736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2400" dirty="0">
                <a:solidFill>
                  <a:prstClr val="white"/>
                </a:solidFill>
                <a:latin typeface="Aptos" panose="02110004020202020204"/>
              </a:rPr>
              <a:t>Cl</a:t>
            </a:r>
          </a:p>
        </p:txBody>
      </p: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593D2BCB-BB1A-BE78-DF78-1FFB5A0C86D6}"/>
              </a:ext>
            </a:extLst>
          </p:cNvPr>
          <p:cNvCxnSpPr>
            <a:cxnSpLocks/>
          </p:cNvCxnSpPr>
          <p:nvPr/>
        </p:nvCxnSpPr>
        <p:spPr>
          <a:xfrm>
            <a:off x="3360632" y="2687831"/>
            <a:ext cx="653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Oval 1">
            <a:extLst>
              <a:ext uri="{FF2B5EF4-FFF2-40B4-BE49-F238E27FC236}">
                <a16:creationId xmlns:a16="http://schemas.microsoft.com/office/drawing/2014/main" id="{ABDF1EC2-EF0A-94CC-E64A-873C9FAD8344}"/>
              </a:ext>
            </a:extLst>
          </p:cNvPr>
          <p:cNvSpPr/>
          <p:nvPr/>
        </p:nvSpPr>
        <p:spPr>
          <a:xfrm>
            <a:off x="4181078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prstClr val="white"/>
                </a:solidFill>
                <a:latin typeface="Aptos" panose="02110004020202020204"/>
              </a:rPr>
              <a:t>C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F135BE60-EBF7-642D-584D-CCC5F5535C58}"/>
              </a:ext>
            </a:extLst>
          </p:cNvPr>
          <p:cNvSpPr/>
          <p:nvPr/>
        </p:nvSpPr>
        <p:spPr>
          <a:xfrm>
            <a:off x="4246390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sysClr val="windowText" lastClr="000000"/>
                </a:solidFill>
                <a:latin typeface="Aptos" panose="02110004020202020204"/>
              </a:rPr>
              <a:t>H</a:t>
            </a:r>
          </a:p>
        </p:txBody>
      </p:sp>
      <p:cxnSp>
        <p:nvCxnSpPr>
          <p:cNvPr id="5" name="Gerade Verbindung 4">
            <a:extLst>
              <a:ext uri="{FF2B5EF4-FFF2-40B4-BE49-F238E27FC236}">
                <a16:creationId xmlns:a16="http://schemas.microsoft.com/office/drawing/2014/main" id="{968C4F4C-E401-740E-133B-DC8B163D2148}"/>
              </a:ext>
            </a:extLst>
          </p:cNvPr>
          <p:cNvCxnSpPr>
            <a:cxnSpLocks/>
            <a:stCxn id="2" idx="6"/>
            <a:endCxn id="14" idx="2"/>
          </p:cNvCxnSpPr>
          <p:nvPr/>
        </p:nvCxnSpPr>
        <p:spPr>
          <a:xfrm>
            <a:off x="4740331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65979AE5-6C71-1CA7-F305-AEA78CE3C205}"/>
              </a:ext>
            </a:extLst>
          </p:cNvPr>
          <p:cNvCxnSpPr>
            <a:cxnSpLocks/>
            <a:stCxn id="3" idx="4"/>
            <a:endCxn id="2" idx="0"/>
          </p:cNvCxnSpPr>
          <p:nvPr/>
        </p:nvCxnSpPr>
        <p:spPr>
          <a:xfrm>
            <a:off x="4460704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Oval 9">
            <a:extLst>
              <a:ext uri="{FF2B5EF4-FFF2-40B4-BE49-F238E27FC236}">
                <a16:creationId xmlns:a16="http://schemas.microsoft.com/office/drawing/2014/main" id="{A356BE99-C24D-0BF7-D019-32094DBB78C4}"/>
              </a:ext>
            </a:extLst>
          </p:cNvPr>
          <p:cNvSpPr/>
          <p:nvPr/>
        </p:nvSpPr>
        <p:spPr>
          <a:xfrm>
            <a:off x="4246390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sysClr val="windowText" lastClr="000000"/>
                </a:solidFill>
                <a:latin typeface="Aptos" panose="02110004020202020204"/>
              </a:rPr>
              <a:t>H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CECFA03A-A477-3CFF-FA4B-ADC7237667D9}"/>
              </a:ext>
            </a:extLst>
          </p:cNvPr>
          <p:cNvSpPr/>
          <p:nvPr/>
        </p:nvSpPr>
        <p:spPr>
          <a:xfrm>
            <a:off x="3543947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sysClr val="windowText" lastClr="000000"/>
                </a:solidFill>
                <a:latin typeface="Aptos" panose="02110004020202020204"/>
              </a:rPr>
              <a:t>H</a:t>
            </a:r>
          </a:p>
        </p:txBody>
      </p: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07C826DE-81B2-3AB1-236D-0E739ADA7A4A}"/>
              </a:ext>
            </a:extLst>
          </p:cNvPr>
          <p:cNvCxnSpPr>
            <a:cxnSpLocks/>
            <a:stCxn id="2" idx="4"/>
            <a:endCxn id="10" idx="0"/>
          </p:cNvCxnSpPr>
          <p:nvPr/>
        </p:nvCxnSpPr>
        <p:spPr>
          <a:xfrm flipH="1">
            <a:off x="4460704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59239C37-C0CC-CC5A-5236-98F80AA95D48}"/>
              </a:ext>
            </a:extLst>
          </p:cNvPr>
          <p:cNvSpPr/>
          <p:nvPr/>
        </p:nvSpPr>
        <p:spPr>
          <a:xfrm>
            <a:off x="4948835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prstClr val="white"/>
                </a:solidFill>
                <a:latin typeface="Aptos" panose="02110004020202020204"/>
              </a:rPr>
              <a:t>C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324A29C1-7772-01BF-0A42-DF3613FFD183}"/>
              </a:ext>
            </a:extLst>
          </p:cNvPr>
          <p:cNvSpPr/>
          <p:nvPr/>
        </p:nvSpPr>
        <p:spPr>
          <a:xfrm>
            <a:off x="5014147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sysClr val="windowText" lastClr="000000"/>
                </a:solidFill>
                <a:latin typeface="Aptos" panose="02110004020202020204"/>
              </a:rPr>
              <a:t>H</a:t>
            </a:r>
          </a:p>
        </p:txBody>
      </p: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17D440DF-1F47-E0C9-A348-A8A795226099}"/>
              </a:ext>
            </a:extLst>
          </p:cNvPr>
          <p:cNvCxnSpPr>
            <a:cxnSpLocks/>
            <a:stCxn id="15" idx="4"/>
            <a:endCxn id="14" idx="0"/>
          </p:cNvCxnSpPr>
          <p:nvPr/>
        </p:nvCxnSpPr>
        <p:spPr>
          <a:xfrm>
            <a:off x="5228461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7F45EC11-4B2D-A4BE-C8C5-B4C6B79916AB}"/>
              </a:ext>
            </a:extLst>
          </p:cNvPr>
          <p:cNvSpPr/>
          <p:nvPr/>
        </p:nvSpPr>
        <p:spPr>
          <a:xfrm>
            <a:off x="5014147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sysClr val="windowText" lastClr="000000"/>
                </a:solidFill>
                <a:latin typeface="Aptos" panose="02110004020202020204"/>
              </a:rPr>
              <a:t>H</a:t>
            </a:r>
          </a:p>
        </p:txBody>
      </p:sp>
      <p:cxnSp>
        <p:nvCxnSpPr>
          <p:cNvPr id="18" name="Gerade Verbindung 17">
            <a:extLst>
              <a:ext uri="{FF2B5EF4-FFF2-40B4-BE49-F238E27FC236}">
                <a16:creationId xmlns:a16="http://schemas.microsoft.com/office/drawing/2014/main" id="{D0965388-45E1-2D53-2877-A6E741D8FE3B}"/>
              </a:ext>
            </a:extLst>
          </p:cNvPr>
          <p:cNvCxnSpPr>
            <a:cxnSpLocks/>
            <a:stCxn id="14" idx="4"/>
            <a:endCxn id="17" idx="0"/>
          </p:cNvCxnSpPr>
          <p:nvPr/>
        </p:nvCxnSpPr>
        <p:spPr>
          <a:xfrm flipH="1">
            <a:off x="5228461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Gerade Verbindung 18">
            <a:extLst>
              <a:ext uri="{FF2B5EF4-FFF2-40B4-BE49-F238E27FC236}">
                <a16:creationId xmlns:a16="http://schemas.microsoft.com/office/drawing/2014/main" id="{A9677053-4C12-8CC4-D515-BEDAE96BC1EE}"/>
              </a:ext>
            </a:extLst>
          </p:cNvPr>
          <p:cNvCxnSpPr>
            <a:cxnSpLocks/>
            <a:endCxn id="20" idx="2"/>
          </p:cNvCxnSpPr>
          <p:nvPr/>
        </p:nvCxnSpPr>
        <p:spPr>
          <a:xfrm>
            <a:off x="5508088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7AE39597-B9EC-753F-BFA1-8F60D14E9C83}"/>
              </a:ext>
            </a:extLst>
          </p:cNvPr>
          <p:cNvSpPr/>
          <p:nvPr/>
        </p:nvSpPr>
        <p:spPr>
          <a:xfrm>
            <a:off x="5716591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sysClr val="windowText" lastClr="000000"/>
                </a:solidFill>
                <a:latin typeface="Aptos" panose="02110004020202020204"/>
              </a:rPr>
              <a:t>H</a:t>
            </a:r>
          </a:p>
        </p:txBody>
      </p:sp>
      <p:cxnSp>
        <p:nvCxnSpPr>
          <p:cNvPr id="4" name="Gerade Verbindung 3">
            <a:extLst>
              <a:ext uri="{FF2B5EF4-FFF2-40B4-BE49-F238E27FC236}">
                <a16:creationId xmlns:a16="http://schemas.microsoft.com/office/drawing/2014/main" id="{90751735-861A-2503-6E83-8619ED5E09C9}"/>
              </a:ext>
            </a:extLst>
          </p:cNvPr>
          <p:cNvCxnSpPr>
            <a:cxnSpLocks/>
          </p:cNvCxnSpPr>
          <p:nvPr/>
        </p:nvCxnSpPr>
        <p:spPr>
          <a:xfrm>
            <a:off x="4119957" y="2687831"/>
            <a:ext cx="61121" cy="0"/>
          </a:xfrm>
          <a:prstGeom prst="line">
            <a:avLst/>
          </a:prstGeom>
          <a:ln w="7620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Gerade Verbindung 21">
            <a:extLst>
              <a:ext uri="{FF2B5EF4-FFF2-40B4-BE49-F238E27FC236}">
                <a16:creationId xmlns:a16="http://schemas.microsoft.com/office/drawing/2014/main" id="{B4A30E95-ED02-D02A-213C-6F6D0DDC1DEC}"/>
              </a:ext>
            </a:extLst>
          </p:cNvPr>
          <p:cNvCxnSpPr>
            <a:cxnSpLocks/>
          </p:cNvCxnSpPr>
          <p:nvPr/>
        </p:nvCxnSpPr>
        <p:spPr>
          <a:xfrm>
            <a:off x="3972574" y="2687831"/>
            <a:ext cx="653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Titel 5">
            <a:extLst>
              <a:ext uri="{FF2B5EF4-FFF2-40B4-BE49-F238E27FC236}">
                <a16:creationId xmlns:a16="http://schemas.microsoft.com/office/drawing/2014/main" id="{55789D23-7594-3AE0-DF19-599BAAE9C83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83108621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>
            <a:extLst>
              <a:ext uri="{FF2B5EF4-FFF2-40B4-BE49-F238E27FC236}">
                <a16:creationId xmlns:a16="http://schemas.microsoft.com/office/drawing/2014/main" id="{11A33960-EAC7-DB78-D59F-52A717016945}"/>
              </a:ext>
            </a:extLst>
          </p:cNvPr>
          <p:cNvSpPr/>
          <p:nvPr/>
        </p:nvSpPr>
        <p:spPr>
          <a:xfrm>
            <a:off x="2625736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2400" dirty="0">
                <a:solidFill>
                  <a:prstClr val="white"/>
                </a:solidFill>
                <a:latin typeface="Aptos" panose="02110004020202020204"/>
              </a:rPr>
              <a:t>Cl</a:t>
            </a:r>
          </a:p>
        </p:txBody>
      </p: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593D2BCB-BB1A-BE78-DF78-1FFB5A0C86D6}"/>
              </a:ext>
            </a:extLst>
          </p:cNvPr>
          <p:cNvCxnSpPr>
            <a:cxnSpLocks/>
          </p:cNvCxnSpPr>
          <p:nvPr/>
        </p:nvCxnSpPr>
        <p:spPr>
          <a:xfrm>
            <a:off x="3360918" y="2687831"/>
            <a:ext cx="9644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Oval 1">
            <a:extLst>
              <a:ext uri="{FF2B5EF4-FFF2-40B4-BE49-F238E27FC236}">
                <a16:creationId xmlns:a16="http://schemas.microsoft.com/office/drawing/2014/main" id="{ABDF1EC2-EF0A-94CC-E64A-873C9FAD8344}"/>
              </a:ext>
            </a:extLst>
          </p:cNvPr>
          <p:cNvSpPr/>
          <p:nvPr/>
        </p:nvSpPr>
        <p:spPr>
          <a:xfrm>
            <a:off x="4181078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prstClr val="white"/>
                </a:solidFill>
                <a:latin typeface="Aptos" panose="02110004020202020204"/>
              </a:rPr>
              <a:t>C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F135BE60-EBF7-642D-584D-CCC5F5535C58}"/>
              </a:ext>
            </a:extLst>
          </p:cNvPr>
          <p:cNvSpPr/>
          <p:nvPr/>
        </p:nvSpPr>
        <p:spPr>
          <a:xfrm>
            <a:off x="4246390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sysClr val="windowText" lastClr="000000"/>
                </a:solidFill>
                <a:latin typeface="Aptos" panose="02110004020202020204"/>
              </a:rPr>
              <a:t>H</a:t>
            </a:r>
          </a:p>
        </p:txBody>
      </p:sp>
      <p:cxnSp>
        <p:nvCxnSpPr>
          <p:cNvPr id="5" name="Gerade Verbindung 4">
            <a:extLst>
              <a:ext uri="{FF2B5EF4-FFF2-40B4-BE49-F238E27FC236}">
                <a16:creationId xmlns:a16="http://schemas.microsoft.com/office/drawing/2014/main" id="{968C4F4C-E401-740E-133B-DC8B163D2148}"/>
              </a:ext>
            </a:extLst>
          </p:cNvPr>
          <p:cNvCxnSpPr>
            <a:cxnSpLocks/>
            <a:stCxn id="2" idx="6"/>
            <a:endCxn id="14" idx="2"/>
          </p:cNvCxnSpPr>
          <p:nvPr/>
        </p:nvCxnSpPr>
        <p:spPr>
          <a:xfrm>
            <a:off x="4740331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65979AE5-6C71-1CA7-F305-AEA78CE3C205}"/>
              </a:ext>
            </a:extLst>
          </p:cNvPr>
          <p:cNvCxnSpPr>
            <a:cxnSpLocks/>
            <a:stCxn id="3" idx="4"/>
            <a:endCxn id="2" idx="0"/>
          </p:cNvCxnSpPr>
          <p:nvPr/>
        </p:nvCxnSpPr>
        <p:spPr>
          <a:xfrm>
            <a:off x="4460704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Oval 9">
            <a:extLst>
              <a:ext uri="{FF2B5EF4-FFF2-40B4-BE49-F238E27FC236}">
                <a16:creationId xmlns:a16="http://schemas.microsoft.com/office/drawing/2014/main" id="{A356BE99-C24D-0BF7-D019-32094DBB78C4}"/>
              </a:ext>
            </a:extLst>
          </p:cNvPr>
          <p:cNvSpPr/>
          <p:nvPr/>
        </p:nvSpPr>
        <p:spPr>
          <a:xfrm>
            <a:off x="4246390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sysClr val="windowText" lastClr="000000"/>
                </a:solidFill>
                <a:latin typeface="Aptos" panose="02110004020202020204"/>
              </a:rPr>
              <a:t>H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CECFA03A-A477-3CFF-FA4B-ADC7237667D9}"/>
              </a:ext>
            </a:extLst>
          </p:cNvPr>
          <p:cNvSpPr/>
          <p:nvPr/>
        </p:nvSpPr>
        <p:spPr>
          <a:xfrm>
            <a:off x="3543947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sysClr val="windowText" lastClr="000000"/>
                </a:solidFill>
                <a:latin typeface="Aptos" panose="02110004020202020204"/>
              </a:rPr>
              <a:t>H</a:t>
            </a:r>
          </a:p>
        </p:txBody>
      </p: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07C826DE-81B2-3AB1-236D-0E739ADA7A4A}"/>
              </a:ext>
            </a:extLst>
          </p:cNvPr>
          <p:cNvCxnSpPr>
            <a:cxnSpLocks/>
            <a:stCxn id="2" idx="4"/>
            <a:endCxn id="10" idx="0"/>
          </p:cNvCxnSpPr>
          <p:nvPr/>
        </p:nvCxnSpPr>
        <p:spPr>
          <a:xfrm flipH="1">
            <a:off x="4460704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59239C37-C0CC-CC5A-5236-98F80AA95D48}"/>
              </a:ext>
            </a:extLst>
          </p:cNvPr>
          <p:cNvSpPr/>
          <p:nvPr/>
        </p:nvSpPr>
        <p:spPr>
          <a:xfrm>
            <a:off x="4948835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prstClr val="white"/>
                </a:solidFill>
                <a:latin typeface="Aptos" panose="02110004020202020204"/>
              </a:rPr>
              <a:t>C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324A29C1-7772-01BF-0A42-DF3613FFD183}"/>
              </a:ext>
            </a:extLst>
          </p:cNvPr>
          <p:cNvSpPr/>
          <p:nvPr/>
        </p:nvSpPr>
        <p:spPr>
          <a:xfrm>
            <a:off x="5014147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sysClr val="windowText" lastClr="000000"/>
                </a:solidFill>
                <a:latin typeface="Aptos" panose="02110004020202020204"/>
              </a:rPr>
              <a:t>H</a:t>
            </a:r>
          </a:p>
        </p:txBody>
      </p: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17D440DF-1F47-E0C9-A348-A8A795226099}"/>
              </a:ext>
            </a:extLst>
          </p:cNvPr>
          <p:cNvCxnSpPr>
            <a:cxnSpLocks/>
            <a:stCxn id="15" idx="4"/>
            <a:endCxn id="14" idx="0"/>
          </p:cNvCxnSpPr>
          <p:nvPr/>
        </p:nvCxnSpPr>
        <p:spPr>
          <a:xfrm>
            <a:off x="5228461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7F45EC11-4B2D-A4BE-C8C5-B4C6B79916AB}"/>
              </a:ext>
            </a:extLst>
          </p:cNvPr>
          <p:cNvSpPr/>
          <p:nvPr/>
        </p:nvSpPr>
        <p:spPr>
          <a:xfrm>
            <a:off x="5014147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sysClr val="windowText" lastClr="000000"/>
                </a:solidFill>
                <a:latin typeface="Aptos" panose="02110004020202020204"/>
              </a:rPr>
              <a:t>H</a:t>
            </a:r>
          </a:p>
        </p:txBody>
      </p:sp>
      <p:cxnSp>
        <p:nvCxnSpPr>
          <p:cNvPr id="18" name="Gerade Verbindung 17">
            <a:extLst>
              <a:ext uri="{FF2B5EF4-FFF2-40B4-BE49-F238E27FC236}">
                <a16:creationId xmlns:a16="http://schemas.microsoft.com/office/drawing/2014/main" id="{D0965388-45E1-2D53-2877-A6E741D8FE3B}"/>
              </a:ext>
            </a:extLst>
          </p:cNvPr>
          <p:cNvCxnSpPr>
            <a:cxnSpLocks/>
            <a:stCxn id="14" idx="4"/>
            <a:endCxn id="17" idx="0"/>
          </p:cNvCxnSpPr>
          <p:nvPr/>
        </p:nvCxnSpPr>
        <p:spPr>
          <a:xfrm flipH="1">
            <a:off x="5228461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Gerade Verbindung 18">
            <a:extLst>
              <a:ext uri="{FF2B5EF4-FFF2-40B4-BE49-F238E27FC236}">
                <a16:creationId xmlns:a16="http://schemas.microsoft.com/office/drawing/2014/main" id="{A9677053-4C12-8CC4-D515-BEDAE96BC1EE}"/>
              </a:ext>
            </a:extLst>
          </p:cNvPr>
          <p:cNvCxnSpPr>
            <a:cxnSpLocks/>
            <a:endCxn id="20" idx="2"/>
          </p:cNvCxnSpPr>
          <p:nvPr/>
        </p:nvCxnSpPr>
        <p:spPr>
          <a:xfrm>
            <a:off x="5508088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7AE39597-B9EC-753F-BFA1-8F60D14E9C83}"/>
              </a:ext>
            </a:extLst>
          </p:cNvPr>
          <p:cNvSpPr/>
          <p:nvPr/>
        </p:nvSpPr>
        <p:spPr>
          <a:xfrm>
            <a:off x="5716591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sysClr val="windowText" lastClr="000000"/>
                </a:solidFill>
                <a:latin typeface="Aptos" panose="02110004020202020204"/>
              </a:rPr>
              <a:t>H</a:t>
            </a:r>
          </a:p>
        </p:txBody>
      </p:sp>
      <p:cxnSp>
        <p:nvCxnSpPr>
          <p:cNvPr id="4" name="Gerade Verbindung 3">
            <a:extLst>
              <a:ext uri="{FF2B5EF4-FFF2-40B4-BE49-F238E27FC236}">
                <a16:creationId xmlns:a16="http://schemas.microsoft.com/office/drawing/2014/main" id="{90751735-861A-2503-6E83-8619ED5E09C9}"/>
              </a:ext>
            </a:extLst>
          </p:cNvPr>
          <p:cNvCxnSpPr>
            <a:cxnSpLocks/>
          </p:cNvCxnSpPr>
          <p:nvPr/>
        </p:nvCxnSpPr>
        <p:spPr>
          <a:xfrm>
            <a:off x="4124945" y="2687831"/>
            <a:ext cx="61121" cy="0"/>
          </a:xfrm>
          <a:prstGeom prst="line">
            <a:avLst/>
          </a:prstGeom>
          <a:ln w="7620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" name="Gerade Verbindung 5">
            <a:extLst>
              <a:ext uri="{FF2B5EF4-FFF2-40B4-BE49-F238E27FC236}">
                <a16:creationId xmlns:a16="http://schemas.microsoft.com/office/drawing/2014/main" id="{F3E4B2ED-2B63-AC5E-B739-D419FA21521D}"/>
              </a:ext>
            </a:extLst>
          </p:cNvPr>
          <p:cNvCxnSpPr>
            <a:cxnSpLocks/>
          </p:cNvCxnSpPr>
          <p:nvPr/>
        </p:nvCxnSpPr>
        <p:spPr>
          <a:xfrm>
            <a:off x="3436735" y="2687660"/>
            <a:ext cx="1072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Oval 22">
            <a:extLst>
              <a:ext uri="{FF2B5EF4-FFF2-40B4-BE49-F238E27FC236}">
                <a16:creationId xmlns:a16="http://schemas.microsoft.com/office/drawing/2014/main" id="{020F8947-FB9F-6749-EF2F-95591791C6FB}"/>
              </a:ext>
            </a:extLst>
          </p:cNvPr>
          <p:cNvSpPr/>
          <p:nvPr/>
        </p:nvSpPr>
        <p:spPr>
          <a:xfrm>
            <a:off x="2060039" y="5384609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2400" dirty="0">
                <a:solidFill>
                  <a:prstClr val="white"/>
                </a:solidFill>
                <a:latin typeface="Aptos" panose="02110004020202020204"/>
              </a:rPr>
              <a:t>Cl</a:t>
            </a: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117552E8-D721-4D2C-57BD-DB07DA5B1943}"/>
              </a:ext>
            </a:extLst>
          </p:cNvPr>
          <p:cNvSpPr/>
          <p:nvPr/>
        </p:nvSpPr>
        <p:spPr>
          <a:xfrm>
            <a:off x="3069144" y="5384609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2400" dirty="0">
                <a:solidFill>
                  <a:prstClr val="white"/>
                </a:solidFill>
                <a:latin typeface="Aptos" panose="02110004020202020204"/>
              </a:rPr>
              <a:t>Cl</a:t>
            </a:r>
          </a:p>
        </p:txBody>
      </p:sp>
      <p:cxnSp>
        <p:nvCxnSpPr>
          <p:cNvPr id="25" name="Gerade Verbindung 24">
            <a:extLst>
              <a:ext uri="{FF2B5EF4-FFF2-40B4-BE49-F238E27FC236}">
                <a16:creationId xmlns:a16="http://schemas.microsoft.com/office/drawing/2014/main" id="{15A47280-1306-3E37-6047-250B46BE29EB}"/>
              </a:ext>
            </a:extLst>
          </p:cNvPr>
          <p:cNvCxnSpPr>
            <a:cxnSpLocks/>
            <a:stCxn id="23" idx="6"/>
            <a:endCxn id="24" idx="2"/>
          </p:cNvCxnSpPr>
          <p:nvPr/>
        </p:nvCxnSpPr>
        <p:spPr>
          <a:xfrm>
            <a:off x="2795221" y="5752199"/>
            <a:ext cx="27392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" name="Titel 11">
            <a:extLst>
              <a:ext uri="{FF2B5EF4-FFF2-40B4-BE49-F238E27FC236}">
                <a16:creationId xmlns:a16="http://schemas.microsoft.com/office/drawing/2014/main" id="{E1D2D6F3-4A9D-CC85-476C-15174952AB5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77183823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>
            <a:extLst>
              <a:ext uri="{FF2B5EF4-FFF2-40B4-BE49-F238E27FC236}">
                <a16:creationId xmlns:a16="http://schemas.microsoft.com/office/drawing/2014/main" id="{11A33960-EAC7-DB78-D59F-52A717016945}"/>
              </a:ext>
            </a:extLst>
          </p:cNvPr>
          <p:cNvSpPr/>
          <p:nvPr/>
        </p:nvSpPr>
        <p:spPr>
          <a:xfrm>
            <a:off x="-2188860" y="226447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2400" dirty="0">
                <a:solidFill>
                  <a:prstClr val="white"/>
                </a:solidFill>
                <a:latin typeface="Aptos" panose="02110004020202020204"/>
              </a:rPr>
              <a:t>Cl</a:t>
            </a:r>
          </a:p>
        </p:txBody>
      </p: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593D2BCB-BB1A-BE78-DF78-1FFB5A0C86D6}"/>
              </a:ext>
            </a:extLst>
          </p:cNvPr>
          <p:cNvCxnSpPr>
            <a:cxnSpLocks/>
          </p:cNvCxnSpPr>
          <p:nvPr/>
        </p:nvCxnSpPr>
        <p:spPr>
          <a:xfrm>
            <a:off x="-1453678" y="2632061"/>
            <a:ext cx="9644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Oval 1">
            <a:extLst>
              <a:ext uri="{FF2B5EF4-FFF2-40B4-BE49-F238E27FC236}">
                <a16:creationId xmlns:a16="http://schemas.microsoft.com/office/drawing/2014/main" id="{ABDF1EC2-EF0A-94CC-E64A-873C9FAD8344}"/>
              </a:ext>
            </a:extLst>
          </p:cNvPr>
          <p:cNvSpPr/>
          <p:nvPr/>
        </p:nvSpPr>
        <p:spPr>
          <a:xfrm>
            <a:off x="4181078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prstClr val="white"/>
                </a:solidFill>
                <a:latin typeface="Aptos" panose="02110004020202020204"/>
              </a:rPr>
              <a:t>C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F135BE60-EBF7-642D-584D-CCC5F5535C58}"/>
              </a:ext>
            </a:extLst>
          </p:cNvPr>
          <p:cNvSpPr/>
          <p:nvPr/>
        </p:nvSpPr>
        <p:spPr>
          <a:xfrm>
            <a:off x="4246390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sysClr val="windowText" lastClr="000000"/>
                </a:solidFill>
                <a:latin typeface="Aptos" panose="02110004020202020204"/>
              </a:rPr>
              <a:t>H</a:t>
            </a:r>
          </a:p>
        </p:txBody>
      </p:sp>
      <p:cxnSp>
        <p:nvCxnSpPr>
          <p:cNvPr id="5" name="Gerade Verbindung 4">
            <a:extLst>
              <a:ext uri="{FF2B5EF4-FFF2-40B4-BE49-F238E27FC236}">
                <a16:creationId xmlns:a16="http://schemas.microsoft.com/office/drawing/2014/main" id="{968C4F4C-E401-740E-133B-DC8B163D2148}"/>
              </a:ext>
            </a:extLst>
          </p:cNvPr>
          <p:cNvCxnSpPr>
            <a:cxnSpLocks/>
            <a:stCxn id="2" idx="6"/>
            <a:endCxn id="14" idx="2"/>
          </p:cNvCxnSpPr>
          <p:nvPr/>
        </p:nvCxnSpPr>
        <p:spPr>
          <a:xfrm>
            <a:off x="4740331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65979AE5-6C71-1CA7-F305-AEA78CE3C205}"/>
              </a:ext>
            </a:extLst>
          </p:cNvPr>
          <p:cNvCxnSpPr>
            <a:cxnSpLocks/>
            <a:stCxn id="3" idx="4"/>
            <a:endCxn id="2" idx="0"/>
          </p:cNvCxnSpPr>
          <p:nvPr/>
        </p:nvCxnSpPr>
        <p:spPr>
          <a:xfrm>
            <a:off x="4460704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Oval 9">
            <a:extLst>
              <a:ext uri="{FF2B5EF4-FFF2-40B4-BE49-F238E27FC236}">
                <a16:creationId xmlns:a16="http://schemas.microsoft.com/office/drawing/2014/main" id="{A356BE99-C24D-0BF7-D019-32094DBB78C4}"/>
              </a:ext>
            </a:extLst>
          </p:cNvPr>
          <p:cNvSpPr/>
          <p:nvPr/>
        </p:nvSpPr>
        <p:spPr>
          <a:xfrm>
            <a:off x="4246390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sysClr val="windowText" lastClr="000000"/>
                </a:solidFill>
                <a:latin typeface="Aptos" panose="02110004020202020204"/>
              </a:rPr>
              <a:t>H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CECFA03A-A477-3CFF-FA4B-ADC7237667D9}"/>
              </a:ext>
            </a:extLst>
          </p:cNvPr>
          <p:cNvSpPr/>
          <p:nvPr/>
        </p:nvSpPr>
        <p:spPr>
          <a:xfrm>
            <a:off x="-1270649" y="241774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sysClr val="windowText" lastClr="000000"/>
                </a:solidFill>
                <a:latin typeface="Aptos" panose="02110004020202020204"/>
              </a:rPr>
              <a:t>H</a:t>
            </a:r>
          </a:p>
        </p:txBody>
      </p: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07C826DE-81B2-3AB1-236D-0E739ADA7A4A}"/>
              </a:ext>
            </a:extLst>
          </p:cNvPr>
          <p:cNvCxnSpPr>
            <a:cxnSpLocks/>
            <a:stCxn id="2" idx="4"/>
            <a:endCxn id="10" idx="0"/>
          </p:cNvCxnSpPr>
          <p:nvPr/>
        </p:nvCxnSpPr>
        <p:spPr>
          <a:xfrm flipH="1">
            <a:off x="4460704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59239C37-C0CC-CC5A-5236-98F80AA95D48}"/>
              </a:ext>
            </a:extLst>
          </p:cNvPr>
          <p:cNvSpPr/>
          <p:nvPr/>
        </p:nvSpPr>
        <p:spPr>
          <a:xfrm>
            <a:off x="4948835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prstClr val="white"/>
                </a:solidFill>
                <a:latin typeface="Aptos" panose="02110004020202020204"/>
              </a:rPr>
              <a:t>C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324A29C1-7772-01BF-0A42-DF3613FFD183}"/>
              </a:ext>
            </a:extLst>
          </p:cNvPr>
          <p:cNvSpPr/>
          <p:nvPr/>
        </p:nvSpPr>
        <p:spPr>
          <a:xfrm>
            <a:off x="5014147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sysClr val="windowText" lastClr="000000"/>
                </a:solidFill>
                <a:latin typeface="Aptos" panose="02110004020202020204"/>
              </a:rPr>
              <a:t>H</a:t>
            </a:r>
          </a:p>
        </p:txBody>
      </p: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17D440DF-1F47-E0C9-A348-A8A795226099}"/>
              </a:ext>
            </a:extLst>
          </p:cNvPr>
          <p:cNvCxnSpPr>
            <a:cxnSpLocks/>
            <a:stCxn id="15" idx="4"/>
            <a:endCxn id="14" idx="0"/>
          </p:cNvCxnSpPr>
          <p:nvPr/>
        </p:nvCxnSpPr>
        <p:spPr>
          <a:xfrm>
            <a:off x="5228461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7F45EC11-4B2D-A4BE-C8C5-B4C6B79916AB}"/>
              </a:ext>
            </a:extLst>
          </p:cNvPr>
          <p:cNvSpPr/>
          <p:nvPr/>
        </p:nvSpPr>
        <p:spPr>
          <a:xfrm>
            <a:off x="5014147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sysClr val="windowText" lastClr="000000"/>
                </a:solidFill>
                <a:latin typeface="Aptos" panose="02110004020202020204"/>
              </a:rPr>
              <a:t>H</a:t>
            </a:r>
          </a:p>
        </p:txBody>
      </p:sp>
      <p:cxnSp>
        <p:nvCxnSpPr>
          <p:cNvPr id="18" name="Gerade Verbindung 17">
            <a:extLst>
              <a:ext uri="{FF2B5EF4-FFF2-40B4-BE49-F238E27FC236}">
                <a16:creationId xmlns:a16="http://schemas.microsoft.com/office/drawing/2014/main" id="{D0965388-45E1-2D53-2877-A6E741D8FE3B}"/>
              </a:ext>
            </a:extLst>
          </p:cNvPr>
          <p:cNvCxnSpPr>
            <a:cxnSpLocks/>
            <a:stCxn id="14" idx="4"/>
            <a:endCxn id="17" idx="0"/>
          </p:cNvCxnSpPr>
          <p:nvPr/>
        </p:nvCxnSpPr>
        <p:spPr>
          <a:xfrm flipH="1">
            <a:off x="5228461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Gerade Verbindung 18">
            <a:extLst>
              <a:ext uri="{FF2B5EF4-FFF2-40B4-BE49-F238E27FC236}">
                <a16:creationId xmlns:a16="http://schemas.microsoft.com/office/drawing/2014/main" id="{A9677053-4C12-8CC4-D515-BEDAE96BC1EE}"/>
              </a:ext>
            </a:extLst>
          </p:cNvPr>
          <p:cNvCxnSpPr>
            <a:cxnSpLocks/>
            <a:endCxn id="20" idx="2"/>
          </p:cNvCxnSpPr>
          <p:nvPr/>
        </p:nvCxnSpPr>
        <p:spPr>
          <a:xfrm>
            <a:off x="5508088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7AE39597-B9EC-753F-BFA1-8F60D14E9C83}"/>
              </a:ext>
            </a:extLst>
          </p:cNvPr>
          <p:cNvSpPr/>
          <p:nvPr/>
        </p:nvSpPr>
        <p:spPr>
          <a:xfrm>
            <a:off x="5716591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sysClr val="windowText" lastClr="000000"/>
                </a:solidFill>
                <a:latin typeface="Aptos" panose="02110004020202020204"/>
              </a:rPr>
              <a:t>H</a:t>
            </a:r>
          </a:p>
        </p:txBody>
      </p:sp>
      <p:cxnSp>
        <p:nvCxnSpPr>
          <p:cNvPr id="4" name="Gerade Verbindung 3">
            <a:extLst>
              <a:ext uri="{FF2B5EF4-FFF2-40B4-BE49-F238E27FC236}">
                <a16:creationId xmlns:a16="http://schemas.microsoft.com/office/drawing/2014/main" id="{90751735-861A-2503-6E83-8619ED5E09C9}"/>
              </a:ext>
            </a:extLst>
          </p:cNvPr>
          <p:cNvCxnSpPr>
            <a:cxnSpLocks/>
          </p:cNvCxnSpPr>
          <p:nvPr/>
        </p:nvCxnSpPr>
        <p:spPr>
          <a:xfrm>
            <a:off x="4124945" y="2687831"/>
            <a:ext cx="61121" cy="0"/>
          </a:xfrm>
          <a:prstGeom prst="line">
            <a:avLst/>
          </a:prstGeom>
          <a:ln w="7620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" name="Gerade Verbindung 5">
            <a:extLst>
              <a:ext uri="{FF2B5EF4-FFF2-40B4-BE49-F238E27FC236}">
                <a16:creationId xmlns:a16="http://schemas.microsoft.com/office/drawing/2014/main" id="{F3E4B2ED-2B63-AC5E-B739-D419FA21521D}"/>
              </a:ext>
            </a:extLst>
          </p:cNvPr>
          <p:cNvCxnSpPr>
            <a:cxnSpLocks/>
          </p:cNvCxnSpPr>
          <p:nvPr/>
        </p:nvCxnSpPr>
        <p:spPr>
          <a:xfrm>
            <a:off x="-1377862" y="2631890"/>
            <a:ext cx="1072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Oval 22">
            <a:extLst>
              <a:ext uri="{FF2B5EF4-FFF2-40B4-BE49-F238E27FC236}">
                <a16:creationId xmlns:a16="http://schemas.microsoft.com/office/drawing/2014/main" id="{020F8947-FB9F-6749-EF2F-95591791C6FB}"/>
              </a:ext>
            </a:extLst>
          </p:cNvPr>
          <p:cNvSpPr/>
          <p:nvPr/>
        </p:nvSpPr>
        <p:spPr>
          <a:xfrm>
            <a:off x="2060039" y="5384609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2400" dirty="0">
                <a:solidFill>
                  <a:prstClr val="white"/>
                </a:solidFill>
                <a:latin typeface="Aptos" panose="02110004020202020204"/>
              </a:rPr>
              <a:t>Cl</a:t>
            </a: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117552E8-D721-4D2C-57BD-DB07DA5B1943}"/>
              </a:ext>
            </a:extLst>
          </p:cNvPr>
          <p:cNvSpPr/>
          <p:nvPr/>
        </p:nvSpPr>
        <p:spPr>
          <a:xfrm>
            <a:off x="3069144" y="5384609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2400" dirty="0">
                <a:solidFill>
                  <a:prstClr val="white"/>
                </a:solidFill>
                <a:latin typeface="Aptos" panose="02110004020202020204"/>
              </a:rPr>
              <a:t>Cl</a:t>
            </a:r>
          </a:p>
        </p:txBody>
      </p:sp>
      <p:cxnSp>
        <p:nvCxnSpPr>
          <p:cNvPr id="25" name="Gerade Verbindung 24">
            <a:extLst>
              <a:ext uri="{FF2B5EF4-FFF2-40B4-BE49-F238E27FC236}">
                <a16:creationId xmlns:a16="http://schemas.microsoft.com/office/drawing/2014/main" id="{15A47280-1306-3E37-6047-250B46BE29EB}"/>
              </a:ext>
            </a:extLst>
          </p:cNvPr>
          <p:cNvCxnSpPr>
            <a:cxnSpLocks/>
            <a:stCxn id="23" idx="6"/>
            <a:endCxn id="24" idx="2"/>
          </p:cNvCxnSpPr>
          <p:nvPr/>
        </p:nvCxnSpPr>
        <p:spPr>
          <a:xfrm>
            <a:off x="2795221" y="5752199"/>
            <a:ext cx="27392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" name="Titel 11">
            <a:extLst>
              <a:ext uri="{FF2B5EF4-FFF2-40B4-BE49-F238E27FC236}">
                <a16:creationId xmlns:a16="http://schemas.microsoft.com/office/drawing/2014/main" id="{BAC9DA0D-2919-4592-A474-F4D67DB0438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82039013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>
            <a:extLst>
              <a:ext uri="{FF2B5EF4-FFF2-40B4-BE49-F238E27FC236}">
                <a16:creationId xmlns:a16="http://schemas.microsoft.com/office/drawing/2014/main" id="{11A33960-EAC7-DB78-D59F-52A717016945}"/>
              </a:ext>
            </a:extLst>
          </p:cNvPr>
          <p:cNvSpPr/>
          <p:nvPr/>
        </p:nvSpPr>
        <p:spPr>
          <a:xfrm>
            <a:off x="-1756693" y="1944325"/>
            <a:ext cx="735182" cy="735182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2400" dirty="0">
                <a:solidFill>
                  <a:prstClr val="white"/>
                </a:solidFill>
                <a:latin typeface="Aptos" panose="02110004020202020204"/>
              </a:rPr>
              <a:t>Cl</a:t>
            </a:r>
          </a:p>
        </p:txBody>
      </p: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593D2BCB-BB1A-BE78-DF78-1FFB5A0C86D6}"/>
              </a:ext>
            </a:extLst>
          </p:cNvPr>
          <p:cNvCxnSpPr>
            <a:cxnSpLocks/>
          </p:cNvCxnSpPr>
          <p:nvPr/>
        </p:nvCxnSpPr>
        <p:spPr>
          <a:xfrm>
            <a:off x="-1021512" y="2311916"/>
            <a:ext cx="9644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Oval 1">
            <a:extLst>
              <a:ext uri="{FF2B5EF4-FFF2-40B4-BE49-F238E27FC236}">
                <a16:creationId xmlns:a16="http://schemas.microsoft.com/office/drawing/2014/main" id="{ABDF1EC2-EF0A-94CC-E64A-873C9FAD8344}"/>
              </a:ext>
            </a:extLst>
          </p:cNvPr>
          <p:cNvSpPr/>
          <p:nvPr/>
        </p:nvSpPr>
        <p:spPr>
          <a:xfrm>
            <a:off x="4181078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prstClr val="white"/>
                </a:solidFill>
                <a:latin typeface="Aptos" panose="02110004020202020204"/>
              </a:rPr>
              <a:t>C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F135BE60-EBF7-642D-584D-CCC5F5535C58}"/>
              </a:ext>
            </a:extLst>
          </p:cNvPr>
          <p:cNvSpPr/>
          <p:nvPr/>
        </p:nvSpPr>
        <p:spPr>
          <a:xfrm>
            <a:off x="4246390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sysClr val="windowText" lastClr="000000"/>
                </a:solidFill>
                <a:latin typeface="Aptos" panose="02110004020202020204"/>
              </a:rPr>
              <a:t>H</a:t>
            </a:r>
          </a:p>
        </p:txBody>
      </p:sp>
      <p:cxnSp>
        <p:nvCxnSpPr>
          <p:cNvPr id="5" name="Gerade Verbindung 4">
            <a:extLst>
              <a:ext uri="{FF2B5EF4-FFF2-40B4-BE49-F238E27FC236}">
                <a16:creationId xmlns:a16="http://schemas.microsoft.com/office/drawing/2014/main" id="{968C4F4C-E401-740E-133B-DC8B163D2148}"/>
              </a:ext>
            </a:extLst>
          </p:cNvPr>
          <p:cNvCxnSpPr>
            <a:cxnSpLocks/>
            <a:stCxn id="2" idx="6"/>
            <a:endCxn id="14" idx="2"/>
          </p:cNvCxnSpPr>
          <p:nvPr/>
        </p:nvCxnSpPr>
        <p:spPr>
          <a:xfrm>
            <a:off x="4740331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65979AE5-6C71-1CA7-F305-AEA78CE3C205}"/>
              </a:ext>
            </a:extLst>
          </p:cNvPr>
          <p:cNvCxnSpPr>
            <a:cxnSpLocks/>
            <a:stCxn id="3" idx="4"/>
            <a:endCxn id="2" idx="0"/>
          </p:cNvCxnSpPr>
          <p:nvPr/>
        </p:nvCxnSpPr>
        <p:spPr>
          <a:xfrm>
            <a:off x="4460704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Oval 9">
            <a:extLst>
              <a:ext uri="{FF2B5EF4-FFF2-40B4-BE49-F238E27FC236}">
                <a16:creationId xmlns:a16="http://schemas.microsoft.com/office/drawing/2014/main" id="{A356BE99-C24D-0BF7-D019-32094DBB78C4}"/>
              </a:ext>
            </a:extLst>
          </p:cNvPr>
          <p:cNvSpPr/>
          <p:nvPr/>
        </p:nvSpPr>
        <p:spPr>
          <a:xfrm>
            <a:off x="4246390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sysClr val="windowText" lastClr="000000"/>
                </a:solidFill>
                <a:latin typeface="Aptos" panose="02110004020202020204"/>
              </a:rPr>
              <a:t>H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CECFA03A-A477-3CFF-FA4B-ADC7237667D9}"/>
              </a:ext>
            </a:extLst>
          </p:cNvPr>
          <p:cNvSpPr/>
          <p:nvPr/>
        </p:nvSpPr>
        <p:spPr>
          <a:xfrm>
            <a:off x="-838483" y="2097602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sysClr val="windowText" lastClr="000000"/>
                </a:solidFill>
                <a:latin typeface="Aptos" panose="02110004020202020204"/>
              </a:rPr>
              <a:t>H</a:t>
            </a:r>
          </a:p>
        </p:txBody>
      </p: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07C826DE-81B2-3AB1-236D-0E739ADA7A4A}"/>
              </a:ext>
            </a:extLst>
          </p:cNvPr>
          <p:cNvCxnSpPr>
            <a:cxnSpLocks/>
            <a:stCxn id="2" idx="4"/>
            <a:endCxn id="10" idx="0"/>
          </p:cNvCxnSpPr>
          <p:nvPr/>
        </p:nvCxnSpPr>
        <p:spPr>
          <a:xfrm flipH="1">
            <a:off x="4460704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59239C37-C0CC-CC5A-5236-98F80AA95D48}"/>
              </a:ext>
            </a:extLst>
          </p:cNvPr>
          <p:cNvSpPr/>
          <p:nvPr/>
        </p:nvSpPr>
        <p:spPr>
          <a:xfrm>
            <a:off x="4948835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prstClr val="white"/>
                </a:solidFill>
                <a:latin typeface="Aptos" panose="02110004020202020204"/>
              </a:rPr>
              <a:t>C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324A29C1-7772-01BF-0A42-DF3613FFD183}"/>
              </a:ext>
            </a:extLst>
          </p:cNvPr>
          <p:cNvSpPr/>
          <p:nvPr/>
        </p:nvSpPr>
        <p:spPr>
          <a:xfrm>
            <a:off x="5014147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sysClr val="windowText" lastClr="000000"/>
                </a:solidFill>
                <a:latin typeface="Aptos" panose="02110004020202020204"/>
              </a:rPr>
              <a:t>H</a:t>
            </a:r>
          </a:p>
        </p:txBody>
      </p: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17D440DF-1F47-E0C9-A348-A8A795226099}"/>
              </a:ext>
            </a:extLst>
          </p:cNvPr>
          <p:cNvCxnSpPr>
            <a:cxnSpLocks/>
            <a:stCxn id="15" idx="4"/>
            <a:endCxn id="14" idx="0"/>
          </p:cNvCxnSpPr>
          <p:nvPr/>
        </p:nvCxnSpPr>
        <p:spPr>
          <a:xfrm>
            <a:off x="5228461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7F45EC11-4B2D-A4BE-C8C5-B4C6B79916AB}"/>
              </a:ext>
            </a:extLst>
          </p:cNvPr>
          <p:cNvSpPr/>
          <p:nvPr/>
        </p:nvSpPr>
        <p:spPr>
          <a:xfrm>
            <a:off x="5014147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sysClr val="windowText" lastClr="000000"/>
                </a:solidFill>
                <a:latin typeface="Aptos" panose="02110004020202020204"/>
              </a:rPr>
              <a:t>H</a:t>
            </a:r>
          </a:p>
        </p:txBody>
      </p:sp>
      <p:cxnSp>
        <p:nvCxnSpPr>
          <p:cNvPr id="18" name="Gerade Verbindung 17">
            <a:extLst>
              <a:ext uri="{FF2B5EF4-FFF2-40B4-BE49-F238E27FC236}">
                <a16:creationId xmlns:a16="http://schemas.microsoft.com/office/drawing/2014/main" id="{D0965388-45E1-2D53-2877-A6E741D8FE3B}"/>
              </a:ext>
            </a:extLst>
          </p:cNvPr>
          <p:cNvCxnSpPr>
            <a:cxnSpLocks/>
            <a:stCxn id="14" idx="4"/>
            <a:endCxn id="17" idx="0"/>
          </p:cNvCxnSpPr>
          <p:nvPr/>
        </p:nvCxnSpPr>
        <p:spPr>
          <a:xfrm flipH="1">
            <a:off x="5228461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Gerade Verbindung 18">
            <a:extLst>
              <a:ext uri="{FF2B5EF4-FFF2-40B4-BE49-F238E27FC236}">
                <a16:creationId xmlns:a16="http://schemas.microsoft.com/office/drawing/2014/main" id="{A9677053-4C12-8CC4-D515-BEDAE96BC1EE}"/>
              </a:ext>
            </a:extLst>
          </p:cNvPr>
          <p:cNvCxnSpPr>
            <a:cxnSpLocks/>
            <a:endCxn id="20" idx="2"/>
          </p:cNvCxnSpPr>
          <p:nvPr/>
        </p:nvCxnSpPr>
        <p:spPr>
          <a:xfrm>
            <a:off x="5508088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7AE39597-B9EC-753F-BFA1-8F60D14E9C83}"/>
              </a:ext>
            </a:extLst>
          </p:cNvPr>
          <p:cNvSpPr/>
          <p:nvPr/>
        </p:nvSpPr>
        <p:spPr>
          <a:xfrm>
            <a:off x="5716591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sysClr val="windowText" lastClr="000000"/>
                </a:solidFill>
                <a:latin typeface="Aptos" panose="02110004020202020204"/>
              </a:rPr>
              <a:t>H</a:t>
            </a:r>
          </a:p>
        </p:txBody>
      </p:sp>
      <p:cxnSp>
        <p:nvCxnSpPr>
          <p:cNvPr id="4" name="Gerade Verbindung 3">
            <a:extLst>
              <a:ext uri="{FF2B5EF4-FFF2-40B4-BE49-F238E27FC236}">
                <a16:creationId xmlns:a16="http://schemas.microsoft.com/office/drawing/2014/main" id="{90751735-861A-2503-6E83-8619ED5E09C9}"/>
              </a:ext>
            </a:extLst>
          </p:cNvPr>
          <p:cNvCxnSpPr>
            <a:cxnSpLocks/>
          </p:cNvCxnSpPr>
          <p:nvPr/>
        </p:nvCxnSpPr>
        <p:spPr>
          <a:xfrm>
            <a:off x="4124821" y="2687831"/>
            <a:ext cx="61121" cy="0"/>
          </a:xfrm>
          <a:prstGeom prst="line">
            <a:avLst/>
          </a:prstGeom>
          <a:ln w="7620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" name="Gerade Verbindung 5">
            <a:extLst>
              <a:ext uri="{FF2B5EF4-FFF2-40B4-BE49-F238E27FC236}">
                <a16:creationId xmlns:a16="http://schemas.microsoft.com/office/drawing/2014/main" id="{F3E4B2ED-2B63-AC5E-B739-D419FA21521D}"/>
              </a:ext>
            </a:extLst>
          </p:cNvPr>
          <p:cNvCxnSpPr>
            <a:cxnSpLocks/>
          </p:cNvCxnSpPr>
          <p:nvPr/>
        </p:nvCxnSpPr>
        <p:spPr>
          <a:xfrm>
            <a:off x="-945695" y="2311745"/>
            <a:ext cx="1072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22D44C9E-0A02-F912-6EFE-6F4005EF5A79}"/>
              </a:ext>
            </a:extLst>
          </p:cNvPr>
          <p:cNvSpPr/>
          <p:nvPr/>
        </p:nvSpPr>
        <p:spPr>
          <a:xfrm>
            <a:off x="2225329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2400" dirty="0">
                <a:solidFill>
                  <a:prstClr val="white"/>
                </a:solidFill>
                <a:latin typeface="Aptos" panose="02110004020202020204"/>
              </a:rPr>
              <a:t>Cl</a:t>
            </a: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D930A038-35F8-7D7A-3C79-651908E9DA74}"/>
              </a:ext>
            </a:extLst>
          </p:cNvPr>
          <p:cNvSpPr/>
          <p:nvPr/>
        </p:nvSpPr>
        <p:spPr>
          <a:xfrm>
            <a:off x="3234434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2400" dirty="0">
                <a:solidFill>
                  <a:prstClr val="white"/>
                </a:solidFill>
                <a:latin typeface="Aptos" panose="02110004020202020204"/>
              </a:rPr>
              <a:t>Cl</a:t>
            </a:r>
          </a:p>
        </p:txBody>
      </p:sp>
      <p:cxnSp>
        <p:nvCxnSpPr>
          <p:cNvPr id="26" name="Gerade Verbindung 25">
            <a:extLst>
              <a:ext uri="{FF2B5EF4-FFF2-40B4-BE49-F238E27FC236}">
                <a16:creationId xmlns:a16="http://schemas.microsoft.com/office/drawing/2014/main" id="{3E553580-A8E1-C357-8805-6F28BE3209B4}"/>
              </a:ext>
            </a:extLst>
          </p:cNvPr>
          <p:cNvCxnSpPr>
            <a:cxnSpLocks/>
            <a:stCxn id="24" idx="6"/>
            <a:endCxn id="25" idx="2"/>
          </p:cNvCxnSpPr>
          <p:nvPr/>
        </p:nvCxnSpPr>
        <p:spPr>
          <a:xfrm>
            <a:off x="2960512" y="2687831"/>
            <a:ext cx="27392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" name="Titel 11">
            <a:extLst>
              <a:ext uri="{FF2B5EF4-FFF2-40B4-BE49-F238E27FC236}">
                <a16:creationId xmlns:a16="http://schemas.microsoft.com/office/drawing/2014/main" id="{E0294E42-F8D7-BFB3-0147-D5A297FCFF8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79297739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>
            <a:extLst>
              <a:ext uri="{FF2B5EF4-FFF2-40B4-BE49-F238E27FC236}">
                <a16:creationId xmlns:a16="http://schemas.microsoft.com/office/drawing/2014/main" id="{11A33960-EAC7-DB78-D59F-52A717016945}"/>
              </a:ext>
            </a:extLst>
          </p:cNvPr>
          <p:cNvSpPr/>
          <p:nvPr/>
        </p:nvSpPr>
        <p:spPr>
          <a:xfrm>
            <a:off x="-1756693" y="1944325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2400" dirty="0">
                <a:solidFill>
                  <a:prstClr val="white"/>
                </a:solidFill>
                <a:latin typeface="Aptos" panose="02110004020202020204"/>
              </a:rPr>
              <a:t>Cl</a:t>
            </a:r>
          </a:p>
        </p:txBody>
      </p: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593D2BCB-BB1A-BE78-DF78-1FFB5A0C86D6}"/>
              </a:ext>
            </a:extLst>
          </p:cNvPr>
          <p:cNvCxnSpPr>
            <a:cxnSpLocks/>
          </p:cNvCxnSpPr>
          <p:nvPr/>
        </p:nvCxnSpPr>
        <p:spPr>
          <a:xfrm>
            <a:off x="-1021512" y="2311916"/>
            <a:ext cx="9644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Oval 1">
            <a:extLst>
              <a:ext uri="{FF2B5EF4-FFF2-40B4-BE49-F238E27FC236}">
                <a16:creationId xmlns:a16="http://schemas.microsoft.com/office/drawing/2014/main" id="{ABDF1EC2-EF0A-94CC-E64A-873C9FAD8344}"/>
              </a:ext>
            </a:extLst>
          </p:cNvPr>
          <p:cNvSpPr/>
          <p:nvPr/>
        </p:nvSpPr>
        <p:spPr>
          <a:xfrm>
            <a:off x="4181078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prstClr val="white"/>
                </a:solidFill>
                <a:latin typeface="Aptos" panose="02110004020202020204"/>
              </a:rPr>
              <a:t>C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F135BE60-EBF7-642D-584D-CCC5F5535C58}"/>
              </a:ext>
            </a:extLst>
          </p:cNvPr>
          <p:cNvSpPr/>
          <p:nvPr/>
        </p:nvSpPr>
        <p:spPr>
          <a:xfrm>
            <a:off x="4246390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sysClr val="windowText" lastClr="000000"/>
                </a:solidFill>
                <a:latin typeface="Aptos" panose="02110004020202020204"/>
              </a:rPr>
              <a:t>H</a:t>
            </a:r>
          </a:p>
        </p:txBody>
      </p:sp>
      <p:cxnSp>
        <p:nvCxnSpPr>
          <p:cNvPr id="5" name="Gerade Verbindung 4">
            <a:extLst>
              <a:ext uri="{FF2B5EF4-FFF2-40B4-BE49-F238E27FC236}">
                <a16:creationId xmlns:a16="http://schemas.microsoft.com/office/drawing/2014/main" id="{968C4F4C-E401-740E-133B-DC8B163D2148}"/>
              </a:ext>
            </a:extLst>
          </p:cNvPr>
          <p:cNvCxnSpPr>
            <a:cxnSpLocks/>
            <a:stCxn id="2" idx="6"/>
            <a:endCxn id="14" idx="2"/>
          </p:cNvCxnSpPr>
          <p:nvPr/>
        </p:nvCxnSpPr>
        <p:spPr>
          <a:xfrm>
            <a:off x="4740331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65979AE5-6C71-1CA7-F305-AEA78CE3C205}"/>
              </a:ext>
            </a:extLst>
          </p:cNvPr>
          <p:cNvCxnSpPr>
            <a:cxnSpLocks/>
            <a:stCxn id="3" idx="4"/>
            <a:endCxn id="2" idx="0"/>
          </p:cNvCxnSpPr>
          <p:nvPr/>
        </p:nvCxnSpPr>
        <p:spPr>
          <a:xfrm>
            <a:off x="4460704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Oval 9">
            <a:extLst>
              <a:ext uri="{FF2B5EF4-FFF2-40B4-BE49-F238E27FC236}">
                <a16:creationId xmlns:a16="http://schemas.microsoft.com/office/drawing/2014/main" id="{A356BE99-C24D-0BF7-D019-32094DBB78C4}"/>
              </a:ext>
            </a:extLst>
          </p:cNvPr>
          <p:cNvSpPr/>
          <p:nvPr/>
        </p:nvSpPr>
        <p:spPr>
          <a:xfrm>
            <a:off x="4246390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sysClr val="windowText" lastClr="000000"/>
                </a:solidFill>
                <a:latin typeface="Aptos" panose="02110004020202020204"/>
              </a:rPr>
              <a:t>H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CECFA03A-A477-3CFF-FA4B-ADC7237667D9}"/>
              </a:ext>
            </a:extLst>
          </p:cNvPr>
          <p:cNvSpPr/>
          <p:nvPr/>
        </p:nvSpPr>
        <p:spPr>
          <a:xfrm>
            <a:off x="-838483" y="2097602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sysClr val="windowText" lastClr="000000"/>
                </a:solidFill>
                <a:latin typeface="Aptos" panose="02110004020202020204"/>
              </a:rPr>
              <a:t>H</a:t>
            </a:r>
          </a:p>
        </p:txBody>
      </p: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07C826DE-81B2-3AB1-236D-0E739ADA7A4A}"/>
              </a:ext>
            </a:extLst>
          </p:cNvPr>
          <p:cNvCxnSpPr>
            <a:cxnSpLocks/>
            <a:stCxn id="2" idx="4"/>
            <a:endCxn id="10" idx="0"/>
          </p:cNvCxnSpPr>
          <p:nvPr/>
        </p:nvCxnSpPr>
        <p:spPr>
          <a:xfrm flipH="1">
            <a:off x="4460704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59239C37-C0CC-CC5A-5236-98F80AA95D48}"/>
              </a:ext>
            </a:extLst>
          </p:cNvPr>
          <p:cNvSpPr/>
          <p:nvPr/>
        </p:nvSpPr>
        <p:spPr>
          <a:xfrm>
            <a:off x="4948835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prstClr val="white"/>
                </a:solidFill>
                <a:latin typeface="Aptos" panose="02110004020202020204"/>
              </a:rPr>
              <a:t>C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324A29C1-7772-01BF-0A42-DF3613FFD183}"/>
              </a:ext>
            </a:extLst>
          </p:cNvPr>
          <p:cNvSpPr/>
          <p:nvPr/>
        </p:nvSpPr>
        <p:spPr>
          <a:xfrm>
            <a:off x="5014147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sysClr val="windowText" lastClr="000000"/>
                </a:solidFill>
                <a:latin typeface="Aptos" panose="02110004020202020204"/>
              </a:rPr>
              <a:t>H</a:t>
            </a:r>
          </a:p>
        </p:txBody>
      </p: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17D440DF-1F47-E0C9-A348-A8A795226099}"/>
              </a:ext>
            </a:extLst>
          </p:cNvPr>
          <p:cNvCxnSpPr>
            <a:cxnSpLocks/>
            <a:stCxn id="15" idx="4"/>
            <a:endCxn id="14" idx="0"/>
          </p:cNvCxnSpPr>
          <p:nvPr/>
        </p:nvCxnSpPr>
        <p:spPr>
          <a:xfrm>
            <a:off x="5228461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7F45EC11-4B2D-A4BE-C8C5-B4C6B79916AB}"/>
              </a:ext>
            </a:extLst>
          </p:cNvPr>
          <p:cNvSpPr/>
          <p:nvPr/>
        </p:nvSpPr>
        <p:spPr>
          <a:xfrm>
            <a:off x="5014147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sysClr val="windowText" lastClr="000000"/>
                </a:solidFill>
                <a:latin typeface="Aptos" panose="02110004020202020204"/>
              </a:rPr>
              <a:t>H</a:t>
            </a:r>
          </a:p>
        </p:txBody>
      </p:sp>
      <p:cxnSp>
        <p:nvCxnSpPr>
          <p:cNvPr id="18" name="Gerade Verbindung 17">
            <a:extLst>
              <a:ext uri="{FF2B5EF4-FFF2-40B4-BE49-F238E27FC236}">
                <a16:creationId xmlns:a16="http://schemas.microsoft.com/office/drawing/2014/main" id="{D0965388-45E1-2D53-2877-A6E741D8FE3B}"/>
              </a:ext>
            </a:extLst>
          </p:cNvPr>
          <p:cNvCxnSpPr>
            <a:cxnSpLocks/>
            <a:stCxn id="14" idx="4"/>
            <a:endCxn id="17" idx="0"/>
          </p:cNvCxnSpPr>
          <p:nvPr/>
        </p:nvCxnSpPr>
        <p:spPr>
          <a:xfrm flipH="1">
            <a:off x="5228461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Gerade Verbindung 18">
            <a:extLst>
              <a:ext uri="{FF2B5EF4-FFF2-40B4-BE49-F238E27FC236}">
                <a16:creationId xmlns:a16="http://schemas.microsoft.com/office/drawing/2014/main" id="{A9677053-4C12-8CC4-D515-BEDAE96BC1EE}"/>
              </a:ext>
            </a:extLst>
          </p:cNvPr>
          <p:cNvCxnSpPr>
            <a:cxnSpLocks/>
            <a:endCxn id="20" idx="2"/>
          </p:cNvCxnSpPr>
          <p:nvPr/>
        </p:nvCxnSpPr>
        <p:spPr>
          <a:xfrm>
            <a:off x="5508088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7AE39597-B9EC-753F-BFA1-8F60D14E9C83}"/>
              </a:ext>
            </a:extLst>
          </p:cNvPr>
          <p:cNvSpPr/>
          <p:nvPr/>
        </p:nvSpPr>
        <p:spPr>
          <a:xfrm>
            <a:off x="5716591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sysClr val="windowText" lastClr="000000"/>
                </a:solidFill>
                <a:latin typeface="Aptos" panose="02110004020202020204"/>
              </a:rPr>
              <a:t>H</a:t>
            </a:r>
          </a:p>
        </p:txBody>
      </p:sp>
      <p:cxnSp>
        <p:nvCxnSpPr>
          <p:cNvPr id="4" name="Gerade Verbindung 3">
            <a:extLst>
              <a:ext uri="{FF2B5EF4-FFF2-40B4-BE49-F238E27FC236}">
                <a16:creationId xmlns:a16="http://schemas.microsoft.com/office/drawing/2014/main" id="{90751735-861A-2503-6E83-8619ED5E09C9}"/>
              </a:ext>
            </a:extLst>
          </p:cNvPr>
          <p:cNvCxnSpPr>
            <a:cxnSpLocks/>
          </p:cNvCxnSpPr>
          <p:nvPr/>
        </p:nvCxnSpPr>
        <p:spPr>
          <a:xfrm>
            <a:off x="4122639" y="2687831"/>
            <a:ext cx="61121" cy="0"/>
          </a:xfrm>
          <a:prstGeom prst="line">
            <a:avLst/>
          </a:prstGeom>
          <a:ln w="7620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" name="Gerade Verbindung 5">
            <a:extLst>
              <a:ext uri="{FF2B5EF4-FFF2-40B4-BE49-F238E27FC236}">
                <a16:creationId xmlns:a16="http://schemas.microsoft.com/office/drawing/2014/main" id="{F3E4B2ED-2B63-AC5E-B739-D419FA21521D}"/>
              </a:ext>
            </a:extLst>
          </p:cNvPr>
          <p:cNvCxnSpPr>
            <a:cxnSpLocks/>
          </p:cNvCxnSpPr>
          <p:nvPr/>
        </p:nvCxnSpPr>
        <p:spPr>
          <a:xfrm>
            <a:off x="-945695" y="2311745"/>
            <a:ext cx="1072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22D44C9E-0A02-F912-6EFE-6F4005EF5A79}"/>
              </a:ext>
            </a:extLst>
          </p:cNvPr>
          <p:cNvSpPr/>
          <p:nvPr/>
        </p:nvSpPr>
        <p:spPr>
          <a:xfrm>
            <a:off x="2225329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2400" dirty="0">
                <a:solidFill>
                  <a:prstClr val="white"/>
                </a:solidFill>
                <a:latin typeface="Aptos" panose="02110004020202020204"/>
              </a:rPr>
              <a:t>Cl</a:t>
            </a: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D930A038-35F8-7D7A-3C79-651908E9DA74}"/>
              </a:ext>
            </a:extLst>
          </p:cNvPr>
          <p:cNvSpPr/>
          <p:nvPr/>
        </p:nvSpPr>
        <p:spPr>
          <a:xfrm>
            <a:off x="3234434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2400" dirty="0">
                <a:solidFill>
                  <a:prstClr val="white"/>
                </a:solidFill>
                <a:latin typeface="Aptos" panose="02110004020202020204"/>
              </a:rPr>
              <a:t>Cl</a:t>
            </a:r>
          </a:p>
        </p:txBody>
      </p:sp>
      <p:cxnSp>
        <p:nvCxnSpPr>
          <p:cNvPr id="26" name="Gerade Verbindung 25">
            <a:extLst>
              <a:ext uri="{FF2B5EF4-FFF2-40B4-BE49-F238E27FC236}">
                <a16:creationId xmlns:a16="http://schemas.microsoft.com/office/drawing/2014/main" id="{3E553580-A8E1-C357-8805-6F28BE3209B4}"/>
              </a:ext>
            </a:extLst>
          </p:cNvPr>
          <p:cNvCxnSpPr>
            <a:cxnSpLocks/>
            <a:stCxn id="24" idx="6"/>
          </p:cNvCxnSpPr>
          <p:nvPr/>
        </p:nvCxnSpPr>
        <p:spPr>
          <a:xfrm>
            <a:off x="2960512" y="2687831"/>
            <a:ext cx="56192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57B5E6EB-E9E1-B5B1-4C39-243B6FA1C7DD}"/>
              </a:ext>
            </a:extLst>
          </p:cNvPr>
          <p:cNvCxnSpPr>
            <a:cxnSpLocks/>
          </p:cNvCxnSpPr>
          <p:nvPr/>
        </p:nvCxnSpPr>
        <p:spPr>
          <a:xfrm>
            <a:off x="3175907" y="2687831"/>
            <a:ext cx="58527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" name="Titel 20">
            <a:extLst>
              <a:ext uri="{FF2B5EF4-FFF2-40B4-BE49-F238E27FC236}">
                <a16:creationId xmlns:a16="http://schemas.microsoft.com/office/drawing/2014/main" id="{5425E7EC-7D8E-7971-F674-127B07DA1A8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09841172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>
            <a:extLst>
              <a:ext uri="{FF2B5EF4-FFF2-40B4-BE49-F238E27FC236}">
                <a16:creationId xmlns:a16="http://schemas.microsoft.com/office/drawing/2014/main" id="{11A33960-EAC7-DB78-D59F-52A717016945}"/>
              </a:ext>
            </a:extLst>
          </p:cNvPr>
          <p:cNvSpPr/>
          <p:nvPr/>
        </p:nvSpPr>
        <p:spPr>
          <a:xfrm>
            <a:off x="-1756693" y="1944325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2400" dirty="0">
                <a:solidFill>
                  <a:prstClr val="white"/>
                </a:solidFill>
                <a:latin typeface="Aptos" panose="02110004020202020204"/>
              </a:rPr>
              <a:t>Cl</a:t>
            </a:r>
          </a:p>
        </p:txBody>
      </p: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593D2BCB-BB1A-BE78-DF78-1FFB5A0C86D6}"/>
              </a:ext>
            </a:extLst>
          </p:cNvPr>
          <p:cNvCxnSpPr>
            <a:cxnSpLocks/>
          </p:cNvCxnSpPr>
          <p:nvPr/>
        </p:nvCxnSpPr>
        <p:spPr>
          <a:xfrm>
            <a:off x="-1021512" y="2311916"/>
            <a:ext cx="9644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Oval 1">
            <a:extLst>
              <a:ext uri="{FF2B5EF4-FFF2-40B4-BE49-F238E27FC236}">
                <a16:creationId xmlns:a16="http://schemas.microsoft.com/office/drawing/2014/main" id="{ABDF1EC2-EF0A-94CC-E64A-873C9FAD8344}"/>
              </a:ext>
            </a:extLst>
          </p:cNvPr>
          <p:cNvSpPr/>
          <p:nvPr/>
        </p:nvSpPr>
        <p:spPr>
          <a:xfrm>
            <a:off x="4181078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prstClr val="white"/>
                </a:solidFill>
                <a:latin typeface="Aptos" panose="02110004020202020204"/>
              </a:rPr>
              <a:t>C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F135BE60-EBF7-642D-584D-CCC5F5535C58}"/>
              </a:ext>
            </a:extLst>
          </p:cNvPr>
          <p:cNvSpPr/>
          <p:nvPr/>
        </p:nvSpPr>
        <p:spPr>
          <a:xfrm>
            <a:off x="4246390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sysClr val="windowText" lastClr="000000"/>
                </a:solidFill>
                <a:latin typeface="Aptos" panose="02110004020202020204"/>
              </a:rPr>
              <a:t>H</a:t>
            </a:r>
          </a:p>
        </p:txBody>
      </p:sp>
      <p:cxnSp>
        <p:nvCxnSpPr>
          <p:cNvPr id="5" name="Gerade Verbindung 4">
            <a:extLst>
              <a:ext uri="{FF2B5EF4-FFF2-40B4-BE49-F238E27FC236}">
                <a16:creationId xmlns:a16="http://schemas.microsoft.com/office/drawing/2014/main" id="{968C4F4C-E401-740E-133B-DC8B163D2148}"/>
              </a:ext>
            </a:extLst>
          </p:cNvPr>
          <p:cNvCxnSpPr>
            <a:cxnSpLocks/>
            <a:stCxn id="2" idx="6"/>
            <a:endCxn id="14" idx="2"/>
          </p:cNvCxnSpPr>
          <p:nvPr/>
        </p:nvCxnSpPr>
        <p:spPr>
          <a:xfrm>
            <a:off x="4740331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65979AE5-6C71-1CA7-F305-AEA78CE3C205}"/>
              </a:ext>
            </a:extLst>
          </p:cNvPr>
          <p:cNvCxnSpPr>
            <a:cxnSpLocks/>
            <a:stCxn id="3" idx="4"/>
            <a:endCxn id="2" idx="0"/>
          </p:cNvCxnSpPr>
          <p:nvPr/>
        </p:nvCxnSpPr>
        <p:spPr>
          <a:xfrm>
            <a:off x="4460704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Oval 9">
            <a:extLst>
              <a:ext uri="{FF2B5EF4-FFF2-40B4-BE49-F238E27FC236}">
                <a16:creationId xmlns:a16="http://schemas.microsoft.com/office/drawing/2014/main" id="{A356BE99-C24D-0BF7-D019-32094DBB78C4}"/>
              </a:ext>
            </a:extLst>
          </p:cNvPr>
          <p:cNvSpPr/>
          <p:nvPr/>
        </p:nvSpPr>
        <p:spPr>
          <a:xfrm>
            <a:off x="4246390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sysClr val="windowText" lastClr="000000"/>
                </a:solidFill>
                <a:latin typeface="Aptos" panose="02110004020202020204"/>
              </a:rPr>
              <a:t>H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CECFA03A-A477-3CFF-FA4B-ADC7237667D9}"/>
              </a:ext>
            </a:extLst>
          </p:cNvPr>
          <p:cNvSpPr/>
          <p:nvPr/>
        </p:nvSpPr>
        <p:spPr>
          <a:xfrm>
            <a:off x="-838483" y="2097602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sysClr val="windowText" lastClr="000000"/>
                </a:solidFill>
                <a:latin typeface="Aptos" panose="02110004020202020204"/>
              </a:rPr>
              <a:t>H</a:t>
            </a:r>
          </a:p>
        </p:txBody>
      </p: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07C826DE-81B2-3AB1-236D-0E739ADA7A4A}"/>
              </a:ext>
            </a:extLst>
          </p:cNvPr>
          <p:cNvCxnSpPr>
            <a:cxnSpLocks/>
            <a:stCxn id="2" idx="4"/>
            <a:endCxn id="10" idx="0"/>
          </p:cNvCxnSpPr>
          <p:nvPr/>
        </p:nvCxnSpPr>
        <p:spPr>
          <a:xfrm flipH="1">
            <a:off x="4460704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59239C37-C0CC-CC5A-5236-98F80AA95D48}"/>
              </a:ext>
            </a:extLst>
          </p:cNvPr>
          <p:cNvSpPr/>
          <p:nvPr/>
        </p:nvSpPr>
        <p:spPr>
          <a:xfrm>
            <a:off x="4948835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prstClr val="white"/>
                </a:solidFill>
                <a:latin typeface="Aptos" panose="02110004020202020204"/>
              </a:rPr>
              <a:t>C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324A29C1-7772-01BF-0A42-DF3613FFD183}"/>
              </a:ext>
            </a:extLst>
          </p:cNvPr>
          <p:cNvSpPr/>
          <p:nvPr/>
        </p:nvSpPr>
        <p:spPr>
          <a:xfrm>
            <a:off x="5014147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sysClr val="windowText" lastClr="000000"/>
                </a:solidFill>
                <a:latin typeface="Aptos" panose="02110004020202020204"/>
              </a:rPr>
              <a:t>H</a:t>
            </a:r>
          </a:p>
        </p:txBody>
      </p: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17D440DF-1F47-E0C9-A348-A8A795226099}"/>
              </a:ext>
            </a:extLst>
          </p:cNvPr>
          <p:cNvCxnSpPr>
            <a:cxnSpLocks/>
            <a:stCxn id="15" idx="4"/>
            <a:endCxn id="14" idx="0"/>
          </p:cNvCxnSpPr>
          <p:nvPr/>
        </p:nvCxnSpPr>
        <p:spPr>
          <a:xfrm>
            <a:off x="5228461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7F45EC11-4B2D-A4BE-C8C5-B4C6B79916AB}"/>
              </a:ext>
            </a:extLst>
          </p:cNvPr>
          <p:cNvSpPr/>
          <p:nvPr/>
        </p:nvSpPr>
        <p:spPr>
          <a:xfrm>
            <a:off x="5014147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sysClr val="windowText" lastClr="000000"/>
                </a:solidFill>
                <a:latin typeface="Aptos" panose="02110004020202020204"/>
              </a:rPr>
              <a:t>H</a:t>
            </a:r>
          </a:p>
        </p:txBody>
      </p:sp>
      <p:cxnSp>
        <p:nvCxnSpPr>
          <p:cNvPr id="18" name="Gerade Verbindung 17">
            <a:extLst>
              <a:ext uri="{FF2B5EF4-FFF2-40B4-BE49-F238E27FC236}">
                <a16:creationId xmlns:a16="http://schemas.microsoft.com/office/drawing/2014/main" id="{D0965388-45E1-2D53-2877-A6E741D8FE3B}"/>
              </a:ext>
            </a:extLst>
          </p:cNvPr>
          <p:cNvCxnSpPr>
            <a:cxnSpLocks/>
            <a:stCxn id="14" idx="4"/>
            <a:endCxn id="17" idx="0"/>
          </p:cNvCxnSpPr>
          <p:nvPr/>
        </p:nvCxnSpPr>
        <p:spPr>
          <a:xfrm flipH="1">
            <a:off x="5228461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Gerade Verbindung 18">
            <a:extLst>
              <a:ext uri="{FF2B5EF4-FFF2-40B4-BE49-F238E27FC236}">
                <a16:creationId xmlns:a16="http://schemas.microsoft.com/office/drawing/2014/main" id="{A9677053-4C12-8CC4-D515-BEDAE96BC1EE}"/>
              </a:ext>
            </a:extLst>
          </p:cNvPr>
          <p:cNvCxnSpPr>
            <a:cxnSpLocks/>
            <a:endCxn id="20" idx="2"/>
          </p:cNvCxnSpPr>
          <p:nvPr/>
        </p:nvCxnSpPr>
        <p:spPr>
          <a:xfrm>
            <a:off x="5508088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7AE39597-B9EC-753F-BFA1-8F60D14E9C83}"/>
              </a:ext>
            </a:extLst>
          </p:cNvPr>
          <p:cNvSpPr/>
          <p:nvPr/>
        </p:nvSpPr>
        <p:spPr>
          <a:xfrm>
            <a:off x="5716591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sysClr val="windowText" lastClr="000000"/>
                </a:solidFill>
                <a:latin typeface="Aptos" panose="02110004020202020204"/>
              </a:rPr>
              <a:t>H</a:t>
            </a:r>
          </a:p>
        </p:txBody>
      </p:sp>
      <p:cxnSp>
        <p:nvCxnSpPr>
          <p:cNvPr id="4" name="Gerade Verbindung 3">
            <a:extLst>
              <a:ext uri="{FF2B5EF4-FFF2-40B4-BE49-F238E27FC236}">
                <a16:creationId xmlns:a16="http://schemas.microsoft.com/office/drawing/2014/main" id="{90751735-861A-2503-6E83-8619ED5E09C9}"/>
              </a:ext>
            </a:extLst>
          </p:cNvPr>
          <p:cNvCxnSpPr>
            <a:cxnSpLocks/>
          </p:cNvCxnSpPr>
          <p:nvPr/>
        </p:nvCxnSpPr>
        <p:spPr>
          <a:xfrm>
            <a:off x="4061733" y="2687831"/>
            <a:ext cx="119345" cy="0"/>
          </a:xfrm>
          <a:prstGeom prst="line">
            <a:avLst/>
          </a:prstGeom>
          <a:ln w="7620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" name="Gerade Verbindung 5">
            <a:extLst>
              <a:ext uri="{FF2B5EF4-FFF2-40B4-BE49-F238E27FC236}">
                <a16:creationId xmlns:a16="http://schemas.microsoft.com/office/drawing/2014/main" id="{F3E4B2ED-2B63-AC5E-B739-D419FA21521D}"/>
              </a:ext>
            </a:extLst>
          </p:cNvPr>
          <p:cNvCxnSpPr>
            <a:cxnSpLocks/>
          </p:cNvCxnSpPr>
          <p:nvPr/>
        </p:nvCxnSpPr>
        <p:spPr>
          <a:xfrm>
            <a:off x="-945695" y="2311745"/>
            <a:ext cx="1072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22D44C9E-0A02-F912-6EFE-6F4005EF5A79}"/>
              </a:ext>
            </a:extLst>
          </p:cNvPr>
          <p:cNvSpPr/>
          <p:nvPr/>
        </p:nvSpPr>
        <p:spPr>
          <a:xfrm>
            <a:off x="2225329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2400" dirty="0">
                <a:solidFill>
                  <a:prstClr val="white"/>
                </a:solidFill>
                <a:latin typeface="Aptos" panose="02110004020202020204"/>
              </a:rPr>
              <a:t>Cl</a:t>
            </a: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D930A038-35F8-7D7A-3C79-651908E9DA74}"/>
              </a:ext>
            </a:extLst>
          </p:cNvPr>
          <p:cNvSpPr/>
          <p:nvPr/>
        </p:nvSpPr>
        <p:spPr>
          <a:xfrm>
            <a:off x="3234434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2400" dirty="0">
                <a:solidFill>
                  <a:prstClr val="white"/>
                </a:solidFill>
                <a:latin typeface="Aptos" panose="02110004020202020204"/>
              </a:rPr>
              <a:t>Cl</a:t>
            </a:r>
          </a:p>
        </p:txBody>
      </p:sp>
      <p:cxnSp>
        <p:nvCxnSpPr>
          <p:cNvPr id="26" name="Gerade Verbindung 25">
            <a:extLst>
              <a:ext uri="{FF2B5EF4-FFF2-40B4-BE49-F238E27FC236}">
                <a16:creationId xmlns:a16="http://schemas.microsoft.com/office/drawing/2014/main" id="{3E553580-A8E1-C357-8805-6F28BE3209B4}"/>
              </a:ext>
            </a:extLst>
          </p:cNvPr>
          <p:cNvCxnSpPr>
            <a:cxnSpLocks/>
            <a:stCxn id="24" idx="6"/>
          </p:cNvCxnSpPr>
          <p:nvPr/>
        </p:nvCxnSpPr>
        <p:spPr>
          <a:xfrm>
            <a:off x="2960512" y="2687831"/>
            <a:ext cx="56192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57B5E6EB-E9E1-B5B1-4C39-243B6FA1C7DD}"/>
              </a:ext>
            </a:extLst>
          </p:cNvPr>
          <p:cNvCxnSpPr>
            <a:cxnSpLocks/>
          </p:cNvCxnSpPr>
          <p:nvPr/>
        </p:nvCxnSpPr>
        <p:spPr>
          <a:xfrm>
            <a:off x="3969616" y="2687831"/>
            <a:ext cx="12477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" name="Titel 20">
            <a:extLst>
              <a:ext uri="{FF2B5EF4-FFF2-40B4-BE49-F238E27FC236}">
                <a16:creationId xmlns:a16="http://schemas.microsoft.com/office/drawing/2014/main" id="{4563090F-67F3-0885-A3AE-81E4BAC650A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54834772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ABDF1EC2-EF0A-94CC-E64A-873C9FAD8344}"/>
              </a:ext>
            </a:extLst>
          </p:cNvPr>
          <p:cNvSpPr/>
          <p:nvPr/>
        </p:nvSpPr>
        <p:spPr>
          <a:xfrm>
            <a:off x="4181078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prstClr val="white"/>
                </a:solidFill>
                <a:latin typeface="Aptos" panose="02110004020202020204"/>
              </a:rPr>
              <a:t>C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F135BE60-EBF7-642D-584D-CCC5F5535C58}"/>
              </a:ext>
            </a:extLst>
          </p:cNvPr>
          <p:cNvSpPr/>
          <p:nvPr/>
        </p:nvSpPr>
        <p:spPr>
          <a:xfrm>
            <a:off x="4246390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sysClr val="windowText" lastClr="000000"/>
                </a:solidFill>
                <a:latin typeface="Aptos" panose="02110004020202020204"/>
              </a:rPr>
              <a:t>H</a:t>
            </a:r>
          </a:p>
        </p:txBody>
      </p:sp>
      <p:cxnSp>
        <p:nvCxnSpPr>
          <p:cNvPr id="5" name="Gerade Verbindung 4">
            <a:extLst>
              <a:ext uri="{FF2B5EF4-FFF2-40B4-BE49-F238E27FC236}">
                <a16:creationId xmlns:a16="http://schemas.microsoft.com/office/drawing/2014/main" id="{968C4F4C-E401-740E-133B-DC8B163D2148}"/>
              </a:ext>
            </a:extLst>
          </p:cNvPr>
          <p:cNvCxnSpPr>
            <a:cxnSpLocks/>
            <a:stCxn id="2" idx="6"/>
            <a:endCxn id="14" idx="2"/>
          </p:cNvCxnSpPr>
          <p:nvPr/>
        </p:nvCxnSpPr>
        <p:spPr>
          <a:xfrm>
            <a:off x="4740331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65979AE5-6C71-1CA7-F305-AEA78CE3C205}"/>
              </a:ext>
            </a:extLst>
          </p:cNvPr>
          <p:cNvCxnSpPr>
            <a:cxnSpLocks/>
            <a:stCxn id="3" idx="4"/>
            <a:endCxn id="2" idx="0"/>
          </p:cNvCxnSpPr>
          <p:nvPr/>
        </p:nvCxnSpPr>
        <p:spPr>
          <a:xfrm>
            <a:off x="4460704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Oval 9">
            <a:extLst>
              <a:ext uri="{FF2B5EF4-FFF2-40B4-BE49-F238E27FC236}">
                <a16:creationId xmlns:a16="http://schemas.microsoft.com/office/drawing/2014/main" id="{A356BE99-C24D-0BF7-D019-32094DBB78C4}"/>
              </a:ext>
            </a:extLst>
          </p:cNvPr>
          <p:cNvSpPr/>
          <p:nvPr/>
        </p:nvSpPr>
        <p:spPr>
          <a:xfrm>
            <a:off x="4246390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sysClr val="windowText" lastClr="000000"/>
                </a:solidFill>
                <a:latin typeface="Aptos" panose="02110004020202020204"/>
              </a:rPr>
              <a:t>H</a:t>
            </a:r>
          </a:p>
        </p:txBody>
      </p: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07C826DE-81B2-3AB1-236D-0E739ADA7A4A}"/>
              </a:ext>
            </a:extLst>
          </p:cNvPr>
          <p:cNvCxnSpPr>
            <a:cxnSpLocks/>
            <a:stCxn id="2" idx="4"/>
            <a:endCxn id="10" idx="0"/>
          </p:cNvCxnSpPr>
          <p:nvPr/>
        </p:nvCxnSpPr>
        <p:spPr>
          <a:xfrm flipH="1">
            <a:off x="4460704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59239C37-C0CC-CC5A-5236-98F80AA95D48}"/>
              </a:ext>
            </a:extLst>
          </p:cNvPr>
          <p:cNvSpPr/>
          <p:nvPr/>
        </p:nvSpPr>
        <p:spPr>
          <a:xfrm>
            <a:off x="4948835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prstClr val="white"/>
                </a:solidFill>
                <a:latin typeface="Aptos" panose="02110004020202020204"/>
              </a:rPr>
              <a:t>C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324A29C1-7772-01BF-0A42-DF3613FFD183}"/>
              </a:ext>
            </a:extLst>
          </p:cNvPr>
          <p:cNvSpPr/>
          <p:nvPr/>
        </p:nvSpPr>
        <p:spPr>
          <a:xfrm>
            <a:off x="5014147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sysClr val="windowText" lastClr="000000"/>
                </a:solidFill>
                <a:latin typeface="Aptos" panose="02110004020202020204"/>
              </a:rPr>
              <a:t>H</a:t>
            </a:r>
          </a:p>
        </p:txBody>
      </p: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17D440DF-1F47-E0C9-A348-A8A795226099}"/>
              </a:ext>
            </a:extLst>
          </p:cNvPr>
          <p:cNvCxnSpPr>
            <a:cxnSpLocks/>
            <a:stCxn id="15" idx="4"/>
            <a:endCxn id="14" idx="0"/>
          </p:cNvCxnSpPr>
          <p:nvPr/>
        </p:nvCxnSpPr>
        <p:spPr>
          <a:xfrm>
            <a:off x="5228461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7F45EC11-4B2D-A4BE-C8C5-B4C6B79916AB}"/>
              </a:ext>
            </a:extLst>
          </p:cNvPr>
          <p:cNvSpPr/>
          <p:nvPr/>
        </p:nvSpPr>
        <p:spPr>
          <a:xfrm>
            <a:off x="5014147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sysClr val="windowText" lastClr="000000"/>
                </a:solidFill>
                <a:latin typeface="Aptos" panose="02110004020202020204"/>
              </a:rPr>
              <a:t>H</a:t>
            </a:r>
          </a:p>
        </p:txBody>
      </p:sp>
      <p:cxnSp>
        <p:nvCxnSpPr>
          <p:cNvPr id="18" name="Gerade Verbindung 17">
            <a:extLst>
              <a:ext uri="{FF2B5EF4-FFF2-40B4-BE49-F238E27FC236}">
                <a16:creationId xmlns:a16="http://schemas.microsoft.com/office/drawing/2014/main" id="{D0965388-45E1-2D53-2877-A6E741D8FE3B}"/>
              </a:ext>
            </a:extLst>
          </p:cNvPr>
          <p:cNvCxnSpPr>
            <a:cxnSpLocks/>
            <a:stCxn id="14" idx="4"/>
            <a:endCxn id="17" idx="0"/>
          </p:cNvCxnSpPr>
          <p:nvPr/>
        </p:nvCxnSpPr>
        <p:spPr>
          <a:xfrm flipH="1">
            <a:off x="5228461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Gerade Verbindung 18">
            <a:extLst>
              <a:ext uri="{FF2B5EF4-FFF2-40B4-BE49-F238E27FC236}">
                <a16:creationId xmlns:a16="http://schemas.microsoft.com/office/drawing/2014/main" id="{A9677053-4C12-8CC4-D515-BEDAE96BC1EE}"/>
              </a:ext>
            </a:extLst>
          </p:cNvPr>
          <p:cNvCxnSpPr>
            <a:cxnSpLocks/>
            <a:endCxn id="20" idx="2"/>
          </p:cNvCxnSpPr>
          <p:nvPr/>
        </p:nvCxnSpPr>
        <p:spPr>
          <a:xfrm>
            <a:off x="5508088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7AE39597-B9EC-753F-BFA1-8F60D14E9C83}"/>
              </a:ext>
            </a:extLst>
          </p:cNvPr>
          <p:cNvSpPr/>
          <p:nvPr/>
        </p:nvSpPr>
        <p:spPr>
          <a:xfrm>
            <a:off x="5716591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sysClr val="windowText" lastClr="000000"/>
                </a:solidFill>
                <a:latin typeface="Aptos" panose="02110004020202020204"/>
              </a:rPr>
              <a:t>H</a:t>
            </a:r>
          </a:p>
        </p:txBody>
      </p:sp>
      <p:cxnSp>
        <p:nvCxnSpPr>
          <p:cNvPr id="4" name="Gerade Verbindung 3">
            <a:extLst>
              <a:ext uri="{FF2B5EF4-FFF2-40B4-BE49-F238E27FC236}">
                <a16:creationId xmlns:a16="http://schemas.microsoft.com/office/drawing/2014/main" id="{90751735-861A-2503-6E83-8619ED5E09C9}"/>
              </a:ext>
            </a:extLst>
          </p:cNvPr>
          <p:cNvCxnSpPr>
            <a:cxnSpLocks/>
          </p:cNvCxnSpPr>
          <p:nvPr/>
        </p:nvCxnSpPr>
        <p:spPr>
          <a:xfrm>
            <a:off x="4061733" y="2687831"/>
            <a:ext cx="119345" cy="0"/>
          </a:xfrm>
          <a:prstGeom prst="line">
            <a:avLst/>
          </a:prstGeom>
          <a:ln w="7620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5" name="Oval 24">
            <a:extLst>
              <a:ext uri="{FF2B5EF4-FFF2-40B4-BE49-F238E27FC236}">
                <a16:creationId xmlns:a16="http://schemas.microsoft.com/office/drawing/2014/main" id="{D930A038-35F8-7D7A-3C79-651908E9DA74}"/>
              </a:ext>
            </a:extLst>
          </p:cNvPr>
          <p:cNvSpPr/>
          <p:nvPr/>
        </p:nvSpPr>
        <p:spPr>
          <a:xfrm>
            <a:off x="3234434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2400" dirty="0">
                <a:solidFill>
                  <a:prstClr val="white"/>
                </a:solidFill>
                <a:latin typeface="Aptos" panose="02110004020202020204"/>
              </a:rPr>
              <a:t>Cl</a:t>
            </a:r>
          </a:p>
        </p:txBody>
      </p: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57B5E6EB-E9E1-B5B1-4C39-243B6FA1C7DD}"/>
              </a:ext>
            </a:extLst>
          </p:cNvPr>
          <p:cNvCxnSpPr>
            <a:cxnSpLocks/>
          </p:cNvCxnSpPr>
          <p:nvPr/>
        </p:nvCxnSpPr>
        <p:spPr>
          <a:xfrm>
            <a:off x="3969616" y="2687831"/>
            <a:ext cx="12477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BB5A4E21-FBDA-5862-0539-D084500C81E8}"/>
              </a:ext>
            </a:extLst>
          </p:cNvPr>
          <p:cNvSpPr/>
          <p:nvPr/>
        </p:nvSpPr>
        <p:spPr>
          <a:xfrm>
            <a:off x="-1091612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2400" dirty="0">
                <a:solidFill>
                  <a:prstClr val="white"/>
                </a:solidFill>
                <a:latin typeface="Aptos" panose="02110004020202020204"/>
              </a:rPr>
              <a:t>Cl</a:t>
            </a:r>
          </a:p>
        </p:txBody>
      </p:sp>
      <p:cxnSp>
        <p:nvCxnSpPr>
          <p:cNvPr id="22" name="Gerade Verbindung 21">
            <a:extLst>
              <a:ext uri="{FF2B5EF4-FFF2-40B4-BE49-F238E27FC236}">
                <a16:creationId xmlns:a16="http://schemas.microsoft.com/office/drawing/2014/main" id="{B8546598-3706-8A88-2293-5133D8CC9811}"/>
              </a:ext>
            </a:extLst>
          </p:cNvPr>
          <p:cNvCxnSpPr>
            <a:cxnSpLocks/>
            <a:stCxn id="21" idx="6"/>
          </p:cNvCxnSpPr>
          <p:nvPr/>
        </p:nvCxnSpPr>
        <p:spPr>
          <a:xfrm>
            <a:off x="-356429" y="2687831"/>
            <a:ext cx="56192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Oval 22">
            <a:extLst>
              <a:ext uri="{FF2B5EF4-FFF2-40B4-BE49-F238E27FC236}">
                <a16:creationId xmlns:a16="http://schemas.microsoft.com/office/drawing/2014/main" id="{E59EB2D6-52F4-8C8F-6C73-9A3C111FEA23}"/>
              </a:ext>
            </a:extLst>
          </p:cNvPr>
          <p:cNvSpPr/>
          <p:nvPr/>
        </p:nvSpPr>
        <p:spPr>
          <a:xfrm>
            <a:off x="-1756693" y="1944325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2400" dirty="0">
                <a:solidFill>
                  <a:prstClr val="white"/>
                </a:solidFill>
                <a:latin typeface="Aptos" panose="02110004020202020204"/>
              </a:rPr>
              <a:t>Cl</a:t>
            </a:r>
          </a:p>
        </p:txBody>
      </p:sp>
      <p:cxnSp>
        <p:nvCxnSpPr>
          <p:cNvPr id="27" name="Gerade Verbindung 26">
            <a:extLst>
              <a:ext uri="{FF2B5EF4-FFF2-40B4-BE49-F238E27FC236}">
                <a16:creationId xmlns:a16="http://schemas.microsoft.com/office/drawing/2014/main" id="{D8EDBD0D-841E-49A0-1A5F-711296026347}"/>
              </a:ext>
            </a:extLst>
          </p:cNvPr>
          <p:cNvCxnSpPr>
            <a:cxnSpLocks/>
          </p:cNvCxnSpPr>
          <p:nvPr/>
        </p:nvCxnSpPr>
        <p:spPr>
          <a:xfrm>
            <a:off x="-1021512" y="2311916"/>
            <a:ext cx="9644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8" name="Oval 27">
            <a:extLst>
              <a:ext uri="{FF2B5EF4-FFF2-40B4-BE49-F238E27FC236}">
                <a16:creationId xmlns:a16="http://schemas.microsoft.com/office/drawing/2014/main" id="{380C7A82-5D39-AEE5-9624-F1994302F00A}"/>
              </a:ext>
            </a:extLst>
          </p:cNvPr>
          <p:cNvSpPr/>
          <p:nvPr/>
        </p:nvSpPr>
        <p:spPr>
          <a:xfrm>
            <a:off x="-838483" y="2097602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de-DE" sz="3000" dirty="0">
                <a:solidFill>
                  <a:sysClr val="windowText" lastClr="000000"/>
                </a:solidFill>
                <a:latin typeface="Aptos" panose="02110004020202020204"/>
              </a:rPr>
              <a:t>H</a:t>
            </a:r>
          </a:p>
        </p:txBody>
      </p:sp>
      <p:cxnSp>
        <p:nvCxnSpPr>
          <p:cNvPr id="29" name="Gerade Verbindung 28">
            <a:extLst>
              <a:ext uri="{FF2B5EF4-FFF2-40B4-BE49-F238E27FC236}">
                <a16:creationId xmlns:a16="http://schemas.microsoft.com/office/drawing/2014/main" id="{BEC77254-D7D9-2E47-365F-34443E72A480}"/>
              </a:ext>
            </a:extLst>
          </p:cNvPr>
          <p:cNvCxnSpPr>
            <a:cxnSpLocks/>
          </p:cNvCxnSpPr>
          <p:nvPr/>
        </p:nvCxnSpPr>
        <p:spPr>
          <a:xfrm>
            <a:off x="-945695" y="2311745"/>
            <a:ext cx="1072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Titel 5">
            <a:extLst>
              <a:ext uri="{FF2B5EF4-FFF2-40B4-BE49-F238E27FC236}">
                <a16:creationId xmlns:a16="http://schemas.microsoft.com/office/drawing/2014/main" id="{07812C30-E430-871B-A2EE-076A2C632DA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53515172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A2031493-CEB3-421E-A0F7-71AF2E88FA6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3481700" cy="490900"/>
          </a:xfrm>
        </p:spPr>
        <p:txBody>
          <a:bodyPr/>
          <a:lstStyle/>
          <a:p>
            <a:r>
              <a:rPr lang="de-DE" dirty="0"/>
              <a:t>Beispiel: Möbel aufbauen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23E4D03E-EE49-1FAF-DE9F-5E119CB4FA93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24" name="Pfeil nach rechts 23">
            <a:extLst>
              <a:ext uri="{FF2B5EF4-FFF2-40B4-BE49-F238E27FC236}">
                <a16:creationId xmlns:a16="http://schemas.microsoft.com/office/drawing/2014/main" id="{D907E527-EBF5-1507-C9B9-8C266D147CD1}"/>
              </a:ext>
            </a:extLst>
          </p:cNvPr>
          <p:cNvSpPr/>
          <p:nvPr/>
        </p:nvSpPr>
        <p:spPr>
          <a:xfrm>
            <a:off x="2901949" y="2322731"/>
            <a:ext cx="3340100" cy="596900"/>
          </a:xfrm>
          <a:prstGeom prst="rightArrow">
            <a:avLst/>
          </a:prstGeom>
          <a:solidFill>
            <a:srgbClr val="0080B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5" name="Textfeld 24">
            <a:extLst>
              <a:ext uri="{FF2B5EF4-FFF2-40B4-BE49-F238E27FC236}">
                <a16:creationId xmlns:a16="http://schemas.microsoft.com/office/drawing/2014/main" id="{D3FE50A8-768B-D684-8B20-A0B8E3AA3831}"/>
              </a:ext>
            </a:extLst>
          </p:cNvPr>
          <p:cNvSpPr txBox="1"/>
          <p:nvPr/>
        </p:nvSpPr>
        <p:spPr>
          <a:xfrm>
            <a:off x="307141" y="1605518"/>
            <a:ext cx="1645002" cy="20313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Einzelteile, wie: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Bretter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Schrauben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Schienen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Dübel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Griffe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…</a:t>
            </a:r>
          </a:p>
        </p:txBody>
      </p:sp>
      <p:sp>
        <p:nvSpPr>
          <p:cNvPr id="26" name="Textfeld 25">
            <a:extLst>
              <a:ext uri="{FF2B5EF4-FFF2-40B4-BE49-F238E27FC236}">
                <a16:creationId xmlns:a16="http://schemas.microsoft.com/office/drawing/2014/main" id="{B36F9125-2A83-878E-7E2A-6D8519011BDC}"/>
              </a:ext>
            </a:extLst>
          </p:cNvPr>
          <p:cNvSpPr txBox="1"/>
          <p:nvPr/>
        </p:nvSpPr>
        <p:spPr>
          <a:xfrm>
            <a:off x="3699003" y="2138065"/>
            <a:ext cx="174599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Aufbauanleitung</a:t>
            </a:r>
          </a:p>
        </p:txBody>
      </p:sp>
      <p:sp>
        <p:nvSpPr>
          <p:cNvPr id="27" name="Textfeld 26">
            <a:extLst>
              <a:ext uri="{FF2B5EF4-FFF2-40B4-BE49-F238E27FC236}">
                <a16:creationId xmlns:a16="http://schemas.microsoft.com/office/drawing/2014/main" id="{4F27A390-DB1D-58CB-53B2-138F57ACC7DA}"/>
              </a:ext>
            </a:extLst>
          </p:cNvPr>
          <p:cNvSpPr txBox="1"/>
          <p:nvPr/>
        </p:nvSpPr>
        <p:spPr>
          <a:xfrm>
            <a:off x="6394801" y="2298014"/>
            <a:ext cx="211455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fertiger, funktionaler Schrank</a:t>
            </a:r>
          </a:p>
        </p:txBody>
      </p:sp>
    </p:spTree>
    <p:extLst>
      <p:ext uri="{BB962C8B-B14F-4D97-AF65-F5344CB8AC3E}">
        <p14:creationId xmlns:p14="http://schemas.microsoft.com/office/powerpoint/2010/main" val="184825075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5" grpId="0"/>
      <p:bldP spid="26" grpId="0"/>
      <p:bldP spid="27" grpId="0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7CE1B9A3-E9F2-2EF3-5CEE-90D2E9F76C21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Diskussion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F138D979-6DA1-A83F-57BB-C68659EDC5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120</a:t>
            </a:fld>
            <a:endParaRPr lang="de-DE" dirty="0"/>
          </a:p>
        </p:txBody>
      </p:sp>
      <p:pic>
        <p:nvPicPr>
          <p:cNvPr id="12" name="Grafik 11" descr="Chat Silhouette">
            <a:extLst>
              <a:ext uri="{FF2B5EF4-FFF2-40B4-BE49-F238E27FC236}">
                <a16:creationId xmlns:a16="http://schemas.microsoft.com/office/drawing/2014/main" id="{643CF027-08EE-4147-0EEA-811218F9ACB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057525" y="1034550"/>
            <a:ext cx="3028950" cy="3028950"/>
          </a:xfrm>
          <a:prstGeom prst="rect">
            <a:avLst/>
          </a:prstGeom>
        </p:spPr>
      </p:pic>
      <p:sp>
        <p:nvSpPr>
          <p:cNvPr id="3" name="Textplatzhalter 3">
            <a:extLst>
              <a:ext uri="{FF2B5EF4-FFF2-40B4-BE49-F238E27FC236}">
                <a16:creationId xmlns:a16="http://schemas.microsoft.com/office/drawing/2014/main" id="{BFAC0952-77B0-AF13-9BCE-D1FC97CECFA9}"/>
              </a:ext>
            </a:extLst>
          </p:cNvPr>
          <p:cNvSpPr>
            <a:spLocks noGrp="1"/>
          </p:cNvSpPr>
          <p:nvPr>
            <p:ph type="body" sz="half" idx="13"/>
          </p:nvPr>
        </p:nvSpPr>
        <p:spPr>
          <a:xfrm>
            <a:off x="468000" y="3443909"/>
            <a:ext cx="8443528" cy="427632"/>
          </a:xfrm>
        </p:spPr>
        <p:txBody>
          <a:bodyPr/>
          <a:lstStyle/>
          <a:p>
            <a:r>
              <a:rPr lang="de-DE" dirty="0"/>
              <a:t>Erstellung von Animationen mit PowerPoint</a:t>
            </a:r>
          </a:p>
        </p:txBody>
      </p:sp>
    </p:spTree>
    <p:extLst>
      <p:ext uri="{BB962C8B-B14F-4D97-AF65-F5344CB8AC3E}">
        <p14:creationId xmlns:p14="http://schemas.microsoft.com/office/powerpoint/2010/main" val="2648324928"/>
      </p:ext>
    </p:extLst>
  </p:cSld>
  <p:clrMapOvr>
    <a:masterClrMapping/>
  </p:clrMapOvr>
  <p:transition spd="med">
    <p:pull/>
  </p:transition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646F036-EC67-E625-1CE3-5342AEF614C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76A925B7-DE8E-27B7-4B75-2EB824570A00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Kurze Befragung</a:t>
            </a:r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86128C0A-8DE2-E1E3-C8CB-5B00DECBA7ED}"/>
              </a:ext>
            </a:extLst>
          </p:cNvPr>
          <p:cNvSpPr>
            <a:spLocks noGrp="1"/>
          </p:cNvSpPr>
          <p:nvPr>
            <p:ph type="body" sz="half" idx="13"/>
          </p:nvPr>
        </p:nvSpPr>
        <p:spPr/>
        <p:txBody>
          <a:bodyPr/>
          <a:lstStyle/>
          <a:p>
            <a:r>
              <a:rPr lang="de-DE" dirty="0"/>
              <a:t>5 Minuten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0622F388-2A5F-2D91-33D1-31A7ABD7923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121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8" name="Grafik 7" descr="Fragen mit einfarbiger Füllung">
            <a:extLst>
              <a:ext uri="{FF2B5EF4-FFF2-40B4-BE49-F238E27FC236}">
                <a16:creationId xmlns:a16="http://schemas.microsoft.com/office/drawing/2014/main" id="{44518338-E1CC-38AA-947F-2EB1B10E090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838903" y="1816703"/>
            <a:ext cx="1466193" cy="14661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67276731"/>
      </p:ext>
    </p:extLst>
  </p:cSld>
  <p:clrMapOvr>
    <a:masterClrMapping/>
  </p:clrMapOvr>
  <p:transition spd="med">
    <p:pull/>
  </p:transition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90CA7249-8DA0-106D-4BA5-5C5EE2B5C25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Vielen Dank für Ihre Teilnahme!</a:t>
            </a:r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98661351-36F2-179F-6834-18C1C63BB964}"/>
              </a:ext>
            </a:extLst>
          </p:cNvPr>
          <p:cNvSpPr>
            <a:spLocks noGrp="1"/>
          </p:cNvSpPr>
          <p:nvPr>
            <p:ph type="body" sz="half" idx="2"/>
          </p:nvPr>
        </p:nvSpPr>
        <p:spPr/>
        <p:txBody>
          <a:bodyPr>
            <a:normAutofit/>
          </a:bodyPr>
          <a:lstStyle/>
          <a:p>
            <a:r>
              <a:rPr lang="de-DE" dirty="0"/>
              <a:t>Berichten Sie gern über Ihre eigenen Kreationen mit PowerPoint. Wenn Sie Fragen haben, wenden Sie sich jederzeit per Mail an mich.</a:t>
            </a:r>
          </a:p>
          <a:p>
            <a:r>
              <a:rPr lang="de-DE" dirty="0"/>
              <a:t>E-Mail: </a:t>
            </a:r>
            <a:r>
              <a:rPr lang="de-DE" dirty="0">
                <a:hlinkClick r:id="rId2"/>
              </a:rPr>
              <a:t>constantin.egerer@uni-potsdam.de</a:t>
            </a:r>
            <a:endParaRPr lang="de-DE" dirty="0"/>
          </a:p>
        </p:txBody>
      </p:sp>
      <p:pic>
        <p:nvPicPr>
          <p:cNvPr id="25" name="Bildplatzhalter 24" descr="Ein Bild, das Person, Menschliches Gesicht, Kleidung, Lächeln enthält.&#10;&#10;Automatisch generierte Beschreibung">
            <a:extLst>
              <a:ext uri="{FF2B5EF4-FFF2-40B4-BE49-F238E27FC236}">
                <a16:creationId xmlns:a16="http://schemas.microsoft.com/office/drawing/2014/main" id="{8AAC3B28-9351-0C3C-8612-7EFF413C70FD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6346" b="6346"/>
          <a:stretch>
            <a:fillRect/>
          </a:stretch>
        </p:blipFill>
        <p:spPr/>
      </p:pic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BC8930C2-F0C4-822B-83DE-B080AC25298D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122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23" name="Bildplatzhalter 22" descr="Ein Bild, das Schrift, Grafiken, Schwarz, Screenshot enthält.&#10;&#10;Automatisch generierte Beschreibung">
            <a:extLst>
              <a:ext uri="{FF2B5EF4-FFF2-40B4-BE49-F238E27FC236}">
                <a16:creationId xmlns:a16="http://schemas.microsoft.com/office/drawing/2014/main" id="{1FCC9406-8D9E-DD8A-9CC5-311AF43D8B86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16" t="-51167" r="4041" b="-51167"/>
          <a:stretch/>
        </p:blipFill>
        <p:spPr>
          <a:xfrm>
            <a:off x="7092000" y="1152000"/>
            <a:ext cx="1804489" cy="1200150"/>
          </a:xfrm>
        </p:spPr>
      </p:pic>
    </p:spTree>
    <p:extLst>
      <p:ext uri="{BB962C8B-B14F-4D97-AF65-F5344CB8AC3E}">
        <p14:creationId xmlns:p14="http://schemas.microsoft.com/office/powerpoint/2010/main" val="569134087"/>
      </p:ext>
    </p:extLst>
  </p:cSld>
  <p:clrMapOvr>
    <a:masterClrMapping/>
  </p:clrMapOvr>
  <p:transition spd="med">
    <p:pull/>
  </p:transition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9363055-583F-8478-428F-D3A1BD49741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0FB4776-6602-4DFB-751E-7F4E5179145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Ziele der </a:t>
            </a:r>
            <a:r>
              <a:rPr lang="de-DE" dirty="0"/>
              <a:t>Fortbildung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71B1B2F7-8F4E-AC88-34CB-2C0F6F8DFFD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de-DE" dirty="0"/>
              <a:t>Sie lernen…</a:t>
            </a:r>
          </a:p>
          <a:p>
            <a:pPr marL="0" indent="0">
              <a:buNone/>
            </a:pPr>
            <a:endParaRPr lang="de-DE" dirty="0"/>
          </a:p>
          <a:p>
            <a:pPr>
              <a:buFont typeface="Systemschrift Normal"/>
              <a:buChar char="…"/>
            </a:pPr>
            <a:r>
              <a:rPr lang="de-DE" dirty="0"/>
              <a:t>Kriterien für lernförderliche Animationen bei der Erstellung eigener Visualisierungen anzuwenden. </a:t>
            </a:r>
          </a:p>
          <a:p>
            <a:pPr>
              <a:buFont typeface="Systemschrift Normal"/>
              <a:buChar char="…"/>
            </a:pPr>
            <a:r>
              <a:rPr lang="de-DE" dirty="0"/>
              <a:t>Animationen anhand von vorgegebenen Themen zu erstellen. </a:t>
            </a:r>
          </a:p>
          <a:p>
            <a:pPr>
              <a:buFont typeface="Systemschrift Normal"/>
              <a:buChar char="…"/>
            </a:pPr>
            <a:r>
              <a:rPr lang="de-DE" dirty="0"/>
              <a:t>Präsentationssoftware (z.B. PowerPoint) effizient zu bedienen, indem Sie die vorhandenen Funktionen wie Animationsbereich, Formen und Folienübergänge zweckdienlich auswählen. </a:t>
            </a:r>
          </a:p>
          <a:p>
            <a:pPr>
              <a:buFont typeface="Systemschrift Normal"/>
              <a:buChar char="…"/>
            </a:pPr>
            <a:r>
              <a:rPr lang="de-DE" dirty="0"/>
              <a:t>chemische Vorgänge auf Teilchenebene darzustellen.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9C083839-0460-8F09-1927-95CC6CDCF3A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123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28871415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7BB5522-6E04-B980-98F7-996AB208360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Inhaltsplatzhalter 9" descr="Ein Bild, das Im Haus, Person, Kleidung, Mobiliar enthält.&#10;&#10;Automatisch generierte Beschreibung">
            <a:extLst>
              <a:ext uri="{FF2B5EF4-FFF2-40B4-BE49-F238E27FC236}">
                <a16:creationId xmlns:a16="http://schemas.microsoft.com/office/drawing/2014/main" id="{22F2486B-C7F6-1B2E-21F5-9F9138FC0A17}"/>
              </a:ext>
            </a:extLst>
          </p:cNvPr>
          <p:cNvPicPr>
            <a:picLocks noGrp="1" noChangeAspect="1"/>
          </p:cNvPicPr>
          <p:nvPr>
            <p:ph sz="half"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87128" y="850900"/>
            <a:ext cx="5569744" cy="3710168"/>
          </a:xfrm>
        </p:spPr>
      </p:pic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A4DFFE4D-420B-64FB-6728-A709C6C70B9C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124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F0117722-3391-3BE6-E9ED-43822825C77F}"/>
              </a:ext>
            </a:extLst>
          </p:cNvPr>
          <p:cNvSpPr txBox="1"/>
          <p:nvPr/>
        </p:nvSpPr>
        <p:spPr>
          <a:xfrm>
            <a:off x="2286000" y="4517246"/>
            <a:ext cx="4572000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iStock Maquette"/>
                <a:ea typeface="+mn-ea"/>
                <a:cs typeface="+mn-cs"/>
              </a:rPr>
              <a:t>Quelle: 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iStock Maquette"/>
                <a:ea typeface="+mn-ea"/>
                <a:cs typeface="+mn-cs"/>
              </a:rPr>
              <a:t>iStock.com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iStock Maquette"/>
                <a:ea typeface="+mn-ea"/>
                <a:cs typeface="+mn-cs"/>
              </a:rPr>
              <a:t>/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iStock Maquette"/>
                <a:ea typeface="+mn-ea"/>
                <a:cs typeface="+mn-cs"/>
              </a:rPr>
              <a:t>monkeybusinessimages</a:t>
            </a:r>
            <a:endParaRPr kumimoji="0" lang="de-DE" sz="10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Titel 1">
            <a:extLst>
              <a:ext uri="{FF2B5EF4-FFF2-40B4-BE49-F238E27FC236}">
                <a16:creationId xmlns:a16="http://schemas.microsoft.com/office/drawing/2014/main" id="{8EC00749-820A-0A93-FD85-4296BBB4C70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3481700" cy="490900"/>
          </a:xfrm>
        </p:spPr>
        <p:txBody>
          <a:bodyPr/>
          <a:lstStyle/>
          <a:p>
            <a:r>
              <a:rPr lang="de-DE" dirty="0"/>
              <a:t>Beispiel: Möbel aufbauen</a:t>
            </a:r>
          </a:p>
        </p:txBody>
      </p:sp>
    </p:spTree>
    <p:extLst>
      <p:ext uri="{BB962C8B-B14F-4D97-AF65-F5344CB8AC3E}">
        <p14:creationId xmlns:p14="http://schemas.microsoft.com/office/powerpoint/2010/main" val="3171543742"/>
      </p:ext>
    </p:extLst>
  </p:cSld>
  <p:clrMapOvr>
    <a:masterClrMapping/>
  </p:clrMapOvr>
  <p:transition spd="med">
    <p:pull/>
  </p:transition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8D2589-88EB-B50B-CB63-00F2F596E0D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E6BB559A-CB3D-ED3A-BF20-3D3F354C21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3481700" cy="490900"/>
          </a:xfrm>
        </p:spPr>
        <p:txBody>
          <a:bodyPr/>
          <a:lstStyle/>
          <a:p>
            <a:r>
              <a:rPr lang="de-DE" dirty="0"/>
              <a:t>Beispiel: Möbel aufbauen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7EC4EE23-2CC8-80F8-624C-8ED71804A328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125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24" name="Pfeil nach rechts 23">
            <a:extLst>
              <a:ext uri="{FF2B5EF4-FFF2-40B4-BE49-F238E27FC236}">
                <a16:creationId xmlns:a16="http://schemas.microsoft.com/office/drawing/2014/main" id="{0FBF884F-6CEA-BB01-80A9-85AC1627D7A0}"/>
              </a:ext>
            </a:extLst>
          </p:cNvPr>
          <p:cNvSpPr/>
          <p:nvPr/>
        </p:nvSpPr>
        <p:spPr>
          <a:xfrm>
            <a:off x="2901949" y="2322731"/>
            <a:ext cx="3340100" cy="596900"/>
          </a:xfrm>
          <a:prstGeom prst="rightArrow">
            <a:avLst/>
          </a:prstGeom>
          <a:solidFill>
            <a:srgbClr val="0080B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5" name="Textfeld 24">
            <a:extLst>
              <a:ext uri="{FF2B5EF4-FFF2-40B4-BE49-F238E27FC236}">
                <a16:creationId xmlns:a16="http://schemas.microsoft.com/office/drawing/2014/main" id="{3B2EC072-490D-98B0-5EC7-0C155ACF4C9B}"/>
              </a:ext>
            </a:extLst>
          </p:cNvPr>
          <p:cNvSpPr txBox="1"/>
          <p:nvPr/>
        </p:nvSpPr>
        <p:spPr>
          <a:xfrm>
            <a:off x="307141" y="1605518"/>
            <a:ext cx="1645002" cy="20313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Einzelteile, wie: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Bretter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Schrauben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Schienen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Dübel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Griffe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…</a:t>
            </a:r>
          </a:p>
        </p:txBody>
      </p:sp>
      <p:sp>
        <p:nvSpPr>
          <p:cNvPr id="26" name="Textfeld 25">
            <a:extLst>
              <a:ext uri="{FF2B5EF4-FFF2-40B4-BE49-F238E27FC236}">
                <a16:creationId xmlns:a16="http://schemas.microsoft.com/office/drawing/2014/main" id="{10792D47-BD0D-6C32-6956-59B4552CFBEC}"/>
              </a:ext>
            </a:extLst>
          </p:cNvPr>
          <p:cNvSpPr txBox="1"/>
          <p:nvPr/>
        </p:nvSpPr>
        <p:spPr>
          <a:xfrm>
            <a:off x="3699003" y="2138065"/>
            <a:ext cx="174599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Aufbauanleitung</a:t>
            </a:r>
          </a:p>
        </p:txBody>
      </p:sp>
      <p:sp>
        <p:nvSpPr>
          <p:cNvPr id="27" name="Textfeld 26">
            <a:extLst>
              <a:ext uri="{FF2B5EF4-FFF2-40B4-BE49-F238E27FC236}">
                <a16:creationId xmlns:a16="http://schemas.microsoft.com/office/drawing/2014/main" id="{5FDD26F3-918B-A7EF-C616-D7014224D54B}"/>
              </a:ext>
            </a:extLst>
          </p:cNvPr>
          <p:cNvSpPr txBox="1"/>
          <p:nvPr/>
        </p:nvSpPr>
        <p:spPr>
          <a:xfrm>
            <a:off x="6394801" y="2298014"/>
            <a:ext cx="211455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fertiger, funktionaler Schrank</a:t>
            </a:r>
          </a:p>
        </p:txBody>
      </p:sp>
    </p:spTree>
    <p:extLst>
      <p:ext uri="{BB962C8B-B14F-4D97-AF65-F5344CB8AC3E}">
        <p14:creationId xmlns:p14="http://schemas.microsoft.com/office/powerpoint/2010/main" val="242695432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5" grpId="0"/>
      <p:bldP spid="26" grpId="0"/>
      <p:bldP spid="27" grpId="0"/>
    </p:bld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83762BF-A20D-607D-EABC-A79EC5B8F23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40A4646F-400A-456F-DF1E-AF064350DB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3481700" cy="490900"/>
          </a:xfrm>
        </p:spPr>
        <p:txBody>
          <a:bodyPr/>
          <a:lstStyle/>
          <a:p>
            <a:r>
              <a:rPr lang="de-DE" dirty="0"/>
              <a:t>Beispiel: Möbel aufbauen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14CE21BD-57A9-AFBC-4F32-31D42A0DE7DC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126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26" name="Textfeld 25">
            <a:extLst>
              <a:ext uri="{FF2B5EF4-FFF2-40B4-BE49-F238E27FC236}">
                <a16:creationId xmlns:a16="http://schemas.microsoft.com/office/drawing/2014/main" id="{A5B46961-B4CB-DF48-7BFD-5AD7402F1956}"/>
              </a:ext>
            </a:extLst>
          </p:cNvPr>
          <p:cNvSpPr txBox="1"/>
          <p:nvPr/>
        </p:nvSpPr>
        <p:spPr>
          <a:xfrm>
            <a:off x="468000" y="850900"/>
            <a:ext cx="174599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Aufbauanleitung</a:t>
            </a:r>
          </a:p>
        </p:txBody>
      </p:sp>
      <p:pic>
        <p:nvPicPr>
          <p:cNvPr id="12" name="Grafik 11" descr="Ein Bild, das Text, Screenshot, Dokument, parallel enthält.&#10;&#10;Automatisch generierte Beschreibung">
            <a:extLst>
              <a:ext uri="{FF2B5EF4-FFF2-40B4-BE49-F238E27FC236}">
                <a16:creationId xmlns:a16="http://schemas.microsoft.com/office/drawing/2014/main" id="{B8867341-AE45-0423-59D6-6C485248FE1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9130" y="1711132"/>
            <a:ext cx="1679074" cy="2674518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14" name="Grafik 13" descr="Ein Bild, das Entwurf, Zeichnung, Diagramm, technische Zeichnung enthält.&#10;&#10;Automatisch generierte Beschreibung">
            <a:extLst>
              <a:ext uri="{FF2B5EF4-FFF2-40B4-BE49-F238E27FC236}">
                <a16:creationId xmlns:a16="http://schemas.microsoft.com/office/drawing/2014/main" id="{2354C16B-4E0D-0A26-B4CE-8BBEFD5A160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85703" y="1711132"/>
            <a:ext cx="1678941" cy="2674518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16" name="Grafik 15" descr="Ein Bild, das Zeichnung, Entwurf, Diagramm, Text enthält.&#10;&#10;Automatisch generierte Beschreibung">
            <a:extLst>
              <a:ext uri="{FF2B5EF4-FFF2-40B4-BE49-F238E27FC236}">
                <a16:creationId xmlns:a16="http://schemas.microsoft.com/office/drawing/2014/main" id="{D6973A46-2AEE-D00D-9EB1-F17A2210849D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6381" y="1711132"/>
            <a:ext cx="1681145" cy="2674518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17" name="Animated Ikea instruction-1">
            <a:hlinkClick r:id="" action="ppaction://media"/>
            <a:extLst>
              <a:ext uri="{FF2B5EF4-FFF2-40B4-BE49-F238E27FC236}">
                <a16:creationId xmlns:a16="http://schemas.microsoft.com/office/drawing/2014/main" id="{90131CA0-2B0B-487B-E0C3-D39239B6B23F}"/>
              </a:ext>
            </a:extLst>
          </p:cNvPr>
          <p:cNvPicPr>
            <a:picLocks noChangeAspect="1"/>
          </p:cNvPicPr>
          <p:nvPr>
            <a:videoFile r:link="rId1"/>
            <p:extLst>
              <p:ext uri="{DAA4B4D4-6D71-4841-9C94-3DE7FCFB9230}">
                <p14:media xmlns:p14="http://schemas.microsoft.com/office/powerpoint/2010/main" r:embed="rId2">
                  <p14:trim st="74298.1824" end="10105.4715"/>
                </p14:media>
              </p:ext>
            </p:extLst>
          </p:nvPr>
        </p:nvPicPr>
        <p:blipFill rotWithShape="1">
          <a:blip r:embed="rId8"/>
          <a:srcRect l="11820" r="21243"/>
          <a:stretch/>
        </p:blipFill>
        <p:spPr>
          <a:xfrm>
            <a:off x="5779770" y="1717459"/>
            <a:ext cx="3175100" cy="2668191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3" name="Textfeld 2">
            <a:extLst>
              <a:ext uri="{FF2B5EF4-FFF2-40B4-BE49-F238E27FC236}">
                <a16:creationId xmlns:a16="http://schemas.microsoft.com/office/drawing/2014/main" id="{24AB30DA-1D9F-745D-16A6-66A629A1C7C2}"/>
              </a:ext>
            </a:extLst>
          </p:cNvPr>
          <p:cNvSpPr txBox="1"/>
          <p:nvPr/>
        </p:nvSpPr>
        <p:spPr>
          <a:xfrm>
            <a:off x="189130" y="4461753"/>
            <a:ext cx="16790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OTTO Montageanleitung Einbauküche https://</a:t>
            </a:r>
            <a:r>
              <a:rPr kumimoji="0" lang="de-DE" sz="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d.otto.de</a:t>
            </a: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</a:t>
            </a:r>
            <a:r>
              <a:rPr kumimoji="0" lang="de-DE" sz="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files</a:t>
            </a: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/34700396.pdf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5C883FC7-4892-B15B-2903-97AC9372169D}"/>
              </a:ext>
            </a:extLst>
          </p:cNvPr>
          <p:cNvSpPr txBox="1"/>
          <p:nvPr/>
        </p:nvSpPr>
        <p:spPr>
          <a:xfrm>
            <a:off x="2036381" y="4461752"/>
            <a:ext cx="167907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OTTO Montageanleitung Kommode https://</a:t>
            </a:r>
            <a:r>
              <a:rPr kumimoji="0" lang="de-DE" sz="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d.otto.de</a:t>
            </a: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</a:t>
            </a:r>
            <a:r>
              <a:rPr kumimoji="0" lang="de-DE" sz="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files</a:t>
            </a: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/4a8826f6-f34f-5d65-9942-4c0333fc0d3f.pdf</a:t>
            </a: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B1C18EE8-0ADE-3EB3-9183-7B0D3A82BD4B}"/>
              </a:ext>
            </a:extLst>
          </p:cNvPr>
          <p:cNvSpPr txBox="1"/>
          <p:nvPr/>
        </p:nvSpPr>
        <p:spPr>
          <a:xfrm>
            <a:off x="3883632" y="4461752"/>
            <a:ext cx="167907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IKEA Montageanleitung MALM Kommode https://</a:t>
            </a:r>
            <a:r>
              <a:rPr kumimoji="0" lang="de-DE" sz="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www.ikea.com</a:t>
            </a: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/de/de/p/malm-kommode-mit-3-schubladen-weiss-20403562/</a:t>
            </a:r>
          </a:p>
        </p:txBody>
      </p:sp>
      <p:sp>
        <p:nvSpPr>
          <p:cNvPr id="10" name="Textfeld 9">
            <a:extLst>
              <a:ext uri="{FF2B5EF4-FFF2-40B4-BE49-F238E27FC236}">
                <a16:creationId xmlns:a16="http://schemas.microsoft.com/office/drawing/2014/main" id="{341EE6DF-84C7-1F27-1D5E-029248E88F01}"/>
              </a:ext>
            </a:extLst>
          </p:cNvPr>
          <p:cNvSpPr txBox="1"/>
          <p:nvPr/>
        </p:nvSpPr>
        <p:spPr>
          <a:xfrm>
            <a:off x="6527783" y="4461752"/>
            <a:ext cx="167907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Konzept für Montage einer IKEA BEKVÄM Trittleiter von Dennis RED https://</a:t>
            </a:r>
            <a:r>
              <a:rPr kumimoji="0" lang="de-DE" sz="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www.youtube.com</a:t>
            </a: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</a:t>
            </a:r>
            <a:r>
              <a:rPr kumimoji="0" lang="de-DE" sz="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watch?v</a:t>
            </a: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=DE5bNOJcB8Y</a:t>
            </a:r>
          </a:p>
        </p:txBody>
      </p:sp>
      <p:sp>
        <p:nvSpPr>
          <p:cNvPr id="5" name="Rechteck 4">
            <a:extLst>
              <a:ext uri="{FF2B5EF4-FFF2-40B4-BE49-F238E27FC236}">
                <a16:creationId xmlns:a16="http://schemas.microsoft.com/office/drawing/2014/main" id="{E6435BC7-F5DE-B671-FCDD-EC603CD6C864}"/>
              </a:ext>
            </a:extLst>
          </p:cNvPr>
          <p:cNvSpPr/>
          <p:nvPr/>
        </p:nvSpPr>
        <p:spPr>
          <a:xfrm>
            <a:off x="189130" y="1323201"/>
            <a:ext cx="5373576" cy="276999"/>
          </a:xfrm>
          <a:prstGeom prst="rect">
            <a:avLst/>
          </a:prstGeom>
          <a:solidFill>
            <a:srgbClr val="5B9BD5">
              <a:alpha val="80392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statische Informationen</a:t>
            </a:r>
          </a:p>
        </p:txBody>
      </p:sp>
      <p:sp>
        <p:nvSpPr>
          <p:cNvPr id="7" name="Rechteck 6">
            <a:extLst>
              <a:ext uri="{FF2B5EF4-FFF2-40B4-BE49-F238E27FC236}">
                <a16:creationId xmlns:a16="http://schemas.microsoft.com/office/drawing/2014/main" id="{5750F1C1-C313-1056-3851-CB02C90B70E8}"/>
              </a:ext>
            </a:extLst>
          </p:cNvPr>
          <p:cNvSpPr/>
          <p:nvPr/>
        </p:nvSpPr>
        <p:spPr>
          <a:xfrm>
            <a:off x="5779768" y="1322169"/>
            <a:ext cx="3175101" cy="276999"/>
          </a:xfrm>
          <a:prstGeom prst="rect">
            <a:avLst/>
          </a:prstGeom>
          <a:solidFill>
            <a:srgbClr val="5B9BD5">
              <a:alpha val="80392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dynamische Informationen</a:t>
            </a:r>
          </a:p>
        </p:txBody>
      </p:sp>
    </p:spTree>
    <p:extLst>
      <p:ext uri="{BB962C8B-B14F-4D97-AF65-F5344CB8AC3E}">
        <p14:creationId xmlns:p14="http://schemas.microsoft.com/office/powerpoint/2010/main" val="4814350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6" dur="79622" fill="hold"/>
                                        <p:tgtEl>
                                          <p:spTgt spid="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 mute="1">
                <p:cTn id="47" repeatCount="indefinite" fill="hold" display="0">
                  <p:stCondLst>
                    <p:cond delay="indefinite"/>
                  </p:stCondLst>
                </p:cTn>
                <p:tgtEl>
                  <p:spTgt spid="17"/>
                </p:tgtEl>
              </p:cMediaNode>
            </p:video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52" dur="1" fill="hold"/>
                                        <p:tgtEl>
                                          <p:spTgt spid="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9" grpId="0"/>
      <p:bldP spid="10" grpId="0"/>
      <p:bldP spid="5" grpId="0" animBg="1"/>
      <p:bldP spid="7" grpId="0" animBg="1"/>
    </p:bld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2BDD7D8-EE1E-694A-D4C7-899E41CEE3B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feld 9">
            <a:extLst>
              <a:ext uri="{FF2B5EF4-FFF2-40B4-BE49-F238E27FC236}">
                <a16:creationId xmlns:a16="http://schemas.microsoft.com/office/drawing/2014/main" id="{799C3C10-73E7-3C51-AB49-CE60C331D9FB}"/>
              </a:ext>
            </a:extLst>
          </p:cNvPr>
          <p:cNvSpPr txBox="1"/>
          <p:nvPr/>
        </p:nvSpPr>
        <p:spPr>
          <a:xfrm>
            <a:off x="6394800" y="1467019"/>
            <a:ext cx="2114551" cy="2308324"/>
          </a:xfrm>
          <a:prstGeom prst="rect">
            <a:avLst/>
          </a:prstGeom>
          <a:solidFill>
            <a:schemeClr val="bg1"/>
          </a:solidFill>
        </p:spPr>
        <p:txBody>
          <a:bodyPr wrap="square" rtlCol="0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fertiger, funktionaler Schrank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60C31817-20A4-2BC5-2C42-18E4D387F693}"/>
              </a:ext>
            </a:extLst>
          </p:cNvPr>
          <p:cNvSpPr txBox="1"/>
          <p:nvPr/>
        </p:nvSpPr>
        <p:spPr>
          <a:xfrm>
            <a:off x="3699003" y="2088633"/>
            <a:ext cx="174599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Aufbauanleitung</a:t>
            </a: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B8C1F235-D6A7-E7B9-ECAA-8D9CBA6EDC4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3481700" cy="490900"/>
          </a:xfrm>
        </p:spPr>
        <p:txBody>
          <a:bodyPr/>
          <a:lstStyle/>
          <a:p>
            <a:r>
              <a:rPr lang="de-DE" dirty="0"/>
              <a:t>Beispiel: Möbel aufbauen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AC78CB38-957E-6F3D-90B7-6AA6C17B553F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127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25" name="Textfeld 24">
            <a:extLst>
              <a:ext uri="{FF2B5EF4-FFF2-40B4-BE49-F238E27FC236}">
                <a16:creationId xmlns:a16="http://schemas.microsoft.com/office/drawing/2014/main" id="{A97C21CD-EC02-8CA3-44F2-64836E33E306}"/>
              </a:ext>
            </a:extLst>
          </p:cNvPr>
          <p:cNvSpPr txBox="1"/>
          <p:nvPr/>
        </p:nvSpPr>
        <p:spPr>
          <a:xfrm>
            <a:off x="634648" y="1257637"/>
            <a:ext cx="1645002" cy="20313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Einzelteile, wie: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Bretter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Schrauben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Schienen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Dübel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Griffe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…</a:t>
            </a:r>
          </a:p>
        </p:txBody>
      </p:sp>
      <p:sp>
        <p:nvSpPr>
          <p:cNvPr id="26" name="Textfeld 25">
            <a:extLst>
              <a:ext uri="{FF2B5EF4-FFF2-40B4-BE49-F238E27FC236}">
                <a16:creationId xmlns:a16="http://schemas.microsoft.com/office/drawing/2014/main" id="{8A380E1C-36D2-7FDE-9EA8-B567F29D6E50}"/>
              </a:ext>
            </a:extLst>
          </p:cNvPr>
          <p:cNvSpPr txBox="1"/>
          <p:nvPr/>
        </p:nvSpPr>
        <p:spPr>
          <a:xfrm>
            <a:off x="2901947" y="2088633"/>
            <a:ext cx="3340099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Modelle im Unterricht</a:t>
            </a:r>
          </a:p>
        </p:txBody>
      </p:sp>
      <p:sp>
        <p:nvSpPr>
          <p:cNvPr id="27" name="Textfeld 26">
            <a:extLst>
              <a:ext uri="{FF2B5EF4-FFF2-40B4-BE49-F238E27FC236}">
                <a16:creationId xmlns:a16="http://schemas.microsoft.com/office/drawing/2014/main" id="{ADDFAF24-D97B-E4EE-7CF5-474A864493D7}"/>
              </a:ext>
            </a:extLst>
          </p:cNvPr>
          <p:cNvSpPr txBox="1"/>
          <p:nvPr/>
        </p:nvSpPr>
        <p:spPr>
          <a:xfrm>
            <a:off x="6394800" y="1829218"/>
            <a:ext cx="2267305" cy="1477328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anwendungsbereites Wissen und Können auf verschiedenen Repräsentations-ebenen</a:t>
            </a:r>
          </a:p>
        </p:txBody>
      </p:sp>
      <p:sp>
        <p:nvSpPr>
          <p:cNvPr id="4" name="Titel 1">
            <a:extLst>
              <a:ext uri="{FF2B5EF4-FFF2-40B4-BE49-F238E27FC236}">
                <a16:creationId xmlns:a16="http://schemas.microsoft.com/office/drawing/2014/main" id="{FE12E391-E0E8-1234-043E-77732F21A069}"/>
              </a:ext>
            </a:extLst>
          </p:cNvPr>
          <p:cNvSpPr txBox="1">
            <a:spLocks/>
          </p:cNvSpPr>
          <p:nvPr/>
        </p:nvSpPr>
        <p:spPr>
          <a:xfrm>
            <a:off x="467999" y="360000"/>
            <a:ext cx="7748722" cy="490900"/>
          </a:xfrm>
          <a:prstGeom prst="rect">
            <a:avLst/>
          </a:prstGeom>
          <a:solidFill>
            <a:schemeClr val="bg1"/>
          </a:solidFill>
        </p:spPr>
        <p:txBody>
          <a:bodyPr vert="horz" lIns="91440" tIns="45720" rIns="91440" bIns="45720" rtlCol="0" anchor="b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Anwendung auf den Chemieunterricht</a:t>
            </a:r>
          </a:p>
        </p:txBody>
      </p:sp>
      <p:sp>
        <p:nvSpPr>
          <p:cNvPr id="14" name="Pfeil nach rechts 13">
            <a:extLst>
              <a:ext uri="{FF2B5EF4-FFF2-40B4-BE49-F238E27FC236}">
                <a16:creationId xmlns:a16="http://schemas.microsoft.com/office/drawing/2014/main" id="{A4B1E325-3384-E1A7-C85C-44F7E55F4D20}"/>
              </a:ext>
            </a:extLst>
          </p:cNvPr>
          <p:cNvSpPr/>
          <p:nvPr/>
        </p:nvSpPr>
        <p:spPr>
          <a:xfrm>
            <a:off x="2901946" y="2273299"/>
            <a:ext cx="3340100" cy="596900"/>
          </a:xfrm>
          <a:prstGeom prst="rightArrow">
            <a:avLst/>
          </a:prstGeom>
          <a:solidFill>
            <a:srgbClr val="0080B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F84B8172-43BD-13D8-C3EB-13B32D977261}"/>
              </a:ext>
            </a:extLst>
          </p:cNvPr>
          <p:cNvSpPr txBox="1"/>
          <p:nvPr/>
        </p:nvSpPr>
        <p:spPr>
          <a:xfrm>
            <a:off x="94089" y="1140590"/>
            <a:ext cx="2726119" cy="286232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Aufbau der Atome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Eigenschaften von Stoffen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Ablauf chemischer Reaktionen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Aggregatzustände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chemische Symbole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…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2AD16E8D-929E-F6AD-11C3-679C4E6DB0D0}"/>
              </a:ext>
            </a:extLst>
          </p:cNvPr>
          <p:cNvSpPr txBox="1"/>
          <p:nvPr/>
        </p:nvSpPr>
        <p:spPr>
          <a:xfrm>
            <a:off x="94089" y="1140588"/>
            <a:ext cx="2726119" cy="92333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Einzelne abstrakte Inhalte des Chemieunterrichts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79577210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27" grpId="0" animBg="1"/>
      <p:bldP spid="4" grpId="0" animBg="1"/>
      <p:bldP spid="5" grpId="0" animBg="1"/>
      <p:bldP spid="3" grpId="0" animBg="1"/>
    </p:bld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94234274-86EA-E2C5-05F6-9B909F1ED2B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9902F367-4BD3-83B8-4FED-FDF775DA92E1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128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26" name="Textfeld 25">
            <a:extLst>
              <a:ext uri="{FF2B5EF4-FFF2-40B4-BE49-F238E27FC236}">
                <a16:creationId xmlns:a16="http://schemas.microsoft.com/office/drawing/2014/main" id="{C157628C-65DC-BF16-643B-9E2843C60F0A}"/>
              </a:ext>
            </a:extLst>
          </p:cNvPr>
          <p:cNvSpPr txBox="1"/>
          <p:nvPr/>
        </p:nvSpPr>
        <p:spPr>
          <a:xfrm>
            <a:off x="2901947" y="2088633"/>
            <a:ext cx="3340099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Modelle im Unterricht</a:t>
            </a:r>
          </a:p>
        </p:txBody>
      </p:sp>
      <p:sp>
        <p:nvSpPr>
          <p:cNvPr id="27" name="Textfeld 26">
            <a:extLst>
              <a:ext uri="{FF2B5EF4-FFF2-40B4-BE49-F238E27FC236}">
                <a16:creationId xmlns:a16="http://schemas.microsoft.com/office/drawing/2014/main" id="{2F14EC22-65E9-36B4-1CB9-DA5978AB0B46}"/>
              </a:ext>
            </a:extLst>
          </p:cNvPr>
          <p:cNvSpPr txBox="1"/>
          <p:nvPr/>
        </p:nvSpPr>
        <p:spPr>
          <a:xfrm>
            <a:off x="6394800" y="1829218"/>
            <a:ext cx="2267305" cy="1477328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anwendungsbereites Wissen und Können auf verschiedenen Repräsentations-ebenen</a:t>
            </a:r>
          </a:p>
        </p:txBody>
      </p:sp>
      <p:sp>
        <p:nvSpPr>
          <p:cNvPr id="4" name="Titel 1">
            <a:extLst>
              <a:ext uri="{FF2B5EF4-FFF2-40B4-BE49-F238E27FC236}">
                <a16:creationId xmlns:a16="http://schemas.microsoft.com/office/drawing/2014/main" id="{7121B9C5-6575-C879-9AFE-4B18898651FC}"/>
              </a:ext>
            </a:extLst>
          </p:cNvPr>
          <p:cNvSpPr txBox="1">
            <a:spLocks/>
          </p:cNvSpPr>
          <p:nvPr/>
        </p:nvSpPr>
        <p:spPr>
          <a:xfrm>
            <a:off x="467999" y="360000"/>
            <a:ext cx="7748722" cy="490900"/>
          </a:xfrm>
          <a:prstGeom prst="rect">
            <a:avLst/>
          </a:prstGeom>
          <a:solidFill>
            <a:schemeClr val="bg1"/>
          </a:solidFill>
        </p:spPr>
        <p:txBody>
          <a:bodyPr vert="horz" lIns="91440" tIns="45720" rIns="91440" bIns="45720" rtlCol="0" anchor="b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Anwendung auf den Chemieunterricht</a:t>
            </a:r>
          </a:p>
        </p:txBody>
      </p:sp>
      <p:sp>
        <p:nvSpPr>
          <p:cNvPr id="14" name="Pfeil nach rechts 13">
            <a:extLst>
              <a:ext uri="{FF2B5EF4-FFF2-40B4-BE49-F238E27FC236}">
                <a16:creationId xmlns:a16="http://schemas.microsoft.com/office/drawing/2014/main" id="{663E3DE5-2394-AD38-9FF8-C79E8B9D5217}"/>
              </a:ext>
            </a:extLst>
          </p:cNvPr>
          <p:cNvSpPr/>
          <p:nvPr/>
        </p:nvSpPr>
        <p:spPr>
          <a:xfrm>
            <a:off x="2901946" y="2273299"/>
            <a:ext cx="3340100" cy="596900"/>
          </a:xfrm>
          <a:prstGeom prst="rightArrow">
            <a:avLst/>
          </a:prstGeom>
          <a:solidFill>
            <a:srgbClr val="0080B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088A9C3B-ED1D-38FB-2B25-A7B1AD5B982F}"/>
              </a:ext>
            </a:extLst>
          </p:cNvPr>
          <p:cNvSpPr txBox="1"/>
          <p:nvPr/>
        </p:nvSpPr>
        <p:spPr>
          <a:xfrm>
            <a:off x="94089" y="1140590"/>
            <a:ext cx="2726119" cy="286232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Aufbau der Atome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Eigenschaften von Stoffen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Ablauf chemischer Reaktionen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Aggregatzustände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chemische Symbole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…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A26C4790-6A28-B8D2-4CFE-5B7F98B16971}"/>
              </a:ext>
            </a:extLst>
          </p:cNvPr>
          <p:cNvSpPr txBox="1"/>
          <p:nvPr/>
        </p:nvSpPr>
        <p:spPr>
          <a:xfrm>
            <a:off x="94089" y="1140588"/>
            <a:ext cx="2726119" cy="92333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Einzelne abstrakte Inhalte des Chemieunterrichts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68519288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9EA3A9D-549A-9DBE-D59B-E07E7FA81D7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07C76851-208E-19CF-6D14-0A5BEF123C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3092636" cy="496648"/>
          </a:xfrm>
        </p:spPr>
        <p:txBody>
          <a:bodyPr/>
          <a:lstStyle/>
          <a:p>
            <a:r>
              <a:rPr lang="de-DE" dirty="0"/>
              <a:t>Das Johnstone-Dreieck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8F61873F-1DD5-C3D6-B1BD-B49583C7FDB0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129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13" name="Dreieck 12">
            <a:extLst>
              <a:ext uri="{FF2B5EF4-FFF2-40B4-BE49-F238E27FC236}">
                <a16:creationId xmlns:a16="http://schemas.microsoft.com/office/drawing/2014/main" id="{7F8DBDD9-BDD0-B6A3-22AB-302BDD992529}"/>
              </a:ext>
            </a:extLst>
          </p:cNvPr>
          <p:cNvSpPr/>
          <p:nvPr/>
        </p:nvSpPr>
        <p:spPr>
          <a:xfrm>
            <a:off x="1237145" y="2225027"/>
            <a:ext cx="1652385" cy="1400689"/>
          </a:xfrm>
          <a:prstGeom prst="triangle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feld 13">
            <a:extLst>
              <a:ext uri="{FF2B5EF4-FFF2-40B4-BE49-F238E27FC236}">
                <a16:creationId xmlns:a16="http://schemas.microsoft.com/office/drawing/2014/main" id="{7ACDEDD7-32DC-6225-57B5-19003CA0A257}"/>
              </a:ext>
            </a:extLst>
          </p:cNvPr>
          <p:cNvSpPr txBox="1"/>
          <p:nvPr/>
        </p:nvSpPr>
        <p:spPr>
          <a:xfrm>
            <a:off x="-203554" y="3591047"/>
            <a:ext cx="14407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submikros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-</a:t>
            </a:r>
          </a:p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kopische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 Ebene    </a:t>
            </a:r>
          </a:p>
        </p:txBody>
      </p:sp>
      <p:sp>
        <p:nvSpPr>
          <p:cNvPr id="15" name="Textfeld 14">
            <a:extLst>
              <a:ext uri="{FF2B5EF4-FFF2-40B4-BE49-F238E27FC236}">
                <a16:creationId xmlns:a16="http://schemas.microsoft.com/office/drawing/2014/main" id="{5D1E63E5-F9F1-57B2-C3C0-6CF3C934D566}"/>
              </a:ext>
            </a:extLst>
          </p:cNvPr>
          <p:cNvSpPr txBox="1"/>
          <p:nvPr/>
        </p:nvSpPr>
        <p:spPr>
          <a:xfrm>
            <a:off x="1418821" y="1855163"/>
            <a:ext cx="12890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makroskopische Ebene</a:t>
            </a:r>
          </a:p>
        </p:txBody>
      </p:sp>
      <p:sp>
        <p:nvSpPr>
          <p:cNvPr id="16" name="Textfeld 15">
            <a:extLst>
              <a:ext uri="{FF2B5EF4-FFF2-40B4-BE49-F238E27FC236}">
                <a16:creationId xmlns:a16="http://schemas.microsoft.com/office/drawing/2014/main" id="{0A272236-F88A-CB0F-5C0C-1602C310B1F4}"/>
              </a:ext>
            </a:extLst>
          </p:cNvPr>
          <p:cNvSpPr txBox="1"/>
          <p:nvPr/>
        </p:nvSpPr>
        <p:spPr>
          <a:xfrm>
            <a:off x="2889528" y="3599039"/>
            <a:ext cx="92568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symbolische 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Ebene </a:t>
            </a:r>
          </a:p>
        </p:txBody>
      </p:sp>
      <p:sp>
        <p:nvSpPr>
          <p:cNvPr id="17" name="Pfeil nach links und rechts 16">
            <a:extLst>
              <a:ext uri="{FF2B5EF4-FFF2-40B4-BE49-F238E27FC236}">
                <a16:creationId xmlns:a16="http://schemas.microsoft.com/office/drawing/2014/main" id="{49FB8F05-A48E-5084-2A8E-AAD67FC1BA9C}"/>
              </a:ext>
            </a:extLst>
          </p:cNvPr>
          <p:cNvSpPr/>
          <p:nvPr/>
        </p:nvSpPr>
        <p:spPr>
          <a:xfrm rot="18070190">
            <a:off x="698471" y="2688603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Pfeil nach links und rechts 17">
            <a:extLst>
              <a:ext uri="{FF2B5EF4-FFF2-40B4-BE49-F238E27FC236}">
                <a16:creationId xmlns:a16="http://schemas.microsoft.com/office/drawing/2014/main" id="{CDDFE3D0-D15B-8613-3EAB-FF050137D6DD}"/>
              </a:ext>
            </a:extLst>
          </p:cNvPr>
          <p:cNvSpPr/>
          <p:nvPr/>
        </p:nvSpPr>
        <p:spPr>
          <a:xfrm rot="3529810" flipH="1">
            <a:off x="1957412" y="2688603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Pfeil nach links und rechts 18">
            <a:extLst>
              <a:ext uri="{FF2B5EF4-FFF2-40B4-BE49-F238E27FC236}">
                <a16:creationId xmlns:a16="http://schemas.microsoft.com/office/drawing/2014/main" id="{EDBE2FBA-EF8D-1C27-A2DB-496E3A58D44B}"/>
              </a:ext>
            </a:extLst>
          </p:cNvPr>
          <p:cNvSpPr/>
          <p:nvPr/>
        </p:nvSpPr>
        <p:spPr>
          <a:xfrm flipH="1">
            <a:off x="1342987" y="3692825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Textfeld 20">
            <a:extLst>
              <a:ext uri="{FF2B5EF4-FFF2-40B4-BE49-F238E27FC236}">
                <a16:creationId xmlns:a16="http://schemas.microsoft.com/office/drawing/2014/main" id="{BBE5304A-F9B8-8758-572F-A078E47C002B}"/>
              </a:ext>
            </a:extLst>
          </p:cNvPr>
          <p:cNvSpPr txBox="1"/>
          <p:nvPr/>
        </p:nvSpPr>
        <p:spPr>
          <a:xfrm>
            <a:off x="634311" y="4119696"/>
            <a:ext cx="285805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nach A. H. Johnstone 1993  </a:t>
            </a:r>
          </a:p>
        </p:txBody>
      </p:sp>
      <p:pic>
        <p:nvPicPr>
          <p:cNvPr id="8" name="Grafik 7" descr="Ein Bild, das Taschenrechner, Abakus, Farbigkeit enthält.&#10;&#10;Automatisch generierte Beschreibung">
            <a:extLst>
              <a:ext uri="{FF2B5EF4-FFF2-40B4-BE49-F238E27FC236}">
                <a16:creationId xmlns:a16="http://schemas.microsoft.com/office/drawing/2014/main" id="{1BD7AC39-DF33-B0D6-12BB-4A170316B328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181"/>
          <a:stretch/>
        </p:blipFill>
        <p:spPr>
          <a:xfrm>
            <a:off x="4165180" y="193182"/>
            <a:ext cx="3964324" cy="44033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67476382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A2031493-CEB3-421E-A0F7-71AF2E88FA6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3481700" cy="490900"/>
          </a:xfrm>
        </p:spPr>
        <p:txBody>
          <a:bodyPr/>
          <a:lstStyle/>
          <a:p>
            <a:r>
              <a:rPr lang="de-DE" dirty="0"/>
              <a:t>Beispiel: Möbel aufbauen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23E4D03E-EE49-1FAF-DE9F-5E119CB4FA93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26" name="Textfeld 25">
            <a:extLst>
              <a:ext uri="{FF2B5EF4-FFF2-40B4-BE49-F238E27FC236}">
                <a16:creationId xmlns:a16="http://schemas.microsoft.com/office/drawing/2014/main" id="{B36F9125-2A83-878E-7E2A-6D8519011BDC}"/>
              </a:ext>
            </a:extLst>
          </p:cNvPr>
          <p:cNvSpPr txBox="1"/>
          <p:nvPr/>
        </p:nvSpPr>
        <p:spPr>
          <a:xfrm>
            <a:off x="468000" y="850900"/>
            <a:ext cx="174599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Aufbauanleitung</a:t>
            </a:r>
          </a:p>
        </p:txBody>
      </p:sp>
      <p:pic>
        <p:nvPicPr>
          <p:cNvPr id="12" name="Grafik 11" descr="Ein Bild, das Text, Screenshot, Dokument, parallel enthält.&#10;&#10;Automatisch generierte Beschreibung">
            <a:extLst>
              <a:ext uri="{FF2B5EF4-FFF2-40B4-BE49-F238E27FC236}">
                <a16:creationId xmlns:a16="http://schemas.microsoft.com/office/drawing/2014/main" id="{B0026718-91A6-D717-3BE8-30DF5140EFC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9130" y="1711132"/>
            <a:ext cx="1679074" cy="2674518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14" name="Grafik 13" descr="Ein Bild, das Entwurf, Zeichnung, Diagramm, technische Zeichnung enthält.&#10;&#10;Automatisch generierte Beschreibung">
            <a:extLst>
              <a:ext uri="{FF2B5EF4-FFF2-40B4-BE49-F238E27FC236}">
                <a16:creationId xmlns:a16="http://schemas.microsoft.com/office/drawing/2014/main" id="{1156DA10-E83A-D91B-8073-6930A042221A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85703" y="1711132"/>
            <a:ext cx="1678941" cy="2674518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16" name="Grafik 15" descr="Ein Bild, das Zeichnung, Entwurf, Diagramm, Text enthält.&#10;&#10;Automatisch generierte Beschreibung">
            <a:extLst>
              <a:ext uri="{FF2B5EF4-FFF2-40B4-BE49-F238E27FC236}">
                <a16:creationId xmlns:a16="http://schemas.microsoft.com/office/drawing/2014/main" id="{7C23C766-8456-A0C1-849F-CEAAC47BA04E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6381" y="1711132"/>
            <a:ext cx="1681145" cy="2674518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17" name="Animated Ikea instruction-1">
            <a:hlinkClick r:id="" action="ppaction://media"/>
            <a:extLst>
              <a:ext uri="{FF2B5EF4-FFF2-40B4-BE49-F238E27FC236}">
                <a16:creationId xmlns:a16="http://schemas.microsoft.com/office/drawing/2014/main" id="{907241F0-DC59-F507-7A93-345AAA806989}"/>
              </a:ext>
            </a:extLst>
          </p:cNvPr>
          <p:cNvPicPr>
            <a:picLocks noChangeAspect="1"/>
          </p:cNvPicPr>
          <p:nvPr>
            <a:videoFile r:link="rId1"/>
            <p:extLst>
              <p:ext uri="{DAA4B4D4-6D71-4841-9C94-3DE7FCFB9230}">
                <p14:media xmlns:p14="http://schemas.microsoft.com/office/powerpoint/2010/main" r:embed="rId2">
                  <p14:trim st="74298.1824" end="10105.4715"/>
                </p14:media>
              </p:ext>
            </p:extLst>
          </p:nvPr>
        </p:nvPicPr>
        <p:blipFill rotWithShape="1">
          <a:blip r:embed="rId8"/>
          <a:srcRect l="11820" r="21243"/>
          <a:stretch/>
        </p:blipFill>
        <p:spPr>
          <a:xfrm>
            <a:off x="5779770" y="1717459"/>
            <a:ext cx="3175100" cy="2668191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3" name="Textfeld 2">
            <a:extLst>
              <a:ext uri="{FF2B5EF4-FFF2-40B4-BE49-F238E27FC236}">
                <a16:creationId xmlns:a16="http://schemas.microsoft.com/office/drawing/2014/main" id="{8E68F7B5-2318-D10F-151E-263F2C14BCB7}"/>
              </a:ext>
            </a:extLst>
          </p:cNvPr>
          <p:cNvSpPr txBox="1"/>
          <p:nvPr/>
        </p:nvSpPr>
        <p:spPr>
          <a:xfrm>
            <a:off x="189130" y="4461753"/>
            <a:ext cx="16790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OTTO Montageanleitung Einbauküche https://</a:t>
            </a:r>
            <a:r>
              <a:rPr kumimoji="0" lang="de-DE" sz="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d.otto.de</a:t>
            </a: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</a:t>
            </a:r>
            <a:r>
              <a:rPr kumimoji="0" lang="de-DE" sz="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files</a:t>
            </a: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/34700396.pdf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4B2F5836-D166-C8C9-BD33-A30E1319A131}"/>
              </a:ext>
            </a:extLst>
          </p:cNvPr>
          <p:cNvSpPr txBox="1"/>
          <p:nvPr/>
        </p:nvSpPr>
        <p:spPr>
          <a:xfrm>
            <a:off x="2036381" y="4461752"/>
            <a:ext cx="167907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OTTO Montageanleitung Kommode https://</a:t>
            </a:r>
            <a:r>
              <a:rPr kumimoji="0" lang="de-DE" sz="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d.otto.de</a:t>
            </a: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</a:t>
            </a:r>
            <a:r>
              <a:rPr kumimoji="0" lang="de-DE" sz="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files</a:t>
            </a: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/4a8826f6-f34f-5d65-9942-4c0333fc0d3f.pdf</a:t>
            </a: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58792DD3-D273-ABDE-307D-6F95B2BDF017}"/>
              </a:ext>
            </a:extLst>
          </p:cNvPr>
          <p:cNvSpPr txBox="1"/>
          <p:nvPr/>
        </p:nvSpPr>
        <p:spPr>
          <a:xfrm>
            <a:off x="3883632" y="4461752"/>
            <a:ext cx="167907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IKEA Montageanleitung MALM Kommode https://</a:t>
            </a:r>
            <a:r>
              <a:rPr kumimoji="0" lang="de-DE" sz="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www.ikea.com</a:t>
            </a: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/de/de/p/malm-kommode-mit-3-schubladen-weiss-20403562/</a:t>
            </a:r>
          </a:p>
        </p:txBody>
      </p:sp>
      <p:sp>
        <p:nvSpPr>
          <p:cNvPr id="10" name="Textfeld 9">
            <a:extLst>
              <a:ext uri="{FF2B5EF4-FFF2-40B4-BE49-F238E27FC236}">
                <a16:creationId xmlns:a16="http://schemas.microsoft.com/office/drawing/2014/main" id="{170AF87B-200D-8452-3650-C3B5512D434F}"/>
              </a:ext>
            </a:extLst>
          </p:cNvPr>
          <p:cNvSpPr txBox="1"/>
          <p:nvPr/>
        </p:nvSpPr>
        <p:spPr>
          <a:xfrm>
            <a:off x="6527783" y="4461752"/>
            <a:ext cx="167907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Konzept für Montage einer IKEA BEKVÄM Trittleiter von Dennis RED https://</a:t>
            </a:r>
            <a:r>
              <a:rPr kumimoji="0" lang="de-DE" sz="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www.youtube.com</a:t>
            </a: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</a:t>
            </a:r>
            <a:r>
              <a:rPr kumimoji="0" lang="de-DE" sz="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watch?v</a:t>
            </a: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=DE5bNOJcB8Y</a:t>
            </a:r>
          </a:p>
        </p:txBody>
      </p:sp>
      <p:sp>
        <p:nvSpPr>
          <p:cNvPr id="5" name="Rechteck 4">
            <a:extLst>
              <a:ext uri="{FF2B5EF4-FFF2-40B4-BE49-F238E27FC236}">
                <a16:creationId xmlns:a16="http://schemas.microsoft.com/office/drawing/2014/main" id="{C29599CA-A54F-D5F1-D6A7-C67B0FCECF20}"/>
              </a:ext>
            </a:extLst>
          </p:cNvPr>
          <p:cNvSpPr/>
          <p:nvPr/>
        </p:nvSpPr>
        <p:spPr>
          <a:xfrm>
            <a:off x="189130" y="1323201"/>
            <a:ext cx="5373576" cy="276999"/>
          </a:xfrm>
          <a:prstGeom prst="rect">
            <a:avLst/>
          </a:prstGeom>
          <a:solidFill>
            <a:srgbClr val="5B9BD5">
              <a:alpha val="80392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statische Informationen</a:t>
            </a:r>
          </a:p>
        </p:txBody>
      </p:sp>
      <p:sp>
        <p:nvSpPr>
          <p:cNvPr id="7" name="Rechteck 6">
            <a:extLst>
              <a:ext uri="{FF2B5EF4-FFF2-40B4-BE49-F238E27FC236}">
                <a16:creationId xmlns:a16="http://schemas.microsoft.com/office/drawing/2014/main" id="{F5E248F8-5A26-9A1B-0EFF-B067ED7D4443}"/>
              </a:ext>
            </a:extLst>
          </p:cNvPr>
          <p:cNvSpPr/>
          <p:nvPr/>
        </p:nvSpPr>
        <p:spPr>
          <a:xfrm>
            <a:off x="5779768" y="1322169"/>
            <a:ext cx="3175101" cy="276999"/>
          </a:xfrm>
          <a:prstGeom prst="rect">
            <a:avLst/>
          </a:prstGeom>
          <a:solidFill>
            <a:srgbClr val="5B9BD5">
              <a:alpha val="80392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dynamische Informationen</a:t>
            </a:r>
          </a:p>
        </p:txBody>
      </p:sp>
    </p:spTree>
    <p:extLst>
      <p:ext uri="{BB962C8B-B14F-4D97-AF65-F5344CB8AC3E}">
        <p14:creationId xmlns:p14="http://schemas.microsoft.com/office/powerpoint/2010/main" val="123881538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6" dur="79622" fill="hold"/>
                                        <p:tgtEl>
                                          <p:spTgt spid="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 mute="1">
                <p:cTn id="47" repeatCount="indefinite" fill="hold" display="0">
                  <p:stCondLst>
                    <p:cond delay="indefinite"/>
                  </p:stCondLst>
                </p:cTn>
                <p:tgtEl>
                  <p:spTgt spid="17"/>
                </p:tgtEl>
              </p:cMediaNode>
            </p:video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52" dur="1" fill="hold"/>
                                        <p:tgtEl>
                                          <p:spTgt spid="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9" grpId="0"/>
      <p:bldP spid="10" grpId="0"/>
      <p:bldP spid="5" grpId="0" animBg="1"/>
      <p:bldP spid="7" grpId="0" animBg="1"/>
    </p:bld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CD0E060-1702-DD4F-9967-38EADBCA9DF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C15FD33F-BBCB-D761-E022-12C57BEB9E03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130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13" name="Dreieck 12">
            <a:extLst>
              <a:ext uri="{FF2B5EF4-FFF2-40B4-BE49-F238E27FC236}">
                <a16:creationId xmlns:a16="http://schemas.microsoft.com/office/drawing/2014/main" id="{6B8D0168-0CD4-4B1F-B1C2-39B167E5BDBA}"/>
              </a:ext>
            </a:extLst>
          </p:cNvPr>
          <p:cNvSpPr/>
          <p:nvPr/>
        </p:nvSpPr>
        <p:spPr>
          <a:xfrm>
            <a:off x="1237145" y="2225027"/>
            <a:ext cx="1652385" cy="1400689"/>
          </a:xfrm>
          <a:prstGeom prst="triangle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feld 13">
            <a:extLst>
              <a:ext uri="{FF2B5EF4-FFF2-40B4-BE49-F238E27FC236}">
                <a16:creationId xmlns:a16="http://schemas.microsoft.com/office/drawing/2014/main" id="{C14F4100-C132-CB12-1BB7-EF9332F1CEFF}"/>
              </a:ext>
            </a:extLst>
          </p:cNvPr>
          <p:cNvSpPr txBox="1"/>
          <p:nvPr/>
        </p:nvSpPr>
        <p:spPr>
          <a:xfrm>
            <a:off x="-203554" y="3591047"/>
            <a:ext cx="14407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submikros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-</a:t>
            </a:r>
          </a:p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kopische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 Ebene    </a:t>
            </a:r>
          </a:p>
        </p:txBody>
      </p:sp>
      <p:sp>
        <p:nvSpPr>
          <p:cNvPr id="15" name="Textfeld 14">
            <a:extLst>
              <a:ext uri="{FF2B5EF4-FFF2-40B4-BE49-F238E27FC236}">
                <a16:creationId xmlns:a16="http://schemas.microsoft.com/office/drawing/2014/main" id="{8495B335-DC44-BB95-DCE4-A4288EDF9996}"/>
              </a:ext>
            </a:extLst>
          </p:cNvPr>
          <p:cNvSpPr txBox="1"/>
          <p:nvPr/>
        </p:nvSpPr>
        <p:spPr>
          <a:xfrm>
            <a:off x="1418821" y="1855163"/>
            <a:ext cx="12890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makroskopische Ebene</a:t>
            </a:r>
          </a:p>
        </p:txBody>
      </p:sp>
      <p:sp>
        <p:nvSpPr>
          <p:cNvPr id="16" name="Textfeld 15">
            <a:extLst>
              <a:ext uri="{FF2B5EF4-FFF2-40B4-BE49-F238E27FC236}">
                <a16:creationId xmlns:a16="http://schemas.microsoft.com/office/drawing/2014/main" id="{A01EE3FA-6FC4-F163-6EAF-974C03F4C466}"/>
              </a:ext>
            </a:extLst>
          </p:cNvPr>
          <p:cNvSpPr txBox="1"/>
          <p:nvPr/>
        </p:nvSpPr>
        <p:spPr>
          <a:xfrm>
            <a:off x="2889528" y="3599039"/>
            <a:ext cx="92568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symbolische 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Ebene </a:t>
            </a:r>
          </a:p>
        </p:txBody>
      </p:sp>
      <p:sp>
        <p:nvSpPr>
          <p:cNvPr id="17" name="Pfeil nach links und rechts 16">
            <a:extLst>
              <a:ext uri="{FF2B5EF4-FFF2-40B4-BE49-F238E27FC236}">
                <a16:creationId xmlns:a16="http://schemas.microsoft.com/office/drawing/2014/main" id="{317A0933-6797-4390-A183-765558078D13}"/>
              </a:ext>
            </a:extLst>
          </p:cNvPr>
          <p:cNvSpPr/>
          <p:nvPr/>
        </p:nvSpPr>
        <p:spPr>
          <a:xfrm rot="18070190">
            <a:off x="698471" y="2688603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Pfeil nach links und rechts 17">
            <a:extLst>
              <a:ext uri="{FF2B5EF4-FFF2-40B4-BE49-F238E27FC236}">
                <a16:creationId xmlns:a16="http://schemas.microsoft.com/office/drawing/2014/main" id="{09CBCB1A-ECEF-D0EC-554D-B13740451BDF}"/>
              </a:ext>
            </a:extLst>
          </p:cNvPr>
          <p:cNvSpPr/>
          <p:nvPr/>
        </p:nvSpPr>
        <p:spPr>
          <a:xfrm rot="3529810" flipH="1">
            <a:off x="1957412" y="2688603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Pfeil nach links und rechts 18">
            <a:extLst>
              <a:ext uri="{FF2B5EF4-FFF2-40B4-BE49-F238E27FC236}">
                <a16:creationId xmlns:a16="http://schemas.microsoft.com/office/drawing/2014/main" id="{39903269-488E-6076-F4C0-BAA4F310F637}"/>
              </a:ext>
            </a:extLst>
          </p:cNvPr>
          <p:cNvSpPr/>
          <p:nvPr/>
        </p:nvSpPr>
        <p:spPr>
          <a:xfrm flipH="1">
            <a:off x="1342987" y="3692825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Textfeld 20">
            <a:extLst>
              <a:ext uri="{FF2B5EF4-FFF2-40B4-BE49-F238E27FC236}">
                <a16:creationId xmlns:a16="http://schemas.microsoft.com/office/drawing/2014/main" id="{C5391678-1FCB-B8F1-E349-4A504E8F551C}"/>
              </a:ext>
            </a:extLst>
          </p:cNvPr>
          <p:cNvSpPr txBox="1"/>
          <p:nvPr/>
        </p:nvSpPr>
        <p:spPr>
          <a:xfrm>
            <a:off x="634311" y="4119696"/>
            <a:ext cx="285805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nach A. H. Johnstone 1993  </a:t>
            </a:r>
          </a:p>
        </p:txBody>
      </p:sp>
      <p:pic>
        <p:nvPicPr>
          <p:cNvPr id="8" name="Grafik 7" descr="Ein Bild, das Taschenrechner, Abakus, Farbigkeit enthält.&#10;&#10;Automatisch generierte Beschreibung">
            <a:extLst>
              <a:ext uri="{FF2B5EF4-FFF2-40B4-BE49-F238E27FC236}">
                <a16:creationId xmlns:a16="http://schemas.microsoft.com/office/drawing/2014/main" id="{2F53AD4C-F471-00FC-38AB-26B53A6AC3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6796" y="3906813"/>
            <a:ext cx="413784" cy="489882"/>
          </a:xfrm>
          <a:prstGeom prst="rect">
            <a:avLst/>
          </a:prstGeom>
        </p:spPr>
      </p:pic>
      <p:sp>
        <p:nvSpPr>
          <p:cNvPr id="3" name="Textfeld 2">
            <a:extLst>
              <a:ext uri="{FF2B5EF4-FFF2-40B4-BE49-F238E27FC236}">
                <a16:creationId xmlns:a16="http://schemas.microsoft.com/office/drawing/2014/main" id="{96904767-9EFC-E70E-72DE-A91DA5865245}"/>
              </a:ext>
            </a:extLst>
          </p:cNvPr>
          <p:cNvSpPr txBox="1"/>
          <p:nvPr/>
        </p:nvSpPr>
        <p:spPr>
          <a:xfrm>
            <a:off x="5457569" y="1948849"/>
            <a:ext cx="2449286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NaCl</a:t>
            </a:r>
          </a:p>
        </p:txBody>
      </p:sp>
      <p:sp>
        <p:nvSpPr>
          <p:cNvPr id="7" name="Titel 1">
            <a:extLst>
              <a:ext uri="{FF2B5EF4-FFF2-40B4-BE49-F238E27FC236}">
                <a16:creationId xmlns:a16="http://schemas.microsoft.com/office/drawing/2014/main" id="{FBBA2BA5-05B0-A56F-BE04-FA20B19C8179}"/>
              </a:ext>
            </a:extLst>
          </p:cNvPr>
          <p:cNvSpPr txBox="1">
            <a:spLocks/>
          </p:cNvSpPr>
          <p:nvPr/>
        </p:nvSpPr>
        <p:spPr>
          <a:xfrm>
            <a:off x="468000" y="360000"/>
            <a:ext cx="3092636" cy="496648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Das Johnstone-Dreieck</a:t>
            </a:r>
            <a:endParaRPr kumimoji="0" lang="de-DE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395679969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DB62676-E617-C515-C885-D8F77D74FC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EB024A5F-BB5E-EB5B-0F23-81D99E809EBB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131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13" name="Dreieck 12">
            <a:extLst>
              <a:ext uri="{FF2B5EF4-FFF2-40B4-BE49-F238E27FC236}">
                <a16:creationId xmlns:a16="http://schemas.microsoft.com/office/drawing/2014/main" id="{A137961E-6588-4CC6-2500-3D6499CEA704}"/>
              </a:ext>
            </a:extLst>
          </p:cNvPr>
          <p:cNvSpPr/>
          <p:nvPr/>
        </p:nvSpPr>
        <p:spPr>
          <a:xfrm>
            <a:off x="1237145" y="2225027"/>
            <a:ext cx="1652385" cy="1400689"/>
          </a:xfrm>
          <a:prstGeom prst="triangle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feld 13">
            <a:extLst>
              <a:ext uri="{FF2B5EF4-FFF2-40B4-BE49-F238E27FC236}">
                <a16:creationId xmlns:a16="http://schemas.microsoft.com/office/drawing/2014/main" id="{B397D8FB-A129-8711-C515-5C5EBE196848}"/>
              </a:ext>
            </a:extLst>
          </p:cNvPr>
          <p:cNvSpPr txBox="1"/>
          <p:nvPr/>
        </p:nvSpPr>
        <p:spPr>
          <a:xfrm>
            <a:off x="-203554" y="3591047"/>
            <a:ext cx="14407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submikros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-</a:t>
            </a:r>
          </a:p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kopische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 Ebene    </a:t>
            </a:r>
          </a:p>
        </p:txBody>
      </p:sp>
      <p:sp>
        <p:nvSpPr>
          <p:cNvPr id="15" name="Textfeld 14">
            <a:extLst>
              <a:ext uri="{FF2B5EF4-FFF2-40B4-BE49-F238E27FC236}">
                <a16:creationId xmlns:a16="http://schemas.microsoft.com/office/drawing/2014/main" id="{6E7B5D49-B5F5-9F34-B33D-4D02DDE39637}"/>
              </a:ext>
            </a:extLst>
          </p:cNvPr>
          <p:cNvSpPr txBox="1"/>
          <p:nvPr/>
        </p:nvSpPr>
        <p:spPr>
          <a:xfrm>
            <a:off x="1418821" y="1855163"/>
            <a:ext cx="12890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makroskopische Ebene</a:t>
            </a:r>
          </a:p>
        </p:txBody>
      </p:sp>
      <p:sp>
        <p:nvSpPr>
          <p:cNvPr id="16" name="Textfeld 15">
            <a:extLst>
              <a:ext uri="{FF2B5EF4-FFF2-40B4-BE49-F238E27FC236}">
                <a16:creationId xmlns:a16="http://schemas.microsoft.com/office/drawing/2014/main" id="{F2E731FF-F763-2E06-3241-ACD7BECF4B8D}"/>
              </a:ext>
            </a:extLst>
          </p:cNvPr>
          <p:cNvSpPr txBox="1"/>
          <p:nvPr/>
        </p:nvSpPr>
        <p:spPr>
          <a:xfrm>
            <a:off x="2889528" y="3599039"/>
            <a:ext cx="92568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symbolische 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Ebene </a:t>
            </a:r>
          </a:p>
        </p:txBody>
      </p:sp>
      <p:sp>
        <p:nvSpPr>
          <p:cNvPr id="17" name="Pfeil nach links und rechts 16">
            <a:extLst>
              <a:ext uri="{FF2B5EF4-FFF2-40B4-BE49-F238E27FC236}">
                <a16:creationId xmlns:a16="http://schemas.microsoft.com/office/drawing/2014/main" id="{588F02CF-9D97-88A0-A59A-995383B70AD2}"/>
              </a:ext>
            </a:extLst>
          </p:cNvPr>
          <p:cNvSpPr/>
          <p:nvPr/>
        </p:nvSpPr>
        <p:spPr>
          <a:xfrm rot="18070190">
            <a:off x="698471" y="2688603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Pfeil nach links und rechts 17">
            <a:extLst>
              <a:ext uri="{FF2B5EF4-FFF2-40B4-BE49-F238E27FC236}">
                <a16:creationId xmlns:a16="http://schemas.microsoft.com/office/drawing/2014/main" id="{47A60E2E-B034-065A-B702-8C29634E56B3}"/>
              </a:ext>
            </a:extLst>
          </p:cNvPr>
          <p:cNvSpPr/>
          <p:nvPr/>
        </p:nvSpPr>
        <p:spPr>
          <a:xfrm rot="3529810" flipH="1">
            <a:off x="1957412" y="2688603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Pfeil nach links und rechts 18">
            <a:extLst>
              <a:ext uri="{FF2B5EF4-FFF2-40B4-BE49-F238E27FC236}">
                <a16:creationId xmlns:a16="http://schemas.microsoft.com/office/drawing/2014/main" id="{A4DD635B-76AD-90C9-BCE5-62BAC84455A9}"/>
              </a:ext>
            </a:extLst>
          </p:cNvPr>
          <p:cNvSpPr/>
          <p:nvPr/>
        </p:nvSpPr>
        <p:spPr>
          <a:xfrm flipH="1">
            <a:off x="1342987" y="3692825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Textfeld 20">
            <a:extLst>
              <a:ext uri="{FF2B5EF4-FFF2-40B4-BE49-F238E27FC236}">
                <a16:creationId xmlns:a16="http://schemas.microsoft.com/office/drawing/2014/main" id="{435206DA-2467-68AF-FE70-529F55249D10}"/>
              </a:ext>
            </a:extLst>
          </p:cNvPr>
          <p:cNvSpPr txBox="1"/>
          <p:nvPr/>
        </p:nvSpPr>
        <p:spPr>
          <a:xfrm>
            <a:off x="634311" y="4119696"/>
            <a:ext cx="285805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nach A. H. Johnstone 1993  </a:t>
            </a:r>
          </a:p>
        </p:txBody>
      </p:sp>
      <p:pic>
        <p:nvPicPr>
          <p:cNvPr id="8" name="Grafik 7" descr="Ein Bild, das Taschenrechner, Abakus, Farbigkeit enthält.&#10;&#10;Automatisch generierte Beschreibung">
            <a:extLst>
              <a:ext uri="{FF2B5EF4-FFF2-40B4-BE49-F238E27FC236}">
                <a16:creationId xmlns:a16="http://schemas.microsoft.com/office/drawing/2014/main" id="{8F0F82DD-3201-5644-8F74-CA87D068BE7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6796" y="3906813"/>
            <a:ext cx="413784" cy="489882"/>
          </a:xfrm>
          <a:prstGeom prst="rect">
            <a:avLst/>
          </a:prstGeom>
        </p:spPr>
      </p:pic>
      <p:sp>
        <p:nvSpPr>
          <p:cNvPr id="3" name="Textfeld 2">
            <a:extLst>
              <a:ext uri="{FF2B5EF4-FFF2-40B4-BE49-F238E27FC236}">
                <a16:creationId xmlns:a16="http://schemas.microsoft.com/office/drawing/2014/main" id="{D8CB6B32-68BA-8E21-56B3-1E6845A6242C}"/>
              </a:ext>
            </a:extLst>
          </p:cNvPr>
          <p:cNvSpPr txBox="1"/>
          <p:nvPr/>
        </p:nvSpPr>
        <p:spPr>
          <a:xfrm>
            <a:off x="3002025" y="3966403"/>
            <a:ext cx="24492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NaCl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955C7DAE-49F9-3B27-E7D7-0C6EF198EF92}"/>
              </a:ext>
            </a:extLst>
          </p:cNvPr>
          <p:cNvSpPr txBox="1"/>
          <p:nvPr/>
        </p:nvSpPr>
        <p:spPr>
          <a:xfrm>
            <a:off x="5355143" y="4564599"/>
            <a:ext cx="2057399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Bild von 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LoggaWiggler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auf 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Pixabay</a:t>
            </a:r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6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" name="Grafik 6" descr="Ein Bild, das Person, Nagel, Halten, Im Haus enthält.&#10;&#10;Automatisch generierte Beschreibung">
            <a:extLst>
              <a:ext uri="{FF2B5EF4-FFF2-40B4-BE49-F238E27FC236}">
                <a16:creationId xmlns:a16="http://schemas.microsoft.com/office/drawing/2014/main" id="{00C4D1C7-841E-F99F-0AC8-5F46129A0BBA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99057" y="1501726"/>
            <a:ext cx="5253107" cy="2617970"/>
          </a:xfrm>
          <a:prstGeom prst="rect">
            <a:avLst/>
          </a:prstGeom>
        </p:spPr>
      </p:pic>
      <p:sp>
        <p:nvSpPr>
          <p:cNvPr id="10" name="Titel 1">
            <a:extLst>
              <a:ext uri="{FF2B5EF4-FFF2-40B4-BE49-F238E27FC236}">
                <a16:creationId xmlns:a16="http://schemas.microsoft.com/office/drawing/2014/main" id="{4B047B82-DD94-A1AE-FCB1-4255CB8431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3092636" cy="496648"/>
          </a:xfrm>
        </p:spPr>
        <p:txBody>
          <a:bodyPr/>
          <a:lstStyle/>
          <a:p>
            <a:r>
              <a:rPr lang="de-DE" dirty="0"/>
              <a:t>Das Johnstone-Dreieck</a:t>
            </a:r>
          </a:p>
        </p:txBody>
      </p:sp>
    </p:spTree>
    <p:extLst>
      <p:ext uri="{BB962C8B-B14F-4D97-AF65-F5344CB8AC3E}">
        <p14:creationId xmlns:p14="http://schemas.microsoft.com/office/powerpoint/2010/main" val="174251225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CFC25F8-DBCC-E28E-569C-C191AD54987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Inhaltsplatzhalter 3">
            <a:extLst>
              <a:ext uri="{FF2B5EF4-FFF2-40B4-BE49-F238E27FC236}">
                <a16:creationId xmlns:a16="http://schemas.microsoft.com/office/drawing/2014/main" id="{EA922C57-21BF-006E-1DE2-6A4F55370DB3}"/>
              </a:ext>
            </a:extLst>
          </p:cNvPr>
          <p:cNvSpPr>
            <a:spLocks noGrp="1"/>
          </p:cNvSpPr>
          <p:nvPr>
            <p:ph sz="half" idx="13"/>
          </p:nvPr>
        </p:nvSpPr>
        <p:spPr>
          <a:xfrm>
            <a:off x="3672000" y="360000"/>
            <a:ext cx="5246371" cy="4500000"/>
          </a:xfrm>
        </p:spPr>
        <p:txBody>
          <a:bodyPr>
            <a:noAutofit/>
          </a:bodyPr>
          <a:lstStyle/>
          <a:p>
            <a:r>
              <a:rPr lang="de-DE" sz="2000" dirty="0"/>
              <a:t>„Klassischer“ Unterricht: von chemischem Phänomen (makroskopische Ebene) wird direkt zur symbolischen Ebene übergeleitet </a:t>
            </a:r>
            <a:r>
              <a:rPr lang="de-DE" sz="2000" dirty="0">
                <a:sym typeface="Wingdings" pitchFamily="2" charset="2"/>
              </a:rPr>
              <a:t> Potential für Verständnisschwierigkeiten</a:t>
            </a:r>
            <a:endParaRPr lang="de-DE" sz="2000" dirty="0"/>
          </a:p>
          <a:p>
            <a:r>
              <a:rPr lang="de-DE" sz="2000" dirty="0"/>
              <a:t>Grundlegend für Verständnis von chemischen Prozessen: Betrachtung der submikroskopischen Ebene + Vernetzung mit den anderen Ebenen</a:t>
            </a:r>
          </a:p>
          <a:p>
            <a:r>
              <a:rPr lang="de-DE" sz="2000" dirty="0"/>
              <a:t>an Lernenden orientierter Weg führt über submikroskopische Ebene </a:t>
            </a:r>
          </a:p>
          <a:p>
            <a:r>
              <a:rPr lang="de-DE" sz="2000" dirty="0"/>
              <a:t>Beschreibung von Prozessen auf der submikroskopischen Ebene enthalten dynamische Informationen über Teilchenbewegung, Elektronenübergänge, …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5EE309B5-157E-B883-C5E2-C40DC12C5144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132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13" name="Dreieck 12">
            <a:extLst>
              <a:ext uri="{FF2B5EF4-FFF2-40B4-BE49-F238E27FC236}">
                <a16:creationId xmlns:a16="http://schemas.microsoft.com/office/drawing/2014/main" id="{34D3AF81-FF49-6E25-E8F3-B268B0A97E48}"/>
              </a:ext>
            </a:extLst>
          </p:cNvPr>
          <p:cNvSpPr/>
          <p:nvPr/>
        </p:nvSpPr>
        <p:spPr>
          <a:xfrm>
            <a:off x="1237145" y="2225027"/>
            <a:ext cx="1652385" cy="1400689"/>
          </a:xfrm>
          <a:prstGeom prst="triangle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feld 13">
            <a:extLst>
              <a:ext uri="{FF2B5EF4-FFF2-40B4-BE49-F238E27FC236}">
                <a16:creationId xmlns:a16="http://schemas.microsoft.com/office/drawing/2014/main" id="{3F0AB23E-738F-4D8D-2909-05C7E19899D6}"/>
              </a:ext>
            </a:extLst>
          </p:cNvPr>
          <p:cNvSpPr txBox="1"/>
          <p:nvPr/>
        </p:nvSpPr>
        <p:spPr>
          <a:xfrm>
            <a:off x="-203554" y="3591047"/>
            <a:ext cx="14407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submikros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-</a:t>
            </a:r>
          </a:p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kopische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 Ebene    </a:t>
            </a:r>
          </a:p>
        </p:txBody>
      </p:sp>
      <p:sp>
        <p:nvSpPr>
          <p:cNvPr id="15" name="Textfeld 14">
            <a:extLst>
              <a:ext uri="{FF2B5EF4-FFF2-40B4-BE49-F238E27FC236}">
                <a16:creationId xmlns:a16="http://schemas.microsoft.com/office/drawing/2014/main" id="{51CCAF71-8E73-D1E8-89E5-1616DB58CECE}"/>
              </a:ext>
            </a:extLst>
          </p:cNvPr>
          <p:cNvSpPr txBox="1"/>
          <p:nvPr/>
        </p:nvSpPr>
        <p:spPr>
          <a:xfrm>
            <a:off x="1418821" y="1855163"/>
            <a:ext cx="12890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makroskopische Ebene</a:t>
            </a:r>
          </a:p>
        </p:txBody>
      </p:sp>
      <p:sp>
        <p:nvSpPr>
          <p:cNvPr id="16" name="Textfeld 15">
            <a:extLst>
              <a:ext uri="{FF2B5EF4-FFF2-40B4-BE49-F238E27FC236}">
                <a16:creationId xmlns:a16="http://schemas.microsoft.com/office/drawing/2014/main" id="{9C4D4C54-8F0F-8170-0CBF-E1C0B5611DD0}"/>
              </a:ext>
            </a:extLst>
          </p:cNvPr>
          <p:cNvSpPr txBox="1"/>
          <p:nvPr/>
        </p:nvSpPr>
        <p:spPr>
          <a:xfrm>
            <a:off x="2889528" y="3599039"/>
            <a:ext cx="92568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symbolische 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Ebene </a:t>
            </a:r>
          </a:p>
        </p:txBody>
      </p:sp>
      <p:sp>
        <p:nvSpPr>
          <p:cNvPr id="17" name="Pfeil nach links und rechts 16">
            <a:extLst>
              <a:ext uri="{FF2B5EF4-FFF2-40B4-BE49-F238E27FC236}">
                <a16:creationId xmlns:a16="http://schemas.microsoft.com/office/drawing/2014/main" id="{FE7206CF-AEA0-11B6-B558-3114A2648028}"/>
              </a:ext>
            </a:extLst>
          </p:cNvPr>
          <p:cNvSpPr/>
          <p:nvPr/>
        </p:nvSpPr>
        <p:spPr>
          <a:xfrm rot="18070190">
            <a:off x="698471" y="2688603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Pfeil nach links und rechts 17">
            <a:extLst>
              <a:ext uri="{FF2B5EF4-FFF2-40B4-BE49-F238E27FC236}">
                <a16:creationId xmlns:a16="http://schemas.microsoft.com/office/drawing/2014/main" id="{8ED1706E-D8A7-E752-6E40-980F6E4A9154}"/>
              </a:ext>
            </a:extLst>
          </p:cNvPr>
          <p:cNvSpPr/>
          <p:nvPr/>
        </p:nvSpPr>
        <p:spPr>
          <a:xfrm rot="3529810" flipH="1">
            <a:off x="1957412" y="2688603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Pfeil nach links und rechts 18">
            <a:extLst>
              <a:ext uri="{FF2B5EF4-FFF2-40B4-BE49-F238E27FC236}">
                <a16:creationId xmlns:a16="http://schemas.microsoft.com/office/drawing/2014/main" id="{172B883C-134E-C0B3-543E-2397AC49631E}"/>
              </a:ext>
            </a:extLst>
          </p:cNvPr>
          <p:cNvSpPr/>
          <p:nvPr/>
        </p:nvSpPr>
        <p:spPr>
          <a:xfrm flipH="1">
            <a:off x="1342987" y="3692825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Textfeld 20">
            <a:extLst>
              <a:ext uri="{FF2B5EF4-FFF2-40B4-BE49-F238E27FC236}">
                <a16:creationId xmlns:a16="http://schemas.microsoft.com/office/drawing/2014/main" id="{BC93B2A2-F484-50C3-1C8A-987D40B6B4C2}"/>
              </a:ext>
            </a:extLst>
          </p:cNvPr>
          <p:cNvSpPr txBox="1"/>
          <p:nvPr/>
        </p:nvSpPr>
        <p:spPr>
          <a:xfrm>
            <a:off x="634311" y="4119696"/>
            <a:ext cx="285805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nach A. H. Johnstone 1993  </a:t>
            </a:r>
          </a:p>
        </p:txBody>
      </p:sp>
      <p:pic>
        <p:nvPicPr>
          <p:cNvPr id="8" name="Grafik 7" descr="Ein Bild, das Taschenrechner, Abakus, Farbigkeit enthält.&#10;&#10;Automatisch generierte Beschreibung">
            <a:extLst>
              <a:ext uri="{FF2B5EF4-FFF2-40B4-BE49-F238E27FC236}">
                <a16:creationId xmlns:a16="http://schemas.microsoft.com/office/drawing/2014/main" id="{F41FDC98-7036-888C-58D3-7C2D16409BF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6796" y="3906813"/>
            <a:ext cx="413784" cy="489882"/>
          </a:xfrm>
          <a:prstGeom prst="rect">
            <a:avLst/>
          </a:prstGeom>
        </p:spPr>
      </p:pic>
      <p:sp>
        <p:nvSpPr>
          <p:cNvPr id="3" name="Textfeld 2">
            <a:extLst>
              <a:ext uri="{FF2B5EF4-FFF2-40B4-BE49-F238E27FC236}">
                <a16:creationId xmlns:a16="http://schemas.microsoft.com/office/drawing/2014/main" id="{D7EBC262-896F-0C9C-AFF5-624E9E61F7EA}"/>
              </a:ext>
            </a:extLst>
          </p:cNvPr>
          <p:cNvSpPr txBox="1"/>
          <p:nvPr/>
        </p:nvSpPr>
        <p:spPr>
          <a:xfrm>
            <a:off x="3002025" y="3966403"/>
            <a:ext cx="66997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NaCl</a:t>
            </a:r>
          </a:p>
        </p:txBody>
      </p:sp>
      <p:pic>
        <p:nvPicPr>
          <p:cNvPr id="7" name="Grafik 6" descr="Ein Bild, das Person, Nagel, Halten, Im Haus enthält.&#10;&#10;Automatisch generierte Beschreibung">
            <a:extLst>
              <a:ext uri="{FF2B5EF4-FFF2-40B4-BE49-F238E27FC236}">
                <a16:creationId xmlns:a16="http://schemas.microsoft.com/office/drawing/2014/main" id="{0B6A7D28-22E6-C46F-E07A-FB23E23D65B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61915" y="1443584"/>
            <a:ext cx="802844" cy="400110"/>
          </a:xfrm>
          <a:prstGeom prst="rect">
            <a:avLst/>
          </a:prstGeom>
        </p:spPr>
      </p:pic>
      <p:sp>
        <p:nvSpPr>
          <p:cNvPr id="10" name="Titel 1">
            <a:extLst>
              <a:ext uri="{FF2B5EF4-FFF2-40B4-BE49-F238E27FC236}">
                <a16:creationId xmlns:a16="http://schemas.microsoft.com/office/drawing/2014/main" id="{7F8B00C6-27E6-9540-DE33-FA452632C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3092636" cy="496648"/>
          </a:xfrm>
        </p:spPr>
        <p:txBody>
          <a:bodyPr/>
          <a:lstStyle/>
          <a:p>
            <a:r>
              <a:rPr lang="de-DE" dirty="0"/>
              <a:t>Das Johnstone-Dreieck     </a:t>
            </a:r>
          </a:p>
        </p:txBody>
      </p:sp>
    </p:spTree>
    <p:extLst>
      <p:ext uri="{BB962C8B-B14F-4D97-AF65-F5344CB8AC3E}">
        <p14:creationId xmlns:p14="http://schemas.microsoft.com/office/powerpoint/2010/main" val="372529150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9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80B3"/>
                                      </p:to>
                                    </p:animClr>
                                    <p:animClr clrSpc="rgb" dir="cw">
                                      <p:cBhvr>
                                        <p:cTn id="2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80B3"/>
                                      </p:to>
                                    </p:animClr>
                                    <p:set>
                                      <p:cBhvr>
                                        <p:cTn id="2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3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3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3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3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uiExpand="1" build="p"/>
      <p:bldP spid="17" grpId="0" animBg="1"/>
      <p:bldP spid="18" grpId="0" animBg="1"/>
      <p:bldP spid="18" grpId="1" animBg="1"/>
      <p:bldP spid="19" grpId="0" animBg="1"/>
    </p:bld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74D6936-D16C-39FE-CC30-EDB9FBAD64D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72A56B6-F6BF-72C3-45AE-9EFB12733B6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3481700" cy="490900"/>
          </a:xfrm>
        </p:spPr>
        <p:txBody>
          <a:bodyPr/>
          <a:lstStyle/>
          <a:p>
            <a:r>
              <a:rPr lang="de-DE" dirty="0"/>
              <a:t>Beispiel: Möbel aufbauen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C683CC52-AB46-F913-B339-207B9676B895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133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26" name="Textfeld 25">
            <a:extLst>
              <a:ext uri="{FF2B5EF4-FFF2-40B4-BE49-F238E27FC236}">
                <a16:creationId xmlns:a16="http://schemas.microsoft.com/office/drawing/2014/main" id="{C376218F-5EBF-E05C-E659-BFDA5E8D1D09}"/>
              </a:ext>
            </a:extLst>
          </p:cNvPr>
          <p:cNvSpPr txBox="1"/>
          <p:nvPr/>
        </p:nvSpPr>
        <p:spPr>
          <a:xfrm>
            <a:off x="3143818" y="3512613"/>
            <a:ext cx="3340099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Animationen im Unterricht</a:t>
            </a:r>
          </a:p>
        </p:txBody>
      </p:sp>
      <p:sp>
        <p:nvSpPr>
          <p:cNvPr id="27" name="Textfeld 26">
            <a:extLst>
              <a:ext uri="{FF2B5EF4-FFF2-40B4-BE49-F238E27FC236}">
                <a16:creationId xmlns:a16="http://schemas.microsoft.com/office/drawing/2014/main" id="{CD509E32-7372-2F74-85F9-00672927D565}"/>
              </a:ext>
            </a:extLst>
          </p:cNvPr>
          <p:cNvSpPr txBox="1"/>
          <p:nvPr/>
        </p:nvSpPr>
        <p:spPr>
          <a:xfrm>
            <a:off x="6636665" y="3237187"/>
            <a:ext cx="2267305" cy="1477328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anwendungsbereites Wissen und Können auf verschiedenen Repräsentations-ebenen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349BAE5A-1B13-352A-29D4-A3AD030D7404}"/>
              </a:ext>
            </a:extLst>
          </p:cNvPr>
          <p:cNvSpPr txBox="1"/>
          <p:nvPr/>
        </p:nvSpPr>
        <p:spPr>
          <a:xfrm>
            <a:off x="335956" y="3627992"/>
            <a:ext cx="2726119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Einzelne abstrakte Inhalte des Chemieunterrichts</a:t>
            </a:r>
          </a:p>
        </p:txBody>
      </p:sp>
      <p:sp>
        <p:nvSpPr>
          <p:cNvPr id="4" name="Titel 1">
            <a:extLst>
              <a:ext uri="{FF2B5EF4-FFF2-40B4-BE49-F238E27FC236}">
                <a16:creationId xmlns:a16="http://schemas.microsoft.com/office/drawing/2014/main" id="{1E5DC53C-87B8-22C9-07F5-357395309D63}"/>
              </a:ext>
            </a:extLst>
          </p:cNvPr>
          <p:cNvSpPr txBox="1">
            <a:spLocks/>
          </p:cNvSpPr>
          <p:nvPr/>
        </p:nvSpPr>
        <p:spPr>
          <a:xfrm>
            <a:off x="467999" y="360000"/>
            <a:ext cx="7748722" cy="490900"/>
          </a:xfrm>
          <a:prstGeom prst="rect">
            <a:avLst/>
          </a:prstGeom>
          <a:solidFill>
            <a:schemeClr val="bg1"/>
          </a:solidFill>
        </p:spPr>
        <p:txBody>
          <a:bodyPr vert="horz" lIns="91440" tIns="45720" rIns="91440" bIns="45720" rtlCol="0" anchor="b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Anwendung auf den Chemieunterricht</a:t>
            </a:r>
          </a:p>
        </p:txBody>
      </p:sp>
      <p:sp>
        <p:nvSpPr>
          <p:cNvPr id="14" name="Pfeil nach rechts 13">
            <a:extLst>
              <a:ext uri="{FF2B5EF4-FFF2-40B4-BE49-F238E27FC236}">
                <a16:creationId xmlns:a16="http://schemas.microsoft.com/office/drawing/2014/main" id="{F89512B6-2047-1EBB-78E0-C91527B7249A}"/>
              </a:ext>
            </a:extLst>
          </p:cNvPr>
          <p:cNvSpPr/>
          <p:nvPr/>
        </p:nvSpPr>
        <p:spPr>
          <a:xfrm>
            <a:off x="3143817" y="3697279"/>
            <a:ext cx="3340100" cy="596900"/>
          </a:xfrm>
          <a:prstGeom prst="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" name="Rechteck 14">
            <a:extLst>
              <a:ext uri="{FF2B5EF4-FFF2-40B4-BE49-F238E27FC236}">
                <a16:creationId xmlns:a16="http://schemas.microsoft.com/office/drawing/2014/main" id="{27DD8AFA-1A62-D7F7-6F98-FDEAC4AC7FBE}"/>
              </a:ext>
            </a:extLst>
          </p:cNvPr>
          <p:cNvSpPr/>
          <p:nvPr/>
        </p:nvSpPr>
        <p:spPr>
          <a:xfrm>
            <a:off x="131885" y="3236740"/>
            <a:ext cx="8918026" cy="1517977"/>
          </a:xfrm>
          <a:prstGeom prst="rect">
            <a:avLst/>
          </a:prstGeom>
          <a:solidFill>
            <a:srgbClr val="5B9BD5">
              <a:alpha val="69412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digital gestützter Unterricht</a:t>
            </a:r>
          </a:p>
        </p:txBody>
      </p:sp>
      <p:sp>
        <p:nvSpPr>
          <p:cNvPr id="16" name="Textfeld 15">
            <a:extLst>
              <a:ext uri="{FF2B5EF4-FFF2-40B4-BE49-F238E27FC236}">
                <a16:creationId xmlns:a16="http://schemas.microsoft.com/office/drawing/2014/main" id="{E8C4F140-E1E3-C43D-D825-A299C7F140DB}"/>
              </a:ext>
            </a:extLst>
          </p:cNvPr>
          <p:cNvSpPr txBox="1"/>
          <p:nvPr/>
        </p:nvSpPr>
        <p:spPr>
          <a:xfrm>
            <a:off x="131885" y="2518744"/>
            <a:ext cx="889912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Dynamik als „neue“ Zugangsebene zur submikroskopischen Ebene</a:t>
            </a: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E6CEB3F8-A746-9DA7-7048-A6461F1275E1}"/>
              </a:ext>
            </a:extLst>
          </p:cNvPr>
          <p:cNvSpPr txBox="1"/>
          <p:nvPr/>
        </p:nvSpPr>
        <p:spPr>
          <a:xfrm>
            <a:off x="2991069" y="1146651"/>
            <a:ext cx="3340099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</a:t>
            </a:r>
            <a:r>
              <a:rPr kumimoji="0" lang="de-DE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tatische</a:t>
            </a: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Modelle im Unterricht</a:t>
            </a:r>
          </a:p>
        </p:txBody>
      </p:sp>
      <p:sp>
        <p:nvSpPr>
          <p:cNvPr id="10" name="Textfeld 9">
            <a:extLst>
              <a:ext uri="{FF2B5EF4-FFF2-40B4-BE49-F238E27FC236}">
                <a16:creationId xmlns:a16="http://schemas.microsoft.com/office/drawing/2014/main" id="{6157EFF5-84F0-EFB7-B975-331A0D3C5041}"/>
              </a:ext>
            </a:extLst>
          </p:cNvPr>
          <p:cNvSpPr txBox="1"/>
          <p:nvPr/>
        </p:nvSpPr>
        <p:spPr>
          <a:xfrm>
            <a:off x="6636665" y="884206"/>
            <a:ext cx="2267305" cy="1477328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anwendungsbereites Wissen und Können auf verschiedenen Repräsentations-ebenen</a:t>
            </a:r>
          </a:p>
        </p:txBody>
      </p:sp>
      <p:sp>
        <p:nvSpPr>
          <p:cNvPr id="12" name="Textfeld 11">
            <a:extLst>
              <a:ext uri="{FF2B5EF4-FFF2-40B4-BE49-F238E27FC236}">
                <a16:creationId xmlns:a16="http://schemas.microsoft.com/office/drawing/2014/main" id="{EF418F56-527B-7FAC-86E5-E19C33340A4E}"/>
              </a:ext>
            </a:extLst>
          </p:cNvPr>
          <p:cNvSpPr txBox="1"/>
          <p:nvPr/>
        </p:nvSpPr>
        <p:spPr>
          <a:xfrm>
            <a:off x="335956" y="1275011"/>
            <a:ext cx="2726119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Einzelne abstrakte Inhalte des Chemieunterrichts</a:t>
            </a:r>
          </a:p>
        </p:txBody>
      </p:sp>
      <p:sp>
        <p:nvSpPr>
          <p:cNvPr id="17" name="Pfeil nach rechts 16">
            <a:extLst>
              <a:ext uri="{FF2B5EF4-FFF2-40B4-BE49-F238E27FC236}">
                <a16:creationId xmlns:a16="http://schemas.microsoft.com/office/drawing/2014/main" id="{81BE7AC2-FBF3-B1F9-BB7F-79A5F40640E4}"/>
              </a:ext>
            </a:extLst>
          </p:cNvPr>
          <p:cNvSpPr/>
          <p:nvPr/>
        </p:nvSpPr>
        <p:spPr>
          <a:xfrm>
            <a:off x="3143817" y="1344298"/>
            <a:ext cx="3340100" cy="596900"/>
          </a:xfrm>
          <a:prstGeom prst="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Rechteck 12">
            <a:extLst>
              <a:ext uri="{FF2B5EF4-FFF2-40B4-BE49-F238E27FC236}">
                <a16:creationId xmlns:a16="http://schemas.microsoft.com/office/drawing/2014/main" id="{F148E992-8632-BF55-9366-006EF5C82167}"/>
              </a:ext>
            </a:extLst>
          </p:cNvPr>
          <p:cNvSpPr/>
          <p:nvPr/>
        </p:nvSpPr>
        <p:spPr>
          <a:xfrm>
            <a:off x="131885" y="824092"/>
            <a:ext cx="8918026" cy="1597556"/>
          </a:xfrm>
          <a:prstGeom prst="rect">
            <a:avLst/>
          </a:prstGeom>
          <a:solidFill>
            <a:srgbClr val="5B9BD5">
              <a:alpha val="69412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„klassischer“ Unterricht</a:t>
            </a:r>
          </a:p>
        </p:txBody>
      </p:sp>
    </p:spTree>
    <p:extLst>
      <p:ext uri="{BB962C8B-B14F-4D97-AF65-F5344CB8AC3E}">
        <p14:creationId xmlns:p14="http://schemas.microsoft.com/office/powerpoint/2010/main" val="1391815015"/>
      </p:ext>
    </p:extLst>
  </p:cSld>
  <p:clrMapOvr>
    <a:masterClrMapping/>
  </p:clrMapOvr>
  <p:transition spd="slow">
    <p:cover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/>
      <p:bldP spid="13" grpId="0" animBg="1"/>
    </p:bld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BF99F7-E0C1-5C50-0724-AAF230BCA4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eck 1">
            <a:extLst>
              <a:ext uri="{FF2B5EF4-FFF2-40B4-BE49-F238E27FC236}">
                <a16:creationId xmlns:a16="http://schemas.microsoft.com/office/drawing/2014/main" id="{988F4E05-5430-33E0-4C3E-E8DA8469DA05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0" name="Textfeld 69">
            <a:extLst>
              <a:ext uri="{FF2B5EF4-FFF2-40B4-BE49-F238E27FC236}">
                <a16:creationId xmlns:a16="http://schemas.microsoft.com/office/drawing/2014/main" id="{15D272D0-0F0D-8BF9-48B4-D73B8245E94B}"/>
              </a:ext>
            </a:extLst>
          </p:cNvPr>
          <p:cNvSpPr txBox="1"/>
          <p:nvPr/>
        </p:nvSpPr>
        <p:spPr>
          <a:xfrm rot="16200000">
            <a:off x="1892207" y="2402473"/>
            <a:ext cx="5021033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Bildquelle: Elemente Chemie. 2, [Schülerbuch], 1. Aufl., 4. Dr. Stuttgart Leipzig: Klett, 2012. (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hlinkClick r:id="rId3"/>
              </a:rPr>
              <a:t>https://klettbib.livebook.de/978-3-12-756830-1/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 </a:t>
            </a:r>
          </a:p>
        </p:txBody>
      </p:sp>
      <p:pic>
        <p:nvPicPr>
          <p:cNvPr id="12" name="Grafik 11" descr="Ein Bild, das Weihnachtsbaum, Text, Weihnachten, Screenshot enthält.&#10;&#10;Automatisch generierte Beschreibung">
            <a:extLst>
              <a:ext uri="{FF2B5EF4-FFF2-40B4-BE49-F238E27FC236}">
                <a16:creationId xmlns:a16="http://schemas.microsoft.com/office/drawing/2014/main" id="{423F07D0-4F4C-E2A8-1968-949C2CA628C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72000" y="0"/>
            <a:ext cx="3847545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324929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3C28ADE-6B2B-D5C5-192E-2FA5823938F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eck 1">
            <a:extLst>
              <a:ext uri="{FF2B5EF4-FFF2-40B4-BE49-F238E27FC236}">
                <a16:creationId xmlns:a16="http://schemas.microsoft.com/office/drawing/2014/main" id="{ED9F2C89-6DED-6A7B-1EE8-AFABBEC36361}"/>
              </a:ext>
            </a:extLst>
          </p:cNvPr>
          <p:cNvSpPr/>
          <p:nvPr/>
        </p:nvSpPr>
        <p:spPr>
          <a:xfrm>
            <a:off x="-456315" y="-14446"/>
            <a:ext cx="9929813" cy="574357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[1] Elemente Chemie. 2, [Schülerbuch], 1. Aufl., 4. Dr. Stuttgart Leipzig: Klett, 2012. </a:t>
            </a:r>
          </a:p>
        </p:txBody>
      </p: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D5385E63-EA58-85C0-B756-43CF02C268A4}"/>
              </a:ext>
            </a:extLst>
          </p:cNvPr>
          <p:cNvGrpSpPr>
            <a:grpSpLocks noChangeAspect="1"/>
          </p:cNvGrpSpPr>
          <p:nvPr/>
        </p:nvGrpSpPr>
        <p:grpSpPr>
          <a:xfrm>
            <a:off x="4099926" y="2081961"/>
            <a:ext cx="944149" cy="979578"/>
            <a:chOff x="3576000" y="816426"/>
            <a:chExt cx="5040000" cy="5229127"/>
          </a:xfrm>
        </p:grpSpPr>
        <p:grpSp>
          <p:nvGrpSpPr>
            <p:cNvPr id="5" name="Magnesium ohne e-">
              <a:extLst>
                <a:ext uri="{FF2B5EF4-FFF2-40B4-BE49-F238E27FC236}">
                  <a16:creationId xmlns:a16="http://schemas.microsoft.com/office/drawing/2014/main" id="{2BD29F5F-83A3-206F-5F7B-4DB11F83E6E6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" name="K-Schale">
                <a:extLst>
                  <a:ext uri="{FF2B5EF4-FFF2-40B4-BE49-F238E27FC236}">
                    <a16:creationId xmlns:a16="http://schemas.microsoft.com/office/drawing/2014/main" id="{CDA76E8B-16B2-3BA8-C25F-AA99A41E86B4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5" name="Atomkern mit Protonen und Neutronen">
                <a:extLst>
                  <a:ext uri="{FF2B5EF4-FFF2-40B4-BE49-F238E27FC236}">
                    <a16:creationId xmlns:a16="http://schemas.microsoft.com/office/drawing/2014/main" id="{C66DB892-EA1B-0231-508C-E00F25DD2462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" name="Atomkern">
                  <a:extLst>
                    <a:ext uri="{FF2B5EF4-FFF2-40B4-BE49-F238E27FC236}">
                      <a16:creationId xmlns:a16="http://schemas.microsoft.com/office/drawing/2014/main" id="{136E28EC-51A9-4188-047A-A753378816FF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5" name="Gruppieren 14">
                  <a:extLst>
                    <a:ext uri="{FF2B5EF4-FFF2-40B4-BE49-F238E27FC236}">
                      <a16:creationId xmlns:a16="http://schemas.microsoft.com/office/drawing/2014/main" id="{39C2F8C8-5425-B6E8-5B22-2BB6C077D62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" name="Ellipse 48">
                    <a:extLst>
                      <a:ext uri="{FF2B5EF4-FFF2-40B4-BE49-F238E27FC236}">
                        <a16:creationId xmlns:a16="http://schemas.microsoft.com/office/drawing/2014/main" id="{C176BCE1-CFAD-D026-CB98-BA598929AF7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" name="Additionszeichen 49">
                    <a:extLst>
                      <a:ext uri="{FF2B5EF4-FFF2-40B4-BE49-F238E27FC236}">
                        <a16:creationId xmlns:a16="http://schemas.microsoft.com/office/drawing/2014/main" id="{F3BCE8E1-DC28-F391-5D27-AB7AFFDFF0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" name="Gruppieren 15">
                  <a:extLst>
                    <a:ext uri="{FF2B5EF4-FFF2-40B4-BE49-F238E27FC236}">
                      <a16:creationId xmlns:a16="http://schemas.microsoft.com/office/drawing/2014/main" id="{37ED66B5-6F0B-83E9-9B0E-FFC1D9A8AE6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7" name="Ellipse 46">
                    <a:extLst>
                      <a:ext uri="{FF2B5EF4-FFF2-40B4-BE49-F238E27FC236}">
                        <a16:creationId xmlns:a16="http://schemas.microsoft.com/office/drawing/2014/main" id="{1CDA0F06-6E51-6E33-0895-05B9A286A5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" name="Additionszeichen 47">
                    <a:extLst>
                      <a:ext uri="{FF2B5EF4-FFF2-40B4-BE49-F238E27FC236}">
                        <a16:creationId xmlns:a16="http://schemas.microsoft.com/office/drawing/2014/main" id="{7FFB9885-1589-328F-FDCC-9EDBDDBDCE1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" name="Gruppieren 16">
                  <a:extLst>
                    <a:ext uri="{FF2B5EF4-FFF2-40B4-BE49-F238E27FC236}">
                      <a16:creationId xmlns:a16="http://schemas.microsoft.com/office/drawing/2014/main" id="{78A8A835-466F-DD82-8EDA-13AC66B10A3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" name="Ellipse 44">
                    <a:extLst>
                      <a:ext uri="{FF2B5EF4-FFF2-40B4-BE49-F238E27FC236}">
                        <a16:creationId xmlns:a16="http://schemas.microsoft.com/office/drawing/2014/main" id="{4E08BE65-A9A8-D203-8EA8-6FCC1419AC6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" name="Additionszeichen 45">
                    <a:extLst>
                      <a:ext uri="{FF2B5EF4-FFF2-40B4-BE49-F238E27FC236}">
                        <a16:creationId xmlns:a16="http://schemas.microsoft.com/office/drawing/2014/main" id="{35D07840-3D98-96A8-D935-FB4AE3D4B4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" name="Gruppieren 17">
                  <a:extLst>
                    <a:ext uri="{FF2B5EF4-FFF2-40B4-BE49-F238E27FC236}">
                      <a16:creationId xmlns:a16="http://schemas.microsoft.com/office/drawing/2014/main" id="{A5190466-79A4-3F8D-D9C0-6C02BB8BB91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" name="Ellipse 42">
                    <a:extLst>
                      <a:ext uri="{FF2B5EF4-FFF2-40B4-BE49-F238E27FC236}">
                        <a16:creationId xmlns:a16="http://schemas.microsoft.com/office/drawing/2014/main" id="{B9F610AA-54E7-9D6A-FB28-4BF836928C4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" name="Additionszeichen 43">
                    <a:extLst>
                      <a:ext uri="{FF2B5EF4-FFF2-40B4-BE49-F238E27FC236}">
                        <a16:creationId xmlns:a16="http://schemas.microsoft.com/office/drawing/2014/main" id="{74B82571-690D-9AC5-3601-79B4EEA469F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" name="Gruppieren 18">
                  <a:extLst>
                    <a:ext uri="{FF2B5EF4-FFF2-40B4-BE49-F238E27FC236}">
                      <a16:creationId xmlns:a16="http://schemas.microsoft.com/office/drawing/2014/main" id="{3B48F782-A8E9-0FD4-BB62-92AC241A880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" name="Ellipse 40">
                    <a:extLst>
                      <a:ext uri="{FF2B5EF4-FFF2-40B4-BE49-F238E27FC236}">
                        <a16:creationId xmlns:a16="http://schemas.microsoft.com/office/drawing/2014/main" id="{86692D89-70FB-4D00-1FCE-1CE36DC5854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" name="Additionszeichen 41">
                    <a:extLst>
                      <a:ext uri="{FF2B5EF4-FFF2-40B4-BE49-F238E27FC236}">
                        <a16:creationId xmlns:a16="http://schemas.microsoft.com/office/drawing/2014/main" id="{EBA4FCA4-BB48-C474-0EB0-667DD2B3B0B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0" name="Gruppieren 19">
                  <a:extLst>
                    <a:ext uri="{FF2B5EF4-FFF2-40B4-BE49-F238E27FC236}">
                      <a16:creationId xmlns:a16="http://schemas.microsoft.com/office/drawing/2014/main" id="{35E059E7-6262-3E8B-DDDE-29B5FF2F62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" name="Ellipse 38">
                    <a:extLst>
                      <a:ext uri="{FF2B5EF4-FFF2-40B4-BE49-F238E27FC236}">
                        <a16:creationId xmlns:a16="http://schemas.microsoft.com/office/drawing/2014/main" id="{16645BBD-2382-8875-B733-D2A28761F3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" name="Additionszeichen 39">
                    <a:extLst>
                      <a:ext uri="{FF2B5EF4-FFF2-40B4-BE49-F238E27FC236}">
                        <a16:creationId xmlns:a16="http://schemas.microsoft.com/office/drawing/2014/main" id="{019BF23A-309B-499A-8C8B-365E422F416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" name="Gruppieren 20">
                  <a:extLst>
                    <a:ext uri="{FF2B5EF4-FFF2-40B4-BE49-F238E27FC236}">
                      <a16:creationId xmlns:a16="http://schemas.microsoft.com/office/drawing/2014/main" id="{C5045504-FD12-DE1F-EA4E-BEA5652EAB5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7" name="Ellipse 36">
                    <a:extLst>
                      <a:ext uri="{FF2B5EF4-FFF2-40B4-BE49-F238E27FC236}">
                        <a16:creationId xmlns:a16="http://schemas.microsoft.com/office/drawing/2014/main" id="{9404B2AF-7E60-FF37-41E6-1F54B8D464D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" name="Additionszeichen 37">
                    <a:extLst>
                      <a:ext uri="{FF2B5EF4-FFF2-40B4-BE49-F238E27FC236}">
                        <a16:creationId xmlns:a16="http://schemas.microsoft.com/office/drawing/2014/main" id="{A79F723E-B332-A51A-590C-9A8505AC6D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" name="Gruppieren 21">
                  <a:extLst>
                    <a:ext uri="{FF2B5EF4-FFF2-40B4-BE49-F238E27FC236}">
                      <a16:creationId xmlns:a16="http://schemas.microsoft.com/office/drawing/2014/main" id="{7C14ADB1-5C21-29BF-FEE6-3D2C5547012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5" name="Ellipse 34">
                    <a:extLst>
                      <a:ext uri="{FF2B5EF4-FFF2-40B4-BE49-F238E27FC236}">
                        <a16:creationId xmlns:a16="http://schemas.microsoft.com/office/drawing/2014/main" id="{91B90899-2DC8-63E4-8092-CA0115C6810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" name="Additionszeichen 35">
                    <a:extLst>
                      <a:ext uri="{FF2B5EF4-FFF2-40B4-BE49-F238E27FC236}">
                        <a16:creationId xmlns:a16="http://schemas.microsoft.com/office/drawing/2014/main" id="{579EEC2B-E12C-EC03-B386-D6B50E261E6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" name="Gruppieren 22">
                  <a:extLst>
                    <a:ext uri="{FF2B5EF4-FFF2-40B4-BE49-F238E27FC236}">
                      <a16:creationId xmlns:a16="http://schemas.microsoft.com/office/drawing/2014/main" id="{A9FCB64E-1EF8-B0D2-5D78-7840B3E49E1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" name="Ellipse 32">
                    <a:extLst>
                      <a:ext uri="{FF2B5EF4-FFF2-40B4-BE49-F238E27FC236}">
                        <a16:creationId xmlns:a16="http://schemas.microsoft.com/office/drawing/2014/main" id="{8C20C9BF-B7AC-6492-1D5A-A9CD2AA6D34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" name="Additionszeichen 33">
                    <a:extLst>
                      <a:ext uri="{FF2B5EF4-FFF2-40B4-BE49-F238E27FC236}">
                        <a16:creationId xmlns:a16="http://schemas.microsoft.com/office/drawing/2014/main" id="{C8CFEFD5-D737-E609-3477-454976A8D92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" name="Gruppieren 23">
                  <a:extLst>
                    <a:ext uri="{FF2B5EF4-FFF2-40B4-BE49-F238E27FC236}">
                      <a16:creationId xmlns:a16="http://schemas.microsoft.com/office/drawing/2014/main" id="{8CFC9419-4022-2BE3-8664-472499D0D0E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" name="Ellipse 30">
                    <a:extLst>
                      <a:ext uri="{FF2B5EF4-FFF2-40B4-BE49-F238E27FC236}">
                        <a16:creationId xmlns:a16="http://schemas.microsoft.com/office/drawing/2014/main" id="{F311FBA4-CF54-8D13-CCE2-6F706AD8E70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" name="Additionszeichen 31">
                    <a:extLst>
                      <a:ext uri="{FF2B5EF4-FFF2-40B4-BE49-F238E27FC236}">
                        <a16:creationId xmlns:a16="http://schemas.microsoft.com/office/drawing/2014/main" id="{8A25B0DF-E012-0C10-0680-60FC57C770F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" name="Gruppieren 24">
                  <a:extLst>
                    <a:ext uri="{FF2B5EF4-FFF2-40B4-BE49-F238E27FC236}">
                      <a16:creationId xmlns:a16="http://schemas.microsoft.com/office/drawing/2014/main" id="{6E0D3D48-0E77-2DB6-DEB5-EABCE45A7DC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" name="Ellipse 28">
                    <a:extLst>
                      <a:ext uri="{FF2B5EF4-FFF2-40B4-BE49-F238E27FC236}">
                        <a16:creationId xmlns:a16="http://schemas.microsoft.com/office/drawing/2014/main" id="{55A289E2-797F-D712-7BB4-E0BC84560CC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" name="Additionszeichen 29">
                    <a:extLst>
                      <a:ext uri="{FF2B5EF4-FFF2-40B4-BE49-F238E27FC236}">
                        <a16:creationId xmlns:a16="http://schemas.microsoft.com/office/drawing/2014/main" id="{AA110C9E-D89C-7A6E-AB85-C549C67014B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" name="Gruppieren 25">
                  <a:extLst>
                    <a:ext uri="{FF2B5EF4-FFF2-40B4-BE49-F238E27FC236}">
                      <a16:creationId xmlns:a16="http://schemas.microsoft.com/office/drawing/2014/main" id="{E4C27290-F019-A4E5-B9D8-CEFE9E26F73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7" name="Ellipse 26">
                    <a:extLst>
                      <a:ext uri="{FF2B5EF4-FFF2-40B4-BE49-F238E27FC236}">
                        <a16:creationId xmlns:a16="http://schemas.microsoft.com/office/drawing/2014/main" id="{BE11689C-8EFD-33C7-8780-0F0CD781FF6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" name="Additionszeichen 27">
                    <a:extLst>
                      <a:ext uri="{FF2B5EF4-FFF2-40B4-BE49-F238E27FC236}">
                        <a16:creationId xmlns:a16="http://schemas.microsoft.com/office/drawing/2014/main" id="{826A424E-AFCB-74E1-0760-D84F7721C45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52" name="Ellipse 51">
                  <a:extLst>
                    <a:ext uri="{FF2B5EF4-FFF2-40B4-BE49-F238E27FC236}">
                      <a16:creationId xmlns:a16="http://schemas.microsoft.com/office/drawing/2014/main" id="{C1FB4871-0A0E-75CB-0812-A80B53403867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" name="Ellipse 52">
                  <a:extLst>
                    <a:ext uri="{FF2B5EF4-FFF2-40B4-BE49-F238E27FC236}">
                      <a16:creationId xmlns:a16="http://schemas.microsoft.com/office/drawing/2014/main" id="{B5A76DBD-395F-39D7-C837-81B77E4FF689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" name="Ellipse 53">
                  <a:extLst>
                    <a:ext uri="{FF2B5EF4-FFF2-40B4-BE49-F238E27FC236}">
                      <a16:creationId xmlns:a16="http://schemas.microsoft.com/office/drawing/2014/main" id="{376BB52B-EF83-BE3E-8AA7-5558F0824DF6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" name="Ellipse 54">
                  <a:extLst>
                    <a:ext uri="{FF2B5EF4-FFF2-40B4-BE49-F238E27FC236}">
                      <a16:creationId xmlns:a16="http://schemas.microsoft.com/office/drawing/2014/main" id="{3FE47786-1C5C-90E7-B22B-27FA060D0FE8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" name="Ellipse 55">
                  <a:extLst>
                    <a:ext uri="{FF2B5EF4-FFF2-40B4-BE49-F238E27FC236}">
                      <a16:creationId xmlns:a16="http://schemas.microsoft.com/office/drawing/2014/main" id="{0BDD5770-CF10-B89E-6D65-F384B5867DD3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" name="Ellipse 56">
                  <a:extLst>
                    <a:ext uri="{FF2B5EF4-FFF2-40B4-BE49-F238E27FC236}">
                      <a16:creationId xmlns:a16="http://schemas.microsoft.com/office/drawing/2014/main" id="{F92405FC-27C8-B1AD-D41D-4EB26488CD45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" name="Ellipse 57">
                  <a:extLst>
                    <a:ext uri="{FF2B5EF4-FFF2-40B4-BE49-F238E27FC236}">
                      <a16:creationId xmlns:a16="http://schemas.microsoft.com/office/drawing/2014/main" id="{00025955-C31C-93D8-7198-305A65E9AECA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" name="Ellipse 58">
                  <a:extLst>
                    <a:ext uri="{FF2B5EF4-FFF2-40B4-BE49-F238E27FC236}">
                      <a16:creationId xmlns:a16="http://schemas.microsoft.com/office/drawing/2014/main" id="{7E5F8409-E2A7-EDAC-689C-E6D0D873065E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" name="Ellipse 59">
                  <a:extLst>
                    <a:ext uri="{FF2B5EF4-FFF2-40B4-BE49-F238E27FC236}">
                      <a16:creationId xmlns:a16="http://schemas.microsoft.com/office/drawing/2014/main" id="{E2466E4B-922B-73CB-0A14-82001C89235F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" name="Ellipse 60">
                  <a:extLst>
                    <a:ext uri="{FF2B5EF4-FFF2-40B4-BE49-F238E27FC236}">
                      <a16:creationId xmlns:a16="http://schemas.microsoft.com/office/drawing/2014/main" id="{3DF7EF49-7AA5-7A47-50CB-E1922FE317B4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" name="Ellipse 61">
                  <a:extLst>
                    <a:ext uri="{FF2B5EF4-FFF2-40B4-BE49-F238E27FC236}">
                      <a16:creationId xmlns:a16="http://schemas.microsoft.com/office/drawing/2014/main" id="{94769D38-F6AA-D37E-8399-68900D6CA535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" name="Ellipse 62">
                  <a:extLst>
                    <a:ext uri="{FF2B5EF4-FFF2-40B4-BE49-F238E27FC236}">
                      <a16:creationId xmlns:a16="http://schemas.microsoft.com/office/drawing/2014/main" id="{B998F2DF-C60E-8595-50E1-E09838C5C9B4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6" name="L-Schale">
                <a:extLst>
                  <a:ext uri="{FF2B5EF4-FFF2-40B4-BE49-F238E27FC236}">
                    <a16:creationId xmlns:a16="http://schemas.microsoft.com/office/drawing/2014/main" id="{38B9972A-DC83-10FD-825E-BF8601A3AEF7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" name="M-Schale">
                <a:extLst>
                  <a:ext uri="{FF2B5EF4-FFF2-40B4-BE49-F238E27FC236}">
                    <a16:creationId xmlns:a16="http://schemas.microsoft.com/office/drawing/2014/main" id="{3BD8E72B-85AC-7FB6-419C-FBB75A9E16C7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" name="Gruppieren 5">
              <a:extLst>
                <a:ext uri="{FF2B5EF4-FFF2-40B4-BE49-F238E27FC236}">
                  <a16:creationId xmlns:a16="http://schemas.microsoft.com/office/drawing/2014/main" id="{43795015-2D5C-D916-CB91-FA72489A5BC1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0" name="Ellipse 9">
                <a:extLst>
                  <a:ext uri="{FF2B5EF4-FFF2-40B4-BE49-F238E27FC236}">
                    <a16:creationId xmlns:a16="http://schemas.microsoft.com/office/drawing/2014/main" id="{62DAD274-8512-A88A-B6C0-7944988807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" name="Minuszeichen 90">
                <a:extLst>
                  <a:ext uri="{FF2B5EF4-FFF2-40B4-BE49-F238E27FC236}">
                    <a16:creationId xmlns:a16="http://schemas.microsoft.com/office/drawing/2014/main" id="{28E90B40-FB6E-89C2-69A4-BA54E4EA8AD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3" name="Gruppieren 92">
              <a:extLst>
                <a:ext uri="{FF2B5EF4-FFF2-40B4-BE49-F238E27FC236}">
                  <a16:creationId xmlns:a16="http://schemas.microsoft.com/office/drawing/2014/main" id="{4D5DBE41-18D8-1C64-64FB-45B3900FE732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94" name="Ellipse 93">
                <a:extLst>
                  <a:ext uri="{FF2B5EF4-FFF2-40B4-BE49-F238E27FC236}">
                    <a16:creationId xmlns:a16="http://schemas.microsoft.com/office/drawing/2014/main" id="{57613FAE-6C69-606F-3650-4F7131E1374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" name="Minuszeichen 94">
                <a:extLst>
                  <a:ext uri="{FF2B5EF4-FFF2-40B4-BE49-F238E27FC236}">
                    <a16:creationId xmlns:a16="http://schemas.microsoft.com/office/drawing/2014/main" id="{D8D46A32-D7EC-F842-698B-063E95BAE1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6" name="Gruppieren 95">
              <a:extLst>
                <a:ext uri="{FF2B5EF4-FFF2-40B4-BE49-F238E27FC236}">
                  <a16:creationId xmlns:a16="http://schemas.microsoft.com/office/drawing/2014/main" id="{8B4E92A5-51B2-2B20-0170-8E05B35C793A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97" name="Ellipse 96">
                <a:extLst>
                  <a:ext uri="{FF2B5EF4-FFF2-40B4-BE49-F238E27FC236}">
                    <a16:creationId xmlns:a16="http://schemas.microsoft.com/office/drawing/2014/main" id="{CD60839E-03BC-0D38-88F5-B0775C71CE3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" name="Minuszeichen 97">
                <a:extLst>
                  <a:ext uri="{FF2B5EF4-FFF2-40B4-BE49-F238E27FC236}">
                    <a16:creationId xmlns:a16="http://schemas.microsoft.com/office/drawing/2014/main" id="{4ADD5DD1-04BC-FC8B-808C-CA30DE9180C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9" name="Gruppieren 98">
              <a:extLst>
                <a:ext uri="{FF2B5EF4-FFF2-40B4-BE49-F238E27FC236}">
                  <a16:creationId xmlns:a16="http://schemas.microsoft.com/office/drawing/2014/main" id="{6FF61DB1-DBA1-D427-3079-AADFD6225C83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00" name="Ellipse 99">
                <a:extLst>
                  <a:ext uri="{FF2B5EF4-FFF2-40B4-BE49-F238E27FC236}">
                    <a16:creationId xmlns:a16="http://schemas.microsoft.com/office/drawing/2014/main" id="{E68E82D5-A1C8-98F1-BCCD-4DD0600122A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Minuszeichen 100">
                <a:extLst>
                  <a:ext uri="{FF2B5EF4-FFF2-40B4-BE49-F238E27FC236}">
                    <a16:creationId xmlns:a16="http://schemas.microsoft.com/office/drawing/2014/main" id="{77D1AF48-B215-81DD-2584-E0D819E3E3C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2" name="Gruppieren 101">
              <a:extLst>
                <a:ext uri="{FF2B5EF4-FFF2-40B4-BE49-F238E27FC236}">
                  <a16:creationId xmlns:a16="http://schemas.microsoft.com/office/drawing/2014/main" id="{316199F6-F38A-C99C-891E-AE214B1E9A88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03" name="Ellipse 102">
                <a:extLst>
                  <a:ext uri="{FF2B5EF4-FFF2-40B4-BE49-F238E27FC236}">
                    <a16:creationId xmlns:a16="http://schemas.microsoft.com/office/drawing/2014/main" id="{BB847E17-E8AE-BFD0-DD36-C29FF55B02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" name="Minuszeichen 103">
                <a:extLst>
                  <a:ext uri="{FF2B5EF4-FFF2-40B4-BE49-F238E27FC236}">
                    <a16:creationId xmlns:a16="http://schemas.microsoft.com/office/drawing/2014/main" id="{49253A3E-5A00-2851-5600-DB5D2333B9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5" name="Gruppieren 104">
              <a:extLst>
                <a:ext uri="{FF2B5EF4-FFF2-40B4-BE49-F238E27FC236}">
                  <a16:creationId xmlns:a16="http://schemas.microsoft.com/office/drawing/2014/main" id="{9BF7C588-391D-C4CC-3D4C-AFD17DE64D36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06" name="Ellipse 105">
                <a:extLst>
                  <a:ext uri="{FF2B5EF4-FFF2-40B4-BE49-F238E27FC236}">
                    <a16:creationId xmlns:a16="http://schemas.microsoft.com/office/drawing/2014/main" id="{D0541184-B136-ACFB-34B5-BB2037B5E6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7" name="Minuszeichen 106">
                <a:extLst>
                  <a:ext uri="{FF2B5EF4-FFF2-40B4-BE49-F238E27FC236}">
                    <a16:creationId xmlns:a16="http://schemas.microsoft.com/office/drawing/2014/main" id="{07AE5351-0D5F-F6F5-87EB-0BF60D0FCA4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8" name="Gruppieren 107">
              <a:extLst>
                <a:ext uri="{FF2B5EF4-FFF2-40B4-BE49-F238E27FC236}">
                  <a16:creationId xmlns:a16="http://schemas.microsoft.com/office/drawing/2014/main" id="{373ADB60-0586-0C2B-BF93-C64B2BE03174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09" name="Ellipse 108">
                <a:extLst>
                  <a:ext uri="{FF2B5EF4-FFF2-40B4-BE49-F238E27FC236}">
                    <a16:creationId xmlns:a16="http://schemas.microsoft.com/office/drawing/2014/main" id="{C4DC65EE-622E-E8F4-4BC0-2C760B4A1A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0" name="Minuszeichen 109">
                <a:extLst>
                  <a:ext uri="{FF2B5EF4-FFF2-40B4-BE49-F238E27FC236}">
                    <a16:creationId xmlns:a16="http://schemas.microsoft.com/office/drawing/2014/main" id="{0CAF60AA-D35C-34C7-77F0-7AD3F681D9D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1" name="Gruppieren 110">
              <a:extLst>
                <a:ext uri="{FF2B5EF4-FFF2-40B4-BE49-F238E27FC236}">
                  <a16:creationId xmlns:a16="http://schemas.microsoft.com/office/drawing/2014/main" id="{0A81D6A6-6428-5A9E-350B-35899FBEEF93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12" name="Ellipse 111">
                <a:extLst>
                  <a:ext uri="{FF2B5EF4-FFF2-40B4-BE49-F238E27FC236}">
                    <a16:creationId xmlns:a16="http://schemas.microsoft.com/office/drawing/2014/main" id="{6BDC811B-6F25-E4B2-CD48-91DA759D164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" name="Minuszeichen 112">
                <a:extLst>
                  <a:ext uri="{FF2B5EF4-FFF2-40B4-BE49-F238E27FC236}">
                    <a16:creationId xmlns:a16="http://schemas.microsoft.com/office/drawing/2014/main" id="{1483B86F-2620-9138-BE79-C264B8DF437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4" name="Gruppieren 113">
              <a:extLst>
                <a:ext uri="{FF2B5EF4-FFF2-40B4-BE49-F238E27FC236}">
                  <a16:creationId xmlns:a16="http://schemas.microsoft.com/office/drawing/2014/main" id="{070DC1F2-78DE-62FE-9139-E3B8045DB77D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15" name="Ellipse 114">
                <a:extLst>
                  <a:ext uri="{FF2B5EF4-FFF2-40B4-BE49-F238E27FC236}">
                    <a16:creationId xmlns:a16="http://schemas.microsoft.com/office/drawing/2014/main" id="{22DEE3D2-80D3-CDB4-D599-88D48081425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6" name="Minuszeichen 115">
                <a:extLst>
                  <a:ext uri="{FF2B5EF4-FFF2-40B4-BE49-F238E27FC236}">
                    <a16:creationId xmlns:a16="http://schemas.microsoft.com/office/drawing/2014/main" id="{592649C3-C471-0D6A-E31F-4FC224F5DA5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7" name="Gruppieren 116">
              <a:extLst>
                <a:ext uri="{FF2B5EF4-FFF2-40B4-BE49-F238E27FC236}">
                  <a16:creationId xmlns:a16="http://schemas.microsoft.com/office/drawing/2014/main" id="{3F09D8B5-4DA5-1F5D-5860-4DF87085CF55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18" name="Ellipse 117">
                <a:extLst>
                  <a:ext uri="{FF2B5EF4-FFF2-40B4-BE49-F238E27FC236}">
                    <a16:creationId xmlns:a16="http://schemas.microsoft.com/office/drawing/2014/main" id="{3A0E63AB-6CD0-4A3D-E15C-FFC4DF7BD22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9" name="Minuszeichen 118">
                <a:extLst>
                  <a:ext uri="{FF2B5EF4-FFF2-40B4-BE49-F238E27FC236}">
                    <a16:creationId xmlns:a16="http://schemas.microsoft.com/office/drawing/2014/main" id="{C21E3031-75D2-5569-B520-9F748D7776B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ruppieren 6">
              <a:extLst>
                <a:ext uri="{FF2B5EF4-FFF2-40B4-BE49-F238E27FC236}">
                  <a16:creationId xmlns:a16="http://schemas.microsoft.com/office/drawing/2014/main" id="{997DB6CE-8ACF-BE6B-4E48-CC5D5E1EE950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" name="Ellipse 7">
                <a:extLst>
                  <a:ext uri="{FF2B5EF4-FFF2-40B4-BE49-F238E27FC236}">
                    <a16:creationId xmlns:a16="http://schemas.microsoft.com/office/drawing/2014/main" id="{13F305E4-90B9-4FC0-9378-B1E2D26A3C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" name="Minuszeichen 8">
                <a:extLst>
                  <a:ext uri="{FF2B5EF4-FFF2-40B4-BE49-F238E27FC236}">
                    <a16:creationId xmlns:a16="http://schemas.microsoft.com/office/drawing/2014/main" id="{7C578421-D112-71D8-4A43-16EF7652BCA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ruppieren 12">
              <a:extLst>
                <a:ext uri="{FF2B5EF4-FFF2-40B4-BE49-F238E27FC236}">
                  <a16:creationId xmlns:a16="http://schemas.microsoft.com/office/drawing/2014/main" id="{AAA84C9B-A018-2A3C-3717-3BBC029890F8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4" name="Ellipse 13">
                <a:extLst>
                  <a:ext uri="{FF2B5EF4-FFF2-40B4-BE49-F238E27FC236}">
                    <a16:creationId xmlns:a16="http://schemas.microsoft.com/office/drawing/2014/main" id="{7D8941C8-8801-5C3A-D678-6FC159721CA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" name="Minuszeichen 50">
                <a:extLst>
                  <a:ext uri="{FF2B5EF4-FFF2-40B4-BE49-F238E27FC236}">
                    <a16:creationId xmlns:a16="http://schemas.microsoft.com/office/drawing/2014/main" id="{FE3CD27F-F62B-3418-2621-48F70F6E072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68" name="Grafik 67" descr="Ein Bild, das Screenshot, Text, Diagramm, Design enthält.&#10;&#10;Automatisch generierte Beschreibung">
            <a:extLst>
              <a:ext uri="{FF2B5EF4-FFF2-40B4-BE49-F238E27FC236}">
                <a16:creationId xmlns:a16="http://schemas.microsoft.com/office/drawing/2014/main" id="{E4FE4A0B-45EC-3B43-8849-4F2DBF86FD6E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4187" r="625"/>
          <a:stretch/>
        </p:blipFill>
        <p:spPr>
          <a:xfrm>
            <a:off x="680848" y="1429966"/>
            <a:ext cx="7723850" cy="2515295"/>
          </a:xfrm>
          <a:prstGeom prst="rect">
            <a:avLst/>
          </a:prstGeom>
        </p:spPr>
      </p:pic>
      <p:sp>
        <p:nvSpPr>
          <p:cNvPr id="70" name="Textfeld 69">
            <a:extLst>
              <a:ext uri="{FF2B5EF4-FFF2-40B4-BE49-F238E27FC236}">
                <a16:creationId xmlns:a16="http://schemas.microsoft.com/office/drawing/2014/main" id="{9D8C06F4-D3C7-515A-7BF9-C1E1F1335D80}"/>
              </a:ext>
            </a:extLst>
          </p:cNvPr>
          <p:cNvSpPr txBox="1"/>
          <p:nvPr/>
        </p:nvSpPr>
        <p:spPr>
          <a:xfrm>
            <a:off x="327371" y="4774168"/>
            <a:ext cx="9028773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Bildquelle: Elemente Chemie. 2, [Schülerbuch], 1. Aufl., 4. Dr. Stuttgart Leipzig: Klett, 2012. </a:t>
            </a:r>
          </a:p>
        </p:txBody>
      </p:sp>
    </p:spTree>
    <p:extLst>
      <p:ext uri="{BB962C8B-B14F-4D97-AF65-F5344CB8AC3E}">
        <p14:creationId xmlns:p14="http://schemas.microsoft.com/office/powerpoint/2010/main" val="188696140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017A7D1-55B3-07C8-59AF-4B9C29EF1F9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eck 1">
            <a:extLst>
              <a:ext uri="{FF2B5EF4-FFF2-40B4-BE49-F238E27FC236}">
                <a16:creationId xmlns:a16="http://schemas.microsoft.com/office/drawing/2014/main" id="{10289947-D053-D492-411D-47C6C4FB00A7}"/>
              </a:ext>
            </a:extLst>
          </p:cNvPr>
          <p:cNvSpPr/>
          <p:nvPr/>
        </p:nvSpPr>
        <p:spPr>
          <a:xfrm>
            <a:off x="-456315" y="-14446"/>
            <a:ext cx="9929813" cy="574357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[1] Elemente Chemie. 2, [Schülerbuch], 1. Aufl., 4. Dr. Stuttgart Leipzig: Klett, 2012. </a:t>
            </a:r>
          </a:p>
        </p:txBody>
      </p:sp>
      <p:sp>
        <p:nvSpPr>
          <p:cNvPr id="12" name="Textfeld 11">
            <a:extLst>
              <a:ext uri="{FF2B5EF4-FFF2-40B4-BE49-F238E27FC236}">
                <a16:creationId xmlns:a16="http://schemas.microsoft.com/office/drawing/2014/main" id="{89DC350C-757C-5A54-9E6F-4D9C40F4D7EC}"/>
              </a:ext>
            </a:extLst>
          </p:cNvPr>
          <p:cNvSpPr txBox="1"/>
          <p:nvPr/>
        </p:nvSpPr>
        <p:spPr>
          <a:xfrm>
            <a:off x="-2369" y="4897279"/>
            <a:ext cx="459393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Beispiel erstellt von Noemi Hagen</a:t>
            </a:r>
          </a:p>
        </p:txBody>
      </p:sp>
      <p:sp>
        <p:nvSpPr>
          <p:cNvPr id="70" name="Textfeld 69">
            <a:extLst>
              <a:ext uri="{FF2B5EF4-FFF2-40B4-BE49-F238E27FC236}">
                <a16:creationId xmlns:a16="http://schemas.microsoft.com/office/drawing/2014/main" id="{AB9A09D9-A9EC-C3F4-558B-22553C67D2D7}"/>
              </a:ext>
            </a:extLst>
          </p:cNvPr>
          <p:cNvSpPr txBox="1"/>
          <p:nvPr/>
        </p:nvSpPr>
        <p:spPr>
          <a:xfrm>
            <a:off x="327371" y="5379690"/>
            <a:ext cx="902877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Bildquelle: Elemente Chemie. 2, [Schülerbuch], 1. Aufl., 4. Dr. Stuttgart Leipzig: Klett, 2012. </a:t>
            </a:r>
          </a:p>
        </p:txBody>
      </p:sp>
      <p:pic>
        <p:nvPicPr>
          <p:cNvPr id="69" name="Grafik 68" descr="Ein Bild, das Screenshot, Text, Diagramm, Design enthält.&#10;&#10;Automatisch generierte Beschreibung">
            <a:extLst>
              <a:ext uri="{FF2B5EF4-FFF2-40B4-BE49-F238E27FC236}">
                <a16:creationId xmlns:a16="http://schemas.microsoft.com/office/drawing/2014/main" id="{4C0E70B5-2445-CCCC-28C9-87A7C4339A23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4187" r="625"/>
          <a:stretch/>
        </p:blipFill>
        <p:spPr>
          <a:xfrm>
            <a:off x="-7595718" y="69450"/>
            <a:ext cx="21076996" cy="68637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296202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FAE11C4-C827-EBF0-693B-D51F3F62883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eck 1">
            <a:extLst>
              <a:ext uri="{FF2B5EF4-FFF2-40B4-BE49-F238E27FC236}">
                <a16:creationId xmlns:a16="http://schemas.microsoft.com/office/drawing/2014/main" id="{33394CE9-41E9-0F0C-8143-872A48EBA6AF}"/>
              </a:ext>
            </a:extLst>
          </p:cNvPr>
          <p:cNvSpPr/>
          <p:nvPr/>
        </p:nvSpPr>
        <p:spPr>
          <a:xfrm>
            <a:off x="-457200" y="-371475"/>
            <a:ext cx="9929813" cy="574357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755" name="Grafik 6754" descr="Ein Bild, das Screenshot, Text, Diagramm, Design enthält.&#10;&#10;Automatisch generierte Beschreibung">
            <a:extLst>
              <a:ext uri="{FF2B5EF4-FFF2-40B4-BE49-F238E27FC236}">
                <a16:creationId xmlns:a16="http://schemas.microsoft.com/office/drawing/2014/main" id="{EEF5602A-1481-8387-E564-DC2EE11A24B3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4187" r="625"/>
          <a:stretch/>
        </p:blipFill>
        <p:spPr>
          <a:xfrm>
            <a:off x="-7595718" y="69450"/>
            <a:ext cx="21076996" cy="6863787"/>
          </a:xfrm>
          <a:prstGeom prst="rect">
            <a:avLst/>
          </a:prstGeom>
        </p:spPr>
      </p:pic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3E4ED53C-D4C6-1D1F-09DF-1AD2C3C58F80}"/>
              </a:ext>
            </a:extLst>
          </p:cNvPr>
          <p:cNvGrpSpPr>
            <a:grpSpLocks noChangeAspect="1"/>
          </p:cNvGrpSpPr>
          <p:nvPr/>
        </p:nvGrpSpPr>
        <p:grpSpPr>
          <a:xfrm>
            <a:off x="4099925" y="1375901"/>
            <a:ext cx="944149" cy="979578"/>
            <a:chOff x="3576000" y="816426"/>
            <a:chExt cx="5040000" cy="5229127"/>
          </a:xfrm>
        </p:grpSpPr>
        <p:grpSp>
          <p:nvGrpSpPr>
            <p:cNvPr id="5" name="Magnesium ohne e-">
              <a:extLst>
                <a:ext uri="{FF2B5EF4-FFF2-40B4-BE49-F238E27FC236}">
                  <a16:creationId xmlns:a16="http://schemas.microsoft.com/office/drawing/2014/main" id="{D0FA13AD-994D-4909-21DE-5260EB6FBB5D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" name="K-Schale">
                <a:extLst>
                  <a:ext uri="{FF2B5EF4-FFF2-40B4-BE49-F238E27FC236}">
                    <a16:creationId xmlns:a16="http://schemas.microsoft.com/office/drawing/2014/main" id="{6ED6D7BA-2F48-4FB7-7B6C-534A5459ADEA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5" name="Atomkern mit Protonen und Neutronen">
                <a:extLst>
                  <a:ext uri="{FF2B5EF4-FFF2-40B4-BE49-F238E27FC236}">
                    <a16:creationId xmlns:a16="http://schemas.microsoft.com/office/drawing/2014/main" id="{D664E16D-0D98-B117-5655-DF6D875373CE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" name="Atomkern">
                  <a:extLst>
                    <a:ext uri="{FF2B5EF4-FFF2-40B4-BE49-F238E27FC236}">
                      <a16:creationId xmlns:a16="http://schemas.microsoft.com/office/drawing/2014/main" id="{FCCDDFC3-7B4A-1AD7-9583-A5579328BFEF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5" name="Gruppieren 14">
                  <a:extLst>
                    <a:ext uri="{FF2B5EF4-FFF2-40B4-BE49-F238E27FC236}">
                      <a16:creationId xmlns:a16="http://schemas.microsoft.com/office/drawing/2014/main" id="{BA02E27B-B8CA-7167-CC7A-D07DC5DF20F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" name="Ellipse 48">
                    <a:extLst>
                      <a:ext uri="{FF2B5EF4-FFF2-40B4-BE49-F238E27FC236}">
                        <a16:creationId xmlns:a16="http://schemas.microsoft.com/office/drawing/2014/main" id="{5665CB92-BB03-5ED1-6143-3B9B9B8982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" name="Additionszeichen 49">
                    <a:extLst>
                      <a:ext uri="{FF2B5EF4-FFF2-40B4-BE49-F238E27FC236}">
                        <a16:creationId xmlns:a16="http://schemas.microsoft.com/office/drawing/2014/main" id="{F4B9B208-F0F5-BB7F-3288-BEB3109E87F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" name="Gruppieren 15">
                  <a:extLst>
                    <a:ext uri="{FF2B5EF4-FFF2-40B4-BE49-F238E27FC236}">
                      <a16:creationId xmlns:a16="http://schemas.microsoft.com/office/drawing/2014/main" id="{A16A65D7-F5C7-48FE-EA5A-0020183C183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7" name="Ellipse 46">
                    <a:extLst>
                      <a:ext uri="{FF2B5EF4-FFF2-40B4-BE49-F238E27FC236}">
                        <a16:creationId xmlns:a16="http://schemas.microsoft.com/office/drawing/2014/main" id="{71BE7E6F-11BF-822F-3214-1C175E6C2B4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" name="Additionszeichen 47">
                    <a:extLst>
                      <a:ext uri="{FF2B5EF4-FFF2-40B4-BE49-F238E27FC236}">
                        <a16:creationId xmlns:a16="http://schemas.microsoft.com/office/drawing/2014/main" id="{678E3959-9C44-38FB-B059-24AAC6FC5A2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" name="Gruppieren 16">
                  <a:extLst>
                    <a:ext uri="{FF2B5EF4-FFF2-40B4-BE49-F238E27FC236}">
                      <a16:creationId xmlns:a16="http://schemas.microsoft.com/office/drawing/2014/main" id="{85B015F7-1C85-677A-6F65-F007CC33F97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" name="Ellipse 44">
                    <a:extLst>
                      <a:ext uri="{FF2B5EF4-FFF2-40B4-BE49-F238E27FC236}">
                        <a16:creationId xmlns:a16="http://schemas.microsoft.com/office/drawing/2014/main" id="{5706E1CE-40BB-BE5C-9B11-7C76FC59E6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" name="Additionszeichen 45">
                    <a:extLst>
                      <a:ext uri="{FF2B5EF4-FFF2-40B4-BE49-F238E27FC236}">
                        <a16:creationId xmlns:a16="http://schemas.microsoft.com/office/drawing/2014/main" id="{600FF49C-8ED8-A095-7FFD-B54D2A26C2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" name="Gruppieren 17">
                  <a:extLst>
                    <a:ext uri="{FF2B5EF4-FFF2-40B4-BE49-F238E27FC236}">
                      <a16:creationId xmlns:a16="http://schemas.microsoft.com/office/drawing/2014/main" id="{77489FA2-E56C-88C8-7EF2-ED47F2DB377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" name="Ellipse 42">
                    <a:extLst>
                      <a:ext uri="{FF2B5EF4-FFF2-40B4-BE49-F238E27FC236}">
                        <a16:creationId xmlns:a16="http://schemas.microsoft.com/office/drawing/2014/main" id="{3559EBE5-CF7A-D43C-FFB4-DF8E6FDBBB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" name="Additionszeichen 43">
                    <a:extLst>
                      <a:ext uri="{FF2B5EF4-FFF2-40B4-BE49-F238E27FC236}">
                        <a16:creationId xmlns:a16="http://schemas.microsoft.com/office/drawing/2014/main" id="{D5B57EBC-C89A-C38B-4010-B65BA2D6F6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" name="Gruppieren 18">
                  <a:extLst>
                    <a:ext uri="{FF2B5EF4-FFF2-40B4-BE49-F238E27FC236}">
                      <a16:creationId xmlns:a16="http://schemas.microsoft.com/office/drawing/2014/main" id="{93A19B2A-57FD-6452-891E-28BB6BBED77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" name="Ellipse 40">
                    <a:extLst>
                      <a:ext uri="{FF2B5EF4-FFF2-40B4-BE49-F238E27FC236}">
                        <a16:creationId xmlns:a16="http://schemas.microsoft.com/office/drawing/2014/main" id="{F9EC2713-5C18-1A6F-23E0-01F7E7E9C2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" name="Additionszeichen 41">
                    <a:extLst>
                      <a:ext uri="{FF2B5EF4-FFF2-40B4-BE49-F238E27FC236}">
                        <a16:creationId xmlns:a16="http://schemas.microsoft.com/office/drawing/2014/main" id="{15EC82AB-0610-6EAF-6AB1-C433B1114F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0" name="Gruppieren 19">
                  <a:extLst>
                    <a:ext uri="{FF2B5EF4-FFF2-40B4-BE49-F238E27FC236}">
                      <a16:creationId xmlns:a16="http://schemas.microsoft.com/office/drawing/2014/main" id="{E488E7E2-634F-AEB9-70E9-15B83420C75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" name="Ellipse 38">
                    <a:extLst>
                      <a:ext uri="{FF2B5EF4-FFF2-40B4-BE49-F238E27FC236}">
                        <a16:creationId xmlns:a16="http://schemas.microsoft.com/office/drawing/2014/main" id="{58AF477C-429F-F773-5D1E-B0D8DECEA2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" name="Additionszeichen 39">
                    <a:extLst>
                      <a:ext uri="{FF2B5EF4-FFF2-40B4-BE49-F238E27FC236}">
                        <a16:creationId xmlns:a16="http://schemas.microsoft.com/office/drawing/2014/main" id="{0C24A434-3D9C-F1BB-E693-43D37188691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" name="Gruppieren 20">
                  <a:extLst>
                    <a:ext uri="{FF2B5EF4-FFF2-40B4-BE49-F238E27FC236}">
                      <a16:creationId xmlns:a16="http://schemas.microsoft.com/office/drawing/2014/main" id="{3CDB98A9-44D2-73A0-C342-D35DC5477B0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7" name="Ellipse 36">
                    <a:extLst>
                      <a:ext uri="{FF2B5EF4-FFF2-40B4-BE49-F238E27FC236}">
                        <a16:creationId xmlns:a16="http://schemas.microsoft.com/office/drawing/2014/main" id="{CBB24EFD-DBDB-9BBA-62E6-3997A920EE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" name="Additionszeichen 37">
                    <a:extLst>
                      <a:ext uri="{FF2B5EF4-FFF2-40B4-BE49-F238E27FC236}">
                        <a16:creationId xmlns:a16="http://schemas.microsoft.com/office/drawing/2014/main" id="{80FCCAF4-F8DB-F4A6-C929-2DB1728179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" name="Gruppieren 21">
                  <a:extLst>
                    <a:ext uri="{FF2B5EF4-FFF2-40B4-BE49-F238E27FC236}">
                      <a16:creationId xmlns:a16="http://schemas.microsoft.com/office/drawing/2014/main" id="{894F729B-48DB-F4F4-3480-ED6084E9D95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5" name="Ellipse 34">
                    <a:extLst>
                      <a:ext uri="{FF2B5EF4-FFF2-40B4-BE49-F238E27FC236}">
                        <a16:creationId xmlns:a16="http://schemas.microsoft.com/office/drawing/2014/main" id="{47AA77FA-8080-B003-A225-18AADB2CEDC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" name="Additionszeichen 35">
                    <a:extLst>
                      <a:ext uri="{FF2B5EF4-FFF2-40B4-BE49-F238E27FC236}">
                        <a16:creationId xmlns:a16="http://schemas.microsoft.com/office/drawing/2014/main" id="{74989967-3EB7-E713-59E8-B2F40FED70C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" name="Gruppieren 22">
                  <a:extLst>
                    <a:ext uri="{FF2B5EF4-FFF2-40B4-BE49-F238E27FC236}">
                      <a16:creationId xmlns:a16="http://schemas.microsoft.com/office/drawing/2014/main" id="{2B7221CE-F62C-9D50-ED12-6476CF4F2D5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" name="Ellipse 32">
                    <a:extLst>
                      <a:ext uri="{FF2B5EF4-FFF2-40B4-BE49-F238E27FC236}">
                        <a16:creationId xmlns:a16="http://schemas.microsoft.com/office/drawing/2014/main" id="{55780AD9-86A6-3656-4360-CC6BD6E1989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" name="Additionszeichen 33">
                    <a:extLst>
                      <a:ext uri="{FF2B5EF4-FFF2-40B4-BE49-F238E27FC236}">
                        <a16:creationId xmlns:a16="http://schemas.microsoft.com/office/drawing/2014/main" id="{0ED5A2FA-E9F8-21D1-F7C4-9EF972F36CD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" name="Gruppieren 23">
                  <a:extLst>
                    <a:ext uri="{FF2B5EF4-FFF2-40B4-BE49-F238E27FC236}">
                      <a16:creationId xmlns:a16="http://schemas.microsoft.com/office/drawing/2014/main" id="{93E3195C-0F98-FD6D-CF78-87A0FA7A57C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" name="Ellipse 30">
                    <a:extLst>
                      <a:ext uri="{FF2B5EF4-FFF2-40B4-BE49-F238E27FC236}">
                        <a16:creationId xmlns:a16="http://schemas.microsoft.com/office/drawing/2014/main" id="{428C6087-A277-D95A-401C-9AD25A3FD9D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" name="Additionszeichen 31">
                    <a:extLst>
                      <a:ext uri="{FF2B5EF4-FFF2-40B4-BE49-F238E27FC236}">
                        <a16:creationId xmlns:a16="http://schemas.microsoft.com/office/drawing/2014/main" id="{0EF3FCCB-5C46-01B7-09A5-42A626E4D21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" name="Gruppieren 24">
                  <a:extLst>
                    <a:ext uri="{FF2B5EF4-FFF2-40B4-BE49-F238E27FC236}">
                      <a16:creationId xmlns:a16="http://schemas.microsoft.com/office/drawing/2014/main" id="{0AFF3909-587E-E15F-99D8-9ED9538BCE4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" name="Ellipse 28">
                    <a:extLst>
                      <a:ext uri="{FF2B5EF4-FFF2-40B4-BE49-F238E27FC236}">
                        <a16:creationId xmlns:a16="http://schemas.microsoft.com/office/drawing/2014/main" id="{B0079FCF-2C4D-6EE7-44E6-950E918D9C6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" name="Additionszeichen 29">
                    <a:extLst>
                      <a:ext uri="{FF2B5EF4-FFF2-40B4-BE49-F238E27FC236}">
                        <a16:creationId xmlns:a16="http://schemas.microsoft.com/office/drawing/2014/main" id="{A9215AE3-DAA7-30A5-4C1B-1096FDE25B8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" name="Gruppieren 25">
                  <a:extLst>
                    <a:ext uri="{FF2B5EF4-FFF2-40B4-BE49-F238E27FC236}">
                      <a16:creationId xmlns:a16="http://schemas.microsoft.com/office/drawing/2014/main" id="{C0F4F9CF-F001-83A9-385B-4376BD53848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7" name="Ellipse 26">
                    <a:extLst>
                      <a:ext uri="{FF2B5EF4-FFF2-40B4-BE49-F238E27FC236}">
                        <a16:creationId xmlns:a16="http://schemas.microsoft.com/office/drawing/2014/main" id="{F6DA1BA3-5842-9A13-A3AC-F0E793BDC5F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" name="Additionszeichen 27">
                    <a:extLst>
                      <a:ext uri="{FF2B5EF4-FFF2-40B4-BE49-F238E27FC236}">
                        <a16:creationId xmlns:a16="http://schemas.microsoft.com/office/drawing/2014/main" id="{F10DECFA-BFAB-AE2C-7C45-6CD16B5E736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52" name="Ellipse 51">
                  <a:extLst>
                    <a:ext uri="{FF2B5EF4-FFF2-40B4-BE49-F238E27FC236}">
                      <a16:creationId xmlns:a16="http://schemas.microsoft.com/office/drawing/2014/main" id="{DA9A30E2-2EB5-76BC-A3CD-FEFF287B10DC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" name="Ellipse 52">
                  <a:extLst>
                    <a:ext uri="{FF2B5EF4-FFF2-40B4-BE49-F238E27FC236}">
                      <a16:creationId xmlns:a16="http://schemas.microsoft.com/office/drawing/2014/main" id="{3CD236BA-0E3C-C977-AF30-000F91D8ACBC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" name="Ellipse 53">
                  <a:extLst>
                    <a:ext uri="{FF2B5EF4-FFF2-40B4-BE49-F238E27FC236}">
                      <a16:creationId xmlns:a16="http://schemas.microsoft.com/office/drawing/2014/main" id="{9BA41296-3E55-D3C1-6A39-C4F2FC49FBD0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" name="Ellipse 54">
                  <a:extLst>
                    <a:ext uri="{FF2B5EF4-FFF2-40B4-BE49-F238E27FC236}">
                      <a16:creationId xmlns:a16="http://schemas.microsoft.com/office/drawing/2014/main" id="{91605FF4-C964-0AE0-F19A-1B81FEA04B19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" name="Ellipse 55">
                  <a:extLst>
                    <a:ext uri="{FF2B5EF4-FFF2-40B4-BE49-F238E27FC236}">
                      <a16:creationId xmlns:a16="http://schemas.microsoft.com/office/drawing/2014/main" id="{384E4A69-D73F-ADFE-E354-EF214FD6BC85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" name="Ellipse 56">
                  <a:extLst>
                    <a:ext uri="{FF2B5EF4-FFF2-40B4-BE49-F238E27FC236}">
                      <a16:creationId xmlns:a16="http://schemas.microsoft.com/office/drawing/2014/main" id="{5629CEF3-B636-073C-5607-A62BC07CB3C8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" name="Ellipse 57">
                  <a:extLst>
                    <a:ext uri="{FF2B5EF4-FFF2-40B4-BE49-F238E27FC236}">
                      <a16:creationId xmlns:a16="http://schemas.microsoft.com/office/drawing/2014/main" id="{EBC95BD0-FFE3-B2DE-4E3E-7660633F7C5E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" name="Ellipse 58">
                  <a:extLst>
                    <a:ext uri="{FF2B5EF4-FFF2-40B4-BE49-F238E27FC236}">
                      <a16:creationId xmlns:a16="http://schemas.microsoft.com/office/drawing/2014/main" id="{CD6C9394-C0A9-07D7-F475-048ACD05D043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" name="Ellipse 59">
                  <a:extLst>
                    <a:ext uri="{FF2B5EF4-FFF2-40B4-BE49-F238E27FC236}">
                      <a16:creationId xmlns:a16="http://schemas.microsoft.com/office/drawing/2014/main" id="{4C041788-1A0D-1C82-D8FF-F0268BC19719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" name="Ellipse 60">
                  <a:extLst>
                    <a:ext uri="{FF2B5EF4-FFF2-40B4-BE49-F238E27FC236}">
                      <a16:creationId xmlns:a16="http://schemas.microsoft.com/office/drawing/2014/main" id="{7458F650-E706-13D4-C2FC-B8ADA7A6D306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" name="Ellipse 61">
                  <a:extLst>
                    <a:ext uri="{FF2B5EF4-FFF2-40B4-BE49-F238E27FC236}">
                      <a16:creationId xmlns:a16="http://schemas.microsoft.com/office/drawing/2014/main" id="{DFB47C64-FECE-0839-DDE4-3E831412A718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" name="Ellipse 62">
                  <a:extLst>
                    <a:ext uri="{FF2B5EF4-FFF2-40B4-BE49-F238E27FC236}">
                      <a16:creationId xmlns:a16="http://schemas.microsoft.com/office/drawing/2014/main" id="{C9393046-9C28-298B-9CEE-6C6BAEF73191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6" name="L-Schale">
                <a:extLst>
                  <a:ext uri="{FF2B5EF4-FFF2-40B4-BE49-F238E27FC236}">
                    <a16:creationId xmlns:a16="http://schemas.microsoft.com/office/drawing/2014/main" id="{19B2748F-B3EC-5CF0-FCD8-410E0CBBAD86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" name="M-Schale">
                <a:extLst>
                  <a:ext uri="{FF2B5EF4-FFF2-40B4-BE49-F238E27FC236}">
                    <a16:creationId xmlns:a16="http://schemas.microsoft.com/office/drawing/2014/main" id="{4066785F-B6A6-01ED-CF69-386C8A2A3A45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" name="Gruppieren 5">
              <a:extLst>
                <a:ext uri="{FF2B5EF4-FFF2-40B4-BE49-F238E27FC236}">
                  <a16:creationId xmlns:a16="http://schemas.microsoft.com/office/drawing/2014/main" id="{EE91201C-C1A1-1F17-978B-9AD36F9B0192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0" name="Ellipse 9">
                <a:extLst>
                  <a:ext uri="{FF2B5EF4-FFF2-40B4-BE49-F238E27FC236}">
                    <a16:creationId xmlns:a16="http://schemas.microsoft.com/office/drawing/2014/main" id="{F02F83CA-D5EB-BD86-B4E8-5425CF9E4B5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" name="Minuszeichen 90">
                <a:extLst>
                  <a:ext uri="{FF2B5EF4-FFF2-40B4-BE49-F238E27FC236}">
                    <a16:creationId xmlns:a16="http://schemas.microsoft.com/office/drawing/2014/main" id="{8DF90864-6870-0FC3-2561-CE819F67BA7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3" name="Gruppieren 92">
              <a:extLst>
                <a:ext uri="{FF2B5EF4-FFF2-40B4-BE49-F238E27FC236}">
                  <a16:creationId xmlns:a16="http://schemas.microsoft.com/office/drawing/2014/main" id="{566C38DF-417C-CBC3-5C0E-CA4EC72D6F9A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94" name="Ellipse 93">
                <a:extLst>
                  <a:ext uri="{FF2B5EF4-FFF2-40B4-BE49-F238E27FC236}">
                    <a16:creationId xmlns:a16="http://schemas.microsoft.com/office/drawing/2014/main" id="{BDF46DA6-B522-B63A-CA7A-834FFBC2545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" name="Minuszeichen 94">
                <a:extLst>
                  <a:ext uri="{FF2B5EF4-FFF2-40B4-BE49-F238E27FC236}">
                    <a16:creationId xmlns:a16="http://schemas.microsoft.com/office/drawing/2014/main" id="{0A3E7A91-C612-193B-4DC9-6060D88E03C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6" name="Gruppieren 95">
              <a:extLst>
                <a:ext uri="{FF2B5EF4-FFF2-40B4-BE49-F238E27FC236}">
                  <a16:creationId xmlns:a16="http://schemas.microsoft.com/office/drawing/2014/main" id="{07712A3C-69BB-58EC-F8F8-BCEA505B2FCC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97" name="Ellipse 96">
                <a:extLst>
                  <a:ext uri="{FF2B5EF4-FFF2-40B4-BE49-F238E27FC236}">
                    <a16:creationId xmlns:a16="http://schemas.microsoft.com/office/drawing/2014/main" id="{3869D893-30D3-CAA9-0401-14739A8EDA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" name="Minuszeichen 97">
                <a:extLst>
                  <a:ext uri="{FF2B5EF4-FFF2-40B4-BE49-F238E27FC236}">
                    <a16:creationId xmlns:a16="http://schemas.microsoft.com/office/drawing/2014/main" id="{9588FFAF-4C30-7F47-D8B8-AB9644992E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9" name="Gruppieren 98">
              <a:extLst>
                <a:ext uri="{FF2B5EF4-FFF2-40B4-BE49-F238E27FC236}">
                  <a16:creationId xmlns:a16="http://schemas.microsoft.com/office/drawing/2014/main" id="{8BDABD23-460B-D6BA-F710-56D8FBE15D88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00" name="Ellipse 99">
                <a:extLst>
                  <a:ext uri="{FF2B5EF4-FFF2-40B4-BE49-F238E27FC236}">
                    <a16:creationId xmlns:a16="http://schemas.microsoft.com/office/drawing/2014/main" id="{7E33C1D7-8AFF-5FA8-5906-AEF608943CB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Minuszeichen 100">
                <a:extLst>
                  <a:ext uri="{FF2B5EF4-FFF2-40B4-BE49-F238E27FC236}">
                    <a16:creationId xmlns:a16="http://schemas.microsoft.com/office/drawing/2014/main" id="{2B2D2E9A-544A-DB0F-55EA-A8CFC0F4639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2" name="Gruppieren 101">
              <a:extLst>
                <a:ext uri="{FF2B5EF4-FFF2-40B4-BE49-F238E27FC236}">
                  <a16:creationId xmlns:a16="http://schemas.microsoft.com/office/drawing/2014/main" id="{5E994843-F022-EAA2-6020-E9CD8DBF4D33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03" name="Ellipse 102">
                <a:extLst>
                  <a:ext uri="{FF2B5EF4-FFF2-40B4-BE49-F238E27FC236}">
                    <a16:creationId xmlns:a16="http://schemas.microsoft.com/office/drawing/2014/main" id="{52455E3B-A610-9E85-8A62-DF3F3DECD0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" name="Minuszeichen 103">
                <a:extLst>
                  <a:ext uri="{FF2B5EF4-FFF2-40B4-BE49-F238E27FC236}">
                    <a16:creationId xmlns:a16="http://schemas.microsoft.com/office/drawing/2014/main" id="{09558FE5-81A3-C782-DEDE-3F88BC1CAD3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5" name="Gruppieren 104">
              <a:extLst>
                <a:ext uri="{FF2B5EF4-FFF2-40B4-BE49-F238E27FC236}">
                  <a16:creationId xmlns:a16="http://schemas.microsoft.com/office/drawing/2014/main" id="{B8BC45C6-6010-1AE1-ED2A-925A5C35B359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06" name="Ellipse 105">
                <a:extLst>
                  <a:ext uri="{FF2B5EF4-FFF2-40B4-BE49-F238E27FC236}">
                    <a16:creationId xmlns:a16="http://schemas.microsoft.com/office/drawing/2014/main" id="{90FACB33-D3ED-B077-9191-DC97A36823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7" name="Minuszeichen 106">
                <a:extLst>
                  <a:ext uri="{FF2B5EF4-FFF2-40B4-BE49-F238E27FC236}">
                    <a16:creationId xmlns:a16="http://schemas.microsoft.com/office/drawing/2014/main" id="{79B3A9E3-15EA-CA1E-FC34-16C5CBCEA58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8" name="Gruppieren 107">
              <a:extLst>
                <a:ext uri="{FF2B5EF4-FFF2-40B4-BE49-F238E27FC236}">
                  <a16:creationId xmlns:a16="http://schemas.microsoft.com/office/drawing/2014/main" id="{1D289119-58EF-5F51-4B78-2BDFF0DDB344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09" name="Ellipse 108">
                <a:extLst>
                  <a:ext uri="{FF2B5EF4-FFF2-40B4-BE49-F238E27FC236}">
                    <a16:creationId xmlns:a16="http://schemas.microsoft.com/office/drawing/2014/main" id="{3E236E35-2F69-1B19-EBA1-D66A9AE3962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0" name="Minuszeichen 109">
                <a:extLst>
                  <a:ext uri="{FF2B5EF4-FFF2-40B4-BE49-F238E27FC236}">
                    <a16:creationId xmlns:a16="http://schemas.microsoft.com/office/drawing/2014/main" id="{DAC57F65-C192-6A32-E7A2-E86DA903A8B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1" name="Gruppieren 110">
              <a:extLst>
                <a:ext uri="{FF2B5EF4-FFF2-40B4-BE49-F238E27FC236}">
                  <a16:creationId xmlns:a16="http://schemas.microsoft.com/office/drawing/2014/main" id="{D60629B1-A406-662C-DD05-5713D80F78AF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12" name="Ellipse 111">
                <a:extLst>
                  <a:ext uri="{FF2B5EF4-FFF2-40B4-BE49-F238E27FC236}">
                    <a16:creationId xmlns:a16="http://schemas.microsoft.com/office/drawing/2014/main" id="{DD254422-12B0-6C2C-C530-9D8C5C485EE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" name="Minuszeichen 112">
                <a:extLst>
                  <a:ext uri="{FF2B5EF4-FFF2-40B4-BE49-F238E27FC236}">
                    <a16:creationId xmlns:a16="http://schemas.microsoft.com/office/drawing/2014/main" id="{A8D81FD5-1AFF-8CC6-B0D6-31308F51CE2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4" name="Gruppieren 113">
              <a:extLst>
                <a:ext uri="{FF2B5EF4-FFF2-40B4-BE49-F238E27FC236}">
                  <a16:creationId xmlns:a16="http://schemas.microsoft.com/office/drawing/2014/main" id="{FEC63D63-7582-F278-E3F4-20BE95931B4A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15" name="Ellipse 114">
                <a:extLst>
                  <a:ext uri="{FF2B5EF4-FFF2-40B4-BE49-F238E27FC236}">
                    <a16:creationId xmlns:a16="http://schemas.microsoft.com/office/drawing/2014/main" id="{B7BE299D-B177-67F8-3569-4116F197FF8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6" name="Minuszeichen 115">
                <a:extLst>
                  <a:ext uri="{FF2B5EF4-FFF2-40B4-BE49-F238E27FC236}">
                    <a16:creationId xmlns:a16="http://schemas.microsoft.com/office/drawing/2014/main" id="{333B719B-76CC-7AD9-69C3-18F71B78287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7" name="Gruppieren 116">
              <a:extLst>
                <a:ext uri="{FF2B5EF4-FFF2-40B4-BE49-F238E27FC236}">
                  <a16:creationId xmlns:a16="http://schemas.microsoft.com/office/drawing/2014/main" id="{17F6F527-2646-B3F6-A362-E3AC4D12BD60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18" name="Ellipse 117">
                <a:extLst>
                  <a:ext uri="{FF2B5EF4-FFF2-40B4-BE49-F238E27FC236}">
                    <a16:creationId xmlns:a16="http://schemas.microsoft.com/office/drawing/2014/main" id="{6C2BA544-93A0-CE29-3E43-0EB41E3B2B1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9" name="Minuszeichen 118">
                <a:extLst>
                  <a:ext uri="{FF2B5EF4-FFF2-40B4-BE49-F238E27FC236}">
                    <a16:creationId xmlns:a16="http://schemas.microsoft.com/office/drawing/2014/main" id="{98558A1A-128F-F3E9-21CA-37CB5BF8828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ruppieren 6">
              <a:extLst>
                <a:ext uri="{FF2B5EF4-FFF2-40B4-BE49-F238E27FC236}">
                  <a16:creationId xmlns:a16="http://schemas.microsoft.com/office/drawing/2014/main" id="{BDFB4675-2BAD-1326-3E52-6C5ECC63B720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" name="Ellipse 7">
                <a:extLst>
                  <a:ext uri="{FF2B5EF4-FFF2-40B4-BE49-F238E27FC236}">
                    <a16:creationId xmlns:a16="http://schemas.microsoft.com/office/drawing/2014/main" id="{037B9B42-A4D9-9C57-DB6B-49D21AAD25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" name="Minuszeichen 8">
                <a:extLst>
                  <a:ext uri="{FF2B5EF4-FFF2-40B4-BE49-F238E27FC236}">
                    <a16:creationId xmlns:a16="http://schemas.microsoft.com/office/drawing/2014/main" id="{EEC849E6-51E4-5CF0-DCE9-54A24FDB75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ruppieren 12">
              <a:extLst>
                <a:ext uri="{FF2B5EF4-FFF2-40B4-BE49-F238E27FC236}">
                  <a16:creationId xmlns:a16="http://schemas.microsoft.com/office/drawing/2014/main" id="{90926C63-335F-A146-2CF9-280A360060EC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4" name="Ellipse 13">
                <a:extLst>
                  <a:ext uri="{FF2B5EF4-FFF2-40B4-BE49-F238E27FC236}">
                    <a16:creationId xmlns:a16="http://schemas.microsoft.com/office/drawing/2014/main" id="{CA8CF82A-D9CC-34DE-086B-C0013F78E5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" name="Minuszeichen 50">
                <a:extLst>
                  <a:ext uri="{FF2B5EF4-FFF2-40B4-BE49-F238E27FC236}">
                    <a16:creationId xmlns:a16="http://schemas.microsoft.com/office/drawing/2014/main" id="{EE348679-BA59-FCC8-339D-25A08914B62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31" name="Gruppieren 730">
            <a:extLst>
              <a:ext uri="{FF2B5EF4-FFF2-40B4-BE49-F238E27FC236}">
                <a16:creationId xmlns:a16="http://schemas.microsoft.com/office/drawing/2014/main" id="{5B4AAA18-F000-D3E2-15D4-F94A333A6D7C}"/>
              </a:ext>
            </a:extLst>
          </p:cNvPr>
          <p:cNvGrpSpPr>
            <a:grpSpLocks noChangeAspect="1"/>
          </p:cNvGrpSpPr>
          <p:nvPr/>
        </p:nvGrpSpPr>
        <p:grpSpPr>
          <a:xfrm>
            <a:off x="5414937" y="1388348"/>
            <a:ext cx="944149" cy="979578"/>
            <a:chOff x="3576000" y="816426"/>
            <a:chExt cx="5040000" cy="5229127"/>
          </a:xfrm>
        </p:grpSpPr>
        <p:grpSp>
          <p:nvGrpSpPr>
            <p:cNvPr id="732" name="Magnesium ohne e-">
              <a:extLst>
                <a:ext uri="{FF2B5EF4-FFF2-40B4-BE49-F238E27FC236}">
                  <a16:creationId xmlns:a16="http://schemas.microsoft.com/office/drawing/2014/main" id="{53158542-39F9-D4F5-9094-1B65CAB30B15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769" name="K-Schale">
                <a:extLst>
                  <a:ext uri="{FF2B5EF4-FFF2-40B4-BE49-F238E27FC236}">
                    <a16:creationId xmlns:a16="http://schemas.microsoft.com/office/drawing/2014/main" id="{F15E9D00-6516-31D0-10FC-6BC43A8CF4EE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70" name="Atomkern mit Protonen und Neutronen">
                <a:extLst>
                  <a:ext uri="{FF2B5EF4-FFF2-40B4-BE49-F238E27FC236}">
                    <a16:creationId xmlns:a16="http://schemas.microsoft.com/office/drawing/2014/main" id="{7A0DBD5B-1A22-6574-DC2F-EAA1B3A94BA9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773" name="Atomkern">
                  <a:extLst>
                    <a:ext uri="{FF2B5EF4-FFF2-40B4-BE49-F238E27FC236}">
                      <a16:creationId xmlns:a16="http://schemas.microsoft.com/office/drawing/2014/main" id="{660522DD-6146-230E-5FF7-4EA8BC2980F2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74" name="Gruppieren 773">
                  <a:extLst>
                    <a:ext uri="{FF2B5EF4-FFF2-40B4-BE49-F238E27FC236}">
                      <a16:creationId xmlns:a16="http://schemas.microsoft.com/office/drawing/2014/main" id="{62E44900-AEAD-CED6-815E-178AFCDE7FC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20" name="Ellipse 819">
                    <a:extLst>
                      <a:ext uri="{FF2B5EF4-FFF2-40B4-BE49-F238E27FC236}">
                        <a16:creationId xmlns:a16="http://schemas.microsoft.com/office/drawing/2014/main" id="{690736B6-0E17-BEC7-F278-EA495A6DB6C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1" name="Additionszeichen 820">
                    <a:extLst>
                      <a:ext uri="{FF2B5EF4-FFF2-40B4-BE49-F238E27FC236}">
                        <a16:creationId xmlns:a16="http://schemas.microsoft.com/office/drawing/2014/main" id="{7ED5F294-2056-3E01-5218-BF71D469BAE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5" name="Gruppieren 774">
                  <a:extLst>
                    <a:ext uri="{FF2B5EF4-FFF2-40B4-BE49-F238E27FC236}">
                      <a16:creationId xmlns:a16="http://schemas.microsoft.com/office/drawing/2014/main" id="{019B27A6-19BD-66CB-C1A9-C2F7979C1B2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8" name="Ellipse 817">
                    <a:extLst>
                      <a:ext uri="{FF2B5EF4-FFF2-40B4-BE49-F238E27FC236}">
                        <a16:creationId xmlns:a16="http://schemas.microsoft.com/office/drawing/2014/main" id="{08EA056F-824F-8AD6-458F-D96553F189E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9" name="Additionszeichen 818">
                    <a:extLst>
                      <a:ext uri="{FF2B5EF4-FFF2-40B4-BE49-F238E27FC236}">
                        <a16:creationId xmlns:a16="http://schemas.microsoft.com/office/drawing/2014/main" id="{5580750A-1BE8-7C98-05D6-A77E352EFC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6" name="Gruppieren 775">
                  <a:extLst>
                    <a:ext uri="{FF2B5EF4-FFF2-40B4-BE49-F238E27FC236}">
                      <a16:creationId xmlns:a16="http://schemas.microsoft.com/office/drawing/2014/main" id="{43350998-01C1-0960-A9E6-AC325C5650C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6" name="Ellipse 815">
                    <a:extLst>
                      <a:ext uri="{FF2B5EF4-FFF2-40B4-BE49-F238E27FC236}">
                        <a16:creationId xmlns:a16="http://schemas.microsoft.com/office/drawing/2014/main" id="{A8B9E213-2446-18BC-564A-55A6B646C5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7" name="Additionszeichen 816">
                    <a:extLst>
                      <a:ext uri="{FF2B5EF4-FFF2-40B4-BE49-F238E27FC236}">
                        <a16:creationId xmlns:a16="http://schemas.microsoft.com/office/drawing/2014/main" id="{BB15804F-592B-A507-F0BE-BB8CA3D20A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7" name="Gruppieren 776">
                  <a:extLst>
                    <a:ext uri="{FF2B5EF4-FFF2-40B4-BE49-F238E27FC236}">
                      <a16:creationId xmlns:a16="http://schemas.microsoft.com/office/drawing/2014/main" id="{FDE13F1D-1ABB-C5D2-013E-408BA507AB6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4" name="Ellipse 813">
                    <a:extLst>
                      <a:ext uri="{FF2B5EF4-FFF2-40B4-BE49-F238E27FC236}">
                        <a16:creationId xmlns:a16="http://schemas.microsoft.com/office/drawing/2014/main" id="{17B9CDBA-5217-9CCA-8CF9-08D50EA5C2B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5" name="Additionszeichen 814">
                    <a:extLst>
                      <a:ext uri="{FF2B5EF4-FFF2-40B4-BE49-F238E27FC236}">
                        <a16:creationId xmlns:a16="http://schemas.microsoft.com/office/drawing/2014/main" id="{3B1B718C-537F-8F86-8F30-19D819E1169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8" name="Gruppieren 777">
                  <a:extLst>
                    <a:ext uri="{FF2B5EF4-FFF2-40B4-BE49-F238E27FC236}">
                      <a16:creationId xmlns:a16="http://schemas.microsoft.com/office/drawing/2014/main" id="{4A1B6222-BB64-EB88-4DA6-9B34DF7FCE5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2" name="Ellipse 811">
                    <a:extLst>
                      <a:ext uri="{FF2B5EF4-FFF2-40B4-BE49-F238E27FC236}">
                        <a16:creationId xmlns:a16="http://schemas.microsoft.com/office/drawing/2014/main" id="{6E7001AB-FAEC-F508-8674-3BD2E434210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3" name="Additionszeichen 812">
                    <a:extLst>
                      <a:ext uri="{FF2B5EF4-FFF2-40B4-BE49-F238E27FC236}">
                        <a16:creationId xmlns:a16="http://schemas.microsoft.com/office/drawing/2014/main" id="{4593D5A0-C3D2-FD20-09F6-CF666188EDE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9" name="Gruppieren 778">
                  <a:extLst>
                    <a:ext uri="{FF2B5EF4-FFF2-40B4-BE49-F238E27FC236}">
                      <a16:creationId xmlns:a16="http://schemas.microsoft.com/office/drawing/2014/main" id="{2B88466E-7C6A-0DCF-A92D-618A3EACF5F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0" name="Ellipse 809">
                    <a:extLst>
                      <a:ext uri="{FF2B5EF4-FFF2-40B4-BE49-F238E27FC236}">
                        <a16:creationId xmlns:a16="http://schemas.microsoft.com/office/drawing/2014/main" id="{F88681AD-1941-4BD9-88EC-6E1D16DD9D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1" name="Additionszeichen 810">
                    <a:extLst>
                      <a:ext uri="{FF2B5EF4-FFF2-40B4-BE49-F238E27FC236}">
                        <a16:creationId xmlns:a16="http://schemas.microsoft.com/office/drawing/2014/main" id="{E3160E83-2AFA-99CA-25D1-69C086F7B9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0" name="Gruppieren 779">
                  <a:extLst>
                    <a:ext uri="{FF2B5EF4-FFF2-40B4-BE49-F238E27FC236}">
                      <a16:creationId xmlns:a16="http://schemas.microsoft.com/office/drawing/2014/main" id="{F4F087A4-863A-4D1B-2439-0A85D3EE1FD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8" name="Ellipse 807">
                    <a:extLst>
                      <a:ext uri="{FF2B5EF4-FFF2-40B4-BE49-F238E27FC236}">
                        <a16:creationId xmlns:a16="http://schemas.microsoft.com/office/drawing/2014/main" id="{2455CFFC-1D1F-DB1F-FCA7-3B179202A76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9" name="Additionszeichen 808">
                    <a:extLst>
                      <a:ext uri="{FF2B5EF4-FFF2-40B4-BE49-F238E27FC236}">
                        <a16:creationId xmlns:a16="http://schemas.microsoft.com/office/drawing/2014/main" id="{8FAD989D-E41F-6819-E684-7CB86B7C6DD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1" name="Gruppieren 780">
                  <a:extLst>
                    <a:ext uri="{FF2B5EF4-FFF2-40B4-BE49-F238E27FC236}">
                      <a16:creationId xmlns:a16="http://schemas.microsoft.com/office/drawing/2014/main" id="{B03EB8F5-54FF-778E-B041-3C5518E5749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6" name="Ellipse 805">
                    <a:extLst>
                      <a:ext uri="{FF2B5EF4-FFF2-40B4-BE49-F238E27FC236}">
                        <a16:creationId xmlns:a16="http://schemas.microsoft.com/office/drawing/2014/main" id="{4082655D-7145-4B4E-8710-63E8265225B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7" name="Additionszeichen 806">
                    <a:extLst>
                      <a:ext uri="{FF2B5EF4-FFF2-40B4-BE49-F238E27FC236}">
                        <a16:creationId xmlns:a16="http://schemas.microsoft.com/office/drawing/2014/main" id="{A367BCBB-5C63-63EA-D1C8-A833F90F569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2" name="Gruppieren 781">
                  <a:extLst>
                    <a:ext uri="{FF2B5EF4-FFF2-40B4-BE49-F238E27FC236}">
                      <a16:creationId xmlns:a16="http://schemas.microsoft.com/office/drawing/2014/main" id="{3CCFA316-4306-D3B3-4846-18AC8F7CBA2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4" name="Ellipse 803">
                    <a:extLst>
                      <a:ext uri="{FF2B5EF4-FFF2-40B4-BE49-F238E27FC236}">
                        <a16:creationId xmlns:a16="http://schemas.microsoft.com/office/drawing/2014/main" id="{F83BF11E-B811-A7EB-F8BD-4E51823C33E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5" name="Additionszeichen 804">
                    <a:extLst>
                      <a:ext uri="{FF2B5EF4-FFF2-40B4-BE49-F238E27FC236}">
                        <a16:creationId xmlns:a16="http://schemas.microsoft.com/office/drawing/2014/main" id="{DA6D1095-421D-7213-8F31-FD64D5DF54E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3" name="Gruppieren 782">
                  <a:extLst>
                    <a:ext uri="{FF2B5EF4-FFF2-40B4-BE49-F238E27FC236}">
                      <a16:creationId xmlns:a16="http://schemas.microsoft.com/office/drawing/2014/main" id="{9D53BB0E-A21B-4D0C-4B92-57D0700A66B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2" name="Ellipse 801">
                    <a:extLst>
                      <a:ext uri="{FF2B5EF4-FFF2-40B4-BE49-F238E27FC236}">
                        <a16:creationId xmlns:a16="http://schemas.microsoft.com/office/drawing/2014/main" id="{0F4BF44A-1748-1195-A1AA-12AC6B9264C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3" name="Additionszeichen 802">
                    <a:extLst>
                      <a:ext uri="{FF2B5EF4-FFF2-40B4-BE49-F238E27FC236}">
                        <a16:creationId xmlns:a16="http://schemas.microsoft.com/office/drawing/2014/main" id="{643956B6-9243-3898-64EF-4DA5DE81F96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4" name="Gruppieren 783">
                  <a:extLst>
                    <a:ext uri="{FF2B5EF4-FFF2-40B4-BE49-F238E27FC236}">
                      <a16:creationId xmlns:a16="http://schemas.microsoft.com/office/drawing/2014/main" id="{112416DF-BE61-75CD-641A-FAF169C7A44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0" name="Ellipse 799">
                    <a:extLst>
                      <a:ext uri="{FF2B5EF4-FFF2-40B4-BE49-F238E27FC236}">
                        <a16:creationId xmlns:a16="http://schemas.microsoft.com/office/drawing/2014/main" id="{B21375B8-5BCE-A3F1-ACDE-ED178B25E4A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1" name="Additionszeichen 800">
                    <a:extLst>
                      <a:ext uri="{FF2B5EF4-FFF2-40B4-BE49-F238E27FC236}">
                        <a16:creationId xmlns:a16="http://schemas.microsoft.com/office/drawing/2014/main" id="{0DAB4DC1-80E5-DC1E-7497-B9746942BB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5" name="Gruppieren 784">
                  <a:extLst>
                    <a:ext uri="{FF2B5EF4-FFF2-40B4-BE49-F238E27FC236}">
                      <a16:creationId xmlns:a16="http://schemas.microsoft.com/office/drawing/2014/main" id="{ECAED30E-4B95-C645-42E2-122B753471B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98" name="Ellipse 797">
                    <a:extLst>
                      <a:ext uri="{FF2B5EF4-FFF2-40B4-BE49-F238E27FC236}">
                        <a16:creationId xmlns:a16="http://schemas.microsoft.com/office/drawing/2014/main" id="{55F7C83D-CBF7-EE89-1061-E17C5159340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9" name="Additionszeichen 798">
                    <a:extLst>
                      <a:ext uri="{FF2B5EF4-FFF2-40B4-BE49-F238E27FC236}">
                        <a16:creationId xmlns:a16="http://schemas.microsoft.com/office/drawing/2014/main" id="{3520A914-EF1F-D2E1-02A4-CE0324ED0D2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786" name="Ellipse 785">
                  <a:extLst>
                    <a:ext uri="{FF2B5EF4-FFF2-40B4-BE49-F238E27FC236}">
                      <a16:creationId xmlns:a16="http://schemas.microsoft.com/office/drawing/2014/main" id="{3A9512C7-EA29-A668-3930-607EECC35D6C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7" name="Ellipse 786">
                  <a:extLst>
                    <a:ext uri="{FF2B5EF4-FFF2-40B4-BE49-F238E27FC236}">
                      <a16:creationId xmlns:a16="http://schemas.microsoft.com/office/drawing/2014/main" id="{6A92CBE5-48E6-C26B-D0EE-882E231B1A2B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8" name="Ellipse 787">
                  <a:extLst>
                    <a:ext uri="{FF2B5EF4-FFF2-40B4-BE49-F238E27FC236}">
                      <a16:creationId xmlns:a16="http://schemas.microsoft.com/office/drawing/2014/main" id="{50643215-48BF-22A0-F41E-9F560F7765FF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9" name="Ellipse 788">
                  <a:extLst>
                    <a:ext uri="{FF2B5EF4-FFF2-40B4-BE49-F238E27FC236}">
                      <a16:creationId xmlns:a16="http://schemas.microsoft.com/office/drawing/2014/main" id="{F450D2DE-66A7-7116-4C06-79EC132D1D9B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0" name="Ellipse 789">
                  <a:extLst>
                    <a:ext uri="{FF2B5EF4-FFF2-40B4-BE49-F238E27FC236}">
                      <a16:creationId xmlns:a16="http://schemas.microsoft.com/office/drawing/2014/main" id="{88407712-7FAC-5CE0-C76A-BE1733069E25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1" name="Ellipse 790">
                  <a:extLst>
                    <a:ext uri="{FF2B5EF4-FFF2-40B4-BE49-F238E27FC236}">
                      <a16:creationId xmlns:a16="http://schemas.microsoft.com/office/drawing/2014/main" id="{97E16E41-C86B-FBDD-DEB9-0B8FEB225365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2" name="Ellipse 791">
                  <a:extLst>
                    <a:ext uri="{FF2B5EF4-FFF2-40B4-BE49-F238E27FC236}">
                      <a16:creationId xmlns:a16="http://schemas.microsoft.com/office/drawing/2014/main" id="{831EBBFA-E006-B244-D69F-297E693A01CB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3" name="Ellipse 792">
                  <a:extLst>
                    <a:ext uri="{FF2B5EF4-FFF2-40B4-BE49-F238E27FC236}">
                      <a16:creationId xmlns:a16="http://schemas.microsoft.com/office/drawing/2014/main" id="{877D78F6-E21E-813B-61CD-E52E0FCBF5CF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4" name="Ellipse 793">
                  <a:extLst>
                    <a:ext uri="{FF2B5EF4-FFF2-40B4-BE49-F238E27FC236}">
                      <a16:creationId xmlns:a16="http://schemas.microsoft.com/office/drawing/2014/main" id="{EF8F5F60-59E7-1DF2-6322-3DCA2A76E0D6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5" name="Ellipse 794">
                  <a:extLst>
                    <a:ext uri="{FF2B5EF4-FFF2-40B4-BE49-F238E27FC236}">
                      <a16:creationId xmlns:a16="http://schemas.microsoft.com/office/drawing/2014/main" id="{8747EF40-71C8-1518-276E-D5D74AC1CB2D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6" name="Ellipse 795">
                  <a:extLst>
                    <a:ext uri="{FF2B5EF4-FFF2-40B4-BE49-F238E27FC236}">
                      <a16:creationId xmlns:a16="http://schemas.microsoft.com/office/drawing/2014/main" id="{C1678DDE-772F-F52C-BBDC-383DEA8E2D88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7" name="Ellipse 796">
                  <a:extLst>
                    <a:ext uri="{FF2B5EF4-FFF2-40B4-BE49-F238E27FC236}">
                      <a16:creationId xmlns:a16="http://schemas.microsoft.com/office/drawing/2014/main" id="{3E5E780A-120B-97F1-4050-5743C1AE2B1B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71" name="L-Schale">
                <a:extLst>
                  <a:ext uri="{FF2B5EF4-FFF2-40B4-BE49-F238E27FC236}">
                    <a16:creationId xmlns:a16="http://schemas.microsoft.com/office/drawing/2014/main" id="{19B04004-B5A8-97A0-B763-835D2328B2CC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2" name="M-Schale">
                <a:extLst>
                  <a:ext uri="{FF2B5EF4-FFF2-40B4-BE49-F238E27FC236}">
                    <a16:creationId xmlns:a16="http://schemas.microsoft.com/office/drawing/2014/main" id="{6237696F-114F-0652-DCA5-40C1243AAF63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3" name="Gruppieren 732">
              <a:extLst>
                <a:ext uri="{FF2B5EF4-FFF2-40B4-BE49-F238E27FC236}">
                  <a16:creationId xmlns:a16="http://schemas.microsoft.com/office/drawing/2014/main" id="{7DE7A7BF-2713-5A41-9898-D9C265C681F9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767" name="Ellipse 766">
                <a:extLst>
                  <a:ext uri="{FF2B5EF4-FFF2-40B4-BE49-F238E27FC236}">
                    <a16:creationId xmlns:a16="http://schemas.microsoft.com/office/drawing/2014/main" id="{A02EA16B-BD9C-1602-B1A4-1DA1B1FF22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8" name="Minuszeichen 767">
                <a:extLst>
                  <a:ext uri="{FF2B5EF4-FFF2-40B4-BE49-F238E27FC236}">
                    <a16:creationId xmlns:a16="http://schemas.microsoft.com/office/drawing/2014/main" id="{17D0ED3D-DCDA-13E3-8AFB-5307B591E75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4" name="Gruppieren 733">
              <a:extLst>
                <a:ext uri="{FF2B5EF4-FFF2-40B4-BE49-F238E27FC236}">
                  <a16:creationId xmlns:a16="http://schemas.microsoft.com/office/drawing/2014/main" id="{7374CF2C-04BC-93A7-5D9C-7C89EAA64457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765" name="Ellipse 764">
                <a:extLst>
                  <a:ext uri="{FF2B5EF4-FFF2-40B4-BE49-F238E27FC236}">
                    <a16:creationId xmlns:a16="http://schemas.microsoft.com/office/drawing/2014/main" id="{8095B8D4-8FD6-BF6B-8994-49CB759D7AA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6" name="Minuszeichen 765">
                <a:extLst>
                  <a:ext uri="{FF2B5EF4-FFF2-40B4-BE49-F238E27FC236}">
                    <a16:creationId xmlns:a16="http://schemas.microsoft.com/office/drawing/2014/main" id="{4F6BEDDA-5D3A-F2F2-7B3B-901611A66C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5" name="Gruppieren 734">
              <a:extLst>
                <a:ext uri="{FF2B5EF4-FFF2-40B4-BE49-F238E27FC236}">
                  <a16:creationId xmlns:a16="http://schemas.microsoft.com/office/drawing/2014/main" id="{D574FA73-DBF1-8A62-6B36-F696332BAA86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763" name="Ellipse 762">
                <a:extLst>
                  <a:ext uri="{FF2B5EF4-FFF2-40B4-BE49-F238E27FC236}">
                    <a16:creationId xmlns:a16="http://schemas.microsoft.com/office/drawing/2014/main" id="{7D41B243-5A04-E8D5-CB7B-DC045465AE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4" name="Minuszeichen 763">
                <a:extLst>
                  <a:ext uri="{FF2B5EF4-FFF2-40B4-BE49-F238E27FC236}">
                    <a16:creationId xmlns:a16="http://schemas.microsoft.com/office/drawing/2014/main" id="{90CD140B-D2B8-DCEE-2106-6029D94D3E7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6" name="Gruppieren 735">
              <a:extLst>
                <a:ext uri="{FF2B5EF4-FFF2-40B4-BE49-F238E27FC236}">
                  <a16:creationId xmlns:a16="http://schemas.microsoft.com/office/drawing/2014/main" id="{88AF222C-E033-0042-01A0-69A6E4707DA4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761" name="Ellipse 760">
                <a:extLst>
                  <a:ext uri="{FF2B5EF4-FFF2-40B4-BE49-F238E27FC236}">
                    <a16:creationId xmlns:a16="http://schemas.microsoft.com/office/drawing/2014/main" id="{9B39E98F-E967-98B3-B761-ED01470D9E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2" name="Minuszeichen 761">
                <a:extLst>
                  <a:ext uri="{FF2B5EF4-FFF2-40B4-BE49-F238E27FC236}">
                    <a16:creationId xmlns:a16="http://schemas.microsoft.com/office/drawing/2014/main" id="{4A04EA19-F4DD-71C3-1F30-307FD7CF483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7" name="Gruppieren 736">
              <a:extLst>
                <a:ext uri="{FF2B5EF4-FFF2-40B4-BE49-F238E27FC236}">
                  <a16:creationId xmlns:a16="http://schemas.microsoft.com/office/drawing/2014/main" id="{7A548EA2-3DDC-5485-1836-DDB0B5690664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759" name="Ellipse 758">
                <a:extLst>
                  <a:ext uri="{FF2B5EF4-FFF2-40B4-BE49-F238E27FC236}">
                    <a16:creationId xmlns:a16="http://schemas.microsoft.com/office/drawing/2014/main" id="{3057C619-B7C2-67B0-F28E-F9D62FFD763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0" name="Minuszeichen 759">
                <a:extLst>
                  <a:ext uri="{FF2B5EF4-FFF2-40B4-BE49-F238E27FC236}">
                    <a16:creationId xmlns:a16="http://schemas.microsoft.com/office/drawing/2014/main" id="{FED98250-4FF7-CD71-E42A-68DDD007C0A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8" name="Gruppieren 737">
              <a:extLst>
                <a:ext uri="{FF2B5EF4-FFF2-40B4-BE49-F238E27FC236}">
                  <a16:creationId xmlns:a16="http://schemas.microsoft.com/office/drawing/2014/main" id="{3220864F-8669-3F91-7F1C-F6B73D1B4789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757" name="Ellipse 756">
                <a:extLst>
                  <a:ext uri="{FF2B5EF4-FFF2-40B4-BE49-F238E27FC236}">
                    <a16:creationId xmlns:a16="http://schemas.microsoft.com/office/drawing/2014/main" id="{75E15DB9-6FE8-5232-84BB-34134F1B3B2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8" name="Minuszeichen 757">
                <a:extLst>
                  <a:ext uri="{FF2B5EF4-FFF2-40B4-BE49-F238E27FC236}">
                    <a16:creationId xmlns:a16="http://schemas.microsoft.com/office/drawing/2014/main" id="{9CA8C10E-CB9D-F7BD-A301-AA3C7B65CD4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9" name="Gruppieren 738">
              <a:extLst>
                <a:ext uri="{FF2B5EF4-FFF2-40B4-BE49-F238E27FC236}">
                  <a16:creationId xmlns:a16="http://schemas.microsoft.com/office/drawing/2014/main" id="{88C53A12-384E-D350-44A8-6031283999FB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755" name="Ellipse 754">
                <a:extLst>
                  <a:ext uri="{FF2B5EF4-FFF2-40B4-BE49-F238E27FC236}">
                    <a16:creationId xmlns:a16="http://schemas.microsoft.com/office/drawing/2014/main" id="{E45A25F1-9AB3-B650-928F-21E398797F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6" name="Minuszeichen 755">
                <a:extLst>
                  <a:ext uri="{FF2B5EF4-FFF2-40B4-BE49-F238E27FC236}">
                    <a16:creationId xmlns:a16="http://schemas.microsoft.com/office/drawing/2014/main" id="{3DA6B0A9-2592-B806-8FE3-64B69E422A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0" name="Gruppieren 739">
              <a:extLst>
                <a:ext uri="{FF2B5EF4-FFF2-40B4-BE49-F238E27FC236}">
                  <a16:creationId xmlns:a16="http://schemas.microsoft.com/office/drawing/2014/main" id="{31C60089-AB99-4D2F-168A-B5F090BACC1F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753" name="Ellipse 752">
                <a:extLst>
                  <a:ext uri="{FF2B5EF4-FFF2-40B4-BE49-F238E27FC236}">
                    <a16:creationId xmlns:a16="http://schemas.microsoft.com/office/drawing/2014/main" id="{3ACBC18E-8C50-AF48-16AF-5D6F6DFDD80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4" name="Minuszeichen 753">
                <a:extLst>
                  <a:ext uri="{FF2B5EF4-FFF2-40B4-BE49-F238E27FC236}">
                    <a16:creationId xmlns:a16="http://schemas.microsoft.com/office/drawing/2014/main" id="{1AE144C7-6BEB-7D8A-C0F5-01C270A978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1" name="Gruppieren 740">
              <a:extLst>
                <a:ext uri="{FF2B5EF4-FFF2-40B4-BE49-F238E27FC236}">
                  <a16:creationId xmlns:a16="http://schemas.microsoft.com/office/drawing/2014/main" id="{E37A3BDF-3005-C1C8-FDC6-0BC8D55916E4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751" name="Ellipse 750">
                <a:extLst>
                  <a:ext uri="{FF2B5EF4-FFF2-40B4-BE49-F238E27FC236}">
                    <a16:creationId xmlns:a16="http://schemas.microsoft.com/office/drawing/2014/main" id="{8319CDB6-684E-9B57-A0FA-6AA9E095398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2" name="Minuszeichen 751">
                <a:extLst>
                  <a:ext uri="{FF2B5EF4-FFF2-40B4-BE49-F238E27FC236}">
                    <a16:creationId xmlns:a16="http://schemas.microsoft.com/office/drawing/2014/main" id="{D177C234-3B14-0DF0-48E7-B8BDB3C7092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2" name="Gruppieren 741">
              <a:extLst>
                <a:ext uri="{FF2B5EF4-FFF2-40B4-BE49-F238E27FC236}">
                  <a16:creationId xmlns:a16="http://schemas.microsoft.com/office/drawing/2014/main" id="{8A006A0E-E415-BF42-3A11-EC84DB8EA5DE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749" name="Ellipse 748">
                <a:extLst>
                  <a:ext uri="{FF2B5EF4-FFF2-40B4-BE49-F238E27FC236}">
                    <a16:creationId xmlns:a16="http://schemas.microsoft.com/office/drawing/2014/main" id="{1799E7D4-B11D-37C8-9893-4F7F686C225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0" name="Minuszeichen 749">
                <a:extLst>
                  <a:ext uri="{FF2B5EF4-FFF2-40B4-BE49-F238E27FC236}">
                    <a16:creationId xmlns:a16="http://schemas.microsoft.com/office/drawing/2014/main" id="{AF603082-DEDD-1F17-1B13-C2806E0B23C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3" name="Gruppieren 742">
              <a:extLst>
                <a:ext uri="{FF2B5EF4-FFF2-40B4-BE49-F238E27FC236}">
                  <a16:creationId xmlns:a16="http://schemas.microsoft.com/office/drawing/2014/main" id="{30B706E7-1FA7-E9AF-FAB8-FDC88A50448F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747" name="Ellipse 746">
                <a:extLst>
                  <a:ext uri="{FF2B5EF4-FFF2-40B4-BE49-F238E27FC236}">
                    <a16:creationId xmlns:a16="http://schemas.microsoft.com/office/drawing/2014/main" id="{4313A2B5-F4C4-F0E2-5DB5-07CC97B923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8" name="Minuszeichen 747">
                <a:extLst>
                  <a:ext uri="{FF2B5EF4-FFF2-40B4-BE49-F238E27FC236}">
                    <a16:creationId xmlns:a16="http://schemas.microsoft.com/office/drawing/2014/main" id="{09D16B20-8AB2-2FB6-1703-6F5C6FD6FA4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4" name="Gruppieren 743">
              <a:extLst>
                <a:ext uri="{FF2B5EF4-FFF2-40B4-BE49-F238E27FC236}">
                  <a16:creationId xmlns:a16="http://schemas.microsoft.com/office/drawing/2014/main" id="{468BA8DD-F530-397A-4F05-8A473F9548AE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745" name="Ellipse 744">
                <a:extLst>
                  <a:ext uri="{FF2B5EF4-FFF2-40B4-BE49-F238E27FC236}">
                    <a16:creationId xmlns:a16="http://schemas.microsoft.com/office/drawing/2014/main" id="{7A7F6D7C-151B-581F-7002-1224B325AD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6" name="Minuszeichen 745">
                <a:extLst>
                  <a:ext uri="{FF2B5EF4-FFF2-40B4-BE49-F238E27FC236}">
                    <a16:creationId xmlns:a16="http://schemas.microsoft.com/office/drawing/2014/main" id="{77B3247F-42EA-8A28-46ED-F3EA4FC83B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22" name="Gruppieren 821">
            <a:extLst>
              <a:ext uri="{FF2B5EF4-FFF2-40B4-BE49-F238E27FC236}">
                <a16:creationId xmlns:a16="http://schemas.microsoft.com/office/drawing/2014/main" id="{2563851E-E4E4-C6B2-6842-984D06DCCF0C}"/>
              </a:ext>
            </a:extLst>
          </p:cNvPr>
          <p:cNvGrpSpPr>
            <a:grpSpLocks noChangeAspect="1"/>
          </p:cNvGrpSpPr>
          <p:nvPr/>
        </p:nvGrpSpPr>
        <p:grpSpPr>
          <a:xfrm>
            <a:off x="6734364" y="1376774"/>
            <a:ext cx="944149" cy="979578"/>
            <a:chOff x="3576000" y="816426"/>
            <a:chExt cx="5040000" cy="5229127"/>
          </a:xfrm>
        </p:grpSpPr>
        <p:grpSp>
          <p:nvGrpSpPr>
            <p:cNvPr id="823" name="Magnesium ohne e-">
              <a:extLst>
                <a:ext uri="{FF2B5EF4-FFF2-40B4-BE49-F238E27FC236}">
                  <a16:creationId xmlns:a16="http://schemas.microsoft.com/office/drawing/2014/main" id="{F1ACDCED-51D0-36DF-6CC1-0BB02410290D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860" name="K-Schale">
                <a:extLst>
                  <a:ext uri="{FF2B5EF4-FFF2-40B4-BE49-F238E27FC236}">
                    <a16:creationId xmlns:a16="http://schemas.microsoft.com/office/drawing/2014/main" id="{06E5F2BE-F1A5-7D35-CFC9-5A31BB0834ED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861" name="Atomkern mit Protonen und Neutronen">
                <a:extLst>
                  <a:ext uri="{FF2B5EF4-FFF2-40B4-BE49-F238E27FC236}">
                    <a16:creationId xmlns:a16="http://schemas.microsoft.com/office/drawing/2014/main" id="{B9020615-7B4F-5368-A11A-F82F05876AE3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864" name="Atomkern">
                  <a:extLst>
                    <a:ext uri="{FF2B5EF4-FFF2-40B4-BE49-F238E27FC236}">
                      <a16:creationId xmlns:a16="http://schemas.microsoft.com/office/drawing/2014/main" id="{B921E8FC-E1AE-F9CE-04D6-3D7CAEA2BC7B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865" name="Gruppieren 864">
                  <a:extLst>
                    <a:ext uri="{FF2B5EF4-FFF2-40B4-BE49-F238E27FC236}">
                      <a16:creationId xmlns:a16="http://schemas.microsoft.com/office/drawing/2014/main" id="{883416AF-49B4-7431-AFCB-24227CF3F73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11" name="Ellipse 910">
                    <a:extLst>
                      <a:ext uri="{FF2B5EF4-FFF2-40B4-BE49-F238E27FC236}">
                        <a16:creationId xmlns:a16="http://schemas.microsoft.com/office/drawing/2014/main" id="{1E6A515B-7028-2C85-2678-C11AFF87316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12" name="Additionszeichen 911">
                    <a:extLst>
                      <a:ext uri="{FF2B5EF4-FFF2-40B4-BE49-F238E27FC236}">
                        <a16:creationId xmlns:a16="http://schemas.microsoft.com/office/drawing/2014/main" id="{0D2E388E-4DC0-8902-8774-4934DE882F7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66" name="Gruppieren 865">
                  <a:extLst>
                    <a:ext uri="{FF2B5EF4-FFF2-40B4-BE49-F238E27FC236}">
                      <a16:creationId xmlns:a16="http://schemas.microsoft.com/office/drawing/2014/main" id="{1E9AA30A-EABB-4C24-8DC8-13055584182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9" name="Ellipse 908">
                    <a:extLst>
                      <a:ext uri="{FF2B5EF4-FFF2-40B4-BE49-F238E27FC236}">
                        <a16:creationId xmlns:a16="http://schemas.microsoft.com/office/drawing/2014/main" id="{01873F31-1212-1F70-B5BC-40EF10EB80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10" name="Additionszeichen 909">
                    <a:extLst>
                      <a:ext uri="{FF2B5EF4-FFF2-40B4-BE49-F238E27FC236}">
                        <a16:creationId xmlns:a16="http://schemas.microsoft.com/office/drawing/2014/main" id="{C1313F67-DC06-4389-DBC6-117E47440EF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67" name="Gruppieren 866">
                  <a:extLst>
                    <a:ext uri="{FF2B5EF4-FFF2-40B4-BE49-F238E27FC236}">
                      <a16:creationId xmlns:a16="http://schemas.microsoft.com/office/drawing/2014/main" id="{03C408EC-7B23-B629-A06B-7C6EA618888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7" name="Ellipse 906">
                    <a:extLst>
                      <a:ext uri="{FF2B5EF4-FFF2-40B4-BE49-F238E27FC236}">
                        <a16:creationId xmlns:a16="http://schemas.microsoft.com/office/drawing/2014/main" id="{F1FEB92C-0ABE-DA9D-CC5E-166CACAC765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8" name="Additionszeichen 907">
                    <a:extLst>
                      <a:ext uri="{FF2B5EF4-FFF2-40B4-BE49-F238E27FC236}">
                        <a16:creationId xmlns:a16="http://schemas.microsoft.com/office/drawing/2014/main" id="{3E91695C-5619-318A-7B29-22FCD68058E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68" name="Gruppieren 867">
                  <a:extLst>
                    <a:ext uri="{FF2B5EF4-FFF2-40B4-BE49-F238E27FC236}">
                      <a16:creationId xmlns:a16="http://schemas.microsoft.com/office/drawing/2014/main" id="{0BCA7D2A-84B7-0BE2-CCFE-4FF9F0029CA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5" name="Ellipse 904">
                    <a:extLst>
                      <a:ext uri="{FF2B5EF4-FFF2-40B4-BE49-F238E27FC236}">
                        <a16:creationId xmlns:a16="http://schemas.microsoft.com/office/drawing/2014/main" id="{96202C15-4A53-D1F8-28E8-3B1F1D1895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6" name="Additionszeichen 905">
                    <a:extLst>
                      <a:ext uri="{FF2B5EF4-FFF2-40B4-BE49-F238E27FC236}">
                        <a16:creationId xmlns:a16="http://schemas.microsoft.com/office/drawing/2014/main" id="{EFD3F822-DBD0-DA92-31A0-66ABC95AD8A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69" name="Gruppieren 868">
                  <a:extLst>
                    <a:ext uri="{FF2B5EF4-FFF2-40B4-BE49-F238E27FC236}">
                      <a16:creationId xmlns:a16="http://schemas.microsoft.com/office/drawing/2014/main" id="{4676F449-4DA6-99AF-435A-3DDDC83C235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3" name="Ellipse 902">
                    <a:extLst>
                      <a:ext uri="{FF2B5EF4-FFF2-40B4-BE49-F238E27FC236}">
                        <a16:creationId xmlns:a16="http://schemas.microsoft.com/office/drawing/2014/main" id="{4FE8296F-93D8-DB9D-3EB0-52650C531DD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4" name="Additionszeichen 903">
                    <a:extLst>
                      <a:ext uri="{FF2B5EF4-FFF2-40B4-BE49-F238E27FC236}">
                        <a16:creationId xmlns:a16="http://schemas.microsoft.com/office/drawing/2014/main" id="{A32F7A42-634F-D347-B9D4-D7C544566FA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0" name="Gruppieren 869">
                  <a:extLst>
                    <a:ext uri="{FF2B5EF4-FFF2-40B4-BE49-F238E27FC236}">
                      <a16:creationId xmlns:a16="http://schemas.microsoft.com/office/drawing/2014/main" id="{A92711BF-31E3-C3D9-D1A5-28A8BBF8EAA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1" name="Ellipse 900">
                    <a:extLst>
                      <a:ext uri="{FF2B5EF4-FFF2-40B4-BE49-F238E27FC236}">
                        <a16:creationId xmlns:a16="http://schemas.microsoft.com/office/drawing/2014/main" id="{7C74BF53-AF0A-F898-17AC-7199D58E6C0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2" name="Additionszeichen 901">
                    <a:extLst>
                      <a:ext uri="{FF2B5EF4-FFF2-40B4-BE49-F238E27FC236}">
                        <a16:creationId xmlns:a16="http://schemas.microsoft.com/office/drawing/2014/main" id="{B28A207D-BC21-D2EA-D660-63DDBD7EAF4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1" name="Gruppieren 870">
                  <a:extLst>
                    <a:ext uri="{FF2B5EF4-FFF2-40B4-BE49-F238E27FC236}">
                      <a16:creationId xmlns:a16="http://schemas.microsoft.com/office/drawing/2014/main" id="{1DE4344F-D7FB-6764-504B-3BA7C00FABA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9" name="Ellipse 898">
                    <a:extLst>
                      <a:ext uri="{FF2B5EF4-FFF2-40B4-BE49-F238E27FC236}">
                        <a16:creationId xmlns:a16="http://schemas.microsoft.com/office/drawing/2014/main" id="{4B3CA194-4154-E488-6DA3-236DB86DD32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0" name="Additionszeichen 899">
                    <a:extLst>
                      <a:ext uri="{FF2B5EF4-FFF2-40B4-BE49-F238E27FC236}">
                        <a16:creationId xmlns:a16="http://schemas.microsoft.com/office/drawing/2014/main" id="{7364DE85-C2EC-4D12-46B2-6326EC3EC2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2" name="Gruppieren 871">
                  <a:extLst>
                    <a:ext uri="{FF2B5EF4-FFF2-40B4-BE49-F238E27FC236}">
                      <a16:creationId xmlns:a16="http://schemas.microsoft.com/office/drawing/2014/main" id="{FFAE4511-95BF-E561-5BAB-EE5AF7BDB4D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7" name="Ellipse 896">
                    <a:extLst>
                      <a:ext uri="{FF2B5EF4-FFF2-40B4-BE49-F238E27FC236}">
                        <a16:creationId xmlns:a16="http://schemas.microsoft.com/office/drawing/2014/main" id="{496A8067-1F6D-A654-3C1C-684FAF806E7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8" name="Additionszeichen 897">
                    <a:extLst>
                      <a:ext uri="{FF2B5EF4-FFF2-40B4-BE49-F238E27FC236}">
                        <a16:creationId xmlns:a16="http://schemas.microsoft.com/office/drawing/2014/main" id="{76DCEC6A-0D97-FF73-7321-3E7E0FBF3B1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3" name="Gruppieren 872">
                  <a:extLst>
                    <a:ext uri="{FF2B5EF4-FFF2-40B4-BE49-F238E27FC236}">
                      <a16:creationId xmlns:a16="http://schemas.microsoft.com/office/drawing/2014/main" id="{3151D9E3-654C-2432-779F-4778EBA8AC4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5" name="Ellipse 894">
                    <a:extLst>
                      <a:ext uri="{FF2B5EF4-FFF2-40B4-BE49-F238E27FC236}">
                        <a16:creationId xmlns:a16="http://schemas.microsoft.com/office/drawing/2014/main" id="{72D05C63-A6EC-C669-7E01-A47153096A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6" name="Additionszeichen 895">
                    <a:extLst>
                      <a:ext uri="{FF2B5EF4-FFF2-40B4-BE49-F238E27FC236}">
                        <a16:creationId xmlns:a16="http://schemas.microsoft.com/office/drawing/2014/main" id="{3DCD17AB-07CD-868C-3672-5A009D179E6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4" name="Gruppieren 873">
                  <a:extLst>
                    <a:ext uri="{FF2B5EF4-FFF2-40B4-BE49-F238E27FC236}">
                      <a16:creationId xmlns:a16="http://schemas.microsoft.com/office/drawing/2014/main" id="{8ED357B3-403C-6A7C-0AF9-8B02DCBCC64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3" name="Ellipse 892">
                    <a:extLst>
                      <a:ext uri="{FF2B5EF4-FFF2-40B4-BE49-F238E27FC236}">
                        <a16:creationId xmlns:a16="http://schemas.microsoft.com/office/drawing/2014/main" id="{1C288670-79FD-4311-D8ED-6A8443B7E09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4" name="Additionszeichen 893">
                    <a:extLst>
                      <a:ext uri="{FF2B5EF4-FFF2-40B4-BE49-F238E27FC236}">
                        <a16:creationId xmlns:a16="http://schemas.microsoft.com/office/drawing/2014/main" id="{1C388F3C-0A57-F1BB-108E-096A33BB28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5" name="Gruppieren 874">
                  <a:extLst>
                    <a:ext uri="{FF2B5EF4-FFF2-40B4-BE49-F238E27FC236}">
                      <a16:creationId xmlns:a16="http://schemas.microsoft.com/office/drawing/2014/main" id="{5D1197D3-1485-56B5-C457-4874B09981D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1" name="Ellipse 890">
                    <a:extLst>
                      <a:ext uri="{FF2B5EF4-FFF2-40B4-BE49-F238E27FC236}">
                        <a16:creationId xmlns:a16="http://schemas.microsoft.com/office/drawing/2014/main" id="{DF90FAF0-595E-7473-EC67-A6DB3FB39FB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2" name="Additionszeichen 891">
                    <a:extLst>
                      <a:ext uri="{FF2B5EF4-FFF2-40B4-BE49-F238E27FC236}">
                        <a16:creationId xmlns:a16="http://schemas.microsoft.com/office/drawing/2014/main" id="{AEFDC85C-DEE6-9B88-5F5A-FA90EAE0D58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6" name="Gruppieren 875">
                  <a:extLst>
                    <a:ext uri="{FF2B5EF4-FFF2-40B4-BE49-F238E27FC236}">
                      <a16:creationId xmlns:a16="http://schemas.microsoft.com/office/drawing/2014/main" id="{DD71BD35-7F1E-3ED5-9365-78DB4C08923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89" name="Ellipse 888">
                    <a:extLst>
                      <a:ext uri="{FF2B5EF4-FFF2-40B4-BE49-F238E27FC236}">
                        <a16:creationId xmlns:a16="http://schemas.microsoft.com/office/drawing/2014/main" id="{58080099-9FFB-B50B-6E3D-0605AF8200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0" name="Additionszeichen 889">
                    <a:extLst>
                      <a:ext uri="{FF2B5EF4-FFF2-40B4-BE49-F238E27FC236}">
                        <a16:creationId xmlns:a16="http://schemas.microsoft.com/office/drawing/2014/main" id="{2510CEFE-ECAD-0F86-5AA5-44E713AF9EB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77" name="Ellipse 876">
                  <a:extLst>
                    <a:ext uri="{FF2B5EF4-FFF2-40B4-BE49-F238E27FC236}">
                      <a16:creationId xmlns:a16="http://schemas.microsoft.com/office/drawing/2014/main" id="{E2AF3ACB-CE64-BBF9-19E5-284B8FD9989F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78" name="Ellipse 877">
                  <a:extLst>
                    <a:ext uri="{FF2B5EF4-FFF2-40B4-BE49-F238E27FC236}">
                      <a16:creationId xmlns:a16="http://schemas.microsoft.com/office/drawing/2014/main" id="{7A1EA3CA-104D-D874-FA40-9A0C443A75DB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79" name="Ellipse 878">
                  <a:extLst>
                    <a:ext uri="{FF2B5EF4-FFF2-40B4-BE49-F238E27FC236}">
                      <a16:creationId xmlns:a16="http://schemas.microsoft.com/office/drawing/2014/main" id="{B1653ED3-2896-269F-1F38-D93F69F9193C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0" name="Ellipse 879">
                  <a:extLst>
                    <a:ext uri="{FF2B5EF4-FFF2-40B4-BE49-F238E27FC236}">
                      <a16:creationId xmlns:a16="http://schemas.microsoft.com/office/drawing/2014/main" id="{E94D03C1-E8A7-4658-67AD-A12554AECBC0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1" name="Ellipse 880">
                  <a:extLst>
                    <a:ext uri="{FF2B5EF4-FFF2-40B4-BE49-F238E27FC236}">
                      <a16:creationId xmlns:a16="http://schemas.microsoft.com/office/drawing/2014/main" id="{5E0806E4-2E60-2877-5543-65C2F0391C5A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2" name="Ellipse 881">
                  <a:extLst>
                    <a:ext uri="{FF2B5EF4-FFF2-40B4-BE49-F238E27FC236}">
                      <a16:creationId xmlns:a16="http://schemas.microsoft.com/office/drawing/2014/main" id="{B7BC6738-B7D5-808C-B5E1-51EF2AA58588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3" name="Ellipse 882">
                  <a:extLst>
                    <a:ext uri="{FF2B5EF4-FFF2-40B4-BE49-F238E27FC236}">
                      <a16:creationId xmlns:a16="http://schemas.microsoft.com/office/drawing/2014/main" id="{04B87179-6D94-65F5-3F20-5F17A3D1E780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4" name="Ellipse 883">
                  <a:extLst>
                    <a:ext uri="{FF2B5EF4-FFF2-40B4-BE49-F238E27FC236}">
                      <a16:creationId xmlns:a16="http://schemas.microsoft.com/office/drawing/2014/main" id="{ED2C55F7-6B30-95AA-09D0-74D448B7EC41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5" name="Ellipse 884">
                  <a:extLst>
                    <a:ext uri="{FF2B5EF4-FFF2-40B4-BE49-F238E27FC236}">
                      <a16:creationId xmlns:a16="http://schemas.microsoft.com/office/drawing/2014/main" id="{4FDCEE55-4D34-175A-5AD5-9C209BEEBF3F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6" name="Ellipse 885">
                  <a:extLst>
                    <a:ext uri="{FF2B5EF4-FFF2-40B4-BE49-F238E27FC236}">
                      <a16:creationId xmlns:a16="http://schemas.microsoft.com/office/drawing/2014/main" id="{E59494E0-AC2D-0DA3-4435-17C7EEA47992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7" name="Ellipse 886">
                  <a:extLst>
                    <a:ext uri="{FF2B5EF4-FFF2-40B4-BE49-F238E27FC236}">
                      <a16:creationId xmlns:a16="http://schemas.microsoft.com/office/drawing/2014/main" id="{5AD82B70-4887-B7C7-5FA7-399B8B3A2C13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8" name="Ellipse 887">
                  <a:extLst>
                    <a:ext uri="{FF2B5EF4-FFF2-40B4-BE49-F238E27FC236}">
                      <a16:creationId xmlns:a16="http://schemas.microsoft.com/office/drawing/2014/main" id="{8009DE2B-5FAD-4D81-0384-7681CEB237C9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862" name="L-Schale">
                <a:extLst>
                  <a:ext uri="{FF2B5EF4-FFF2-40B4-BE49-F238E27FC236}">
                    <a16:creationId xmlns:a16="http://schemas.microsoft.com/office/drawing/2014/main" id="{583FF662-67E2-5521-4019-7D857B51BD51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3" name="M-Schale">
                <a:extLst>
                  <a:ext uri="{FF2B5EF4-FFF2-40B4-BE49-F238E27FC236}">
                    <a16:creationId xmlns:a16="http://schemas.microsoft.com/office/drawing/2014/main" id="{D62EE146-3240-8F62-BD44-A00B84C398D6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4" name="Gruppieren 823">
              <a:extLst>
                <a:ext uri="{FF2B5EF4-FFF2-40B4-BE49-F238E27FC236}">
                  <a16:creationId xmlns:a16="http://schemas.microsoft.com/office/drawing/2014/main" id="{2AA01117-4EEB-5E96-A8AA-0CA51E14F69A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858" name="Ellipse 857">
                <a:extLst>
                  <a:ext uri="{FF2B5EF4-FFF2-40B4-BE49-F238E27FC236}">
                    <a16:creationId xmlns:a16="http://schemas.microsoft.com/office/drawing/2014/main" id="{C7973889-BAB6-1E38-762A-FF34745AA2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9" name="Minuszeichen 858">
                <a:extLst>
                  <a:ext uri="{FF2B5EF4-FFF2-40B4-BE49-F238E27FC236}">
                    <a16:creationId xmlns:a16="http://schemas.microsoft.com/office/drawing/2014/main" id="{AE0EFE6C-8237-1B76-F27D-575CC529136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5" name="Gruppieren 824">
              <a:extLst>
                <a:ext uri="{FF2B5EF4-FFF2-40B4-BE49-F238E27FC236}">
                  <a16:creationId xmlns:a16="http://schemas.microsoft.com/office/drawing/2014/main" id="{217E6730-E879-B6B4-E71C-5A5E2F69A7A6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856" name="Ellipse 855">
                <a:extLst>
                  <a:ext uri="{FF2B5EF4-FFF2-40B4-BE49-F238E27FC236}">
                    <a16:creationId xmlns:a16="http://schemas.microsoft.com/office/drawing/2014/main" id="{C664D3DF-90D2-52EC-D7E2-A1C9C50629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7" name="Minuszeichen 856">
                <a:extLst>
                  <a:ext uri="{FF2B5EF4-FFF2-40B4-BE49-F238E27FC236}">
                    <a16:creationId xmlns:a16="http://schemas.microsoft.com/office/drawing/2014/main" id="{71E94EB6-B247-9172-1C18-4E57FEF9054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6" name="Gruppieren 825">
              <a:extLst>
                <a:ext uri="{FF2B5EF4-FFF2-40B4-BE49-F238E27FC236}">
                  <a16:creationId xmlns:a16="http://schemas.microsoft.com/office/drawing/2014/main" id="{F50F32E1-007F-04D1-2B4A-CD1837DBE42C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854" name="Ellipse 853">
                <a:extLst>
                  <a:ext uri="{FF2B5EF4-FFF2-40B4-BE49-F238E27FC236}">
                    <a16:creationId xmlns:a16="http://schemas.microsoft.com/office/drawing/2014/main" id="{B117D0ED-6853-37E0-B28B-5CC7BD290A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5" name="Minuszeichen 854">
                <a:extLst>
                  <a:ext uri="{FF2B5EF4-FFF2-40B4-BE49-F238E27FC236}">
                    <a16:creationId xmlns:a16="http://schemas.microsoft.com/office/drawing/2014/main" id="{92BD4423-B864-8F1A-B29C-A745567473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7" name="Gruppieren 826">
              <a:extLst>
                <a:ext uri="{FF2B5EF4-FFF2-40B4-BE49-F238E27FC236}">
                  <a16:creationId xmlns:a16="http://schemas.microsoft.com/office/drawing/2014/main" id="{ADDD4DED-C74E-78CD-5FF0-2E0495220D07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852" name="Ellipse 851">
                <a:extLst>
                  <a:ext uri="{FF2B5EF4-FFF2-40B4-BE49-F238E27FC236}">
                    <a16:creationId xmlns:a16="http://schemas.microsoft.com/office/drawing/2014/main" id="{CBDAC305-5635-AA84-5561-F9C782808E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3" name="Minuszeichen 852">
                <a:extLst>
                  <a:ext uri="{FF2B5EF4-FFF2-40B4-BE49-F238E27FC236}">
                    <a16:creationId xmlns:a16="http://schemas.microsoft.com/office/drawing/2014/main" id="{049AFECC-66D3-8A0B-D4EA-B95D5E76D2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8" name="Gruppieren 827">
              <a:extLst>
                <a:ext uri="{FF2B5EF4-FFF2-40B4-BE49-F238E27FC236}">
                  <a16:creationId xmlns:a16="http://schemas.microsoft.com/office/drawing/2014/main" id="{A3A299B2-3984-4C25-85D2-95862A190B50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850" name="Ellipse 849">
                <a:extLst>
                  <a:ext uri="{FF2B5EF4-FFF2-40B4-BE49-F238E27FC236}">
                    <a16:creationId xmlns:a16="http://schemas.microsoft.com/office/drawing/2014/main" id="{6C281B29-7BD1-1F28-D2A1-609E805A9A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1" name="Minuszeichen 850">
                <a:extLst>
                  <a:ext uri="{FF2B5EF4-FFF2-40B4-BE49-F238E27FC236}">
                    <a16:creationId xmlns:a16="http://schemas.microsoft.com/office/drawing/2014/main" id="{B94C8672-4345-601A-F36E-9BFB7AF3773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9" name="Gruppieren 828">
              <a:extLst>
                <a:ext uri="{FF2B5EF4-FFF2-40B4-BE49-F238E27FC236}">
                  <a16:creationId xmlns:a16="http://schemas.microsoft.com/office/drawing/2014/main" id="{B8112F1F-7D62-2901-4D20-171DDF402B9F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848" name="Ellipse 847">
                <a:extLst>
                  <a:ext uri="{FF2B5EF4-FFF2-40B4-BE49-F238E27FC236}">
                    <a16:creationId xmlns:a16="http://schemas.microsoft.com/office/drawing/2014/main" id="{CCF86949-4529-BC3B-5F12-8D48709D16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9" name="Minuszeichen 848">
                <a:extLst>
                  <a:ext uri="{FF2B5EF4-FFF2-40B4-BE49-F238E27FC236}">
                    <a16:creationId xmlns:a16="http://schemas.microsoft.com/office/drawing/2014/main" id="{9D7CC5B7-6835-A37A-3B83-C634FDE2145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0" name="Gruppieren 829">
              <a:extLst>
                <a:ext uri="{FF2B5EF4-FFF2-40B4-BE49-F238E27FC236}">
                  <a16:creationId xmlns:a16="http://schemas.microsoft.com/office/drawing/2014/main" id="{FB0F82B5-6C2D-9F34-0AB1-B5A73E6884BF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846" name="Ellipse 845">
                <a:extLst>
                  <a:ext uri="{FF2B5EF4-FFF2-40B4-BE49-F238E27FC236}">
                    <a16:creationId xmlns:a16="http://schemas.microsoft.com/office/drawing/2014/main" id="{BCF1A196-6491-2EFB-3BD9-4C30691E221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7" name="Minuszeichen 846">
                <a:extLst>
                  <a:ext uri="{FF2B5EF4-FFF2-40B4-BE49-F238E27FC236}">
                    <a16:creationId xmlns:a16="http://schemas.microsoft.com/office/drawing/2014/main" id="{D6B27CA5-77DC-A3B2-F0DA-7A1EDE0A87F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1" name="Gruppieren 830">
              <a:extLst>
                <a:ext uri="{FF2B5EF4-FFF2-40B4-BE49-F238E27FC236}">
                  <a16:creationId xmlns:a16="http://schemas.microsoft.com/office/drawing/2014/main" id="{DDC9CF4A-34EA-AE4E-90E2-412B06C06D6A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844" name="Ellipse 843">
                <a:extLst>
                  <a:ext uri="{FF2B5EF4-FFF2-40B4-BE49-F238E27FC236}">
                    <a16:creationId xmlns:a16="http://schemas.microsoft.com/office/drawing/2014/main" id="{5528E083-FD56-3529-1C88-6B958C26FBB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5" name="Minuszeichen 844">
                <a:extLst>
                  <a:ext uri="{FF2B5EF4-FFF2-40B4-BE49-F238E27FC236}">
                    <a16:creationId xmlns:a16="http://schemas.microsoft.com/office/drawing/2014/main" id="{E63BD14E-8055-03A2-BB1A-7954A882B71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2" name="Gruppieren 831">
              <a:extLst>
                <a:ext uri="{FF2B5EF4-FFF2-40B4-BE49-F238E27FC236}">
                  <a16:creationId xmlns:a16="http://schemas.microsoft.com/office/drawing/2014/main" id="{E651B89E-7C83-48BB-7B75-AB2F84B64ACE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842" name="Ellipse 841">
                <a:extLst>
                  <a:ext uri="{FF2B5EF4-FFF2-40B4-BE49-F238E27FC236}">
                    <a16:creationId xmlns:a16="http://schemas.microsoft.com/office/drawing/2014/main" id="{D7E509FD-C2B9-F45F-766B-FD09BFDC50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3" name="Minuszeichen 842">
                <a:extLst>
                  <a:ext uri="{FF2B5EF4-FFF2-40B4-BE49-F238E27FC236}">
                    <a16:creationId xmlns:a16="http://schemas.microsoft.com/office/drawing/2014/main" id="{221D3F34-7BE4-C0C1-D196-7023D41280A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3" name="Gruppieren 832">
              <a:extLst>
                <a:ext uri="{FF2B5EF4-FFF2-40B4-BE49-F238E27FC236}">
                  <a16:creationId xmlns:a16="http://schemas.microsoft.com/office/drawing/2014/main" id="{3711CCB5-6D23-AF1E-5C8A-42956EF3E827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840" name="Ellipse 839">
                <a:extLst>
                  <a:ext uri="{FF2B5EF4-FFF2-40B4-BE49-F238E27FC236}">
                    <a16:creationId xmlns:a16="http://schemas.microsoft.com/office/drawing/2014/main" id="{90BD44B6-10AF-AD01-6F6D-117DA661A2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1" name="Minuszeichen 840">
                <a:extLst>
                  <a:ext uri="{FF2B5EF4-FFF2-40B4-BE49-F238E27FC236}">
                    <a16:creationId xmlns:a16="http://schemas.microsoft.com/office/drawing/2014/main" id="{FD1E6C2D-A8BE-E63F-3412-BB8415FF935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4" name="Gruppieren 833">
              <a:extLst>
                <a:ext uri="{FF2B5EF4-FFF2-40B4-BE49-F238E27FC236}">
                  <a16:creationId xmlns:a16="http://schemas.microsoft.com/office/drawing/2014/main" id="{4CDA6924-A2F1-A26D-B942-57D383527EE1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38" name="Ellipse 837">
                <a:extLst>
                  <a:ext uri="{FF2B5EF4-FFF2-40B4-BE49-F238E27FC236}">
                    <a16:creationId xmlns:a16="http://schemas.microsoft.com/office/drawing/2014/main" id="{7E5B24E8-A1D6-2FAF-63E3-61B8974118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39" name="Minuszeichen 838">
                <a:extLst>
                  <a:ext uri="{FF2B5EF4-FFF2-40B4-BE49-F238E27FC236}">
                    <a16:creationId xmlns:a16="http://schemas.microsoft.com/office/drawing/2014/main" id="{C11B59A5-54A1-4078-92FC-483B31292A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5" name="Gruppieren 834">
              <a:extLst>
                <a:ext uri="{FF2B5EF4-FFF2-40B4-BE49-F238E27FC236}">
                  <a16:creationId xmlns:a16="http://schemas.microsoft.com/office/drawing/2014/main" id="{3854E500-173D-9048-1787-1C5DE628B0A5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836" name="Ellipse 835">
                <a:extLst>
                  <a:ext uri="{FF2B5EF4-FFF2-40B4-BE49-F238E27FC236}">
                    <a16:creationId xmlns:a16="http://schemas.microsoft.com/office/drawing/2014/main" id="{24AD5F88-3FE3-0AC3-A4F9-A4556631340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37" name="Minuszeichen 836">
                <a:extLst>
                  <a:ext uri="{FF2B5EF4-FFF2-40B4-BE49-F238E27FC236}">
                    <a16:creationId xmlns:a16="http://schemas.microsoft.com/office/drawing/2014/main" id="{AAB7CED0-83A2-032E-66B1-299CBA87970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13" name="Gruppieren 912">
            <a:extLst>
              <a:ext uri="{FF2B5EF4-FFF2-40B4-BE49-F238E27FC236}">
                <a16:creationId xmlns:a16="http://schemas.microsoft.com/office/drawing/2014/main" id="{B0CC9386-B7FA-CAF3-E58A-EF42E05036BE}"/>
              </a:ext>
            </a:extLst>
          </p:cNvPr>
          <p:cNvGrpSpPr>
            <a:grpSpLocks noChangeAspect="1"/>
          </p:cNvGrpSpPr>
          <p:nvPr/>
        </p:nvGrpSpPr>
        <p:grpSpPr>
          <a:xfrm>
            <a:off x="2790201" y="1385817"/>
            <a:ext cx="944149" cy="979578"/>
            <a:chOff x="3576000" y="816426"/>
            <a:chExt cx="5040000" cy="5229127"/>
          </a:xfrm>
        </p:grpSpPr>
        <p:grpSp>
          <p:nvGrpSpPr>
            <p:cNvPr id="914" name="Magnesium ohne e-">
              <a:extLst>
                <a:ext uri="{FF2B5EF4-FFF2-40B4-BE49-F238E27FC236}">
                  <a16:creationId xmlns:a16="http://schemas.microsoft.com/office/drawing/2014/main" id="{7F9A5E7B-A961-4E7E-57CC-5FEAE3036E83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951" name="K-Schale">
                <a:extLst>
                  <a:ext uri="{FF2B5EF4-FFF2-40B4-BE49-F238E27FC236}">
                    <a16:creationId xmlns:a16="http://schemas.microsoft.com/office/drawing/2014/main" id="{ADB4B710-F8F2-3372-D1C8-02DDA3837AFD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952" name="Atomkern mit Protonen und Neutronen">
                <a:extLst>
                  <a:ext uri="{FF2B5EF4-FFF2-40B4-BE49-F238E27FC236}">
                    <a16:creationId xmlns:a16="http://schemas.microsoft.com/office/drawing/2014/main" id="{ACE3B768-F80B-40A0-1113-50AB3EB63CD1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955" name="Atomkern">
                  <a:extLst>
                    <a:ext uri="{FF2B5EF4-FFF2-40B4-BE49-F238E27FC236}">
                      <a16:creationId xmlns:a16="http://schemas.microsoft.com/office/drawing/2014/main" id="{F5104524-03A0-FA7C-0351-89E460573A04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956" name="Gruppieren 955">
                  <a:extLst>
                    <a:ext uri="{FF2B5EF4-FFF2-40B4-BE49-F238E27FC236}">
                      <a16:creationId xmlns:a16="http://schemas.microsoft.com/office/drawing/2014/main" id="{C7F0CFCD-1375-A397-C096-354392357A8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02" name="Ellipse 1001">
                    <a:extLst>
                      <a:ext uri="{FF2B5EF4-FFF2-40B4-BE49-F238E27FC236}">
                        <a16:creationId xmlns:a16="http://schemas.microsoft.com/office/drawing/2014/main" id="{744DEB4F-D7B8-06AE-F95F-30D41295597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03" name="Additionszeichen 1002">
                    <a:extLst>
                      <a:ext uri="{FF2B5EF4-FFF2-40B4-BE49-F238E27FC236}">
                        <a16:creationId xmlns:a16="http://schemas.microsoft.com/office/drawing/2014/main" id="{CF7D8098-8309-6CA7-9497-E2E460E33F8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7" name="Gruppieren 956">
                  <a:extLst>
                    <a:ext uri="{FF2B5EF4-FFF2-40B4-BE49-F238E27FC236}">
                      <a16:creationId xmlns:a16="http://schemas.microsoft.com/office/drawing/2014/main" id="{3D579B14-6A21-40C7-83F0-53EF2A17A63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00" name="Ellipse 999">
                    <a:extLst>
                      <a:ext uri="{FF2B5EF4-FFF2-40B4-BE49-F238E27FC236}">
                        <a16:creationId xmlns:a16="http://schemas.microsoft.com/office/drawing/2014/main" id="{F69902B5-76E2-7C97-D1AF-06D4235FF6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01" name="Additionszeichen 1000">
                    <a:extLst>
                      <a:ext uri="{FF2B5EF4-FFF2-40B4-BE49-F238E27FC236}">
                        <a16:creationId xmlns:a16="http://schemas.microsoft.com/office/drawing/2014/main" id="{403847CE-556C-5D86-8FB0-06E12BF357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8" name="Gruppieren 957">
                  <a:extLst>
                    <a:ext uri="{FF2B5EF4-FFF2-40B4-BE49-F238E27FC236}">
                      <a16:creationId xmlns:a16="http://schemas.microsoft.com/office/drawing/2014/main" id="{F0C91B13-3DF3-7083-EBC3-4C0FD6810E6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8" name="Ellipse 997">
                    <a:extLst>
                      <a:ext uri="{FF2B5EF4-FFF2-40B4-BE49-F238E27FC236}">
                        <a16:creationId xmlns:a16="http://schemas.microsoft.com/office/drawing/2014/main" id="{051906DC-93C7-01EA-1F80-3640BD9A2E6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9" name="Additionszeichen 998">
                    <a:extLst>
                      <a:ext uri="{FF2B5EF4-FFF2-40B4-BE49-F238E27FC236}">
                        <a16:creationId xmlns:a16="http://schemas.microsoft.com/office/drawing/2014/main" id="{D34C9299-6ED0-4578-E9E7-836AF3AD4B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9" name="Gruppieren 958">
                  <a:extLst>
                    <a:ext uri="{FF2B5EF4-FFF2-40B4-BE49-F238E27FC236}">
                      <a16:creationId xmlns:a16="http://schemas.microsoft.com/office/drawing/2014/main" id="{59EA139C-FE02-9858-BF32-3279C28AFA8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6" name="Ellipse 995">
                    <a:extLst>
                      <a:ext uri="{FF2B5EF4-FFF2-40B4-BE49-F238E27FC236}">
                        <a16:creationId xmlns:a16="http://schemas.microsoft.com/office/drawing/2014/main" id="{D965590B-E400-92E8-BCED-DA673E2A2FB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7" name="Additionszeichen 996">
                    <a:extLst>
                      <a:ext uri="{FF2B5EF4-FFF2-40B4-BE49-F238E27FC236}">
                        <a16:creationId xmlns:a16="http://schemas.microsoft.com/office/drawing/2014/main" id="{56B32663-6AA0-5409-58CC-09CD0828446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0" name="Gruppieren 959">
                  <a:extLst>
                    <a:ext uri="{FF2B5EF4-FFF2-40B4-BE49-F238E27FC236}">
                      <a16:creationId xmlns:a16="http://schemas.microsoft.com/office/drawing/2014/main" id="{A09526F4-3FFD-3D4A-73FC-9B08B289E9D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4" name="Ellipse 993">
                    <a:extLst>
                      <a:ext uri="{FF2B5EF4-FFF2-40B4-BE49-F238E27FC236}">
                        <a16:creationId xmlns:a16="http://schemas.microsoft.com/office/drawing/2014/main" id="{2F5FB866-C7C9-4D8B-1262-D83B1C11053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5" name="Additionszeichen 994">
                    <a:extLst>
                      <a:ext uri="{FF2B5EF4-FFF2-40B4-BE49-F238E27FC236}">
                        <a16:creationId xmlns:a16="http://schemas.microsoft.com/office/drawing/2014/main" id="{887BD835-1CE1-F63E-77D8-C013E92852B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1" name="Gruppieren 960">
                  <a:extLst>
                    <a:ext uri="{FF2B5EF4-FFF2-40B4-BE49-F238E27FC236}">
                      <a16:creationId xmlns:a16="http://schemas.microsoft.com/office/drawing/2014/main" id="{9F7D9AE3-2D31-BFFD-FE99-E8710AA4072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2" name="Ellipse 991">
                    <a:extLst>
                      <a:ext uri="{FF2B5EF4-FFF2-40B4-BE49-F238E27FC236}">
                        <a16:creationId xmlns:a16="http://schemas.microsoft.com/office/drawing/2014/main" id="{6FF227DD-FC6C-854A-E6DB-1C96887238A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3" name="Additionszeichen 992">
                    <a:extLst>
                      <a:ext uri="{FF2B5EF4-FFF2-40B4-BE49-F238E27FC236}">
                        <a16:creationId xmlns:a16="http://schemas.microsoft.com/office/drawing/2014/main" id="{9EE05307-DCEF-7AAA-55BA-70C2F0F306B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2" name="Gruppieren 961">
                  <a:extLst>
                    <a:ext uri="{FF2B5EF4-FFF2-40B4-BE49-F238E27FC236}">
                      <a16:creationId xmlns:a16="http://schemas.microsoft.com/office/drawing/2014/main" id="{5BF86988-3C30-6008-02C1-E831DC138C5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0" name="Ellipse 989">
                    <a:extLst>
                      <a:ext uri="{FF2B5EF4-FFF2-40B4-BE49-F238E27FC236}">
                        <a16:creationId xmlns:a16="http://schemas.microsoft.com/office/drawing/2014/main" id="{6657859C-590A-CA7D-449A-D52B6702F64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1" name="Additionszeichen 990">
                    <a:extLst>
                      <a:ext uri="{FF2B5EF4-FFF2-40B4-BE49-F238E27FC236}">
                        <a16:creationId xmlns:a16="http://schemas.microsoft.com/office/drawing/2014/main" id="{420F5688-9BDD-4A41-58BE-692DD4EAE6B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3" name="Gruppieren 962">
                  <a:extLst>
                    <a:ext uri="{FF2B5EF4-FFF2-40B4-BE49-F238E27FC236}">
                      <a16:creationId xmlns:a16="http://schemas.microsoft.com/office/drawing/2014/main" id="{48A38B63-ADBC-46C2-D7CD-B920A09917A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8" name="Ellipse 987">
                    <a:extLst>
                      <a:ext uri="{FF2B5EF4-FFF2-40B4-BE49-F238E27FC236}">
                        <a16:creationId xmlns:a16="http://schemas.microsoft.com/office/drawing/2014/main" id="{ADE9361C-9D24-DD25-79D5-F49292BA97C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9" name="Additionszeichen 988">
                    <a:extLst>
                      <a:ext uri="{FF2B5EF4-FFF2-40B4-BE49-F238E27FC236}">
                        <a16:creationId xmlns:a16="http://schemas.microsoft.com/office/drawing/2014/main" id="{0FA0A86F-0817-B35E-A243-ACCC59E73BE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4" name="Gruppieren 963">
                  <a:extLst>
                    <a:ext uri="{FF2B5EF4-FFF2-40B4-BE49-F238E27FC236}">
                      <a16:creationId xmlns:a16="http://schemas.microsoft.com/office/drawing/2014/main" id="{AC0C956F-8957-7B0B-8C83-8997BD81AA5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6" name="Ellipse 985">
                    <a:extLst>
                      <a:ext uri="{FF2B5EF4-FFF2-40B4-BE49-F238E27FC236}">
                        <a16:creationId xmlns:a16="http://schemas.microsoft.com/office/drawing/2014/main" id="{A1D66579-0EBB-E748-4D67-BEFA834A473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7" name="Additionszeichen 986">
                    <a:extLst>
                      <a:ext uri="{FF2B5EF4-FFF2-40B4-BE49-F238E27FC236}">
                        <a16:creationId xmlns:a16="http://schemas.microsoft.com/office/drawing/2014/main" id="{E36AFFC3-8746-A761-E6F9-E14290F4BB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5" name="Gruppieren 964">
                  <a:extLst>
                    <a:ext uri="{FF2B5EF4-FFF2-40B4-BE49-F238E27FC236}">
                      <a16:creationId xmlns:a16="http://schemas.microsoft.com/office/drawing/2014/main" id="{401B1D0F-AFCF-EB40-9F6A-A603557F5B3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4" name="Ellipse 983">
                    <a:extLst>
                      <a:ext uri="{FF2B5EF4-FFF2-40B4-BE49-F238E27FC236}">
                        <a16:creationId xmlns:a16="http://schemas.microsoft.com/office/drawing/2014/main" id="{04935368-82FD-29DD-CB0A-247F0A00BCE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5" name="Additionszeichen 984">
                    <a:extLst>
                      <a:ext uri="{FF2B5EF4-FFF2-40B4-BE49-F238E27FC236}">
                        <a16:creationId xmlns:a16="http://schemas.microsoft.com/office/drawing/2014/main" id="{417B438F-6F8B-3484-F0C9-1BFBB1CE062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6" name="Gruppieren 965">
                  <a:extLst>
                    <a:ext uri="{FF2B5EF4-FFF2-40B4-BE49-F238E27FC236}">
                      <a16:creationId xmlns:a16="http://schemas.microsoft.com/office/drawing/2014/main" id="{88DB0132-DE8A-5214-5AC3-B69C8DEEFB6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2" name="Ellipse 981">
                    <a:extLst>
                      <a:ext uri="{FF2B5EF4-FFF2-40B4-BE49-F238E27FC236}">
                        <a16:creationId xmlns:a16="http://schemas.microsoft.com/office/drawing/2014/main" id="{46A8F5DA-6EA7-77D6-D861-1EDE678C606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3" name="Additionszeichen 982">
                    <a:extLst>
                      <a:ext uri="{FF2B5EF4-FFF2-40B4-BE49-F238E27FC236}">
                        <a16:creationId xmlns:a16="http://schemas.microsoft.com/office/drawing/2014/main" id="{46D586B0-BD5E-7C82-301C-DD9BA2614F2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7" name="Gruppieren 966">
                  <a:extLst>
                    <a:ext uri="{FF2B5EF4-FFF2-40B4-BE49-F238E27FC236}">
                      <a16:creationId xmlns:a16="http://schemas.microsoft.com/office/drawing/2014/main" id="{E28B5F11-E58B-E4EB-71DB-180D69FA9B8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0" name="Ellipse 979">
                    <a:extLst>
                      <a:ext uri="{FF2B5EF4-FFF2-40B4-BE49-F238E27FC236}">
                        <a16:creationId xmlns:a16="http://schemas.microsoft.com/office/drawing/2014/main" id="{29BA4DE3-6DDD-8784-BC49-D3C186F26C6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1" name="Additionszeichen 980">
                    <a:extLst>
                      <a:ext uri="{FF2B5EF4-FFF2-40B4-BE49-F238E27FC236}">
                        <a16:creationId xmlns:a16="http://schemas.microsoft.com/office/drawing/2014/main" id="{C19555D6-C8B5-A01B-708A-8B24C58F920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968" name="Ellipse 967">
                  <a:extLst>
                    <a:ext uri="{FF2B5EF4-FFF2-40B4-BE49-F238E27FC236}">
                      <a16:creationId xmlns:a16="http://schemas.microsoft.com/office/drawing/2014/main" id="{B9A4B99C-0627-8371-7D82-9B6B3001DAC7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69" name="Ellipse 968">
                  <a:extLst>
                    <a:ext uri="{FF2B5EF4-FFF2-40B4-BE49-F238E27FC236}">
                      <a16:creationId xmlns:a16="http://schemas.microsoft.com/office/drawing/2014/main" id="{C65B6682-EDFE-9A3E-64AC-BA90E34A239B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0" name="Ellipse 969">
                  <a:extLst>
                    <a:ext uri="{FF2B5EF4-FFF2-40B4-BE49-F238E27FC236}">
                      <a16:creationId xmlns:a16="http://schemas.microsoft.com/office/drawing/2014/main" id="{9897802F-9179-AD69-F564-DC165371EDA6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1" name="Ellipse 970">
                  <a:extLst>
                    <a:ext uri="{FF2B5EF4-FFF2-40B4-BE49-F238E27FC236}">
                      <a16:creationId xmlns:a16="http://schemas.microsoft.com/office/drawing/2014/main" id="{82AC5213-0AE8-A626-E3BF-952651C85652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2" name="Ellipse 971">
                  <a:extLst>
                    <a:ext uri="{FF2B5EF4-FFF2-40B4-BE49-F238E27FC236}">
                      <a16:creationId xmlns:a16="http://schemas.microsoft.com/office/drawing/2014/main" id="{F352BF5B-41BB-5A0E-DA1E-DC371A60C17B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3" name="Ellipse 972">
                  <a:extLst>
                    <a:ext uri="{FF2B5EF4-FFF2-40B4-BE49-F238E27FC236}">
                      <a16:creationId xmlns:a16="http://schemas.microsoft.com/office/drawing/2014/main" id="{2983F609-BCF0-F03F-861C-10022215E548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4" name="Ellipse 973">
                  <a:extLst>
                    <a:ext uri="{FF2B5EF4-FFF2-40B4-BE49-F238E27FC236}">
                      <a16:creationId xmlns:a16="http://schemas.microsoft.com/office/drawing/2014/main" id="{65AEF0AD-3DFD-9354-C860-A3FF44175242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5" name="Ellipse 974">
                  <a:extLst>
                    <a:ext uri="{FF2B5EF4-FFF2-40B4-BE49-F238E27FC236}">
                      <a16:creationId xmlns:a16="http://schemas.microsoft.com/office/drawing/2014/main" id="{BB4C7B4D-0073-717B-566C-ACCAD88EED2D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6" name="Ellipse 975">
                  <a:extLst>
                    <a:ext uri="{FF2B5EF4-FFF2-40B4-BE49-F238E27FC236}">
                      <a16:creationId xmlns:a16="http://schemas.microsoft.com/office/drawing/2014/main" id="{7AB15A18-259F-DC96-6B00-AE811EE29BE3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7" name="Ellipse 976">
                  <a:extLst>
                    <a:ext uri="{FF2B5EF4-FFF2-40B4-BE49-F238E27FC236}">
                      <a16:creationId xmlns:a16="http://schemas.microsoft.com/office/drawing/2014/main" id="{97328A2F-B62D-09D7-A09E-BBC4BDBC7269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8" name="Ellipse 977">
                  <a:extLst>
                    <a:ext uri="{FF2B5EF4-FFF2-40B4-BE49-F238E27FC236}">
                      <a16:creationId xmlns:a16="http://schemas.microsoft.com/office/drawing/2014/main" id="{B3D36CDA-D7FE-56E9-312C-25C7CB72A499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9" name="Ellipse 978">
                  <a:extLst>
                    <a:ext uri="{FF2B5EF4-FFF2-40B4-BE49-F238E27FC236}">
                      <a16:creationId xmlns:a16="http://schemas.microsoft.com/office/drawing/2014/main" id="{A82C37BA-9457-C421-575D-E3046AA194E6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953" name="L-Schale">
                <a:extLst>
                  <a:ext uri="{FF2B5EF4-FFF2-40B4-BE49-F238E27FC236}">
                    <a16:creationId xmlns:a16="http://schemas.microsoft.com/office/drawing/2014/main" id="{7A6BA19C-6B9F-1E34-6670-A439847D9E97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4" name="M-Schale">
                <a:extLst>
                  <a:ext uri="{FF2B5EF4-FFF2-40B4-BE49-F238E27FC236}">
                    <a16:creationId xmlns:a16="http://schemas.microsoft.com/office/drawing/2014/main" id="{9B695190-7C98-1C51-7CE1-BBCE905FA094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5" name="Gruppieren 914">
              <a:extLst>
                <a:ext uri="{FF2B5EF4-FFF2-40B4-BE49-F238E27FC236}">
                  <a16:creationId xmlns:a16="http://schemas.microsoft.com/office/drawing/2014/main" id="{269A570A-2279-7A67-B868-243072F09FFF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949" name="Ellipse 948">
                <a:extLst>
                  <a:ext uri="{FF2B5EF4-FFF2-40B4-BE49-F238E27FC236}">
                    <a16:creationId xmlns:a16="http://schemas.microsoft.com/office/drawing/2014/main" id="{0454C187-C6FC-B45C-A815-09218AF901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0" name="Minuszeichen 949">
                <a:extLst>
                  <a:ext uri="{FF2B5EF4-FFF2-40B4-BE49-F238E27FC236}">
                    <a16:creationId xmlns:a16="http://schemas.microsoft.com/office/drawing/2014/main" id="{72099D81-1FE6-1F06-64DD-C06B2940626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6" name="Gruppieren 915">
              <a:extLst>
                <a:ext uri="{FF2B5EF4-FFF2-40B4-BE49-F238E27FC236}">
                  <a16:creationId xmlns:a16="http://schemas.microsoft.com/office/drawing/2014/main" id="{13D8F9B2-9E29-6297-04B4-8F5401E2A594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947" name="Ellipse 946">
                <a:extLst>
                  <a:ext uri="{FF2B5EF4-FFF2-40B4-BE49-F238E27FC236}">
                    <a16:creationId xmlns:a16="http://schemas.microsoft.com/office/drawing/2014/main" id="{F3EDBED8-9AED-53FC-E232-785ABB1ED78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8" name="Minuszeichen 947">
                <a:extLst>
                  <a:ext uri="{FF2B5EF4-FFF2-40B4-BE49-F238E27FC236}">
                    <a16:creationId xmlns:a16="http://schemas.microsoft.com/office/drawing/2014/main" id="{E967BD43-08D5-404B-606E-E48F914D681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7" name="Gruppieren 916">
              <a:extLst>
                <a:ext uri="{FF2B5EF4-FFF2-40B4-BE49-F238E27FC236}">
                  <a16:creationId xmlns:a16="http://schemas.microsoft.com/office/drawing/2014/main" id="{74464CCB-352D-D473-4976-14106D988D03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945" name="Ellipse 944">
                <a:extLst>
                  <a:ext uri="{FF2B5EF4-FFF2-40B4-BE49-F238E27FC236}">
                    <a16:creationId xmlns:a16="http://schemas.microsoft.com/office/drawing/2014/main" id="{684ADFFD-BFAD-2E54-971A-606690A91EA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6" name="Minuszeichen 945">
                <a:extLst>
                  <a:ext uri="{FF2B5EF4-FFF2-40B4-BE49-F238E27FC236}">
                    <a16:creationId xmlns:a16="http://schemas.microsoft.com/office/drawing/2014/main" id="{A1C71025-6B2E-247C-96FD-894FBFBB3B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8" name="Gruppieren 917">
              <a:extLst>
                <a:ext uri="{FF2B5EF4-FFF2-40B4-BE49-F238E27FC236}">
                  <a16:creationId xmlns:a16="http://schemas.microsoft.com/office/drawing/2014/main" id="{91203EBF-284C-DFF3-28BB-584516EF16DD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943" name="Ellipse 942">
                <a:extLst>
                  <a:ext uri="{FF2B5EF4-FFF2-40B4-BE49-F238E27FC236}">
                    <a16:creationId xmlns:a16="http://schemas.microsoft.com/office/drawing/2014/main" id="{10906F97-7795-2A8E-825E-D489148ACEC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" name="Minuszeichen 943">
                <a:extLst>
                  <a:ext uri="{FF2B5EF4-FFF2-40B4-BE49-F238E27FC236}">
                    <a16:creationId xmlns:a16="http://schemas.microsoft.com/office/drawing/2014/main" id="{16DC76CE-AEF4-DB00-1A3A-4511A6FDBB7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9" name="Gruppieren 918">
              <a:extLst>
                <a:ext uri="{FF2B5EF4-FFF2-40B4-BE49-F238E27FC236}">
                  <a16:creationId xmlns:a16="http://schemas.microsoft.com/office/drawing/2014/main" id="{47803FAA-B680-6D98-1232-8F5B6F34F4B4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941" name="Ellipse 940">
                <a:extLst>
                  <a:ext uri="{FF2B5EF4-FFF2-40B4-BE49-F238E27FC236}">
                    <a16:creationId xmlns:a16="http://schemas.microsoft.com/office/drawing/2014/main" id="{D14CAE7A-ACD9-90C4-1BA0-D717ED5FBC5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2" name="Minuszeichen 941">
                <a:extLst>
                  <a:ext uri="{FF2B5EF4-FFF2-40B4-BE49-F238E27FC236}">
                    <a16:creationId xmlns:a16="http://schemas.microsoft.com/office/drawing/2014/main" id="{79C90B7C-4F0B-71E8-9EA4-E179EEF81E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0" name="Gruppieren 919">
              <a:extLst>
                <a:ext uri="{FF2B5EF4-FFF2-40B4-BE49-F238E27FC236}">
                  <a16:creationId xmlns:a16="http://schemas.microsoft.com/office/drawing/2014/main" id="{D80E622A-25B1-E091-40AF-D01BC0427C9F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939" name="Ellipse 938">
                <a:extLst>
                  <a:ext uri="{FF2B5EF4-FFF2-40B4-BE49-F238E27FC236}">
                    <a16:creationId xmlns:a16="http://schemas.microsoft.com/office/drawing/2014/main" id="{28E338DF-1D7D-FD92-1F19-C2AA01F0E3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0" name="Minuszeichen 939">
                <a:extLst>
                  <a:ext uri="{FF2B5EF4-FFF2-40B4-BE49-F238E27FC236}">
                    <a16:creationId xmlns:a16="http://schemas.microsoft.com/office/drawing/2014/main" id="{DCD312C7-7A65-FDD1-DD0F-706FEDC81A6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1" name="Gruppieren 920">
              <a:extLst>
                <a:ext uri="{FF2B5EF4-FFF2-40B4-BE49-F238E27FC236}">
                  <a16:creationId xmlns:a16="http://schemas.microsoft.com/office/drawing/2014/main" id="{031001D8-D5F2-7A55-B5CA-909C453DF10D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937" name="Ellipse 936">
                <a:extLst>
                  <a:ext uri="{FF2B5EF4-FFF2-40B4-BE49-F238E27FC236}">
                    <a16:creationId xmlns:a16="http://schemas.microsoft.com/office/drawing/2014/main" id="{1313873A-DC24-BA7F-D3C4-6724D39761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8" name="Minuszeichen 937">
                <a:extLst>
                  <a:ext uri="{FF2B5EF4-FFF2-40B4-BE49-F238E27FC236}">
                    <a16:creationId xmlns:a16="http://schemas.microsoft.com/office/drawing/2014/main" id="{D8EB7389-768B-0BA6-97F5-6CFCA15BBC0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2" name="Gruppieren 921">
              <a:extLst>
                <a:ext uri="{FF2B5EF4-FFF2-40B4-BE49-F238E27FC236}">
                  <a16:creationId xmlns:a16="http://schemas.microsoft.com/office/drawing/2014/main" id="{F1713737-E2A4-0A84-BBCD-700A4A4A09B5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935" name="Ellipse 934">
                <a:extLst>
                  <a:ext uri="{FF2B5EF4-FFF2-40B4-BE49-F238E27FC236}">
                    <a16:creationId xmlns:a16="http://schemas.microsoft.com/office/drawing/2014/main" id="{5738BC83-3119-C1F8-9DEA-37F82EE80D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6" name="Minuszeichen 935">
                <a:extLst>
                  <a:ext uri="{FF2B5EF4-FFF2-40B4-BE49-F238E27FC236}">
                    <a16:creationId xmlns:a16="http://schemas.microsoft.com/office/drawing/2014/main" id="{33A53194-043B-31BE-6180-AFB4B77368A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3" name="Gruppieren 922">
              <a:extLst>
                <a:ext uri="{FF2B5EF4-FFF2-40B4-BE49-F238E27FC236}">
                  <a16:creationId xmlns:a16="http://schemas.microsoft.com/office/drawing/2014/main" id="{9673E2F1-20D7-AFDC-6431-1B7C875BB596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933" name="Ellipse 932">
                <a:extLst>
                  <a:ext uri="{FF2B5EF4-FFF2-40B4-BE49-F238E27FC236}">
                    <a16:creationId xmlns:a16="http://schemas.microsoft.com/office/drawing/2014/main" id="{E304FF91-E713-929A-FD5E-3BC00B1119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4" name="Minuszeichen 933">
                <a:extLst>
                  <a:ext uri="{FF2B5EF4-FFF2-40B4-BE49-F238E27FC236}">
                    <a16:creationId xmlns:a16="http://schemas.microsoft.com/office/drawing/2014/main" id="{151EE118-BB87-9F7A-31C2-CA912A0D80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4" name="Gruppieren 923">
              <a:extLst>
                <a:ext uri="{FF2B5EF4-FFF2-40B4-BE49-F238E27FC236}">
                  <a16:creationId xmlns:a16="http://schemas.microsoft.com/office/drawing/2014/main" id="{7A1F1B54-0CDB-D35B-1FCA-ECD48943CDDA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931" name="Ellipse 930">
                <a:extLst>
                  <a:ext uri="{FF2B5EF4-FFF2-40B4-BE49-F238E27FC236}">
                    <a16:creationId xmlns:a16="http://schemas.microsoft.com/office/drawing/2014/main" id="{F19192A5-D69B-DC68-C916-E4B0F759E9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2" name="Minuszeichen 931">
                <a:extLst>
                  <a:ext uri="{FF2B5EF4-FFF2-40B4-BE49-F238E27FC236}">
                    <a16:creationId xmlns:a16="http://schemas.microsoft.com/office/drawing/2014/main" id="{F6CD8AAA-3D35-D1D1-433A-9FA49815A7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5" name="Gruppieren 924">
              <a:extLst>
                <a:ext uri="{FF2B5EF4-FFF2-40B4-BE49-F238E27FC236}">
                  <a16:creationId xmlns:a16="http://schemas.microsoft.com/office/drawing/2014/main" id="{A239B989-6713-B75F-019F-00DEE1B012B8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929" name="Ellipse 928">
                <a:extLst>
                  <a:ext uri="{FF2B5EF4-FFF2-40B4-BE49-F238E27FC236}">
                    <a16:creationId xmlns:a16="http://schemas.microsoft.com/office/drawing/2014/main" id="{C3DAB659-97A4-2332-5B6B-F4B9F6CA37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0" name="Minuszeichen 929">
                <a:extLst>
                  <a:ext uri="{FF2B5EF4-FFF2-40B4-BE49-F238E27FC236}">
                    <a16:creationId xmlns:a16="http://schemas.microsoft.com/office/drawing/2014/main" id="{F700F843-9342-F99B-D785-21663847F09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6" name="Gruppieren 925">
              <a:extLst>
                <a:ext uri="{FF2B5EF4-FFF2-40B4-BE49-F238E27FC236}">
                  <a16:creationId xmlns:a16="http://schemas.microsoft.com/office/drawing/2014/main" id="{C0921FCA-5C67-B6E6-D7E2-383D6412B873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927" name="Ellipse 926">
                <a:extLst>
                  <a:ext uri="{FF2B5EF4-FFF2-40B4-BE49-F238E27FC236}">
                    <a16:creationId xmlns:a16="http://schemas.microsoft.com/office/drawing/2014/main" id="{52018DF0-4BA6-4EFE-903D-9FC3B895D0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8" name="Minuszeichen 927">
                <a:extLst>
                  <a:ext uri="{FF2B5EF4-FFF2-40B4-BE49-F238E27FC236}">
                    <a16:creationId xmlns:a16="http://schemas.microsoft.com/office/drawing/2014/main" id="{7A68EABD-6CF2-FB55-29E0-D32426DB79D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04" name="Gruppieren 1003">
            <a:extLst>
              <a:ext uri="{FF2B5EF4-FFF2-40B4-BE49-F238E27FC236}">
                <a16:creationId xmlns:a16="http://schemas.microsoft.com/office/drawing/2014/main" id="{54628844-44E5-4331-3672-A9672703FCA1}"/>
              </a:ext>
            </a:extLst>
          </p:cNvPr>
          <p:cNvGrpSpPr>
            <a:grpSpLocks noChangeAspect="1"/>
          </p:cNvGrpSpPr>
          <p:nvPr/>
        </p:nvGrpSpPr>
        <p:grpSpPr>
          <a:xfrm>
            <a:off x="1500984" y="1385843"/>
            <a:ext cx="944149" cy="979578"/>
            <a:chOff x="3576000" y="816426"/>
            <a:chExt cx="5040000" cy="5229127"/>
          </a:xfrm>
        </p:grpSpPr>
        <p:grpSp>
          <p:nvGrpSpPr>
            <p:cNvPr id="1005" name="Magnesium ohne e-">
              <a:extLst>
                <a:ext uri="{FF2B5EF4-FFF2-40B4-BE49-F238E27FC236}">
                  <a16:creationId xmlns:a16="http://schemas.microsoft.com/office/drawing/2014/main" id="{6D3D1456-E0D7-991A-EB09-7703EC82586C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042" name="K-Schale">
                <a:extLst>
                  <a:ext uri="{FF2B5EF4-FFF2-40B4-BE49-F238E27FC236}">
                    <a16:creationId xmlns:a16="http://schemas.microsoft.com/office/drawing/2014/main" id="{25BA7D06-D462-106E-7B60-59AE726359F5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043" name="Atomkern mit Protonen und Neutronen">
                <a:extLst>
                  <a:ext uri="{FF2B5EF4-FFF2-40B4-BE49-F238E27FC236}">
                    <a16:creationId xmlns:a16="http://schemas.microsoft.com/office/drawing/2014/main" id="{016E7140-2AE4-E1D7-2617-F198DB7C924F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046" name="Atomkern">
                  <a:extLst>
                    <a:ext uri="{FF2B5EF4-FFF2-40B4-BE49-F238E27FC236}">
                      <a16:creationId xmlns:a16="http://schemas.microsoft.com/office/drawing/2014/main" id="{C474E3C6-EBCD-0500-32E8-8FC6C4AF2DDC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047" name="Gruppieren 1046">
                  <a:extLst>
                    <a:ext uri="{FF2B5EF4-FFF2-40B4-BE49-F238E27FC236}">
                      <a16:creationId xmlns:a16="http://schemas.microsoft.com/office/drawing/2014/main" id="{94F4FECD-B24B-83E3-AD0D-78EFBE02F92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93" name="Ellipse 1092">
                    <a:extLst>
                      <a:ext uri="{FF2B5EF4-FFF2-40B4-BE49-F238E27FC236}">
                        <a16:creationId xmlns:a16="http://schemas.microsoft.com/office/drawing/2014/main" id="{8B228449-A10E-0AC1-0DD7-4DD164F720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94" name="Additionszeichen 1093">
                    <a:extLst>
                      <a:ext uri="{FF2B5EF4-FFF2-40B4-BE49-F238E27FC236}">
                        <a16:creationId xmlns:a16="http://schemas.microsoft.com/office/drawing/2014/main" id="{76B33173-9232-F8EB-02BD-35BA97016E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48" name="Gruppieren 1047">
                  <a:extLst>
                    <a:ext uri="{FF2B5EF4-FFF2-40B4-BE49-F238E27FC236}">
                      <a16:creationId xmlns:a16="http://schemas.microsoft.com/office/drawing/2014/main" id="{4E2E0CC1-27A5-2E2C-B992-144F073C53B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91" name="Ellipse 1090">
                    <a:extLst>
                      <a:ext uri="{FF2B5EF4-FFF2-40B4-BE49-F238E27FC236}">
                        <a16:creationId xmlns:a16="http://schemas.microsoft.com/office/drawing/2014/main" id="{574E4A3B-0923-2BBC-7FBA-39B5BF4EA2A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92" name="Additionszeichen 1091">
                    <a:extLst>
                      <a:ext uri="{FF2B5EF4-FFF2-40B4-BE49-F238E27FC236}">
                        <a16:creationId xmlns:a16="http://schemas.microsoft.com/office/drawing/2014/main" id="{5BB62A45-9DFC-67C2-30A0-18CFC7B7730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49" name="Gruppieren 1048">
                  <a:extLst>
                    <a:ext uri="{FF2B5EF4-FFF2-40B4-BE49-F238E27FC236}">
                      <a16:creationId xmlns:a16="http://schemas.microsoft.com/office/drawing/2014/main" id="{C85852CA-8FA5-DAAA-6836-D1C1ABA52EA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89" name="Ellipse 1088">
                    <a:extLst>
                      <a:ext uri="{FF2B5EF4-FFF2-40B4-BE49-F238E27FC236}">
                        <a16:creationId xmlns:a16="http://schemas.microsoft.com/office/drawing/2014/main" id="{3A5A08E7-C711-1D9C-E7AF-006D35A1D26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90" name="Additionszeichen 1089">
                    <a:extLst>
                      <a:ext uri="{FF2B5EF4-FFF2-40B4-BE49-F238E27FC236}">
                        <a16:creationId xmlns:a16="http://schemas.microsoft.com/office/drawing/2014/main" id="{DA58C602-1524-23E2-1FBC-230DC8973F3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0" name="Gruppieren 1049">
                  <a:extLst>
                    <a:ext uri="{FF2B5EF4-FFF2-40B4-BE49-F238E27FC236}">
                      <a16:creationId xmlns:a16="http://schemas.microsoft.com/office/drawing/2014/main" id="{271B84E2-1E98-095F-8DFD-7F576CD5BB1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87" name="Ellipse 1086">
                    <a:extLst>
                      <a:ext uri="{FF2B5EF4-FFF2-40B4-BE49-F238E27FC236}">
                        <a16:creationId xmlns:a16="http://schemas.microsoft.com/office/drawing/2014/main" id="{F6A75932-B2B1-7597-CC78-EBCB013633E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8" name="Additionszeichen 1087">
                    <a:extLst>
                      <a:ext uri="{FF2B5EF4-FFF2-40B4-BE49-F238E27FC236}">
                        <a16:creationId xmlns:a16="http://schemas.microsoft.com/office/drawing/2014/main" id="{FC25A84E-0CE7-E15C-A10D-B18ABE3BE4B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1" name="Gruppieren 1050">
                  <a:extLst>
                    <a:ext uri="{FF2B5EF4-FFF2-40B4-BE49-F238E27FC236}">
                      <a16:creationId xmlns:a16="http://schemas.microsoft.com/office/drawing/2014/main" id="{A759D886-4A2B-8431-F7B4-FBDBFFCC330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85" name="Ellipse 1084">
                    <a:extLst>
                      <a:ext uri="{FF2B5EF4-FFF2-40B4-BE49-F238E27FC236}">
                        <a16:creationId xmlns:a16="http://schemas.microsoft.com/office/drawing/2014/main" id="{330D3D4B-F1CB-3441-61EF-32F6626758D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6" name="Additionszeichen 1085">
                    <a:extLst>
                      <a:ext uri="{FF2B5EF4-FFF2-40B4-BE49-F238E27FC236}">
                        <a16:creationId xmlns:a16="http://schemas.microsoft.com/office/drawing/2014/main" id="{4CFB4CBA-32F3-E765-EB7C-3812D2BC37F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2" name="Gruppieren 1051">
                  <a:extLst>
                    <a:ext uri="{FF2B5EF4-FFF2-40B4-BE49-F238E27FC236}">
                      <a16:creationId xmlns:a16="http://schemas.microsoft.com/office/drawing/2014/main" id="{428C574D-0824-22BE-B672-7991AF4CCD2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83" name="Ellipse 1082">
                    <a:extLst>
                      <a:ext uri="{FF2B5EF4-FFF2-40B4-BE49-F238E27FC236}">
                        <a16:creationId xmlns:a16="http://schemas.microsoft.com/office/drawing/2014/main" id="{289C9ED0-A012-3EA4-B108-89A6F7B7D4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4" name="Additionszeichen 1083">
                    <a:extLst>
                      <a:ext uri="{FF2B5EF4-FFF2-40B4-BE49-F238E27FC236}">
                        <a16:creationId xmlns:a16="http://schemas.microsoft.com/office/drawing/2014/main" id="{BEE19554-8974-E7C9-759D-CBDD6780EB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3" name="Gruppieren 1052">
                  <a:extLst>
                    <a:ext uri="{FF2B5EF4-FFF2-40B4-BE49-F238E27FC236}">
                      <a16:creationId xmlns:a16="http://schemas.microsoft.com/office/drawing/2014/main" id="{3F133693-0433-C4C1-AD67-7A55EE9E1A1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81" name="Ellipse 1080">
                    <a:extLst>
                      <a:ext uri="{FF2B5EF4-FFF2-40B4-BE49-F238E27FC236}">
                        <a16:creationId xmlns:a16="http://schemas.microsoft.com/office/drawing/2014/main" id="{91410739-D652-8DC4-90BA-4F895269ACB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2" name="Additionszeichen 1081">
                    <a:extLst>
                      <a:ext uri="{FF2B5EF4-FFF2-40B4-BE49-F238E27FC236}">
                        <a16:creationId xmlns:a16="http://schemas.microsoft.com/office/drawing/2014/main" id="{D6F6124A-B6AB-FF41-84D1-7DEADC25D3B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4" name="Gruppieren 1053">
                  <a:extLst>
                    <a:ext uri="{FF2B5EF4-FFF2-40B4-BE49-F238E27FC236}">
                      <a16:creationId xmlns:a16="http://schemas.microsoft.com/office/drawing/2014/main" id="{E03DB598-6B1E-0628-5DDA-DDCC62B5CA4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79" name="Ellipse 1078">
                    <a:extLst>
                      <a:ext uri="{FF2B5EF4-FFF2-40B4-BE49-F238E27FC236}">
                        <a16:creationId xmlns:a16="http://schemas.microsoft.com/office/drawing/2014/main" id="{A7D178C9-798D-28EF-4A53-EE5E855B488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0" name="Additionszeichen 1079">
                    <a:extLst>
                      <a:ext uri="{FF2B5EF4-FFF2-40B4-BE49-F238E27FC236}">
                        <a16:creationId xmlns:a16="http://schemas.microsoft.com/office/drawing/2014/main" id="{3C689402-673B-57F5-22F5-DBB915C0FD2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5" name="Gruppieren 1054">
                  <a:extLst>
                    <a:ext uri="{FF2B5EF4-FFF2-40B4-BE49-F238E27FC236}">
                      <a16:creationId xmlns:a16="http://schemas.microsoft.com/office/drawing/2014/main" id="{FFA74606-D88F-54A0-C59F-02A7DEEB9FB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77" name="Ellipse 1076">
                    <a:extLst>
                      <a:ext uri="{FF2B5EF4-FFF2-40B4-BE49-F238E27FC236}">
                        <a16:creationId xmlns:a16="http://schemas.microsoft.com/office/drawing/2014/main" id="{76043026-13DE-851C-1809-22D18CFE19E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8" name="Additionszeichen 1077">
                    <a:extLst>
                      <a:ext uri="{FF2B5EF4-FFF2-40B4-BE49-F238E27FC236}">
                        <a16:creationId xmlns:a16="http://schemas.microsoft.com/office/drawing/2014/main" id="{491D19DB-7ADB-4F49-821B-BC9CC5F32B2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6" name="Gruppieren 1055">
                  <a:extLst>
                    <a:ext uri="{FF2B5EF4-FFF2-40B4-BE49-F238E27FC236}">
                      <a16:creationId xmlns:a16="http://schemas.microsoft.com/office/drawing/2014/main" id="{F8A3BCD7-0866-2FE5-4C9E-CBE2B5325A4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75" name="Ellipse 1074">
                    <a:extLst>
                      <a:ext uri="{FF2B5EF4-FFF2-40B4-BE49-F238E27FC236}">
                        <a16:creationId xmlns:a16="http://schemas.microsoft.com/office/drawing/2014/main" id="{A68F884A-D3FE-A845-89EE-7D2583BFEC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6" name="Additionszeichen 1075">
                    <a:extLst>
                      <a:ext uri="{FF2B5EF4-FFF2-40B4-BE49-F238E27FC236}">
                        <a16:creationId xmlns:a16="http://schemas.microsoft.com/office/drawing/2014/main" id="{D1004651-2026-B2F9-8308-FAB885F0D7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7" name="Gruppieren 1056">
                  <a:extLst>
                    <a:ext uri="{FF2B5EF4-FFF2-40B4-BE49-F238E27FC236}">
                      <a16:creationId xmlns:a16="http://schemas.microsoft.com/office/drawing/2014/main" id="{AEF0F9B1-D2FE-CC69-1DF9-F5A9A0DCA06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73" name="Ellipse 1072">
                    <a:extLst>
                      <a:ext uri="{FF2B5EF4-FFF2-40B4-BE49-F238E27FC236}">
                        <a16:creationId xmlns:a16="http://schemas.microsoft.com/office/drawing/2014/main" id="{8AB17DCE-2E75-DDED-74D9-EECB3876C5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4" name="Additionszeichen 1073">
                    <a:extLst>
                      <a:ext uri="{FF2B5EF4-FFF2-40B4-BE49-F238E27FC236}">
                        <a16:creationId xmlns:a16="http://schemas.microsoft.com/office/drawing/2014/main" id="{0278B9BA-D4D0-097A-41A1-796662C52AC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8" name="Gruppieren 1057">
                  <a:extLst>
                    <a:ext uri="{FF2B5EF4-FFF2-40B4-BE49-F238E27FC236}">
                      <a16:creationId xmlns:a16="http://schemas.microsoft.com/office/drawing/2014/main" id="{174C612C-EE50-D77C-D781-6043A8C0AEF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71" name="Ellipse 1070">
                    <a:extLst>
                      <a:ext uri="{FF2B5EF4-FFF2-40B4-BE49-F238E27FC236}">
                        <a16:creationId xmlns:a16="http://schemas.microsoft.com/office/drawing/2014/main" id="{96198B17-1581-0B8C-8C15-5529E083B03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2" name="Additionszeichen 1071">
                    <a:extLst>
                      <a:ext uri="{FF2B5EF4-FFF2-40B4-BE49-F238E27FC236}">
                        <a16:creationId xmlns:a16="http://schemas.microsoft.com/office/drawing/2014/main" id="{8B35368D-34C7-22A4-A1DB-B3629FAA03F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059" name="Ellipse 1058">
                  <a:extLst>
                    <a:ext uri="{FF2B5EF4-FFF2-40B4-BE49-F238E27FC236}">
                      <a16:creationId xmlns:a16="http://schemas.microsoft.com/office/drawing/2014/main" id="{C6EECBEE-FEE6-5A25-75BC-287243821B17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0" name="Ellipse 1059">
                  <a:extLst>
                    <a:ext uri="{FF2B5EF4-FFF2-40B4-BE49-F238E27FC236}">
                      <a16:creationId xmlns:a16="http://schemas.microsoft.com/office/drawing/2014/main" id="{CA10647B-4B0F-38B0-EFF0-4FFA0FA5E3D3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1" name="Ellipse 1060">
                  <a:extLst>
                    <a:ext uri="{FF2B5EF4-FFF2-40B4-BE49-F238E27FC236}">
                      <a16:creationId xmlns:a16="http://schemas.microsoft.com/office/drawing/2014/main" id="{9E012DEF-5C67-8608-2DCD-46F2C6045349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2" name="Ellipse 1061">
                  <a:extLst>
                    <a:ext uri="{FF2B5EF4-FFF2-40B4-BE49-F238E27FC236}">
                      <a16:creationId xmlns:a16="http://schemas.microsoft.com/office/drawing/2014/main" id="{1102F3FF-0E66-8F4D-F626-DF4FB5928B1D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3" name="Ellipse 1062">
                  <a:extLst>
                    <a:ext uri="{FF2B5EF4-FFF2-40B4-BE49-F238E27FC236}">
                      <a16:creationId xmlns:a16="http://schemas.microsoft.com/office/drawing/2014/main" id="{37EA1FCB-628D-12C5-443C-8A1CF272A61A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4" name="Ellipse 1063">
                  <a:extLst>
                    <a:ext uri="{FF2B5EF4-FFF2-40B4-BE49-F238E27FC236}">
                      <a16:creationId xmlns:a16="http://schemas.microsoft.com/office/drawing/2014/main" id="{D02EF928-B04B-CC34-1740-C2D1032B0641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5" name="Ellipse 1064">
                  <a:extLst>
                    <a:ext uri="{FF2B5EF4-FFF2-40B4-BE49-F238E27FC236}">
                      <a16:creationId xmlns:a16="http://schemas.microsoft.com/office/drawing/2014/main" id="{CCE3AF15-7205-2112-7B35-0AA5258A5711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6" name="Ellipse 1065">
                  <a:extLst>
                    <a:ext uri="{FF2B5EF4-FFF2-40B4-BE49-F238E27FC236}">
                      <a16:creationId xmlns:a16="http://schemas.microsoft.com/office/drawing/2014/main" id="{54E13064-1260-58CF-B8BF-3C554C43E18A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7" name="Ellipse 1066">
                  <a:extLst>
                    <a:ext uri="{FF2B5EF4-FFF2-40B4-BE49-F238E27FC236}">
                      <a16:creationId xmlns:a16="http://schemas.microsoft.com/office/drawing/2014/main" id="{0F33B64A-2802-463E-7DE4-93863CBF6186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8" name="Ellipse 1067">
                  <a:extLst>
                    <a:ext uri="{FF2B5EF4-FFF2-40B4-BE49-F238E27FC236}">
                      <a16:creationId xmlns:a16="http://schemas.microsoft.com/office/drawing/2014/main" id="{DAC54AC2-00AC-B30B-603E-2E1A58C07C21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9" name="Ellipse 1068">
                  <a:extLst>
                    <a:ext uri="{FF2B5EF4-FFF2-40B4-BE49-F238E27FC236}">
                      <a16:creationId xmlns:a16="http://schemas.microsoft.com/office/drawing/2014/main" id="{CC645D73-4D28-3F09-6BBA-5116C591134E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70" name="Ellipse 1069">
                  <a:extLst>
                    <a:ext uri="{FF2B5EF4-FFF2-40B4-BE49-F238E27FC236}">
                      <a16:creationId xmlns:a16="http://schemas.microsoft.com/office/drawing/2014/main" id="{0FE0AB2D-9794-41D2-14DE-96523941DAE6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044" name="L-Schale">
                <a:extLst>
                  <a:ext uri="{FF2B5EF4-FFF2-40B4-BE49-F238E27FC236}">
                    <a16:creationId xmlns:a16="http://schemas.microsoft.com/office/drawing/2014/main" id="{E05CEA77-3D91-B6B8-EF7B-4A5DA71AC1BC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5" name="M-Schale">
                <a:extLst>
                  <a:ext uri="{FF2B5EF4-FFF2-40B4-BE49-F238E27FC236}">
                    <a16:creationId xmlns:a16="http://schemas.microsoft.com/office/drawing/2014/main" id="{F6463362-410B-B372-EEA8-730108F9329D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6" name="Gruppieren 1005">
              <a:extLst>
                <a:ext uri="{FF2B5EF4-FFF2-40B4-BE49-F238E27FC236}">
                  <a16:creationId xmlns:a16="http://schemas.microsoft.com/office/drawing/2014/main" id="{6760511C-E5B4-139E-5D58-3E3FC318474E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040" name="Ellipse 1039">
                <a:extLst>
                  <a:ext uri="{FF2B5EF4-FFF2-40B4-BE49-F238E27FC236}">
                    <a16:creationId xmlns:a16="http://schemas.microsoft.com/office/drawing/2014/main" id="{3E0BB94D-710C-8119-0DBF-9D8F5A6C2E9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1" name="Minuszeichen 1040">
                <a:extLst>
                  <a:ext uri="{FF2B5EF4-FFF2-40B4-BE49-F238E27FC236}">
                    <a16:creationId xmlns:a16="http://schemas.microsoft.com/office/drawing/2014/main" id="{8B96CFEA-F551-1703-1E79-9912FCA4832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7" name="Gruppieren 1006">
              <a:extLst>
                <a:ext uri="{FF2B5EF4-FFF2-40B4-BE49-F238E27FC236}">
                  <a16:creationId xmlns:a16="http://schemas.microsoft.com/office/drawing/2014/main" id="{0A994866-8F3C-2570-6757-727C3DDF38AB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038" name="Ellipse 1037">
                <a:extLst>
                  <a:ext uri="{FF2B5EF4-FFF2-40B4-BE49-F238E27FC236}">
                    <a16:creationId xmlns:a16="http://schemas.microsoft.com/office/drawing/2014/main" id="{ABB53431-4CF0-96F6-966D-D081EBA0EED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9" name="Minuszeichen 1038">
                <a:extLst>
                  <a:ext uri="{FF2B5EF4-FFF2-40B4-BE49-F238E27FC236}">
                    <a16:creationId xmlns:a16="http://schemas.microsoft.com/office/drawing/2014/main" id="{59BC7A76-21CA-0554-3A7E-A4A957F0C5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8" name="Gruppieren 1007">
              <a:extLst>
                <a:ext uri="{FF2B5EF4-FFF2-40B4-BE49-F238E27FC236}">
                  <a16:creationId xmlns:a16="http://schemas.microsoft.com/office/drawing/2014/main" id="{D46111A9-E2B2-7AA4-983A-C062659E17E8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036" name="Ellipse 1035">
                <a:extLst>
                  <a:ext uri="{FF2B5EF4-FFF2-40B4-BE49-F238E27FC236}">
                    <a16:creationId xmlns:a16="http://schemas.microsoft.com/office/drawing/2014/main" id="{F2A4F7CD-1A05-3BEF-524D-32947437BFC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" name="Minuszeichen 1036">
                <a:extLst>
                  <a:ext uri="{FF2B5EF4-FFF2-40B4-BE49-F238E27FC236}">
                    <a16:creationId xmlns:a16="http://schemas.microsoft.com/office/drawing/2014/main" id="{B2554424-D4E6-A331-E96B-9B59E79358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9" name="Gruppieren 1008">
              <a:extLst>
                <a:ext uri="{FF2B5EF4-FFF2-40B4-BE49-F238E27FC236}">
                  <a16:creationId xmlns:a16="http://schemas.microsoft.com/office/drawing/2014/main" id="{BEE4998C-D2C2-E987-8C17-28E2FBA0D512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034" name="Ellipse 1033">
                <a:extLst>
                  <a:ext uri="{FF2B5EF4-FFF2-40B4-BE49-F238E27FC236}">
                    <a16:creationId xmlns:a16="http://schemas.microsoft.com/office/drawing/2014/main" id="{3C35EB6F-951E-2E6D-6B5C-47D3571EE3A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" name="Minuszeichen 1034">
                <a:extLst>
                  <a:ext uri="{FF2B5EF4-FFF2-40B4-BE49-F238E27FC236}">
                    <a16:creationId xmlns:a16="http://schemas.microsoft.com/office/drawing/2014/main" id="{3D7F154C-DFDD-EE5F-4886-87650FF153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0" name="Gruppieren 1009">
              <a:extLst>
                <a:ext uri="{FF2B5EF4-FFF2-40B4-BE49-F238E27FC236}">
                  <a16:creationId xmlns:a16="http://schemas.microsoft.com/office/drawing/2014/main" id="{A08BFB8B-F0BE-0B11-BF02-6EF8714E60A1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032" name="Ellipse 1031">
                <a:extLst>
                  <a:ext uri="{FF2B5EF4-FFF2-40B4-BE49-F238E27FC236}">
                    <a16:creationId xmlns:a16="http://schemas.microsoft.com/office/drawing/2014/main" id="{0E21EA70-98F3-2389-50B9-5982611271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3" name="Minuszeichen 1032">
                <a:extLst>
                  <a:ext uri="{FF2B5EF4-FFF2-40B4-BE49-F238E27FC236}">
                    <a16:creationId xmlns:a16="http://schemas.microsoft.com/office/drawing/2014/main" id="{AE086244-27FD-6D3C-01A7-0DB245FD10A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1" name="Gruppieren 1010">
              <a:extLst>
                <a:ext uri="{FF2B5EF4-FFF2-40B4-BE49-F238E27FC236}">
                  <a16:creationId xmlns:a16="http://schemas.microsoft.com/office/drawing/2014/main" id="{343F4D78-0026-4748-E353-4B88D6C42ACE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030" name="Ellipse 1029">
                <a:extLst>
                  <a:ext uri="{FF2B5EF4-FFF2-40B4-BE49-F238E27FC236}">
                    <a16:creationId xmlns:a16="http://schemas.microsoft.com/office/drawing/2014/main" id="{FFC2E6FE-DBA5-5A88-6C29-770CD6AEBF0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1" name="Minuszeichen 1030">
                <a:extLst>
                  <a:ext uri="{FF2B5EF4-FFF2-40B4-BE49-F238E27FC236}">
                    <a16:creationId xmlns:a16="http://schemas.microsoft.com/office/drawing/2014/main" id="{301440BD-C545-B783-BB11-B888CBED0CF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2" name="Gruppieren 1011">
              <a:extLst>
                <a:ext uri="{FF2B5EF4-FFF2-40B4-BE49-F238E27FC236}">
                  <a16:creationId xmlns:a16="http://schemas.microsoft.com/office/drawing/2014/main" id="{B90741F0-8700-69B8-432A-D868CE8D2229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028" name="Ellipse 1027">
                <a:extLst>
                  <a:ext uri="{FF2B5EF4-FFF2-40B4-BE49-F238E27FC236}">
                    <a16:creationId xmlns:a16="http://schemas.microsoft.com/office/drawing/2014/main" id="{DFF985A5-64C7-1752-A111-B3D41426844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" name="Minuszeichen 1028">
                <a:extLst>
                  <a:ext uri="{FF2B5EF4-FFF2-40B4-BE49-F238E27FC236}">
                    <a16:creationId xmlns:a16="http://schemas.microsoft.com/office/drawing/2014/main" id="{43577971-9319-90F0-394E-D6A1768430C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3" name="Gruppieren 1012">
              <a:extLst>
                <a:ext uri="{FF2B5EF4-FFF2-40B4-BE49-F238E27FC236}">
                  <a16:creationId xmlns:a16="http://schemas.microsoft.com/office/drawing/2014/main" id="{6F815008-58F7-202D-4D98-CCE0314E5303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026" name="Ellipse 1025">
                <a:extLst>
                  <a:ext uri="{FF2B5EF4-FFF2-40B4-BE49-F238E27FC236}">
                    <a16:creationId xmlns:a16="http://schemas.microsoft.com/office/drawing/2014/main" id="{4E757C85-4056-440E-96B8-083ADE0396F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7" name="Minuszeichen 1026">
                <a:extLst>
                  <a:ext uri="{FF2B5EF4-FFF2-40B4-BE49-F238E27FC236}">
                    <a16:creationId xmlns:a16="http://schemas.microsoft.com/office/drawing/2014/main" id="{847723EF-453D-B7A4-9872-8126C32A071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4" name="Gruppieren 1013">
              <a:extLst>
                <a:ext uri="{FF2B5EF4-FFF2-40B4-BE49-F238E27FC236}">
                  <a16:creationId xmlns:a16="http://schemas.microsoft.com/office/drawing/2014/main" id="{12E40B81-8205-607D-0D15-633F30C7EB44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024" name="Ellipse 1023">
                <a:extLst>
                  <a:ext uri="{FF2B5EF4-FFF2-40B4-BE49-F238E27FC236}">
                    <a16:creationId xmlns:a16="http://schemas.microsoft.com/office/drawing/2014/main" id="{56F0ABE0-3E80-7422-2E9A-A70545FC8B5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5" name="Minuszeichen 1024">
                <a:extLst>
                  <a:ext uri="{FF2B5EF4-FFF2-40B4-BE49-F238E27FC236}">
                    <a16:creationId xmlns:a16="http://schemas.microsoft.com/office/drawing/2014/main" id="{35852836-F73B-3500-3C78-30B5704A7E8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5" name="Gruppieren 1014">
              <a:extLst>
                <a:ext uri="{FF2B5EF4-FFF2-40B4-BE49-F238E27FC236}">
                  <a16:creationId xmlns:a16="http://schemas.microsoft.com/office/drawing/2014/main" id="{11B6A37B-E878-242E-0FD7-63E4D822C9F1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022" name="Ellipse 1021">
                <a:extLst>
                  <a:ext uri="{FF2B5EF4-FFF2-40B4-BE49-F238E27FC236}">
                    <a16:creationId xmlns:a16="http://schemas.microsoft.com/office/drawing/2014/main" id="{10034D9A-7262-FD45-BC49-D2CA83466F9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3" name="Minuszeichen 1022">
                <a:extLst>
                  <a:ext uri="{FF2B5EF4-FFF2-40B4-BE49-F238E27FC236}">
                    <a16:creationId xmlns:a16="http://schemas.microsoft.com/office/drawing/2014/main" id="{CDD2ECEE-8C17-C523-EA0C-6F802B88358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6" name="Gruppieren 1015">
              <a:extLst>
                <a:ext uri="{FF2B5EF4-FFF2-40B4-BE49-F238E27FC236}">
                  <a16:creationId xmlns:a16="http://schemas.microsoft.com/office/drawing/2014/main" id="{71F95C69-114F-4793-ADD1-3BA496EE015A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020" name="Ellipse 1019">
                <a:extLst>
                  <a:ext uri="{FF2B5EF4-FFF2-40B4-BE49-F238E27FC236}">
                    <a16:creationId xmlns:a16="http://schemas.microsoft.com/office/drawing/2014/main" id="{CD1D02BF-7BEA-8926-9026-3B3367A0654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1" name="Minuszeichen 1020">
                <a:extLst>
                  <a:ext uri="{FF2B5EF4-FFF2-40B4-BE49-F238E27FC236}">
                    <a16:creationId xmlns:a16="http://schemas.microsoft.com/office/drawing/2014/main" id="{FE7F570E-8EC8-3471-959C-2F2B8A4625B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7" name="Gruppieren 1016">
              <a:extLst>
                <a:ext uri="{FF2B5EF4-FFF2-40B4-BE49-F238E27FC236}">
                  <a16:creationId xmlns:a16="http://schemas.microsoft.com/office/drawing/2014/main" id="{6B269EBA-41DE-7A22-4F3E-B58210362413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018" name="Ellipse 1017">
                <a:extLst>
                  <a:ext uri="{FF2B5EF4-FFF2-40B4-BE49-F238E27FC236}">
                    <a16:creationId xmlns:a16="http://schemas.microsoft.com/office/drawing/2014/main" id="{16AC72C9-EC1A-50AE-4BD0-421E3D05FAE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9" name="Minuszeichen 1018">
                <a:extLst>
                  <a:ext uri="{FF2B5EF4-FFF2-40B4-BE49-F238E27FC236}">
                    <a16:creationId xmlns:a16="http://schemas.microsoft.com/office/drawing/2014/main" id="{74B645E8-8515-F86C-31D2-EA8241784E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95" name="Gruppieren 1094">
            <a:extLst>
              <a:ext uri="{FF2B5EF4-FFF2-40B4-BE49-F238E27FC236}">
                <a16:creationId xmlns:a16="http://schemas.microsoft.com/office/drawing/2014/main" id="{A31DCDD2-435D-CC0C-5C3D-0D9F5E64ECBC}"/>
              </a:ext>
            </a:extLst>
          </p:cNvPr>
          <p:cNvGrpSpPr>
            <a:grpSpLocks noChangeAspect="1"/>
          </p:cNvGrpSpPr>
          <p:nvPr/>
        </p:nvGrpSpPr>
        <p:grpSpPr>
          <a:xfrm>
            <a:off x="841719" y="2293782"/>
            <a:ext cx="944149" cy="979578"/>
            <a:chOff x="3576000" y="816426"/>
            <a:chExt cx="5040000" cy="5229127"/>
          </a:xfrm>
        </p:grpSpPr>
        <p:grpSp>
          <p:nvGrpSpPr>
            <p:cNvPr id="1096" name="Magnesium ohne e-">
              <a:extLst>
                <a:ext uri="{FF2B5EF4-FFF2-40B4-BE49-F238E27FC236}">
                  <a16:creationId xmlns:a16="http://schemas.microsoft.com/office/drawing/2014/main" id="{4F7AA652-85A8-372A-DE2A-92C7048AB088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133" name="K-Schale">
                <a:extLst>
                  <a:ext uri="{FF2B5EF4-FFF2-40B4-BE49-F238E27FC236}">
                    <a16:creationId xmlns:a16="http://schemas.microsoft.com/office/drawing/2014/main" id="{CF0C3865-9D8B-6BF1-C6BE-AD34E5CEE4DD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134" name="Atomkern mit Protonen und Neutronen">
                <a:extLst>
                  <a:ext uri="{FF2B5EF4-FFF2-40B4-BE49-F238E27FC236}">
                    <a16:creationId xmlns:a16="http://schemas.microsoft.com/office/drawing/2014/main" id="{5D6248C8-D5D6-0EF1-1B65-B2CD9C98FAA8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137" name="Atomkern">
                  <a:extLst>
                    <a:ext uri="{FF2B5EF4-FFF2-40B4-BE49-F238E27FC236}">
                      <a16:creationId xmlns:a16="http://schemas.microsoft.com/office/drawing/2014/main" id="{B662D6D8-4509-2AD8-952F-0718547CB9B3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138" name="Gruppieren 1137">
                  <a:extLst>
                    <a:ext uri="{FF2B5EF4-FFF2-40B4-BE49-F238E27FC236}">
                      <a16:creationId xmlns:a16="http://schemas.microsoft.com/office/drawing/2014/main" id="{E074F1F6-F20B-8B86-5C6D-B62B5D86D85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84" name="Ellipse 1183">
                    <a:extLst>
                      <a:ext uri="{FF2B5EF4-FFF2-40B4-BE49-F238E27FC236}">
                        <a16:creationId xmlns:a16="http://schemas.microsoft.com/office/drawing/2014/main" id="{4E75ADE9-5B32-BD80-8581-59E09A2DFFD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5" name="Additionszeichen 1184">
                    <a:extLst>
                      <a:ext uri="{FF2B5EF4-FFF2-40B4-BE49-F238E27FC236}">
                        <a16:creationId xmlns:a16="http://schemas.microsoft.com/office/drawing/2014/main" id="{8BA6836B-F25D-1412-5E85-880B50ED59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39" name="Gruppieren 1138">
                  <a:extLst>
                    <a:ext uri="{FF2B5EF4-FFF2-40B4-BE49-F238E27FC236}">
                      <a16:creationId xmlns:a16="http://schemas.microsoft.com/office/drawing/2014/main" id="{11D7BB07-E73E-1CCD-8213-A3B639DDF0B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82" name="Ellipse 1181">
                    <a:extLst>
                      <a:ext uri="{FF2B5EF4-FFF2-40B4-BE49-F238E27FC236}">
                        <a16:creationId xmlns:a16="http://schemas.microsoft.com/office/drawing/2014/main" id="{07267D26-70F5-4076-4351-E6D58CF261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3" name="Additionszeichen 1182">
                    <a:extLst>
                      <a:ext uri="{FF2B5EF4-FFF2-40B4-BE49-F238E27FC236}">
                        <a16:creationId xmlns:a16="http://schemas.microsoft.com/office/drawing/2014/main" id="{9A2C4E3A-97DB-DB67-2B5A-587CCEB9433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0" name="Gruppieren 1139">
                  <a:extLst>
                    <a:ext uri="{FF2B5EF4-FFF2-40B4-BE49-F238E27FC236}">
                      <a16:creationId xmlns:a16="http://schemas.microsoft.com/office/drawing/2014/main" id="{ECEA8B4D-78E0-1740-5861-FFD0E00AE4A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80" name="Ellipse 1179">
                    <a:extLst>
                      <a:ext uri="{FF2B5EF4-FFF2-40B4-BE49-F238E27FC236}">
                        <a16:creationId xmlns:a16="http://schemas.microsoft.com/office/drawing/2014/main" id="{A684995D-95C5-D0ED-BDDF-9EDFEC36712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1" name="Additionszeichen 1180">
                    <a:extLst>
                      <a:ext uri="{FF2B5EF4-FFF2-40B4-BE49-F238E27FC236}">
                        <a16:creationId xmlns:a16="http://schemas.microsoft.com/office/drawing/2014/main" id="{896D2F33-45F5-2DD0-1D5D-F9890F6F71F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1" name="Gruppieren 1140">
                  <a:extLst>
                    <a:ext uri="{FF2B5EF4-FFF2-40B4-BE49-F238E27FC236}">
                      <a16:creationId xmlns:a16="http://schemas.microsoft.com/office/drawing/2014/main" id="{661900A8-D997-7D2E-CA85-D95E5B4AC9D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78" name="Ellipse 1177">
                    <a:extLst>
                      <a:ext uri="{FF2B5EF4-FFF2-40B4-BE49-F238E27FC236}">
                        <a16:creationId xmlns:a16="http://schemas.microsoft.com/office/drawing/2014/main" id="{31C94D23-996F-91CE-5D64-8BB561350B0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79" name="Additionszeichen 1178">
                    <a:extLst>
                      <a:ext uri="{FF2B5EF4-FFF2-40B4-BE49-F238E27FC236}">
                        <a16:creationId xmlns:a16="http://schemas.microsoft.com/office/drawing/2014/main" id="{6F5154E8-E3BA-73A6-8BDA-223E504676E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2" name="Gruppieren 1141">
                  <a:extLst>
                    <a:ext uri="{FF2B5EF4-FFF2-40B4-BE49-F238E27FC236}">
                      <a16:creationId xmlns:a16="http://schemas.microsoft.com/office/drawing/2014/main" id="{4D111321-A682-6F94-3436-3F6D19E3223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76" name="Ellipse 1175">
                    <a:extLst>
                      <a:ext uri="{FF2B5EF4-FFF2-40B4-BE49-F238E27FC236}">
                        <a16:creationId xmlns:a16="http://schemas.microsoft.com/office/drawing/2014/main" id="{2B597EE9-EA82-CC06-268D-FB399118467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77" name="Additionszeichen 1176">
                    <a:extLst>
                      <a:ext uri="{FF2B5EF4-FFF2-40B4-BE49-F238E27FC236}">
                        <a16:creationId xmlns:a16="http://schemas.microsoft.com/office/drawing/2014/main" id="{C6B39CD7-B62F-F8C3-DB07-EE40D68977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3" name="Gruppieren 1142">
                  <a:extLst>
                    <a:ext uri="{FF2B5EF4-FFF2-40B4-BE49-F238E27FC236}">
                      <a16:creationId xmlns:a16="http://schemas.microsoft.com/office/drawing/2014/main" id="{9E85A505-8288-C571-2B79-039160D22CD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74" name="Ellipse 1173">
                    <a:extLst>
                      <a:ext uri="{FF2B5EF4-FFF2-40B4-BE49-F238E27FC236}">
                        <a16:creationId xmlns:a16="http://schemas.microsoft.com/office/drawing/2014/main" id="{75A9EB37-AA01-DF1B-FED5-2020E94FB29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75" name="Additionszeichen 1174">
                    <a:extLst>
                      <a:ext uri="{FF2B5EF4-FFF2-40B4-BE49-F238E27FC236}">
                        <a16:creationId xmlns:a16="http://schemas.microsoft.com/office/drawing/2014/main" id="{A8200828-2932-368D-3592-1B82AC52945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4" name="Gruppieren 1143">
                  <a:extLst>
                    <a:ext uri="{FF2B5EF4-FFF2-40B4-BE49-F238E27FC236}">
                      <a16:creationId xmlns:a16="http://schemas.microsoft.com/office/drawing/2014/main" id="{71C6CB53-6E7C-632F-2C98-1BF3699B92B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72" name="Ellipse 1171">
                    <a:extLst>
                      <a:ext uri="{FF2B5EF4-FFF2-40B4-BE49-F238E27FC236}">
                        <a16:creationId xmlns:a16="http://schemas.microsoft.com/office/drawing/2014/main" id="{15936E9F-C5C6-E022-FF59-BB820221EE1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73" name="Additionszeichen 1172">
                    <a:extLst>
                      <a:ext uri="{FF2B5EF4-FFF2-40B4-BE49-F238E27FC236}">
                        <a16:creationId xmlns:a16="http://schemas.microsoft.com/office/drawing/2014/main" id="{88050F28-E296-2779-C9CF-BD3D887A2E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5" name="Gruppieren 1144">
                  <a:extLst>
                    <a:ext uri="{FF2B5EF4-FFF2-40B4-BE49-F238E27FC236}">
                      <a16:creationId xmlns:a16="http://schemas.microsoft.com/office/drawing/2014/main" id="{FCF6E21D-FF06-F223-41A3-A0600899286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70" name="Ellipse 1169">
                    <a:extLst>
                      <a:ext uri="{FF2B5EF4-FFF2-40B4-BE49-F238E27FC236}">
                        <a16:creationId xmlns:a16="http://schemas.microsoft.com/office/drawing/2014/main" id="{63D49E6B-C38C-8D9B-B0BB-E44984ED726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71" name="Additionszeichen 1170">
                    <a:extLst>
                      <a:ext uri="{FF2B5EF4-FFF2-40B4-BE49-F238E27FC236}">
                        <a16:creationId xmlns:a16="http://schemas.microsoft.com/office/drawing/2014/main" id="{7846201E-692A-8787-CA62-14B22D11F40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6" name="Gruppieren 1145">
                  <a:extLst>
                    <a:ext uri="{FF2B5EF4-FFF2-40B4-BE49-F238E27FC236}">
                      <a16:creationId xmlns:a16="http://schemas.microsoft.com/office/drawing/2014/main" id="{42636BDD-CF53-BF97-7AA5-3567739856F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68" name="Ellipse 1167">
                    <a:extLst>
                      <a:ext uri="{FF2B5EF4-FFF2-40B4-BE49-F238E27FC236}">
                        <a16:creationId xmlns:a16="http://schemas.microsoft.com/office/drawing/2014/main" id="{D5F3FC06-9BA0-BDFE-BDDC-2608239176A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69" name="Additionszeichen 1168">
                    <a:extLst>
                      <a:ext uri="{FF2B5EF4-FFF2-40B4-BE49-F238E27FC236}">
                        <a16:creationId xmlns:a16="http://schemas.microsoft.com/office/drawing/2014/main" id="{BE4C10E7-9A9C-6533-8AF1-37C3D910C18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7" name="Gruppieren 1146">
                  <a:extLst>
                    <a:ext uri="{FF2B5EF4-FFF2-40B4-BE49-F238E27FC236}">
                      <a16:creationId xmlns:a16="http://schemas.microsoft.com/office/drawing/2014/main" id="{611BD53B-0048-C103-3555-59F6356D821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66" name="Ellipse 1165">
                    <a:extLst>
                      <a:ext uri="{FF2B5EF4-FFF2-40B4-BE49-F238E27FC236}">
                        <a16:creationId xmlns:a16="http://schemas.microsoft.com/office/drawing/2014/main" id="{85718D58-2B22-D357-F2E5-63CE2FFB6C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67" name="Additionszeichen 1166">
                    <a:extLst>
                      <a:ext uri="{FF2B5EF4-FFF2-40B4-BE49-F238E27FC236}">
                        <a16:creationId xmlns:a16="http://schemas.microsoft.com/office/drawing/2014/main" id="{8A005CF5-D25B-8F6D-5218-EA106AFE4A7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8" name="Gruppieren 1147">
                  <a:extLst>
                    <a:ext uri="{FF2B5EF4-FFF2-40B4-BE49-F238E27FC236}">
                      <a16:creationId xmlns:a16="http://schemas.microsoft.com/office/drawing/2014/main" id="{90C66351-0C97-BC7E-F871-FC2C4C22692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64" name="Ellipse 1163">
                    <a:extLst>
                      <a:ext uri="{FF2B5EF4-FFF2-40B4-BE49-F238E27FC236}">
                        <a16:creationId xmlns:a16="http://schemas.microsoft.com/office/drawing/2014/main" id="{0A85DED2-86A2-24C1-5A16-CED096D8E16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65" name="Additionszeichen 1164">
                    <a:extLst>
                      <a:ext uri="{FF2B5EF4-FFF2-40B4-BE49-F238E27FC236}">
                        <a16:creationId xmlns:a16="http://schemas.microsoft.com/office/drawing/2014/main" id="{BA4FC2EA-2657-BF62-C963-1683EC79697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9" name="Gruppieren 1148">
                  <a:extLst>
                    <a:ext uri="{FF2B5EF4-FFF2-40B4-BE49-F238E27FC236}">
                      <a16:creationId xmlns:a16="http://schemas.microsoft.com/office/drawing/2014/main" id="{4831916D-96F2-9E63-C41B-4DC2072E62F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62" name="Ellipse 1161">
                    <a:extLst>
                      <a:ext uri="{FF2B5EF4-FFF2-40B4-BE49-F238E27FC236}">
                        <a16:creationId xmlns:a16="http://schemas.microsoft.com/office/drawing/2014/main" id="{3F49FC9A-FE5B-A984-1A17-23565F3DBC4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63" name="Additionszeichen 1162">
                    <a:extLst>
                      <a:ext uri="{FF2B5EF4-FFF2-40B4-BE49-F238E27FC236}">
                        <a16:creationId xmlns:a16="http://schemas.microsoft.com/office/drawing/2014/main" id="{6397E8FB-B219-E71F-69C2-DBF8294C0BF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150" name="Ellipse 1149">
                  <a:extLst>
                    <a:ext uri="{FF2B5EF4-FFF2-40B4-BE49-F238E27FC236}">
                      <a16:creationId xmlns:a16="http://schemas.microsoft.com/office/drawing/2014/main" id="{4C0D36A0-9DFB-D54A-199A-B2C13B60474A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1" name="Ellipse 1150">
                  <a:extLst>
                    <a:ext uri="{FF2B5EF4-FFF2-40B4-BE49-F238E27FC236}">
                      <a16:creationId xmlns:a16="http://schemas.microsoft.com/office/drawing/2014/main" id="{5830CB6E-5E49-FD20-6669-1E4AEFCA6064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2" name="Ellipse 1151">
                  <a:extLst>
                    <a:ext uri="{FF2B5EF4-FFF2-40B4-BE49-F238E27FC236}">
                      <a16:creationId xmlns:a16="http://schemas.microsoft.com/office/drawing/2014/main" id="{C56BC581-F99E-9870-84B5-A4F1AEAB4177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3" name="Ellipse 1152">
                  <a:extLst>
                    <a:ext uri="{FF2B5EF4-FFF2-40B4-BE49-F238E27FC236}">
                      <a16:creationId xmlns:a16="http://schemas.microsoft.com/office/drawing/2014/main" id="{20957DB0-7A8E-8951-3684-DEFF15B8B2E5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4" name="Ellipse 1153">
                  <a:extLst>
                    <a:ext uri="{FF2B5EF4-FFF2-40B4-BE49-F238E27FC236}">
                      <a16:creationId xmlns:a16="http://schemas.microsoft.com/office/drawing/2014/main" id="{610F4ACA-FD25-EBF9-C27B-24F43058F643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5" name="Ellipse 1154">
                  <a:extLst>
                    <a:ext uri="{FF2B5EF4-FFF2-40B4-BE49-F238E27FC236}">
                      <a16:creationId xmlns:a16="http://schemas.microsoft.com/office/drawing/2014/main" id="{5A77704D-621B-24BD-0FC7-0B5D4F1D23FC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6" name="Ellipse 1155">
                  <a:extLst>
                    <a:ext uri="{FF2B5EF4-FFF2-40B4-BE49-F238E27FC236}">
                      <a16:creationId xmlns:a16="http://schemas.microsoft.com/office/drawing/2014/main" id="{F1728948-06CD-29D8-D8C2-B5904459A4C2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7" name="Ellipse 1156">
                  <a:extLst>
                    <a:ext uri="{FF2B5EF4-FFF2-40B4-BE49-F238E27FC236}">
                      <a16:creationId xmlns:a16="http://schemas.microsoft.com/office/drawing/2014/main" id="{8D116E86-4926-FDC0-B282-5DD4D3860B59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8" name="Ellipse 1157">
                  <a:extLst>
                    <a:ext uri="{FF2B5EF4-FFF2-40B4-BE49-F238E27FC236}">
                      <a16:creationId xmlns:a16="http://schemas.microsoft.com/office/drawing/2014/main" id="{1A2BF326-7168-0A76-E3DF-BF6C6ADE31FC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9" name="Ellipse 1158">
                  <a:extLst>
                    <a:ext uri="{FF2B5EF4-FFF2-40B4-BE49-F238E27FC236}">
                      <a16:creationId xmlns:a16="http://schemas.microsoft.com/office/drawing/2014/main" id="{332F61A8-5F82-8DD1-048A-3CD5FF2A3BD4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60" name="Ellipse 1159">
                  <a:extLst>
                    <a:ext uri="{FF2B5EF4-FFF2-40B4-BE49-F238E27FC236}">
                      <a16:creationId xmlns:a16="http://schemas.microsoft.com/office/drawing/2014/main" id="{63176A0D-A80D-A344-CDE3-77CED5113D04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61" name="Ellipse 1160">
                  <a:extLst>
                    <a:ext uri="{FF2B5EF4-FFF2-40B4-BE49-F238E27FC236}">
                      <a16:creationId xmlns:a16="http://schemas.microsoft.com/office/drawing/2014/main" id="{FF5DBDE1-7299-A530-FAF7-191824BA74C9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35" name="L-Schale">
                <a:extLst>
                  <a:ext uri="{FF2B5EF4-FFF2-40B4-BE49-F238E27FC236}">
                    <a16:creationId xmlns:a16="http://schemas.microsoft.com/office/drawing/2014/main" id="{B2B8AE8D-2132-B04C-E9C6-45F2C5D1709E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6" name="M-Schale">
                <a:extLst>
                  <a:ext uri="{FF2B5EF4-FFF2-40B4-BE49-F238E27FC236}">
                    <a16:creationId xmlns:a16="http://schemas.microsoft.com/office/drawing/2014/main" id="{E450EA05-EA31-8D3F-EF96-2662D00F68FD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97" name="Gruppieren 1096">
              <a:extLst>
                <a:ext uri="{FF2B5EF4-FFF2-40B4-BE49-F238E27FC236}">
                  <a16:creationId xmlns:a16="http://schemas.microsoft.com/office/drawing/2014/main" id="{2F74A60E-B268-3172-FE91-A346457B3BE0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131" name="Ellipse 1130">
                <a:extLst>
                  <a:ext uri="{FF2B5EF4-FFF2-40B4-BE49-F238E27FC236}">
                    <a16:creationId xmlns:a16="http://schemas.microsoft.com/office/drawing/2014/main" id="{3C302CF5-0212-A926-A89B-867D6DFF261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2" name="Minuszeichen 1131">
                <a:extLst>
                  <a:ext uri="{FF2B5EF4-FFF2-40B4-BE49-F238E27FC236}">
                    <a16:creationId xmlns:a16="http://schemas.microsoft.com/office/drawing/2014/main" id="{3C4AE6A4-5EB4-76F7-593D-C6C9404E9C1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98" name="Gruppieren 1097">
              <a:extLst>
                <a:ext uri="{FF2B5EF4-FFF2-40B4-BE49-F238E27FC236}">
                  <a16:creationId xmlns:a16="http://schemas.microsoft.com/office/drawing/2014/main" id="{FE41BC6B-EBF9-96DA-A24A-C0B72DA0DA55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129" name="Ellipse 1128">
                <a:extLst>
                  <a:ext uri="{FF2B5EF4-FFF2-40B4-BE49-F238E27FC236}">
                    <a16:creationId xmlns:a16="http://schemas.microsoft.com/office/drawing/2014/main" id="{F38B0E1A-6726-65AB-B77C-50525590CE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0" name="Minuszeichen 1129">
                <a:extLst>
                  <a:ext uri="{FF2B5EF4-FFF2-40B4-BE49-F238E27FC236}">
                    <a16:creationId xmlns:a16="http://schemas.microsoft.com/office/drawing/2014/main" id="{044CB58F-02CC-449B-F26D-C1B1B309304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99" name="Gruppieren 1098">
              <a:extLst>
                <a:ext uri="{FF2B5EF4-FFF2-40B4-BE49-F238E27FC236}">
                  <a16:creationId xmlns:a16="http://schemas.microsoft.com/office/drawing/2014/main" id="{0D0B3AE5-E52D-2F5E-1445-871C2818573A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127" name="Ellipse 1126">
                <a:extLst>
                  <a:ext uri="{FF2B5EF4-FFF2-40B4-BE49-F238E27FC236}">
                    <a16:creationId xmlns:a16="http://schemas.microsoft.com/office/drawing/2014/main" id="{8442A588-C625-DBAE-D928-5248A314DFD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8" name="Minuszeichen 1127">
                <a:extLst>
                  <a:ext uri="{FF2B5EF4-FFF2-40B4-BE49-F238E27FC236}">
                    <a16:creationId xmlns:a16="http://schemas.microsoft.com/office/drawing/2014/main" id="{C9F3E414-E5A1-97E2-1B0B-8FD1D93797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00" name="Gruppieren 1099">
              <a:extLst>
                <a:ext uri="{FF2B5EF4-FFF2-40B4-BE49-F238E27FC236}">
                  <a16:creationId xmlns:a16="http://schemas.microsoft.com/office/drawing/2014/main" id="{42E86B0D-5468-D0E4-01A1-294753986BF0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125" name="Ellipse 1124">
                <a:extLst>
                  <a:ext uri="{FF2B5EF4-FFF2-40B4-BE49-F238E27FC236}">
                    <a16:creationId xmlns:a16="http://schemas.microsoft.com/office/drawing/2014/main" id="{CD644081-F5E2-23F1-C291-14BE71C811B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6" name="Minuszeichen 1125">
                <a:extLst>
                  <a:ext uri="{FF2B5EF4-FFF2-40B4-BE49-F238E27FC236}">
                    <a16:creationId xmlns:a16="http://schemas.microsoft.com/office/drawing/2014/main" id="{23C59CCA-9A59-9DFF-E7F0-05BAA06F61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01" name="Gruppieren 1100">
              <a:extLst>
                <a:ext uri="{FF2B5EF4-FFF2-40B4-BE49-F238E27FC236}">
                  <a16:creationId xmlns:a16="http://schemas.microsoft.com/office/drawing/2014/main" id="{757AAB8D-FD19-A675-F9C6-9DA02BBE18AE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123" name="Ellipse 1122">
                <a:extLst>
                  <a:ext uri="{FF2B5EF4-FFF2-40B4-BE49-F238E27FC236}">
                    <a16:creationId xmlns:a16="http://schemas.microsoft.com/office/drawing/2014/main" id="{4BED44FB-E613-AF26-04A8-8111AC3848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4" name="Minuszeichen 1123">
                <a:extLst>
                  <a:ext uri="{FF2B5EF4-FFF2-40B4-BE49-F238E27FC236}">
                    <a16:creationId xmlns:a16="http://schemas.microsoft.com/office/drawing/2014/main" id="{E2F60964-8D58-7349-3E83-BAE0B05C0EA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02" name="Gruppieren 1101">
              <a:extLst>
                <a:ext uri="{FF2B5EF4-FFF2-40B4-BE49-F238E27FC236}">
                  <a16:creationId xmlns:a16="http://schemas.microsoft.com/office/drawing/2014/main" id="{6841B20F-EA8C-489A-EFE5-5057DC994EDF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121" name="Ellipse 1120">
                <a:extLst>
                  <a:ext uri="{FF2B5EF4-FFF2-40B4-BE49-F238E27FC236}">
                    <a16:creationId xmlns:a16="http://schemas.microsoft.com/office/drawing/2014/main" id="{6E44D6F2-319F-F58E-12AC-6B909E00A5A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2" name="Minuszeichen 1121">
                <a:extLst>
                  <a:ext uri="{FF2B5EF4-FFF2-40B4-BE49-F238E27FC236}">
                    <a16:creationId xmlns:a16="http://schemas.microsoft.com/office/drawing/2014/main" id="{5873D75E-F7B1-45E6-788A-48288438BDE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03" name="Gruppieren 1102">
              <a:extLst>
                <a:ext uri="{FF2B5EF4-FFF2-40B4-BE49-F238E27FC236}">
                  <a16:creationId xmlns:a16="http://schemas.microsoft.com/office/drawing/2014/main" id="{0C020D50-751F-2AD5-2319-B625DD456748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119" name="Ellipse 1118">
                <a:extLst>
                  <a:ext uri="{FF2B5EF4-FFF2-40B4-BE49-F238E27FC236}">
                    <a16:creationId xmlns:a16="http://schemas.microsoft.com/office/drawing/2014/main" id="{50CE3D30-4CD6-8321-270D-7F3594E37E9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0" name="Minuszeichen 1119">
                <a:extLst>
                  <a:ext uri="{FF2B5EF4-FFF2-40B4-BE49-F238E27FC236}">
                    <a16:creationId xmlns:a16="http://schemas.microsoft.com/office/drawing/2014/main" id="{A3FCAA1B-1CC7-66DD-A344-7D1772A1A0B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04" name="Gruppieren 1103">
              <a:extLst>
                <a:ext uri="{FF2B5EF4-FFF2-40B4-BE49-F238E27FC236}">
                  <a16:creationId xmlns:a16="http://schemas.microsoft.com/office/drawing/2014/main" id="{78B3029C-75C0-1C12-7CAB-2BA44048F7A4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117" name="Ellipse 1116">
                <a:extLst>
                  <a:ext uri="{FF2B5EF4-FFF2-40B4-BE49-F238E27FC236}">
                    <a16:creationId xmlns:a16="http://schemas.microsoft.com/office/drawing/2014/main" id="{CDFC566B-ABE6-D8D6-B884-285BCE619DA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18" name="Minuszeichen 1117">
                <a:extLst>
                  <a:ext uri="{FF2B5EF4-FFF2-40B4-BE49-F238E27FC236}">
                    <a16:creationId xmlns:a16="http://schemas.microsoft.com/office/drawing/2014/main" id="{F03DEB89-DDC5-8EBB-F93C-C3974BF6E7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05" name="Gruppieren 1104">
              <a:extLst>
                <a:ext uri="{FF2B5EF4-FFF2-40B4-BE49-F238E27FC236}">
                  <a16:creationId xmlns:a16="http://schemas.microsoft.com/office/drawing/2014/main" id="{F25A4C28-04E8-FA25-FE2C-7C554E11B1DF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115" name="Ellipse 1114">
                <a:extLst>
                  <a:ext uri="{FF2B5EF4-FFF2-40B4-BE49-F238E27FC236}">
                    <a16:creationId xmlns:a16="http://schemas.microsoft.com/office/drawing/2014/main" id="{8326645D-9209-79DF-E923-12EEB53103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16" name="Minuszeichen 1115">
                <a:extLst>
                  <a:ext uri="{FF2B5EF4-FFF2-40B4-BE49-F238E27FC236}">
                    <a16:creationId xmlns:a16="http://schemas.microsoft.com/office/drawing/2014/main" id="{200D5E68-8AEE-1286-A8E9-1E27B86046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06" name="Gruppieren 1105">
              <a:extLst>
                <a:ext uri="{FF2B5EF4-FFF2-40B4-BE49-F238E27FC236}">
                  <a16:creationId xmlns:a16="http://schemas.microsoft.com/office/drawing/2014/main" id="{F38E862E-4F9C-C18D-8571-F29227D66118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113" name="Ellipse 1112">
                <a:extLst>
                  <a:ext uri="{FF2B5EF4-FFF2-40B4-BE49-F238E27FC236}">
                    <a16:creationId xmlns:a16="http://schemas.microsoft.com/office/drawing/2014/main" id="{622752D2-D333-F931-4528-B04B30CE3D3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14" name="Minuszeichen 1113">
                <a:extLst>
                  <a:ext uri="{FF2B5EF4-FFF2-40B4-BE49-F238E27FC236}">
                    <a16:creationId xmlns:a16="http://schemas.microsoft.com/office/drawing/2014/main" id="{6E7A380A-E76F-D840-1EAA-F37A2C4A94C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07" name="Gruppieren 1106">
              <a:extLst>
                <a:ext uri="{FF2B5EF4-FFF2-40B4-BE49-F238E27FC236}">
                  <a16:creationId xmlns:a16="http://schemas.microsoft.com/office/drawing/2014/main" id="{9098333B-CE93-AED5-B76A-1D79BD3A6091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111" name="Ellipse 1110">
                <a:extLst>
                  <a:ext uri="{FF2B5EF4-FFF2-40B4-BE49-F238E27FC236}">
                    <a16:creationId xmlns:a16="http://schemas.microsoft.com/office/drawing/2014/main" id="{C4016A88-716A-CFB2-6860-FA53D7C3F3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12" name="Minuszeichen 1111">
                <a:extLst>
                  <a:ext uri="{FF2B5EF4-FFF2-40B4-BE49-F238E27FC236}">
                    <a16:creationId xmlns:a16="http://schemas.microsoft.com/office/drawing/2014/main" id="{4115EA05-BA2A-0231-6CF1-2A5E362362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08" name="Gruppieren 1107">
              <a:extLst>
                <a:ext uri="{FF2B5EF4-FFF2-40B4-BE49-F238E27FC236}">
                  <a16:creationId xmlns:a16="http://schemas.microsoft.com/office/drawing/2014/main" id="{688FF197-7839-5D2C-72BE-2873D3B09CAD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109" name="Ellipse 1108">
                <a:extLst>
                  <a:ext uri="{FF2B5EF4-FFF2-40B4-BE49-F238E27FC236}">
                    <a16:creationId xmlns:a16="http://schemas.microsoft.com/office/drawing/2014/main" id="{912A0BA9-7C52-32C5-C139-E3BFCD2E81D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10" name="Minuszeichen 1109">
                <a:extLst>
                  <a:ext uri="{FF2B5EF4-FFF2-40B4-BE49-F238E27FC236}">
                    <a16:creationId xmlns:a16="http://schemas.microsoft.com/office/drawing/2014/main" id="{BDBC4105-BFCE-9CEA-3D50-562262E32E4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86" name="Gruppieren 1185">
            <a:extLst>
              <a:ext uri="{FF2B5EF4-FFF2-40B4-BE49-F238E27FC236}">
                <a16:creationId xmlns:a16="http://schemas.microsoft.com/office/drawing/2014/main" id="{D6E9A83C-EE6D-309A-A740-7E449E9105AC}"/>
              </a:ext>
            </a:extLst>
          </p:cNvPr>
          <p:cNvGrpSpPr>
            <a:grpSpLocks noChangeAspect="1"/>
          </p:cNvGrpSpPr>
          <p:nvPr/>
        </p:nvGrpSpPr>
        <p:grpSpPr>
          <a:xfrm>
            <a:off x="2144384" y="2294526"/>
            <a:ext cx="944149" cy="979578"/>
            <a:chOff x="3576000" y="816426"/>
            <a:chExt cx="5040000" cy="5229127"/>
          </a:xfrm>
        </p:grpSpPr>
        <p:grpSp>
          <p:nvGrpSpPr>
            <p:cNvPr id="1187" name="Magnesium ohne e-">
              <a:extLst>
                <a:ext uri="{FF2B5EF4-FFF2-40B4-BE49-F238E27FC236}">
                  <a16:creationId xmlns:a16="http://schemas.microsoft.com/office/drawing/2014/main" id="{5AF59AD2-6F09-C112-B3FA-AFEFBE093AFE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224" name="K-Schale">
                <a:extLst>
                  <a:ext uri="{FF2B5EF4-FFF2-40B4-BE49-F238E27FC236}">
                    <a16:creationId xmlns:a16="http://schemas.microsoft.com/office/drawing/2014/main" id="{1C0D4A2A-EBFD-4F0F-21B2-A3DF1266F7B1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225" name="Atomkern mit Protonen und Neutronen">
                <a:extLst>
                  <a:ext uri="{FF2B5EF4-FFF2-40B4-BE49-F238E27FC236}">
                    <a16:creationId xmlns:a16="http://schemas.microsoft.com/office/drawing/2014/main" id="{A5DB604C-0B15-0CC0-3A3E-46127F73E418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228" name="Atomkern">
                  <a:extLst>
                    <a:ext uri="{FF2B5EF4-FFF2-40B4-BE49-F238E27FC236}">
                      <a16:creationId xmlns:a16="http://schemas.microsoft.com/office/drawing/2014/main" id="{15237471-8D11-3300-CC3E-3EBECF846254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229" name="Gruppieren 1228">
                  <a:extLst>
                    <a:ext uri="{FF2B5EF4-FFF2-40B4-BE49-F238E27FC236}">
                      <a16:creationId xmlns:a16="http://schemas.microsoft.com/office/drawing/2014/main" id="{BD424C50-0B06-9D83-156B-2F7C179464D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75" name="Ellipse 1274">
                    <a:extLst>
                      <a:ext uri="{FF2B5EF4-FFF2-40B4-BE49-F238E27FC236}">
                        <a16:creationId xmlns:a16="http://schemas.microsoft.com/office/drawing/2014/main" id="{56DA022D-0A83-76DE-AAB3-57EFC5A9826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6" name="Additionszeichen 1275">
                    <a:extLst>
                      <a:ext uri="{FF2B5EF4-FFF2-40B4-BE49-F238E27FC236}">
                        <a16:creationId xmlns:a16="http://schemas.microsoft.com/office/drawing/2014/main" id="{799C2803-EDD9-80CB-A63A-0C40BC6AA13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0" name="Gruppieren 1229">
                  <a:extLst>
                    <a:ext uri="{FF2B5EF4-FFF2-40B4-BE49-F238E27FC236}">
                      <a16:creationId xmlns:a16="http://schemas.microsoft.com/office/drawing/2014/main" id="{C366153D-464C-6D2A-44A0-5D34280EAE4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73" name="Ellipse 1272">
                    <a:extLst>
                      <a:ext uri="{FF2B5EF4-FFF2-40B4-BE49-F238E27FC236}">
                        <a16:creationId xmlns:a16="http://schemas.microsoft.com/office/drawing/2014/main" id="{36C1C8F3-B73B-5978-5C4B-9F551BE0BA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4" name="Additionszeichen 1273">
                    <a:extLst>
                      <a:ext uri="{FF2B5EF4-FFF2-40B4-BE49-F238E27FC236}">
                        <a16:creationId xmlns:a16="http://schemas.microsoft.com/office/drawing/2014/main" id="{B620040B-CEAF-DFB1-0238-41CD7A7DF44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1" name="Gruppieren 1230">
                  <a:extLst>
                    <a:ext uri="{FF2B5EF4-FFF2-40B4-BE49-F238E27FC236}">
                      <a16:creationId xmlns:a16="http://schemas.microsoft.com/office/drawing/2014/main" id="{1009EFE7-6746-971F-0065-67584FBDA52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71" name="Ellipse 1270">
                    <a:extLst>
                      <a:ext uri="{FF2B5EF4-FFF2-40B4-BE49-F238E27FC236}">
                        <a16:creationId xmlns:a16="http://schemas.microsoft.com/office/drawing/2014/main" id="{60B00339-412B-AB97-6094-5160B26C7EB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2" name="Additionszeichen 1271">
                    <a:extLst>
                      <a:ext uri="{FF2B5EF4-FFF2-40B4-BE49-F238E27FC236}">
                        <a16:creationId xmlns:a16="http://schemas.microsoft.com/office/drawing/2014/main" id="{C4B6FB3F-A958-4BA2-F497-AECA8CC9B31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2" name="Gruppieren 1231">
                  <a:extLst>
                    <a:ext uri="{FF2B5EF4-FFF2-40B4-BE49-F238E27FC236}">
                      <a16:creationId xmlns:a16="http://schemas.microsoft.com/office/drawing/2014/main" id="{45F5237F-B972-0D5E-B37D-E7641F28AA1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69" name="Ellipse 1268">
                    <a:extLst>
                      <a:ext uri="{FF2B5EF4-FFF2-40B4-BE49-F238E27FC236}">
                        <a16:creationId xmlns:a16="http://schemas.microsoft.com/office/drawing/2014/main" id="{8756C001-8238-E04F-4CAB-BB79EC1D46A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0" name="Additionszeichen 1269">
                    <a:extLst>
                      <a:ext uri="{FF2B5EF4-FFF2-40B4-BE49-F238E27FC236}">
                        <a16:creationId xmlns:a16="http://schemas.microsoft.com/office/drawing/2014/main" id="{978C3826-2852-578E-EFEA-8559C162ED2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3" name="Gruppieren 1232">
                  <a:extLst>
                    <a:ext uri="{FF2B5EF4-FFF2-40B4-BE49-F238E27FC236}">
                      <a16:creationId xmlns:a16="http://schemas.microsoft.com/office/drawing/2014/main" id="{20D8E7B9-84F1-B5A1-686E-ACD6C0C3090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67" name="Ellipse 1266">
                    <a:extLst>
                      <a:ext uri="{FF2B5EF4-FFF2-40B4-BE49-F238E27FC236}">
                        <a16:creationId xmlns:a16="http://schemas.microsoft.com/office/drawing/2014/main" id="{A7E4F062-3044-5367-1AB0-BAE65AE954E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8" name="Additionszeichen 1267">
                    <a:extLst>
                      <a:ext uri="{FF2B5EF4-FFF2-40B4-BE49-F238E27FC236}">
                        <a16:creationId xmlns:a16="http://schemas.microsoft.com/office/drawing/2014/main" id="{39FD349E-A8DD-F8A0-66FD-47DCA2534B8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4" name="Gruppieren 1233">
                  <a:extLst>
                    <a:ext uri="{FF2B5EF4-FFF2-40B4-BE49-F238E27FC236}">
                      <a16:creationId xmlns:a16="http://schemas.microsoft.com/office/drawing/2014/main" id="{B8BAC279-5C19-31DF-4EA7-3EDA37524A1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65" name="Ellipse 1264">
                    <a:extLst>
                      <a:ext uri="{FF2B5EF4-FFF2-40B4-BE49-F238E27FC236}">
                        <a16:creationId xmlns:a16="http://schemas.microsoft.com/office/drawing/2014/main" id="{2B53E0D3-C358-FC2F-66E6-3701C60EBBE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6" name="Additionszeichen 1265">
                    <a:extLst>
                      <a:ext uri="{FF2B5EF4-FFF2-40B4-BE49-F238E27FC236}">
                        <a16:creationId xmlns:a16="http://schemas.microsoft.com/office/drawing/2014/main" id="{6C912B6B-46D2-762F-2AE0-7A20625230A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5" name="Gruppieren 1234">
                  <a:extLst>
                    <a:ext uri="{FF2B5EF4-FFF2-40B4-BE49-F238E27FC236}">
                      <a16:creationId xmlns:a16="http://schemas.microsoft.com/office/drawing/2014/main" id="{0F33E31C-FE99-D0EC-AECF-4488E5888EF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63" name="Ellipse 1262">
                    <a:extLst>
                      <a:ext uri="{FF2B5EF4-FFF2-40B4-BE49-F238E27FC236}">
                        <a16:creationId xmlns:a16="http://schemas.microsoft.com/office/drawing/2014/main" id="{EEF1899F-9F7F-B55F-11D7-94DD7A51222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4" name="Additionszeichen 1263">
                    <a:extLst>
                      <a:ext uri="{FF2B5EF4-FFF2-40B4-BE49-F238E27FC236}">
                        <a16:creationId xmlns:a16="http://schemas.microsoft.com/office/drawing/2014/main" id="{AA9D3543-BFF8-CB88-E710-CDD5AC51B93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6" name="Gruppieren 1235">
                  <a:extLst>
                    <a:ext uri="{FF2B5EF4-FFF2-40B4-BE49-F238E27FC236}">
                      <a16:creationId xmlns:a16="http://schemas.microsoft.com/office/drawing/2014/main" id="{CA230D4F-626C-EC92-CB30-61BE15A336F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61" name="Ellipse 1260">
                    <a:extLst>
                      <a:ext uri="{FF2B5EF4-FFF2-40B4-BE49-F238E27FC236}">
                        <a16:creationId xmlns:a16="http://schemas.microsoft.com/office/drawing/2014/main" id="{E9806B4E-32BE-DAE6-458E-8A9987751A7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2" name="Additionszeichen 1261">
                    <a:extLst>
                      <a:ext uri="{FF2B5EF4-FFF2-40B4-BE49-F238E27FC236}">
                        <a16:creationId xmlns:a16="http://schemas.microsoft.com/office/drawing/2014/main" id="{2DAAB3C5-91E8-9B30-EDE2-BE5B9A54638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7" name="Gruppieren 1236">
                  <a:extLst>
                    <a:ext uri="{FF2B5EF4-FFF2-40B4-BE49-F238E27FC236}">
                      <a16:creationId xmlns:a16="http://schemas.microsoft.com/office/drawing/2014/main" id="{55E9E857-00E6-90A4-4CA3-CFEFCD20B6D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59" name="Ellipse 1258">
                    <a:extLst>
                      <a:ext uri="{FF2B5EF4-FFF2-40B4-BE49-F238E27FC236}">
                        <a16:creationId xmlns:a16="http://schemas.microsoft.com/office/drawing/2014/main" id="{7D96CA87-8AAD-BF22-FCA1-8D3C026708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0" name="Additionszeichen 1259">
                    <a:extLst>
                      <a:ext uri="{FF2B5EF4-FFF2-40B4-BE49-F238E27FC236}">
                        <a16:creationId xmlns:a16="http://schemas.microsoft.com/office/drawing/2014/main" id="{17421605-C3EB-13DA-8381-3B38CFD99B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8" name="Gruppieren 1237">
                  <a:extLst>
                    <a:ext uri="{FF2B5EF4-FFF2-40B4-BE49-F238E27FC236}">
                      <a16:creationId xmlns:a16="http://schemas.microsoft.com/office/drawing/2014/main" id="{9E7657A7-5A18-4998-EF21-946543AFAAC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57" name="Ellipse 1256">
                    <a:extLst>
                      <a:ext uri="{FF2B5EF4-FFF2-40B4-BE49-F238E27FC236}">
                        <a16:creationId xmlns:a16="http://schemas.microsoft.com/office/drawing/2014/main" id="{32F7CB8B-3EA3-DF01-2D12-F1F5957CEED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58" name="Additionszeichen 1257">
                    <a:extLst>
                      <a:ext uri="{FF2B5EF4-FFF2-40B4-BE49-F238E27FC236}">
                        <a16:creationId xmlns:a16="http://schemas.microsoft.com/office/drawing/2014/main" id="{904B6222-2D07-B742-B10E-55769684CCD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9" name="Gruppieren 1238">
                  <a:extLst>
                    <a:ext uri="{FF2B5EF4-FFF2-40B4-BE49-F238E27FC236}">
                      <a16:creationId xmlns:a16="http://schemas.microsoft.com/office/drawing/2014/main" id="{82E1B0C9-4D7A-3F1B-1A22-4D2798A7FA1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55" name="Ellipse 1254">
                    <a:extLst>
                      <a:ext uri="{FF2B5EF4-FFF2-40B4-BE49-F238E27FC236}">
                        <a16:creationId xmlns:a16="http://schemas.microsoft.com/office/drawing/2014/main" id="{B5341205-9E82-9406-BC7B-C2AAF548B3A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56" name="Additionszeichen 1255">
                    <a:extLst>
                      <a:ext uri="{FF2B5EF4-FFF2-40B4-BE49-F238E27FC236}">
                        <a16:creationId xmlns:a16="http://schemas.microsoft.com/office/drawing/2014/main" id="{3BB7C37D-09FB-6454-C7B3-0A39EFC232A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40" name="Gruppieren 1239">
                  <a:extLst>
                    <a:ext uri="{FF2B5EF4-FFF2-40B4-BE49-F238E27FC236}">
                      <a16:creationId xmlns:a16="http://schemas.microsoft.com/office/drawing/2014/main" id="{0ED0B893-3158-99CE-F885-C4E53853756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53" name="Ellipse 1252">
                    <a:extLst>
                      <a:ext uri="{FF2B5EF4-FFF2-40B4-BE49-F238E27FC236}">
                        <a16:creationId xmlns:a16="http://schemas.microsoft.com/office/drawing/2014/main" id="{0ACE10C5-27F9-AEC0-65D7-4109DD27B7E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54" name="Additionszeichen 1253">
                    <a:extLst>
                      <a:ext uri="{FF2B5EF4-FFF2-40B4-BE49-F238E27FC236}">
                        <a16:creationId xmlns:a16="http://schemas.microsoft.com/office/drawing/2014/main" id="{DDFCB645-C7C8-D025-8558-08152765B18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241" name="Ellipse 1240">
                  <a:extLst>
                    <a:ext uri="{FF2B5EF4-FFF2-40B4-BE49-F238E27FC236}">
                      <a16:creationId xmlns:a16="http://schemas.microsoft.com/office/drawing/2014/main" id="{1537149A-44F7-4952-8F2A-24E3E7C81311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2" name="Ellipse 1241">
                  <a:extLst>
                    <a:ext uri="{FF2B5EF4-FFF2-40B4-BE49-F238E27FC236}">
                      <a16:creationId xmlns:a16="http://schemas.microsoft.com/office/drawing/2014/main" id="{FDC45601-E9A6-D9D2-724F-94111CBFBD4F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3" name="Ellipse 1242">
                  <a:extLst>
                    <a:ext uri="{FF2B5EF4-FFF2-40B4-BE49-F238E27FC236}">
                      <a16:creationId xmlns:a16="http://schemas.microsoft.com/office/drawing/2014/main" id="{AD778C14-59EC-C1C8-3D7F-8EE4599E66C8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4" name="Ellipse 1243">
                  <a:extLst>
                    <a:ext uri="{FF2B5EF4-FFF2-40B4-BE49-F238E27FC236}">
                      <a16:creationId xmlns:a16="http://schemas.microsoft.com/office/drawing/2014/main" id="{F9CCD759-9A32-3386-F444-D389FDEE1532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5" name="Ellipse 1244">
                  <a:extLst>
                    <a:ext uri="{FF2B5EF4-FFF2-40B4-BE49-F238E27FC236}">
                      <a16:creationId xmlns:a16="http://schemas.microsoft.com/office/drawing/2014/main" id="{3F5CE25D-85BA-D112-577D-490EA4D069E5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6" name="Ellipse 1245">
                  <a:extLst>
                    <a:ext uri="{FF2B5EF4-FFF2-40B4-BE49-F238E27FC236}">
                      <a16:creationId xmlns:a16="http://schemas.microsoft.com/office/drawing/2014/main" id="{2FE265DC-1943-18B5-E267-074F9CC92B23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7" name="Ellipse 1246">
                  <a:extLst>
                    <a:ext uri="{FF2B5EF4-FFF2-40B4-BE49-F238E27FC236}">
                      <a16:creationId xmlns:a16="http://schemas.microsoft.com/office/drawing/2014/main" id="{49631A73-1834-811A-4F9A-5F38F15F5930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8" name="Ellipse 1247">
                  <a:extLst>
                    <a:ext uri="{FF2B5EF4-FFF2-40B4-BE49-F238E27FC236}">
                      <a16:creationId xmlns:a16="http://schemas.microsoft.com/office/drawing/2014/main" id="{6275D427-0889-E9C5-0A8C-7D8853759DAC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9" name="Ellipse 1248">
                  <a:extLst>
                    <a:ext uri="{FF2B5EF4-FFF2-40B4-BE49-F238E27FC236}">
                      <a16:creationId xmlns:a16="http://schemas.microsoft.com/office/drawing/2014/main" id="{D579A454-6279-1DBA-5DC9-3FF6A2BF8523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50" name="Ellipse 1249">
                  <a:extLst>
                    <a:ext uri="{FF2B5EF4-FFF2-40B4-BE49-F238E27FC236}">
                      <a16:creationId xmlns:a16="http://schemas.microsoft.com/office/drawing/2014/main" id="{E2F622B7-1D75-136F-51D1-1080B351E423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51" name="Ellipse 1250">
                  <a:extLst>
                    <a:ext uri="{FF2B5EF4-FFF2-40B4-BE49-F238E27FC236}">
                      <a16:creationId xmlns:a16="http://schemas.microsoft.com/office/drawing/2014/main" id="{0165111C-99DD-A6CD-E07B-88F529A85E84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52" name="Ellipse 1251">
                  <a:extLst>
                    <a:ext uri="{FF2B5EF4-FFF2-40B4-BE49-F238E27FC236}">
                      <a16:creationId xmlns:a16="http://schemas.microsoft.com/office/drawing/2014/main" id="{7A7216AD-4568-5B07-A62E-1C6850F67DC6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226" name="L-Schale">
                <a:extLst>
                  <a:ext uri="{FF2B5EF4-FFF2-40B4-BE49-F238E27FC236}">
                    <a16:creationId xmlns:a16="http://schemas.microsoft.com/office/drawing/2014/main" id="{A622B21D-2F23-C694-EBBD-2D0EB6B9A477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7" name="M-Schale">
                <a:extLst>
                  <a:ext uri="{FF2B5EF4-FFF2-40B4-BE49-F238E27FC236}">
                    <a16:creationId xmlns:a16="http://schemas.microsoft.com/office/drawing/2014/main" id="{D7FB0E48-02FD-5EBF-EEF0-8605ACFC2F4F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88" name="Gruppieren 1187">
              <a:extLst>
                <a:ext uri="{FF2B5EF4-FFF2-40B4-BE49-F238E27FC236}">
                  <a16:creationId xmlns:a16="http://schemas.microsoft.com/office/drawing/2014/main" id="{736B0BEF-5C9C-15BB-0B78-11E0472AAD26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222" name="Ellipse 1221">
                <a:extLst>
                  <a:ext uri="{FF2B5EF4-FFF2-40B4-BE49-F238E27FC236}">
                    <a16:creationId xmlns:a16="http://schemas.microsoft.com/office/drawing/2014/main" id="{CFA2729C-43B9-0859-7A2B-EC66B214C9D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3" name="Minuszeichen 1222">
                <a:extLst>
                  <a:ext uri="{FF2B5EF4-FFF2-40B4-BE49-F238E27FC236}">
                    <a16:creationId xmlns:a16="http://schemas.microsoft.com/office/drawing/2014/main" id="{EA17548E-2732-B457-5952-264C3991B6D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89" name="Gruppieren 1188">
              <a:extLst>
                <a:ext uri="{FF2B5EF4-FFF2-40B4-BE49-F238E27FC236}">
                  <a16:creationId xmlns:a16="http://schemas.microsoft.com/office/drawing/2014/main" id="{48FD3026-0A01-8746-80B5-F98EBD7ED1B1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220" name="Ellipse 1219">
                <a:extLst>
                  <a:ext uri="{FF2B5EF4-FFF2-40B4-BE49-F238E27FC236}">
                    <a16:creationId xmlns:a16="http://schemas.microsoft.com/office/drawing/2014/main" id="{1A1B0754-554B-7A8F-8DD8-1088813223E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1" name="Minuszeichen 1220">
                <a:extLst>
                  <a:ext uri="{FF2B5EF4-FFF2-40B4-BE49-F238E27FC236}">
                    <a16:creationId xmlns:a16="http://schemas.microsoft.com/office/drawing/2014/main" id="{36132D73-C41C-C0DB-2026-B54BE7795C1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0" name="Gruppieren 1189">
              <a:extLst>
                <a:ext uri="{FF2B5EF4-FFF2-40B4-BE49-F238E27FC236}">
                  <a16:creationId xmlns:a16="http://schemas.microsoft.com/office/drawing/2014/main" id="{C039C8C3-F4EE-655A-F4BE-098CA1C2FFE8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218" name="Ellipse 1217">
                <a:extLst>
                  <a:ext uri="{FF2B5EF4-FFF2-40B4-BE49-F238E27FC236}">
                    <a16:creationId xmlns:a16="http://schemas.microsoft.com/office/drawing/2014/main" id="{EA757D02-AE00-6787-FC3F-29316D97318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9" name="Minuszeichen 1218">
                <a:extLst>
                  <a:ext uri="{FF2B5EF4-FFF2-40B4-BE49-F238E27FC236}">
                    <a16:creationId xmlns:a16="http://schemas.microsoft.com/office/drawing/2014/main" id="{F28595E3-98FC-AF39-062A-BEAF80ADF3B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1" name="Gruppieren 1190">
              <a:extLst>
                <a:ext uri="{FF2B5EF4-FFF2-40B4-BE49-F238E27FC236}">
                  <a16:creationId xmlns:a16="http://schemas.microsoft.com/office/drawing/2014/main" id="{FE079C9F-7063-F97A-F113-2B08FC0F4FD8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216" name="Ellipse 1215">
                <a:extLst>
                  <a:ext uri="{FF2B5EF4-FFF2-40B4-BE49-F238E27FC236}">
                    <a16:creationId xmlns:a16="http://schemas.microsoft.com/office/drawing/2014/main" id="{3AA14E9F-EF64-FD0D-C0DE-164BCFB8CC8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7" name="Minuszeichen 1216">
                <a:extLst>
                  <a:ext uri="{FF2B5EF4-FFF2-40B4-BE49-F238E27FC236}">
                    <a16:creationId xmlns:a16="http://schemas.microsoft.com/office/drawing/2014/main" id="{DA8689F1-9621-20B7-CD88-C78F29F151B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2" name="Gruppieren 1191">
              <a:extLst>
                <a:ext uri="{FF2B5EF4-FFF2-40B4-BE49-F238E27FC236}">
                  <a16:creationId xmlns:a16="http://schemas.microsoft.com/office/drawing/2014/main" id="{FD5F8299-755B-42FE-2854-487E7A7213BB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214" name="Ellipse 1213">
                <a:extLst>
                  <a:ext uri="{FF2B5EF4-FFF2-40B4-BE49-F238E27FC236}">
                    <a16:creationId xmlns:a16="http://schemas.microsoft.com/office/drawing/2014/main" id="{5300CDB2-E9FA-F084-08B4-419F28B62A3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5" name="Minuszeichen 1214">
                <a:extLst>
                  <a:ext uri="{FF2B5EF4-FFF2-40B4-BE49-F238E27FC236}">
                    <a16:creationId xmlns:a16="http://schemas.microsoft.com/office/drawing/2014/main" id="{1BDE4EC5-62D5-D141-6F78-13BED1AC4D7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3" name="Gruppieren 1192">
              <a:extLst>
                <a:ext uri="{FF2B5EF4-FFF2-40B4-BE49-F238E27FC236}">
                  <a16:creationId xmlns:a16="http://schemas.microsoft.com/office/drawing/2014/main" id="{DE8BB8C5-B395-2D00-0BCC-F29F3DC258AD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212" name="Ellipse 1211">
                <a:extLst>
                  <a:ext uri="{FF2B5EF4-FFF2-40B4-BE49-F238E27FC236}">
                    <a16:creationId xmlns:a16="http://schemas.microsoft.com/office/drawing/2014/main" id="{8638F4BE-E0B5-ACB9-52ED-146463CC18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3" name="Minuszeichen 1212">
                <a:extLst>
                  <a:ext uri="{FF2B5EF4-FFF2-40B4-BE49-F238E27FC236}">
                    <a16:creationId xmlns:a16="http://schemas.microsoft.com/office/drawing/2014/main" id="{AEEC0CB2-11C0-EF27-E1D9-AD6BFEFD6F7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4" name="Gruppieren 1193">
              <a:extLst>
                <a:ext uri="{FF2B5EF4-FFF2-40B4-BE49-F238E27FC236}">
                  <a16:creationId xmlns:a16="http://schemas.microsoft.com/office/drawing/2014/main" id="{8DF2FCA6-757A-EB92-BC8E-490F3887864A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210" name="Ellipse 1209">
                <a:extLst>
                  <a:ext uri="{FF2B5EF4-FFF2-40B4-BE49-F238E27FC236}">
                    <a16:creationId xmlns:a16="http://schemas.microsoft.com/office/drawing/2014/main" id="{FC724499-8B3C-FEF8-1B0B-68A33741457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1" name="Minuszeichen 1210">
                <a:extLst>
                  <a:ext uri="{FF2B5EF4-FFF2-40B4-BE49-F238E27FC236}">
                    <a16:creationId xmlns:a16="http://schemas.microsoft.com/office/drawing/2014/main" id="{A6D10B7B-08D6-B590-BDC3-510D732865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5" name="Gruppieren 1194">
              <a:extLst>
                <a:ext uri="{FF2B5EF4-FFF2-40B4-BE49-F238E27FC236}">
                  <a16:creationId xmlns:a16="http://schemas.microsoft.com/office/drawing/2014/main" id="{6E1C6B77-E3E9-700C-2801-105174EBE773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208" name="Ellipse 1207">
                <a:extLst>
                  <a:ext uri="{FF2B5EF4-FFF2-40B4-BE49-F238E27FC236}">
                    <a16:creationId xmlns:a16="http://schemas.microsoft.com/office/drawing/2014/main" id="{8B7B57C5-9401-21CE-0580-AE2E55B52B0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9" name="Minuszeichen 1208">
                <a:extLst>
                  <a:ext uri="{FF2B5EF4-FFF2-40B4-BE49-F238E27FC236}">
                    <a16:creationId xmlns:a16="http://schemas.microsoft.com/office/drawing/2014/main" id="{A4AB30F8-A056-B0BD-0994-6544977E9D1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6" name="Gruppieren 1195">
              <a:extLst>
                <a:ext uri="{FF2B5EF4-FFF2-40B4-BE49-F238E27FC236}">
                  <a16:creationId xmlns:a16="http://schemas.microsoft.com/office/drawing/2014/main" id="{EE75AAB7-170D-3D0A-8C26-2A4E36F020EF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206" name="Ellipse 1205">
                <a:extLst>
                  <a:ext uri="{FF2B5EF4-FFF2-40B4-BE49-F238E27FC236}">
                    <a16:creationId xmlns:a16="http://schemas.microsoft.com/office/drawing/2014/main" id="{29E9021D-8513-D691-1A70-0B4FF03EC08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7" name="Minuszeichen 1206">
                <a:extLst>
                  <a:ext uri="{FF2B5EF4-FFF2-40B4-BE49-F238E27FC236}">
                    <a16:creationId xmlns:a16="http://schemas.microsoft.com/office/drawing/2014/main" id="{F549DE88-EB62-1EAD-C395-C70F85AFEC5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7" name="Gruppieren 1196">
              <a:extLst>
                <a:ext uri="{FF2B5EF4-FFF2-40B4-BE49-F238E27FC236}">
                  <a16:creationId xmlns:a16="http://schemas.microsoft.com/office/drawing/2014/main" id="{A1AEE8DF-8608-F971-01DC-FF3D6A195231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204" name="Ellipse 1203">
                <a:extLst>
                  <a:ext uri="{FF2B5EF4-FFF2-40B4-BE49-F238E27FC236}">
                    <a16:creationId xmlns:a16="http://schemas.microsoft.com/office/drawing/2014/main" id="{4624A3B3-D129-C5CE-3F44-EE6793A39B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5" name="Minuszeichen 1204">
                <a:extLst>
                  <a:ext uri="{FF2B5EF4-FFF2-40B4-BE49-F238E27FC236}">
                    <a16:creationId xmlns:a16="http://schemas.microsoft.com/office/drawing/2014/main" id="{40B873EF-C392-2D3A-6AEE-79C2CDD71FE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8" name="Gruppieren 1197">
              <a:extLst>
                <a:ext uri="{FF2B5EF4-FFF2-40B4-BE49-F238E27FC236}">
                  <a16:creationId xmlns:a16="http://schemas.microsoft.com/office/drawing/2014/main" id="{1BD16CD1-D181-C639-DF62-38B7F9E31184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202" name="Ellipse 1201">
                <a:extLst>
                  <a:ext uri="{FF2B5EF4-FFF2-40B4-BE49-F238E27FC236}">
                    <a16:creationId xmlns:a16="http://schemas.microsoft.com/office/drawing/2014/main" id="{94DADC54-3AB6-C997-6A04-3387918ED6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3" name="Minuszeichen 1202">
                <a:extLst>
                  <a:ext uri="{FF2B5EF4-FFF2-40B4-BE49-F238E27FC236}">
                    <a16:creationId xmlns:a16="http://schemas.microsoft.com/office/drawing/2014/main" id="{F1057AB5-A2A9-2484-F4AB-377FA1AB3E4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9" name="Gruppieren 1198">
              <a:extLst>
                <a:ext uri="{FF2B5EF4-FFF2-40B4-BE49-F238E27FC236}">
                  <a16:creationId xmlns:a16="http://schemas.microsoft.com/office/drawing/2014/main" id="{FBD1542F-576C-3A53-5474-80DC7BE54AA9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200" name="Ellipse 1199">
                <a:extLst>
                  <a:ext uri="{FF2B5EF4-FFF2-40B4-BE49-F238E27FC236}">
                    <a16:creationId xmlns:a16="http://schemas.microsoft.com/office/drawing/2014/main" id="{D099C254-4A4B-35A3-F92D-94E752364D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1" name="Minuszeichen 1200">
                <a:extLst>
                  <a:ext uri="{FF2B5EF4-FFF2-40B4-BE49-F238E27FC236}">
                    <a16:creationId xmlns:a16="http://schemas.microsoft.com/office/drawing/2014/main" id="{F9212227-3EBC-A555-6463-BEAB36A728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77" name="Gruppieren 1276">
            <a:extLst>
              <a:ext uri="{FF2B5EF4-FFF2-40B4-BE49-F238E27FC236}">
                <a16:creationId xmlns:a16="http://schemas.microsoft.com/office/drawing/2014/main" id="{4E2A0064-634F-AE50-811B-FFB592BDE9EE}"/>
              </a:ext>
            </a:extLst>
          </p:cNvPr>
          <p:cNvGrpSpPr>
            <a:grpSpLocks noChangeAspect="1"/>
          </p:cNvGrpSpPr>
          <p:nvPr/>
        </p:nvGrpSpPr>
        <p:grpSpPr>
          <a:xfrm>
            <a:off x="3430960" y="2292690"/>
            <a:ext cx="944149" cy="979578"/>
            <a:chOff x="3576000" y="816426"/>
            <a:chExt cx="5040000" cy="5229127"/>
          </a:xfrm>
        </p:grpSpPr>
        <p:grpSp>
          <p:nvGrpSpPr>
            <p:cNvPr id="1278" name="Magnesium ohne e-">
              <a:extLst>
                <a:ext uri="{FF2B5EF4-FFF2-40B4-BE49-F238E27FC236}">
                  <a16:creationId xmlns:a16="http://schemas.microsoft.com/office/drawing/2014/main" id="{A4892B5B-C0A2-F89E-B173-F0B32DD78CC8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315" name="K-Schale">
                <a:extLst>
                  <a:ext uri="{FF2B5EF4-FFF2-40B4-BE49-F238E27FC236}">
                    <a16:creationId xmlns:a16="http://schemas.microsoft.com/office/drawing/2014/main" id="{571BA05C-7895-B84C-B515-5D63E46E83C0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316" name="Atomkern mit Protonen und Neutronen">
                <a:extLst>
                  <a:ext uri="{FF2B5EF4-FFF2-40B4-BE49-F238E27FC236}">
                    <a16:creationId xmlns:a16="http://schemas.microsoft.com/office/drawing/2014/main" id="{370097A8-5D1A-4F5A-3948-DF36D748D339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319" name="Atomkern">
                  <a:extLst>
                    <a:ext uri="{FF2B5EF4-FFF2-40B4-BE49-F238E27FC236}">
                      <a16:creationId xmlns:a16="http://schemas.microsoft.com/office/drawing/2014/main" id="{2518AB4B-A5AA-0418-BDBF-B417D3F63BBC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320" name="Gruppieren 1319">
                  <a:extLst>
                    <a:ext uri="{FF2B5EF4-FFF2-40B4-BE49-F238E27FC236}">
                      <a16:creationId xmlns:a16="http://schemas.microsoft.com/office/drawing/2014/main" id="{64AD41B8-5C63-6782-45EF-7C5EF4DCDE2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66" name="Ellipse 1365">
                    <a:extLst>
                      <a:ext uri="{FF2B5EF4-FFF2-40B4-BE49-F238E27FC236}">
                        <a16:creationId xmlns:a16="http://schemas.microsoft.com/office/drawing/2014/main" id="{59FE30A1-1FF7-986D-C424-CB3BD4ACE18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67" name="Additionszeichen 1366">
                    <a:extLst>
                      <a:ext uri="{FF2B5EF4-FFF2-40B4-BE49-F238E27FC236}">
                        <a16:creationId xmlns:a16="http://schemas.microsoft.com/office/drawing/2014/main" id="{9E6189D8-9AB3-4A86-5F3B-153E3344072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1" name="Gruppieren 1320">
                  <a:extLst>
                    <a:ext uri="{FF2B5EF4-FFF2-40B4-BE49-F238E27FC236}">
                      <a16:creationId xmlns:a16="http://schemas.microsoft.com/office/drawing/2014/main" id="{A8BC352A-6574-5FFE-6B5C-0D3FD3485E2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64" name="Ellipse 1363">
                    <a:extLst>
                      <a:ext uri="{FF2B5EF4-FFF2-40B4-BE49-F238E27FC236}">
                        <a16:creationId xmlns:a16="http://schemas.microsoft.com/office/drawing/2014/main" id="{6F9FE30E-4520-BE45-54E6-7E728541343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65" name="Additionszeichen 1364">
                    <a:extLst>
                      <a:ext uri="{FF2B5EF4-FFF2-40B4-BE49-F238E27FC236}">
                        <a16:creationId xmlns:a16="http://schemas.microsoft.com/office/drawing/2014/main" id="{1EFF24D6-F487-96EC-18E6-BB3C79F72E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2" name="Gruppieren 1321">
                  <a:extLst>
                    <a:ext uri="{FF2B5EF4-FFF2-40B4-BE49-F238E27FC236}">
                      <a16:creationId xmlns:a16="http://schemas.microsoft.com/office/drawing/2014/main" id="{29A31856-8F14-048D-DC8A-9C912F40374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62" name="Ellipse 1361">
                    <a:extLst>
                      <a:ext uri="{FF2B5EF4-FFF2-40B4-BE49-F238E27FC236}">
                        <a16:creationId xmlns:a16="http://schemas.microsoft.com/office/drawing/2014/main" id="{A83B38A9-D1E0-269D-7E51-844D76F791C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63" name="Additionszeichen 1362">
                    <a:extLst>
                      <a:ext uri="{FF2B5EF4-FFF2-40B4-BE49-F238E27FC236}">
                        <a16:creationId xmlns:a16="http://schemas.microsoft.com/office/drawing/2014/main" id="{A97076F7-6151-0252-41DF-5937837900D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3" name="Gruppieren 1322">
                  <a:extLst>
                    <a:ext uri="{FF2B5EF4-FFF2-40B4-BE49-F238E27FC236}">
                      <a16:creationId xmlns:a16="http://schemas.microsoft.com/office/drawing/2014/main" id="{38F920DA-10B2-8FB1-1E44-8B257BB15D4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60" name="Ellipse 1359">
                    <a:extLst>
                      <a:ext uri="{FF2B5EF4-FFF2-40B4-BE49-F238E27FC236}">
                        <a16:creationId xmlns:a16="http://schemas.microsoft.com/office/drawing/2014/main" id="{B8432BCE-B977-3B86-213A-572B53C4975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61" name="Additionszeichen 1360">
                    <a:extLst>
                      <a:ext uri="{FF2B5EF4-FFF2-40B4-BE49-F238E27FC236}">
                        <a16:creationId xmlns:a16="http://schemas.microsoft.com/office/drawing/2014/main" id="{3A952D70-F242-5D81-CF81-4CE05A37633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4" name="Gruppieren 1323">
                  <a:extLst>
                    <a:ext uri="{FF2B5EF4-FFF2-40B4-BE49-F238E27FC236}">
                      <a16:creationId xmlns:a16="http://schemas.microsoft.com/office/drawing/2014/main" id="{6677C77B-A9DC-C4E5-0C87-227458A9830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58" name="Ellipse 1357">
                    <a:extLst>
                      <a:ext uri="{FF2B5EF4-FFF2-40B4-BE49-F238E27FC236}">
                        <a16:creationId xmlns:a16="http://schemas.microsoft.com/office/drawing/2014/main" id="{603E2797-F102-868E-D1A2-55020A7CD6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9" name="Additionszeichen 1358">
                    <a:extLst>
                      <a:ext uri="{FF2B5EF4-FFF2-40B4-BE49-F238E27FC236}">
                        <a16:creationId xmlns:a16="http://schemas.microsoft.com/office/drawing/2014/main" id="{CB89F97F-C574-A959-86F9-8BCBCE5B377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5" name="Gruppieren 1324">
                  <a:extLst>
                    <a:ext uri="{FF2B5EF4-FFF2-40B4-BE49-F238E27FC236}">
                      <a16:creationId xmlns:a16="http://schemas.microsoft.com/office/drawing/2014/main" id="{A0397FDF-98C8-96BE-D777-7657E0A13F3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56" name="Ellipse 1355">
                    <a:extLst>
                      <a:ext uri="{FF2B5EF4-FFF2-40B4-BE49-F238E27FC236}">
                        <a16:creationId xmlns:a16="http://schemas.microsoft.com/office/drawing/2014/main" id="{DD7571AA-BDEC-0F55-428E-17E28DE725D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7" name="Additionszeichen 1356">
                    <a:extLst>
                      <a:ext uri="{FF2B5EF4-FFF2-40B4-BE49-F238E27FC236}">
                        <a16:creationId xmlns:a16="http://schemas.microsoft.com/office/drawing/2014/main" id="{B27D5730-9E16-EA47-9F9D-A242A4FE496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6" name="Gruppieren 1325">
                  <a:extLst>
                    <a:ext uri="{FF2B5EF4-FFF2-40B4-BE49-F238E27FC236}">
                      <a16:creationId xmlns:a16="http://schemas.microsoft.com/office/drawing/2014/main" id="{014D3D89-033C-9B7B-7E2E-39E4090EDA1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54" name="Ellipse 1353">
                    <a:extLst>
                      <a:ext uri="{FF2B5EF4-FFF2-40B4-BE49-F238E27FC236}">
                        <a16:creationId xmlns:a16="http://schemas.microsoft.com/office/drawing/2014/main" id="{86082DE9-01ED-D677-E467-EF0E82DD03B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5" name="Additionszeichen 1354">
                    <a:extLst>
                      <a:ext uri="{FF2B5EF4-FFF2-40B4-BE49-F238E27FC236}">
                        <a16:creationId xmlns:a16="http://schemas.microsoft.com/office/drawing/2014/main" id="{D848B777-CC6A-C321-16E0-3A0ED8D4C38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7" name="Gruppieren 1326">
                  <a:extLst>
                    <a:ext uri="{FF2B5EF4-FFF2-40B4-BE49-F238E27FC236}">
                      <a16:creationId xmlns:a16="http://schemas.microsoft.com/office/drawing/2014/main" id="{C4752BEC-28D1-AE66-EEC3-B98B0AAE413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52" name="Ellipse 1351">
                    <a:extLst>
                      <a:ext uri="{FF2B5EF4-FFF2-40B4-BE49-F238E27FC236}">
                        <a16:creationId xmlns:a16="http://schemas.microsoft.com/office/drawing/2014/main" id="{C66ED505-E391-0344-6721-427D00B822B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3" name="Additionszeichen 1352">
                    <a:extLst>
                      <a:ext uri="{FF2B5EF4-FFF2-40B4-BE49-F238E27FC236}">
                        <a16:creationId xmlns:a16="http://schemas.microsoft.com/office/drawing/2014/main" id="{0CB6E14A-1ECD-A70A-E065-0AC9CB20606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8" name="Gruppieren 1327">
                  <a:extLst>
                    <a:ext uri="{FF2B5EF4-FFF2-40B4-BE49-F238E27FC236}">
                      <a16:creationId xmlns:a16="http://schemas.microsoft.com/office/drawing/2014/main" id="{178442A0-B027-108D-45CC-6BD7411DCF1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50" name="Ellipse 1349">
                    <a:extLst>
                      <a:ext uri="{FF2B5EF4-FFF2-40B4-BE49-F238E27FC236}">
                        <a16:creationId xmlns:a16="http://schemas.microsoft.com/office/drawing/2014/main" id="{762D04A8-6F34-F3EA-F291-5BBF78E35BB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1" name="Additionszeichen 1350">
                    <a:extLst>
                      <a:ext uri="{FF2B5EF4-FFF2-40B4-BE49-F238E27FC236}">
                        <a16:creationId xmlns:a16="http://schemas.microsoft.com/office/drawing/2014/main" id="{F9D83752-6F96-8E0C-83FF-49753FE2A6E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9" name="Gruppieren 1328">
                  <a:extLst>
                    <a:ext uri="{FF2B5EF4-FFF2-40B4-BE49-F238E27FC236}">
                      <a16:creationId xmlns:a16="http://schemas.microsoft.com/office/drawing/2014/main" id="{C5A1D097-F0DF-A23D-B0D3-3B959FF8E8E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48" name="Ellipse 1347">
                    <a:extLst>
                      <a:ext uri="{FF2B5EF4-FFF2-40B4-BE49-F238E27FC236}">
                        <a16:creationId xmlns:a16="http://schemas.microsoft.com/office/drawing/2014/main" id="{F651E2EF-EDD4-66D8-5FB9-B24C0999CA3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49" name="Additionszeichen 1348">
                    <a:extLst>
                      <a:ext uri="{FF2B5EF4-FFF2-40B4-BE49-F238E27FC236}">
                        <a16:creationId xmlns:a16="http://schemas.microsoft.com/office/drawing/2014/main" id="{B8FB4DB5-81B0-99D9-897F-67A7A89C323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30" name="Gruppieren 1329">
                  <a:extLst>
                    <a:ext uri="{FF2B5EF4-FFF2-40B4-BE49-F238E27FC236}">
                      <a16:creationId xmlns:a16="http://schemas.microsoft.com/office/drawing/2014/main" id="{B407C2A1-FE70-DE8E-F439-FABDE804E7E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46" name="Ellipse 1345">
                    <a:extLst>
                      <a:ext uri="{FF2B5EF4-FFF2-40B4-BE49-F238E27FC236}">
                        <a16:creationId xmlns:a16="http://schemas.microsoft.com/office/drawing/2014/main" id="{F9DE3C42-1DE3-49D5-B63E-BE2BF82D842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47" name="Additionszeichen 1346">
                    <a:extLst>
                      <a:ext uri="{FF2B5EF4-FFF2-40B4-BE49-F238E27FC236}">
                        <a16:creationId xmlns:a16="http://schemas.microsoft.com/office/drawing/2014/main" id="{CD294624-4B90-EF3B-A71C-3B5A738A221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31" name="Gruppieren 1330">
                  <a:extLst>
                    <a:ext uri="{FF2B5EF4-FFF2-40B4-BE49-F238E27FC236}">
                      <a16:creationId xmlns:a16="http://schemas.microsoft.com/office/drawing/2014/main" id="{B4CF4116-7B17-46A3-9B0B-2CCEE622F25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44" name="Ellipse 1343">
                    <a:extLst>
                      <a:ext uri="{FF2B5EF4-FFF2-40B4-BE49-F238E27FC236}">
                        <a16:creationId xmlns:a16="http://schemas.microsoft.com/office/drawing/2014/main" id="{1675CA8A-C4A6-0820-41AC-26623181398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45" name="Additionszeichen 1344">
                    <a:extLst>
                      <a:ext uri="{FF2B5EF4-FFF2-40B4-BE49-F238E27FC236}">
                        <a16:creationId xmlns:a16="http://schemas.microsoft.com/office/drawing/2014/main" id="{23F96BCE-736D-C746-1767-B009FF00289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332" name="Ellipse 1331">
                  <a:extLst>
                    <a:ext uri="{FF2B5EF4-FFF2-40B4-BE49-F238E27FC236}">
                      <a16:creationId xmlns:a16="http://schemas.microsoft.com/office/drawing/2014/main" id="{90117844-8844-B8B6-9B9C-5548EC3F8B08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33" name="Ellipse 1332">
                  <a:extLst>
                    <a:ext uri="{FF2B5EF4-FFF2-40B4-BE49-F238E27FC236}">
                      <a16:creationId xmlns:a16="http://schemas.microsoft.com/office/drawing/2014/main" id="{90702A02-9A6E-EC0E-1623-E9628CB35CCD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34" name="Ellipse 1333">
                  <a:extLst>
                    <a:ext uri="{FF2B5EF4-FFF2-40B4-BE49-F238E27FC236}">
                      <a16:creationId xmlns:a16="http://schemas.microsoft.com/office/drawing/2014/main" id="{2B660299-BAFB-E4F8-A15F-C8A0804C2F7F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35" name="Ellipse 1334">
                  <a:extLst>
                    <a:ext uri="{FF2B5EF4-FFF2-40B4-BE49-F238E27FC236}">
                      <a16:creationId xmlns:a16="http://schemas.microsoft.com/office/drawing/2014/main" id="{BCCB6C2A-8BD1-F0E7-0E68-E09D1A245084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36" name="Ellipse 1335">
                  <a:extLst>
                    <a:ext uri="{FF2B5EF4-FFF2-40B4-BE49-F238E27FC236}">
                      <a16:creationId xmlns:a16="http://schemas.microsoft.com/office/drawing/2014/main" id="{04EBB877-BE62-8284-85F5-6A1139FAB18D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37" name="Ellipse 1336">
                  <a:extLst>
                    <a:ext uri="{FF2B5EF4-FFF2-40B4-BE49-F238E27FC236}">
                      <a16:creationId xmlns:a16="http://schemas.microsoft.com/office/drawing/2014/main" id="{8F78E547-C9EB-61FA-C6D8-2D9AB61EBE48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38" name="Ellipse 1337">
                  <a:extLst>
                    <a:ext uri="{FF2B5EF4-FFF2-40B4-BE49-F238E27FC236}">
                      <a16:creationId xmlns:a16="http://schemas.microsoft.com/office/drawing/2014/main" id="{2DC91B80-1138-E423-33DE-00AF3F2D1567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39" name="Ellipse 1338">
                  <a:extLst>
                    <a:ext uri="{FF2B5EF4-FFF2-40B4-BE49-F238E27FC236}">
                      <a16:creationId xmlns:a16="http://schemas.microsoft.com/office/drawing/2014/main" id="{3FBCD44B-76F5-4C2B-3AD6-35DC67147205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40" name="Ellipse 1339">
                  <a:extLst>
                    <a:ext uri="{FF2B5EF4-FFF2-40B4-BE49-F238E27FC236}">
                      <a16:creationId xmlns:a16="http://schemas.microsoft.com/office/drawing/2014/main" id="{6B7AE483-D7D2-7E8F-F4CD-F427376EC830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41" name="Ellipse 1340">
                  <a:extLst>
                    <a:ext uri="{FF2B5EF4-FFF2-40B4-BE49-F238E27FC236}">
                      <a16:creationId xmlns:a16="http://schemas.microsoft.com/office/drawing/2014/main" id="{D3709DD3-1900-01AF-FDE2-1CCD7E3B8FA5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42" name="Ellipse 1341">
                  <a:extLst>
                    <a:ext uri="{FF2B5EF4-FFF2-40B4-BE49-F238E27FC236}">
                      <a16:creationId xmlns:a16="http://schemas.microsoft.com/office/drawing/2014/main" id="{ADE18420-E791-C833-D2A8-893630BE6FC8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43" name="Ellipse 1342">
                  <a:extLst>
                    <a:ext uri="{FF2B5EF4-FFF2-40B4-BE49-F238E27FC236}">
                      <a16:creationId xmlns:a16="http://schemas.microsoft.com/office/drawing/2014/main" id="{BA986D76-1D68-487D-6266-FB5CAA912832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317" name="L-Schale">
                <a:extLst>
                  <a:ext uri="{FF2B5EF4-FFF2-40B4-BE49-F238E27FC236}">
                    <a16:creationId xmlns:a16="http://schemas.microsoft.com/office/drawing/2014/main" id="{C1E31547-5E09-8640-CD91-2135234BACAC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8" name="M-Schale">
                <a:extLst>
                  <a:ext uri="{FF2B5EF4-FFF2-40B4-BE49-F238E27FC236}">
                    <a16:creationId xmlns:a16="http://schemas.microsoft.com/office/drawing/2014/main" id="{946D4D5A-DA1F-64D0-9FC5-B7DAF9231C11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79" name="Gruppieren 1278">
              <a:extLst>
                <a:ext uri="{FF2B5EF4-FFF2-40B4-BE49-F238E27FC236}">
                  <a16:creationId xmlns:a16="http://schemas.microsoft.com/office/drawing/2014/main" id="{D219FE30-F774-4BF5-6EFD-5E7274F57E53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313" name="Ellipse 1312">
                <a:extLst>
                  <a:ext uri="{FF2B5EF4-FFF2-40B4-BE49-F238E27FC236}">
                    <a16:creationId xmlns:a16="http://schemas.microsoft.com/office/drawing/2014/main" id="{3BD082D7-24DC-739F-707D-C71957D4969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4" name="Minuszeichen 1313">
                <a:extLst>
                  <a:ext uri="{FF2B5EF4-FFF2-40B4-BE49-F238E27FC236}">
                    <a16:creationId xmlns:a16="http://schemas.microsoft.com/office/drawing/2014/main" id="{D246FD05-FBB5-9E6C-2F7E-00539FE6AF6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0" name="Gruppieren 1279">
              <a:extLst>
                <a:ext uri="{FF2B5EF4-FFF2-40B4-BE49-F238E27FC236}">
                  <a16:creationId xmlns:a16="http://schemas.microsoft.com/office/drawing/2014/main" id="{0815B123-E9EB-CD6A-8CCD-E70CA602B837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311" name="Ellipse 1310">
                <a:extLst>
                  <a:ext uri="{FF2B5EF4-FFF2-40B4-BE49-F238E27FC236}">
                    <a16:creationId xmlns:a16="http://schemas.microsoft.com/office/drawing/2014/main" id="{35C9DDDC-BDB2-4B94-4911-38494C83A57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2" name="Minuszeichen 1311">
                <a:extLst>
                  <a:ext uri="{FF2B5EF4-FFF2-40B4-BE49-F238E27FC236}">
                    <a16:creationId xmlns:a16="http://schemas.microsoft.com/office/drawing/2014/main" id="{5DAD50C5-489B-FFEF-FAF6-01AD6BC543B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1" name="Gruppieren 1280">
              <a:extLst>
                <a:ext uri="{FF2B5EF4-FFF2-40B4-BE49-F238E27FC236}">
                  <a16:creationId xmlns:a16="http://schemas.microsoft.com/office/drawing/2014/main" id="{DBBEE0FA-8E5E-0F72-BD17-109ABD3B209E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309" name="Ellipse 1308">
                <a:extLst>
                  <a:ext uri="{FF2B5EF4-FFF2-40B4-BE49-F238E27FC236}">
                    <a16:creationId xmlns:a16="http://schemas.microsoft.com/office/drawing/2014/main" id="{EC5F95EA-7BEF-912B-B54B-70ED6407EC2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0" name="Minuszeichen 1309">
                <a:extLst>
                  <a:ext uri="{FF2B5EF4-FFF2-40B4-BE49-F238E27FC236}">
                    <a16:creationId xmlns:a16="http://schemas.microsoft.com/office/drawing/2014/main" id="{8095C670-0A46-5546-9622-E729FB69953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2" name="Gruppieren 1281">
              <a:extLst>
                <a:ext uri="{FF2B5EF4-FFF2-40B4-BE49-F238E27FC236}">
                  <a16:creationId xmlns:a16="http://schemas.microsoft.com/office/drawing/2014/main" id="{8E41FF43-73C4-7E40-F782-F2B6F7C0CE38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307" name="Ellipse 1306">
                <a:extLst>
                  <a:ext uri="{FF2B5EF4-FFF2-40B4-BE49-F238E27FC236}">
                    <a16:creationId xmlns:a16="http://schemas.microsoft.com/office/drawing/2014/main" id="{3B7897AD-8DB3-C307-63F9-B7B0039878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8" name="Minuszeichen 1307">
                <a:extLst>
                  <a:ext uri="{FF2B5EF4-FFF2-40B4-BE49-F238E27FC236}">
                    <a16:creationId xmlns:a16="http://schemas.microsoft.com/office/drawing/2014/main" id="{EE390C95-A66A-E393-C1A4-502B3FF3326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3" name="Gruppieren 1282">
              <a:extLst>
                <a:ext uri="{FF2B5EF4-FFF2-40B4-BE49-F238E27FC236}">
                  <a16:creationId xmlns:a16="http://schemas.microsoft.com/office/drawing/2014/main" id="{808E170F-1D83-8FF9-3466-F66B1E75811F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305" name="Ellipse 1304">
                <a:extLst>
                  <a:ext uri="{FF2B5EF4-FFF2-40B4-BE49-F238E27FC236}">
                    <a16:creationId xmlns:a16="http://schemas.microsoft.com/office/drawing/2014/main" id="{94BDEB15-D367-5AE6-5B6F-04F1D05C8E6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6" name="Minuszeichen 1305">
                <a:extLst>
                  <a:ext uri="{FF2B5EF4-FFF2-40B4-BE49-F238E27FC236}">
                    <a16:creationId xmlns:a16="http://schemas.microsoft.com/office/drawing/2014/main" id="{76417EB8-67BA-1B03-5D64-F7D2BE13B67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4" name="Gruppieren 1283">
              <a:extLst>
                <a:ext uri="{FF2B5EF4-FFF2-40B4-BE49-F238E27FC236}">
                  <a16:creationId xmlns:a16="http://schemas.microsoft.com/office/drawing/2014/main" id="{7704F9C9-4ECE-5546-456C-5E5602C1607D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303" name="Ellipse 1302">
                <a:extLst>
                  <a:ext uri="{FF2B5EF4-FFF2-40B4-BE49-F238E27FC236}">
                    <a16:creationId xmlns:a16="http://schemas.microsoft.com/office/drawing/2014/main" id="{F000C10A-F965-8D6C-861B-9C9EB0F472F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4" name="Minuszeichen 1303">
                <a:extLst>
                  <a:ext uri="{FF2B5EF4-FFF2-40B4-BE49-F238E27FC236}">
                    <a16:creationId xmlns:a16="http://schemas.microsoft.com/office/drawing/2014/main" id="{3005EB33-00BC-AACC-93E0-482598513E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5" name="Gruppieren 1284">
              <a:extLst>
                <a:ext uri="{FF2B5EF4-FFF2-40B4-BE49-F238E27FC236}">
                  <a16:creationId xmlns:a16="http://schemas.microsoft.com/office/drawing/2014/main" id="{95F81E8B-1477-8DFD-BE47-0334DA1B6672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301" name="Ellipse 1300">
                <a:extLst>
                  <a:ext uri="{FF2B5EF4-FFF2-40B4-BE49-F238E27FC236}">
                    <a16:creationId xmlns:a16="http://schemas.microsoft.com/office/drawing/2014/main" id="{D715F2D1-3D83-B2BF-36E3-A838DCFBD13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2" name="Minuszeichen 1301">
                <a:extLst>
                  <a:ext uri="{FF2B5EF4-FFF2-40B4-BE49-F238E27FC236}">
                    <a16:creationId xmlns:a16="http://schemas.microsoft.com/office/drawing/2014/main" id="{3ED40FD7-52C7-9C4E-7733-2397873A717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6" name="Gruppieren 1285">
              <a:extLst>
                <a:ext uri="{FF2B5EF4-FFF2-40B4-BE49-F238E27FC236}">
                  <a16:creationId xmlns:a16="http://schemas.microsoft.com/office/drawing/2014/main" id="{6DFABF6A-3D98-67E2-CDC4-0A34BA08D8C5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299" name="Ellipse 1298">
                <a:extLst>
                  <a:ext uri="{FF2B5EF4-FFF2-40B4-BE49-F238E27FC236}">
                    <a16:creationId xmlns:a16="http://schemas.microsoft.com/office/drawing/2014/main" id="{6BAAD6D4-72E5-D156-B29A-974F282CF83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0" name="Minuszeichen 1299">
                <a:extLst>
                  <a:ext uri="{FF2B5EF4-FFF2-40B4-BE49-F238E27FC236}">
                    <a16:creationId xmlns:a16="http://schemas.microsoft.com/office/drawing/2014/main" id="{7CE6EEC2-A80E-4C6C-AD8E-6DA8475B407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7" name="Gruppieren 1286">
              <a:extLst>
                <a:ext uri="{FF2B5EF4-FFF2-40B4-BE49-F238E27FC236}">
                  <a16:creationId xmlns:a16="http://schemas.microsoft.com/office/drawing/2014/main" id="{47EE65E9-3AB3-C1A7-8109-B3AE63803935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297" name="Ellipse 1296">
                <a:extLst>
                  <a:ext uri="{FF2B5EF4-FFF2-40B4-BE49-F238E27FC236}">
                    <a16:creationId xmlns:a16="http://schemas.microsoft.com/office/drawing/2014/main" id="{53F64C3F-82B3-543C-07A9-8EA8D03BBDB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8" name="Minuszeichen 1297">
                <a:extLst>
                  <a:ext uri="{FF2B5EF4-FFF2-40B4-BE49-F238E27FC236}">
                    <a16:creationId xmlns:a16="http://schemas.microsoft.com/office/drawing/2014/main" id="{D3C719B0-4DB8-CAD5-98FE-8DD31B05B74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8" name="Gruppieren 1287">
              <a:extLst>
                <a:ext uri="{FF2B5EF4-FFF2-40B4-BE49-F238E27FC236}">
                  <a16:creationId xmlns:a16="http://schemas.microsoft.com/office/drawing/2014/main" id="{B77A3B93-65DB-AC72-76E4-6A22CE06A523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295" name="Ellipse 1294">
                <a:extLst>
                  <a:ext uri="{FF2B5EF4-FFF2-40B4-BE49-F238E27FC236}">
                    <a16:creationId xmlns:a16="http://schemas.microsoft.com/office/drawing/2014/main" id="{0D9DF062-79E8-4632-7FD9-B13128A60CD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6" name="Minuszeichen 1295">
                <a:extLst>
                  <a:ext uri="{FF2B5EF4-FFF2-40B4-BE49-F238E27FC236}">
                    <a16:creationId xmlns:a16="http://schemas.microsoft.com/office/drawing/2014/main" id="{7704FE28-36E9-3917-288B-472848E50C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9" name="Gruppieren 1288">
              <a:extLst>
                <a:ext uri="{FF2B5EF4-FFF2-40B4-BE49-F238E27FC236}">
                  <a16:creationId xmlns:a16="http://schemas.microsoft.com/office/drawing/2014/main" id="{3914D8C3-00D0-21AF-16A3-D873A8EEA79C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293" name="Ellipse 1292">
                <a:extLst>
                  <a:ext uri="{FF2B5EF4-FFF2-40B4-BE49-F238E27FC236}">
                    <a16:creationId xmlns:a16="http://schemas.microsoft.com/office/drawing/2014/main" id="{96FE98BE-E718-52D7-F5D1-399498F6E0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4" name="Minuszeichen 1293">
                <a:extLst>
                  <a:ext uri="{FF2B5EF4-FFF2-40B4-BE49-F238E27FC236}">
                    <a16:creationId xmlns:a16="http://schemas.microsoft.com/office/drawing/2014/main" id="{048C082A-4E69-E088-3DD1-1656114FB6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90" name="Gruppieren 1289">
              <a:extLst>
                <a:ext uri="{FF2B5EF4-FFF2-40B4-BE49-F238E27FC236}">
                  <a16:creationId xmlns:a16="http://schemas.microsoft.com/office/drawing/2014/main" id="{310E8593-E7CC-0FD2-3424-369B17A7205E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291" name="Ellipse 1290">
                <a:extLst>
                  <a:ext uri="{FF2B5EF4-FFF2-40B4-BE49-F238E27FC236}">
                    <a16:creationId xmlns:a16="http://schemas.microsoft.com/office/drawing/2014/main" id="{2F080891-15BD-5293-98E7-6CD4F627A5F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2" name="Minuszeichen 1291">
                <a:extLst>
                  <a:ext uri="{FF2B5EF4-FFF2-40B4-BE49-F238E27FC236}">
                    <a16:creationId xmlns:a16="http://schemas.microsoft.com/office/drawing/2014/main" id="{95282391-E8B9-6299-1BF6-2BA082D361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68" name="Gruppieren 1367">
            <a:extLst>
              <a:ext uri="{FF2B5EF4-FFF2-40B4-BE49-F238E27FC236}">
                <a16:creationId xmlns:a16="http://schemas.microsoft.com/office/drawing/2014/main" id="{FB638EE0-DD60-39E8-3E7A-54C25873C3BF}"/>
              </a:ext>
            </a:extLst>
          </p:cNvPr>
          <p:cNvGrpSpPr>
            <a:grpSpLocks noChangeAspect="1"/>
          </p:cNvGrpSpPr>
          <p:nvPr/>
        </p:nvGrpSpPr>
        <p:grpSpPr>
          <a:xfrm>
            <a:off x="4742562" y="2292690"/>
            <a:ext cx="944149" cy="979578"/>
            <a:chOff x="3576000" y="816426"/>
            <a:chExt cx="5040000" cy="5229127"/>
          </a:xfrm>
        </p:grpSpPr>
        <p:grpSp>
          <p:nvGrpSpPr>
            <p:cNvPr id="1369" name="Magnesium ohne e-">
              <a:extLst>
                <a:ext uri="{FF2B5EF4-FFF2-40B4-BE49-F238E27FC236}">
                  <a16:creationId xmlns:a16="http://schemas.microsoft.com/office/drawing/2014/main" id="{AD495A5B-C642-FDB8-80BB-C281A8CE9C22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406" name="K-Schale">
                <a:extLst>
                  <a:ext uri="{FF2B5EF4-FFF2-40B4-BE49-F238E27FC236}">
                    <a16:creationId xmlns:a16="http://schemas.microsoft.com/office/drawing/2014/main" id="{68B52B93-FAB2-40DF-EE28-35075D11F38D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407" name="Atomkern mit Protonen und Neutronen">
                <a:extLst>
                  <a:ext uri="{FF2B5EF4-FFF2-40B4-BE49-F238E27FC236}">
                    <a16:creationId xmlns:a16="http://schemas.microsoft.com/office/drawing/2014/main" id="{91537A94-D4A1-9BC5-1C71-D26333486E51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410" name="Atomkern">
                  <a:extLst>
                    <a:ext uri="{FF2B5EF4-FFF2-40B4-BE49-F238E27FC236}">
                      <a16:creationId xmlns:a16="http://schemas.microsoft.com/office/drawing/2014/main" id="{1496A049-3181-C3E1-DD63-3E2B25DD51BC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411" name="Gruppieren 1410">
                  <a:extLst>
                    <a:ext uri="{FF2B5EF4-FFF2-40B4-BE49-F238E27FC236}">
                      <a16:creationId xmlns:a16="http://schemas.microsoft.com/office/drawing/2014/main" id="{48DCBB31-FFBF-E6E8-59CA-8C892965A13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57" name="Ellipse 1456">
                    <a:extLst>
                      <a:ext uri="{FF2B5EF4-FFF2-40B4-BE49-F238E27FC236}">
                        <a16:creationId xmlns:a16="http://schemas.microsoft.com/office/drawing/2014/main" id="{CC770167-9D48-674A-7CA1-8DDF3E746C5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8" name="Additionszeichen 1457">
                    <a:extLst>
                      <a:ext uri="{FF2B5EF4-FFF2-40B4-BE49-F238E27FC236}">
                        <a16:creationId xmlns:a16="http://schemas.microsoft.com/office/drawing/2014/main" id="{42929159-7D9B-B4B4-AD06-C57DA60093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2" name="Gruppieren 1411">
                  <a:extLst>
                    <a:ext uri="{FF2B5EF4-FFF2-40B4-BE49-F238E27FC236}">
                      <a16:creationId xmlns:a16="http://schemas.microsoft.com/office/drawing/2014/main" id="{0FD2B756-3360-427C-D1E4-FC579B13AAE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55" name="Ellipse 1454">
                    <a:extLst>
                      <a:ext uri="{FF2B5EF4-FFF2-40B4-BE49-F238E27FC236}">
                        <a16:creationId xmlns:a16="http://schemas.microsoft.com/office/drawing/2014/main" id="{EE7F91E1-EC35-D91C-9D86-CBE1C7A6578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6" name="Additionszeichen 1455">
                    <a:extLst>
                      <a:ext uri="{FF2B5EF4-FFF2-40B4-BE49-F238E27FC236}">
                        <a16:creationId xmlns:a16="http://schemas.microsoft.com/office/drawing/2014/main" id="{C0F6BFFD-FC87-7C83-3180-BD2B1437D14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3" name="Gruppieren 1412">
                  <a:extLst>
                    <a:ext uri="{FF2B5EF4-FFF2-40B4-BE49-F238E27FC236}">
                      <a16:creationId xmlns:a16="http://schemas.microsoft.com/office/drawing/2014/main" id="{557BDE31-17F6-A0DE-7245-272DF47215F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53" name="Ellipse 1452">
                    <a:extLst>
                      <a:ext uri="{FF2B5EF4-FFF2-40B4-BE49-F238E27FC236}">
                        <a16:creationId xmlns:a16="http://schemas.microsoft.com/office/drawing/2014/main" id="{54B7E3F7-1EE9-2E89-B377-B95F54E29A3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4" name="Additionszeichen 1453">
                    <a:extLst>
                      <a:ext uri="{FF2B5EF4-FFF2-40B4-BE49-F238E27FC236}">
                        <a16:creationId xmlns:a16="http://schemas.microsoft.com/office/drawing/2014/main" id="{A246F98B-249B-51E5-8771-BF577C81610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4" name="Gruppieren 1413">
                  <a:extLst>
                    <a:ext uri="{FF2B5EF4-FFF2-40B4-BE49-F238E27FC236}">
                      <a16:creationId xmlns:a16="http://schemas.microsoft.com/office/drawing/2014/main" id="{10A9C61C-AB64-3853-1E05-C34BF8D7EE7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51" name="Ellipse 1450">
                    <a:extLst>
                      <a:ext uri="{FF2B5EF4-FFF2-40B4-BE49-F238E27FC236}">
                        <a16:creationId xmlns:a16="http://schemas.microsoft.com/office/drawing/2014/main" id="{AB0E4899-B51F-2701-4E69-A2795E320CF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2" name="Additionszeichen 1451">
                    <a:extLst>
                      <a:ext uri="{FF2B5EF4-FFF2-40B4-BE49-F238E27FC236}">
                        <a16:creationId xmlns:a16="http://schemas.microsoft.com/office/drawing/2014/main" id="{429C6012-B7AF-228B-4A04-ADDF573C6AD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5" name="Gruppieren 1414">
                  <a:extLst>
                    <a:ext uri="{FF2B5EF4-FFF2-40B4-BE49-F238E27FC236}">
                      <a16:creationId xmlns:a16="http://schemas.microsoft.com/office/drawing/2014/main" id="{E3613F66-5F0B-D53B-59FF-1EA85815B1D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49" name="Ellipse 1448">
                    <a:extLst>
                      <a:ext uri="{FF2B5EF4-FFF2-40B4-BE49-F238E27FC236}">
                        <a16:creationId xmlns:a16="http://schemas.microsoft.com/office/drawing/2014/main" id="{5101EB1A-E69D-FBB2-2010-24A7A124A2E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0" name="Additionszeichen 1449">
                    <a:extLst>
                      <a:ext uri="{FF2B5EF4-FFF2-40B4-BE49-F238E27FC236}">
                        <a16:creationId xmlns:a16="http://schemas.microsoft.com/office/drawing/2014/main" id="{B96C1434-209D-B09E-C252-86CDDF22ED1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6" name="Gruppieren 1415">
                  <a:extLst>
                    <a:ext uri="{FF2B5EF4-FFF2-40B4-BE49-F238E27FC236}">
                      <a16:creationId xmlns:a16="http://schemas.microsoft.com/office/drawing/2014/main" id="{76072D2A-63A9-B923-615C-7162B46C250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47" name="Ellipse 1446">
                    <a:extLst>
                      <a:ext uri="{FF2B5EF4-FFF2-40B4-BE49-F238E27FC236}">
                        <a16:creationId xmlns:a16="http://schemas.microsoft.com/office/drawing/2014/main" id="{759B5E64-A8D6-2D0F-1B91-2F01F27294A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8" name="Additionszeichen 1447">
                    <a:extLst>
                      <a:ext uri="{FF2B5EF4-FFF2-40B4-BE49-F238E27FC236}">
                        <a16:creationId xmlns:a16="http://schemas.microsoft.com/office/drawing/2014/main" id="{EBE79A76-49A0-7761-E49F-C0DA6526802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7" name="Gruppieren 1416">
                  <a:extLst>
                    <a:ext uri="{FF2B5EF4-FFF2-40B4-BE49-F238E27FC236}">
                      <a16:creationId xmlns:a16="http://schemas.microsoft.com/office/drawing/2014/main" id="{C9E9AB6D-293E-E927-8CC4-15F08D80DAB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45" name="Ellipse 1444">
                    <a:extLst>
                      <a:ext uri="{FF2B5EF4-FFF2-40B4-BE49-F238E27FC236}">
                        <a16:creationId xmlns:a16="http://schemas.microsoft.com/office/drawing/2014/main" id="{92F46DD4-A95F-2C81-5CD5-072384B6D00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6" name="Additionszeichen 1445">
                    <a:extLst>
                      <a:ext uri="{FF2B5EF4-FFF2-40B4-BE49-F238E27FC236}">
                        <a16:creationId xmlns:a16="http://schemas.microsoft.com/office/drawing/2014/main" id="{F15C2B56-4A63-9741-BCE6-83F599E956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8" name="Gruppieren 1417">
                  <a:extLst>
                    <a:ext uri="{FF2B5EF4-FFF2-40B4-BE49-F238E27FC236}">
                      <a16:creationId xmlns:a16="http://schemas.microsoft.com/office/drawing/2014/main" id="{208C7E8B-14DB-080E-9C63-4FEA089BE53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43" name="Ellipse 1442">
                    <a:extLst>
                      <a:ext uri="{FF2B5EF4-FFF2-40B4-BE49-F238E27FC236}">
                        <a16:creationId xmlns:a16="http://schemas.microsoft.com/office/drawing/2014/main" id="{3192592D-3E4A-B38A-E12E-7FE759AAED2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4" name="Additionszeichen 1443">
                    <a:extLst>
                      <a:ext uri="{FF2B5EF4-FFF2-40B4-BE49-F238E27FC236}">
                        <a16:creationId xmlns:a16="http://schemas.microsoft.com/office/drawing/2014/main" id="{14310740-9612-D7CA-3F6E-CF8CE02C090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9" name="Gruppieren 1418">
                  <a:extLst>
                    <a:ext uri="{FF2B5EF4-FFF2-40B4-BE49-F238E27FC236}">
                      <a16:creationId xmlns:a16="http://schemas.microsoft.com/office/drawing/2014/main" id="{17632DD9-ED23-AC2A-EB17-60CF1511AA0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41" name="Ellipse 1440">
                    <a:extLst>
                      <a:ext uri="{FF2B5EF4-FFF2-40B4-BE49-F238E27FC236}">
                        <a16:creationId xmlns:a16="http://schemas.microsoft.com/office/drawing/2014/main" id="{6430CBD9-4EBB-2BB4-BA43-D9473D78E7B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2" name="Additionszeichen 1441">
                    <a:extLst>
                      <a:ext uri="{FF2B5EF4-FFF2-40B4-BE49-F238E27FC236}">
                        <a16:creationId xmlns:a16="http://schemas.microsoft.com/office/drawing/2014/main" id="{1A4A02EB-BC79-8D82-0099-0180B4FDFCA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20" name="Gruppieren 1419">
                  <a:extLst>
                    <a:ext uri="{FF2B5EF4-FFF2-40B4-BE49-F238E27FC236}">
                      <a16:creationId xmlns:a16="http://schemas.microsoft.com/office/drawing/2014/main" id="{8072A44A-C0C3-A2C9-70BC-9EF9ADD3195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39" name="Ellipse 1438">
                    <a:extLst>
                      <a:ext uri="{FF2B5EF4-FFF2-40B4-BE49-F238E27FC236}">
                        <a16:creationId xmlns:a16="http://schemas.microsoft.com/office/drawing/2014/main" id="{4FF27756-DD62-0716-CEA5-1DAE6723CE7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0" name="Additionszeichen 1439">
                    <a:extLst>
                      <a:ext uri="{FF2B5EF4-FFF2-40B4-BE49-F238E27FC236}">
                        <a16:creationId xmlns:a16="http://schemas.microsoft.com/office/drawing/2014/main" id="{4CE3FF7B-D529-60E5-B906-1D5F4ACD75F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21" name="Gruppieren 1420">
                  <a:extLst>
                    <a:ext uri="{FF2B5EF4-FFF2-40B4-BE49-F238E27FC236}">
                      <a16:creationId xmlns:a16="http://schemas.microsoft.com/office/drawing/2014/main" id="{41607405-DC3F-DD89-DA24-183F99E5847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37" name="Ellipse 1436">
                    <a:extLst>
                      <a:ext uri="{FF2B5EF4-FFF2-40B4-BE49-F238E27FC236}">
                        <a16:creationId xmlns:a16="http://schemas.microsoft.com/office/drawing/2014/main" id="{F86032F8-C71B-8A1D-6703-11BB32A138B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38" name="Additionszeichen 1437">
                    <a:extLst>
                      <a:ext uri="{FF2B5EF4-FFF2-40B4-BE49-F238E27FC236}">
                        <a16:creationId xmlns:a16="http://schemas.microsoft.com/office/drawing/2014/main" id="{3CA687DC-F688-2B88-C13F-75E13B83863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22" name="Gruppieren 1421">
                  <a:extLst>
                    <a:ext uri="{FF2B5EF4-FFF2-40B4-BE49-F238E27FC236}">
                      <a16:creationId xmlns:a16="http://schemas.microsoft.com/office/drawing/2014/main" id="{60DA7152-7B8B-7E6E-B9EF-DB64A1327EC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35" name="Ellipse 1434">
                    <a:extLst>
                      <a:ext uri="{FF2B5EF4-FFF2-40B4-BE49-F238E27FC236}">
                        <a16:creationId xmlns:a16="http://schemas.microsoft.com/office/drawing/2014/main" id="{FF3363E6-B6EE-1E87-4218-B1A3F0D569A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36" name="Additionszeichen 1435">
                    <a:extLst>
                      <a:ext uri="{FF2B5EF4-FFF2-40B4-BE49-F238E27FC236}">
                        <a16:creationId xmlns:a16="http://schemas.microsoft.com/office/drawing/2014/main" id="{52645947-6ABE-7FB9-BF8A-967CD2D838D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423" name="Ellipse 1422">
                  <a:extLst>
                    <a:ext uri="{FF2B5EF4-FFF2-40B4-BE49-F238E27FC236}">
                      <a16:creationId xmlns:a16="http://schemas.microsoft.com/office/drawing/2014/main" id="{248A7063-46AA-F50A-7D46-52395F40B3C7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24" name="Ellipse 1423">
                  <a:extLst>
                    <a:ext uri="{FF2B5EF4-FFF2-40B4-BE49-F238E27FC236}">
                      <a16:creationId xmlns:a16="http://schemas.microsoft.com/office/drawing/2014/main" id="{96872C37-04D9-0129-706E-EDC356735D51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25" name="Ellipse 1424">
                  <a:extLst>
                    <a:ext uri="{FF2B5EF4-FFF2-40B4-BE49-F238E27FC236}">
                      <a16:creationId xmlns:a16="http://schemas.microsoft.com/office/drawing/2014/main" id="{A662D2ED-98B7-AC8C-9599-69DE0C6D1A9F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26" name="Ellipse 1425">
                  <a:extLst>
                    <a:ext uri="{FF2B5EF4-FFF2-40B4-BE49-F238E27FC236}">
                      <a16:creationId xmlns:a16="http://schemas.microsoft.com/office/drawing/2014/main" id="{4E9C853C-9B55-F6DF-7ABA-5EAF872395CA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27" name="Ellipse 1426">
                  <a:extLst>
                    <a:ext uri="{FF2B5EF4-FFF2-40B4-BE49-F238E27FC236}">
                      <a16:creationId xmlns:a16="http://schemas.microsoft.com/office/drawing/2014/main" id="{C0D93104-31B8-F3BC-EB67-D8F9FDEB58E8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28" name="Ellipse 1427">
                  <a:extLst>
                    <a:ext uri="{FF2B5EF4-FFF2-40B4-BE49-F238E27FC236}">
                      <a16:creationId xmlns:a16="http://schemas.microsoft.com/office/drawing/2014/main" id="{E540D85F-076F-0895-BD6A-949D8B9AE8F1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29" name="Ellipse 1428">
                  <a:extLst>
                    <a:ext uri="{FF2B5EF4-FFF2-40B4-BE49-F238E27FC236}">
                      <a16:creationId xmlns:a16="http://schemas.microsoft.com/office/drawing/2014/main" id="{3F9809EB-6038-C1C1-D39A-2966009CE2DA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30" name="Ellipse 1429">
                  <a:extLst>
                    <a:ext uri="{FF2B5EF4-FFF2-40B4-BE49-F238E27FC236}">
                      <a16:creationId xmlns:a16="http://schemas.microsoft.com/office/drawing/2014/main" id="{E47FBE5C-684A-9AB9-2150-A10481B59479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31" name="Ellipse 1430">
                  <a:extLst>
                    <a:ext uri="{FF2B5EF4-FFF2-40B4-BE49-F238E27FC236}">
                      <a16:creationId xmlns:a16="http://schemas.microsoft.com/office/drawing/2014/main" id="{32AF2E3A-0940-077F-B01E-F6190FCC9CC9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32" name="Ellipse 1431">
                  <a:extLst>
                    <a:ext uri="{FF2B5EF4-FFF2-40B4-BE49-F238E27FC236}">
                      <a16:creationId xmlns:a16="http://schemas.microsoft.com/office/drawing/2014/main" id="{E4E456FA-B0A9-87ED-8DDD-4E72275E57BA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33" name="Ellipse 1432">
                  <a:extLst>
                    <a:ext uri="{FF2B5EF4-FFF2-40B4-BE49-F238E27FC236}">
                      <a16:creationId xmlns:a16="http://schemas.microsoft.com/office/drawing/2014/main" id="{94CAFAD2-C1F1-3794-87D0-105EB1472B12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34" name="Ellipse 1433">
                  <a:extLst>
                    <a:ext uri="{FF2B5EF4-FFF2-40B4-BE49-F238E27FC236}">
                      <a16:creationId xmlns:a16="http://schemas.microsoft.com/office/drawing/2014/main" id="{AD222B6C-49BE-09E6-132E-6BC469AB77FA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408" name="L-Schale">
                <a:extLst>
                  <a:ext uri="{FF2B5EF4-FFF2-40B4-BE49-F238E27FC236}">
                    <a16:creationId xmlns:a16="http://schemas.microsoft.com/office/drawing/2014/main" id="{1A2AE3B3-B921-0269-5D05-482B1630A4A4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9" name="M-Schale">
                <a:extLst>
                  <a:ext uri="{FF2B5EF4-FFF2-40B4-BE49-F238E27FC236}">
                    <a16:creationId xmlns:a16="http://schemas.microsoft.com/office/drawing/2014/main" id="{0E970052-F431-803A-28CD-710D893618F4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0" name="Gruppieren 1369">
              <a:extLst>
                <a:ext uri="{FF2B5EF4-FFF2-40B4-BE49-F238E27FC236}">
                  <a16:creationId xmlns:a16="http://schemas.microsoft.com/office/drawing/2014/main" id="{07380718-FEAE-4DCB-6C74-4174988BFD3C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404" name="Ellipse 1403">
                <a:extLst>
                  <a:ext uri="{FF2B5EF4-FFF2-40B4-BE49-F238E27FC236}">
                    <a16:creationId xmlns:a16="http://schemas.microsoft.com/office/drawing/2014/main" id="{1ACEBBFB-81D7-F071-CF8D-3D387BA4DD1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5" name="Minuszeichen 1404">
                <a:extLst>
                  <a:ext uri="{FF2B5EF4-FFF2-40B4-BE49-F238E27FC236}">
                    <a16:creationId xmlns:a16="http://schemas.microsoft.com/office/drawing/2014/main" id="{9F889753-2B33-58A4-FBEB-F8E1002B52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1" name="Gruppieren 1370">
              <a:extLst>
                <a:ext uri="{FF2B5EF4-FFF2-40B4-BE49-F238E27FC236}">
                  <a16:creationId xmlns:a16="http://schemas.microsoft.com/office/drawing/2014/main" id="{ED3B029A-83E8-63E4-C245-0ACBEED70BFF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402" name="Ellipse 1401">
                <a:extLst>
                  <a:ext uri="{FF2B5EF4-FFF2-40B4-BE49-F238E27FC236}">
                    <a16:creationId xmlns:a16="http://schemas.microsoft.com/office/drawing/2014/main" id="{88914DB7-82AC-CF68-2C23-6DE8EA67CB2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3" name="Minuszeichen 1402">
                <a:extLst>
                  <a:ext uri="{FF2B5EF4-FFF2-40B4-BE49-F238E27FC236}">
                    <a16:creationId xmlns:a16="http://schemas.microsoft.com/office/drawing/2014/main" id="{6D25FF0F-4A46-8312-AFA8-8796ADF0DA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2" name="Gruppieren 1371">
              <a:extLst>
                <a:ext uri="{FF2B5EF4-FFF2-40B4-BE49-F238E27FC236}">
                  <a16:creationId xmlns:a16="http://schemas.microsoft.com/office/drawing/2014/main" id="{F38E46DB-24A6-27F6-A0D0-80AA5E9131C9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400" name="Ellipse 1399">
                <a:extLst>
                  <a:ext uri="{FF2B5EF4-FFF2-40B4-BE49-F238E27FC236}">
                    <a16:creationId xmlns:a16="http://schemas.microsoft.com/office/drawing/2014/main" id="{FFA678D0-862F-95E1-4F59-2155F5D3AEC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1" name="Minuszeichen 1400">
                <a:extLst>
                  <a:ext uri="{FF2B5EF4-FFF2-40B4-BE49-F238E27FC236}">
                    <a16:creationId xmlns:a16="http://schemas.microsoft.com/office/drawing/2014/main" id="{0E3B0C92-C555-A469-14D1-EC10EF5D953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3" name="Gruppieren 1372">
              <a:extLst>
                <a:ext uri="{FF2B5EF4-FFF2-40B4-BE49-F238E27FC236}">
                  <a16:creationId xmlns:a16="http://schemas.microsoft.com/office/drawing/2014/main" id="{6ADC8164-4860-A728-5F10-67A1800A5048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398" name="Ellipse 1397">
                <a:extLst>
                  <a:ext uri="{FF2B5EF4-FFF2-40B4-BE49-F238E27FC236}">
                    <a16:creationId xmlns:a16="http://schemas.microsoft.com/office/drawing/2014/main" id="{5D70AC17-3544-B841-853B-CDBE4DC296B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9" name="Minuszeichen 1398">
                <a:extLst>
                  <a:ext uri="{FF2B5EF4-FFF2-40B4-BE49-F238E27FC236}">
                    <a16:creationId xmlns:a16="http://schemas.microsoft.com/office/drawing/2014/main" id="{D21AE454-C45E-DB75-965D-C107D22F995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4" name="Gruppieren 1373">
              <a:extLst>
                <a:ext uri="{FF2B5EF4-FFF2-40B4-BE49-F238E27FC236}">
                  <a16:creationId xmlns:a16="http://schemas.microsoft.com/office/drawing/2014/main" id="{31657EB9-151B-FEB9-E055-8A9A152E4D88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396" name="Ellipse 1395">
                <a:extLst>
                  <a:ext uri="{FF2B5EF4-FFF2-40B4-BE49-F238E27FC236}">
                    <a16:creationId xmlns:a16="http://schemas.microsoft.com/office/drawing/2014/main" id="{15AACAF1-A49A-2727-E7C0-7F231439B55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7" name="Minuszeichen 1396">
                <a:extLst>
                  <a:ext uri="{FF2B5EF4-FFF2-40B4-BE49-F238E27FC236}">
                    <a16:creationId xmlns:a16="http://schemas.microsoft.com/office/drawing/2014/main" id="{13CF5781-BBC6-BB2F-9CB5-9209FA9EE9A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5" name="Gruppieren 1374">
              <a:extLst>
                <a:ext uri="{FF2B5EF4-FFF2-40B4-BE49-F238E27FC236}">
                  <a16:creationId xmlns:a16="http://schemas.microsoft.com/office/drawing/2014/main" id="{BE9DFC2D-635B-58CB-CC23-CBE27CD3664D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394" name="Ellipse 1393">
                <a:extLst>
                  <a:ext uri="{FF2B5EF4-FFF2-40B4-BE49-F238E27FC236}">
                    <a16:creationId xmlns:a16="http://schemas.microsoft.com/office/drawing/2014/main" id="{7EB43A85-7AF5-CCF5-9DF1-4CC36A89EA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5" name="Minuszeichen 1394">
                <a:extLst>
                  <a:ext uri="{FF2B5EF4-FFF2-40B4-BE49-F238E27FC236}">
                    <a16:creationId xmlns:a16="http://schemas.microsoft.com/office/drawing/2014/main" id="{8D52A5AF-4E35-DA14-8DB8-A23B7D09DED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6" name="Gruppieren 1375">
              <a:extLst>
                <a:ext uri="{FF2B5EF4-FFF2-40B4-BE49-F238E27FC236}">
                  <a16:creationId xmlns:a16="http://schemas.microsoft.com/office/drawing/2014/main" id="{07B634B5-88E5-D883-5C29-A0268DA84332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392" name="Ellipse 1391">
                <a:extLst>
                  <a:ext uri="{FF2B5EF4-FFF2-40B4-BE49-F238E27FC236}">
                    <a16:creationId xmlns:a16="http://schemas.microsoft.com/office/drawing/2014/main" id="{1E3099E4-ABF3-29A3-D731-F7269C86128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3" name="Minuszeichen 1392">
                <a:extLst>
                  <a:ext uri="{FF2B5EF4-FFF2-40B4-BE49-F238E27FC236}">
                    <a16:creationId xmlns:a16="http://schemas.microsoft.com/office/drawing/2014/main" id="{E9D3E429-53F1-68AA-4850-793915E595F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7" name="Gruppieren 1376">
              <a:extLst>
                <a:ext uri="{FF2B5EF4-FFF2-40B4-BE49-F238E27FC236}">
                  <a16:creationId xmlns:a16="http://schemas.microsoft.com/office/drawing/2014/main" id="{5D491317-496F-E11A-45B8-F46C1B1A21BA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390" name="Ellipse 1389">
                <a:extLst>
                  <a:ext uri="{FF2B5EF4-FFF2-40B4-BE49-F238E27FC236}">
                    <a16:creationId xmlns:a16="http://schemas.microsoft.com/office/drawing/2014/main" id="{736959F8-5B6C-B890-CE0B-ADFE10590A3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1" name="Minuszeichen 1390">
                <a:extLst>
                  <a:ext uri="{FF2B5EF4-FFF2-40B4-BE49-F238E27FC236}">
                    <a16:creationId xmlns:a16="http://schemas.microsoft.com/office/drawing/2014/main" id="{E4C4D607-F8BC-E2BB-4685-9D59D3E4673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8" name="Gruppieren 1377">
              <a:extLst>
                <a:ext uri="{FF2B5EF4-FFF2-40B4-BE49-F238E27FC236}">
                  <a16:creationId xmlns:a16="http://schemas.microsoft.com/office/drawing/2014/main" id="{05ACC8B6-00AC-4C58-5626-98CBC7661FB1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388" name="Ellipse 1387">
                <a:extLst>
                  <a:ext uri="{FF2B5EF4-FFF2-40B4-BE49-F238E27FC236}">
                    <a16:creationId xmlns:a16="http://schemas.microsoft.com/office/drawing/2014/main" id="{DD63E6BE-CE37-4702-47DE-1EEEC014590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9" name="Minuszeichen 1388">
                <a:extLst>
                  <a:ext uri="{FF2B5EF4-FFF2-40B4-BE49-F238E27FC236}">
                    <a16:creationId xmlns:a16="http://schemas.microsoft.com/office/drawing/2014/main" id="{38503A18-051C-4406-60BA-D309E793F2D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9" name="Gruppieren 1378">
              <a:extLst>
                <a:ext uri="{FF2B5EF4-FFF2-40B4-BE49-F238E27FC236}">
                  <a16:creationId xmlns:a16="http://schemas.microsoft.com/office/drawing/2014/main" id="{6804DA99-A3F9-974F-68B1-BD47C0129EEA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386" name="Ellipse 1385">
                <a:extLst>
                  <a:ext uri="{FF2B5EF4-FFF2-40B4-BE49-F238E27FC236}">
                    <a16:creationId xmlns:a16="http://schemas.microsoft.com/office/drawing/2014/main" id="{C1036E09-9B45-27D4-F3BC-2307CAAD7A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7" name="Minuszeichen 1386">
                <a:extLst>
                  <a:ext uri="{FF2B5EF4-FFF2-40B4-BE49-F238E27FC236}">
                    <a16:creationId xmlns:a16="http://schemas.microsoft.com/office/drawing/2014/main" id="{C11E0400-418F-E6A9-5CD8-7DFE2309A6A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80" name="Gruppieren 1379">
              <a:extLst>
                <a:ext uri="{FF2B5EF4-FFF2-40B4-BE49-F238E27FC236}">
                  <a16:creationId xmlns:a16="http://schemas.microsoft.com/office/drawing/2014/main" id="{F298D75D-F807-AC61-E6F0-8C3F8CE847CA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384" name="Ellipse 1383">
                <a:extLst>
                  <a:ext uri="{FF2B5EF4-FFF2-40B4-BE49-F238E27FC236}">
                    <a16:creationId xmlns:a16="http://schemas.microsoft.com/office/drawing/2014/main" id="{B09F04DF-4A6C-6294-F507-8724EEC5574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5" name="Minuszeichen 1384">
                <a:extLst>
                  <a:ext uri="{FF2B5EF4-FFF2-40B4-BE49-F238E27FC236}">
                    <a16:creationId xmlns:a16="http://schemas.microsoft.com/office/drawing/2014/main" id="{04A6328D-7E92-D361-3209-0270BA9409A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81" name="Gruppieren 1380">
              <a:extLst>
                <a:ext uri="{FF2B5EF4-FFF2-40B4-BE49-F238E27FC236}">
                  <a16:creationId xmlns:a16="http://schemas.microsoft.com/office/drawing/2014/main" id="{E1D01E84-BCBE-16CC-7AE1-FD5A22F23BB4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382" name="Ellipse 1381">
                <a:extLst>
                  <a:ext uri="{FF2B5EF4-FFF2-40B4-BE49-F238E27FC236}">
                    <a16:creationId xmlns:a16="http://schemas.microsoft.com/office/drawing/2014/main" id="{F43E9240-3D05-10C2-BF84-C53FD873EDB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3" name="Minuszeichen 1382">
                <a:extLst>
                  <a:ext uri="{FF2B5EF4-FFF2-40B4-BE49-F238E27FC236}">
                    <a16:creationId xmlns:a16="http://schemas.microsoft.com/office/drawing/2014/main" id="{DC62D254-4A75-9715-87D0-D890A7C8F11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459" name="Gruppieren 1458">
            <a:extLst>
              <a:ext uri="{FF2B5EF4-FFF2-40B4-BE49-F238E27FC236}">
                <a16:creationId xmlns:a16="http://schemas.microsoft.com/office/drawing/2014/main" id="{9866FC2E-364E-743A-0708-5A1F602598FC}"/>
              </a:ext>
            </a:extLst>
          </p:cNvPr>
          <p:cNvGrpSpPr>
            <a:grpSpLocks noChangeAspect="1"/>
          </p:cNvGrpSpPr>
          <p:nvPr/>
        </p:nvGrpSpPr>
        <p:grpSpPr>
          <a:xfrm>
            <a:off x="6048869" y="2294264"/>
            <a:ext cx="944149" cy="979578"/>
            <a:chOff x="3576000" y="816426"/>
            <a:chExt cx="5040000" cy="5229127"/>
          </a:xfrm>
        </p:grpSpPr>
        <p:grpSp>
          <p:nvGrpSpPr>
            <p:cNvPr id="1460" name="Magnesium ohne e-">
              <a:extLst>
                <a:ext uri="{FF2B5EF4-FFF2-40B4-BE49-F238E27FC236}">
                  <a16:creationId xmlns:a16="http://schemas.microsoft.com/office/drawing/2014/main" id="{3347BE60-3E28-666F-3093-4D2EFF8B3065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497" name="K-Schale">
                <a:extLst>
                  <a:ext uri="{FF2B5EF4-FFF2-40B4-BE49-F238E27FC236}">
                    <a16:creationId xmlns:a16="http://schemas.microsoft.com/office/drawing/2014/main" id="{2953B1C9-5AFE-6654-4A2F-D505337E7E64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498" name="Atomkern mit Protonen und Neutronen">
                <a:extLst>
                  <a:ext uri="{FF2B5EF4-FFF2-40B4-BE49-F238E27FC236}">
                    <a16:creationId xmlns:a16="http://schemas.microsoft.com/office/drawing/2014/main" id="{C2DA8774-6A4E-583B-6945-39C34F26908F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501" name="Atomkern">
                  <a:extLst>
                    <a:ext uri="{FF2B5EF4-FFF2-40B4-BE49-F238E27FC236}">
                      <a16:creationId xmlns:a16="http://schemas.microsoft.com/office/drawing/2014/main" id="{8DD2CBCA-4E84-7AA2-A306-55085C971928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502" name="Gruppieren 1501">
                  <a:extLst>
                    <a:ext uri="{FF2B5EF4-FFF2-40B4-BE49-F238E27FC236}">
                      <a16:creationId xmlns:a16="http://schemas.microsoft.com/office/drawing/2014/main" id="{4CCB2788-BFA4-D651-B191-895826199A2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48" name="Ellipse 1547">
                    <a:extLst>
                      <a:ext uri="{FF2B5EF4-FFF2-40B4-BE49-F238E27FC236}">
                        <a16:creationId xmlns:a16="http://schemas.microsoft.com/office/drawing/2014/main" id="{002A07C7-EC6B-8083-AE49-03D09EF57A2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9" name="Additionszeichen 1548">
                    <a:extLst>
                      <a:ext uri="{FF2B5EF4-FFF2-40B4-BE49-F238E27FC236}">
                        <a16:creationId xmlns:a16="http://schemas.microsoft.com/office/drawing/2014/main" id="{EA51E4CE-D785-54BA-09C0-56E16E18CBE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03" name="Gruppieren 1502">
                  <a:extLst>
                    <a:ext uri="{FF2B5EF4-FFF2-40B4-BE49-F238E27FC236}">
                      <a16:creationId xmlns:a16="http://schemas.microsoft.com/office/drawing/2014/main" id="{C80B3E4B-F9F5-4DE3-4482-267FC7D4F60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46" name="Ellipse 1545">
                    <a:extLst>
                      <a:ext uri="{FF2B5EF4-FFF2-40B4-BE49-F238E27FC236}">
                        <a16:creationId xmlns:a16="http://schemas.microsoft.com/office/drawing/2014/main" id="{7C488E20-8E87-8655-C214-8A8F2E1B8B5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7" name="Additionszeichen 1546">
                    <a:extLst>
                      <a:ext uri="{FF2B5EF4-FFF2-40B4-BE49-F238E27FC236}">
                        <a16:creationId xmlns:a16="http://schemas.microsoft.com/office/drawing/2014/main" id="{AC185C3C-79C0-0384-BC14-89956DCF71A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04" name="Gruppieren 1503">
                  <a:extLst>
                    <a:ext uri="{FF2B5EF4-FFF2-40B4-BE49-F238E27FC236}">
                      <a16:creationId xmlns:a16="http://schemas.microsoft.com/office/drawing/2014/main" id="{B35E5106-9C77-DEDD-34B6-A6305416244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44" name="Ellipse 1543">
                    <a:extLst>
                      <a:ext uri="{FF2B5EF4-FFF2-40B4-BE49-F238E27FC236}">
                        <a16:creationId xmlns:a16="http://schemas.microsoft.com/office/drawing/2014/main" id="{C51E4CA1-C8E3-C1C8-1F04-6722B5D10B6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5" name="Additionszeichen 1544">
                    <a:extLst>
                      <a:ext uri="{FF2B5EF4-FFF2-40B4-BE49-F238E27FC236}">
                        <a16:creationId xmlns:a16="http://schemas.microsoft.com/office/drawing/2014/main" id="{49C237C1-534B-FEA7-649A-354E0D5A13D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05" name="Gruppieren 1504">
                  <a:extLst>
                    <a:ext uri="{FF2B5EF4-FFF2-40B4-BE49-F238E27FC236}">
                      <a16:creationId xmlns:a16="http://schemas.microsoft.com/office/drawing/2014/main" id="{F74A9D25-1040-C652-D5AC-F0ED323DD70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42" name="Ellipse 1541">
                    <a:extLst>
                      <a:ext uri="{FF2B5EF4-FFF2-40B4-BE49-F238E27FC236}">
                        <a16:creationId xmlns:a16="http://schemas.microsoft.com/office/drawing/2014/main" id="{B738238C-1772-95E1-49CB-F1770620B93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3" name="Additionszeichen 1542">
                    <a:extLst>
                      <a:ext uri="{FF2B5EF4-FFF2-40B4-BE49-F238E27FC236}">
                        <a16:creationId xmlns:a16="http://schemas.microsoft.com/office/drawing/2014/main" id="{B5D4C505-BE77-4CAC-BED3-1BEB8B74B05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06" name="Gruppieren 1505">
                  <a:extLst>
                    <a:ext uri="{FF2B5EF4-FFF2-40B4-BE49-F238E27FC236}">
                      <a16:creationId xmlns:a16="http://schemas.microsoft.com/office/drawing/2014/main" id="{121872C4-CD00-592A-CCDD-2D64BF69040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40" name="Ellipse 1539">
                    <a:extLst>
                      <a:ext uri="{FF2B5EF4-FFF2-40B4-BE49-F238E27FC236}">
                        <a16:creationId xmlns:a16="http://schemas.microsoft.com/office/drawing/2014/main" id="{6B232187-9855-5490-312F-7AEDFCA3CA9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1" name="Additionszeichen 1540">
                    <a:extLst>
                      <a:ext uri="{FF2B5EF4-FFF2-40B4-BE49-F238E27FC236}">
                        <a16:creationId xmlns:a16="http://schemas.microsoft.com/office/drawing/2014/main" id="{2D36F72B-E963-D2B4-E4BD-3A3A265E1AA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07" name="Gruppieren 1506">
                  <a:extLst>
                    <a:ext uri="{FF2B5EF4-FFF2-40B4-BE49-F238E27FC236}">
                      <a16:creationId xmlns:a16="http://schemas.microsoft.com/office/drawing/2014/main" id="{71DCD05E-A5BB-A039-CE5F-FED7CDC74D5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38" name="Ellipse 1537">
                    <a:extLst>
                      <a:ext uri="{FF2B5EF4-FFF2-40B4-BE49-F238E27FC236}">
                        <a16:creationId xmlns:a16="http://schemas.microsoft.com/office/drawing/2014/main" id="{E1121C2F-DC44-78C0-567E-C27D6891A34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9" name="Additionszeichen 1538">
                    <a:extLst>
                      <a:ext uri="{FF2B5EF4-FFF2-40B4-BE49-F238E27FC236}">
                        <a16:creationId xmlns:a16="http://schemas.microsoft.com/office/drawing/2014/main" id="{306A9233-BBBD-6129-EDBE-212ED6E4713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08" name="Gruppieren 1507">
                  <a:extLst>
                    <a:ext uri="{FF2B5EF4-FFF2-40B4-BE49-F238E27FC236}">
                      <a16:creationId xmlns:a16="http://schemas.microsoft.com/office/drawing/2014/main" id="{414298EF-ECDE-87FD-BD82-48582D0B9C3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36" name="Ellipse 1535">
                    <a:extLst>
                      <a:ext uri="{FF2B5EF4-FFF2-40B4-BE49-F238E27FC236}">
                        <a16:creationId xmlns:a16="http://schemas.microsoft.com/office/drawing/2014/main" id="{775DB822-5AB3-E71C-6BAF-50D0A09B7D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7" name="Additionszeichen 1536">
                    <a:extLst>
                      <a:ext uri="{FF2B5EF4-FFF2-40B4-BE49-F238E27FC236}">
                        <a16:creationId xmlns:a16="http://schemas.microsoft.com/office/drawing/2014/main" id="{0A75B040-992E-1A62-ACA0-80389ACDD0D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09" name="Gruppieren 1508">
                  <a:extLst>
                    <a:ext uri="{FF2B5EF4-FFF2-40B4-BE49-F238E27FC236}">
                      <a16:creationId xmlns:a16="http://schemas.microsoft.com/office/drawing/2014/main" id="{FDBD2164-0AE7-8FE1-A16A-149B1225E57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34" name="Ellipse 1533">
                    <a:extLst>
                      <a:ext uri="{FF2B5EF4-FFF2-40B4-BE49-F238E27FC236}">
                        <a16:creationId xmlns:a16="http://schemas.microsoft.com/office/drawing/2014/main" id="{D4B95694-8FF4-C62C-DD13-744C2149276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5" name="Additionszeichen 1534">
                    <a:extLst>
                      <a:ext uri="{FF2B5EF4-FFF2-40B4-BE49-F238E27FC236}">
                        <a16:creationId xmlns:a16="http://schemas.microsoft.com/office/drawing/2014/main" id="{6D4B60EC-45DE-827E-CBEB-F88A98AB6A5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10" name="Gruppieren 1509">
                  <a:extLst>
                    <a:ext uri="{FF2B5EF4-FFF2-40B4-BE49-F238E27FC236}">
                      <a16:creationId xmlns:a16="http://schemas.microsoft.com/office/drawing/2014/main" id="{C110D57E-5296-72A6-D23D-ED87753BBB5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32" name="Ellipse 1531">
                    <a:extLst>
                      <a:ext uri="{FF2B5EF4-FFF2-40B4-BE49-F238E27FC236}">
                        <a16:creationId xmlns:a16="http://schemas.microsoft.com/office/drawing/2014/main" id="{2C3C9FE9-7B97-DCBF-1BBA-75C489A3520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3" name="Additionszeichen 1532">
                    <a:extLst>
                      <a:ext uri="{FF2B5EF4-FFF2-40B4-BE49-F238E27FC236}">
                        <a16:creationId xmlns:a16="http://schemas.microsoft.com/office/drawing/2014/main" id="{EBD75939-AED1-BF89-4193-F4478DB451B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11" name="Gruppieren 1510">
                  <a:extLst>
                    <a:ext uri="{FF2B5EF4-FFF2-40B4-BE49-F238E27FC236}">
                      <a16:creationId xmlns:a16="http://schemas.microsoft.com/office/drawing/2014/main" id="{0FD868C4-4B3C-5230-E40A-0AE0C81ACCA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30" name="Ellipse 1529">
                    <a:extLst>
                      <a:ext uri="{FF2B5EF4-FFF2-40B4-BE49-F238E27FC236}">
                        <a16:creationId xmlns:a16="http://schemas.microsoft.com/office/drawing/2014/main" id="{6C579088-E4CC-D415-9B5E-E8B28C02EB0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1" name="Additionszeichen 1530">
                    <a:extLst>
                      <a:ext uri="{FF2B5EF4-FFF2-40B4-BE49-F238E27FC236}">
                        <a16:creationId xmlns:a16="http://schemas.microsoft.com/office/drawing/2014/main" id="{D5B65D92-46D5-BD69-8160-38BE245F6C0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12" name="Gruppieren 1511">
                  <a:extLst>
                    <a:ext uri="{FF2B5EF4-FFF2-40B4-BE49-F238E27FC236}">
                      <a16:creationId xmlns:a16="http://schemas.microsoft.com/office/drawing/2014/main" id="{AD1DF458-2F7D-C4F9-0E02-3EBB9E31FE1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28" name="Ellipse 1527">
                    <a:extLst>
                      <a:ext uri="{FF2B5EF4-FFF2-40B4-BE49-F238E27FC236}">
                        <a16:creationId xmlns:a16="http://schemas.microsoft.com/office/drawing/2014/main" id="{DF868E6E-9335-D673-7DC6-808F2BEEDED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29" name="Additionszeichen 1528">
                    <a:extLst>
                      <a:ext uri="{FF2B5EF4-FFF2-40B4-BE49-F238E27FC236}">
                        <a16:creationId xmlns:a16="http://schemas.microsoft.com/office/drawing/2014/main" id="{8D1AB58F-C697-E5F2-38FD-ED54BA745C5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13" name="Gruppieren 1512">
                  <a:extLst>
                    <a:ext uri="{FF2B5EF4-FFF2-40B4-BE49-F238E27FC236}">
                      <a16:creationId xmlns:a16="http://schemas.microsoft.com/office/drawing/2014/main" id="{C25F1F7F-D3C0-FCCA-3A3B-77A21FDD1CE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26" name="Ellipse 1525">
                    <a:extLst>
                      <a:ext uri="{FF2B5EF4-FFF2-40B4-BE49-F238E27FC236}">
                        <a16:creationId xmlns:a16="http://schemas.microsoft.com/office/drawing/2014/main" id="{CF1591F3-598B-1770-5361-31952C0AFB5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27" name="Additionszeichen 1526">
                    <a:extLst>
                      <a:ext uri="{FF2B5EF4-FFF2-40B4-BE49-F238E27FC236}">
                        <a16:creationId xmlns:a16="http://schemas.microsoft.com/office/drawing/2014/main" id="{10436041-5E1F-DE55-5C9F-6C0032B7AB9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514" name="Ellipse 1513">
                  <a:extLst>
                    <a:ext uri="{FF2B5EF4-FFF2-40B4-BE49-F238E27FC236}">
                      <a16:creationId xmlns:a16="http://schemas.microsoft.com/office/drawing/2014/main" id="{4352F4C7-D2C6-CD44-787E-E37F2F2D4A68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15" name="Ellipse 1514">
                  <a:extLst>
                    <a:ext uri="{FF2B5EF4-FFF2-40B4-BE49-F238E27FC236}">
                      <a16:creationId xmlns:a16="http://schemas.microsoft.com/office/drawing/2014/main" id="{C8373796-516F-EA21-361F-3804B0EF6F96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16" name="Ellipse 1515">
                  <a:extLst>
                    <a:ext uri="{FF2B5EF4-FFF2-40B4-BE49-F238E27FC236}">
                      <a16:creationId xmlns:a16="http://schemas.microsoft.com/office/drawing/2014/main" id="{5DC0C969-8CF4-AFA0-BA8C-3E491FF23F95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17" name="Ellipse 1516">
                  <a:extLst>
                    <a:ext uri="{FF2B5EF4-FFF2-40B4-BE49-F238E27FC236}">
                      <a16:creationId xmlns:a16="http://schemas.microsoft.com/office/drawing/2014/main" id="{374EAA7F-AE8F-79A7-6050-C05BEE0DF4F3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18" name="Ellipse 1517">
                  <a:extLst>
                    <a:ext uri="{FF2B5EF4-FFF2-40B4-BE49-F238E27FC236}">
                      <a16:creationId xmlns:a16="http://schemas.microsoft.com/office/drawing/2014/main" id="{EE992E5E-0D73-EADD-56E0-9C6CA1DBBA77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19" name="Ellipse 1518">
                  <a:extLst>
                    <a:ext uri="{FF2B5EF4-FFF2-40B4-BE49-F238E27FC236}">
                      <a16:creationId xmlns:a16="http://schemas.microsoft.com/office/drawing/2014/main" id="{87C8DB0A-E9F5-92AD-674C-CE7F2C6C1DDA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20" name="Ellipse 1519">
                  <a:extLst>
                    <a:ext uri="{FF2B5EF4-FFF2-40B4-BE49-F238E27FC236}">
                      <a16:creationId xmlns:a16="http://schemas.microsoft.com/office/drawing/2014/main" id="{5BA4E660-2727-13D4-081D-4C92742C78F7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21" name="Ellipse 1520">
                  <a:extLst>
                    <a:ext uri="{FF2B5EF4-FFF2-40B4-BE49-F238E27FC236}">
                      <a16:creationId xmlns:a16="http://schemas.microsoft.com/office/drawing/2014/main" id="{21FCBDF3-44B0-658C-5C44-29CFDAC46D77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22" name="Ellipse 1521">
                  <a:extLst>
                    <a:ext uri="{FF2B5EF4-FFF2-40B4-BE49-F238E27FC236}">
                      <a16:creationId xmlns:a16="http://schemas.microsoft.com/office/drawing/2014/main" id="{81BBA58E-EE88-F680-ECEB-9F0DBB5B459B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23" name="Ellipse 1522">
                  <a:extLst>
                    <a:ext uri="{FF2B5EF4-FFF2-40B4-BE49-F238E27FC236}">
                      <a16:creationId xmlns:a16="http://schemas.microsoft.com/office/drawing/2014/main" id="{2E2C3414-9B1F-36AA-3589-BFC78182A099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24" name="Ellipse 1523">
                  <a:extLst>
                    <a:ext uri="{FF2B5EF4-FFF2-40B4-BE49-F238E27FC236}">
                      <a16:creationId xmlns:a16="http://schemas.microsoft.com/office/drawing/2014/main" id="{69EBE81B-6EF8-DF4D-4368-09617C0821D9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25" name="Ellipse 1524">
                  <a:extLst>
                    <a:ext uri="{FF2B5EF4-FFF2-40B4-BE49-F238E27FC236}">
                      <a16:creationId xmlns:a16="http://schemas.microsoft.com/office/drawing/2014/main" id="{C034A7DF-76DA-F69D-5160-BD07812E4351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499" name="L-Schale">
                <a:extLst>
                  <a:ext uri="{FF2B5EF4-FFF2-40B4-BE49-F238E27FC236}">
                    <a16:creationId xmlns:a16="http://schemas.microsoft.com/office/drawing/2014/main" id="{3E30102D-B99F-724A-A41E-83474DF13FA4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00" name="M-Schale">
                <a:extLst>
                  <a:ext uri="{FF2B5EF4-FFF2-40B4-BE49-F238E27FC236}">
                    <a16:creationId xmlns:a16="http://schemas.microsoft.com/office/drawing/2014/main" id="{51DBC03A-D117-49FC-B305-5E9A90E53B16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61" name="Gruppieren 1460">
              <a:extLst>
                <a:ext uri="{FF2B5EF4-FFF2-40B4-BE49-F238E27FC236}">
                  <a16:creationId xmlns:a16="http://schemas.microsoft.com/office/drawing/2014/main" id="{650237EE-8400-FEB6-966C-6B6C1DE88E85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495" name="Ellipse 1494">
                <a:extLst>
                  <a:ext uri="{FF2B5EF4-FFF2-40B4-BE49-F238E27FC236}">
                    <a16:creationId xmlns:a16="http://schemas.microsoft.com/office/drawing/2014/main" id="{1E3035E7-84E3-176C-3A80-2585580463D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6" name="Minuszeichen 1495">
                <a:extLst>
                  <a:ext uri="{FF2B5EF4-FFF2-40B4-BE49-F238E27FC236}">
                    <a16:creationId xmlns:a16="http://schemas.microsoft.com/office/drawing/2014/main" id="{34A9145A-3F82-4201-6498-82BCC631030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62" name="Gruppieren 1461">
              <a:extLst>
                <a:ext uri="{FF2B5EF4-FFF2-40B4-BE49-F238E27FC236}">
                  <a16:creationId xmlns:a16="http://schemas.microsoft.com/office/drawing/2014/main" id="{34A51E18-4825-DADE-CDD2-6ABBD2EE4316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493" name="Ellipse 1492">
                <a:extLst>
                  <a:ext uri="{FF2B5EF4-FFF2-40B4-BE49-F238E27FC236}">
                    <a16:creationId xmlns:a16="http://schemas.microsoft.com/office/drawing/2014/main" id="{8635A89C-2094-C69E-EF85-3D1F7F16115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4" name="Minuszeichen 1493">
                <a:extLst>
                  <a:ext uri="{FF2B5EF4-FFF2-40B4-BE49-F238E27FC236}">
                    <a16:creationId xmlns:a16="http://schemas.microsoft.com/office/drawing/2014/main" id="{B4537BB0-693B-F5A2-C1BA-BA324564237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63" name="Gruppieren 1462">
              <a:extLst>
                <a:ext uri="{FF2B5EF4-FFF2-40B4-BE49-F238E27FC236}">
                  <a16:creationId xmlns:a16="http://schemas.microsoft.com/office/drawing/2014/main" id="{070557D2-8F3F-1739-A7B6-736610568D58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491" name="Ellipse 1490">
                <a:extLst>
                  <a:ext uri="{FF2B5EF4-FFF2-40B4-BE49-F238E27FC236}">
                    <a16:creationId xmlns:a16="http://schemas.microsoft.com/office/drawing/2014/main" id="{5A810071-4B83-1BED-8CE8-E799850553C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2" name="Minuszeichen 1491">
                <a:extLst>
                  <a:ext uri="{FF2B5EF4-FFF2-40B4-BE49-F238E27FC236}">
                    <a16:creationId xmlns:a16="http://schemas.microsoft.com/office/drawing/2014/main" id="{C34DD079-8111-A439-7C8F-C25D2568F8B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64" name="Gruppieren 1463">
              <a:extLst>
                <a:ext uri="{FF2B5EF4-FFF2-40B4-BE49-F238E27FC236}">
                  <a16:creationId xmlns:a16="http://schemas.microsoft.com/office/drawing/2014/main" id="{85AA92D6-C853-2B5D-B09D-1FDBF339A589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489" name="Ellipse 1488">
                <a:extLst>
                  <a:ext uri="{FF2B5EF4-FFF2-40B4-BE49-F238E27FC236}">
                    <a16:creationId xmlns:a16="http://schemas.microsoft.com/office/drawing/2014/main" id="{3291B8FA-1F4D-DA40-11CE-E6BB677B33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0" name="Minuszeichen 1489">
                <a:extLst>
                  <a:ext uri="{FF2B5EF4-FFF2-40B4-BE49-F238E27FC236}">
                    <a16:creationId xmlns:a16="http://schemas.microsoft.com/office/drawing/2014/main" id="{C5D3B712-9858-B82E-8C98-1255926CFD5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65" name="Gruppieren 1464">
              <a:extLst>
                <a:ext uri="{FF2B5EF4-FFF2-40B4-BE49-F238E27FC236}">
                  <a16:creationId xmlns:a16="http://schemas.microsoft.com/office/drawing/2014/main" id="{CE96180F-A48C-53DC-5DFB-73D86BF287E8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487" name="Ellipse 1486">
                <a:extLst>
                  <a:ext uri="{FF2B5EF4-FFF2-40B4-BE49-F238E27FC236}">
                    <a16:creationId xmlns:a16="http://schemas.microsoft.com/office/drawing/2014/main" id="{5DBF12B4-E823-B6EB-7277-C2E9958CC4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8" name="Minuszeichen 1487">
                <a:extLst>
                  <a:ext uri="{FF2B5EF4-FFF2-40B4-BE49-F238E27FC236}">
                    <a16:creationId xmlns:a16="http://schemas.microsoft.com/office/drawing/2014/main" id="{A17054E6-FF26-0F6A-4BDB-C741E8B365D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66" name="Gruppieren 1465">
              <a:extLst>
                <a:ext uri="{FF2B5EF4-FFF2-40B4-BE49-F238E27FC236}">
                  <a16:creationId xmlns:a16="http://schemas.microsoft.com/office/drawing/2014/main" id="{3724D5BE-2D65-64D7-8EFF-770A83E9E037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485" name="Ellipse 1484">
                <a:extLst>
                  <a:ext uri="{FF2B5EF4-FFF2-40B4-BE49-F238E27FC236}">
                    <a16:creationId xmlns:a16="http://schemas.microsoft.com/office/drawing/2014/main" id="{636D6FE4-796F-3730-D5A7-DD7BC2402E0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6" name="Minuszeichen 1485">
                <a:extLst>
                  <a:ext uri="{FF2B5EF4-FFF2-40B4-BE49-F238E27FC236}">
                    <a16:creationId xmlns:a16="http://schemas.microsoft.com/office/drawing/2014/main" id="{370DB6E3-749D-48A3-696E-020870E72FD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67" name="Gruppieren 1466">
              <a:extLst>
                <a:ext uri="{FF2B5EF4-FFF2-40B4-BE49-F238E27FC236}">
                  <a16:creationId xmlns:a16="http://schemas.microsoft.com/office/drawing/2014/main" id="{9F3C6DC7-0A55-55E2-3ABA-E30542B2EA01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483" name="Ellipse 1482">
                <a:extLst>
                  <a:ext uri="{FF2B5EF4-FFF2-40B4-BE49-F238E27FC236}">
                    <a16:creationId xmlns:a16="http://schemas.microsoft.com/office/drawing/2014/main" id="{55ABB87D-D1FE-EADA-6E89-A56A4904DE8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4" name="Minuszeichen 1483">
                <a:extLst>
                  <a:ext uri="{FF2B5EF4-FFF2-40B4-BE49-F238E27FC236}">
                    <a16:creationId xmlns:a16="http://schemas.microsoft.com/office/drawing/2014/main" id="{844A474E-F5E1-4055-DB99-C46507538C0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68" name="Gruppieren 1467">
              <a:extLst>
                <a:ext uri="{FF2B5EF4-FFF2-40B4-BE49-F238E27FC236}">
                  <a16:creationId xmlns:a16="http://schemas.microsoft.com/office/drawing/2014/main" id="{75D292A5-6E9D-7CB2-3246-055F2C39C0F6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481" name="Ellipse 1480">
                <a:extLst>
                  <a:ext uri="{FF2B5EF4-FFF2-40B4-BE49-F238E27FC236}">
                    <a16:creationId xmlns:a16="http://schemas.microsoft.com/office/drawing/2014/main" id="{EBEBC890-2B34-0F77-8CFF-7A835770B53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2" name="Minuszeichen 1481">
                <a:extLst>
                  <a:ext uri="{FF2B5EF4-FFF2-40B4-BE49-F238E27FC236}">
                    <a16:creationId xmlns:a16="http://schemas.microsoft.com/office/drawing/2014/main" id="{650FC312-EB92-E635-901D-108476CCB58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69" name="Gruppieren 1468">
              <a:extLst>
                <a:ext uri="{FF2B5EF4-FFF2-40B4-BE49-F238E27FC236}">
                  <a16:creationId xmlns:a16="http://schemas.microsoft.com/office/drawing/2014/main" id="{D89ED158-C8CF-51B8-62A0-AEAB59FB8A97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479" name="Ellipse 1478">
                <a:extLst>
                  <a:ext uri="{FF2B5EF4-FFF2-40B4-BE49-F238E27FC236}">
                    <a16:creationId xmlns:a16="http://schemas.microsoft.com/office/drawing/2014/main" id="{EC61DDDD-D841-3F5A-DAAC-51E6317145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0" name="Minuszeichen 1479">
                <a:extLst>
                  <a:ext uri="{FF2B5EF4-FFF2-40B4-BE49-F238E27FC236}">
                    <a16:creationId xmlns:a16="http://schemas.microsoft.com/office/drawing/2014/main" id="{9BBB77A7-A7E5-2513-B730-AEB80263891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70" name="Gruppieren 1469">
              <a:extLst>
                <a:ext uri="{FF2B5EF4-FFF2-40B4-BE49-F238E27FC236}">
                  <a16:creationId xmlns:a16="http://schemas.microsoft.com/office/drawing/2014/main" id="{16110472-EAFB-CD1F-3A21-3B792C4F9B93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477" name="Ellipse 1476">
                <a:extLst>
                  <a:ext uri="{FF2B5EF4-FFF2-40B4-BE49-F238E27FC236}">
                    <a16:creationId xmlns:a16="http://schemas.microsoft.com/office/drawing/2014/main" id="{2BF885BE-E68F-EEDE-4EED-AE09E65E671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8" name="Minuszeichen 1477">
                <a:extLst>
                  <a:ext uri="{FF2B5EF4-FFF2-40B4-BE49-F238E27FC236}">
                    <a16:creationId xmlns:a16="http://schemas.microsoft.com/office/drawing/2014/main" id="{8C02913B-E433-372B-4F8A-5DE52EEBFDD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71" name="Gruppieren 1470">
              <a:extLst>
                <a:ext uri="{FF2B5EF4-FFF2-40B4-BE49-F238E27FC236}">
                  <a16:creationId xmlns:a16="http://schemas.microsoft.com/office/drawing/2014/main" id="{89DDE380-71BC-113E-0578-87CE02915D98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475" name="Ellipse 1474">
                <a:extLst>
                  <a:ext uri="{FF2B5EF4-FFF2-40B4-BE49-F238E27FC236}">
                    <a16:creationId xmlns:a16="http://schemas.microsoft.com/office/drawing/2014/main" id="{C1974BE0-177B-71F2-7519-3D327BDE3D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6" name="Minuszeichen 1475">
                <a:extLst>
                  <a:ext uri="{FF2B5EF4-FFF2-40B4-BE49-F238E27FC236}">
                    <a16:creationId xmlns:a16="http://schemas.microsoft.com/office/drawing/2014/main" id="{5E4550A0-6D35-EDFC-B471-39386925A8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72" name="Gruppieren 1471">
              <a:extLst>
                <a:ext uri="{FF2B5EF4-FFF2-40B4-BE49-F238E27FC236}">
                  <a16:creationId xmlns:a16="http://schemas.microsoft.com/office/drawing/2014/main" id="{982D1F70-616C-D1CF-D2D1-3813864C69D6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473" name="Ellipse 1472">
                <a:extLst>
                  <a:ext uri="{FF2B5EF4-FFF2-40B4-BE49-F238E27FC236}">
                    <a16:creationId xmlns:a16="http://schemas.microsoft.com/office/drawing/2014/main" id="{4BF689A2-3E73-A650-B7A2-EDC3FF81F3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4" name="Minuszeichen 1473">
                <a:extLst>
                  <a:ext uri="{FF2B5EF4-FFF2-40B4-BE49-F238E27FC236}">
                    <a16:creationId xmlns:a16="http://schemas.microsoft.com/office/drawing/2014/main" id="{AB376ACE-2658-396F-5427-8F46FF2B084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50" name="Gruppieren 1549">
            <a:extLst>
              <a:ext uri="{FF2B5EF4-FFF2-40B4-BE49-F238E27FC236}">
                <a16:creationId xmlns:a16="http://schemas.microsoft.com/office/drawing/2014/main" id="{6AA034C2-743B-1178-3DD8-EBD4E38D0539}"/>
              </a:ext>
            </a:extLst>
          </p:cNvPr>
          <p:cNvGrpSpPr>
            <a:grpSpLocks noChangeAspect="1"/>
          </p:cNvGrpSpPr>
          <p:nvPr/>
        </p:nvGrpSpPr>
        <p:grpSpPr>
          <a:xfrm>
            <a:off x="843412" y="463117"/>
            <a:ext cx="944149" cy="979578"/>
            <a:chOff x="3576000" y="816426"/>
            <a:chExt cx="5040000" cy="5229127"/>
          </a:xfrm>
        </p:grpSpPr>
        <p:grpSp>
          <p:nvGrpSpPr>
            <p:cNvPr id="1551" name="Magnesium ohne e-">
              <a:extLst>
                <a:ext uri="{FF2B5EF4-FFF2-40B4-BE49-F238E27FC236}">
                  <a16:creationId xmlns:a16="http://schemas.microsoft.com/office/drawing/2014/main" id="{41F43EF4-2EDF-53C2-A86D-5DF8B962FAED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588" name="K-Schale">
                <a:extLst>
                  <a:ext uri="{FF2B5EF4-FFF2-40B4-BE49-F238E27FC236}">
                    <a16:creationId xmlns:a16="http://schemas.microsoft.com/office/drawing/2014/main" id="{8A45122C-7F4C-5306-A13C-F36661F64B82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589" name="Atomkern mit Protonen und Neutronen">
                <a:extLst>
                  <a:ext uri="{FF2B5EF4-FFF2-40B4-BE49-F238E27FC236}">
                    <a16:creationId xmlns:a16="http://schemas.microsoft.com/office/drawing/2014/main" id="{B16F59C6-AF18-BD0B-E25D-ED62B937DF0C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592" name="Atomkern">
                  <a:extLst>
                    <a:ext uri="{FF2B5EF4-FFF2-40B4-BE49-F238E27FC236}">
                      <a16:creationId xmlns:a16="http://schemas.microsoft.com/office/drawing/2014/main" id="{286E8898-B56A-6876-861F-D6FF1D1C12E2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593" name="Gruppieren 1592">
                  <a:extLst>
                    <a:ext uri="{FF2B5EF4-FFF2-40B4-BE49-F238E27FC236}">
                      <a16:creationId xmlns:a16="http://schemas.microsoft.com/office/drawing/2014/main" id="{DF2FB021-3ACF-CCF0-BC74-5362DE47CCA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39" name="Ellipse 1638">
                    <a:extLst>
                      <a:ext uri="{FF2B5EF4-FFF2-40B4-BE49-F238E27FC236}">
                        <a16:creationId xmlns:a16="http://schemas.microsoft.com/office/drawing/2014/main" id="{5DB16384-4C31-485E-1CF9-56DD720E480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40" name="Additionszeichen 1639">
                    <a:extLst>
                      <a:ext uri="{FF2B5EF4-FFF2-40B4-BE49-F238E27FC236}">
                        <a16:creationId xmlns:a16="http://schemas.microsoft.com/office/drawing/2014/main" id="{AEC17C79-DD4C-C2AE-399C-BA8F117A91B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94" name="Gruppieren 1593">
                  <a:extLst>
                    <a:ext uri="{FF2B5EF4-FFF2-40B4-BE49-F238E27FC236}">
                      <a16:creationId xmlns:a16="http://schemas.microsoft.com/office/drawing/2014/main" id="{BC7DD0C5-3977-E309-271D-77072105EFF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37" name="Ellipse 1636">
                    <a:extLst>
                      <a:ext uri="{FF2B5EF4-FFF2-40B4-BE49-F238E27FC236}">
                        <a16:creationId xmlns:a16="http://schemas.microsoft.com/office/drawing/2014/main" id="{36C8D3FE-0CD6-A64E-CDCA-ED76C74C8A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38" name="Additionszeichen 1637">
                    <a:extLst>
                      <a:ext uri="{FF2B5EF4-FFF2-40B4-BE49-F238E27FC236}">
                        <a16:creationId xmlns:a16="http://schemas.microsoft.com/office/drawing/2014/main" id="{4B8E8EA6-6F25-E4D9-6DDB-F67EFFA41EE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95" name="Gruppieren 1594">
                  <a:extLst>
                    <a:ext uri="{FF2B5EF4-FFF2-40B4-BE49-F238E27FC236}">
                      <a16:creationId xmlns:a16="http://schemas.microsoft.com/office/drawing/2014/main" id="{CDFC7106-AF68-BBDB-7409-77E2CA7D44E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35" name="Ellipse 1634">
                    <a:extLst>
                      <a:ext uri="{FF2B5EF4-FFF2-40B4-BE49-F238E27FC236}">
                        <a16:creationId xmlns:a16="http://schemas.microsoft.com/office/drawing/2014/main" id="{8DC721EB-9F09-7C12-456C-E47FE0F66FE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36" name="Additionszeichen 1635">
                    <a:extLst>
                      <a:ext uri="{FF2B5EF4-FFF2-40B4-BE49-F238E27FC236}">
                        <a16:creationId xmlns:a16="http://schemas.microsoft.com/office/drawing/2014/main" id="{52E4881C-D3CA-1E2C-7903-AE054A7FB0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96" name="Gruppieren 1595">
                  <a:extLst>
                    <a:ext uri="{FF2B5EF4-FFF2-40B4-BE49-F238E27FC236}">
                      <a16:creationId xmlns:a16="http://schemas.microsoft.com/office/drawing/2014/main" id="{E4D24BF5-02D6-B940-3871-65CD5A661FA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33" name="Ellipse 1632">
                    <a:extLst>
                      <a:ext uri="{FF2B5EF4-FFF2-40B4-BE49-F238E27FC236}">
                        <a16:creationId xmlns:a16="http://schemas.microsoft.com/office/drawing/2014/main" id="{B3D29A84-3CCC-EC7E-7B18-E7BA21F36C5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34" name="Additionszeichen 1633">
                    <a:extLst>
                      <a:ext uri="{FF2B5EF4-FFF2-40B4-BE49-F238E27FC236}">
                        <a16:creationId xmlns:a16="http://schemas.microsoft.com/office/drawing/2014/main" id="{3B61F1AC-EA1C-3231-91D8-AF836A374EC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97" name="Gruppieren 1596">
                  <a:extLst>
                    <a:ext uri="{FF2B5EF4-FFF2-40B4-BE49-F238E27FC236}">
                      <a16:creationId xmlns:a16="http://schemas.microsoft.com/office/drawing/2014/main" id="{154C5A87-F706-3CE1-BB66-E9DCE755F34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31" name="Ellipse 1630">
                    <a:extLst>
                      <a:ext uri="{FF2B5EF4-FFF2-40B4-BE49-F238E27FC236}">
                        <a16:creationId xmlns:a16="http://schemas.microsoft.com/office/drawing/2014/main" id="{417B109C-7633-E63A-C8A9-5803926C681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32" name="Additionszeichen 1631">
                    <a:extLst>
                      <a:ext uri="{FF2B5EF4-FFF2-40B4-BE49-F238E27FC236}">
                        <a16:creationId xmlns:a16="http://schemas.microsoft.com/office/drawing/2014/main" id="{63AD299C-D452-3040-6702-72DBCDCA678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98" name="Gruppieren 1597">
                  <a:extLst>
                    <a:ext uri="{FF2B5EF4-FFF2-40B4-BE49-F238E27FC236}">
                      <a16:creationId xmlns:a16="http://schemas.microsoft.com/office/drawing/2014/main" id="{B7DB1843-4EA4-40E2-E908-84D4F533BBA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29" name="Ellipse 1628">
                    <a:extLst>
                      <a:ext uri="{FF2B5EF4-FFF2-40B4-BE49-F238E27FC236}">
                        <a16:creationId xmlns:a16="http://schemas.microsoft.com/office/drawing/2014/main" id="{46181FF9-A4C2-515D-3874-989583E1B97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30" name="Additionszeichen 1629">
                    <a:extLst>
                      <a:ext uri="{FF2B5EF4-FFF2-40B4-BE49-F238E27FC236}">
                        <a16:creationId xmlns:a16="http://schemas.microsoft.com/office/drawing/2014/main" id="{15DA571A-10A0-8D2A-3834-9916303D85C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99" name="Gruppieren 1598">
                  <a:extLst>
                    <a:ext uri="{FF2B5EF4-FFF2-40B4-BE49-F238E27FC236}">
                      <a16:creationId xmlns:a16="http://schemas.microsoft.com/office/drawing/2014/main" id="{1B4EA4F0-44EB-36F3-A678-A31BA50FDCC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27" name="Ellipse 1626">
                    <a:extLst>
                      <a:ext uri="{FF2B5EF4-FFF2-40B4-BE49-F238E27FC236}">
                        <a16:creationId xmlns:a16="http://schemas.microsoft.com/office/drawing/2014/main" id="{7CB67FE8-1FB8-579F-81B7-25337B27601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8" name="Additionszeichen 1627">
                    <a:extLst>
                      <a:ext uri="{FF2B5EF4-FFF2-40B4-BE49-F238E27FC236}">
                        <a16:creationId xmlns:a16="http://schemas.microsoft.com/office/drawing/2014/main" id="{07CCEAB2-B342-3746-C3CC-201472FAE3A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00" name="Gruppieren 1599">
                  <a:extLst>
                    <a:ext uri="{FF2B5EF4-FFF2-40B4-BE49-F238E27FC236}">
                      <a16:creationId xmlns:a16="http://schemas.microsoft.com/office/drawing/2014/main" id="{AFBF1ED4-105A-ADFC-82FD-E004352FDAC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25" name="Ellipse 1624">
                    <a:extLst>
                      <a:ext uri="{FF2B5EF4-FFF2-40B4-BE49-F238E27FC236}">
                        <a16:creationId xmlns:a16="http://schemas.microsoft.com/office/drawing/2014/main" id="{DBD4A0DB-626F-58F3-A551-97BAD6586FA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6" name="Additionszeichen 1625">
                    <a:extLst>
                      <a:ext uri="{FF2B5EF4-FFF2-40B4-BE49-F238E27FC236}">
                        <a16:creationId xmlns:a16="http://schemas.microsoft.com/office/drawing/2014/main" id="{C13AA995-4B33-5A03-1270-4B3A94248D4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01" name="Gruppieren 1600">
                  <a:extLst>
                    <a:ext uri="{FF2B5EF4-FFF2-40B4-BE49-F238E27FC236}">
                      <a16:creationId xmlns:a16="http://schemas.microsoft.com/office/drawing/2014/main" id="{B3429A8C-B70F-74A2-03C3-ECB9A6C8C5F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23" name="Ellipse 1622">
                    <a:extLst>
                      <a:ext uri="{FF2B5EF4-FFF2-40B4-BE49-F238E27FC236}">
                        <a16:creationId xmlns:a16="http://schemas.microsoft.com/office/drawing/2014/main" id="{83444301-6A27-4C38-9160-14AD663847A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4" name="Additionszeichen 1623">
                    <a:extLst>
                      <a:ext uri="{FF2B5EF4-FFF2-40B4-BE49-F238E27FC236}">
                        <a16:creationId xmlns:a16="http://schemas.microsoft.com/office/drawing/2014/main" id="{F8617FBA-9427-327B-6CE3-600B9F3A347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02" name="Gruppieren 1601">
                  <a:extLst>
                    <a:ext uri="{FF2B5EF4-FFF2-40B4-BE49-F238E27FC236}">
                      <a16:creationId xmlns:a16="http://schemas.microsoft.com/office/drawing/2014/main" id="{DDBD60B0-FDC7-03AF-3D47-04C96AF2730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21" name="Ellipse 1620">
                    <a:extLst>
                      <a:ext uri="{FF2B5EF4-FFF2-40B4-BE49-F238E27FC236}">
                        <a16:creationId xmlns:a16="http://schemas.microsoft.com/office/drawing/2014/main" id="{7A8CCAA9-75AA-B43E-939A-AF0603C9105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2" name="Additionszeichen 1621">
                    <a:extLst>
                      <a:ext uri="{FF2B5EF4-FFF2-40B4-BE49-F238E27FC236}">
                        <a16:creationId xmlns:a16="http://schemas.microsoft.com/office/drawing/2014/main" id="{246BBAAF-92EC-5A62-F774-C8E6625DBF8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03" name="Gruppieren 1602">
                  <a:extLst>
                    <a:ext uri="{FF2B5EF4-FFF2-40B4-BE49-F238E27FC236}">
                      <a16:creationId xmlns:a16="http://schemas.microsoft.com/office/drawing/2014/main" id="{4DD13638-76B9-7FE5-37F2-DF2968BFD99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19" name="Ellipse 1618">
                    <a:extLst>
                      <a:ext uri="{FF2B5EF4-FFF2-40B4-BE49-F238E27FC236}">
                        <a16:creationId xmlns:a16="http://schemas.microsoft.com/office/drawing/2014/main" id="{5D77AF6E-5F5F-CC90-243F-82DC151CD1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0" name="Additionszeichen 1619">
                    <a:extLst>
                      <a:ext uri="{FF2B5EF4-FFF2-40B4-BE49-F238E27FC236}">
                        <a16:creationId xmlns:a16="http://schemas.microsoft.com/office/drawing/2014/main" id="{B6FA9BC5-9752-38B0-CC02-22A812BB314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04" name="Gruppieren 1603">
                  <a:extLst>
                    <a:ext uri="{FF2B5EF4-FFF2-40B4-BE49-F238E27FC236}">
                      <a16:creationId xmlns:a16="http://schemas.microsoft.com/office/drawing/2014/main" id="{DE34CADC-067F-13FD-A4D9-5377B386E7B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17" name="Ellipse 1616">
                    <a:extLst>
                      <a:ext uri="{FF2B5EF4-FFF2-40B4-BE49-F238E27FC236}">
                        <a16:creationId xmlns:a16="http://schemas.microsoft.com/office/drawing/2014/main" id="{B67B0F35-2E7E-B74E-2DF8-C0E0192875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18" name="Additionszeichen 1617">
                    <a:extLst>
                      <a:ext uri="{FF2B5EF4-FFF2-40B4-BE49-F238E27FC236}">
                        <a16:creationId xmlns:a16="http://schemas.microsoft.com/office/drawing/2014/main" id="{AD298DBA-1368-F9E6-488C-DC5309A8B8A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605" name="Ellipse 1604">
                  <a:extLst>
                    <a:ext uri="{FF2B5EF4-FFF2-40B4-BE49-F238E27FC236}">
                      <a16:creationId xmlns:a16="http://schemas.microsoft.com/office/drawing/2014/main" id="{D6F4F8C7-5589-1873-D117-CCE8869A33C6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06" name="Ellipse 1605">
                  <a:extLst>
                    <a:ext uri="{FF2B5EF4-FFF2-40B4-BE49-F238E27FC236}">
                      <a16:creationId xmlns:a16="http://schemas.microsoft.com/office/drawing/2014/main" id="{E5B2BE89-B275-DC59-21C7-8E8BC22A83A6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07" name="Ellipse 1606">
                  <a:extLst>
                    <a:ext uri="{FF2B5EF4-FFF2-40B4-BE49-F238E27FC236}">
                      <a16:creationId xmlns:a16="http://schemas.microsoft.com/office/drawing/2014/main" id="{5BAB9495-60E8-C5E2-7B49-CE7D8F9A7C23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08" name="Ellipse 1607">
                  <a:extLst>
                    <a:ext uri="{FF2B5EF4-FFF2-40B4-BE49-F238E27FC236}">
                      <a16:creationId xmlns:a16="http://schemas.microsoft.com/office/drawing/2014/main" id="{E03A176B-90A1-9DE9-8B3B-F97EFA823B82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09" name="Ellipse 1608">
                  <a:extLst>
                    <a:ext uri="{FF2B5EF4-FFF2-40B4-BE49-F238E27FC236}">
                      <a16:creationId xmlns:a16="http://schemas.microsoft.com/office/drawing/2014/main" id="{B82E3FD3-6F63-C603-F066-D7A75A29EF33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0" name="Ellipse 1609">
                  <a:extLst>
                    <a:ext uri="{FF2B5EF4-FFF2-40B4-BE49-F238E27FC236}">
                      <a16:creationId xmlns:a16="http://schemas.microsoft.com/office/drawing/2014/main" id="{51BE165A-28A6-D14A-9B85-691CAE833352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1" name="Ellipse 1610">
                  <a:extLst>
                    <a:ext uri="{FF2B5EF4-FFF2-40B4-BE49-F238E27FC236}">
                      <a16:creationId xmlns:a16="http://schemas.microsoft.com/office/drawing/2014/main" id="{905D0284-8DE8-0AE3-AA6A-18ECAAC4BF4B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2" name="Ellipse 1611">
                  <a:extLst>
                    <a:ext uri="{FF2B5EF4-FFF2-40B4-BE49-F238E27FC236}">
                      <a16:creationId xmlns:a16="http://schemas.microsoft.com/office/drawing/2014/main" id="{8A81F9CB-DCF0-CEAA-9A8B-738534E57394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3" name="Ellipse 1612">
                  <a:extLst>
                    <a:ext uri="{FF2B5EF4-FFF2-40B4-BE49-F238E27FC236}">
                      <a16:creationId xmlns:a16="http://schemas.microsoft.com/office/drawing/2014/main" id="{C75133B1-6890-609C-2756-806ACC310856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4" name="Ellipse 1613">
                  <a:extLst>
                    <a:ext uri="{FF2B5EF4-FFF2-40B4-BE49-F238E27FC236}">
                      <a16:creationId xmlns:a16="http://schemas.microsoft.com/office/drawing/2014/main" id="{9E9F567F-B416-D540-D39E-086CCAE7042E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5" name="Ellipse 1614">
                  <a:extLst>
                    <a:ext uri="{FF2B5EF4-FFF2-40B4-BE49-F238E27FC236}">
                      <a16:creationId xmlns:a16="http://schemas.microsoft.com/office/drawing/2014/main" id="{AF47841F-0D66-C67E-A9A7-80C5992F25BC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6" name="Ellipse 1615">
                  <a:extLst>
                    <a:ext uri="{FF2B5EF4-FFF2-40B4-BE49-F238E27FC236}">
                      <a16:creationId xmlns:a16="http://schemas.microsoft.com/office/drawing/2014/main" id="{AA45B3E8-4703-3BB1-A503-0F7461D940BA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590" name="L-Schale">
                <a:extLst>
                  <a:ext uri="{FF2B5EF4-FFF2-40B4-BE49-F238E27FC236}">
                    <a16:creationId xmlns:a16="http://schemas.microsoft.com/office/drawing/2014/main" id="{5D44F975-4096-D275-1CC5-A02A7A1DBB08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91" name="M-Schale">
                <a:extLst>
                  <a:ext uri="{FF2B5EF4-FFF2-40B4-BE49-F238E27FC236}">
                    <a16:creationId xmlns:a16="http://schemas.microsoft.com/office/drawing/2014/main" id="{62F14FDD-9EC2-4D74-C00E-648596789440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52" name="Gruppieren 1551">
              <a:extLst>
                <a:ext uri="{FF2B5EF4-FFF2-40B4-BE49-F238E27FC236}">
                  <a16:creationId xmlns:a16="http://schemas.microsoft.com/office/drawing/2014/main" id="{7A47690C-FF11-AEEA-ABA9-FFF40988ED67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586" name="Ellipse 1585">
                <a:extLst>
                  <a:ext uri="{FF2B5EF4-FFF2-40B4-BE49-F238E27FC236}">
                    <a16:creationId xmlns:a16="http://schemas.microsoft.com/office/drawing/2014/main" id="{C335892D-EA34-5BBF-7839-19BBFAD40DB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87" name="Minuszeichen 1586">
                <a:extLst>
                  <a:ext uri="{FF2B5EF4-FFF2-40B4-BE49-F238E27FC236}">
                    <a16:creationId xmlns:a16="http://schemas.microsoft.com/office/drawing/2014/main" id="{48C24F24-6C99-BB50-61B9-AADDB5048B2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53" name="Gruppieren 1552">
              <a:extLst>
                <a:ext uri="{FF2B5EF4-FFF2-40B4-BE49-F238E27FC236}">
                  <a16:creationId xmlns:a16="http://schemas.microsoft.com/office/drawing/2014/main" id="{32BACBDF-CD52-2455-DBCC-BA363837E0B4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584" name="Ellipse 1583">
                <a:extLst>
                  <a:ext uri="{FF2B5EF4-FFF2-40B4-BE49-F238E27FC236}">
                    <a16:creationId xmlns:a16="http://schemas.microsoft.com/office/drawing/2014/main" id="{B5B4EB51-047F-342C-1997-6EEAC9EE437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85" name="Minuszeichen 1584">
                <a:extLst>
                  <a:ext uri="{FF2B5EF4-FFF2-40B4-BE49-F238E27FC236}">
                    <a16:creationId xmlns:a16="http://schemas.microsoft.com/office/drawing/2014/main" id="{9AA572B3-45EF-8CE5-C6DB-FAEF44AC13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54" name="Gruppieren 1553">
              <a:extLst>
                <a:ext uri="{FF2B5EF4-FFF2-40B4-BE49-F238E27FC236}">
                  <a16:creationId xmlns:a16="http://schemas.microsoft.com/office/drawing/2014/main" id="{6AD57FE0-8191-EA02-B569-9458BF616F46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582" name="Ellipse 1581">
                <a:extLst>
                  <a:ext uri="{FF2B5EF4-FFF2-40B4-BE49-F238E27FC236}">
                    <a16:creationId xmlns:a16="http://schemas.microsoft.com/office/drawing/2014/main" id="{ED9527DD-E912-DDA5-22F0-796CC7C22A3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83" name="Minuszeichen 1582">
                <a:extLst>
                  <a:ext uri="{FF2B5EF4-FFF2-40B4-BE49-F238E27FC236}">
                    <a16:creationId xmlns:a16="http://schemas.microsoft.com/office/drawing/2014/main" id="{4F7505B0-9DB4-48D8-10C9-0886CED5CBC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55" name="Gruppieren 1554">
              <a:extLst>
                <a:ext uri="{FF2B5EF4-FFF2-40B4-BE49-F238E27FC236}">
                  <a16:creationId xmlns:a16="http://schemas.microsoft.com/office/drawing/2014/main" id="{5E3D44B3-F975-78D5-C25E-B8D4F892E9D7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580" name="Ellipse 1579">
                <a:extLst>
                  <a:ext uri="{FF2B5EF4-FFF2-40B4-BE49-F238E27FC236}">
                    <a16:creationId xmlns:a16="http://schemas.microsoft.com/office/drawing/2014/main" id="{9BFA16C1-19B8-7920-93D4-9B449B28360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81" name="Minuszeichen 1580">
                <a:extLst>
                  <a:ext uri="{FF2B5EF4-FFF2-40B4-BE49-F238E27FC236}">
                    <a16:creationId xmlns:a16="http://schemas.microsoft.com/office/drawing/2014/main" id="{C107282C-F025-DEA3-BA7B-8138AE8C80C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56" name="Gruppieren 1555">
              <a:extLst>
                <a:ext uri="{FF2B5EF4-FFF2-40B4-BE49-F238E27FC236}">
                  <a16:creationId xmlns:a16="http://schemas.microsoft.com/office/drawing/2014/main" id="{758ABF03-37FF-2175-70C7-AF9EC2DFC7FA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578" name="Ellipse 1577">
                <a:extLst>
                  <a:ext uri="{FF2B5EF4-FFF2-40B4-BE49-F238E27FC236}">
                    <a16:creationId xmlns:a16="http://schemas.microsoft.com/office/drawing/2014/main" id="{65AB2551-EA34-184C-F199-AA23BA4709F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79" name="Minuszeichen 1578">
                <a:extLst>
                  <a:ext uri="{FF2B5EF4-FFF2-40B4-BE49-F238E27FC236}">
                    <a16:creationId xmlns:a16="http://schemas.microsoft.com/office/drawing/2014/main" id="{BEA75262-9DDA-6129-40AB-B8C0B30320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57" name="Gruppieren 1556">
              <a:extLst>
                <a:ext uri="{FF2B5EF4-FFF2-40B4-BE49-F238E27FC236}">
                  <a16:creationId xmlns:a16="http://schemas.microsoft.com/office/drawing/2014/main" id="{6FE33126-C82E-91F8-EF38-923A4C782993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576" name="Ellipse 1575">
                <a:extLst>
                  <a:ext uri="{FF2B5EF4-FFF2-40B4-BE49-F238E27FC236}">
                    <a16:creationId xmlns:a16="http://schemas.microsoft.com/office/drawing/2014/main" id="{F03FDBD0-0568-0E20-0076-233D479C175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77" name="Minuszeichen 1576">
                <a:extLst>
                  <a:ext uri="{FF2B5EF4-FFF2-40B4-BE49-F238E27FC236}">
                    <a16:creationId xmlns:a16="http://schemas.microsoft.com/office/drawing/2014/main" id="{CA1B1F2B-D8BC-0F9E-24C7-BDDA72517E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58" name="Gruppieren 1557">
              <a:extLst>
                <a:ext uri="{FF2B5EF4-FFF2-40B4-BE49-F238E27FC236}">
                  <a16:creationId xmlns:a16="http://schemas.microsoft.com/office/drawing/2014/main" id="{10154AFE-6741-3416-810D-974747771CCA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574" name="Ellipse 1573">
                <a:extLst>
                  <a:ext uri="{FF2B5EF4-FFF2-40B4-BE49-F238E27FC236}">
                    <a16:creationId xmlns:a16="http://schemas.microsoft.com/office/drawing/2014/main" id="{A1C7ADBA-5D6F-0FEA-A859-E23974E676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75" name="Minuszeichen 1574">
                <a:extLst>
                  <a:ext uri="{FF2B5EF4-FFF2-40B4-BE49-F238E27FC236}">
                    <a16:creationId xmlns:a16="http://schemas.microsoft.com/office/drawing/2014/main" id="{9B33CB3F-C236-6425-E375-C1E5210857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59" name="Gruppieren 1558">
              <a:extLst>
                <a:ext uri="{FF2B5EF4-FFF2-40B4-BE49-F238E27FC236}">
                  <a16:creationId xmlns:a16="http://schemas.microsoft.com/office/drawing/2014/main" id="{F2A876CB-CCEE-6B4C-A53D-17FD444FCCE0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572" name="Ellipse 1571">
                <a:extLst>
                  <a:ext uri="{FF2B5EF4-FFF2-40B4-BE49-F238E27FC236}">
                    <a16:creationId xmlns:a16="http://schemas.microsoft.com/office/drawing/2014/main" id="{ECE7B52A-D9B6-1CD3-5F2D-4A219D6C3F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73" name="Minuszeichen 1572">
                <a:extLst>
                  <a:ext uri="{FF2B5EF4-FFF2-40B4-BE49-F238E27FC236}">
                    <a16:creationId xmlns:a16="http://schemas.microsoft.com/office/drawing/2014/main" id="{8B8FE9B4-B323-BD61-0C7A-A37E1DABFE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60" name="Gruppieren 1559">
              <a:extLst>
                <a:ext uri="{FF2B5EF4-FFF2-40B4-BE49-F238E27FC236}">
                  <a16:creationId xmlns:a16="http://schemas.microsoft.com/office/drawing/2014/main" id="{29AFC9BE-8C7B-ADE3-C508-8ABE0B094F24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570" name="Ellipse 1569">
                <a:extLst>
                  <a:ext uri="{FF2B5EF4-FFF2-40B4-BE49-F238E27FC236}">
                    <a16:creationId xmlns:a16="http://schemas.microsoft.com/office/drawing/2014/main" id="{DD0EEE29-2B42-6951-1C21-95F3B9489F0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71" name="Minuszeichen 1570">
                <a:extLst>
                  <a:ext uri="{FF2B5EF4-FFF2-40B4-BE49-F238E27FC236}">
                    <a16:creationId xmlns:a16="http://schemas.microsoft.com/office/drawing/2014/main" id="{630B09FF-B3CD-B1B7-7741-A22AA78876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61" name="Gruppieren 1560">
              <a:extLst>
                <a:ext uri="{FF2B5EF4-FFF2-40B4-BE49-F238E27FC236}">
                  <a16:creationId xmlns:a16="http://schemas.microsoft.com/office/drawing/2014/main" id="{D33A80D3-F3D4-E48C-7352-93FD19A9D491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568" name="Ellipse 1567">
                <a:extLst>
                  <a:ext uri="{FF2B5EF4-FFF2-40B4-BE49-F238E27FC236}">
                    <a16:creationId xmlns:a16="http://schemas.microsoft.com/office/drawing/2014/main" id="{92C0FD6C-1BB7-DE64-9D3B-B0A5678EB85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69" name="Minuszeichen 1568">
                <a:extLst>
                  <a:ext uri="{FF2B5EF4-FFF2-40B4-BE49-F238E27FC236}">
                    <a16:creationId xmlns:a16="http://schemas.microsoft.com/office/drawing/2014/main" id="{484387ED-85D8-C721-9359-643587C9FD6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62" name="Gruppieren 1561">
              <a:extLst>
                <a:ext uri="{FF2B5EF4-FFF2-40B4-BE49-F238E27FC236}">
                  <a16:creationId xmlns:a16="http://schemas.microsoft.com/office/drawing/2014/main" id="{D4B67EB5-D45D-8A42-F397-F3FBF8C57A78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566" name="Ellipse 1565">
                <a:extLst>
                  <a:ext uri="{FF2B5EF4-FFF2-40B4-BE49-F238E27FC236}">
                    <a16:creationId xmlns:a16="http://schemas.microsoft.com/office/drawing/2014/main" id="{E3AA7286-71B2-7DAC-9C68-A2E359FE63E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67" name="Minuszeichen 1566">
                <a:extLst>
                  <a:ext uri="{FF2B5EF4-FFF2-40B4-BE49-F238E27FC236}">
                    <a16:creationId xmlns:a16="http://schemas.microsoft.com/office/drawing/2014/main" id="{70886F0A-70C7-702F-34A5-4D7DF42BC3D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63" name="Gruppieren 1562">
              <a:extLst>
                <a:ext uri="{FF2B5EF4-FFF2-40B4-BE49-F238E27FC236}">
                  <a16:creationId xmlns:a16="http://schemas.microsoft.com/office/drawing/2014/main" id="{1BFE2611-46D4-DD92-26ED-E92FD7CC1350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564" name="Ellipse 1563">
                <a:extLst>
                  <a:ext uri="{FF2B5EF4-FFF2-40B4-BE49-F238E27FC236}">
                    <a16:creationId xmlns:a16="http://schemas.microsoft.com/office/drawing/2014/main" id="{5C9F98D5-7E1E-81F0-AFFF-D525EC1ABBC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65" name="Minuszeichen 1564">
                <a:extLst>
                  <a:ext uri="{FF2B5EF4-FFF2-40B4-BE49-F238E27FC236}">
                    <a16:creationId xmlns:a16="http://schemas.microsoft.com/office/drawing/2014/main" id="{9212F55D-7396-29C2-818B-B330AFCCC96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641" name="Gruppieren 1640">
            <a:extLst>
              <a:ext uri="{FF2B5EF4-FFF2-40B4-BE49-F238E27FC236}">
                <a16:creationId xmlns:a16="http://schemas.microsoft.com/office/drawing/2014/main" id="{8413F60C-7769-25FF-8EDA-011D7982CCB6}"/>
              </a:ext>
            </a:extLst>
          </p:cNvPr>
          <p:cNvGrpSpPr>
            <a:grpSpLocks noChangeAspect="1"/>
          </p:cNvGrpSpPr>
          <p:nvPr/>
        </p:nvGrpSpPr>
        <p:grpSpPr>
          <a:xfrm>
            <a:off x="2141784" y="463763"/>
            <a:ext cx="944149" cy="979578"/>
            <a:chOff x="3576000" y="816426"/>
            <a:chExt cx="5040000" cy="5229127"/>
          </a:xfrm>
        </p:grpSpPr>
        <p:grpSp>
          <p:nvGrpSpPr>
            <p:cNvPr id="1642" name="Magnesium ohne e-">
              <a:extLst>
                <a:ext uri="{FF2B5EF4-FFF2-40B4-BE49-F238E27FC236}">
                  <a16:creationId xmlns:a16="http://schemas.microsoft.com/office/drawing/2014/main" id="{1A2E498D-4777-51BF-6DE9-FE8E1821840A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679" name="K-Schale">
                <a:extLst>
                  <a:ext uri="{FF2B5EF4-FFF2-40B4-BE49-F238E27FC236}">
                    <a16:creationId xmlns:a16="http://schemas.microsoft.com/office/drawing/2014/main" id="{55D104FA-9D1B-2591-E8C9-AAF53F4176A7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680" name="Atomkern mit Protonen und Neutronen">
                <a:extLst>
                  <a:ext uri="{FF2B5EF4-FFF2-40B4-BE49-F238E27FC236}">
                    <a16:creationId xmlns:a16="http://schemas.microsoft.com/office/drawing/2014/main" id="{05F77CB5-8444-78B4-0D99-68317D06EF57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683" name="Atomkern">
                  <a:extLst>
                    <a:ext uri="{FF2B5EF4-FFF2-40B4-BE49-F238E27FC236}">
                      <a16:creationId xmlns:a16="http://schemas.microsoft.com/office/drawing/2014/main" id="{7486344A-1F6C-5B73-16F1-52E701E62AAA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684" name="Gruppieren 1683">
                  <a:extLst>
                    <a:ext uri="{FF2B5EF4-FFF2-40B4-BE49-F238E27FC236}">
                      <a16:creationId xmlns:a16="http://schemas.microsoft.com/office/drawing/2014/main" id="{8C549E4E-EF9D-FBCE-D93B-A3F76DD294E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30" name="Ellipse 1729">
                    <a:extLst>
                      <a:ext uri="{FF2B5EF4-FFF2-40B4-BE49-F238E27FC236}">
                        <a16:creationId xmlns:a16="http://schemas.microsoft.com/office/drawing/2014/main" id="{5FEE4F58-F20D-BB5E-0C96-6795CC51FED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31" name="Additionszeichen 1730">
                    <a:extLst>
                      <a:ext uri="{FF2B5EF4-FFF2-40B4-BE49-F238E27FC236}">
                        <a16:creationId xmlns:a16="http://schemas.microsoft.com/office/drawing/2014/main" id="{E069C690-94A1-BC80-BF82-BF7E458CBDD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85" name="Gruppieren 1684">
                  <a:extLst>
                    <a:ext uri="{FF2B5EF4-FFF2-40B4-BE49-F238E27FC236}">
                      <a16:creationId xmlns:a16="http://schemas.microsoft.com/office/drawing/2014/main" id="{70797EE1-F30D-24DA-455C-FF43C5BFDBD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28" name="Ellipse 1727">
                    <a:extLst>
                      <a:ext uri="{FF2B5EF4-FFF2-40B4-BE49-F238E27FC236}">
                        <a16:creationId xmlns:a16="http://schemas.microsoft.com/office/drawing/2014/main" id="{BB967128-DF29-F55C-106A-17DD214148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9" name="Additionszeichen 1728">
                    <a:extLst>
                      <a:ext uri="{FF2B5EF4-FFF2-40B4-BE49-F238E27FC236}">
                        <a16:creationId xmlns:a16="http://schemas.microsoft.com/office/drawing/2014/main" id="{81FF43B9-2CB3-A7E7-91FB-DF8F9F62100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86" name="Gruppieren 1685">
                  <a:extLst>
                    <a:ext uri="{FF2B5EF4-FFF2-40B4-BE49-F238E27FC236}">
                      <a16:creationId xmlns:a16="http://schemas.microsoft.com/office/drawing/2014/main" id="{0D264FD9-1566-0041-43D2-039CB5614FA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26" name="Ellipse 1725">
                    <a:extLst>
                      <a:ext uri="{FF2B5EF4-FFF2-40B4-BE49-F238E27FC236}">
                        <a16:creationId xmlns:a16="http://schemas.microsoft.com/office/drawing/2014/main" id="{0FA45D95-79B9-F0C2-1699-D9595D52BE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7" name="Additionszeichen 1726">
                    <a:extLst>
                      <a:ext uri="{FF2B5EF4-FFF2-40B4-BE49-F238E27FC236}">
                        <a16:creationId xmlns:a16="http://schemas.microsoft.com/office/drawing/2014/main" id="{039E8E3D-3DFB-AF6C-F6C1-51F16F78616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87" name="Gruppieren 1686">
                  <a:extLst>
                    <a:ext uri="{FF2B5EF4-FFF2-40B4-BE49-F238E27FC236}">
                      <a16:creationId xmlns:a16="http://schemas.microsoft.com/office/drawing/2014/main" id="{F46AD3B3-68FE-130B-980C-EBBF51F28B4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24" name="Ellipse 1723">
                    <a:extLst>
                      <a:ext uri="{FF2B5EF4-FFF2-40B4-BE49-F238E27FC236}">
                        <a16:creationId xmlns:a16="http://schemas.microsoft.com/office/drawing/2014/main" id="{3AA2F56F-6A5A-B6AF-9B65-3BDBA878217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5" name="Additionszeichen 1724">
                    <a:extLst>
                      <a:ext uri="{FF2B5EF4-FFF2-40B4-BE49-F238E27FC236}">
                        <a16:creationId xmlns:a16="http://schemas.microsoft.com/office/drawing/2014/main" id="{0A170600-F928-E1AD-A721-4BAA0ECA779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88" name="Gruppieren 1687">
                  <a:extLst>
                    <a:ext uri="{FF2B5EF4-FFF2-40B4-BE49-F238E27FC236}">
                      <a16:creationId xmlns:a16="http://schemas.microsoft.com/office/drawing/2014/main" id="{A1611745-4DBF-3733-57C0-11028A709CF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22" name="Ellipse 1721">
                    <a:extLst>
                      <a:ext uri="{FF2B5EF4-FFF2-40B4-BE49-F238E27FC236}">
                        <a16:creationId xmlns:a16="http://schemas.microsoft.com/office/drawing/2014/main" id="{6BA0E82E-BAE9-5D33-3F56-91A5CF15840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3" name="Additionszeichen 1722">
                    <a:extLst>
                      <a:ext uri="{FF2B5EF4-FFF2-40B4-BE49-F238E27FC236}">
                        <a16:creationId xmlns:a16="http://schemas.microsoft.com/office/drawing/2014/main" id="{8BE02499-48FD-9749-94EF-23A97A090D0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89" name="Gruppieren 1688">
                  <a:extLst>
                    <a:ext uri="{FF2B5EF4-FFF2-40B4-BE49-F238E27FC236}">
                      <a16:creationId xmlns:a16="http://schemas.microsoft.com/office/drawing/2014/main" id="{43F61237-6EEC-EAD8-84D7-9120495D800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20" name="Ellipse 1719">
                    <a:extLst>
                      <a:ext uri="{FF2B5EF4-FFF2-40B4-BE49-F238E27FC236}">
                        <a16:creationId xmlns:a16="http://schemas.microsoft.com/office/drawing/2014/main" id="{4080200D-04AF-0E5E-835A-F685FD1361C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1" name="Additionszeichen 1720">
                    <a:extLst>
                      <a:ext uri="{FF2B5EF4-FFF2-40B4-BE49-F238E27FC236}">
                        <a16:creationId xmlns:a16="http://schemas.microsoft.com/office/drawing/2014/main" id="{06A82843-07A1-8521-67E5-83BB6507ED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90" name="Gruppieren 1689">
                  <a:extLst>
                    <a:ext uri="{FF2B5EF4-FFF2-40B4-BE49-F238E27FC236}">
                      <a16:creationId xmlns:a16="http://schemas.microsoft.com/office/drawing/2014/main" id="{D57C1FF5-EDCA-EA79-B242-AF0AB842497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18" name="Ellipse 1717">
                    <a:extLst>
                      <a:ext uri="{FF2B5EF4-FFF2-40B4-BE49-F238E27FC236}">
                        <a16:creationId xmlns:a16="http://schemas.microsoft.com/office/drawing/2014/main" id="{A222246D-A8CE-78CD-9093-BC47937EA0B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9" name="Additionszeichen 1718">
                    <a:extLst>
                      <a:ext uri="{FF2B5EF4-FFF2-40B4-BE49-F238E27FC236}">
                        <a16:creationId xmlns:a16="http://schemas.microsoft.com/office/drawing/2014/main" id="{F7293E9A-D036-6DA6-BC10-534779DB68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91" name="Gruppieren 1690">
                  <a:extLst>
                    <a:ext uri="{FF2B5EF4-FFF2-40B4-BE49-F238E27FC236}">
                      <a16:creationId xmlns:a16="http://schemas.microsoft.com/office/drawing/2014/main" id="{6A59DE3D-0AEA-425D-B761-DD2FA60390A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16" name="Ellipse 1715">
                    <a:extLst>
                      <a:ext uri="{FF2B5EF4-FFF2-40B4-BE49-F238E27FC236}">
                        <a16:creationId xmlns:a16="http://schemas.microsoft.com/office/drawing/2014/main" id="{6797BDD1-3108-718F-B1F6-E2BEDFF0BF6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7" name="Additionszeichen 1716">
                    <a:extLst>
                      <a:ext uri="{FF2B5EF4-FFF2-40B4-BE49-F238E27FC236}">
                        <a16:creationId xmlns:a16="http://schemas.microsoft.com/office/drawing/2014/main" id="{FB29FA79-AC7F-B9CD-1C2C-1AC28BBC218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92" name="Gruppieren 1691">
                  <a:extLst>
                    <a:ext uri="{FF2B5EF4-FFF2-40B4-BE49-F238E27FC236}">
                      <a16:creationId xmlns:a16="http://schemas.microsoft.com/office/drawing/2014/main" id="{C3B3D34B-C8F4-09ED-D51A-2403655E257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14" name="Ellipse 1713">
                    <a:extLst>
                      <a:ext uri="{FF2B5EF4-FFF2-40B4-BE49-F238E27FC236}">
                        <a16:creationId xmlns:a16="http://schemas.microsoft.com/office/drawing/2014/main" id="{D508234D-0C38-3178-5E83-A2BAC8FD27C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5" name="Additionszeichen 1714">
                    <a:extLst>
                      <a:ext uri="{FF2B5EF4-FFF2-40B4-BE49-F238E27FC236}">
                        <a16:creationId xmlns:a16="http://schemas.microsoft.com/office/drawing/2014/main" id="{C87218D5-5570-5243-4393-4E56BE5A1A6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93" name="Gruppieren 1692">
                  <a:extLst>
                    <a:ext uri="{FF2B5EF4-FFF2-40B4-BE49-F238E27FC236}">
                      <a16:creationId xmlns:a16="http://schemas.microsoft.com/office/drawing/2014/main" id="{EAD6E7B5-6F6C-BA66-B5AB-16A779BFC8C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12" name="Ellipse 1711">
                    <a:extLst>
                      <a:ext uri="{FF2B5EF4-FFF2-40B4-BE49-F238E27FC236}">
                        <a16:creationId xmlns:a16="http://schemas.microsoft.com/office/drawing/2014/main" id="{A21D08B2-26E7-9BC0-75FE-C086EF73E01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3" name="Additionszeichen 1712">
                    <a:extLst>
                      <a:ext uri="{FF2B5EF4-FFF2-40B4-BE49-F238E27FC236}">
                        <a16:creationId xmlns:a16="http://schemas.microsoft.com/office/drawing/2014/main" id="{95AF4A16-2EDA-1E36-9E48-275D31B399E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94" name="Gruppieren 1693">
                  <a:extLst>
                    <a:ext uri="{FF2B5EF4-FFF2-40B4-BE49-F238E27FC236}">
                      <a16:creationId xmlns:a16="http://schemas.microsoft.com/office/drawing/2014/main" id="{0E8C06F8-5E78-CF59-8DAA-8482F56784D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10" name="Ellipse 1709">
                    <a:extLst>
                      <a:ext uri="{FF2B5EF4-FFF2-40B4-BE49-F238E27FC236}">
                        <a16:creationId xmlns:a16="http://schemas.microsoft.com/office/drawing/2014/main" id="{BDA5499D-36C6-3636-F149-2C5F60FF656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1" name="Additionszeichen 1710">
                    <a:extLst>
                      <a:ext uri="{FF2B5EF4-FFF2-40B4-BE49-F238E27FC236}">
                        <a16:creationId xmlns:a16="http://schemas.microsoft.com/office/drawing/2014/main" id="{3DA60381-2EE5-CC31-2F4B-9D843D62237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95" name="Gruppieren 1694">
                  <a:extLst>
                    <a:ext uri="{FF2B5EF4-FFF2-40B4-BE49-F238E27FC236}">
                      <a16:creationId xmlns:a16="http://schemas.microsoft.com/office/drawing/2014/main" id="{975107B7-4F8B-CC82-F5F6-1FC1CE3481B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08" name="Ellipse 1707">
                    <a:extLst>
                      <a:ext uri="{FF2B5EF4-FFF2-40B4-BE49-F238E27FC236}">
                        <a16:creationId xmlns:a16="http://schemas.microsoft.com/office/drawing/2014/main" id="{F8910848-2CBF-8631-20C3-1D0235218F2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09" name="Additionszeichen 1708">
                    <a:extLst>
                      <a:ext uri="{FF2B5EF4-FFF2-40B4-BE49-F238E27FC236}">
                        <a16:creationId xmlns:a16="http://schemas.microsoft.com/office/drawing/2014/main" id="{117DF2F0-55AB-1E02-6924-0BC908B0719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696" name="Ellipse 1695">
                  <a:extLst>
                    <a:ext uri="{FF2B5EF4-FFF2-40B4-BE49-F238E27FC236}">
                      <a16:creationId xmlns:a16="http://schemas.microsoft.com/office/drawing/2014/main" id="{A3C3705E-1B08-EB0B-1883-F9029AB7F751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97" name="Ellipse 1696">
                  <a:extLst>
                    <a:ext uri="{FF2B5EF4-FFF2-40B4-BE49-F238E27FC236}">
                      <a16:creationId xmlns:a16="http://schemas.microsoft.com/office/drawing/2014/main" id="{C0CC3117-390C-7E26-73AA-48573132914F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98" name="Ellipse 1697">
                  <a:extLst>
                    <a:ext uri="{FF2B5EF4-FFF2-40B4-BE49-F238E27FC236}">
                      <a16:creationId xmlns:a16="http://schemas.microsoft.com/office/drawing/2014/main" id="{FCB5738E-BEFB-DD84-3C67-8F3D16472FE5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99" name="Ellipse 1698">
                  <a:extLst>
                    <a:ext uri="{FF2B5EF4-FFF2-40B4-BE49-F238E27FC236}">
                      <a16:creationId xmlns:a16="http://schemas.microsoft.com/office/drawing/2014/main" id="{2D3CD8E1-A748-897A-D368-342E6C158F5D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00" name="Ellipse 1699">
                  <a:extLst>
                    <a:ext uri="{FF2B5EF4-FFF2-40B4-BE49-F238E27FC236}">
                      <a16:creationId xmlns:a16="http://schemas.microsoft.com/office/drawing/2014/main" id="{97193AB2-B3B9-7017-DC76-56BF0DB87ED9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01" name="Ellipse 1700">
                  <a:extLst>
                    <a:ext uri="{FF2B5EF4-FFF2-40B4-BE49-F238E27FC236}">
                      <a16:creationId xmlns:a16="http://schemas.microsoft.com/office/drawing/2014/main" id="{C9873957-73F0-4F4B-AD97-0E99EC26FF41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02" name="Ellipse 1701">
                  <a:extLst>
                    <a:ext uri="{FF2B5EF4-FFF2-40B4-BE49-F238E27FC236}">
                      <a16:creationId xmlns:a16="http://schemas.microsoft.com/office/drawing/2014/main" id="{26423629-9146-889F-C1B2-AE3A9A334893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03" name="Ellipse 1702">
                  <a:extLst>
                    <a:ext uri="{FF2B5EF4-FFF2-40B4-BE49-F238E27FC236}">
                      <a16:creationId xmlns:a16="http://schemas.microsoft.com/office/drawing/2014/main" id="{0FEA3302-8FF0-9615-570D-10BC9EF49473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04" name="Ellipse 1703">
                  <a:extLst>
                    <a:ext uri="{FF2B5EF4-FFF2-40B4-BE49-F238E27FC236}">
                      <a16:creationId xmlns:a16="http://schemas.microsoft.com/office/drawing/2014/main" id="{DE0E4F3E-309B-185F-9A69-801B0D65F11C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05" name="Ellipse 1704">
                  <a:extLst>
                    <a:ext uri="{FF2B5EF4-FFF2-40B4-BE49-F238E27FC236}">
                      <a16:creationId xmlns:a16="http://schemas.microsoft.com/office/drawing/2014/main" id="{55D69A8E-B9F2-8351-BFC8-9BD6722674FB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06" name="Ellipse 1705">
                  <a:extLst>
                    <a:ext uri="{FF2B5EF4-FFF2-40B4-BE49-F238E27FC236}">
                      <a16:creationId xmlns:a16="http://schemas.microsoft.com/office/drawing/2014/main" id="{A6D95F97-57D5-3BCC-CE25-3EC7EAE6A283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07" name="Ellipse 1706">
                  <a:extLst>
                    <a:ext uri="{FF2B5EF4-FFF2-40B4-BE49-F238E27FC236}">
                      <a16:creationId xmlns:a16="http://schemas.microsoft.com/office/drawing/2014/main" id="{96B79506-C2BD-F523-2996-2EDB54412DD3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681" name="L-Schale">
                <a:extLst>
                  <a:ext uri="{FF2B5EF4-FFF2-40B4-BE49-F238E27FC236}">
                    <a16:creationId xmlns:a16="http://schemas.microsoft.com/office/drawing/2014/main" id="{1D39199C-C0F0-1A3A-DA38-E484F5C0622F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82" name="M-Schale">
                <a:extLst>
                  <a:ext uri="{FF2B5EF4-FFF2-40B4-BE49-F238E27FC236}">
                    <a16:creationId xmlns:a16="http://schemas.microsoft.com/office/drawing/2014/main" id="{83AA74F0-C2EA-4DA0-6D44-7B7BEE52352A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43" name="Gruppieren 1642">
              <a:extLst>
                <a:ext uri="{FF2B5EF4-FFF2-40B4-BE49-F238E27FC236}">
                  <a16:creationId xmlns:a16="http://schemas.microsoft.com/office/drawing/2014/main" id="{95555225-8013-4329-1B60-46A0C8786CC2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677" name="Ellipse 1676">
                <a:extLst>
                  <a:ext uri="{FF2B5EF4-FFF2-40B4-BE49-F238E27FC236}">
                    <a16:creationId xmlns:a16="http://schemas.microsoft.com/office/drawing/2014/main" id="{FBD16B02-0F5E-424E-77D9-773336D5E86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8" name="Minuszeichen 1677">
                <a:extLst>
                  <a:ext uri="{FF2B5EF4-FFF2-40B4-BE49-F238E27FC236}">
                    <a16:creationId xmlns:a16="http://schemas.microsoft.com/office/drawing/2014/main" id="{D137CD33-52FD-7AA4-8E38-825B6B524D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44" name="Gruppieren 1643">
              <a:extLst>
                <a:ext uri="{FF2B5EF4-FFF2-40B4-BE49-F238E27FC236}">
                  <a16:creationId xmlns:a16="http://schemas.microsoft.com/office/drawing/2014/main" id="{D44D75BA-A65E-AB9B-9968-4AB4E292F13C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675" name="Ellipse 1674">
                <a:extLst>
                  <a:ext uri="{FF2B5EF4-FFF2-40B4-BE49-F238E27FC236}">
                    <a16:creationId xmlns:a16="http://schemas.microsoft.com/office/drawing/2014/main" id="{7179202A-85CF-9850-D02C-911F0813CD0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6" name="Minuszeichen 1675">
                <a:extLst>
                  <a:ext uri="{FF2B5EF4-FFF2-40B4-BE49-F238E27FC236}">
                    <a16:creationId xmlns:a16="http://schemas.microsoft.com/office/drawing/2014/main" id="{E9AB9464-AB29-2C4A-3507-6BB6166B9CA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45" name="Gruppieren 1644">
              <a:extLst>
                <a:ext uri="{FF2B5EF4-FFF2-40B4-BE49-F238E27FC236}">
                  <a16:creationId xmlns:a16="http://schemas.microsoft.com/office/drawing/2014/main" id="{5882BF64-0554-F288-17A5-E8F1AF662F70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673" name="Ellipse 1672">
                <a:extLst>
                  <a:ext uri="{FF2B5EF4-FFF2-40B4-BE49-F238E27FC236}">
                    <a16:creationId xmlns:a16="http://schemas.microsoft.com/office/drawing/2014/main" id="{AA60E752-FF32-CA05-ABC4-7C75D90C47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4" name="Minuszeichen 1673">
                <a:extLst>
                  <a:ext uri="{FF2B5EF4-FFF2-40B4-BE49-F238E27FC236}">
                    <a16:creationId xmlns:a16="http://schemas.microsoft.com/office/drawing/2014/main" id="{EC154F82-F75B-4156-493F-ACC07EAB28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46" name="Gruppieren 1645">
              <a:extLst>
                <a:ext uri="{FF2B5EF4-FFF2-40B4-BE49-F238E27FC236}">
                  <a16:creationId xmlns:a16="http://schemas.microsoft.com/office/drawing/2014/main" id="{C5887C1B-C04E-25C6-CB08-F677465F995E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671" name="Ellipse 1670">
                <a:extLst>
                  <a:ext uri="{FF2B5EF4-FFF2-40B4-BE49-F238E27FC236}">
                    <a16:creationId xmlns:a16="http://schemas.microsoft.com/office/drawing/2014/main" id="{FECE4C54-66AE-26D7-C944-823BD356746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2" name="Minuszeichen 1671">
                <a:extLst>
                  <a:ext uri="{FF2B5EF4-FFF2-40B4-BE49-F238E27FC236}">
                    <a16:creationId xmlns:a16="http://schemas.microsoft.com/office/drawing/2014/main" id="{298C321E-B38B-B2FC-C7BF-A155CAD0B70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47" name="Gruppieren 1646">
              <a:extLst>
                <a:ext uri="{FF2B5EF4-FFF2-40B4-BE49-F238E27FC236}">
                  <a16:creationId xmlns:a16="http://schemas.microsoft.com/office/drawing/2014/main" id="{7713533F-757D-87BD-7EE0-0BB11119784A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669" name="Ellipse 1668">
                <a:extLst>
                  <a:ext uri="{FF2B5EF4-FFF2-40B4-BE49-F238E27FC236}">
                    <a16:creationId xmlns:a16="http://schemas.microsoft.com/office/drawing/2014/main" id="{1C140F56-F236-22EF-C3A4-522D0F86EA6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0" name="Minuszeichen 1669">
                <a:extLst>
                  <a:ext uri="{FF2B5EF4-FFF2-40B4-BE49-F238E27FC236}">
                    <a16:creationId xmlns:a16="http://schemas.microsoft.com/office/drawing/2014/main" id="{B41686F4-0996-7C33-A0BF-827C2BBFD6D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48" name="Gruppieren 1647">
              <a:extLst>
                <a:ext uri="{FF2B5EF4-FFF2-40B4-BE49-F238E27FC236}">
                  <a16:creationId xmlns:a16="http://schemas.microsoft.com/office/drawing/2014/main" id="{CD2A1F92-76FD-B294-6A12-4A31DCA510A2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667" name="Ellipse 1666">
                <a:extLst>
                  <a:ext uri="{FF2B5EF4-FFF2-40B4-BE49-F238E27FC236}">
                    <a16:creationId xmlns:a16="http://schemas.microsoft.com/office/drawing/2014/main" id="{E7CEC631-07C9-B102-093E-6A9E8899F87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8" name="Minuszeichen 1667">
                <a:extLst>
                  <a:ext uri="{FF2B5EF4-FFF2-40B4-BE49-F238E27FC236}">
                    <a16:creationId xmlns:a16="http://schemas.microsoft.com/office/drawing/2014/main" id="{77475535-20BC-D136-E9BA-A3A4A3816D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49" name="Gruppieren 1648">
              <a:extLst>
                <a:ext uri="{FF2B5EF4-FFF2-40B4-BE49-F238E27FC236}">
                  <a16:creationId xmlns:a16="http://schemas.microsoft.com/office/drawing/2014/main" id="{6931E28A-16A7-41B9-E5EC-E0F41DE76B7A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665" name="Ellipse 1664">
                <a:extLst>
                  <a:ext uri="{FF2B5EF4-FFF2-40B4-BE49-F238E27FC236}">
                    <a16:creationId xmlns:a16="http://schemas.microsoft.com/office/drawing/2014/main" id="{B58F6C8F-6708-40D3-3316-031EC62FDD2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6" name="Minuszeichen 1665">
                <a:extLst>
                  <a:ext uri="{FF2B5EF4-FFF2-40B4-BE49-F238E27FC236}">
                    <a16:creationId xmlns:a16="http://schemas.microsoft.com/office/drawing/2014/main" id="{E7A177BE-D339-A641-58E4-5D317F26FD2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50" name="Gruppieren 1649">
              <a:extLst>
                <a:ext uri="{FF2B5EF4-FFF2-40B4-BE49-F238E27FC236}">
                  <a16:creationId xmlns:a16="http://schemas.microsoft.com/office/drawing/2014/main" id="{433CEEDC-7927-086F-DD0B-70FDCEF2437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663" name="Ellipse 1662">
                <a:extLst>
                  <a:ext uri="{FF2B5EF4-FFF2-40B4-BE49-F238E27FC236}">
                    <a16:creationId xmlns:a16="http://schemas.microsoft.com/office/drawing/2014/main" id="{335FFA89-02F0-FEB9-B1D1-51EB1EF1E31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4" name="Minuszeichen 1663">
                <a:extLst>
                  <a:ext uri="{FF2B5EF4-FFF2-40B4-BE49-F238E27FC236}">
                    <a16:creationId xmlns:a16="http://schemas.microsoft.com/office/drawing/2014/main" id="{4F53D143-B37A-A9B7-9B2F-544B93F6561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51" name="Gruppieren 1650">
              <a:extLst>
                <a:ext uri="{FF2B5EF4-FFF2-40B4-BE49-F238E27FC236}">
                  <a16:creationId xmlns:a16="http://schemas.microsoft.com/office/drawing/2014/main" id="{70E62095-44E7-08DC-06DE-780B6C5200B9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661" name="Ellipse 1660">
                <a:extLst>
                  <a:ext uri="{FF2B5EF4-FFF2-40B4-BE49-F238E27FC236}">
                    <a16:creationId xmlns:a16="http://schemas.microsoft.com/office/drawing/2014/main" id="{E6485C9A-BE9A-259E-B175-823DF45BC30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2" name="Minuszeichen 1661">
                <a:extLst>
                  <a:ext uri="{FF2B5EF4-FFF2-40B4-BE49-F238E27FC236}">
                    <a16:creationId xmlns:a16="http://schemas.microsoft.com/office/drawing/2014/main" id="{DE8ADEFC-ED42-87B5-F6D8-96C916EF04D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52" name="Gruppieren 1651">
              <a:extLst>
                <a:ext uri="{FF2B5EF4-FFF2-40B4-BE49-F238E27FC236}">
                  <a16:creationId xmlns:a16="http://schemas.microsoft.com/office/drawing/2014/main" id="{B253799B-B068-8CBE-8455-8ED1E07E78CB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659" name="Ellipse 1658">
                <a:extLst>
                  <a:ext uri="{FF2B5EF4-FFF2-40B4-BE49-F238E27FC236}">
                    <a16:creationId xmlns:a16="http://schemas.microsoft.com/office/drawing/2014/main" id="{8B86E1FC-6471-0787-ABF2-3DECAFE770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0" name="Minuszeichen 1659">
                <a:extLst>
                  <a:ext uri="{FF2B5EF4-FFF2-40B4-BE49-F238E27FC236}">
                    <a16:creationId xmlns:a16="http://schemas.microsoft.com/office/drawing/2014/main" id="{6E367864-8B7A-D89A-40AE-0E22933C59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53" name="Gruppieren 1652">
              <a:extLst>
                <a:ext uri="{FF2B5EF4-FFF2-40B4-BE49-F238E27FC236}">
                  <a16:creationId xmlns:a16="http://schemas.microsoft.com/office/drawing/2014/main" id="{25E09FC0-B1E4-D329-5606-6D499C9CEDD8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657" name="Ellipse 1656">
                <a:extLst>
                  <a:ext uri="{FF2B5EF4-FFF2-40B4-BE49-F238E27FC236}">
                    <a16:creationId xmlns:a16="http://schemas.microsoft.com/office/drawing/2014/main" id="{F2D88AFF-E25D-312A-1D44-B3E1A445682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58" name="Minuszeichen 1657">
                <a:extLst>
                  <a:ext uri="{FF2B5EF4-FFF2-40B4-BE49-F238E27FC236}">
                    <a16:creationId xmlns:a16="http://schemas.microsoft.com/office/drawing/2014/main" id="{6B7FFE67-4B1E-EE6D-2C42-82EBB72A92C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54" name="Gruppieren 1653">
              <a:extLst>
                <a:ext uri="{FF2B5EF4-FFF2-40B4-BE49-F238E27FC236}">
                  <a16:creationId xmlns:a16="http://schemas.microsoft.com/office/drawing/2014/main" id="{37FE98D9-66AE-28C4-8914-A86386DADA07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655" name="Ellipse 1654">
                <a:extLst>
                  <a:ext uri="{FF2B5EF4-FFF2-40B4-BE49-F238E27FC236}">
                    <a16:creationId xmlns:a16="http://schemas.microsoft.com/office/drawing/2014/main" id="{B2AB93A3-E614-3F32-0505-1053BE80BA0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56" name="Minuszeichen 1655">
                <a:extLst>
                  <a:ext uri="{FF2B5EF4-FFF2-40B4-BE49-F238E27FC236}">
                    <a16:creationId xmlns:a16="http://schemas.microsoft.com/office/drawing/2014/main" id="{28ACACC4-FEB4-9680-0A20-8427919CD36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732" name="Gruppieren 1731">
            <a:extLst>
              <a:ext uri="{FF2B5EF4-FFF2-40B4-BE49-F238E27FC236}">
                <a16:creationId xmlns:a16="http://schemas.microsoft.com/office/drawing/2014/main" id="{B87D11AB-289D-7F67-AC7F-22C01832A8B6}"/>
              </a:ext>
            </a:extLst>
          </p:cNvPr>
          <p:cNvGrpSpPr>
            <a:grpSpLocks noChangeAspect="1"/>
          </p:cNvGrpSpPr>
          <p:nvPr/>
        </p:nvGrpSpPr>
        <p:grpSpPr>
          <a:xfrm>
            <a:off x="3441028" y="462318"/>
            <a:ext cx="944149" cy="979578"/>
            <a:chOff x="3576000" y="816426"/>
            <a:chExt cx="5040000" cy="5229127"/>
          </a:xfrm>
        </p:grpSpPr>
        <p:grpSp>
          <p:nvGrpSpPr>
            <p:cNvPr id="1733" name="Magnesium ohne e-">
              <a:extLst>
                <a:ext uri="{FF2B5EF4-FFF2-40B4-BE49-F238E27FC236}">
                  <a16:creationId xmlns:a16="http://schemas.microsoft.com/office/drawing/2014/main" id="{11ADECBE-1F03-C827-81E0-022F35A37595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770" name="K-Schale">
                <a:extLst>
                  <a:ext uri="{FF2B5EF4-FFF2-40B4-BE49-F238E27FC236}">
                    <a16:creationId xmlns:a16="http://schemas.microsoft.com/office/drawing/2014/main" id="{FB252F06-D969-1D0C-439C-CE73D8440081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771" name="Atomkern mit Protonen und Neutronen">
                <a:extLst>
                  <a:ext uri="{FF2B5EF4-FFF2-40B4-BE49-F238E27FC236}">
                    <a16:creationId xmlns:a16="http://schemas.microsoft.com/office/drawing/2014/main" id="{7A362BCE-5628-229A-2D61-911762D6555C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774" name="Atomkern">
                  <a:extLst>
                    <a:ext uri="{FF2B5EF4-FFF2-40B4-BE49-F238E27FC236}">
                      <a16:creationId xmlns:a16="http://schemas.microsoft.com/office/drawing/2014/main" id="{05FB56CD-840C-22B9-C874-CCB32368D222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775" name="Gruppieren 1774">
                  <a:extLst>
                    <a:ext uri="{FF2B5EF4-FFF2-40B4-BE49-F238E27FC236}">
                      <a16:creationId xmlns:a16="http://schemas.microsoft.com/office/drawing/2014/main" id="{30556ABB-126D-9564-86B9-65F8E942101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21" name="Ellipse 1820">
                    <a:extLst>
                      <a:ext uri="{FF2B5EF4-FFF2-40B4-BE49-F238E27FC236}">
                        <a16:creationId xmlns:a16="http://schemas.microsoft.com/office/drawing/2014/main" id="{39FC24A5-4AB7-3E7B-C44A-B01B8CACB92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22" name="Additionszeichen 1821">
                    <a:extLst>
                      <a:ext uri="{FF2B5EF4-FFF2-40B4-BE49-F238E27FC236}">
                        <a16:creationId xmlns:a16="http://schemas.microsoft.com/office/drawing/2014/main" id="{6A005869-2C47-D7CF-3C22-6462EE2A942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76" name="Gruppieren 1775">
                  <a:extLst>
                    <a:ext uri="{FF2B5EF4-FFF2-40B4-BE49-F238E27FC236}">
                      <a16:creationId xmlns:a16="http://schemas.microsoft.com/office/drawing/2014/main" id="{609B78B0-272A-6848-8344-194F8F5FD1D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19" name="Ellipse 1818">
                    <a:extLst>
                      <a:ext uri="{FF2B5EF4-FFF2-40B4-BE49-F238E27FC236}">
                        <a16:creationId xmlns:a16="http://schemas.microsoft.com/office/drawing/2014/main" id="{8B528F1B-8054-B9CD-6352-61606230AB6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20" name="Additionszeichen 1819">
                    <a:extLst>
                      <a:ext uri="{FF2B5EF4-FFF2-40B4-BE49-F238E27FC236}">
                        <a16:creationId xmlns:a16="http://schemas.microsoft.com/office/drawing/2014/main" id="{F4EA9ABA-A63C-97CB-B52A-3F9288B18E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77" name="Gruppieren 1776">
                  <a:extLst>
                    <a:ext uri="{FF2B5EF4-FFF2-40B4-BE49-F238E27FC236}">
                      <a16:creationId xmlns:a16="http://schemas.microsoft.com/office/drawing/2014/main" id="{5C4851D2-D95C-1E97-23BE-D68E7AF7197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17" name="Ellipse 1816">
                    <a:extLst>
                      <a:ext uri="{FF2B5EF4-FFF2-40B4-BE49-F238E27FC236}">
                        <a16:creationId xmlns:a16="http://schemas.microsoft.com/office/drawing/2014/main" id="{523EC57E-5AF1-595A-3332-C36E5C43CF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18" name="Additionszeichen 1817">
                    <a:extLst>
                      <a:ext uri="{FF2B5EF4-FFF2-40B4-BE49-F238E27FC236}">
                        <a16:creationId xmlns:a16="http://schemas.microsoft.com/office/drawing/2014/main" id="{B3991270-1291-57FC-265F-EB900B180A7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78" name="Gruppieren 1777">
                  <a:extLst>
                    <a:ext uri="{FF2B5EF4-FFF2-40B4-BE49-F238E27FC236}">
                      <a16:creationId xmlns:a16="http://schemas.microsoft.com/office/drawing/2014/main" id="{2CF72412-41A4-6D7E-C21E-019111D1A68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15" name="Ellipse 1814">
                    <a:extLst>
                      <a:ext uri="{FF2B5EF4-FFF2-40B4-BE49-F238E27FC236}">
                        <a16:creationId xmlns:a16="http://schemas.microsoft.com/office/drawing/2014/main" id="{B0859C4C-296F-4365-39B5-6A907695A6B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16" name="Additionszeichen 1815">
                    <a:extLst>
                      <a:ext uri="{FF2B5EF4-FFF2-40B4-BE49-F238E27FC236}">
                        <a16:creationId xmlns:a16="http://schemas.microsoft.com/office/drawing/2014/main" id="{81FC78C4-68FE-C81E-D463-CC5A87727C0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79" name="Gruppieren 1778">
                  <a:extLst>
                    <a:ext uri="{FF2B5EF4-FFF2-40B4-BE49-F238E27FC236}">
                      <a16:creationId xmlns:a16="http://schemas.microsoft.com/office/drawing/2014/main" id="{0D34B4F1-9F22-7F53-FE1B-89A4BBCBC43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13" name="Ellipse 1812">
                    <a:extLst>
                      <a:ext uri="{FF2B5EF4-FFF2-40B4-BE49-F238E27FC236}">
                        <a16:creationId xmlns:a16="http://schemas.microsoft.com/office/drawing/2014/main" id="{36D8048C-3E0A-80B3-1934-6EB8142A0A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14" name="Additionszeichen 1813">
                    <a:extLst>
                      <a:ext uri="{FF2B5EF4-FFF2-40B4-BE49-F238E27FC236}">
                        <a16:creationId xmlns:a16="http://schemas.microsoft.com/office/drawing/2014/main" id="{AF31CAB9-8185-4E36-B9FB-5211C97AD9D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80" name="Gruppieren 1779">
                  <a:extLst>
                    <a:ext uri="{FF2B5EF4-FFF2-40B4-BE49-F238E27FC236}">
                      <a16:creationId xmlns:a16="http://schemas.microsoft.com/office/drawing/2014/main" id="{A8ED9D50-D2F2-E6F6-259B-58689B8E22C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11" name="Ellipse 1810">
                    <a:extLst>
                      <a:ext uri="{FF2B5EF4-FFF2-40B4-BE49-F238E27FC236}">
                        <a16:creationId xmlns:a16="http://schemas.microsoft.com/office/drawing/2014/main" id="{C370821C-F843-45B5-BF8C-1218DBC28E7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12" name="Additionszeichen 1811">
                    <a:extLst>
                      <a:ext uri="{FF2B5EF4-FFF2-40B4-BE49-F238E27FC236}">
                        <a16:creationId xmlns:a16="http://schemas.microsoft.com/office/drawing/2014/main" id="{DEFC76E8-BD91-9ED9-B9A6-435A44CFCE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81" name="Gruppieren 1780">
                  <a:extLst>
                    <a:ext uri="{FF2B5EF4-FFF2-40B4-BE49-F238E27FC236}">
                      <a16:creationId xmlns:a16="http://schemas.microsoft.com/office/drawing/2014/main" id="{93136389-B10D-B062-20FB-70C13FEC240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09" name="Ellipse 1808">
                    <a:extLst>
                      <a:ext uri="{FF2B5EF4-FFF2-40B4-BE49-F238E27FC236}">
                        <a16:creationId xmlns:a16="http://schemas.microsoft.com/office/drawing/2014/main" id="{1CDD07EA-0359-3E40-F4BB-E69940B4DB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10" name="Additionszeichen 1809">
                    <a:extLst>
                      <a:ext uri="{FF2B5EF4-FFF2-40B4-BE49-F238E27FC236}">
                        <a16:creationId xmlns:a16="http://schemas.microsoft.com/office/drawing/2014/main" id="{77BBBEF9-380D-FBBE-B980-CD27E15FAE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82" name="Gruppieren 1781">
                  <a:extLst>
                    <a:ext uri="{FF2B5EF4-FFF2-40B4-BE49-F238E27FC236}">
                      <a16:creationId xmlns:a16="http://schemas.microsoft.com/office/drawing/2014/main" id="{BE30CA31-BF1B-9839-D15F-34951DE00A6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07" name="Ellipse 1806">
                    <a:extLst>
                      <a:ext uri="{FF2B5EF4-FFF2-40B4-BE49-F238E27FC236}">
                        <a16:creationId xmlns:a16="http://schemas.microsoft.com/office/drawing/2014/main" id="{F0130CA5-8BC6-8A3A-E5BA-0DE8D9F8B2A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08" name="Additionszeichen 1807">
                    <a:extLst>
                      <a:ext uri="{FF2B5EF4-FFF2-40B4-BE49-F238E27FC236}">
                        <a16:creationId xmlns:a16="http://schemas.microsoft.com/office/drawing/2014/main" id="{3048E4DB-5AE4-D734-A13B-9E796726C0B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83" name="Gruppieren 1782">
                  <a:extLst>
                    <a:ext uri="{FF2B5EF4-FFF2-40B4-BE49-F238E27FC236}">
                      <a16:creationId xmlns:a16="http://schemas.microsoft.com/office/drawing/2014/main" id="{95F1E6AC-85FE-7FD4-066B-7C11888FE7F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05" name="Ellipse 1804">
                    <a:extLst>
                      <a:ext uri="{FF2B5EF4-FFF2-40B4-BE49-F238E27FC236}">
                        <a16:creationId xmlns:a16="http://schemas.microsoft.com/office/drawing/2014/main" id="{84D45365-A9E4-0904-ECA1-D21EEE8585D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06" name="Additionszeichen 1805">
                    <a:extLst>
                      <a:ext uri="{FF2B5EF4-FFF2-40B4-BE49-F238E27FC236}">
                        <a16:creationId xmlns:a16="http://schemas.microsoft.com/office/drawing/2014/main" id="{3CB0C4E5-46BF-342E-C19B-E7BDB6A3F36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84" name="Gruppieren 1783">
                  <a:extLst>
                    <a:ext uri="{FF2B5EF4-FFF2-40B4-BE49-F238E27FC236}">
                      <a16:creationId xmlns:a16="http://schemas.microsoft.com/office/drawing/2014/main" id="{E3EE7C56-14D6-04C8-A7FB-1A2C69323E6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03" name="Ellipse 1802">
                    <a:extLst>
                      <a:ext uri="{FF2B5EF4-FFF2-40B4-BE49-F238E27FC236}">
                        <a16:creationId xmlns:a16="http://schemas.microsoft.com/office/drawing/2014/main" id="{CB0DB280-F35A-AE4A-95E0-48EAC90888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04" name="Additionszeichen 1803">
                    <a:extLst>
                      <a:ext uri="{FF2B5EF4-FFF2-40B4-BE49-F238E27FC236}">
                        <a16:creationId xmlns:a16="http://schemas.microsoft.com/office/drawing/2014/main" id="{E830A790-01EC-42F5-EA63-4FB85F0753D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85" name="Gruppieren 1784">
                  <a:extLst>
                    <a:ext uri="{FF2B5EF4-FFF2-40B4-BE49-F238E27FC236}">
                      <a16:creationId xmlns:a16="http://schemas.microsoft.com/office/drawing/2014/main" id="{EE8C7505-958C-4370-3481-68B6DD81B20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01" name="Ellipse 1800">
                    <a:extLst>
                      <a:ext uri="{FF2B5EF4-FFF2-40B4-BE49-F238E27FC236}">
                        <a16:creationId xmlns:a16="http://schemas.microsoft.com/office/drawing/2014/main" id="{237CAF18-B08A-F3E0-FEC4-D179BA66943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02" name="Additionszeichen 1801">
                    <a:extLst>
                      <a:ext uri="{FF2B5EF4-FFF2-40B4-BE49-F238E27FC236}">
                        <a16:creationId xmlns:a16="http://schemas.microsoft.com/office/drawing/2014/main" id="{5AB791C4-8DEC-B788-6EDD-9DAFE303767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86" name="Gruppieren 1785">
                  <a:extLst>
                    <a:ext uri="{FF2B5EF4-FFF2-40B4-BE49-F238E27FC236}">
                      <a16:creationId xmlns:a16="http://schemas.microsoft.com/office/drawing/2014/main" id="{41C22A53-C665-6BDB-DA70-EE7863E0CA8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99" name="Ellipse 1798">
                    <a:extLst>
                      <a:ext uri="{FF2B5EF4-FFF2-40B4-BE49-F238E27FC236}">
                        <a16:creationId xmlns:a16="http://schemas.microsoft.com/office/drawing/2014/main" id="{6B6B8465-82C6-DCD9-C971-8ED005B2E6B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00" name="Additionszeichen 1799">
                    <a:extLst>
                      <a:ext uri="{FF2B5EF4-FFF2-40B4-BE49-F238E27FC236}">
                        <a16:creationId xmlns:a16="http://schemas.microsoft.com/office/drawing/2014/main" id="{53D4CBBF-3246-4A64-AD66-7D9273BA3EB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787" name="Ellipse 1786">
                  <a:extLst>
                    <a:ext uri="{FF2B5EF4-FFF2-40B4-BE49-F238E27FC236}">
                      <a16:creationId xmlns:a16="http://schemas.microsoft.com/office/drawing/2014/main" id="{B6595BEE-EEEF-670D-4616-F4040705ACF8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88" name="Ellipse 1787">
                  <a:extLst>
                    <a:ext uri="{FF2B5EF4-FFF2-40B4-BE49-F238E27FC236}">
                      <a16:creationId xmlns:a16="http://schemas.microsoft.com/office/drawing/2014/main" id="{3A47B60B-5C36-CFCF-75C4-A3EE46AD60F4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89" name="Ellipse 1788">
                  <a:extLst>
                    <a:ext uri="{FF2B5EF4-FFF2-40B4-BE49-F238E27FC236}">
                      <a16:creationId xmlns:a16="http://schemas.microsoft.com/office/drawing/2014/main" id="{AD1FF534-9F1A-DAE2-6509-C23A775455A7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0" name="Ellipse 1789">
                  <a:extLst>
                    <a:ext uri="{FF2B5EF4-FFF2-40B4-BE49-F238E27FC236}">
                      <a16:creationId xmlns:a16="http://schemas.microsoft.com/office/drawing/2014/main" id="{9A7790EC-1256-650B-C80E-C65E20FE5F63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1" name="Ellipse 1790">
                  <a:extLst>
                    <a:ext uri="{FF2B5EF4-FFF2-40B4-BE49-F238E27FC236}">
                      <a16:creationId xmlns:a16="http://schemas.microsoft.com/office/drawing/2014/main" id="{A963DF47-C6CD-5CA8-CBCA-A15DD793A050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2" name="Ellipse 1791">
                  <a:extLst>
                    <a:ext uri="{FF2B5EF4-FFF2-40B4-BE49-F238E27FC236}">
                      <a16:creationId xmlns:a16="http://schemas.microsoft.com/office/drawing/2014/main" id="{E66F55D6-264A-2C97-5013-58A3FE54DCDB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3" name="Ellipse 1792">
                  <a:extLst>
                    <a:ext uri="{FF2B5EF4-FFF2-40B4-BE49-F238E27FC236}">
                      <a16:creationId xmlns:a16="http://schemas.microsoft.com/office/drawing/2014/main" id="{8A4B4132-56E0-4362-6920-4EFC3B99AD56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4" name="Ellipse 1793">
                  <a:extLst>
                    <a:ext uri="{FF2B5EF4-FFF2-40B4-BE49-F238E27FC236}">
                      <a16:creationId xmlns:a16="http://schemas.microsoft.com/office/drawing/2014/main" id="{3967C55B-4847-1231-4F7C-E4CD0AC663E1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5" name="Ellipse 1794">
                  <a:extLst>
                    <a:ext uri="{FF2B5EF4-FFF2-40B4-BE49-F238E27FC236}">
                      <a16:creationId xmlns:a16="http://schemas.microsoft.com/office/drawing/2014/main" id="{DFDB2444-FE5F-30B4-D10E-C870F70EEE0B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6" name="Ellipse 1795">
                  <a:extLst>
                    <a:ext uri="{FF2B5EF4-FFF2-40B4-BE49-F238E27FC236}">
                      <a16:creationId xmlns:a16="http://schemas.microsoft.com/office/drawing/2014/main" id="{A4A70602-B161-9A01-DFE8-E13353C6D810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7" name="Ellipse 1796">
                  <a:extLst>
                    <a:ext uri="{FF2B5EF4-FFF2-40B4-BE49-F238E27FC236}">
                      <a16:creationId xmlns:a16="http://schemas.microsoft.com/office/drawing/2014/main" id="{F3DD1DAD-06DC-B232-15FA-720C82FE82F3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8" name="Ellipse 1797">
                  <a:extLst>
                    <a:ext uri="{FF2B5EF4-FFF2-40B4-BE49-F238E27FC236}">
                      <a16:creationId xmlns:a16="http://schemas.microsoft.com/office/drawing/2014/main" id="{D8E30C0C-8EA3-A435-3983-5314FEEE50B6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772" name="L-Schale">
                <a:extLst>
                  <a:ext uri="{FF2B5EF4-FFF2-40B4-BE49-F238E27FC236}">
                    <a16:creationId xmlns:a16="http://schemas.microsoft.com/office/drawing/2014/main" id="{75F3DEFA-0F8E-878B-122F-A3A975CACD34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73" name="M-Schale">
                <a:extLst>
                  <a:ext uri="{FF2B5EF4-FFF2-40B4-BE49-F238E27FC236}">
                    <a16:creationId xmlns:a16="http://schemas.microsoft.com/office/drawing/2014/main" id="{DD846079-DF17-F528-A0F9-EF650E6434B2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34" name="Gruppieren 1733">
              <a:extLst>
                <a:ext uri="{FF2B5EF4-FFF2-40B4-BE49-F238E27FC236}">
                  <a16:creationId xmlns:a16="http://schemas.microsoft.com/office/drawing/2014/main" id="{98A7D173-3104-3C24-C13B-2A07E1E49913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768" name="Ellipse 1767">
                <a:extLst>
                  <a:ext uri="{FF2B5EF4-FFF2-40B4-BE49-F238E27FC236}">
                    <a16:creationId xmlns:a16="http://schemas.microsoft.com/office/drawing/2014/main" id="{6C131265-D313-FB95-9EB0-0DC12431C0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9" name="Minuszeichen 1768">
                <a:extLst>
                  <a:ext uri="{FF2B5EF4-FFF2-40B4-BE49-F238E27FC236}">
                    <a16:creationId xmlns:a16="http://schemas.microsoft.com/office/drawing/2014/main" id="{71FEEC3B-44AD-68DB-EDC0-CEE83E579F8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35" name="Gruppieren 1734">
              <a:extLst>
                <a:ext uri="{FF2B5EF4-FFF2-40B4-BE49-F238E27FC236}">
                  <a16:creationId xmlns:a16="http://schemas.microsoft.com/office/drawing/2014/main" id="{6B16E18B-3CAF-C01C-E124-59841FF0B60E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766" name="Ellipse 1765">
                <a:extLst>
                  <a:ext uri="{FF2B5EF4-FFF2-40B4-BE49-F238E27FC236}">
                    <a16:creationId xmlns:a16="http://schemas.microsoft.com/office/drawing/2014/main" id="{2A58CD11-02D8-4B6B-D725-BF2A4E8CC19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7" name="Minuszeichen 1766">
                <a:extLst>
                  <a:ext uri="{FF2B5EF4-FFF2-40B4-BE49-F238E27FC236}">
                    <a16:creationId xmlns:a16="http://schemas.microsoft.com/office/drawing/2014/main" id="{7F961B79-D087-29DA-3C7F-C6755A9C36D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36" name="Gruppieren 1735">
              <a:extLst>
                <a:ext uri="{FF2B5EF4-FFF2-40B4-BE49-F238E27FC236}">
                  <a16:creationId xmlns:a16="http://schemas.microsoft.com/office/drawing/2014/main" id="{B0583792-B707-FAD5-6B26-C3B1068E91F6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764" name="Ellipse 1763">
                <a:extLst>
                  <a:ext uri="{FF2B5EF4-FFF2-40B4-BE49-F238E27FC236}">
                    <a16:creationId xmlns:a16="http://schemas.microsoft.com/office/drawing/2014/main" id="{9532A73A-7F32-FB40-EB86-4FDD3A24A97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5" name="Minuszeichen 1764">
                <a:extLst>
                  <a:ext uri="{FF2B5EF4-FFF2-40B4-BE49-F238E27FC236}">
                    <a16:creationId xmlns:a16="http://schemas.microsoft.com/office/drawing/2014/main" id="{20220322-EFF4-8EDD-86FE-C34C5227211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37" name="Gruppieren 1736">
              <a:extLst>
                <a:ext uri="{FF2B5EF4-FFF2-40B4-BE49-F238E27FC236}">
                  <a16:creationId xmlns:a16="http://schemas.microsoft.com/office/drawing/2014/main" id="{73D2715B-F13D-6D28-C96A-01C57E69A630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762" name="Ellipse 1761">
                <a:extLst>
                  <a:ext uri="{FF2B5EF4-FFF2-40B4-BE49-F238E27FC236}">
                    <a16:creationId xmlns:a16="http://schemas.microsoft.com/office/drawing/2014/main" id="{C872E2F8-F35E-7A06-90AC-57AB0FFCB50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3" name="Minuszeichen 1762">
                <a:extLst>
                  <a:ext uri="{FF2B5EF4-FFF2-40B4-BE49-F238E27FC236}">
                    <a16:creationId xmlns:a16="http://schemas.microsoft.com/office/drawing/2014/main" id="{4787E368-7E7B-8461-6DC2-1D762F85574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38" name="Gruppieren 1737">
              <a:extLst>
                <a:ext uri="{FF2B5EF4-FFF2-40B4-BE49-F238E27FC236}">
                  <a16:creationId xmlns:a16="http://schemas.microsoft.com/office/drawing/2014/main" id="{404C8197-D021-CFE6-8024-0DA1F9DA1EC0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760" name="Ellipse 1759">
                <a:extLst>
                  <a:ext uri="{FF2B5EF4-FFF2-40B4-BE49-F238E27FC236}">
                    <a16:creationId xmlns:a16="http://schemas.microsoft.com/office/drawing/2014/main" id="{4766E5F2-67AD-C6DD-258C-B4D30555E53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1" name="Minuszeichen 1760">
                <a:extLst>
                  <a:ext uri="{FF2B5EF4-FFF2-40B4-BE49-F238E27FC236}">
                    <a16:creationId xmlns:a16="http://schemas.microsoft.com/office/drawing/2014/main" id="{A6F11435-F3DA-C08D-E299-C701E5A6C90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39" name="Gruppieren 1738">
              <a:extLst>
                <a:ext uri="{FF2B5EF4-FFF2-40B4-BE49-F238E27FC236}">
                  <a16:creationId xmlns:a16="http://schemas.microsoft.com/office/drawing/2014/main" id="{B4D09B67-1D48-ADAD-A8C2-A4B484A11CE6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758" name="Ellipse 1757">
                <a:extLst>
                  <a:ext uri="{FF2B5EF4-FFF2-40B4-BE49-F238E27FC236}">
                    <a16:creationId xmlns:a16="http://schemas.microsoft.com/office/drawing/2014/main" id="{F51F5E24-39CB-85E1-B6D4-378B15526E2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59" name="Minuszeichen 1758">
                <a:extLst>
                  <a:ext uri="{FF2B5EF4-FFF2-40B4-BE49-F238E27FC236}">
                    <a16:creationId xmlns:a16="http://schemas.microsoft.com/office/drawing/2014/main" id="{E7831D60-E588-E69A-2C02-21C43BE5A44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40" name="Gruppieren 1739">
              <a:extLst>
                <a:ext uri="{FF2B5EF4-FFF2-40B4-BE49-F238E27FC236}">
                  <a16:creationId xmlns:a16="http://schemas.microsoft.com/office/drawing/2014/main" id="{A3819EF1-F2E8-1EF6-13CD-B78B8F2F88EA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756" name="Ellipse 1755">
                <a:extLst>
                  <a:ext uri="{FF2B5EF4-FFF2-40B4-BE49-F238E27FC236}">
                    <a16:creationId xmlns:a16="http://schemas.microsoft.com/office/drawing/2014/main" id="{B4FACA1A-805F-C98A-D187-99CDF2103F8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57" name="Minuszeichen 1756">
                <a:extLst>
                  <a:ext uri="{FF2B5EF4-FFF2-40B4-BE49-F238E27FC236}">
                    <a16:creationId xmlns:a16="http://schemas.microsoft.com/office/drawing/2014/main" id="{464822C1-FA9C-FB8E-3769-7614DF97DBB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41" name="Gruppieren 1740">
              <a:extLst>
                <a:ext uri="{FF2B5EF4-FFF2-40B4-BE49-F238E27FC236}">
                  <a16:creationId xmlns:a16="http://schemas.microsoft.com/office/drawing/2014/main" id="{89893E5D-BAD4-5D0C-1725-93980172A767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754" name="Ellipse 1753">
                <a:extLst>
                  <a:ext uri="{FF2B5EF4-FFF2-40B4-BE49-F238E27FC236}">
                    <a16:creationId xmlns:a16="http://schemas.microsoft.com/office/drawing/2014/main" id="{6EEAE915-9574-C011-A9BA-33CC0BCC328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55" name="Minuszeichen 1754">
                <a:extLst>
                  <a:ext uri="{FF2B5EF4-FFF2-40B4-BE49-F238E27FC236}">
                    <a16:creationId xmlns:a16="http://schemas.microsoft.com/office/drawing/2014/main" id="{88A49833-E844-A71B-AFCD-F4C27C5FDA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42" name="Gruppieren 1741">
              <a:extLst>
                <a:ext uri="{FF2B5EF4-FFF2-40B4-BE49-F238E27FC236}">
                  <a16:creationId xmlns:a16="http://schemas.microsoft.com/office/drawing/2014/main" id="{797FDE32-0137-3685-5975-0296EAE3C104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752" name="Ellipse 1751">
                <a:extLst>
                  <a:ext uri="{FF2B5EF4-FFF2-40B4-BE49-F238E27FC236}">
                    <a16:creationId xmlns:a16="http://schemas.microsoft.com/office/drawing/2014/main" id="{5601A9BC-0678-2ABD-8EB9-D84AEFE5580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53" name="Minuszeichen 1752">
                <a:extLst>
                  <a:ext uri="{FF2B5EF4-FFF2-40B4-BE49-F238E27FC236}">
                    <a16:creationId xmlns:a16="http://schemas.microsoft.com/office/drawing/2014/main" id="{0D0FBBD3-7183-9C89-8FA1-F996040577F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43" name="Gruppieren 1742">
              <a:extLst>
                <a:ext uri="{FF2B5EF4-FFF2-40B4-BE49-F238E27FC236}">
                  <a16:creationId xmlns:a16="http://schemas.microsoft.com/office/drawing/2014/main" id="{25F14DA7-CA67-2DF2-87ED-63964AB3092B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750" name="Ellipse 1749">
                <a:extLst>
                  <a:ext uri="{FF2B5EF4-FFF2-40B4-BE49-F238E27FC236}">
                    <a16:creationId xmlns:a16="http://schemas.microsoft.com/office/drawing/2014/main" id="{32977F7A-A90C-3966-3E7C-BA23DD5EF05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51" name="Minuszeichen 1750">
                <a:extLst>
                  <a:ext uri="{FF2B5EF4-FFF2-40B4-BE49-F238E27FC236}">
                    <a16:creationId xmlns:a16="http://schemas.microsoft.com/office/drawing/2014/main" id="{B67D269A-5001-A054-1456-870F19AE82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44" name="Gruppieren 1743">
              <a:extLst>
                <a:ext uri="{FF2B5EF4-FFF2-40B4-BE49-F238E27FC236}">
                  <a16:creationId xmlns:a16="http://schemas.microsoft.com/office/drawing/2014/main" id="{19947DD1-AB9B-771D-A05E-2FB28A61EA1A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748" name="Ellipse 1747">
                <a:extLst>
                  <a:ext uri="{FF2B5EF4-FFF2-40B4-BE49-F238E27FC236}">
                    <a16:creationId xmlns:a16="http://schemas.microsoft.com/office/drawing/2014/main" id="{74C4E29C-E71F-2233-FD11-26DE195BCB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9" name="Minuszeichen 1748">
                <a:extLst>
                  <a:ext uri="{FF2B5EF4-FFF2-40B4-BE49-F238E27FC236}">
                    <a16:creationId xmlns:a16="http://schemas.microsoft.com/office/drawing/2014/main" id="{7379E065-586F-F392-227A-4FED7484192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45" name="Gruppieren 1744">
              <a:extLst>
                <a:ext uri="{FF2B5EF4-FFF2-40B4-BE49-F238E27FC236}">
                  <a16:creationId xmlns:a16="http://schemas.microsoft.com/office/drawing/2014/main" id="{F2213537-FC4E-352B-A58A-835E139E88FA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746" name="Ellipse 1745">
                <a:extLst>
                  <a:ext uri="{FF2B5EF4-FFF2-40B4-BE49-F238E27FC236}">
                    <a16:creationId xmlns:a16="http://schemas.microsoft.com/office/drawing/2014/main" id="{2F61A653-ECAE-EEFB-3167-706C91E3D9F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7" name="Minuszeichen 1746">
                <a:extLst>
                  <a:ext uri="{FF2B5EF4-FFF2-40B4-BE49-F238E27FC236}">
                    <a16:creationId xmlns:a16="http://schemas.microsoft.com/office/drawing/2014/main" id="{3A49B39E-51C3-CC61-8E73-B43F989740D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823" name="Gruppieren 1822">
            <a:extLst>
              <a:ext uri="{FF2B5EF4-FFF2-40B4-BE49-F238E27FC236}">
                <a16:creationId xmlns:a16="http://schemas.microsoft.com/office/drawing/2014/main" id="{92A7747F-812A-0B2C-9D4B-4CF185FFAE64}"/>
              </a:ext>
            </a:extLst>
          </p:cNvPr>
          <p:cNvGrpSpPr>
            <a:grpSpLocks noChangeAspect="1"/>
          </p:cNvGrpSpPr>
          <p:nvPr/>
        </p:nvGrpSpPr>
        <p:grpSpPr>
          <a:xfrm>
            <a:off x="4754713" y="463065"/>
            <a:ext cx="944149" cy="979578"/>
            <a:chOff x="3576000" y="816426"/>
            <a:chExt cx="5040000" cy="5229127"/>
          </a:xfrm>
        </p:grpSpPr>
        <p:grpSp>
          <p:nvGrpSpPr>
            <p:cNvPr id="1824" name="Magnesium ohne e-">
              <a:extLst>
                <a:ext uri="{FF2B5EF4-FFF2-40B4-BE49-F238E27FC236}">
                  <a16:creationId xmlns:a16="http://schemas.microsoft.com/office/drawing/2014/main" id="{2DBD0240-94C2-F3DC-73E4-0F71F16C3716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861" name="K-Schale">
                <a:extLst>
                  <a:ext uri="{FF2B5EF4-FFF2-40B4-BE49-F238E27FC236}">
                    <a16:creationId xmlns:a16="http://schemas.microsoft.com/office/drawing/2014/main" id="{0421BDB9-772F-D949-519E-A6142BBFDF31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862" name="Atomkern mit Protonen und Neutronen">
                <a:extLst>
                  <a:ext uri="{FF2B5EF4-FFF2-40B4-BE49-F238E27FC236}">
                    <a16:creationId xmlns:a16="http://schemas.microsoft.com/office/drawing/2014/main" id="{3163DA6B-AE41-2C49-F2FD-35CF24C01626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865" name="Atomkern">
                  <a:extLst>
                    <a:ext uri="{FF2B5EF4-FFF2-40B4-BE49-F238E27FC236}">
                      <a16:creationId xmlns:a16="http://schemas.microsoft.com/office/drawing/2014/main" id="{7694F6AF-6796-8C3B-9538-C6897F8134FF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866" name="Gruppieren 1865">
                  <a:extLst>
                    <a:ext uri="{FF2B5EF4-FFF2-40B4-BE49-F238E27FC236}">
                      <a16:creationId xmlns:a16="http://schemas.microsoft.com/office/drawing/2014/main" id="{428EB621-1213-326E-9BB2-678D2379784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12" name="Ellipse 1911">
                    <a:extLst>
                      <a:ext uri="{FF2B5EF4-FFF2-40B4-BE49-F238E27FC236}">
                        <a16:creationId xmlns:a16="http://schemas.microsoft.com/office/drawing/2014/main" id="{4107CFCC-24DB-3D83-59E1-1756AA9AD4C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13" name="Additionszeichen 1912">
                    <a:extLst>
                      <a:ext uri="{FF2B5EF4-FFF2-40B4-BE49-F238E27FC236}">
                        <a16:creationId xmlns:a16="http://schemas.microsoft.com/office/drawing/2014/main" id="{15C2260C-BB43-21B7-B16D-FE88284EC1B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67" name="Gruppieren 1866">
                  <a:extLst>
                    <a:ext uri="{FF2B5EF4-FFF2-40B4-BE49-F238E27FC236}">
                      <a16:creationId xmlns:a16="http://schemas.microsoft.com/office/drawing/2014/main" id="{D5B1198D-BFB7-D50E-EC51-EBCDA321171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10" name="Ellipse 1909">
                    <a:extLst>
                      <a:ext uri="{FF2B5EF4-FFF2-40B4-BE49-F238E27FC236}">
                        <a16:creationId xmlns:a16="http://schemas.microsoft.com/office/drawing/2014/main" id="{D6011780-D7F1-5A31-40F3-8F49B6A19FC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11" name="Additionszeichen 1910">
                    <a:extLst>
                      <a:ext uri="{FF2B5EF4-FFF2-40B4-BE49-F238E27FC236}">
                        <a16:creationId xmlns:a16="http://schemas.microsoft.com/office/drawing/2014/main" id="{F224F0F4-D336-CECA-0BFA-A7AA2725CF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68" name="Gruppieren 1867">
                  <a:extLst>
                    <a:ext uri="{FF2B5EF4-FFF2-40B4-BE49-F238E27FC236}">
                      <a16:creationId xmlns:a16="http://schemas.microsoft.com/office/drawing/2014/main" id="{7EC75F8E-286A-1AD8-2BD9-FD5F1598285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08" name="Ellipse 1907">
                    <a:extLst>
                      <a:ext uri="{FF2B5EF4-FFF2-40B4-BE49-F238E27FC236}">
                        <a16:creationId xmlns:a16="http://schemas.microsoft.com/office/drawing/2014/main" id="{5EDA1A17-65D8-80DA-CBD4-9D287D53550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09" name="Additionszeichen 1908">
                    <a:extLst>
                      <a:ext uri="{FF2B5EF4-FFF2-40B4-BE49-F238E27FC236}">
                        <a16:creationId xmlns:a16="http://schemas.microsoft.com/office/drawing/2014/main" id="{92FDBC16-A9DC-A1C0-10C9-2F304DCAD2F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69" name="Gruppieren 1868">
                  <a:extLst>
                    <a:ext uri="{FF2B5EF4-FFF2-40B4-BE49-F238E27FC236}">
                      <a16:creationId xmlns:a16="http://schemas.microsoft.com/office/drawing/2014/main" id="{EB6F04B4-B58E-8840-8217-66F2CF42DED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06" name="Ellipse 1905">
                    <a:extLst>
                      <a:ext uri="{FF2B5EF4-FFF2-40B4-BE49-F238E27FC236}">
                        <a16:creationId xmlns:a16="http://schemas.microsoft.com/office/drawing/2014/main" id="{B775C806-E2F9-C6F6-C0A7-6A4A8F4B95B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07" name="Additionszeichen 1906">
                    <a:extLst>
                      <a:ext uri="{FF2B5EF4-FFF2-40B4-BE49-F238E27FC236}">
                        <a16:creationId xmlns:a16="http://schemas.microsoft.com/office/drawing/2014/main" id="{196C083B-7B7A-0620-BFD4-42DF503B1F9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0" name="Gruppieren 1869">
                  <a:extLst>
                    <a:ext uri="{FF2B5EF4-FFF2-40B4-BE49-F238E27FC236}">
                      <a16:creationId xmlns:a16="http://schemas.microsoft.com/office/drawing/2014/main" id="{B657F74D-C91D-482D-87AA-EE3AA6C0A08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04" name="Ellipse 1903">
                    <a:extLst>
                      <a:ext uri="{FF2B5EF4-FFF2-40B4-BE49-F238E27FC236}">
                        <a16:creationId xmlns:a16="http://schemas.microsoft.com/office/drawing/2014/main" id="{21F37147-3543-C1EF-1DBB-62145C12AB2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05" name="Additionszeichen 1904">
                    <a:extLst>
                      <a:ext uri="{FF2B5EF4-FFF2-40B4-BE49-F238E27FC236}">
                        <a16:creationId xmlns:a16="http://schemas.microsoft.com/office/drawing/2014/main" id="{9CF277C2-531C-0684-9082-698D4D34B4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1" name="Gruppieren 1870">
                  <a:extLst>
                    <a:ext uri="{FF2B5EF4-FFF2-40B4-BE49-F238E27FC236}">
                      <a16:creationId xmlns:a16="http://schemas.microsoft.com/office/drawing/2014/main" id="{0B2B5D39-4543-C25E-C425-B7A10DFBBCA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02" name="Ellipse 1901">
                    <a:extLst>
                      <a:ext uri="{FF2B5EF4-FFF2-40B4-BE49-F238E27FC236}">
                        <a16:creationId xmlns:a16="http://schemas.microsoft.com/office/drawing/2014/main" id="{20F30DBC-A984-B924-ACAA-DD49EC30E46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03" name="Additionszeichen 1902">
                    <a:extLst>
                      <a:ext uri="{FF2B5EF4-FFF2-40B4-BE49-F238E27FC236}">
                        <a16:creationId xmlns:a16="http://schemas.microsoft.com/office/drawing/2014/main" id="{698816BB-E058-E148-7F72-7A4A363E953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2" name="Gruppieren 1871">
                  <a:extLst>
                    <a:ext uri="{FF2B5EF4-FFF2-40B4-BE49-F238E27FC236}">
                      <a16:creationId xmlns:a16="http://schemas.microsoft.com/office/drawing/2014/main" id="{1CF93E24-3FE3-1911-09A3-6D64C273CD5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00" name="Ellipse 1899">
                    <a:extLst>
                      <a:ext uri="{FF2B5EF4-FFF2-40B4-BE49-F238E27FC236}">
                        <a16:creationId xmlns:a16="http://schemas.microsoft.com/office/drawing/2014/main" id="{F961DB20-E1C0-B813-8737-EEF1B8BE767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01" name="Additionszeichen 1900">
                    <a:extLst>
                      <a:ext uri="{FF2B5EF4-FFF2-40B4-BE49-F238E27FC236}">
                        <a16:creationId xmlns:a16="http://schemas.microsoft.com/office/drawing/2014/main" id="{42F55E53-E355-219F-613B-8BD4F932104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3" name="Gruppieren 1872">
                  <a:extLst>
                    <a:ext uri="{FF2B5EF4-FFF2-40B4-BE49-F238E27FC236}">
                      <a16:creationId xmlns:a16="http://schemas.microsoft.com/office/drawing/2014/main" id="{A3294253-C8A8-30E8-C33B-978CA22DA6A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98" name="Ellipse 1897">
                    <a:extLst>
                      <a:ext uri="{FF2B5EF4-FFF2-40B4-BE49-F238E27FC236}">
                        <a16:creationId xmlns:a16="http://schemas.microsoft.com/office/drawing/2014/main" id="{D83BF4D3-CEE0-CF6C-24FE-7C4CCA0DA8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99" name="Additionszeichen 1898">
                    <a:extLst>
                      <a:ext uri="{FF2B5EF4-FFF2-40B4-BE49-F238E27FC236}">
                        <a16:creationId xmlns:a16="http://schemas.microsoft.com/office/drawing/2014/main" id="{4FF4C73C-2A93-FA72-D50E-7CA9E500C15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4" name="Gruppieren 1873">
                  <a:extLst>
                    <a:ext uri="{FF2B5EF4-FFF2-40B4-BE49-F238E27FC236}">
                      <a16:creationId xmlns:a16="http://schemas.microsoft.com/office/drawing/2014/main" id="{3F2EF9D5-24A0-945A-CB34-045FDD3BB9B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96" name="Ellipse 1895">
                    <a:extLst>
                      <a:ext uri="{FF2B5EF4-FFF2-40B4-BE49-F238E27FC236}">
                        <a16:creationId xmlns:a16="http://schemas.microsoft.com/office/drawing/2014/main" id="{6D006CB8-B315-6412-D2FA-1D6F25266A6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97" name="Additionszeichen 1896">
                    <a:extLst>
                      <a:ext uri="{FF2B5EF4-FFF2-40B4-BE49-F238E27FC236}">
                        <a16:creationId xmlns:a16="http://schemas.microsoft.com/office/drawing/2014/main" id="{6677A455-2145-8A71-D9D2-17CB0300237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5" name="Gruppieren 1874">
                  <a:extLst>
                    <a:ext uri="{FF2B5EF4-FFF2-40B4-BE49-F238E27FC236}">
                      <a16:creationId xmlns:a16="http://schemas.microsoft.com/office/drawing/2014/main" id="{8FCC77BB-55D3-8E01-8685-88BD221F02E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94" name="Ellipse 1893">
                    <a:extLst>
                      <a:ext uri="{FF2B5EF4-FFF2-40B4-BE49-F238E27FC236}">
                        <a16:creationId xmlns:a16="http://schemas.microsoft.com/office/drawing/2014/main" id="{C3DF013D-962E-567A-A73B-89B667ABDC6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95" name="Additionszeichen 1894">
                    <a:extLst>
                      <a:ext uri="{FF2B5EF4-FFF2-40B4-BE49-F238E27FC236}">
                        <a16:creationId xmlns:a16="http://schemas.microsoft.com/office/drawing/2014/main" id="{A53D8AAC-A6DF-7F38-BA46-8DADC2B7F69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6" name="Gruppieren 1875">
                  <a:extLst>
                    <a:ext uri="{FF2B5EF4-FFF2-40B4-BE49-F238E27FC236}">
                      <a16:creationId xmlns:a16="http://schemas.microsoft.com/office/drawing/2014/main" id="{0DBF987F-9936-F814-F262-FD7F8FC9C46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92" name="Ellipse 1891">
                    <a:extLst>
                      <a:ext uri="{FF2B5EF4-FFF2-40B4-BE49-F238E27FC236}">
                        <a16:creationId xmlns:a16="http://schemas.microsoft.com/office/drawing/2014/main" id="{E3C3151C-21E1-99A2-7353-8F7F9071538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93" name="Additionszeichen 1892">
                    <a:extLst>
                      <a:ext uri="{FF2B5EF4-FFF2-40B4-BE49-F238E27FC236}">
                        <a16:creationId xmlns:a16="http://schemas.microsoft.com/office/drawing/2014/main" id="{15FC4D91-8B0A-1DEC-BCEC-F361B4B414C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7" name="Gruppieren 1876">
                  <a:extLst>
                    <a:ext uri="{FF2B5EF4-FFF2-40B4-BE49-F238E27FC236}">
                      <a16:creationId xmlns:a16="http://schemas.microsoft.com/office/drawing/2014/main" id="{BD54B1D6-099D-3C49-2A11-BEE7318E52F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90" name="Ellipse 1889">
                    <a:extLst>
                      <a:ext uri="{FF2B5EF4-FFF2-40B4-BE49-F238E27FC236}">
                        <a16:creationId xmlns:a16="http://schemas.microsoft.com/office/drawing/2014/main" id="{EB1428F7-CAD0-7616-46BE-0797D95CC55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91" name="Additionszeichen 1890">
                    <a:extLst>
                      <a:ext uri="{FF2B5EF4-FFF2-40B4-BE49-F238E27FC236}">
                        <a16:creationId xmlns:a16="http://schemas.microsoft.com/office/drawing/2014/main" id="{A304BC06-9043-0298-FA9B-D669F48B8AF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878" name="Ellipse 1877">
                  <a:extLst>
                    <a:ext uri="{FF2B5EF4-FFF2-40B4-BE49-F238E27FC236}">
                      <a16:creationId xmlns:a16="http://schemas.microsoft.com/office/drawing/2014/main" id="{6129275D-FA37-BEF7-295E-B635F3FF91B0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79" name="Ellipse 1878">
                  <a:extLst>
                    <a:ext uri="{FF2B5EF4-FFF2-40B4-BE49-F238E27FC236}">
                      <a16:creationId xmlns:a16="http://schemas.microsoft.com/office/drawing/2014/main" id="{5337AC2D-741D-AF4A-8E49-B5D003C0D1C7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0" name="Ellipse 1879">
                  <a:extLst>
                    <a:ext uri="{FF2B5EF4-FFF2-40B4-BE49-F238E27FC236}">
                      <a16:creationId xmlns:a16="http://schemas.microsoft.com/office/drawing/2014/main" id="{87E95CCA-723B-B704-96ED-0C973EE5EF73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1" name="Ellipse 1880">
                  <a:extLst>
                    <a:ext uri="{FF2B5EF4-FFF2-40B4-BE49-F238E27FC236}">
                      <a16:creationId xmlns:a16="http://schemas.microsoft.com/office/drawing/2014/main" id="{BE36C9CC-31FF-A8DF-0980-94507DB9F571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2" name="Ellipse 1881">
                  <a:extLst>
                    <a:ext uri="{FF2B5EF4-FFF2-40B4-BE49-F238E27FC236}">
                      <a16:creationId xmlns:a16="http://schemas.microsoft.com/office/drawing/2014/main" id="{8A2A4FCF-BFC5-7660-C7BB-A4FAD185BBC7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3" name="Ellipse 1882">
                  <a:extLst>
                    <a:ext uri="{FF2B5EF4-FFF2-40B4-BE49-F238E27FC236}">
                      <a16:creationId xmlns:a16="http://schemas.microsoft.com/office/drawing/2014/main" id="{21D6ECBD-C6A8-E110-830A-663C4D93A782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4" name="Ellipse 1883">
                  <a:extLst>
                    <a:ext uri="{FF2B5EF4-FFF2-40B4-BE49-F238E27FC236}">
                      <a16:creationId xmlns:a16="http://schemas.microsoft.com/office/drawing/2014/main" id="{6B65102B-0C5E-B190-F2FD-7E91DC57D39C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5" name="Ellipse 1884">
                  <a:extLst>
                    <a:ext uri="{FF2B5EF4-FFF2-40B4-BE49-F238E27FC236}">
                      <a16:creationId xmlns:a16="http://schemas.microsoft.com/office/drawing/2014/main" id="{B7744646-9C49-7D6E-3CF9-93A78A49B2D3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6" name="Ellipse 1885">
                  <a:extLst>
                    <a:ext uri="{FF2B5EF4-FFF2-40B4-BE49-F238E27FC236}">
                      <a16:creationId xmlns:a16="http://schemas.microsoft.com/office/drawing/2014/main" id="{493DF9D4-8541-9D00-4118-89347E18F65E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7" name="Ellipse 1886">
                  <a:extLst>
                    <a:ext uri="{FF2B5EF4-FFF2-40B4-BE49-F238E27FC236}">
                      <a16:creationId xmlns:a16="http://schemas.microsoft.com/office/drawing/2014/main" id="{2950A004-B7E6-EC99-478A-15C29EF73CC3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8" name="Ellipse 1887">
                  <a:extLst>
                    <a:ext uri="{FF2B5EF4-FFF2-40B4-BE49-F238E27FC236}">
                      <a16:creationId xmlns:a16="http://schemas.microsoft.com/office/drawing/2014/main" id="{F95E9757-FEE8-7217-C8B3-326A3AEF648A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9" name="Ellipse 1888">
                  <a:extLst>
                    <a:ext uri="{FF2B5EF4-FFF2-40B4-BE49-F238E27FC236}">
                      <a16:creationId xmlns:a16="http://schemas.microsoft.com/office/drawing/2014/main" id="{2583374E-DF1E-87A5-8448-C826EF33E97A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863" name="L-Schale">
                <a:extLst>
                  <a:ext uri="{FF2B5EF4-FFF2-40B4-BE49-F238E27FC236}">
                    <a16:creationId xmlns:a16="http://schemas.microsoft.com/office/drawing/2014/main" id="{73D49E87-E7BB-02B7-4C88-1DADAEE95DA8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4" name="M-Schale">
                <a:extLst>
                  <a:ext uri="{FF2B5EF4-FFF2-40B4-BE49-F238E27FC236}">
                    <a16:creationId xmlns:a16="http://schemas.microsoft.com/office/drawing/2014/main" id="{E2FD7C87-6EB1-9089-F96F-821A1A5832CB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25" name="Gruppieren 1824">
              <a:extLst>
                <a:ext uri="{FF2B5EF4-FFF2-40B4-BE49-F238E27FC236}">
                  <a16:creationId xmlns:a16="http://schemas.microsoft.com/office/drawing/2014/main" id="{3DB420F6-03D0-E551-7CCC-3DC5246BD075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859" name="Ellipse 1858">
                <a:extLst>
                  <a:ext uri="{FF2B5EF4-FFF2-40B4-BE49-F238E27FC236}">
                    <a16:creationId xmlns:a16="http://schemas.microsoft.com/office/drawing/2014/main" id="{6974972F-13AB-384A-ACA3-EA5543F8DB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0" name="Minuszeichen 1859">
                <a:extLst>
                  <a:ext uri="{FF2B5EF4-FFF2-40B4-BE49-F238E27FC236}">
                    <a16:creationId xmlns:a16="http://schemas.microsoft.com/office/drawing/2014/main" id="{D6239946-A096-EAF2-C2FD-575FA2710B8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26" name="Gruppieren 1825">
              <a:extLst>
                <a:ext uri="{FF2B5EF4-FFF2-40B4-BE49-F238E27FC236}">
                  <a16:creationId xmlns:a16="http://schemas.microsoft.com/office/drawing/2014/main" id="{CF6CC6C7-0AE3-7500-12ED-7152C37F7C0A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857" name="Ellipse 1856">
                <a:extLst>
                  <a:ext uri="{FF2B5EF4-FFF2-40B4-BE49-F238E27FC236}">
                    <a16:creationId xmlns:a16="http://schemas.microsoft.com/office/drawing/2014/main" id="{37928F13-2010-5872-ED2B-C0D7D9A660E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8" name="Minuszeichen 1857">
                <a:extLst>
                  <a:ext uri="{FF2B5EF4-FFF2-40B4-BE49-F238E27FC236}">
                    <a16:creationId xmlns:a16="http://schemas.microsoft.com/office/drawing/2014/main" id="{7A0EB1FF-253B-EA57-8560-41DF74B8ED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27" name="Gruppieren 1826">
              <a:extLst>
                <a:ext uri="{FF2B5EF4-FFF2-40B4-BE49-F238E27FC236}">
                  <a16:creationId xmlns:a16="http://schemas.microsoft.com/office/drawing/2014/main" id="{FC53AB24-9EAA-7E99-8AD4-5EC9DC25664B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855" name="Ellipse 1854">
                <a:extLst>
                  <a:ext uri="{FF2B5EF4-FFF2-40B4-BE49-F238E27FC236}">
                    <a16:creationId xmlns:a16="http://schemas.microsoft.com/office/drawing/2014/main" id="{2C83030A-08F0-EB94-0836-6FA158B2F46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6" name="Minuszeichen 1855">
                <a:extLst>
                  <a:ext uri="{FF2B5EF4-FFF2-40B4-BE49-F238E27FC236}">
                    <a16:creationId xmlns:a16="http://schemas.microsoft.com/office/drawing/2014/main" id="{31E4DCDC-B435-0225-4BB8-2F9345F58A4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28" name="Gruppieren 1827">
              <a:extLst>
                <a:ext uri="{FF2B5EF4-FFF2-40B4-BE49-F238E27FC236}">
                  <a16:creationId xmlns:a16="http://schemas.microsoft.com/office/drawing/2014/main" id="{CEFB5868-5E6C-B5FD-5F16-076D1DDBEDD2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853" name="Ellipse 1852">
                <a:extLst>
                  <a:ext uri="{FF2B5EF4-FFF2-40B4-BE49-F238E27FC236}">
                    <a16:creationId xmlns:a16="http://schemas.microsoft.com/office/drawing/2014/main" id="{B87C031A-12F9-17C0-9E80-D907CB8D547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4" name="Minuszeichen 1853">
                <a:extLst>
                  <a:ext uri="{FF2B5EF4-FFF2-40B4-BE49-F238E27FC236}">
                    <a16:creationId xmlns:a16="http://schemas.microsoft.com/office/drawing/2014/main" id="{ACF77584-6706-83AA-EE7A-8C730A7D91B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29" name="Gruppieren 1828">
              <a:extLst>
                <a:ext uri="{FF2B5EF4-FFF2-40B4-BE49-F238E27FC236}">
                  <a16:creationId xmlns:a16="http://schemas.microsoft.com/office/drawing/2014/main" id="{E31B9AE8-1960-F0D4-1823-E36B47721C16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851" name="Ellipse 1850">
                <a:extLst>
                  <a:ext uri="{FF2B5EF4-FFF2-40B4-BE49-F238E27FC236}">
                    <a16:creationId xmlns:a16="http://schemas.microsoft.com/office/drawing/2014/main" id="{3E70BC44-AAE2-3B75-215B-41A19B8B86E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2" name="Minuszeichen 1851">
                <a:extLst>
                  <a:ext uri="{FF2B5EF4-FFF2-40B4-BE49-F238E27FC236}">
                    <a16:creationId xmlns:a16="http://schemas.microsoft.com/office/drawing/2014/main" id="{E0133DFD-C530-CC7C-4278-F9681DA831D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30" name="Gruppieren 1829">
              <a:extLst>
                <a:ext uri="{FF2B5EF4-FFF2-40B4-BE49-F238E27FC236}">
                  <a16:creationId xmlns:a16="http://schemas.microsoft.com/office/drawing/2014/main" id="{D371C63C-9101-AA2F-9391-01A0018EC974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849" name="Ellipse 1848">
                <a:extLst>
                  <a:ext uri="{FF2B5EF4-FFF2-40B4-BE49-F238E27FC236}">
                    <a16:creationId xmlns:a16="http://schemas.microsoft.com/office/drawing/2014/main" id="{5CC5E758-4326-1754-9BBE-7E458F7485C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0" name="Minuszeichen 1849">
                <a:extLst>
                  <a:ext uri="{FF2B5EF4-FFF2-40B4-BE49-F238E27FC236}">
                    <a16:creationId xmlns:a16="http://schemas.microsoft.com/office/drawing/2014/main" id="{D029BB16-F767-9E9F-D8B8-B8479C9CE4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31" name="Gruppieren 1830">
              <a:extLst>
                <a:ext uri="{FF2B5EF4-FFF2-40B4-BE49-F238E27FC236}">
                  <a16:creationId xmlns:a16="http://schemas.microsoft.com/office/drawing/2014/main" id="{C50B4C9D-8EC3-F4EA-5A2B-1B4006CB8D58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847" name="Ellipse 1846">
                <a:extLst>
                  <a:ext uri="{FF2B5EF4-FFF2-40B4-BE49-F238E27FC236}">
                    <a16:creationId xmlns:a16="http://schemas.microsoft.com/office/drawing/2014/main" id="{859E1F37-0E4A-7D03-EF49-A4F31DE7C2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8" name="Minuszeichen 1847">
                <a:extLst>
                  <a:ext uri="{FF2B5EF4-FFF2-40B4-BE49-F238E27FC236}">
                    <a16:creationId xmlns:a16="http://schemas.microsoft.com/office/drawing/2014/main" id="{9DBA8AB1-55FA-B476-F3B1-DE32D9BDFE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32" name="Gruppieren 1831">
              <a:extLst>
                <a:ext uri="{FF2B5EF4-FFF2-40B4-BE49-F238E27FC236}">
                  <a16:creationId xmlns:a16="http://schemas.microsoft.com/office/drawing/2014/main" id="{A20CC368-B622-726D-E4A1-8FA76F9043B1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845" name="Ellipse 1844">
                <a:extLst>
                  <a:ext uri="{FF2B5EF4-FFF2-40B4-BE49-F238E27FC236}">
                    <a16:creationId xmlns:a16="http://schemas.microsoft.com/office/drawing/2014/main" id="{1F3F3FB1-33C1-44F7-A102-7393C18D471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6" name="Minuszeichen 1845">
                <a:extLst>
                  <a:ext uri="{FF2B5EF4-FFF2-40B4-BE49-F238E27FC236}">
                    <a16:creationId xmlns:a16="http://schemas.microsoft.com/office/drawing/2014/main" id="{B242FABB-189E-DB26-7327-9894037CDA8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33" name="Gruppieren 1832">
              <a:extLst>
                <a:ext uri="{FF2B5EF4-FFF2-40B4-BE49-F238E27FC236}">
                  <a16:creationId xmlns:a16="http://schemas.microsoft.com/office/drawing/2014/main" id="{AFFCF355-6F52-B7CA-00E5-B0D5444ED4A7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843" name="Ellipse 1842">
                <a:extLst>
                  <a:ext uri="{FF2B5EF4-FFF2-40B4-BE49-F238E27FC236}">
                    <a16:creationId xmlns:a16="http://schemas.microsoft.com/office/drawing/2014/main" id="{0AC1DAE6-2147-3607-2DF5-861A8DBB01E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4" name="Minuszeichen 1843">
                <a:extLst>
                  <a:ext uri="{FF2B5EF4-FFF2-40B4-BE49-F238E27FC236}">
                    <a16:creationId xmlns:a16="http://schemas.microsoft.com/office/drawing/2014/main" id="{57038110-5DB3-730F-7B32-515063A739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34" name="Gruppieren 1833">
              <a:extLst>
                <a:ext uri="{FF2B5EF4-FFF2-40B4-BE49-F238E27FC236}">
                  <a16:creationId xmlns:a16="http://schemas.microsoft.com/office/drawing/2014/main" id="{3711D86F-1441-D1DF-AF95-10B41BD18933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841" name="Ellipse 1840">
                <a:extLst>
                  <a:ext uri="{FF2B5EF4-FFF2-40B4-BE49-F238E27FC236}">
                    <a16:creationId xmlns:a16="http://schemas.microsoft.com/office/drawing/2014/main" id="{BAD7368B-DAC2-5128-3F74-17850D11745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2" name="Minuszeichen 1841">
                <a:extLst>
                  <a:ext uri="{FF2B5EF4-FFF2-40B4-BE49-F238E27FC236}">
                    <a16:creationId xmlns:a16="http://schemas.microsoft.com/office/drawing/2014/main" id="{2434678E-2B27-8B8F-8AC9-79FE3B2B52C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35" name="Gruppieren 1834">
              <a:extLst>
                <a:ext uri="{FF2B5EF4-FFF2-40B4-BE49-F238E27FC236}">
                  <a16:creationId xmlns:a16="http://schemas.microsoft.com/office/drawing/2014/main" id="{123A11D6-7E0B-3554-07B0-355005452CA3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839" name="Ellipse 1838">
                <a:extLst>
                  <a:ext uri="{FF2B5EF4-FFF2-40B4-BE49-F238E27FC236}">
                    <a16:creationId xmlns:a16="http://schemas.microsoft.com/office/drawing/2014/main" id="{C28463BE-4BDC-2F05-2710-51B7DD263FD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0" name="Minuszeichen 1839">
                <a:extLst>
                  <a:ext uri="{FF2B5EF4-FFF2-40B4-BE49-F238E27FC236}">
                    <a16:creationId xmlns:a16="http://schemas.microsoft.com/office/drawing/2014/main" id="{630245CB-599D-3E9A-ADF2-3171028A7E2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36" name="Gruppieren 1835">
              <a:extLst>
                <a:ext uri="{FF2B5EF4-FFF2-40B4-BE49-F238E27FC236}">
                  <a16:creationId xmlns:a16="http://schemas.microsoft.com/office/drawing/2014/main" id="{390DBCCC-D37E-6682-5B67-E7A9C0AF66E9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837" name="Ellipse 1836">
                <a:extLst>
                  <a:ext uri="{FF2B5EF4-FFF2-40B4-BE49-F238E27FC236}">
                    <a16:creationId xmlns:a16="http://schemas.microsoft.com/office/drawing/2014/main" id="{50F1DAF0-7DFD-69E9-CDB6-3F6560D8EF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38" name="Minuszeichen 1837">
                <a:extLst>
                  <a:ext uri="{FF2B5EF4-FFF2-40B4-BE49-F238E27FC236}">
                    <a16:creationId xmlns:a16="http://schemas.microsoft.com/office/drawing/2014/main" id="{58912E44-0806-CEB6-77E7-E07E606FAA8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914" name="Gruppieren 1913">
            <a:extLst>
              <a:ext uri="{FF2B5EF4-FFF2-40B4-BE49-F238E27FC236}">
                <a16:creationId xmlns:a16="http://schemas.microsoft.com/office/drawing/2014/main" id="{11321C81-7162-5397-D11C-C4BB6DE16A24}"/>
              </a:ext>
            </a:extLst>
          </p:cNvPr>
          <p:cNvGrpSpPr>
            <a:grpSpLocks noChangeAspect="1"/>
          </p:cNvGrpSpPr>
          <p:nvPr/>
        </p:nvGrpSpPr>
        <p:grpSpPr>
          <a:xfrm>
            <a:off x="6073926" y="447514"/>
            <a:ext cx="944149" cy="979578"/>
            <a:chOff x="3576000" y="816426"/>
            <a:chExt cx="5040000" cy="5229127"/>
          </a:xfrm>
        </p:grpSpPr>
        <p:grpSp>
          <p:nvGrpSpPr>
            <p:cNvPr id="1915" name="Magnesium ohne e-">
              <a:extLst>
                <a:ext uri="{FF2B5EF4-FFF2-40B4-BE49-F238E27FC236}">
                  <a16:creationId xmlns:a16="http://schemas.microsoft.com/office/drawing/2014/main" id="{E45034A1-5FA4-9CCB-A342-F45414F937EF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952" name="K-Schale">
                <a:extLst>
                  <a:ext uri="{FF2B5EF4-FFF2-40B4-BE49-F238E27FC236}">
                    <a16:creationId xmlns:a16="http://schemas.microsoft.com/office/drawing/2014/main" id="{DF55B57B-FFEB-77EC-AE39-64F1B23E86E1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953" name="Atomkern mit Protonen und Neutronen">
                <a:extLst>
                  <a:ext uri="{FF2B5EF4-FFF2-40B4-BE49-F238E27FC236}">
                    <a16:creationId xmlns:a16="http://schemas.microsoft.com/office/drawing/2014/main" id="{1C54F4B4-5CCA-86CE-742B-2D4885E205EA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956" name="Atomkern">
                  <a:extLst>
                    <a:ext uri="{FF2B5EF4-FFF2-40B4-BE49-F238E27FC236}">
                      <a16:creationId xmlns:a16="http://schemas.microsoft.com/office/drawing/2014/main" id="{4583BBE4-C7A8-494C-DFF4-C82590F62D22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957" name="Gruppieren 1956">
                  <a:extLst>
                    <a:ext uri="{FF2B5EF4-FFF2-40B4-BE49-F238E27FC236}">
                      <a16:creationId xmlns:a16="http://schemas.microsoft.com/office/drawing/2014/main" id="{AA202822-05F0-133B-FE0E-474A5BA7384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003" name="Ellipse 2002">
                    <a:extLst>
                      <a:ext uri="{FF2B5EF4-FFF2-40B4-BE49-F238E27FC236}">
                        <a16:creationId xmlns:a16="http://schemas.microsoft.com/office/drawing/2014/main" id="{06294B2A-24E5-9855-40F4-163C8CA4AB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04" name="Additionszeichen 2003">
                    <a:extLst>
                      <a:ext uri="{FF2B5EF4-FFF2-40B4-BE49-F238E27FC236}">
                        <a16:creationId xmlns:a16="http://schemas.microsoft.com/office/drawing/2014/main" id="{CAEB8522-92D6-FB04-E945-2405CBFB5FA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58" name="Gruppieren 1957">
                  <a:extLst>
                    <a:ext uri="{FF2B5EF4-FFF2-40B4-BE49-F238E27FC236}">
                      <a16:creationId xmlns:a16="http://schemas.microsoft.com/office/drawing/2014/main" id="{593142B8-594E-0560-3138-E8176669386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001" name="Ellipse 2000">
                    <a:extLst>
                      <a:ext uri="{FF2B5EF4-FFF2-40B4-BE49-F238E27FC236}">
                        <a16:creationId xmlns:a16="http://schemas.microsoft.com/office/drawing/2014/main" id="{CED93CBA-2B8A-ACAB-303B-62310C36B26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02" name="Additionszeichen 2001">
                    <a:extLst>
                      <a:ext uri="{FF2B5EF4-FFF2-40B4-BE49-F238E27FC236}">
                        <a16:creationId xmlns:a16="http://schemas.microsoft.com/office/drawing/2014/main" id="{136E5689-ECCA-F2F2-5584-F94303D2A1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59" name="Gruppieren 1958">
                  <a:extLst>
                    <a:ext uri="{FF2B5EF4-FFF2-40B4-BE49-F238E27FC236}">
                      <a16:creationId xmlns:a16="http://schemas.microsoft.com/office/drawing/2014/main" id="{C556A52A-3868-C02B-CE56-B8CC322853E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99" name="Ellipse 1998">
                    <a:extLst>
                      <a:ext uri="{FF2B5EF4-FFF2-40B4-BE49-F238E27FC236}">
                        <a16:creationId xmlns:a16="http://schemas.microsoft.com/office/drawing/2014/main" id="{8CDB876A-12FA-9DE3-1558-E1630B52991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00" name="Additionszeichen 1999">
                    <a:extLst>
                      <a:ext uri="{FF2B5EF4-FFF2-40B4-BE49-F238E27FC236}">
                        <a16:creationId xmlns:a16="http://schemas.microsoft.com/office/drawing/2014/main" id="{AC23078A-293F-C5F7-C867-9F8A738BDB9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0" name="Gruppieren 1959">
                  <a:extLst>
                    <a:ext uri="{FF2B5EF4-FFF2-40B4-BE49-F238E27FC236}">
                      <a16:creationId xmlns:a16="http://schemas.microsoft.com/office/drawing/2014/main" id="{EDCE5675-B800-F1E9-BC1F-978ABE9156B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97" name="Ellipse 1996">
                    <a:extLst>
                      <a:ext uri="{FF2B5EF4-FFF2-40B4-BE49-F238E27FC236}">
                        <a16:creationId xmlns:a16="http://schemas.microsoft.com/office/drawing/2014/main" id="{EDBB7E79-8272-099C-E4EB-FF20999C67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98" name="Additionszeichen 1997">
                    <a:extLst>
                      <a:ext uri="{FF2B5EF4-FFF2-40B4-BE49-F238E27FC236}">
                        <a16:creationId xmlns:a16="http://schemas.microsoft.com/office/drawing/2014/main" id="{A8F9FB00-8E82-E8C9-DAF2-296BDAC7654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1" name="Gruppieren 1960">
                  <a:extLst>
                    <a:ext uri="{FF2B5EF4-FFF2-40B4-BE49-F238E27FC236}">
                      <a16:creationId xmlns:a16="http://schemas.microsoft.com/office/drawing/2014/main" id="{1E296BFF-CB10-B24E-6A79-1ABBEC99B7F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95" name="Ellipse 1994">
                    <a:extLst>
                      <a:ext uri="{FF2B5EF4-FFF2-40B4-BE49-F238E27FC236}">
                        <a16:creationId xmlns:a16="http://schemas.microsoft.com/office/drawing/2014/main" id="{C17C259F-8E25-AC5F-749E-DD91D1A774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96" name="Additionszeichen 1995">
                    <a:extLst>
                      <a:ext uri="{FF2B5EF4-FFF2-40B4-BE49-F238E27FC236}">
                        <a16:creationId xmlns:a16="http://schemas.microsoft.com/office/drawing/2014/main" id="{E12C55FB-9BE0-6833-B954-BB537AA40EC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2" name="Gruppieren 1961">
                  <a:extLst>
                    <a:ext uri="{FF2B5EF4-FFF2-40B4-BE49-F238E27FC236}">
                      <a16:creationId xmlns:a16="http://schemas.microsoft.com/office/drawing/2014/main" id="{9186578E-1532-B22E-C06F-25CACB6719A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93" name="Ellipse 1992">
                    <a:extLst>
                      <a:ext uri="{FF2B5EF4-FFF2-40B4-BE49-F238E27FC236}">
                        <a16:creationId xmlns:a16="http://schemas.microsoft.com/office/drawing/2014/main" id="{5BC0A804-D575-685D-7477-CFA68BA9D26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94" name="Additionszeichen 1993">
                    <a:extLst>
                      <a:ext uri="{FF2B5EF4-FFF2-40B4-BE49-F238E27FC236}">
                        <a16:creationId xmlns:a16="http://schemas.microsoft.com/office/drawing/2014/main" id="{A1AD1F4F-FEF3-68DF-DD95-A3F8E0D6ACB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3" name="Gruppieren 1962">
                  <a:extLst>
                    <a:ext uri="{FF2B5EF4-FFF2-40B4-BE49-F238E27FC236}">
                      <a16:creationId xmlns:a16="http://schemas.microsoft.com/office/drawing/2014/main" id="{2AA05BB1-BCD1-C9AF-B235-DA35F9AE924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91" name="Ellipse 1990">
                    <a:extLst>
                      <a:ext uri="{FF2B5EF4-FFF2-40B4-BE49-F238E27FC236}">
                        <a16:creationId xmlns:a16="http://schemas.microsoft.com/office/drawing/2014/main" id="{23B77FF4-946A-9C05-096B-F625C783CD7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92" name="Additionszeichen 1991">
                    <a:extLst>
                      <a:ext uri="{FF2B5EF4-FFF2-40B4-BE49-F238E27FC236}">
                        <a16:creationId xmlns:a16="http://schemas.microsoft.com/office/drawing/2014/main" id="{A759BEC2-B863-69D1-3E6D-0B6C3381E20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4" name="Gruppieren 1963">
                  <a:extLst>
                    <a:ext uri="{FF2B5EF4-FFF2-40B4-BE49-F238E27FC236}">
                      <a16:creationId xmlns:a16="http://schemas.microsoft.com/office/drawing/2014/main" id="{B0D9A537-8E17-7AE5-2CE4-72F30CB16C9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89" name="Ellipse 1988">
                    <a:extLst>
                      <a:ext uri="{FF2B5EF4-FFF2-40B4-BE49-F238E27FC236}">
                        <a16:creationId xmlns:a16="http://schemas.microsoft.com/office/drawing/2014/main" id="{0F3EEC31-016B-A5F0-3CD6-934A1923339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90" name="Additionszeichen 1989">
                    <a:extLst>
                      <a:ext uri="{FF2B5EF4-FFF2-40B4-BE49-F238E27FC236}">
                        <a16:creationId xmlns:a16="http://schemas.microsoft.com/office/drawing/2014/main" id="{0E04E5DD-2940-01AF-DE41-E34AA130055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5" name="Gruppieren 1964">
                  <a:extLst>
                    <a:ext uri="{FF2B5EF4-FFF2-40B4-BE49-F238E27FC236}">
                      <a16:creationId xmlns:a16="http://schemas.microsoft.com/office/drawing/2014/main" id="{376CBC51-D1C5-75D0-2760-E71C26B8027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87" name="Ellipse 1986">
                    <a:extLst>
                      <a:ext uri="{FF2B5EF4-FFF2-40B4-BE49-F238E27FC236}">
                        <a16:creationId xmlns:a16="http://schemas.microsoft.com/office/drawing/2014/main" id="{29D8C0A4-5C3B-2AEC-9895-70D54A46AB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88" name="Additionszeichen 1987">
                    <a:extLst>
                      <a:ext uri="{FF2B5EF4-FFF2-40B4-BE49-F238E27FC236}">
                        <a16:creationId xmlns:a16="http://schemas.microsoft.com/office/drawing/2014/main" id="{4E564F91-88A5-F0CA-898B-791534350AE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6" name="Gruppieren 1965">
                  <a:extLst>
                    <a:ext uri="{FF2B5EF4-FFF2-40B4-BE49-F238E27FC236}">
                      <a16:creationId xmlns:a16="http://schemas.microsoft.com/office/drawing/2014/main" id="{21A14AE5-EAC3-A981-E6D0-0C031C67D21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85" name="Ellipse 1984">
                    <a:extLst>
                      <a:ext uri="{FF2B5EF4-FFF2-40B4-BE49-F238E27FC236}">
                        <a16:creationId xmlns:a16="http://schemas.microsoft.com/office/drawing/2014/main" id="{0ABBD1E3-18B5-7924-C28E-21A79E47D0E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86" name="Additionszeichen 1985">
                    <a:extLst>
                      <a:ext uri="{FF2B5EF4-FFF2-40B4-BE49-F238E27FC236}">
                        <a16:creationId xmlns:a16="http://schemas.microsoft.com/office/drawing/2014/main" id="{54F86DD6-210B-80FE-E960-EB499BE47A5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7" name="Gruppieren 1966">
                  <a:extLst>
                    <a:ext uri="{FF2B5EF4-FFF2-40B4-BE49-F238E27FC236}">
                      <a16:creationId xmlns:a16="http://schemas.microsoft.com/office/drawing/2014/main" id="{6FBE3106-57CE-A24F-7FC0-8041E6D615E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83" name="Ellipse 1982">
                    <a:extLst>
                      <a:ext uri="{FF2B5EF4-FFF2-40B4-BE49-F238E27FC236}">
                        <a16:creationId xmlns:a16="http://schemas.microsoft.com/office/drawing/2014/main" id="{2A8CB8D3-B771-07FD-0444-616396F9D1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84" name="Additionszeichen 1983">
                    <a:extLst>
                      <a:ext uri="{FF2B5EF4-FFF2-40B4-BE49-F238E27FC236}">
                        <a16:creationId xmlns:a16="http://schemas.microsoft.com/office/drawing/2014/main" id="{05AC189E-7F32-D1F8-DDA5-CE7D8828E59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8" name="Gruppieren 1967">
                  <a:extLst>
                    <a:ext uri="{FF2B5EF4-FFF2-40B4-BE49-F238E27FC236}">
                      <a16:creationId xmlns:a16="http://schemas.microsoft.com/office/drawing/2014/main" id="{FBC9C0B6-A551-0B13-868D-A537EF82728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81" name="Ellipse 1980">
                    <a:extLst>
                      <a:ext uri="{FF2B5EF4-FFF2-40B4-BE49-F238E27FC236}">
                        <a16:creationId xmlns:a16="http://schemas.microsoft.com/office/drawing/2014/main" id="{79E92D73-0119-A37F-C611-370E3B6819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82" name="Additionszeichen 1981">
                    <a:extLst>
                      <a:ext uri="{FF2B5EF4-FFF2-40B4-BE49-F238E27FC236}">
                        <a16:creationId xmlns:a16="http://schemas.microsoft.com/office/drawing/2014/main" id="{5B63EF7D-D481-D6F9-58FA-43C5569DDD9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969" name="Ellipse 1968">
                  <a:extLst>
                    <a:ext uri="{FF2B5EF4-FFF2-40B4-BE49-F238E27FC236}">
                      <a16:creationId xmlns:a16="http://schemas.microsoft.com/office/drawing/2014/main" id="{36AB141F-C57C-D870-E1CD-D4F62EF18926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0" name="Ellipse 1969">
                  <a:extLst>
                    <a:ext uri="{FF2B5EF4-FFF2-40B4-BE49-F238E27FC236}">
                      <a16:creationId xmlns:a16="http://schemas.microsoft.com/office/drawing/2014/main" id="{547EDE38-9FD6-91AC-2357-A57760F36F1C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1" name="Ellipse 1970">
                  <a:extLst>
                    <a:ext uri="{FF2B5EF4-FFF2-40B4-BE49-F238E27FC236}">
                      <a16:creationId xmlns:a16="http://schemas.microsoft.com/office/drawing/2014/main" id="{0C05F7FC-473C-E78A-0686-649C2818D1B2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2" name="Ellipse 1971">
                  <a:extLst>
                    <a:ext uri="{FF2B5EF4-FFF2-40B4-BE49-F238E27FC236}">
                      <a16:creationId xmlns:a16="http://schemas.microsoft.com/office/drawing/2014/main" id="{95716DC2-241F-8398-BE6F-476E90D568EB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3" name="Ellipse 1972">
                  <a:extLst>
                    <a:ext uri="{FF2B5EF4-FFF2-40B4-BE49-F238E27FC236}">
                      <a16:creationId xmlns:a16="http://schemas.microsoft.com/office/drawing/2014/main" id="{3239E803-99AC-A2BE-9BBA-5F2AAF5CB278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4" name="Ellipse 1973">
                  <a:extLst>
                    <a:ext uri="{FF2B5EF4-FFF2-40B4-BE49-F238E27FC236}">
                      <a16:creationId xmlns:a16="http://schemas.microsoft.com/office/drawing/2014/main" id="{44AA5A6D-7CE0-AB77-9248-6DC0EA031062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5" name="Ellipse 1974">
                  <a:extLst>
                    <a:ext uri="{FF2B5EF4-FFF2-40B4-BE49-F238E27FC236}">
                      <a16:creationId xmlns:a16="http://schemas.microsoft.com/office/drawing/2014/main" id="{EE29A7FE-3988-FD36-9565-3918D5F7BC35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6" name="Ellipse 1975">
                  <a:extLst>
                    <a:ext uri="{FF2B5EF4-FFF2-40B4-BE49-F238E27FC236}">
                      <a16:creationId xmlns:a16="http://schemas.microsoft.com/office/drawing/2014/main" id="{0D5EF7B8-0859-99C1-D6B9-B68E9C723227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7" name="Ellipse 1976">
                  <a:extLst>
                    <a:ext uri="{FF2B5EF4-FFF2-40B4-BE49-F238E27FC236}">
                      <a16:creationId xmlns:a16="http://schemas.microsoft.com/office/drawing/2014/main" id="{FDFD1CF2-227A-A2D8-E7BD-DCA5986B7AE8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8" name="Ellipse 1977">
                  <a:extLst>
                    <a:ext uri="{FF2B5EF4-FFF2-40B4-BE49-F238E27FC236}">
                      <a16:creationId xmlns:a16="http://schemas.microsoft.com/office/drawing/2014/main" id="{0ECB30B5-7133-CFDC-DE65-7511DA6AE060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9" name="Ellipse 1978">
                  <a:extLst>
                    <a:ext uri="{FF2B5EF4-FFF2-40B4-BE49-F238E27FC236}">
                      <a16:creationId xmlns:a16="http://schemas.microsoft.com/office/drawing/2014/main" id="{1D28FFBD-1818-AD20-B07D-584B173B2F44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80" name="Ellipse 1979">
                  <a:extLst>
                    <a:ext uri="{FF2B5EF4-FFF2-40B4-BE49-F238E27FC236}">
                      <a16:creationId xmlns:a16="http://schemas.microsoft.com/office/drawing/2014/main" id="{0322377E-AEFF-E4D1-8235-E1EAAC49C471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954" name="L-Schale">
                <a:extLst>
                  <a:ext uri="{FF2B5EF4-FFF2-40B4-BE49-F238E27FC236}">
                    <a16:creationId xmlns:a16="http://schemas.microsoft.com/office/drawing/2014/main" id="{D702A2AA-2E1D-B07F-E307-28D9AD7151DD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55" name="M-Schale">
                <a:extLst>
                  <a:ext uri="{FF2B5EF4-FFF2-40B4-BE49-F238E27FC236}">
                    <a16:creationId xmlns:a16="http://schemas.microsoft.com/office/drawing/2014/main" id="{4083B8FE-143E-87A8-26ED-3BFAF8B9F9F4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16" name="Gruppieren 1915">
              <a:extLst>
                <a:ext uri="{FF2B5EF4-FFF2-40B4-BE49-F238E27FC236}">
                  <a16:creationId xmlns:a16="http://schemas.microsoft.com/office/drawing/2014/main" id="{AC4B5367-8E7A-4EE0-AB73-17BB20C7E7AD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950" name="Ellipse 1949">
                <a:extLst>
                  <a:ext uri="{FF2B5EF4-FFF2-40B4-BE49-F238E27FC236}">
                    <a16:creationId xmlns:a16="http://schemas.microsoft.com/office/drawing/2014/main" id="{18496180-1163-B3F9-C10F-10B50799222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51" name="Minuszeichen 1950">
                <a:extLst>
                  <a:ext uri="{FF2B5EF4-FFF2-40B4-BE49-F238E27FC236}">
                    <a16:creationId xmlns:a16="http://schemas.microsoft.com/office/drawing/2014/main" id="{EB8DB256-93BD-C0C8-3CF7-1F693934BDF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17" name="Gruppieren 1916">
              <a:extLst>
                <a:ext uri="{FF2B5EF4-FFF2-40B4-BE49-F238E27FC236}">
                  <a16:creationId xmlns:a16="http://schemas.microsoft.com/office/drawing/2014/main" id="{1172E13F-4A61-CFF6-D53F-2A3A08652870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948" name="Ellipse 1947">
                <a:extLst>
                  <a:ext uri="{FF2B5EF4-FFF2-40B4-BE49-F238E27FC236}">
                    <a16:creationId xmlns:a16="http://schemas.microsoft.com/office/drawing/2014/main" id="{08B9868B-269F-CF38-81AF-087D0CE646A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9" name="Minuszeichen 1948">
                <a:extLst>
                  <a:ext uri="{FF2B5EF4-FFF2-40B4-BE49-F238E27FC236}">
                    <a16:creationId xmlns:a16="http://schemas.microsoft.com/office/drawing/2014/main" id="{0D9AE2B5-1B6C-AF25-D436-4B20E9B1223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18" name="Gruppieren 1917">
              <a:extLst>
                <a:ext uri="{FF2B5EF4-FFF2-40B4-BE49-F238E27FC236}">
                  <a16:creationId xmlns:a16="http://schemas.microsoft.com/office/drawing/2014/main" id="{5E34F3A6-D9F7-5059-F99D-DD0A8C355A8B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946" name="Ellipse 1945">
                <a:extLst>
                  <a:ext uri="{FF2B5EF4-FFF2-40B4-BE49-F238E27FC236}">
                    <a16:creationId xmlns:a16="http://schemas.microsoft.com/office/drawing/2014/main" id="{30094AF5-733A-E893-E173-E6811A618D5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7" name="Minuszeichen 1946">
                <a:extLst>
                  <a:ext uri="{FF2B5EF4-FFF2-40B4-BE49-F238E27FC236}">
                    <a16:creationId xmlns:a16="http://schemas.microsoft.com/office/drawing/2014/main" id="{EE36733C-8A39-5208-2013-2D1D66C10F7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19" name="Gruppieren 1918">
              <a:extLst>
                <a:ext uri="{FF2B5EF4-FFF2-40B4-BE49-F238E27FC236}">
                  <a16:creationId xmlns:a16="http://schemas.microsoft.com/office/drawing/2014/main" id="{451711A2-4F7B-06D9-A56B-0A65039900EE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944" name="Ellipse 1943">
                <a:extLst>
                  <a:ext uri="{FF2B5EF4-FFF2-40B4-BE49-F238E27FC236}">
                    <a16:creationId xmlns:a16="http://schemas.microsoft.com/office/drawing/2014/main" id="{3A8D95D1-C993-D3D3-637A-6C56E52CBF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5" name="Minuszeichen 1944">
                <a:extLst>
                  <a:ext uri="{FF2B5EF4-FFF2-40B4-BE49-F238E27FC236}">
                    <a16:creationId xmlns:a16="http://schemas.microsoft.com/office/drawing/2014/main" id="{EEDC6A32-B96F-493B-34A2-1A2381A1E8E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20" name="Gruppieren 1919">
              <a:extLst>
                <a:ext uri="{FF2B5EF4-FFF2-40B4-BE49-F238E27FC236}">
                  <a16:creationId xmlns:a16="http://schemas.microsoft.com/office/drawing/2014/main" id="{33E5614D-3D2B-4514-88FA-41357852ECFD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942" name="Ellipse 1941">
                <a:extLst>
                  <a:ext uri="{FF2B5EF4-FFF2-40B4-BE49-F238E27FC236}">
                    <a16:creationId xmlns:a16="http://schemas.microsoft.com/office/drawing/2014/main" id="{186470DE-60FD-3707-65A0-40C4E45C9B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3" name="Minuszeichen 1942">
                <a:extLst>
                  <a:ext uri="{FF2B5EF4-FFF2-40B4-BE49-F238E27FC236}">
                    <a16:creationId xmlns:a16="http://schemas.microsoft.com/office/drawing/2014/main" id="{2D5BD72D-BDCC-0DD8-7C3E-96B8AC5C3D8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21" name="Gruppieren 1920">
              <a:extLst>
                <a:ext uri="{FF2B5EF4-FFF2-40B4-BE49-F238E27FC236}">
                  <a16:creationId xmlns:a16="http://schemas.microsoft.com/office/drawing/2014/main" id="{362C8E3A-1307-F3FD-4157-007ED90FDCBB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940" name="Ellipse 1939">
                <a:extLst>
                  <a:ext uri="{FF2B5EF4-FFF2-40B4-BE49-F238E27FC236}">
                    <a16:creationId xmlns:a16="http://schemas.microsoft.com/office/drawing/2014/main" id="{8809F7A0-23A3-FCE4-CAD2-9B2BC702685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1" name="Minuszeichen 1940">
                <a:extLst>
                  <a:ext uri="{FF2B5EF4-FFF2-40B4-BE49-F238E27FC236}">
                    <a16:creationId xmlns:a16="http://schemas.microsoft.com/office/drawing/2014/main" id="{27B219A1-9132-84C3-5DC2-67D45E3BB74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22" name="Gruppieren 1921">
              <a:extLst>
                <a:ext uri="{FF2B5EF4-FFF2-40B4-BE49-F238E27FC236}">
                  <a16:creationId xmlns:a16="http://schemas.microsoft.com/office/drawing/2014/main" id="{55F6C046-EEC0-C368-702F-A8F6D377DA0C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938" name="Ellipse 1937">
                <a:extLst>
                  <a:ext uri="{FF2B5EF4-FFF2-40B4-BE49-F238E27FC236}">
                    <a16:creationId xmlns:a16="http://schemas.microsoft.com/office/drawing/2014/main" id="{0C7C48AD-931C-16C6-DDA5-7B2F9DD81F5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9" name="Minuszeichen 1938">
                <a:extLst>
                  <a:ext uri="{FF2B5EF4-FFF2-40B4-BE49-F238E27FC236}">
                    <a16:creationId xmlns:a16="http://schemas.microsoft.com/office/drawing/2014/main" id="{6903DAE6-38F0-F164-9BEA-902DFC296EB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23" name="Gruppieren 1922">
              <a:extLst>
                <a:ext uri="{FF2B5EF4-FFF2-40B4-BE49-F238E27FC236}">
                  <a16:creationId xmlns:a16="http://schemas.microsoft.com/office/drawing/2014/main" id="{32AD7F28-3A83-E69E-05A6-167730D6EBB8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936" name="Ellipse 1935">
                <a:extLst>
                  <a:ext uri="{FF2B5EF4-FFF2-40B4-BE49-F238E27FC236}">
                    <a16:creationId xmlns:a16="http://schemas.microsoft.com/office/drawing/2014/main" id="{973D221D-B2A4-A3B6-FB57-68B6FDA9D2C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7" name="Minuszeichen 1936">
                <a:extLst>
                  <a:ext uri="{FF2B5EF4-FFF2-40B4-BE49-F238E27FC236}">
                    <a16:creationId xmlns:a16="http://schemas.microsoft.com/office/drawing/2014/main" id="{46AC2E06-430D-A399-048A-9F30A84002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24" name="Gruppieren 1923">
              <a:extLst>
                <a:ext uri="{FF2B5EF4-FFF2-40B4-BE49-F238E27FC236}">
                  <a16:creationId xmlns:a16="http://schemas.microsoft.com/office/drawing/2014/main" id="{C9BE13C5-6E2E-FE26-FDD7-E683D4A7867F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934" name="Ellipse 1933">
                <a:extLst>
                  <a:ext uri="{FF2B5EF4-FFF2-40B4-BE49-F238E27FC236}">
                    <a16:creationId xmlns:a16="http://schemas.microsoft.com/office/drawing/2014/main" id="{65133A9B-EB20-7A45-29F2-D46FDE1F33B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5" name="Minuszeichen 1934">
                <a:extLst>
                  <a:ext uri="{FF2B5EF4-FFF2-40B4-BE49-F238E27FC236}">
                    <a16:creationId xmlns:a16="http://schemas.microsoft.com/office/drawing/2014/main" id="{F0000131-780D-9B54-0BBE-DE2B4602015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25" name="Gruppieren 1924">
              <a:extLst>
                <a:ext uri="{FF2B5EF4-FFF2-40B4-BE49-F238E27FC236}">
                  <a16:creationId xmlns:a16="http://schemas.microsoft.com/office/drawing/2014/main" id="{022F749D-810C-ACA7-9628-53F307DFF4B5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932" name="Ellipse 1931">
                <a:extLst>
                  <a:ext uri="{FF2B5EF4-FFF2-40B4-BE49-F238E27FC236}">
                    <a16:creationId xmlns:a16="http://schemas.microsoft.com/office/drawing/2014/main" id="{1F2B0E50-871E-AB74-52A9-4421C9A6F8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3" name="Minuszeichen 1932">
                <a:extLst>
                  <a:ext uri="{FF2B5EF4-FFF2-40B4-BE49-F238E27FC236}">
                    <a16:creationId xmlns:a16="http://schemas.microsoft.com/office/drawing/2014/main" id="{00FCD082-8E10-33AF-D0D3-E7F777E03A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26" name="Gruppieren 1925">
              <a:extLst>
                <a:ext uri="{FF2B5EF4-FFF2-40B4-BE49-F238E27FC236}">
                  <a16:creationId xmlns:a16="http://schemas.microsoft.com/office/drawing/2014/main" id="{56AB92A0-24C6-07E2-0D28-04EBDD500724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930" name="Ellipse 1929">
                <a:extLst>
                  <a:ext uri="{FF2B5EF4-FFF2-40B4-BE49-F238E27FC236}">
                    <a16:creationId xmlns:a16="http://schemas.microsoft.com/office/drawing/2014/main" id="{AAC126D5-E192-383A-EA80-D6009A2383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1" name="Minuszeichen 1930">
                <a:extLst>
                  <a:ext uri="{FF2B5EF4-FFF2-40B4-BE49-F238E27FC236}">
                    <a16:creationId xmlns:a16="http://schemas.microsoft.com/office/drawing/2014/main" id="{B05926CD-1BFD-649A-A1B4-9BF4C5B8104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27" name="Gruppieren 1926">
              <a:extLst>
                <a:ext uri="{FF2B5EF4-FFF2-40B4-BE49-F238E27FC236}">
                  <a16:creationId xmlns:a16="http://schemas.microsoft.com/office/drawing/2014/main" id="{D1CF18F2-990B-4C71-BA1E-4AF87F2F1D05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928" name="Ellipse 1927">
                <a:extLst>
                  <a:ext uri="{FF2B5EF4-FFF2-40B4-BE49-F238E27FC236}">
                    <a16:creationId xmlns:a16="http://schemas.microsoft.com/office/drawing/2014/main" id="{D171926C-0F97-1F5A-404D-2AD249FECC0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29" name="Minuszeichen 1928">
                <a:extLst>
                  <a:ext uri="{FF2B5EF4-FFF2-40B4-BE49-F238E27FC236}">
                    <a16:creationId xmlns:a16="http://schemas.microsoft.com/office/drawing/2014/main" id="{F6290CF5-82F2-82D6-2CB0-090B053A211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006" name="Gruppieren 3005">
            <a:extLst>
              <a:ext uri="{FF2B5EF4-FFF2-40B4-BE49-F238E27FC236}">
                <a16:creationId xmlns:a16="http://schemas.microsoft.com/office/drawing/2014/main" id="{077175E4-A42D-741F-5B82-B7D0F5E85623}"/>
              </a:ext>
            </a:extLst>
          </p:cNvPr>
          <p:cNvGrpSpPr>
            <a:grpSpLocks noChangeAspect="1"/>
          </p:cNvGrpSpPr>
          <p:nvPr/>
        </p:nvGrpSpPr>
        <p:grpSpPr>
          <a:xfrm>
            <a:off x="2776752" y="-489789"/>
            <a:ext cx="944149" cy="979578"/>
            <a:chOff x="3576000" y="816426"/>
            <a:chExt cx="5040000" cy="5229127"/>
          </a:xfrm>
        </p:grpSpPr>
        <p:grpSp>
          <p:nvGrpSpPr>
            <p:cNvPr id="3007" name="Magnesium ohne e-">
              <a:extLst>
                <a:ext uri="{FF2B5EF4-FFF2-40B4-BE49-F238E27FC236}">
                  <a16:creationId xmlns:a16="http://schemas.microsoft.com/office/drawing/2014/main" id="{20C61C15-C0CD-2638-9E55-2439886F71B5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044" name="K-Schale">
                <a:extLst>
                  <a:ext uri="{FF2B5EF4-FFF2-40B4-BE49-F238E27FC236}">
                    <a16:creationId xmlns:a16="http://schemas.microsoft.com/office/drawing/2014/main" id="{8D47783C-FF74-44E1-856E-D4966CA86E55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045" name="Atomkern mit Protonen und Neutronen">
                <a:extLst>
                  <a:ext uri="{FF2B5EF4-FFF2-40B4-BE49-F238E27FC236}">
                    <a16:creationId xmlns:a16="http://schemas.microsoft.com/office/drawing/2014/main" id="{E4226D25-CAE6-0860-2ECF-28F0A02D97C4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3048" name="Atomkern">
                  <a:extLst>
                    <a:ext uri="{FF2B5EF4-FFF2-40B4-BE49-F238E27FC236}">
                      <a16:creationId xmlns:a16="http://schemas.microsoft.com/office/drawing/2014/main" id="{100F45EF-12D9-E057-DD19-ADC8D48AD8F7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049" name="Gruppieren 3048">
                  <a:extLst>
                    <a:ext uri="{FF2B5EF4-FFF2-40B4-BE49-F238E27FC236}">
                      <a16:creationId xmlns:a16="http://schemas.microsoft.com/office/drawing/2014/main" id="{AC8F5034-7A7D-50E1-4E54-563ACDC74D2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95" name="Ellipse 3094">
                    <a:extLst>
                      <a:ext uri="{FF2B5EF4-FFF2-40B4-BE49-F238E27FC236}">
                        <a16:creationId xmlns:a16="http://schemas.microsoft.com/office/drawing/2014/main" id="{87E2AD95-BABF-6244-AD18-C1442440290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96" name="Additionszeichen 3095">
                    <a:extLst>
                      <a:ext uri="{FF2B5EF4-FFF2-40B4-BE49-F238E27FC236}">
                        <a16:creationId xmlns:a16="http://schemas.microsoft.com/office/drawing/2014/main" id="{09D4E686-0C3A-3C12-E16F-978850E3E31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0" name="Gruppieren 3049">
                  <a:extLst>
                    <a:ext uri="{FF2B5EF4-FFF2-40B4-BE49-F238E27FC236}">
                      <a16:creationId xmlns:a16="http://schemas.microsoft.com/office/drawing/2014/main" id="{05F6FD50-CD36-21C7-9991-F1D93828DB4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93" name="Ellipse 3092">
                    <a:extLst>
                      <a:ext uri="{FF2B5EF4-FFF2-40B4-BE49-F238E27FC236}">
                        <a16:creationId xmlns:a16="http://schemas.microsoft.com/office/drawing/2014/main" id="{022D2956-5A46-13A0-4E75-A41F42B0945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94" name="Additionszeichen 3093">
                    <a:extLst>
                      <a:ext uri="{FF2B5EF4-FFF2-40B4-BE49-F238E27FC236}">
                        <a16:creationId xmlns:a16="http://schemas.microsoft.com/office/drawing/2014/main" id="{A93A7FDE-EA6A-206E-0F10-0993E96222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1" name="Gruppieren 3050">
                  <a:extLst>
                    <a:ext uri="{FF2B5EF4-FFF2-40B4-BE49-F238E27FC236}">
                      <a16:creationId xmlns:a16="http://schemas.microsoft.com/office/drawing/2014/main" id="{0387AA4C-50BE-5011-57DE-B90FD56180C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91" name="Ellipse 3090">
                    <a:extLst>
                      <a:ext uri="{FF2B5EF4-FFF2-40B4-BE49-F238E27FC236}">
                        <a16:creationId xmlns:a16="http://schemas.microsoft.com/office/drawing/2014/main" id="{BAFC882E-FB9F-59C7-97E9-7D180A9FDC6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92" name="Additionszeichen 3091">
                    <a:extLst>
                      <a:ext uri="{FF2B5EF4-FFF2-40B4-BE49-F238E27FC236}">
                        <a16:creationId xmlns:a16="http://schemas.microsoft.com/office/drawing/2014/main" id="{D096B68C-321A-AEFA-41A1-A15BF8DEB7C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2" name="Gruppieren 3051">
                  <a:extLst>
                    <a:ext uri="{FF2B5EF4-FFF2-40B4-BE49-F238E27FC236}">
                      <a16:creationId xmlns:a16="http://schemas.microsoft.com/office/drawing/2014/main" id="{9DCDBF05-2E72-A310-9B82-3C91E5A23C8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89" name="Ellipse 3088">
                    <a:extLst>
                      <a:ext uri="{FF2B5EF4-FFF2-40B4-BE49-F238E27FC236}">
                        <a16:creationId xmlns:a16="http://schemas.microsoft.com/office/drawing/2014/main" id="{C5BBEC57-051D-6D94-5231-80B24CFFF88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90" name="Additionszeichen 3089">
                    <a:extLst>
                      <a:ext uri="{FF2B5EF4-FFF2-40B4-BE49-F238E27FC236}">
                        <a16:creationId xmlns:a16="http://schemas.microsoft.com/office/drawing/2014/main" id="{2AFC5765-9E4C-066F-7099-BAD09D6E712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3" name="Gruppieren 3052">
                  <a:extLst>
                    <a:ext uri="{FF2B5EF4-FFF2-40B4-BE49-F238E27FC236}">
                      <a16:creationId xmlns:a16="http://schemas.microsoft.com/office/drawing/2014/main" id="{CEC707B5-F2A6-5441-601E-E50964E3981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87" name="Ellipse 3086">
                    <a:extLst>
                      <a:ext uri="{FF2B5EF4-FFF2-40B4-BE49-F238E27FC236}">
                        <a16:creationId xmlns:a16="http://schemas.microsoft.com/office/drawing/2014/main" id="{AF5F2327-D59D-E93B-0E8C-798D1B3D6F5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8" name="Additionszeichen 3087">
                    <a:extLst>
                      <a:ext uri="{FF2B5EF4-FFF2-40B4-BE49-F238E27FC236}">
                        <a16:creationId xmlns:a16="http://schemas.microsoft.com/office/drawing/2014/main" id="{0ED18A15-A6A1-16D6-D1EF-E0D1E11C1F5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4" name="Gruppieren 3053">
                  <a:extLst>
                    <a:ext uri="{FF2B5EF4-FFF2-40B4-BE49-F238E27FC236}">
                      <a16:creationId xmlns:a16="http://schemas.microsoft.com/office/drawing/2014/main" id="{10372E5A-A100-9491-19DD-E418D5DECC7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85" name="Ellipse 3084">
                    <a:extLst>
                      <a:ext uri="{FF2B5EF4-FFF2-40B4-BE49-F238E27FC236}">
                        <a16:creationId xmlns:a16="http://schemas.microsoft.com/office/drawing/2014/main" id="{77958433-A78D-BFC6-4A85-4BE08260582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6" name="Additionszeichen 3085">
                    <a:extLst>
                      <a:ext uri="{FF2B5EF4-FFF2-40B4-BE49-F238E27FC236}">
                        <a16:creationId xmlns:a16="http://schemas.microsoft.com/office/drawing/2014/main" id="{C5A99EC4-3F40-221C-7E00-5FBD2003B83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5" name="Gruppieren 3054">
                  <a:extLst>
                    <a:ext uri="{FF2B5EF4-FFF2-40B4-BE49-F238E27FC236}">
                      <a16:creationId xmlns:a16="http://schemas.microsoft.com/office/drawing/2014/main" id="{AAD8B3F9-9F28-6F16-4861-547A4721E48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83" name="Ellipse 3082">
                    <a:extLst>
                      <a:ext uri="{FF2B5EF4-FFF2-40B4-BE49-F238E27FC236}">
                        <a16:creationId xmlns:a16="http://schemas.microsoft.com/office/drawing/2014/main" id="{81330B21-4C60-76A5-F172-5491531CC8A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4" name="Additionszeichen 3083">
                    <a:extLst>
                      <a:ext uri="{FF2B5EF4-FFF2-40B4-BE49-F238E27FC236}">
                        <a16:creationId xmlns:a16="http://schemas.microsoft.com/office/drawing/2014/main" id="{AAAA1397-3088-DD96-2B4A-BA86508AA47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6" name="Gruppieren 3055">
                  <a:extLst>
                    <a:ext uri="{FF2B5EF4-FFF2-40B4-BE49-F238E27FC236}">
                      <a16:creationId xmlns:a16="http://schemas.microsoft.com/office/drawing/2014/main" id="{95BF5510-8BD8-BB46-4310-7EAC77A02E3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81" name="Ellipse 3080">
                    <a:extLst>
                      <a:ext uri="{FF2B5EF4-FFF2-40B4-BE49-F238E27FC236}">
                        <a16:creationId xmlns:a16="http://schemas.microsoft.com/office/drawing/2014/main" id="{E801B2AB-7996-5BE5-A005-0BD9E69879B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2" name="Additionszeichen 3081">
                    <a:extLst>
                      <a:ext uri="{FF2B5EF4-FFF2-40B4-BE49-F238E27FC236}">
                        <a16:creationId xmlns:a16="http://schemas.microsoft.com/office/drawing/2014/main" id="{888D511F-97FC-2048-5D54-A42E42E5199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7" name="Gruppieren 3056">
                  <a:extLst>
                    <a:ext uri="{FF2B5EF4-FFF2-40B4-BE49-F238E27FC236}">
                      <a16:creationId xmlns:a16="http://schemas.microsoft.com/office/drawing/2014/main" id="{2D97B519-584A-FA46-7792-05C74E9CE31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79" name="Ellipse 3078">
                    <a:extLst>
                      <a:ext uri="{FF2B5EF4-FFF2-40B4-BE49-F238E27FC236}">
                        <a16:creationId xmlns:a16="http://schemas.microsoft.com/office/drawing/2014/main" id="{ABA4469D-4CE1-BC12-43E0-66191BF9FF8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0" name="Additionszeichen 3079">
                    <a:extLst>
                      <a:ext uri="{FF2B5EF4-FFF2-40B4-BE49-F238E27FC236}">
                        <a16:creationId xmlns:a16="http://schemas.microsoft.com/office/drawing/2014/main" id="{A6BD23D7-5CF2-6187-96A8-070D1A2BF8B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8" name="Gruppieren 3057">
                  <a:extLst>
                    <a:ext uri="{FF2B5EF4-FFF2-40B4-BE49-F238E27FC236}">
                      <a16:creationId xmlns:a16="http://schemas.microsoft.com/office/drawing/2014/main" id="{56061F2C-70BA-0B92-7893-772FFF38EBF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77" name="Ellipse 3076">
                    <a:extLst>
                      <a:ext uri="{FF2B5EF4-FFF2-40B4-BE49-F238E27FC236}">
                        <a16:creationId xmlns:a16="http://schemas.microsoft.com/office/drawing/2014/main" id="{25D22275-4B2F-33A8-D16F-1AA316295C1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8" name="Additionszeichen 3077">
                    <a:extLst>
                      <a:ext uri="{FF2B5EF4-FFF2-40B4-BE49-F238E27FC236}">
                        <a16:creationId xmlns:a16="http://schemas.microsoft.com/office/drawing/2014/main" id="{28225D74-7F34-1A0B-4C31-8DA908D3962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9" name="Gruppieren 3058">
                  <a:extLst>
                    <a:ext uri="{FF2B5EF4-FFF2-40B4-BE49-F238E27FC236}">
                      <a16:creationId xmlns:a16="http://schemas.microsoft.com/office/drawing/2014/main" id="{696759CE-8E19-D4DF-683A-E191A1E646A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75" name="Ellipse 3074">
                    <a:extLst>
                      <a:ext uri="{FF2B5EF4-FFF2-40B4-BE49-F238E27FC236}">
                        <a16:creationId xmlns:a16="http://schemas.microsoft.com/office/drawing/2014/main" id="{68E14B4E-AE36-EBE3-02CE-97E4380F441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6" name="Additionszeichen 3075">
                    <a:extLst>
                      <a:ext uri="{FF2B5EF4-FFF2-40B4-BE49-F238E27FC236}">
                        <a16:creationId xmlns:a16="http://schemas.microsoft.com/office/drawing/2014/main" id="{970370FF-765A-FED8-0E9A-2AB0ADD9FE6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60" name="Gruppieren 3059">
                  <a:extLst>
                    <a:ext uri="{FF2B5EF4-FFF2-40B4-BE49-F238E27FC236}">
                      <a16:creationId xmlns:a16="http://schemas.microsoft.com/office/drawing/2014/main" id="{4FF055AC-55FB-9395-D3A0-F3EB1831319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73" name="Ellipse 3072">
                    <a:extLst>
                      <a:ext uri="{FF2B5EF4-FFF2-40B4-BE49-F238E27FC236}">
                        <a16:creationId xmlns:a16="http://schemas.microsoft.com/office/drawing/2014/main" id="{9233889F-E7ED-2FEE-0D92-72D02EBD8B7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4" name="Additionszeichen 3073">
                    <a:extLst>
                      <a:ext uri="{FF2B5EF4-FFF2-40B4-BE49-F238E27FC236}">
                        <a16:creationId xmlns:a16="http://schemas.microsoft.com/office/drawing/2014/main" id="{4A5DDA47-2A84-E70B-878D-BC71A57011C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061" name="Ellipse 3060">
                  <a:extLst>
                    <a:ext uri="{FF2B5EF4-FFF2-40B4-BE49-F238E27FC236}">
                      <a16:creationId xmlns:a16="http://schemas.microsoft.com/office/drawing/2014/main" id="{52F04697-7D42-9A87-CCCA-51AEC45FA2B9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62" name="Ellipse 3061">
                  <a:extLst>
                    <a:ext uri="{FF2B5EF4-FFF2-40B4-BE49-F238E27FC236}">
                      <a16:creationId xmlns:a16="http://schemas.microsoft.com/office/drawing/2014/main" id="{BBDEF52F-A3FE-00D4-EE87-3FEFD404A8AC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63" name="Ellipse 3062">
                  <a:extLst>
                    <a:ext uri="{FF2B5EF4-FFF2-40B4-BE49-F238E27FC236}">
                      <a16:creationId xmlns:a16="http://schemas.microsoft.com/office/drawing/2014/main" id="{8AD4AA65-F67D-FAA7-B9B5-F950F9C5852C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64" name="Ellipse 3063">
                  <a:extLst>
                    <a:ext uri="{FF2B5EF4-FFF2-40B4-BE49-F238E27FC236}">
                      <a16:creationId xmlns:a16="http://schemas.microsoft.com/office/drawing/2014/main" id="{6DD5562E-2F3C-8638-4DB4-1CA9A78984F5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65" name="Ellipse 3064">
                  <a:extLst>
                    <a:ext uri="{FF2B5EF4-FFF2-40B4-BE49-F238E27FC236}">
                      <a16:creationId xmlns:a16="http://schemas.microsoft.com/office/drawing/2014/main" id="{4E8E7BC3-AB7B-6D88-E201-D8BC43066B7F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66" name="Ellipse 3065">
                  <a:extLst>
                    <a:ext uri="{FF2B5EF4-FFF2-40B4-BE49-F238E27FC236}">
                      <a16:creationId xmlns:a16="http://schemas.microsoft.com/office/drawing/2014/main" id="{7B7F4B4D-F3AC-95AF-74A4-17810FDFF4AF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67" name="Ellipse 3066">
                  <a:extLst>
                    <a:ext uri="{FF2B5EF4-FFF2-40B4-BE49-F238E27FC236}">
                      <a16:creationId xmlns:a16="http://schemas.microsoft.com/office/drawing/2014/main" id="{2EA5058D-C7E9-1706-91EB-B62310B1DCFB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68" name="Ellipse 3067">
                  <a:extLst>
                    <a:ext uri="{FF2B5EF4-FFF2-40B4-BE49-F238E27FC236}">
                      <a16:creationId xmlns:a16="http://schemas.microsoft.com/office/drawing/2014/main" id="{57C8BF2A-4B4C-C44C-0057-EBA1B7787C3A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69" name="Ellipse 3068">
                  <a:extLst>
                    <a:ext uri="{FF2B5EF4-FFF2-40B4-BE49-F238E27FC236}">
                      <a16:creationId xmlns:a16="http://schemas.microsoft.com/office/drawing/2014/main" id="{31C5E175-B0F8-0C45-DCDC-221FCD652583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70" name="Ellipse 3069">
                  <a:extLst>
                    <a:ext uri="{FF2B5EF4-FFF2-40B4-BE49-F238E27FC236}">
                      <a16:creationId xmlns:a16="http://schemas.microsoft.com/office/drawing/2014/main" id="{C1590BE8-D420-EC22-2FFB-C9799D56B682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71" name="Ellipse 3070">
                  <a:extLst>
                    <a:ext uri="{FF2B5EF4-FFF2-40B4-BE49-F238E27FC236}">
                      <a16:creationId xmlns:a16="http://schemas.microsoft.com/office/drawing/2014/main" id="{CA989156-4E1F-2011-16B0-004AB988DC34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72" name="Ellipse 3071">
                  <a:extLst>
                    <a:ext uri="{FF2B5EF4-FFF2-40B4-BE49-F238E27FC236}">
                      <a16:creationId xmlns:a16="http://schemas.microsoft.com/office/drawing/2014/main" id="{785AD23D-284F-15E0-25BC-576D6DA8E3D1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046" name="L-Schale">
                <a:extLst>
                  <a:ext uri="{FF2B5EF4-FFF2-40B4-BE49-F238E27FC236}">
                    <a16:creationId xmlns:a16="http://schemas.microsoft.com/office/drawing/2014/main" id="{0DB3652F-E7B1-B71C-B72E-3116387D8442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47" name="M-Schale">
                <a:extLst>
                  <a:ext uri="{FF2B5EF4-FFF2-40B4-BE49-F238E27FC236}">
                    <a16:creationId xmlns:a16="http://schemas.microsoft.com/office/drawing/2014/main" id="{B667E9FD-B12A-AE37-E094-FEA62141E79D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08" name="Gruppieren 3007">
              <a:extLst>
                <a:ext uri="{FF2B5EF4-FFF2-40B4-BE49-F238E27FC236}">
                  <a16:creationId xmlns:a16="http://schemas.microsoft.com/office/drawing/2014/main" id="{6F3EB498-2935-3C99-E77C-4F1ED7E5FB5D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3042" name="Ellipse 3041">
                <a:extLst>
                  <a:ext uri="{FF2B5EF4-FFF2-40B4-BE49-F238E27FC236}">
                    <a16:creationId xmlns:a16="http://schemas.microsoft.com/office/drawing/2014/main" id="{1B93D473-6EA0-2FF4-0951-71EA0EF5C05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43" name="Minuszeichen 3042">
                <a:extLst>
                  <a:ext uri="{FF2B5EF4-FFF2-40B4-BE49-F238E27FC236}">
                    <a16:creationId xmlns:a16="http://schemas.microsoft.com/office/drawing/2014/main" id="{F3F831C2-2A10-0890-FEF5-41093EB2262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09" name="Gruppieren 3008">
              <a:extLst>
                <a:ext uri="{FF2B5EF4-FFF2-40B4-BE49-F238E27FC236}">
                  <a16:creationId xmlns:a16="http://schemas.microsoft.com/office/drawing/2014/main" id="{23D6C08F-D530-1023-7A8E-0195C5FFAEDA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3040" name="Ellipse 3039">
                <a:extLst>
                  <a:ext uri="{FF2B5EF4-FFF2-40B4-BE49-F238E27FC236}">
                    <a16:creationId xmlns:a16="http://schemas.microsoft.com/office/drawing/2014/main" id="{CD8BA568-CFB6-8809-BFB9-9B6302574E0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41" name="Minuszeichen 3040">
                <a:extLst>
                  <a:ext uri="{FF2B5EF4-FFF2-40B4-BE49-F238E27FC236}">
                    <a16:creationId xmlns:a16="http://schemas.microsoft.com/office/drawing/2014/main" id="{273D1B0F-69B0-8544-E6DF-54C63E3CE6A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0" name="Gruppieren 3009">
              <a:extLst>
                <a:ext uri="{FF2B5EF4-FFF2-40B4-BE49-F238E27FC236}">
                  <a16:creationId xmlns:a16="http://schemas.microsoft.com/office/drawing/2014/main" id="{CA397DCE-9844-0D02-BFBC-65DC9CDA8D3F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3038" name="Ellipse 3037">
                <a:extLst>
                  <a:ext uri="{FF2B5EF4-FFF2-40B4-BE49-F238E27FC236}">
                    <a16:creationId xmlns:a16="http://schemas.microsoft.com/office/drawing/2014/main" id="{49920C93-5A91-8AB6-7F3E-67F2D14AAD1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9" name="Minuszeichen 3038">
                <a:extLst>
                  <a:ext uri="{FF2B5EF4-FFF2-40B4-BE49-F238E27FC236}">
                    <a16:creationId xmlns:a16="http://schemas.microsoft.com/office/drawing/2014/main" id="{5269C75C-EA2D-A896-D552-46E82E372EF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1" name="Gruppieren 3010">
              <a:extLst>
                <a:ext uri="{FF2B5EF4-FFF2-40B4-BE49-F238E27FC236}">
                  <a16:creationId xmlns:a16="http://schemas.microsoft.com/office/drawing/2014/main" id="{5C9C2C9D-A941-1255-DB23-6313B38059B6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3036" name="Ellipse 3035">
                <a:extLst>
                  <a:ext uri="{FF2B5EF4-FFF2-40B4-BE49-F238E27FC236}">
                    <a16:creationId xmlns:a16="http://schemas.microsoft.com/office/drawing/2014/main" id="{8B296F43-BF68-2C7F-159F-05D240FFABF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7" name="Minuszeichen 3036">
                <a:extLst>
                  <a:ext uri="{FF2B5EF4-FFF2-40B4-BE49-F238E27FC236}">
                    <a16:creationId xmlns:a16="http://schemas.microsoft.com/office/drawing/2014/main" id="{3958C3BF-D94C-1C1B-4DA7-22AC90A843A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2" name="Gruppieren 3011">
              <a:extLst>
                <a:ext uri="{FF2B5EF4-FFF2-40B4-BE49-F238E27FC236}">
                  <a16:creationId xmlns:a16="http://schemas.microsoft.com/office/drawing/2014/main" id="{BE07CFBE-DCB2-6F9D-52A8-BABBED6EC727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3034" name="Ellipse 3033">
                <a:extLst>
                  <a:ext uri="{FF2B5EF4-FFF2-40B4-BE49-F238E27FC236}">
                    <a16:creationId xmlns:a16="http://schemas.microsoft.com/office/drawing/2014/main" id="{41FF0069-5EC1-3127-FCC8-BAA16F5F7C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5" name="Minuszeichen 3034">
                <a:extLst>
                  <a:ext uri="{FF2B5EF4-FFF2-40B4-BE49-F238E27FC236}">
                    <a16:creationId xmlns:a16="http://schemas.microsoft.com/office/drawing/2014/main" id="{623DF294-8368-E566-2DA0-95535F2C387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3" name="Gruppieren 3012">
              <a:extLst>
                <a:ext uri="{FF2B5EF4-FFF2-40B4-BE49-F238E27FC236}">
                  <a16:creationId xmlns:a16="http://schemas.microsoft.com/office/drawing/2014/main" id="{349205FD-A80D-F988-15E5-86A83CFE626F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3032" name="Ellipse 3031">
                <a:extLst>
                  <a:ext uri="{FF2B5EF4-FFF2-40B4-BE49-F238E27FC236}">
                    <a16:creationId xmlns:a16="http://schemas.microsoft.com/office/drawing/2014/main" id="{69DC8F22-C5F8-3CFB-88E2-20945992AE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3" name="Minuszeichen 3032">
                <a:extLst>
                  <a:ext uri="{FF2B5EF4-FFF2-40B4-BE49-F238E27FC236}">
                    <a16:creationId xmlns:a16="http://schemas.microsoft.com/office/drawing/2014/main" id="{4601C4B9-C031-86F6-3BD2-58EC6DB902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4" name="Gruppieren 3013">
              <a:extLst>
                <a:ext uri="{FF2B5EF4-FFF2-40B4-BE49-F238E27FC236}">
                  <a16:creationId xmlns:a16="http://schemas.microsoft.com/office/drawing/2014/main" id="{A2F88659-AF05-DC61-D4E2-B140225A72A0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3030" name="Ellipse 3029">
                <a:extLst>
                  <a:ext uri="{FF2B5EF4-FFF2-40B4-BE49-F238E27FC236}">
                    <a16:creationId xmlns:a16="http://schemas.microsoft.com/office/drawing/2014/main" id="{990A4E1A-87A9-C35E-6E21-57FFAC2841E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1" name="Minuszeichen 3030">
                <a:extLst>
                  <a:ext uri="{FF2B5EF4-FFF2-40B4-BE49-F238E27FC236}">
                    <a16:creationId xmlns:a16="http://schemas.microsoft.com/office/drawing/2014/main" id="{3D814CAA-DEA6-A8F8-AF9C-279E9BE2C38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5" name="Gruppieren 3014">
              <a:extLst>
                <a:ext uri="{FF2B5EF4-FFF2-40B4-BE49-F238E27FC236}">
                  <a16:creationId xmlns:a16="http://schemas.microsoft.com/office/drawing/2014/main" id="{BA380784-9220-2524-35D1-6855F4EC3AA8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3028" name="Ellipse 3027">
                <a:extLst>
                  <a:ext uri="{FF2B5EF4-FFF2-40B4-BE49-F238E27FC236}">
                    <a16:creationId xmlns:a16="http://schemas.microsoft.com/office/drawing/2014/main" id="{9FF2C04A-989C-8899-605E-F97367CDDA3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9" name="Minuszeichen 3028">
                <a:extLst>
                  <a:ext uri="{FF2B5EF4-FFF2-40B4-BE49-F238E27FC236}">
                    <a16:creationId xmlns:a16="http://schemas.microsoft.com/office/drawing/2014/main" id="{D55B499F-AC70-5127-F6EE-8E602324E1E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6" name="Gruppieren 3015">
              <a:extLst>
                <a:ext uri="{FF2B5EF4-FFF2-40B4-BE49-F238E27FC236}">
                  <a16:creationId xmlns:a16="http://schemas.microsoft.com/office/drawing/2014/main" id="{62FA995F-BA34-81D8-3FC4-82468EC3BE09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3026" name="Ellipse 3025">
                <a:extLst>
                  <a:ext uri="{FF2B5EF4-FFF2-40B4-BE49-F238E27FC236}">
                    <a16:creationId xmlns:a16="http://schemas.microsoft.com/office/drawing/2014/main" id="{D2AEBA00-CBC4-E6B9-C089-F26585DC253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7" name="Minuszeichen 3026">
                <a:extLst>
                  <a:ext uri="{FF2B5EF4-FFF2-40B4-BE49-F238E27FC236}">
                    <a16:creationId xmlns:a16="http://schemas.microsoft.com/office/drawing/2014/main" id="{BC8F6131-800A-B318-10FC-FF5F621BEAE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7" name="Gruppieren 3016">
              <a:extLst>
                <a:ext uri="{FF2B5EF4-FFF2-40B4-BE49-F238E27FC236}">
                  <a16:creationId xmlns:a16="http://schemas.microsoft.com/office/drawing/2014/main" id="{34252A4D-0CF3-A981-7D41-F8D780E71E1E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3024" name="Ellipse 3023">
                <a:extLst>
                  <a:ext uri="{FF2B5EF4-FFF2-40B4-BE49-F238E27FC236}">
                    <a16:creationId xmlns:a16="http://schemas.microsoft.com/office/drawing/2014/main" id="{89EFE1A5-C592-D442-4D33-1AFBF7AEF7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5" name="Minuszeichen 3024">
                <a:extLst>
                  <a:ext uri="{FF2B5EF4-FFF2-40B4-BE49-F238E27FC236}">
                    <a16:creationId xmlns:a16="http://schemas.microsoft.com/office/drawing/2014/main" id="{E3E9EF97-5AD3-0B12-2D48-B4AFE5C5838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8" name="Gruppieren 3017">
              <a:extLst>
                <a:ext uri="{FF2B5EF4-FFF2-40B4-BE49-F238E27FC236}">
                  <a16:creationId xmlns:a16="http://schemas.microsoft.com/office/drawing/2014/main" id="{BBE8F39D-0C2D-F0AD-2F77-AA31F7A1F232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3022" name="Ellipse 3021">
                <a:extLst>
                  <a:ext uri="{FF2B5EF4-FFF2-40B4-BE49-F238E27FC236}">
                    <a16:creationId xmlns:a16="http://schemas.microsoft.com/office/drawing/2014/main" id="{4456B23B-E284-1182-B105-4B6996E98FF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3" name="Minuszeichen 3022">
                <a:extLst>
                  <a:ext uri="{FF2B5EF4-FFF2-40B4-BE49-F238E27FC236}">
                    <a16:creationId xmlns:a16="http://schemas.microsoft.com/office/drawing/2014/main" id="{718C004A-2C5E-AF06-06D7-A653995851B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9" name="Gruppieren 3018">
              <a:extLst>
                <a:ext uri="{FF2B5EF4-FFF2-40B4-BE49-F238E27FC236}">
                  <a16:creationId xmlns:a16="http://schemas.microsoft.com/office/drawing/2014/main" id="{42FF3436-AEF5-714A-8841-A9BA0685F919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020" name="Ellipse 3019">
                <a:extLst>
                  <a:ext uri="{FF2B5EF4-FFF2-40B4-BE49-F238E27FC236}">
                    <a16:creationId xmlns:a16="http://schemas.microsoft.com/office/drawing/2014/main" id="{D19F80E4-0C1B-5743-82CD-2100F40EF84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1" name="Minuszeichen 3020">
                <a:extLst>
                  <a:ext uri="{FF2B5EF4-FFF2-40B4-BE49-F238E27FC236}">
                    <a16:creationId xmlns:a16="http://schemas.microsoft.com/office/drawing/2014/main" id="{204E37B4-E373-B701-2F1D-6E1BE5CBB4F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097" name="Gruppieren 3096">
            <a:extLst>
              <a:ext uri="{FF2B5EF4-FFF2-40B4-BE49-F238E27FC236}">
                <a16:creationId xmlns:a16="http://schemas.microsoft.com/office/drawing/2014/main" id="{7FCA17F7-19DB-705A-86B4-4F0FD8B80E6B}"/>
              </a:ext>
            </a:extLst>
          </p:cNvPr>
          <p:cNvGrpSpPr>
            <a:grpSpLocks noChangeAspect="1"/>
          </p:cNvGrpSpPr>
          <p:nvPr/>
        </p:nvGrpSpPr>
        <p:grpSpPr>
          <a:xfrm>
            <a:off x="1481246" y="-478214"/>
            <a:ext cx="944149" cy="979578"/>
            <a:chOff x="3576000" y="816426"/>
            <a:chExt cx="5040000" cy="5229127"/>
          </a:xfrm>
        </p:grpSpPr>
        <p:grpSp>
          <p:nvGrpSpPr>
            <p:cNvPr id="3098" name="Magnesium ohne e-">
              <a:extLst>
                <a:ext uri="{FF2B5EF4-FFF2-40B4-BE49-F238E27FC236}">
                  <a16:creationId xmlns:a16="http://schemas.microsoft.com/office/drawing/2014/main" id="{DA4324DF-710D-3007-2FE6-59DF08B2537A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135" name="K-Schale">
                <a:extLst>
                  <a:ext uri="{FF2B5EF4-FFF2-40B4-BE49-F238E27FC236}">
                    <a16:creationId xmlns:a16="http://schemas.microsoft.com/office/drawing/2014/main" id="{FC013149-64F8-643A-DC89-65417D37E482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136" name="Atomkern mit Protonen und Neutronen">
                <a:extLst>
                  <a:ext uri="{FF2B5EF4-FFF2-40B4-BE49-F238E27FC236}">
                    <a16:creationId xmlns:a16="http://schemas.microsoft.com/office/drawing/2014/main" id="{1526C434-B6AD-CC34-CE19-79A6D29D7CEC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3139" name="Atomkern">
                  <a:extLst>
                    <a:ext uri="{FF2B5EF4-FFF2-40B4-BE49-F238E27FC236}">
                      <a16:creationId xmlns:a16="http://schemas.microsoft.com/office/drawing/2014/main" id="{CF5548BD-9D11-CD8D-A338-6E069302EE74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140" name="Gruppieren 3139">
                  <a:extLst>
                    <a:ext uri="{FF2B5EF4-FFF2-40B4-BE49-F238E27FC236}">
                      <a16:creationId xmlns:a16="http://schemas.microsoft.com/office/drawing/2014/main" id="{9BD15FDE-05BE-7F82-89E8-72F389D5F41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86" name="Ellipse 3185">
                    <a:extLst>
                      <a:ext uri="{FF2B5EF4-FFF2-40B4-BE49-F238E27FC236}">
                        <a16:creationId xmlns:a16="http://schemas.microsoft.com/office/drawing/2014/main" id="{90E007DA-A072-F994-7679-4AE4A4F7C46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87" name="Additionszeichen 3186">
                    <a:extLst>
                      <a:ext uri="{FF2B5EF4-FFF2-40B4-BE49-F238E27FC236}">
                        <a16:creationId xmlns:a16="http://schemas.microsoft.com/office/drawing/2014/main" id="{1251965D-8267-1B97-A1D6-419E7EBBD6E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1" name="Gruppieren 3140">
                  <a:extLst>
                    <a:ext uri="{FF2B5EF4-FFF2-40B4-BE49-F238E27FC236}">
                      <a16:creationId xmlns:a16="http://schemas.microsoft.com/office/drawing/2014/main" id="{83397269-EA41-62E4-8334-891B348C6BA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84" name="Ellipse 3183">
                    <a:extLst>
                      <a:ext uri="{FF2B5EF4-FFF2-40B4-BE49-F238E27FC236}">
                        <a16:creationId xmlns:a16="http://schemas.microsoft.com/office/drawing/2014/main" id="{A24D1270-E3AA-E7EF-2AB1-D9A24522296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85" name="Additionszeichen 3184">
                    <a:extLst>
                      <a:ext uri="{FF2B5EF4-FFF2-40B4-BE49-F238E27FC236}">
                        <a16:creationId xmlns:a16="http://schemas.microsoft.com/office/drawing/2014/main" id="{694EF3EB-D59F-0877-062E-C7E0D4BD89B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2" name="Gruppieren 3141">
                  <a:extLst>
                    <a:ext uri="{FF2B5EF4-FFF2-40B4-BE49-F238E27FC236}">
                      <a16:creationId xmlns:a16="http://schemas.microsoft.com/office/drawing/2014/main" id="{AE4B3D4F-A59A-84D5-BD3A-2166CDCB914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82" name="Ellipse 3181">
                    <a:extLst>
                      <a:ext uri="{FF2B5EF4-FFF2-40B4-BE49-F238E27FC236}">
                        <a16:creationId xmlns:a16="http://schemas.microsoft.com/office/drawing/2014/main" id="{A4F6A054-9C58-712A-5933-7126B8A58AB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83" name="Additionszeichen 3182">
                    <a:extLst>
                      <a:ext uri="{FF2B5EF4-FFF2-40B4-BE49-F238E27FC236}">
                        <a16:creationId xmlns:a16="http://schemas.microsoft.com/office/drawing/2014/main" id="{917B9012-4178-5D17-C106-13990C2F0A5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3" name="Gruppieren 3142">
                  <a:extLst>
                    <a:ext uri="{FF2B5EF4-FFF2-40B4-BE49-F238E27FC236}">
                      <a16:creationId xmlns:a16="http://schemas.microsoft.com/office/drawing/2014/main" id="{DCA1A69C-8C7B-5BDD-7FCC-79684E223DB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80" name="Ellipse 3179">
                    <a:extLst>
                      <a:ext uri="{FF2B5EF4-FFF2-40B4-BE49-F238E27FC236}">
                        <a16:creationId xmlns:a16="http://schemas.microsoft.com/office/drawing/2014/main" id="{169F90A3-E069-3452-F460-9C6BA35B8A1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81" name="Additionszeichen 3180">
                    <a:extLst>
                      <a:ext uri="{FF2B5EF4-FFF2-40B4-BE49-F238E27FC236}">
                        <a16:creationId xmlns:a16="http://schemas.microsoft.com/office/drawing/2014/main" id="{449BE620-FCD0-491C-7302-5B3E63C765B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4" name="Gruppieren 3143">
                  <a:extLst>
                    <a:ext uri="{FF2B5EF4-FFF2-40B4-BE49-F238E27FC236}">
                      <a16:creationId xmlns:a16="http://schemas.microsoft.com/office/drawing/2014/main" id="{50FF8044-1C7F-BC1D-A02C-A93EFCC8F07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78" name="Ellipse 3177">
                    <a:extLst>
                      <a:ext uri="{FF2B5EF4-FFF2-40B4-BE49-F238E27FC236}">
                        <a16:creationId xmlns:a16="http://schemas.microsoft.com/office/drawing/2014/main" id="{B879059F-BDCC-CE7E-D415-296FE5E81F4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9" name="Additionszeichen 3178">
                    <a:extLst>
                      <a:ext uri="{FF2B5EF4-FFF2-40B4-BE49-F238E27FC236}">
                        <a16:creationId xmlns:a16="http://schemas.microsoft.com/office/drawing/2014/main" id="{4CDAFE2B-16BC-33B0-9812-A7DA8119078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5" name="Gruppieren 3144">
                  <a:extLst>
                    <a:ext uri="{FF2B5EF4-FFF2-40B4-BE49-F238E27FC236}">
                      <a16:creationId xmlns:a16="http://schemas.microsoft.com/office/drawing/2014/main" id="{5E44BF02-2CD2-239A-27B8-DA5FF9B5504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76" name="Ellipse 3175">
                    <a:extLst>
                      <a:ext uri="{FF2B5EF4-FFF2-40B4-BE49-F238E27FC236}">
                        <a16:creationId xmlns:a16="http://schemas.microsoft.com/office/drawing/2014/main" id="{6B6B9B37-36B9-7DC2-6E22-B89F27A0488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7" name="Additionszeichen 3176">
                    <a:extLst>
                      <a:ext uri="{FF2B5EF4-FFF2-40B4-BE49-F238E27FC236}">
                        <a16:creationId xmlns:a16="http://schemas.microsoft.com/office/drawing/2014/main" id="{B133D742-F46C-E98C-1A10-F1908372583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6" name="Gruppieren 3145">
                  <a:extLst>
                    <a:ext uri="{FF2B5EF4-FFF2-40B4-BE49-F238E27FC236}">
                      <a16:creationId xmlns:a16="http://schemas.microsoft.com/office/drawing/2014/main" id="{09F6DE8C-1D6F-7272-D0F2-0D16BB073D6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74" name="Ellipse 3173">
                    <a:extLst>
                      <a:ext uri="{FF2B5EF4-FFF2-40B4-BE49-F238E27FC236}">
                        <a16:creationId xmlns:a16="http://schemas.microsoft.com/office/drawing/2014/main" id="{61F57DD2-40D3-15E3-5D9A-951CAA1D57F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5" name="Additionszeichen 3174">
                    <a:extLst>
                      <a:ext uri="{FF2B5EF4-FFF2-40B4-BE49-F238E27FC236}">
                        <a16:creationId xmlns:a16="http://schemas.microsoft.com/office/drawing/2014/main" id="{A8343956-5998-C30D-E0D0-201EF76555E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7" name="Gruppieren 3146">
                  <a:extLst>
                    <a:ext uri="{FF2B5EF4-FFF2-40B4-BE49-F238E27FC236}">
                      <a16:creationId xmlns:a16="http://schemas.microsoft.com/office/drawing/2014/main" id="{6D329B11-53F8-EEBC-0F6E-C6D47892DCB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72" name="Ellipse 3171">
                    <a:extLst>
                      <a:ext uri="{FF2B5EF4-FFF2-40B4-BE49-F238E27FC236}">
                        <a16:creationId xmlns:a16="http://schemas.microsoft.com/office/drawing/2014/main" id="{F10C64CF-BA87-0BE4-B990-5CD5D9835E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3" name="Additionszeichen 3172">
                    <a:extLst>
                      <a:ext uri="{FF2B5EF4-FFF2-40B4-BE49-F238E27FC236}">
                        <a16:creationId xmlns:a16="http://schemas.microsoft.com/office/drawing/2014/main" id="{941CC74B-B555-BD14-7F6C-F3F1C794FC0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8" name="Gruppieren 3147">
                  <a:extLst>
                    <a:ext uri="{FF2B5EF4-FFF2-40B4-BE49-F238E27FC236}">
                      <a16:creationId xmlns:a16="http://schemas.microsoft.com/office/drawing/2014/main" id="{E751DE22-19DA-FF47-46FA-95D80CE7A32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70" name="Ellipse 3169">
                    <a:extLst>
                      <a:ext uri="{FF2B5EF4-FFF2-40B4-BE49-F238E27FC236}">
                        <a16:creationId xmlns:a16="http://schemas.microsoft.com/office/drawing/2014/main" id="{AAFECF12-52F6-D245-F5DE-BD930BEF6E6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1" name="Additionszeichen 3170">
                    <a:extLst>
                      <a:ext uri="{FF2B5EF4-FFF2-40B4-BE49-F238E27FC236}">
                        <a16:creationId xmlns:a16="http://schemas.microsoft.com/office/drawing/2014/main" id="{3365D55D-FAF4-6B25-AA11-0D35754E2A3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9" name="Gruppieren 3148">
                  <a:extLst>
                    <a:ext uri="{FF2B5EF4-FFF2-40B4-BE49-F238E27FC236}">
                      <a16:creationId xmlns:a16="http://schemas.microsoft.com/office/drawing/2014/main" id="{9740BA3F-DFB8-E795-2770-1580ACEE5E2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68" name="Ellipse 3167">
                    <a:extLst>
                      <a:ext uri="{FF2B5EF4-FFF2-40B4-BE49-F238E27FC236}">
                        <a16:creationId xmlns:a16="http://schemas.microsoft.com/office/drawing/2014/main" id="{F5B05354-F069-EE76-0549-7F565953236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69" name="Additionszeichen 3168">
                    <a:extLst>
                      <a:ext uri="{FF2B5EF4-FFF2-40B4-BE49-F238E27FC236}">
                        <a16:creationId xmlns:a16="http://schemas.microsoft.com/office/drawing/2014/main" id="{35BD4B2B-87A6-A436-F013-BC97532C47A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50" name="Gruppieren 3149">
                  <a:extLst>
                    <a:ext uri="{FF2B5EF4-FFF2-40B4-BE49-F238E27FC236}">
                      <a16:creationId xmlns:a16="http://schemas.microsoft.com/office/drawing/2014/main" id="{E6296A0F-0AD2-EC15-0835-019B78A519E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66" name="Ellipse 3165">
                    <a:extLst>
                      <a:ext uri="{FF2B5EF4-FFF2-40B4-BE49-F238E27FC236}">
                        <a16:creationId xmlns:a16="http://schemas.microsoft.com/office/drawing/2014/main" id="{C100117D-B975-BBD1-F9EF-2E75AFBF7AA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67" name="Additionszeichen 3166">
                    <a:extLst>
                      <a:ext uri="{FF2B5EF4-FFF2-40B4-BE49-F238E27FC236}">
                        <a16:creationId xmlns:a16="http://schemas.microsoft.com/office/drawing/2014/main" id="{9A2572FC-2521-7D5A-37EF-1BDB546EA30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51" name="Gruppieren 3150">
                  <a:extLst>
                    <a:ext uri="{FF2B5EF4-FFF2-40B4-BE49-F238E27FC236}">
                      <a16:creationId xmlns:a16="http://schemas.microsoft.com/office/drawing/2014/main" id="{7DF5AD60-A890-4F99-98BA-5140CC1B552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64" name="Ellipse 3163">
                    <a:extLst>
                      <a:ext uri="{FF2B5EF4-FFF2-40B4-BE49-F238E27FC236}">
                        <a16:creationId xmlns:a16="http://schemas.microsoft.com/office/drawing/2014/main" id="{C3867BCF-56DD-3D3B-8A54-2A02937A4D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65" name="Additionszeichen 3164">
                    <a:extLst>
                      <a:ext uri="{FF2B5EF4-FFF2-40B4-BE49-F238E27FC236}">
                        <a16:creationId xmlns:a16="http://schemas.microsoft.com/office/drawing/2014/main" id="{15D27556-89D9-005A-4345-70A99F9C20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152" name="Ellipse 3151">
                  <a:extLst>
                    <a:ext uri="{FF2B5EF4-FFF2-40B4-BE49-F238E27FC236}">
                      <a16:creationId xmlns:a16="http://schemas.microsoft.com/office/drawing/2014/main" id="{C14A4816-01BC-A1F8-761A-20E8AB5BB4BC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53" name="Ellipse 3152">
                  <a:extLst>
                    <a:ext uri="{FF2B5EF4-FFF2-40B4-BE49-F238E27FC236}">
                      <a16:creationId xmlns:a16="http://schemas.microsoft.com/office/drawing/2014/main" id="{8326AC44-0737-D2DA-C8E9-C63CD39D7DBD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54" name="Ellipse 3153">
                  <a:extLst>
                    <a:ext uri="{FF2B5EF4-FFF2-40B4-BE49-F238E27FC236}">
                      <a16:creationId xmlns:a16="http://schemas.microsoft.com/office/drawing/2014/main" id="{1E92FD8D-3CCB-0AE7-8971-44E74085579A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55" name="Ellipse 3154">
                  <a:extLst>
                    <a:ext uri="{FF2B5EF4-FFF2-40B4-BE49-F238E27FC236}">
                      <a16:creationId xmlns:a16="http://schemas.microsoft.com/office/drawing/2014/main" id="{67967918-036D-1FB6-C838-BAE00E8047B0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56" name="Ellipse 3155">
                  <a:extLst>
                    <a:ext uri="{FF2B5EF4-FFF2-40B4-BE49-F238E27FC236}">
                      <a16:creationId xmlns:a16="http://schemas.microsoft.com/office/drawing/2014/main" id="{67DBD3BD-A3AA-D3EF-6C37-D90D34C37736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57" name="Ellipse 3156">
                  <a:extLst>
                    <a:ext uri="{FF2B5EF4-FFF2-40B4-BE49-F238E27FC236}">
                      <a16:creationId xmlns:a16="http://schemas.microsoft.com/office/drawing/2014/main" id="{2E30D60A-E6E3-1592-3E9D-776C3F618964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58" name="Ellipse 3157">
                  <a:extLst>
                    <a:ext uri="{FF2B5EF4-FFF2-40B4-BE49-F238E27FC236}">
                      <a16:creationId xmlns:a16="http://schemas.microsoft.com/office/drawing/2014/main" id="{400BB447-346C-CABB-430E-D17585EF709C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59" name="Ellipse 3158">
                  <a:extLst>
                    <a:ext uri="{FF2B5EF4-FFF2-40B4-BE49-F238E27FC236}">
                      <a16:creationId xmlns:a16="http://schemas.microsoft.com/office/drawing/2014/main" id="{58626015-FF73-8F97-0A0F-3A02880AF68D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60" name="Ellipse 3159">
                  <a:extLst>
                    <a:ext uri="{FF2B5EF4-FFF2-40B4-BE49-F238E27FC236}">
                      <a16:creationId xmlns:a16="http://schemas.microsoft.com/office/drawing/2014/main" id="{BD343B85-5FA7-6105-8602-894BD3513C09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61" name="Ellipse 3160">
                  <a:extLst>
                    <a:ext uri="{FF2B5EF4-FFF2-40B4-BE49-F238E27FC236}">
                      <a16:creationId xmlns:a16="http://schemas.microsoft.com/office/drawing/2014/main" id="{835AA0C5-C73C-97D7-17E2-1DE3A7B00D3E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62" name="Ellipse 3161">
                  <a:extLst>
                    <a:ext uri="{FF2B5EF4-FFF2-40B4-BE49-F238E27FC236}">
                      <a16:creationId xmlns:a16="http://schemas.microsoft.com/office/drawing/2014/main" id="{506BE19F-EAFF-847D-ECE3-85A9DC312136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63" name="Ellipse 3162">
                  <a:extLst>
                    <a:ext uri="{FF2B5EF4-FFF2-40B4-BE49-F238E27FC236}">
                      <a16:creationId xmlns:a16="http://schemas.microsoft.com/office/drawing/2014/main" id="{ABC78366-B23B-FFAC-46E5-642D59DDF3D1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137" name="L-Schale">
                <a:extLst>
                  <a:ext uri="{FF2B5EF4-FFF2-40B4-BE49-F238E27FC236}">
                    <a16:creationId xmlns:a16="http://schemas.microsoft.com/office/drawing/2014/main" id="{2B8B5C3C-53FE-B104-C319-917326CA73F8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38" name="M-Schale">
                <a:extLst>
                  <a:ext uri="{FF2B5EF4-FFF2-40B4-BE49-F238E27FC236}">
                    <a16:creationId xmlns:a16="http://schemas.microsoft.com/office/drawing/2014/main" id="{5BEB1CE4-F073-8670-7827-83902C281EDD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99" name="Gruppieren 3098">
              <a:extLst>
                <a:ext uri="{FF2B5EF4-FFF2-40B4-BE49-F238E27FC236}">
                  <a16:creationId xmlns:a16="http://schemas.microsoft.com/office/drawing/2014/main" id="{40EDBFD1-8532-FAD7-19F7-B9C11D1D7190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3133" name="Ellipse 3132">
                <a:extLst>
                  <a:ext uri="{FF2B5EF4-FFF2-40B4-BE49-F238E27FC236}">
                    <a16:creationId xmlns:a16="http://schemas.microsoft.com/office/drawing/2014/main" id="{818B3E86-15DF-22F3-8EFC-FF3F615AF8D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34" name="Minuszeichen 3133">
                <a:extLst>
                  <a:ext uri="{FF2B5EF4-FFF2-40B4-BE49-F238E27FC236}">
                    <a16:creationId xmlns:a16="http://schemas.microsoft.com/office/drawing/2014/main" id="{A9031D7F-66B4-9996-3597-208C200445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0" name="Gruppieren 3099">
              <a:extLst>
                <a:ext uri="{FF2B5EF4-FFF2-40B4-BE49-F238E27FC236}">
                  <a16:creationId xmlns:a16="http://schemas.microsoft.com/office/drawing/2014/main" id="{C229C454-0206-EE33-2DF7-C68933E981F6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3131" name="Ellipse 3130">
                <a:extLst>
                  <a:ext uri="{FF2B5EF4-FFF2-40B4-BE49-F238E27FC236}">
                    <a16:creationId xmlns:a16="http://schemas.microsoft.com/office/drawing/2014/main" id="{1FFFC147-E958-0E63-5D28-CEBD8ADA520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32" name="Minuszeichen 3131">
                <a:extLst>
                  <a:ext uri="{FF2B5EF4-FFF2-40B4-BE49-F238E27FC236}">
                    <a16:creationId xmlns:a16="http://schemas.microsoft.com/office/drawing/2014/main" id="{8E0A5338-E978-08ED-E873-E5B50D3E54F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1" name="Gruppieren 3100">
              <a:extLst>
                <a:ext uri="{FF2B5EF4-FFF2-40B4-BE49-F238E27FC236}">
                  <a16:creationId xmlns:a16="http://schemas.microsoft.com/office/drawing/2014/main" id="{BD0B6D38-2408-7033-AC34-AB1902DCC7BB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3129" name="Ellipse 3128">
                <a:extLst>
                  <a:ext uri="{FF2B5EF4-FFF2-40B4-BE49-F238E27FC236}">
                    <a16:creationId xmlns:a16="http://schemas.microsoft.com/office/drawing/2014/main" id="{78447535-78B1-1192-A1B4-18AAAE04804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30" name="Minuszeichen 3129">
                <a:extLst>
                  <a:ext uri="{FF2B5EF4-FFF2-40B4-BE49-F238E27FC236}">
                    <a16:creationId xmlns:a16="http://schemas.microsoft.com/office/drawing/2014/main" id="{63956576-BE9A-6C7B-3F60-A7F41A6234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2" name="Gruppieren 3101">
              <a:extLst>
                <a:ext uri="{FF2B5EF4-FFF2-40B4-BE49-F238E27FC236}">
                  <a16:creationId xmlns:a16="http://schemas.microsoft.com/office/drawing/2014/main" id="{D350D0C1-B94D-7992-7573-F66D05B77C0B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3127" name="Ellipse 3126">
                <a:extLst>
                  <a:ext uri="{FF2B5EF4-FFF2-40B4-BE49-F238E27FC236}">
                    <a16:creationId xmlns:a16="http://schemas.microsoft.com/office/drawing/2014/main" id="{6114B251-9F59-0CD3-595F-19AE6629C25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8" name="Minuszeichen 3127">
                <a:extLst>
                  <a:ext uri="{FF2B5EF4-FFF2-40B4-BE49-F238E27FC236}">
                    <a16:creationId xmlns:a16="http://schemas.microsoft.com/office/drawing/2014/main" id="{57402E1D-3F88-FDB1-E6E8-F056C03C4CA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3" name="Gruppieren 3102">
              <a:extLst>
                <a:ext uri="{FF2B5EF4-FFF2-40B4-BE49-F238E27FC236}">
                  <a16:creationId xmlns:a16="http://schemas.microsoft.com/office/drawing/2014/main" id="{57C2D4E6-C3DC-AFD1-06AC-A6F891C6DD20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3125" name="Ellipse 3124">
                <a:extLst>
                  <a:ext uri="{FF2B5EF4-FFF2-40B4-BE49-F238E27FC236}">
                    <a16:creationId xmlns:a16="http://schemas.microsoft.com/office/drawing/2014/main" id="{3416059F-D6E2-4DAD-BC05-7086B2CECEA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6" name="Minuszeichen 3125">
                <a:extLst>
                  <a:ext uri="{FF2B5EF4-FFF2-40B4-BE49-F238E27FC236}">
                    <a16:creationId xmlns:a16="http://schemas.microsoft.com/office/drawing/2014/main" id="{2FDF75B1-480C-384B-61C9-7E254E3DD08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4" name="Gruppieren 3103">
              <a:extLst>
                <a:ext uri="{FF2B5EF4-FFF2-40B4-BE49-F238E27FC236}">
                  <a16:creationId xmlns:a16="http://schemas.microsoft.com/office/drawing/2014/main" id="{FA52BE91-8713-5156-D769-D7ED12366529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3123" name="Ellipse 3122">
                <a:extLst>
                  <a:ext uri="{FF2B5EF4-FFF2-40B4-BE49-F238E27FC236}">
                    <a16:creationId xmlns:a16="http://schemas.microsoft.com/office/drawing/2014/main" id="{BDAEC383-F5FA-33A0-FEDF-5B2EB2C1D07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4" name="Minuszeichen 3123">
                <a:extLst>
                  <a:ext uri="{FF2B5EF4-FFF2-40B4-BE49-F238E27FC236}">
                    <a16:creationId xmlns:a16="http://schemas.microsoft.com/office/drawing/2014/main" id="{98851B07-E679-1552-ED14-3734E7F664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5" name="Gruppieren 3104">
              <a:extLst>
                <a:ext uri="{FF2B5EF4-FFF2-40B4-BE49-F238E27FC236}">
                  <a16:creationId xmlns:a16="http://schemas.microsoft.com/office/drawing/2014/main" id="{A72CC082-B151-D3AF-6B80-B3E613B6B773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3121" name="Ellipse 3120">
                <a:extLst>
                  <a:ext uri="{FF2B5EF4-FFF2-40B4-BE49-F238E27FC236}">
                    <a16:creationId xmlns:a16="http://schemas.microsoft.com/office/drawing/2014/main" id="{0E8D07DC-EBFA-6F91-8909-C8483A9A4D1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2" name="Minuszeichen 3121">
                <a:extLst>
                  <a:ext uri="{FF2B5EF4-FFF2-40B4-BE49-F238E27FC236}">
                    <a16:creationId xmlns:a16="http://schemas.microsoft.com/office/drawing/2014/main" id="{40901A0F-7D2C-0B74-7FBF-E02226AC2C3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6" name="Gruppieren 3105">
              <a:extLst>
                <a:ext uri="{FF2B5EF4-FFF2-40B4-BE49-F238E27FC236}">
                  <a16:creationId xmlns:a16="http://schemas.microsoft.com/office/drawing/2014/main" id="{37A73AF3-FC42-E15B-F9C9-140B14F17B95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3119" name="Ellipse 3118">
                <a:extLst>
                  <a:ext uri="{FF2B5EF4-FFF2-40B4-BE49-F238E27FC236}">
                    <a16:creationId xmlns:a16="http://schemas.microsoft.com/office/drawing/2014/main" id="{202EB876-53D6-66DF-4220-AF8DA9D52C1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0" name="Minuszeichen 3119">
                <a:extLst>
                  <a:ext uri="{FF2B5EF4-FFF2-40B4-BE49-F238E27FC236}">
                    <a16:creationId xmlns:a16="http://schemas.microsoft.com/office/drawing/2014/main" id="{A309B17E-8FFA-1D16-2C6A-9300AD71CB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7" name="Gruppieren 3106">
              <a:extLst>
                <a:ext uri="{FF2B5EF4-FFF2-40B4-BE49-F238E27FC236}">
                  <a16:creationId xmlns:a16="http://schemas.microsoft.com/office/drawing/2014/main" id="{7BD0DEBB-EEC4-9FA8-2F0B-EB90A2AC3F24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3117" name="Ellipse 3116">
                <a:extLst>
                  <a:ext uri="{FF2B5EF4-FFF2-40B4-BE49-F238E27FC236}">
                    <a16:creationId xmlns:a16="http://schemas.microsoft.com/office/drawing/2014/main" id="{1598FB84-8160-80CC-1BA0-95673E6B740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18" name="Minuszeichen 3117">
                <a:extLst>
                  <a:ext uri="{FF2B5EF4-FFF2-40B4-BE49-F238E27FC236}">
                    <a16:creationId xmlns:a16="http://schemas.microsoft.com/office/drawing/2014/main" id="{E1EB8F03-24CE-0B5B-4B57-0825E4A0117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8" name="Gruppieren 3107">
              <a:extLst>
                <a:ext uri="{FF2B5EF4-FFF2-40B4-BE49-F238E27FC236}">
                  <a16:creationId xmlns:a16="http://schemas.microsoft.com/office/drawing/2014/main" id="{B8B4CA67-13CE-1C86-2A7F-2D66E3F67645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3115" name="Ellipse 3114">
                <a:extLst>
                  <a:ext uri="{FF2B5EF4-FFF2-40B4-BE49-F238E27FC236}">
                    <a16:creationId xmlns:a16="http://schemas.microsoft.com/office/drawing/2014/main" id="{6152A851-A8DE-90D1-E7B1-0990304BB3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16" name="Minuszeichen 3115">
                <a:extLst>
                  <a:ext uri="{FF2B5EF4-FFF2-40B4-BE49-F238E27FC236}">
                    <a16:creationId xmlns:a16="http://schemas.microsoft.com/office/drawing/2014/main" id="{D49076B8-2F6A-92E6-F069-2486DDB8AB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9" name="Gruppieren 3108">
              <a:extLst>
                <a:ext uri="{FF2B5EF4-FFF2-40B4-BE49-F238E27FC236}">
                  <a16:creationId xmlns:a16="http://schemas.microsoft.com/office/drawing/2014/main" id="{FDE790EC-596F-2539-9BC9-92BF0E2DD820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3113" name="Ellipse 3112">
                <a:extLst>
                  <a:ext uri="{FF2B5EF4-FFF2-40B4-BE49-F238E27FC236}">
                    <a16:creationId xmlns:a16="http://schemas.microsoft.com/office/drawing/2014/main" id="{D9DB1EBB-B559-FD1E-7F35-D85C1B4325E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14" name="Minuszeichen 3113">
                <a:extLst>
                  <a:ext uri="{FF2B5EF4-FFF2-40B4-BE49-F238E27FC236}">
                    <a16:creationId xmlns:a16="http://schemas.microsoft.com/office/drawing/2014/main" id="{1C60CC72-DD61-ED1A-74A6-55FF452C9E4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10" name="Gruppieren 3109">
              <a:extLst>
                <a:ext uri="{FF2B5EF4-FFF2-40B4-BE49-F238E27FC236}">
                  <a16:creationId xmlns:a16="http://schemas.microsoft.com/office/drawing/2014/main" id="{48F24BD4-1259-8D1F-1C7C-75D9143314B9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111" name="Ellipse 3110">
                <a:extLst>
                  <a:ext uri="{FF2B5EF4-FFF2-40B4-BE49-F238E27FC236}">
                    <a16:creationId xmlns:a16="http://schemas.microsoft.com/office/drawing/2014/main" id="{89F74D02-C5F5-F403-7D60-380A18BE6E2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12" name="Minuszeichen 3111">
                <a:extLst>
                  <a:ext uri="{FF2B5EF4-FFF2-40B4-BE49-F238E27FC236}">
                    <a16:creationId xmlns:a16="http://schemas.microsoft.com/office/drawing/2014/main" id="{E452F6D0-F587-8641-602F-1026E2EB830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188" name="Gruppieren 3187">
            <a:extLst>
              <a:ext uri="{FF2B5EF4-FFF2-40B4-BE49-F238E27FC236}">
                <a16:creationId xmlns:a16="http://schemas.microsoft.com/office/drawing/2014/main" id="{81B3B309-B3F9-1018-605C-5A4004F140D1}"/>
              </a:ext>
            </a:extLst>
          </p:cNvPr>
          <p:cNvGrpSpPr>
            <a:grpSpLocks noChangeAspect="1"/>
          </p:cNvGrpSpPr>
          <p:nvPr/>
        </p:nvGrpSpPr>
        <p:grpSpPr>
          <a:xfrm>
            <a:off x="4081758" y="-488697"/>
            <a:ext cx="944149" cy="979578"/>
            <a:chOff x="3576000" y="816426"/>
            <a:chExt cx="5040000" cy="5229127"/>
          </a:xfrm>
        </p:grpSpPr>
        <p:grpSp>
          <p:nvGrpSpPr>
            <p:cNvPr id="3189" name="Magnesium ohne e-">
              <a:extLst>
                <a:ext uri="{FF2B5EF4-FFF2-40B4-BE49-F238E27FC236}">
                  <a16:creationId xmlns:a16="http://schemas.microsoft.com/office/drawing/2014/main" id="{25727C1E-2EA7-5048-2E22-B0ACD814BF82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226" name="K-Schale">
                <a:extLst>
                  <a:ext uri="{FF2B5EF4-FFF2-40B4-BE49-F238E27FC236}">
                    <a16:creationId xmlns:a16="http://schemas.microsoft.com/office/drawing/2014/main" id="{94879248-A594-0CDE-206F-46278F39939B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227" name="Atomkern mit Protonen und Neutronen">
                <a:extLst>
                  <a:ext uri="{FF2B5EF4-FFF2-40B4-BE49-F238E27FC236}">
                    <a16:creationId xmlns:a16="http://schemas.microsoft.com/office/drawing/2014/main" id="{91320CB2-6292-EBC8-468D-CD5670236DFB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3230" name="Atomkern">
                  <a:extLst>
                    <a:ext uri="{FF2B5EF4-FFF2-40B4-BE49-F238E27FC236}">
                      <a16:creationId xmlns:a16="http://schemas.microsoft.com/office/drawing/2014/main" id="{F5E6EC67-5742-EBAC-03D7-59AA71166152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231" name="Gruppieren 3230">
                  <a:extLst>
                    <a:ext uri="{FF2B5EF4-FFF2-40B4-BE49-F238E27FC236}">
                      <a16:creationId xmlns:a16="http://schemas.microsoft.com/office/drawing/2014/main" id="{25988BFE-8809-E3BF-6948-F07999CCA1A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77" name="Ellipse 3276">
                    <a:extLst>
                      <a:ext uri="{FF2B5EF4-FFF2-40B4-BE49-F238E27FC236}">
                        <a16:creationId xmlns:a16="http://schemas.microsoft.com/office/drawing/2014/main" id="{5DF0FE68-8F5F-AFDF-7554-3C8126A3DE3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78" name="Additionszeichen 3277">
                    <a:extLst>
                      <a:ext uri="{FF2B5EF4-FFF2-40B4-BE49-F238E27FC236}">
                        <a16:creationId xmlns:a16="http://schemas.microsoft.com/office/drawing/2014/main" id="{5B365040-9261-73E2-33D7-2B2A7FFFCFE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32" name="Gruppieren 3231">
                  <a:extLst>
                    <a:ext uri="{FF2B5EF4-FFF2-40B4-BE49-F238E27FC236}">
                      <a16:creationId xmlns:a16="http://schemas.microsoft.com/office/drawing/2014/main" id="{6FAD46B1-748C-D222-943B-FA4BBEC0A66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75" name="Ellipse 3274">
                    <a:extLst>
                      <a:ext uri="{FF2B5EF4-FFF2-40B4-BE49-F238E27FC236}">
                        <a16:creationId xmlns:a16="http://schemas.microsoft.com/office/drawing/2014/main" id="{454AF30D-7F9C-26C9-6CB3-E0A501E1465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76" name="Additionszeichen 3275">
                    <a:extLst>
                      <a:ext uri="{FF2B5EF4-FFF2-40B4-BE49-F238E27FC236}">
                        <a16:creationId xmlns:a16="http://schemas.microsoft.com/office/drawing/2014/main" id="{5A309F89-E4F3-EFA1-DEE8-9373E032504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33" name="Gruppieren 3232">
                  <a:extLst>
                    <a:ext uri="{FF2B5EF4-FFF2-40B4-BE49-F238E27FC236}">
                      <a16:creationId xmlns:a16="http://schemas.microsoft.com/office/drawing/2014/main" id="{C2DDB311-1C51-B1F9-A710-61FA6D1B474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73" name="Ellipse 3272">
                    <a:extLst>
                      <a:ext uri="{FF2B5EF4-FFF2-40B4-BE49-F238E27FC236}">
                        <a16:creationId xmlns:a16="http://schemas.microsoft.com/office/drawing/2014/main" id="{1FBDE0A1-A955-13AB-5131-676C3C21116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74" name="Additionszeichen 3273">
                    <a:extLst>
                      <a:ext uri="{FF2B5EF4-FFF2-40B4-BE49-F238E27FC236}">
                        <a16:creationId xmlns:a16="http://schemas.microsoft.com/office/drawing/2014/main" id="{5450BCB4-CBA3-B282-1150-66AB3BD6EA2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34" name="Gruppieren 3233">
                  <a:extLst>
                    <a:ext uri="{FF2B5EF4-FFF2-40B4-BE49-F238E27FC236}">
                      <a16:creationId xmlns:a16="http://schemas.microsoft.com/office/drawing/2014/main" id="{145CE6F1-3C9C-ED85-5753-3F12F291EC3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71" name="Ellipse 3270">
                    <a:extLst>
                      <a:ext uri="{FF2B5EF4-FFF2-40B4-BE49-F238E27FC236}">
                        <a16:creationId xmlns:a16="http://schemas.microsoft.com/office/drawing/2014/main" id="{17D48481-3DD2-02CD-6D55-B6A8FD02FD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72" name="Additionszeichen 3271">
                    <a:extLst>
                      <a:ext uri="{FF2B5EF4-FFF2-40B4-BE49-F238E27FC236}">
                        <a16:creationId xmlns:a16="http://schemas.microsoft.com/office/drawing/2014/main" id="{50F85294-DD41-303B-2646-0EBF1F401C9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35" name="Gruppieren 3234">
                  <a:extLst>
                    <a:ext uri="{FF2B5EF4-FFF2-40B4-BE49-F238E27FC236}">
                      <a16:creationId xmlns:a16="http://schemas.microsoft.com/office/drawing/2014/main" id="{7B41E8E8-F5A3-FBCD-B46F-394012FD286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69" name="Ellipse 3268">
                    <a:extLst>
                      <a:ext uri="{FF2B5EF4-FFF2-40B4-BE49-F238E27FC236}">
                        <a16:creationId xmlns:a16="http://schemas.microsoft.com/office/drawing/2014/main" id="{8722EDDA-4FA2-2427-FD5B-12020732E97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70" name="Additionszeichen 3269">
                    <a:extLst>
                      <a:ext uri="{FF2B5EF4-FFF2-40B4-BE49-F238E27FC236}">
                        <a16:creationId xmlns:a16="http://schemas.microsoft.com/office/drawing/2014/main" id="{3B05D478-341C-99ED-82B6-EB0CF4320C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36" name="Gruppieren 3235">
                  <a:extLst>
                    <a:ext uri="{FF2B5EF4-FFF2-40B4-BE49-F238E27FC236}">
                      <a16:creationId xmlns:a16="http://schemas.microsoft.com/office/drawing/2014/main" id="{EC03A3E2-608F-4EED-E4A8-0E07B349F4C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67" name="Ellipse 3266">
                    <a:extLst>
                      <a:ext uri="{FF2B5EF4-FFF2-40B4-BE49-F238E27FC236}">
                        <a16:creationId xmlns:a16="http://schemas.microsoft.com/office/drawing/2014/main" id="{7995ED2D-667F-199F-3CE8-F904DCD3BF8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68" name="Additionszeichen 3267">
                    <a:extLst>
                      <a:ext uri="{FF2B5EF4-FFF2-40B4-BE49-F238E27FC236}">
                        <a16:creationId xmlns:a16="http://schemas.microsoft.com/office/drawing/2014/main" id="{FBCC9CF0-985D-0B65-634E-502466A606E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37" name="Gruppieren 3236">
                  <a:extLst>
                    <a:ext uri="{FF2B5EF4-FFF2-40B4-BE49-F238E27FC236}">
                      <a16:creationId xmlns:a16="http://schemas.microsoft.com/office/drawing/2014/main" id="{BEF2CCBB-1C11-15A4-86AC-EDFFBA4194F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65" name="Ellipse 3264">
                    <a:extLst>
                      <a:ext uri="{FF2B5EF4-FFF2-40B4-BE49-F238E27FC236}">
                        <a16:creationId xmlns:a16="http://schemas.microsoft.com/office/drawing/2014/main" id="{407E75DA-94C9-8BA6-8029-83703AC5430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66" name="Additionszeichen 3265">
                    <a:extLst>
                      <a:ext uri="{FF2B5EF4-FFF2-40B4-BE49-F238E27FC236}">
                        <a16:creationId xmlns:a16="http://schemas.microsoft.com/office/drawing/2014/main" id="{6CCAD3C7-6F6D-B469-129A-FF95AF3310C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38" name="Gruppieren 3237">
                  <a:extLst>
                    <a:ext uri="{FF2B5EF4-FFF2-40B4-BE49-F238E27FC236}">
                      <a16:creationId xmlns:a16="http://schemas.microsoft.com/office/drawing/2014/main" id="{57C059F2-C63E-14FB-A789-12B24E65938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63" name="Ellipse 3262">
                    <a:extLst>
                      <a:ext uri="{FF2B5EF4-FFF2-40B4-BE49-F238E27FC236}">
                        <a16:creationId xmlns:a16="http://schemas.microsoft.com/office/drawing/2014/main" id="{1DD1C9C1-DDA1-07DB-CEAD-33647842E9F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64" name="Additionszeichen 3263">
                    <a:extLst>
                      <a:ext uri="{FF2B5EF4-FFF2-40B4-BE49-F238E27FC236}">
                        <a16:creationId xmlns:a16="http://schemas.microsoft.com/office/drawing/2014/main" id="{FB3705CD-5531-3810-803E-1BB2F1964B1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39" name="Gruppieren 3238">
                  <a:extLst>
                    <a:ext uri="{FF2B5EF4-FFF2-40B4-BE49-F238E27FC236}">
                      <a16:creationId xmlns:a16="http://schemas.microsoft.com/office/drawing/2014/main" id="{DE2361D2-6F9F-F4F4-DD72-CE3D9B1628E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61" name="Ellipse 3260">
                    <a:extLst>
                      <a:ext uri="{FF2B5EF4-FFF2-40B4-BE49-F238E27FC236}">
                        <a16:creationId xmlns:a16="http://schemas.microsoft.com/office/drawing/2014/main" id="{6419EDC0-5F15-8F9B-D1DD-22938D881CC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62" name="Additionszeichen 3261">
                    <a:extLst>
                      <a:ext uri="{FF2B5EF4-FFF2-40B4-BE49-F238E27FC236}">
                        <a16:creationId xmlns:a16="http://schemas.microsoft.com/office/drawing/2014/main" id="{FDB38942-C24D-8566-A607-341156C5F3E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40" name="Gruppieren 3239">
                  <a:extLst>
                    <a:ext uri="{FF2B5EF4-FFF2-40B4-BE49-F238E27FC236}">
                      <a16:creationId xmlns:a16="http://schemas.microsoft.com/office/drawing/2014/main" id="{07CE7A43-B2C1-38B7-DF6D-51DFA167ABB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59" name="Ellipse 3258">
                    <a:extLst>
                      <a:ext uri="{FF2B5EF4-FFF2-40B4-BE49-F238E27FC236}">
                        <a16:creationId xmlns:a16="http://schemas.microsoft.com/office/drawing/2014/main" id="{3C6DF089-C15D-C0F7-D5E7-997FEEB3C8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60" name="Additionszeichen 3259">
                    <a:extLst>
                      <a:ext uri="{FF2B5EF4-FFF2-40B4-BE49-F238E27FC236}">
                        <a16:creationId xmlns:a16="http://schemas.microsoft.com/office/drawing/2014/main" id="{BF66D472-BC98-814C-ECD4-8BCA00FE4D0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41" name="Gruppieren 3240">
                  <a:extLst>
                    <a:ext uri="{FF2B5EF4-FFF2-40B4-BE49-F238E27FC236}">
                      <a16:creationId xmlns:a16="http://schemas.microsoft.com/office/drawing/2014/main" id="{46228E98-8377-62B0-B368-1BAFAAACD40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57" name="Ellipse 3256">
                    <a:extLst>
                      <a:ext uri="{FF2B5EF4-FFF2-40B4-BE49-F238E27FC236}">
                        <a16:creationId xmlns:a16="http://schemas.microsoft.com/office/drawing/2014/main" id="{D5358474-4F37-6C9F-1A2D-85000B85345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58" name="Additionszeichen 3257">
                    <a:extLst>
                      <a:ext uri="{FF2B5EF4-FFF2-40B4-BE49-F238E27FC236}">
                        <a16:creationId xmlns:a16="http://schemas.microsoft.com/office/drawing/2014/main" id="{7E9EAB6A-F19F-13F8-92E6-40EB81B2D9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42" name="Gruppieren 3241">
                  <a:extLst>
                    <a:ext uri="{FF2B5EF4-FFF2-40B4-BE49-F238E27FC236}">
                      <a16:creationId xmlns:a16="http://schemas.microsoft.com/office/drawing/2014/main" id="{6D800C53-0367-F2AE-E0AA-B24315B2B00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55" name="Ellipse 3254">
                    <a:extLst>
                      <a:ext uri="{FF2B5EF4-FFF2-40B4-BE49-F238E27FC236}">
                        <a16:creationId xmlns:a16="http://schemas.microsoft.com/office/drawing/2014/main" id="{37A67BCA-0E3A-D555-2E41-71BB45A0CBD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56" name="Additionszeichen 3255">
                    <a:extLst>
                      <a:ext uri="{FF2B5EF4-FFF2-40B4-BE49-F238E27FC236}">
                        <a16:creationId xmlns:a16="http://schemas.microsoft.com/office/drawing/2014/main" id="{A0DCE10A-9BB1-3B18-D46C-2ADE024F69A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243" name="Ellipse 3242">
                  <a:extLst>
                    <a:ext uri="{FF2B5EF4-FFF2-40B4-BE49-F238E27FC236}">
                      <a16:creationId xmlns:a16="http://schemas.microsoft.com/office/drawing/2014/main" id="{9D5F6E1B-E485-AA4C-6ACA-703227495C60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44" name="Ellipse 3243">
                  <a:extLst>
                    <a:ext uri="{FF2B5EF4-FFF2-40B4-BE49-F238E27FC236}">
                      <a16:creationId xmlns:a16="http://schemas.microsoft.com/office/drawing/2014/main" id="{542B7D5B-6146-4789-ED71-EF82483781A0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45" name="Ellipse 3244">
                  <a:extLst>
                    <a:ext uri="{FF2B5EF4-FFF2-40B4-BE49-F238E27FC236}">
                      <a16:creationId xmlns:a16="http://schemas.microsoft.com/office/drawing/2014/main" id="{058E59BD-472F-B938-7BBA-D14AFAD01943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46" name="Ellipse 3245">
                  <a:extLst>
                    <a:ext uri="{FF2B5EF4-FFF2-40B4-BE49-F238E27FC236}">
                      <a16:creationId xmlns:a16="http://schemas.microsoft.com/office/drawing/2014/main" id="{299AF6AD-5C84-15CA-664E-053852CD1EF0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47" name="Ellipse 3246">
                  <a:extLst>
                    <a:ext uri="{FF2B5EF4-FFF2-40B4-BE49-F238E27FC236}">
                      <a16:creationId xmlns:a16="http://schemas.microsoft.com/office/drawing/2014/main" id="{69F806CD-34D4-96FF-6684-A693683BFB4E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48" name="Ellipse 3247">
                  <a:extLst>
                    <a:ext uri="{FF2B5EF4-FFF2-40B4-BE49-F238E27FC236}">
                      <a16:creationId xmlns:a16="http://schemas.microsoft.com/office/drawing/2014/main" id="{DB17CBC3-7B8D-7B86-A082-4C1A32B1FCBF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49" name="Ellipse 3248">
                  <a:extLst>
                    <a:ext uri="{FF2B5EF4-FFF2-40B4-BE49-F238E27FC236}">
                      <a16:creationId xmlns:a16="http://schemas.microsoft.com/office/drawing/2014/main" id="{1AC4BBBD-4548-DB8C-E2DC-3747F984155F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50" name="Ellipse 3249">
                  <a:extLst>
                    <a:ext uri="{FF2B5EF4-FFF2-40B4-BE49-F238E27FC236}">
                      <a16:creationId xmlns:a16="http://schemas.microsoft.com/office/drawing/2014/main" id="{AAF5D38C-6306-E6B6-3198-B46AD1B96056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51" name="Ellipse 3250">
                  <a:extLst>
                    <a:ext uri="{FF2B5EF4-FFF2-40B4-BE49-F238E27FC236}">
                      <a16:creationId xmlns:a16="http://schemas.microsoft.com/office/drawing/2014/main" id="{71C9493D-4714-4414-B40E-79F8237D46EF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52" name="Ellipse 3251">
                  <a:extLst>
                    <a:ext uri="{FF2B5EF4-FFF2-40B4-BE49-F238E27FC236}">
                      <a16:creationId xmlns:a16="http://schemas.microsoft.com/office/drawing/2014/main" id="{02769966-62FA-B8BA-2803-580D19F938C4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53" name="Ellipse 3252">
                  <a:extLst>
                    <a:ext uri="{FF2B5EF4-FFF2-40B4-BE49-F238E27FC236}">
                      <a16:creationId xmlns:a16="http://schemas.microsoft.com/office/drawing/2014/main" id="{E0B510CC-87AD-F41D-B973-2D071C9D8A14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54" name="Ellipse 3253">
                  <a:extLst>
                    <a:ext uri="{FF2B5EF4-FFF2-40B4-BE49-F238E27FC236}">
                      <a16:creationId xmlns:a16="http://schemas.microsoft.com/office/drawing/2014/main" id="{7F4705DA-FC7E-19C7-FCC2-16B01D4A68AA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228" name="L-Schale">
                <a:extLst>
                  <a:ext uri="{FF2B5EF4-FFF2-40B4-BE49-F238E27FC236}">
                    <a16:creationId xmlns:a16="http://schemas.microsoft.com/office/drawing/2014/main" id="{2D5379BB-A9A1-55E1-7A58-EA1E537287BF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29" name="M-Schale">
                <a:extLst>
                  <a:ext uri="{FF2B5EF4-FFF2-40B4-BE49-F238E27FC236}">
                    <a16:creationId xmlns:a16="http://schemas.microsoft.com/office/drawing/2014/main" id="{BBECA70D-466F-D703-EF35-8D84A11DC432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0" name="Gruppieren 3189">
              <a:extLst>
                <a:ext uri="{FF2B5EF4-FFF2-40B4-BE49-F238E27FC236}">
                  <a16:creationId xmlns:a16="http://schemas.microsoft.com/office/drawing/2014/main" id="{C7D3C03C-104D-8230-9C82-180489E1F48D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3224" name="Ellipse 3223">
                <a:extLst>
                  <a:ext uri="{FF2B5EF4-FFF2-40B4-BE49-F238E27FC236}">
                    <a16:creationId xmlns:a16="http://schemas.microsoft.com/office/drawing/2014/main" id="{3B3F3545-ABA9-E752-84A1-42FE792BA4A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25" name="Minuszeichen 3224">
                <a:extLst>
                  <a:ext uri="{FF2B5EF4-FFF2-40B4-BE49-F238E27FC236}">
                    <a16:creationId xmlns:a16="http://schemas.microsoft.com/office/drawing/2014/main" id="{D1FBC640-D07B-42B1-7B05-A4B7FDEFEE5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1" name="Gruppieren 3190">
              <a:extLst>
                <a:ext uri="{FF2B5EF4-FFF2-40B4-BE49-F238E27FC236}">
                  <a16:creationId xmlns:a16="http://schemas.microsoft.com/office/drawing/2014/main" id="{171AC3E7-E7E2-D631-06F4-36913D7CEDD4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3222" name="Ellipse 3221">
                <a:extLst>
                  <a:ext uri="{FF2B5EF4-FFF2-40B4-BE49-F238E27FC236}">
                    <a16:creationId xmlns:a16="http://schemas.microsoft.com/office/drawing/2014/main" id="{9892BA9F-6312-4AD9-9FD5-AE5FD0916A0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23" name="Minuszeichen 3222">
                <a:extLst>
                  <a:ext uri="{FF2B5EF4-FFF2-40B4-BE49-F238E27FC236}">
                    <a16:creationId xmlns:a16="http://schemas.microsoft.com/office/drawing/2014/main" id="{2A1EFAA6-EC3A-07A4-8534-57A3D57E7CF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2" name="Gruppieren 3191">
              <a:extLst>
                <a:ext uri="{FF2B5EF4-FFF2-40B4-BE49-F238E27FC236}">
                  <a16:creationId xmlns:a16="http://schemas.microsoft.com/office/drawing/2014/main" id="{082AA2AC-757F-49E8-8F57-BA7F583A16DD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3220" name="Ellipse 3219">
                <a:extLst>
                  <a:ext uri="{FF2B5EF4-FFF2-40B4-BE49-F238E27FC236}">
                    <a16:creationId xmlns:a16="http://schemas.microsoft.com/office/drawing/2014/main" id="{4B15EB96-92EA-7E0E-7D45-CB344AFCF0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21" name="Minuszeichen 3220">
                <a:extLst>
                  <a:ext uri="{FF2B5EF4-FFF2-40B4-BE49-F238E27FC236}">
                    <a16:creationId xmlns:a16="http://schemas.microsoft.com/office/drawing/2014/main" id="{AE68EFB5-1D06-C54C-9736-92279534A36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3" name="Gruppieren 3192">
              <a:extLst>
                <a:ext uri="{FF2B5EF4-FFF2-40B4-BE49-F238E27FC236}">
                  <a16:creationId xmlns:a16="http://schemas.microsoft.com/office/drawing/2014/main" id="{0590BB21-9E41-83E8-3C0E-D6551286C693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3218" name="Ellipse 3217">
                <a:extLst>
                  <a:ext uri="{FF2B5EF4-FFF2-40B4-BE49-F238E27FC236}">
                    <a16:creationId xmlns:a16="http://schemas.microsoft.com/office/drawing/2014/main" id="{88FC3933-6EDF-94B2-A1B7-CCC0BE60B4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19" name="Minuszeichen 3218">
                <a:extLst>
                  <a:ext uri="{FF2B5EF4-FFF2-40B4-BE49-F238E27FC236}">
                    <a16:creationId xmlns:a16="http://schemas.microsoft.com/office/drawing/2014/main" id="{1D29242F-0846-AF8B-3736-AAA554ABE1A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4" name="Gruppieren 3193">
              <a:extLst>
                <a:ext uri="{FF2B5EF4-FFF2-40B4-BE49-F238E27FC236}">
                  <a16:creationId xmlns:a16="http://schemas.microsoft.com/office/drawing/2014/main" id="{9FE73D69-A0DF-63FB-F193-F2A29CEEFB7E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3216" name="Ellipse 3215">
                <a:extLst>
                  <a:ext uri="{FF2B5EF4-FFF2-40B4-BE49-F238E27FC236}">
                    <a16:creationId xmlns:a16="http://schemas.microsoft.com/office/drawing/2014/main" id="{5AA2613C-A1E8-A8CA-69C6-3EC74FA72A4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17" name="Minuszeichen 3216">
                <a:extLst>
                  <a:ext uri="{FF2B5EF4-FFF2-40B4-BE49-F238E27FC236}">
                    <a16:creationId xmlns:a16="http://schemas.microsoft.com/office/drawing/2014/main" id="{CA06ADF8-C8E9-F806-EA21-C808BD4C07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5" name="Gruppieren 3194">
              <a:extLst>
                <a:ext uri="{FF2B5EF4-FFF2-40B4-BE49-F238E27FC236}">
                  <a16:creationId xmlns:a16="http://schemas.microsoft.com/office/drawing/2014/main" id="{4F813027-1076-F9FA-4172-2D53B14D877D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3214" name="Ellipse 3213">
                <a:extLst>
                  <a:ext uri="{FF2B5EF4-FFF2-40B4-BE49-F238E27FC236}">
                    <a16:creationId xmlns:a16="http://schemas.microsoft.com/office/drawing/2014/main" id="{FBC315D2-C083-C092-F09B-E6CE02A86C5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15" name="Minuszeichen 3214">
                <a:extLst>
                  <a:ext uri="{FF2B5EF4-FFF2-40B4-BE49-F238E27FC236}">
                    <a16:creationId xmlns:a16="http://schemas.microsoft.com/office/drawing/2014/main" id="{52FF3D0E-EFC3-09D4-4E4C-7640D3C2887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6" name="Gruppieren 3195">
              <a:extLst>
                <a:ext uri="{FF2B5EF4-FFF2-40B4-BE49-F238E27FC236}">
                  <a16:creationId xmlns:a16="http://schemas.microsoft.com/office/drawing/2014/main" id="{FD00E60A-C0E5-81BE-70BB-0878A6D5254F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3212" name="Ellipse 3211">
                <a:extLst>
                  <a:ext uri="{FF2B5EF4-FFF2-40B4-BE49-F238E27FC236}">
                    <a16:creationId xmlns:a16="http://schemas.microsoft.com/office/drawing/2014/main" id="{EA6C69BD-956C-0891-4D84-FB37371D15C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13" name="Minuszeichen 3212">
                <a:extLst>
                  <a:ext uri="{FF2B5EF4-FFF2-40B4-BE49-F238E27FC236}">
                    <a16:creationId xmlns:a16="http://schemas.microsoft.com/office/drawing/2014/main" id="{F7779685-5BEE-5A53-0667-2A434029E7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7" name="Gruppieren 3196">
              <a:extLst>
                <a:ext uri="{FF2B5EF4-FFF2-40B4-BE49-F238E27FC236}">
                  <a16:creationId xmlns:a16="http://schemas.microsoft.com/office/drawing/2014/main" id="{81B08560-89E2-9E79-EA84-FE2C126FACC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3210" name="Ellipse 3209">
                <a:extLst>
                  <a:ext uri="{FF2B5EF4-FFF2-40B4-BE49-F238E27FC236}">
                    <a16:creationId xmlns:a16="http://schemas.microsoft.com/office/drawing/2014/main" id="{0383468A-473A-3DF9-2BB8-427606A467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11" name="Minuszeichen 3210">
                <a:extLst>
                  <a:ext uri="{FF2B5EF4-FFF2-40B4-BE49-F238E27FC236}">
                    <a16:creationId xmlns:a16="http://schemas.microsoft.com/office/drawing/2014/main" id="{12D3A4B7-4E97-FA7E-DFCA-192B3176222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8" name="Gruppieren 3197">
              <a:extLst>
                <a:ext uri="{FF2B5EF4-FFF2-40B4-BE49-F238E27FC236}">
                  <a16:creationId xmlns:a16="http://schemas.microsoft.com/office/drawing/2014/main" id="{051A7DE1-E047-F462-0F02-2F09732F02C9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3208" name="Ellipse 3207">
                <a:extLst>
                  <a:ext uri="{FF2B5EF4-FFF2-40B4-BE49-F238E27FC236}">
                    <a16:creationId xmlns:a16="http://schemas.microsoft.com/office/drawing/2014/main" id="{4AFD5FFC-51D1-A2E3-71AD-68501B490DB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09" name="Minuszeichen 3208">
                <a:extLst>
                  <a:ext uri="{FF2B5EF4-FFF2-40B4-BE49-F238E27FC236}">
                    <a16:creationId xmlns:a16="http://schemas.microsoft.com/office/drawing/2014/main" id="{683D2866-1277-A66F-277B-DB4CB69A7A9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9" name="Gruppieren 3198">
              <a:extLst>
                <a:ext uri="{FF2B5EF4-FFF2-40B4-BE49-F238E27FC236}">
                  <a16:creationId xmlns:a16="http://schemas.microsoft.com/office/drawing/2014/main" id="{E2C1A9DC-9585-99AF-B87E-60CD2EBFB8AA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3206" name="Ellipse 3205">
                <a:extLst>
                  <a:ext uri="{FF2B5EF4-FFF2-40B4-BE49-F238E27FC236}">
                    <a16:creationId xmlns:a16="http://schemas.microsoft.com/office/drawing/2014/main" id="{0623448C-8DFE-AEEC-16CC-DBE3793AEC7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07" name="Minuszeichen 3206">
                <a:extLst>
                  <a:ext uri="{FF2B5EF4-FFF2-40B4-BE49-F238E27FC236}">
                    <a16:creationId xmlns:a16="http://schemas.microsoft.com/office/drawing/2014/main" id="{1CC9FDDF-EC0E-CDBC-3CE3-48C6F24B863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00" name="Gruppieren 3199">
              <a:extLst>
                <a:ext uri="{FF2B5EF4-FFF2-40B4-BE49-F238E27FC236}">
                  <a16:creationId xmlns:a16="http://schemas.microsoft.com/office/drawing/2014/main" id="{80885F74-C05E-0302-55C9-5E521005B751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3204" name="Ellipse 3203">
                <a:extLst>
                  <a:ext uri="{FF2B5EF4-FFF2-40B4-BE49-F238E27FC236}">
                    <a16:creationId xmlns:a16="http://schemas.microsoft.com/office/drawing/2014/main" id="{B6E86446-86E0-6F06-8F63-A530C23DEE6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05" name="Minuszeichen 3204">
                <a:extLst>
                  <a:ext uri="{FF2B5EF4-FFF2-40B4-BE49-F238E27FC236}">
                    <a16:creationId xmlns:a16="http://schemas.microsoft.com/office/drawing/2014/main" id="{5B9896C7-A9FE-7A1F-2553-ACE77F5F242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01" name="Gruppieren 3200">
              <a:extLst>
                <a:ext uri="{FF2B5EF4-FFF2-40B4-BE49-F238E27FC236}">
                  <a16:creationId xmlns:a16="http://schemas.microsoft.com/office/drawing/2014/main" id="{B67E1279-54A2-499C-9338-A7CDA0F1C635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202" name="Ellipse 3201">
                <a:extLst>
                  <a:ext uri="{FF2B5EF4-FFF2-40B4-BE49-F238E27FC236}">
                    <a16:creationId xmlns:a16="http://schemas.microsoft.com/office/drawing/2014/main" id="{12A6D592-2F12-BC6D-9086-CFD110E4F4D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03" name="Minuszeichen 3202">
                <a:extLst>
                  <a:ext uri="{FF2B5EF4-FFF2-40B4-BE49-F238E27FC236}">
                    <a16:creationId xmlns:a16="http://schemas.microsoft.com/office/drawing/2014/main" id="{1EF09405-CED0-8CD2-F089-464218C089D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279" name="Gruppieren 3278">
            <a:extLst>
              <a:ext uri="{FF2B5EF4-FFF2-40B4-BE49-F238E27FC236}">
                <a16:creationId xmlns:a16="http://schemas.microsoft.com/office/drawing/2014/main" id="{CE5D32F2-E60D-12E7-5243-8FC0F3743AF7}"/>
              </a:ext>
            </a:extLst>
          </p:cNvPr>
          <p:cNvGrpSpPr>
            <a:grpSpLocks noChangeAspect="1"/>
          </p:cNvGrpSpPr>
          <p:nvPr/>
        </p:nvGrpSpPr>
        <p:grpSpPr>
          <a:xfrm>
            <a:off x="5404516" y="-502682"/>
            <a:ext cx="944149" cy="979578"/>
            <a:chOff x="3576000" y="816426"/>
            <a:chExt cx="5040000" cy="5229127"/>
          </a:xfrm>
        </p:grpSpPr>
        <p:grpSp>
          <p:nvGrpSpPr>
            <p:cNvPr id="3280" name="Magnesium ohne e-">
              <a:extLst>
                <a:ext uri="{FF2B5EF4-FFF2-40B4-BE49-F238E27FC236}">
                  <a16:creationId xmlns:a16="http://schemas.microsoft.com/office/drawing/2014/main" id="{CB410823-017E-EA33-346D-AAFE9BB3C7C5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317" name="K-Schale">
                <a:extLst>
                  <a:ext uri="{FF2B5EF4-FFF2-40B4-BE49-F238E27FC236}">
                    <a16:creationId xmlns:a16="http://schemas.microsoft.com/office/drawing/2014/main" id="{74CEAA0D-2450-2C9B-4050-12A9F959C280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318" name="Atomkern mit Protonen und Neutronen">
                <a:extLst>
                  <a:ext uri="{FF2B5EF4-FFF2-40B4-BE49-F238E27FC236}">
                    <a16:creationId xmlns:a16="http://schemas.microsoft.com/office/drawing/2014/main" id="{42826A8C-1651-6091-13C5-E0A36E2B204E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3321" name="Atomkern">
                  <a:extLst>
                    <a:ext uri="{FF2B5EF4-FFF2-40B4-BE49-F238E27FC236}">
                      <a16:creationId xmlns:a16="http://schemas.microsoft.com/office/drawing/2014/main" id="{545ADF1C-1EFF-D940-BB6D-4E5ED167A8C0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322" name="Gruppieren 3321">
                  <a:extLst>
                    <a:ext uri="{FF2B5EF4-FFF2-40B4-BE49-F238E27FC236}">
                      <a16:creationId xmlns:a16="http://schemas.microsoft.com/office/drawing/2014/main" id="{F3D130B5-AD56-D056-936B-B68AEF0DE4A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68" name="Ellipse 3367">
                    <a:extLst>
                      <a:ext uri="{FF2B5EF4-FFF2-40B4-BE49-F238E27FC236}">
                        <a16:creationId xmlns:a16="http://schemas.microsoft.com/office/drawing/2014/main" id="{E18738B6-30A2-FA01-AC42-887A3379E6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9" name="Additionszeichen 3368">
                    <a:extLst>
                      <a:ext uri="{FF2B5EF4-FFF2-40B4-BE49-F238E27FC236}">
                        <a16:creationId xmlns:a16="http://schemas.microsoft.com/office/drawing/2014/main" id="{C869EC16-458B-8E17-D6BA-1D707B9C459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23" name="Gruppieren 3322">
                  <a:extLst>
                    <a:ext uri="{FF2B5EF4-FFF2-40B4-BE49-F238E27FC236}">
                      <a16:creationId xmlns:a16="http://schemas.microsoft.com/office/drawing/2014/main" id="{2EC26BB3-1F53-1D71-D061-DF1A6285C72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66" name="Ellipse 3365">
                    <a:extLst>
                      <a:ext uri="{FF2B5EF4-FFF2-40B4-BE49-F238E27FC236}">
                        <a16:creationId xmlns:a16="http://schemas.microsoft.com/office/drawing/2014/main" id="{3BC94F68-64A3-97C6-6A12-CE277EAA034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7" name="Additionszeichen 3366">
                    <a:extLst>
                      <a:ext uri="{FF2B5EF4-FFF2-40B4-BE49-F238E27FC236}">
                        <a16:creationId xmlns:a16="http://schemas.microsoft.com/office/drawing/2014/main" id="{F623AE83-6F59-833B-D46E-D9CAFD5D205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24" name="Gruppieren 3323">
                  <a:extLst>
                    <a:ext uri="{FF2B5EF4-FFF2-40B4-BE49-F238E27FC236}">
                      <a16:creationId xmlns:a16="http://schemas.microsoft.com/office/drawing/2014/main" id="{FF51D818-2C29-5393-6C85-24F0174DB82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64" name="Ellipse 3363">
                    <a:extLst>
                      <a:ext uri="{FF2B5EF4-FFF2-40B4-BE49-F238E27FC236}">
                        <a16:creationId xmlns:a16="http://schemas.microsoft.com/office/drawing/2014/main" id="{3B98A20A-5867-3030-2E39-157615EB734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5" name="Additionszeichen 3364">
                    <a:extLst>
                      <a:ext uri="{FF2B5EF4-FFF2-40B4-BE49-F238E27FC236}">
                        <a16:creationId xmlns:a16="http://schemas.microsoft.com/office/drawing/2014/main" id="{FB52E353-FCFE-F8EC-9708-53BA823C26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25" name="Gruppieren 3324">
                  <a:extLst>
                    <a:ext uri="{FF2B5EF4-FFF2-40B4-BE49-F238E27FC236}">
                      <a16:creationId xmlns:a16="http://schemas.microsoft.com/office/drawing/2014/main" id="{F319BA08-DB04-1B58-1F50-FF4EE4D1853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62" name="Ellipse 3361">
                    <a:extLst>
                      <a:ext uri="{FF2B5EF4-FFF2-40B4-BE49-F238E27FC236}">
                        <a16:creationId xmlns:a16="http://schemas.microsoft.com/office/drawing/2014/main" id="{D1813BF7-7906-38E2-EF1B-8B47556E41A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3" name="Additionszeichen 3362">
                    <a:extLst>
                      <a:ext uri="{FF2B5EF4-FFF2-40B4-BE49-F238E27FC236}">
                        <a16:creationId xmlns:a16="http://schemas.microsoft.com/office/drawing/2014/main" id="{D0A0926F-3813-A3E2-C927-3739CF5E94D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26" name="Gruppieren 3325">
                  <a:extLst>
                    <a:ext uri="{FF2B5EF4-FFF2-40B4-BE49-F238E27FC236}">
                      <a16:creationId xmlns:a16="http://schemas.microsoft.com/office/drawing/2014/main" id="{DCB63710-5D1F-1E4C-F34B-6EEEBE1A453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60" name="Ellipse 3359">
                    <a:extLst>
                      <a:ext uri="{FF2B5EF4-FFF2-40B4-BE49-F238E27FC236}">
                        <a16:creationId xmlns:a16="http://schemas.microsoft.com/office/drawing/2014/main" id="{59436BA9-CB2D-6F61-B3D5-60C3FA1D3FD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1" name="Additionszeichen 3360">
                    <a:extLst>
                      <a:ext uri="{FF2B5EF4-FFF2-40B4-BE49-F238E27FC236}">
                        <a16:creationId xmlns:a16="http://schemas.microsoft.com/office/drawing/2014/main" id="{D1708DEB-8D24-9878-5ADF-B64760D1A0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27" name="Gruppieren 3326">
                  <a:extLst>
                    <a:ext uri="{FF2B5EF4-FFF2-40B4-BE49-F238E27FC236}">
                      <a16:creationId xmlns:a16="http://schemas.microsoft.com/office/drawing/2014/main" id="{3AD7D0D3-3C1D-6FA8-336F-6233B07F573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58" name="Ellipse 3357">
                    <a:extLst>
                      <a:ext uri="{FF2B5EF4-FFF2-40B4-BE49-F238E27FC236}">
                        <a16:creationId xmlns:a16="http://schemas.microsoft.com/office/drawing/2014/main" id="{978E4ECC-D0E0-BF86-D38F-DF2FCAC4FDE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9" name="Additionszeichen 3358">
                    <a:extLst>
                      <a:ext uri="{FF2B5EF4-FFF2-40B4-BE49-F238E27FC236}">
                        <a16:creationId xmlns:a16="http://schemas.microsoft.com/office/drawing/2014/main" id="{665C19DB-C804-4F80-67CB-B26568D99D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28" name="Gruppieren 3327">
                  <a:extLst>
                    <a:ext uri="{FF2B5EF4-FFF2-40B4-BE49-F238E27FC236}">
                      <a16:creationId xmlns:a16="http://schemas.microsoft.com/office/drawing/2014/main" id="{4B21AF31-6634-A16F-CC4C-EF4EE566D5B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56" name="Ellipse 3355">
                    <a:extLst>
                      <a:ext uri="{FF2B5EF4-FFF2-40B4-BE49-F238E27FC236}">
                        <a16:creationId xmlns:a16="http://schemas.microsoft.com/office/drawing/2014/main" id="{E8B33518-33C3-16D3-4935-C69714C096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7" name="Additionszeichen 3356">
                    <a:extLst>
                      <a:ext uri="{FF2B5EF4-FFF2-40B4-BE49-F238E27FC236}">
                        <a16:creationId xmlns:a16="http://schemas.microsoft.com/office/drawing/2014/main" id="{54D3EB8E-6BF8-31A2-488E-E6811EF5DA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29" name="Gruppieren 3328">
                  <a:extLst>
                    <a:ext uri="{FF2B5EF4-FFF2-40B4-BE49-F238E27FC236}">
                      <a16:creationId xmlns:a16="http://schemas.microsoft.com/office/drawing/2014/main" id="{B3502D85-D725-D93E-5291-3A1BC118557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54" name="Ellipse 3353">
                    <a:extLst>
                      <a:ext uri="{FF2B5EF4-FFF2-40B4-BE49-F238E27FC236}">
                        <a16:creationId xmlns:a16="http://schemas.microsoft.com/office/drawing/2014/main" id="{92A54CDF-DEF0-CCB7-2BE3-CE155EC48F0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5" name="Additionszeichen 3354">
                    <a:extLst>
                      <a:ext uri="{FF2B5EF4-FFF2-40B4-BE49-F238E27FC236}">
                        <a16:creationId xmlns:a16="http://schemas.microsoft.com/office/drawing/2014/main" id="{E6AE4636-E676-FF75-711F-99F9968DF3F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30" name="Gruppieren 3329">
                  <a:extLst>
                    <a:ext uri="{FF2B5EF4-FFF2-40B4-BE49-F238E27FC236}">
                      <a16:creationId xmlns:a16="http://schemas.microsoft.com/office/drawing/2014/main" id="{ECE9FEA4-8E94-8BC4-282B-42E7C2101E4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52" name="Ellipse 3351">
                    <a:extLst>
                      <a:ext uri="{FF2B5EF4-FFF2-40B4-BE49-F238E27FC236}">
                        <a16:creationId xmlns:a16="http://schemas.microsoft.com/office/drawing/2014/main" id="{A6A742D0-114B-FD19-5044-B4ED2B36EE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3" name="Additionszeichen 3352">
                    <a:extLst>
                      <a:ext uri="{FF2B5EF4-FFF2-40B4-BE49-F238E27FC236}">
                        <a16:creationId xmlns:a16="http://schemas.microsoft.com/office/drawing/2014/main" id="{1B328E76-B297-916C-1DCC-6DCA032AD74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31" name="Gruppieren 3330">
                  <a:extLst>
                    <a:ext uri="{FF2B5EF4-FFF2-40B4-BE49-F238E27FC236}">
                      <a16:creationId xmlns:a16="http://schemas.microsoft.com/office/drawing/2014/main" id="{EFE5F535-F37B-C405-993E-7721116515D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50" name="Ellipse 3349">
                    <a:extLst>
                      <a:ext uri="{FF2B5EF4-FFF2-40B4-BE49-F238E27FC236}">
                        <a16:creationId xmlns:a16="http://schemas.microsoft.com/office/drawing/2014/main" id="{EC8DFBC5-693B-DDBD-A7DC-05D9A85ACB4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1" name="Additionszeichen 3350">
                    <a:extLst>
                      <a:ext uri="{FF2B5EF4-FFF2-40B4-BE49-F238E27FC236}">
                        <a16:creationId xmlns:a16="http://schemas.microsoft.com/office/drawing/2014/main" id="{7E174003-A814-7F46-4028-DBBFEE9BC83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32" name="Gruppieren 3331">
                  <a:extLst>
                    <a:ext uri="{FF2B5EF4-FFF2-40B4-BE49-F238E27FC236}">
                      <a16:creationId xmlns:a16="http://schemas.microsoft.com/office/drawing/2014/main" id="{2E4EB66F-4F6A-1575-590C-950C8874957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48" name="Ellipse 3347">
                    <a:extLst>
                      <a:ext uri="{FF2B5EF4-FFF2-40B4-BE49-F238E27FC236}">
                        <a16:creationId xmlns:a16="http://schemas.microsoft.com/office/drawing/2014/main" id="{72B1015F-4693-474D-241B-37704D9994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9" name="Additionszeichen 3348">
                    <a:extLst>
                      <a:ext uri="{FF2B5EF4-FFF2-40B4-BE49-F238E27FC236}">
                        <a16:creationId xmlns:a16="http://schemas.microsoft.com/office/drawing/2014/main" id="{913D322C-EC05-6DED-F36D-3EBEB139B05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33" name="Gruppieren 3332">
                  <a:extLst>
                    <a:ext uri="{FF2B5EF4-FFF2-40B4-BE49-F238E27FC236}">
                      <a16:creationId xmlns:a16="http://schemas.microsoft.com/office/drawing/2014/main" id="{026BA095-574D-96AC-1217-AADDE722722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46" name="Ellipse 3345">
                    <a:extLst>
                      <a:ext uri="{FF2B5EF4-FFF2-40B4-BE49-F238E27FC236}">
                        <a16:creationId xmlns:a16="http://schemas.microsoft.com/office/drawing/2014/main" id="{2233E72A-F02E-1130-B680-5A20C91DA20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7" name="Additionszeichen 3346">
                    <a:extLst>
                      <a:ext uri="{FF2B5EF4-FFF2-40B4-BE49-F238E27FC236}">
                        <a16:creationId xmlns:a16="http://schemas.microsoft.com/office/drawing/2014/main" id="{61ADD2D8-FA70-4356-B6B0-2BF1DA6BDD3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334" name="Ellipse 3333">
                  <a:extLst>
                    <a:ext uri="{FF2B5EF4-FFF2-40B4-BE49-F238E27FC236}">
                      <a16:creationId xmlns:a16="http://schemas.microsoft.com/office/drawing/2014/main" id="{49C81BA1-B922-BB4E-67D6-C12FCA32E957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35" name="Ellipse 3334">
                  <a:extLst>
                    <a:ext uri="{FF2B5EF4-FFF2-40B4-BE49-F238E27FC236}">
                      <a16:creationId xmlns:a16="http://schemas.microsoft.com/office/drawing/2014/main" id="{6682D608-FFFC-8034-3AF0-14161230E6AA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36" name="Ellipse 3335">
                  <a:extLst>
                    <a:ext uri="{FF2B5EF4-FFF2-40B4-BE49-F238E27FC236}">
                      <a16:creationId xmlns:a16="http://schemas.microsoft.com/office/drawing/2014/main" id="{7D534893-641A-90D4-E507-94CBD21885AE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37" name="Ellipse 3336">
                  <a:extLst>
                    <a:ext uri="{FF2B5EF4-FFF2-40B4-BE49-F238E27FC236}">
                      <a16:creationId xmlns:a16="http://schemas.microsoft.com/office/drawing/2014/main" id="{B8C28FE0-B9F9-DAB9-8E06-1CD82C417FF4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38" name="Ellipse 3337">
                  <a:extLst>
                    <a:ext uri="{FF2B5EF4-FFF2-40B4-BE49-F238E27FC236}">
                      <a16:creationId xmlns:a16="http://schemas.microsoft.com/office/drawing/2014/main" id="{B4B4D678-B0CB-7490-DED2-CE70F0AAF147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39" name="Ellipse 3338">
                  <a:extLst>
                    <a:ext uri="{FF2B5EF4-FFF2-40B4-BE49-F238E27FC236}">
                      <a16:creationId xmlns:a16="http://schemas.microsoft.com/office/drawing/2014/main" id="{1481FF88-D958-E12F-0C71-1D8C310C970F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40" name="Ellipse 3339">
                  <a:extLst>
                    <a:ext uri="{FF2B5EF4-FFF2-40B4-BE49-F238E27FC236}">
                      <a16:creationId xmlns:a16="http://schemas.microsoft.com/office/drawing/2014/main" id="{566735F3-9702-5BBD-0BD7-530F8238C6F9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41" name="Ellipse 3340">
                  <a:extLst>
                    <a:ext uri="{FF2B5EF4-FFF2-40B4-BE49-F238E27FC236}">
                      <a16:creationId xmlns:a16="http://schemas.microsoft.com/office/drawing/2014/main" id="{7C97E2B0-5AA5-AD4B-3F1A-7D2FE03E2678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42" name="Ellipse 3341">
                  <a:extLst>
                    <a:ext uri="{FF2B5EF4-FFF2-40B4-BE49-F238E27FC236}">
                      <a16:creationId xmlns:a16="http://schemas.microsoft.com/office/drawing/2014/main" id="{49E9FA10-AC49-A9F0-5CB9-7437FB584717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43" name="Ellipse 3342">
                  <a:extLst>
                    <a:ext uri="{FF2B5EF4-FFF2-40B4-BE49-F238E27FC236}">
                      <a16:creationId xmlns:a16="http://schemas.microsoft.com/office/drawing/2014/main" id="{66949724-8E76-9EBC-1316-C04CD61936BD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44" name="Ellipse 3343">
                  <a:extLst>
                    <a:ext uri="{FF2B5EF4-FFF2-40B4-BE49-F238E27FC236}">
                      <a16:creationId xmlns:a16="http://schemas.microsoft.com/office/drawing/2014/main" id="{E7655FD1-1BE6-8D2C-2211-B091A720A9AB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45" name="Ellipse 3344">
                  <a:extLst>
                    <a:ext uri="{FF2B5EF4-FFF2-40B4-BE49-F238E27FC236}">
                      <a16:creationId xmlns:a16="http://schemas.microsoft.com/office/drawing/2014/main" id="{59275477-4827-9A6D-A202-504DB983CD46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319" name="L-Schale">
                <a:extLst>
                  <a:ext uri="{FF2B5EF4-FFF2-40B4-BE49-F238E27FC236}">
                    <a16:creationId xmlns:a16="http://schemas.microsoft.com/office/drawing/2014/main" id="{385C9987-8B33-A5A3-FD38-83386DB66613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20" name="M-Schale">
                <a:extLst>
                  <a:ext uri="{FF2B5EF4-FFF2-40B4-BE49-F238E27FC236}">
                    <a16:creationId xmlns:a16="http://schemas.microsoft.com/office/drawing/2014/main" id="{B747558F-6799-3D16-B2A7-CC17F94C244E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81" name="Gruppieren 3280">
              <a:extLst>
                <a:ext uri="{FF2B5EF4-FFF2-40B4-BE49-F238E27FC236}">
                  <a16:creationId xmlns:a16="http://schemas.microsoft.com/office/drawing/2014/main" id="{9C8DCAF0-1465-9B1A-841F-9ABDAD8B55E0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3315" name="Ellipse 3314">
                <a:extLst>
                  <a:ext uri="{FF2B5EF4-FFF2-40B4-BE49-F238E27FC236}">
                    <a16:creationId xmlns:a16="http://schemas.microsoft.com/office/drawing/2014/main" id="{324AB18B-046E-8F90-747C-C51B9DA5471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16" name="Minuszeichen 3315">
                <a:extLst>
                  <a:ext uri="{FF2B5EF4-FFF2-40B4-BE49-F238E27FC236}">
                    <a16:creationId xmlns:a16="http://schemas.microsoft.com/office/drawing/2014/main" id="{25C906F4-BC5D-7EF8-B547-12ACC1D190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82" name="Gruppieren 3281">
              <a:extLst>
                <a:ext uri="{FF2B5EF4-FFF2-40B4-BE49-F238E27FC236}">
                  <a16:creationId xmlns:a16="http://schemas.microsoft.com/office/drawing/2014/main" id="{843E77C9-F7BC-47AA-E28F-A946E1866990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3313" name="Ellipse 3312">
                <a:extLst>
                  <a:ext uri="{FF2B5EF4-FFF2-40B4-BE49-F238E27FC236}">
                    <a16:creationId xmlns:a16="http://schemas.microsoft.com/office/drawing/2014/main" id="{D35DA8CA-09F6-17B3-060F-9C9DB8AAF99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14" name="Minuszeichen 3313">
                <a:extLst>
                  <a:ext uri="{FF2B5EF4-FFF2-40B4-BE49-F238E27FC236}">
                    <a16:creationId xmlns:a16="http://schemas.microsoft.com/office/drawing/2014/main" id="{58422ABC-F120-DD56-2D9C-1ABBFC95EC0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83" name="Gruppieren 3282">
              <a:extLst>
                <a:ext uri="{FF2B5EF4-FFF2-40B4-BE49-F238E27FC236}">
                  <a16:creationId xmlns:a16="http://schemas.microsoft.com/office/drawing/2014/main" id="{C4DCA137-8C94-FDD1-EECC-21122BFCDC9C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3311" name="Ellipse 3310">
                <a:extLst>
                  <a:ext uri="{FF2B5EF4-FFF2-40B4-BE49-F238E27FC236}">
                    <a16:creationId xmlns:a16="http://schemas.microsoft.com/office/drawing/2014/main" id="{02652838-3EE7-1387-6ACD-553470C55B6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12" name="Minuszeichen 3311">
                <a:extLst>
                  <a:ext uri="{FF2B5EF4-FFF2-40B4-BE49-F238E27FC236}">
                    <a16:creationId xmlns:a16="http://schemas.microsoft.com/office/drawing/2014/main" id="{AF36ED91-BEC2-31E1-2470-B5BD6E3634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84" name="Gruppieren 3283">
              <a:extLst>
                <a:ext uri="{FF2B5EF4-FFF2-40B4-BE49-F238E27FC236}">
                  <a16:creationId xmlns:a16="http://schemas.microsoft.com/office/drawing/2014/main" id="{22C0FFB9-A67E-1717-8D5A-8AEA3CA61D4C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3309" name="Ellipse 3308">
                <a:extLst>
                  <a:ext uri="{FF2B5EF4-FFF2-40B4-BE49-F238E27FC236}">
                    <a16:creationId xmlns:a16="http://schemas.microsoft.com/office/drawing/2014/main" id="{A661F53F-DC17-64FF-E0C9-E329A85EEA2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10" name="Minuszeichen 3309">
                <a:extLst>
                  <a:ext uri="{FF2B5EF4-FFF2-40B4-BE49-F238E27FC236}">
                    <a16:creationId xmlns:a16="http://schemas.microsoft.com/office/drawing/2014/main" id="{774ED4D8-A5EB-3AD9-810B-B76A67E9330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85" name="Gruppieren 3284">
              <a:extLst>
                <a:ext uri="{FF2B5EF4-FFF2-40B4-BE49-F238E27FC236}">
                  <a16:creationId xmlns:a16="http://schemas.microsoft.com/office/drawing/2014/main" id="{F595C01E-1E15-0921-AF37-FEB85C795B6D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3307" name="Ellipse 3306">
                <a:extLst>
                  <a:ext uri="{FF2B5EF4-FFF2-40B4-BE49-F238E27FC236}">
                    <a16:creationId xmlns:a16="http://schemas.microsoft.com/office/drawing/2014/main" id="{9A45A571-2269-B505-4B46-DA7B531EC48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08" name="Minuszeichen 3307">
                <a:extLst>
                  <a:ext uri="{FF2B5EF4-FFF2-40B4-BE49-F238E27FC236}">
                    <a16:creationId xmlns:a16="http://schemas.microsoft.com/office/drawing/2014/main" id="{E0B368A3-97DE-68E2-2DF8-73CD229E6B2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86" name="Gruppieren 3285">
              <a:extLst>
                <a:ext uri="{FF2B5EF4-FFF2-40B4-BE49-F238E27FC236}">
                  <a16:creationId xmlns:a16="http://schemas.microsoft.com/office/drawing/2014/main" id="{8242C232-96B8-3E01-D2A3-2627CB76C2FE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3305" name="Ellipse 3304">
                <a:extLst>
                  <a:ext uri="{FF2B5EF4-FFF2-40B4-BE49-F238E27FC236}">
                    <a16:creationId xmlns:a16="http://schemas.microsoft.com/office/drawing/2014/main" id="{E6C1E01F-659C-5604-05E4-DF973C7AE0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06" name="Minuszeichen 3305">
                <a:extLst>
                  <a:ext uri="{FF2B5EF4-FFF2-40B4-BE49-F238E27FC236}">
                    <a16:creationId xmlns:a16="http://schemas.microsoft.com/office/drawing/2014/main" id="{BEFC48C1-BCCA-B029-7566-D8A1CC13D47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87" name="Gruppieren 3286">
              <a:extLst>
                <a:ext uri="{FF2B5EF4-FFF2-40B4-BE49-F238E27FC236}">
                  <a16:creationId xmlns:a16="http://schemas.microsoft.com/office/drawing/2014/main" id="{7D1EB1A8-3575-DD70-CD85-6A8BA7261FDC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3303" name="Ellipse 3302">
                <a:extLst>
                  <a:ext uri="{FF2B5EF4-FFF2-40B4-BE49-F238E27FC236}">
                    <a16:creationId xmlns:a16="http://schemas.microsoft.com/office/drawing/2014/main" id="{3188F1A9-E523-4F44-8FA5-57885596F4A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04" name="Minuszeichen 3303">
                <a:extLst>
                  <a:ext uri="{FF2B5EF4-FFF2-40B4-BE49-F238E27FC236}">
                    <a16:creationId xmlns:a16="http://schemas.microsoft.com/office/drawing/2014/main" id="{E372E2E1-9033-1358-7BF5-09353A4E1F0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88" name="Gruppieren 3287">
              <a:extLst>
                <a:ext uri="{FF2B5EF4-FFF2-40B4-BE49-F238E27FC236}">
                  <a16:creationId xmlns:a16="http://schemas.microsoft.com/office/drawing/2014/main" id="{489AB2A7-192A-A2DB-DE8F-ED10CF146F8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3301" name="Ellipse 3300">
                <a:extLst>
                  <a:ext uri="{FF2B5EF4-FFF2-40B4-BE49-F238E27FC236}">
                    <a16:creationId xmlns:a16="http://schemas.microsoft.com/office/drawing/2014/main" id="{9893C23D-8ED6-A76F-5D10-50CC6252BC9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02" name="Minuszeichen 3301">
                <a:extLst>
                  <a:ext uri="{FF2B5EF4-FFF2-40B4-BE49-F238E27FC236}">
                    <a16:creationId xmlns:a16="http://schemas.microsoft.com/office/drawing/2014/main" id="{E3B20DBF-FCB0-92A0-A34E-0FD5A186247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89" name="Gruppieren 3288">
              <a:extLst>
                <a:ext uri="{FF2B5EF4-FFF2-40B4-BE49-F238E27FC236}">
                  <a16:creationId xmlns:a16="http://schemas.microsoft.com/office/drawing/2014/main" id="{31AA12B0-7156-0CDF-79CF-1AC306A6318B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3299" name="Ellipse 3298">
                <a:extLst>
                  <a:ext uri="{FF2B5EF4-FFF2-40B4-BE49-F238E27FC236}">
                    <a16:creationId xmlns:a16="http://schemas.microsoft.com/office/drawing/2014/main" id="{99999082-FFE0-9939-4225-B821254EFF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00" name="Minuszeichen 3299">
                <a:extLst>
                  <a:ext uri="{FF2B5EF4-FFF2-40B4-BE49-F238E27FC236}">
                    <a16:creationId xmlns:a16="http://schemas.microsoft.com/office/drawing/2014/main" id="{02EF8451-4439-859F-7BD5-DC3E2AF3222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90" name="Gruppieren 3289">
              <a:extLst>
                <a:ext uri="{FF2B5EF4-FFF2-40B4-BE49-F238E27FC236}">
                  <a16:creationId xmlns:a16="http://schemas.microsoft.com/office/drawing/2014/main" id="{9DF5B8F3-8DF8-CF7E-9EB4-25678075AEA2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3297" name="Ellipse 3296">
                <a:extLst>
                  <a:ext uri="{FF2B5EF4-FFF2-40B4-BE49-F238E27FC236}">
                    <a16:creationId xmlns:a16="http://schemas.microsoft.com/office/drawing/2014/main" id="{59AB5490-01EC-85EB-7355-5AA5586D0B8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98" name="Minuszeichen 3297">
                <a:extLst>
                  <a:ext uri="{FF2B5EF4-FFF2-40B4-BE49-F238E27FC236}">
                    <a16:creationId xmlns:a16="http://schemas.microsoft.com/office/drawing/2014/main" id="{7C667789-4A7B-9D74-C615-22A6A369AB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91" name="Gruppieren 3290">
              <a:extLst>
                <a:ext uri="{FF2B5EF4-FFF2-40B4-BE49-F238E27FC236}">
                  <a16:creationId xmlns:a16="http://schemas.microsoft.com/office/drawing/2014/main" id="{E50B12BB-C588-E5E5-6D70-F6ED4AB9091E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3295" name="Ellipse 3294">
                <a:extLst>
                  <a:ext uri="{FF2B5EF4-FFF2-40B4-BE49-F238E27FC236}">
                    <a16:creationId xmlns:a16="http://schemas.microsoft.com/office/drawing/2014/main" id="{8B497DAC-2084-F00F-4CBB-9D24D1B941C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96" name="Minuszeichen 3295">
                <a:extLst>
                  <a:ext uri="{FF2B5EF4-FFF2-40B4-BE49-F238E27FC236}">
                    <a16:creationId xmlns:a16="http://schemas.microsoft.com/office/drawing/2014/main" id="{56F414A9-D859-D009-3114-E1037EEAED7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92" name="Gruppieren 3291">
              <a:extLst>
                <a:ext uri="{FF2B5EF4-FFF2-40B4-BE49-F238E27FC236}">
                  <a16:creationId xmlns:a16="http://schemas.microsoft.com/office/drawing/2014/main" id="{89A1FCFA-65E9-4E36-FD53-3A46FA061FAD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293" name="Ellipse 3292">
                <a:extLst>
                  <a:ext uri="{FF2B5EF4-FFF2-40B4-BE49-F238E27FC236}">
                    <a16:creationId xmlns:a16="http://schemas.microsoft.com/office/drawing/2014/main" id="{7F04C3EB-4E53-B2FA-E403-653E74464B6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94" name="Minuszeichen 3293">
                <a:extLst>
                  <a:ext uri="{FF2B5EF4-FFF2-40B4-BE49-F238E27FC236}">
                    <a16:creationId xmlns:a16="http://schemas.microsoft.com/office/drawing/2014/main" id="{A6B8C531-4A3D-17C9-7345-57EC22F59F8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370" name="Gruppieren 3369">
            <a:extLst>
              <a:ext uri="{FF2B5EF4-FFF2-40B4-BE49-F238E27FC236}">
                <a16:creationId xmlns:a16="http://schemas.microsoft.com/office/drawing/2014/main" id="{95DB9DB0-67C7-5910-D694-F3641966F9EA}"/>
              </a:ext>
            </a:extLst>
          </p:cNvPr>
          <p:cNvGrpSpPr>
            <a:grpSpLocks noChangeAspect="1"/>
          </p:cNvGrpSpPr>
          <p:nvPr/>
        </p:nvGrpSpPr>
        <p:grpSpPr>
          <a:xfrm>
            <a:off x="6697767" y="-521955"/>
            <a:ext cx="944149" cy="979578"/>
            <a:chOff x="3576000" y="816426"/>
            <a:chExt cx="5040000" cy="5229127"/>
          </a:xfrm>
        </p:grpSpPr>
        <p:grpSp>
          <p:nvGrpSpPr>
            <p:cNvPr id="3371" name="Magnesium ohne e-">
              <a:extLst>
                <a:ext uri="{FF2B5EF4-FFF2-40B4-BE49-F238E27FC236}">
                  <a16:creationId xmlns:a16="http://schemas.microsoft.com/office/drawing/2014/main" id="{61B6C0ED-20CB-52A1-45F7-A871BBFB3158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408" name="K-Schale">
                <a:extLst>
                  <a:ext uri="{FF2B5EF4-FFF2-40B4-BE49-F238E27FC236}">
                    <a16:creationId xmlns:a16="http://schemas.microsoft.com/office/drawing/2014/main" id="{0C8124F0-04B6-3B66-8416-949F15E01E35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409" name="Atomkern mit Protonen und Neutronen">
                <a:extLst>
                  <a:ext uri="{FF2B5EF4-FFF2-40B4-BE49-F238E27FC236}">
                    <a16:creationId xmlns:a16="http://schemas.microsoft.com/office/drawing/2014/main" id="{B301FC19-B5D2-3D83-E15C-7B47622CC317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3412" name="Atomkern">
                  <a:extLst>
                    <a:ext uri="{FF2B5EF4-FFF2-40B4-BE49-F238E27FC236}">
                      <a16:creationId xmlns:a16="http://schemas.microsoft.com/office/drawing/2014/main" id="{E63180A2-2063-94FB-04AB-50471AA947FE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413" name="Gruppieren 3412">
                  <a:extLst>
                    <a:ext uri="{FF2B5EF4-FFF2-40B4-BE49-F238E27FC236}">
                      <a16:creationId xmlns:a16="http://schemas.microsoft.com/office/drawing/2014/main" id="{96EA64C2-05C9-9069-0AF9-020FA446115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59" name="Ellipse 3458">
                    <a:extLst>
                      <a:ext uri="{FF2B5EF4-FFF2-40B4-BE49-F238E27FC236}">
                        <a16:creationId xmlns:a16="http://schemas.microsoft.com/office/drawing/2014/main" id="{594BCD47-AC4C-2BC9-24CF-052D4EDE2E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60" name="Additionszeichen 3459">
                    <a:extLst>
                      <a:ext uri="{FF2B5EF4-FFF2-40B4-BE49-F238E27FC236}">
                        <a16:creationId xmlns:a16="http://schemas.microsoft.com/office/drawing/2014/main" id="{7097D3C6-D202-64BD-427D-8B7A8835796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14" name="Gruppieren 3413">
                  <a:extLst>
                    <a:ext uri="{FF2B5EF4-FFF2-40B4-BE49-F238E27FC236}">
                      <a16:creationId xmlns:a16="http://schemas.microsoft.com/office/drawing/2014/main" id="{39CF2E09-5881-54BA-71C4-E9697207CB8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57" name="Ellipse 3456">
                    <a:extLst>
                      <a:ext uri="{FF2B5EF4-FFF2-40B4-BE49-F238E27FC236}">
                        <a16:creationId xmlns:a16="http://schemas.microsoft.com/office/drawing/2014/main" id="{C756C37A-73A3-BD68-BE5A-B3B43787A19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58" name="Additionszeichen 3457">
                    <a:extLst>
                      <a:ext uri="{FF2B5EF4-FFF2-40B4-BE49-F238E27FC236}">
                        <a16:creationId xmlns:a16="http://schemas.microsoft.com/office/drawing/2014/main" id="{4146AC8E-C049-2BE5-39E1-089D76CEC53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15" name="Gruppieren 3414">
                  <a:extLst>
                    <a:ext uri="{FF2B5EF4-FFF2-40B4-BE49-F238E27FC236}">
                      <a16:creationId xmlns:a16="http://schemas.microsoft.com/office/drawing/2014/main" id="{D7C9073B-8E3C-AD0E-093C-7CF60924CBB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55" name="Ellipse 3454">
                    <a:extLst>
                      <a:ext uri="{FF2B5EF4-FFF2-40B4-BE49-F238E27FC236}">
                        <a16:creationId xmlns:a16="http://schemas.microsoft.com/office/drawing/2014/main" id="{A10E1581-4562-63BB-C69D-8DDED10BC06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56" name="Additionszeichen 3455">
                    <a:extLst>
                      <a:ext uri="{FF2B5EF4-FFF2-40B4-BE49-F238E27FC236}">
                        <a16:creationId xmlns:a16="http://schemas.microsoft.com/office/drawing/2014/main" id="{8459DCB9-B946-A987-54DA-B141D27061D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16" name="Gruppieren 3415">
                  <a:extLst>
                    <a:ext uri="{FF2B5EF4-FFF2-40B4-BE49-F238E27FC236}">
                      <a16:creationId xmlns:a16="http://schemas.microsoft.com/office/drawing/2014/main" id="{23CB39CC-CE01-8BB2-22AD-93EADDAC8DD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53" name="Ellipse 3452">
                    <a:extLst>
                      <a:ext uri="{FF2B5EF4-FFF2-40B4-BE49-F238E27FC236}">
                        <a16:creationId xmlns:a16="http://schemas.microsoft.com/office/drawing/2014/main" id="{79493A20-8D58-82A7-CCDA-1B9672586BD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54" name="Additionszeichen 3453">
                    <a:extLst>
                      <a:ext uri="{FF2B5EF4-FFF2-40B4-BE49-F238E27FC236}">
                        <a16:creationId xmlns:a16="http://schemas.microsoft.com/office/drawing/2014/main" id="{A3C25D7D-9D53-6B76-D7FD-059AD7356B8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17" name="Gruppieren 3416">
                  <a:extLst>
                    <a:ext uri="{FF2B5EF4-FFF2-40B4-BE49-F238E27FC236}">
                      <a16:creationId xmlns:a16="http://schemas.microsoft.com/office/drawing/2014/main" id="{14E6D0AA-A1D6-297B-6A98-74E1DDF9F56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51" name="Ellipse 3450">
                    <a:extLst>
                      <a:ext uri="{FF2B5EF4-FFF2-40B4-BE49-F238E27FC236}">
                        <a16:creationId xmlns:a16="http://schemas.microsoft.com/office/drawing/2014/main" id="{8B52C8A8-F81D-E777-6D1B-38006E15C50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52" name="Additionszeichen 3451">
                    <a:extLst>
                      <a:ext uri="{FF2B5EF4-FFF2-40B4-BE49-F238E27FC236}">
                        <a16:creationId xmlns:a16="http://schemas.microsoft.com/office/drawing/2014/main" id="{0FE26245-6AAE-9B3F-45AF-9C8A935D08F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18" name="Gruppieren 3417">
                  <a:extLst>
                    <a:ext uri="{FF2B5EF4-FFF2-40B4-BE49-F238E27FC236}">
                      <a16:creationId xmlns:a16="http://schemas.microsoft.com/office/drawing/2014/main" id="{54453F24-BDC3-226A-C9C3-7DE97FF79DB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49" name="Ellipse 3448">
                    <a:extLst>
                      <a:ext uri="{FF2B5EF4-FFF2-40B4-BE49-F238E27FC236}">
                        <a16:creationId xmlns:a16="http://schemas.microsoft.com/office/drawing/2014/main" id="{1677850A-37F2-07FF-91D1-1A1541C5AF8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50" name="Additionszeichen 3449">
                    <a:extLst>
                      <a:ext uri="{FF2B5EF4-FFF2-40B4-BE49-F238E27FC236}">
                        <a16:creationId xmlns:a16="http://schemas.microsoft.com/office/drawing/2014/main" id="{DFCBC14C-5566-00F9-3425-730677E9241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19" name="Gruppieren 3418">
                  <a:extLst>
                    <a:ext uri="{FF2B5EF4-FFF2-40B4-BE49-F238E27FC236}">
                      <a16:creationId xmlns:a16="http://schemas.microsoft.com/office/drawing/2014/main" id="{99A62A15-9CD1-E291-58C2-76695457FA5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47" name="Ellipse 3446">
                    <a:extLst>
                      <a:ext uri="{FF2B5EF4-FFF2-40B4-BE49-F238E27FC236}">
                        <a16:creationId xmlns:a16="http://schemas.microsoft.com/office/drawing/2014/main" id="{9FE6EC18-713E-ECC3-EB8D-E366A18BD7D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48" name="Additionszeichen 3447">
                    <a:extLst>
                      <a:ext uri="{FF2B5EF4-FFF2-40B4-BE49-F238E27FC236}">
                        <a16:creationId xmlns:a16="http://schemas.microsoft.com/office/drawing/2014/main" id="{13716229-D6BB-7869-7420-3339814EE93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20" name="Gruppieren 3419">
                  <a:extLst>
                    <a:ext uri="{FF2B5EF4-FFF2-40B4-BE49-F238E27FC236}">
                      <a16:creationId xmlns:a16="http://schemas.microsoft.com/office/drawing/2014/main" id="{6E769E4E-EB5B-0915-3E19-A622298419B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45" name="Ellipse 3444">
                    <a:extLst>
                      <a:ext uri="{FF2B5EF4-FFF2-40B4-BE49-F238E27FC236}">
                        <a16:creationId xmlns:a16="http://schemas.microsoft.com/office/drawing/2014/main" id="{30608470-BDD8-436B-E540-A8452EF2253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46" name="Additionszeichen 3445">
                    <a:extLst>
                      <a:ext uri="{FF2B5EF4-FFF2-40B4-BE49-F238E27FC236}">
                        <a16:creationId xmlns:a16="http://schemas.microsoft.com/office/drawing/2014/main" id="{301AE1F0-9D7D-DAE1-19E5-59872A37F0F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21" name="Gruppieren 3420">
                  <a:extLst>
                    <a:ext uri="{FF2B5EF4-FFF2-40B4-BE49-F238E27FC236}">
                      <a16:creationId xmlns:a16="http://schemas.microsoft.com/office/drawing/2014/main" id="{AE494DB5-617A-513E-4932-B45341FBB3B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43" name="Ellipse 3442">
                    <a:extLst>
                      <a:ext uri="{FF2B5EF4-FFF2-40B4-BE49-F238E27FC236}">
                        <a16:creationId xmlns:a16="http://schemas.microsoft.com/office/drawing/2014/main" id="{B6B47532-994C-A4F2-9258-535AA66E70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44" name="Additionszeichen 3443">
                    <a:extLst>
                      <a:ext uri="{FF2B5EF4-FFF2-40B4-BE49-F238E27FC236}">
                        <a16:creationId xmlns:a16="http://schemas.microsoft.com/office/drawing/2014/main" id="{B75F4968-183A-10AC-69DA-091FB5F65E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22" name="Gruppieren 3421">
                  <a:extLst>
                    <a:ext uri="{FF2B5EF4-FFF2-40B4-BE49-F238E27FC236}">
                      <a16:creationId xmlns:a16="http://schemas.microsoft.com/office/drawing/2014/main" id="{D66F85EE-F954-8A65-E63C-4AD7B741AB0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41" name="Ellipse 3440">
                    <a:extLst>
                      <a:ext uri="{FF2B5EF4-FFF2-40B4-BE49-F238E27FC236}">
                        <a16:creationId xmlns:a16="http://schemas.microsoft.com/office/drawing/2014/main" id="{667BDF1E-116A-E185-4E2F-692299849CD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42" name="Additionszeichen 3441">
                    <a:extLst>
                      <a:ext uri="{FF2B5EF4-FFF2-40B4-BE49-F238E27FC236}">
                        <a16:creationId xmlns:a16="http://schemas.microsoft.com/office/drawing/2014/main" id="{C3BECAE8-4363-8916-065F-4431221E45D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23" name="Gruppieren 3422">
                  <a:extLst>
                    <a:ext uri="{FF2B5EF4-FFF2-40B4-BE49-F238E27FC236}">
                      <a16:creationId xmlns:a16="http://schemas.microsoft.com/office/drawing/2014/main" id="{8605CBBD-4B9F-1AFB-E5CE-0C1D8ACFAA3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39" name="Ellipse 3438">
                    <a:extLst>
                      <a:ext uri="{FF2B5EF4-FFF2-40B4-BE49-F238E27FC236}">
                        <a16:creationId xmlns:a16="http://schemas.microsoft.com/office/drawing/2014/main" id="{13A351DE-2D31-AB5A-E73D-7F05314B763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40" name="Additionszeichen 3439">
                    <a:extLst>
                      <a:ext uri="{FF2B5EF4-FFF2-40B4-BE49-F238E27FC236}">
                        <a16:creationId xmlns:a16="http://schemas.microsoft.com/office/drawing/2014/main" id="{8C2A151E-AAA8-E3E7-E2B9-007CFB01333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24" name="Gruppieren 3423">
                  <a:extLst>
                    <a:ext uri="{FF2B5EF4-FFF2-40B4-BE49-F238E27FC236}">
                      <a16:creationId xmlns:a16="http://schemas.microsoft.com/office/drawing/2014/main" id="{A7972393-7A50-49E5-DAF5-E9F0FBD2E5F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37" name="Ellipse 3436">
                    <a:extLst>
                      <a:ext uri="{FF2B5EF4-FFF2-40B4-BE49-F238E27FC236}">
                        <a16:creationId xmlns:a16="http://schemas.microsoft.com/office/drawing/2014/main" id="{6F62863C-269E-632B-13D5-D9A61B725AD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38" name="Additionszeichen 3437">
                    <a:extLst>
                      <a:ext uri="{FF2B5EF4-FFF2-40B4-BE49-F238E27FC236}">
                        <a16:creationId xmlns:a16="http://schemas.microsoft.com/office/drawing/2014/main" id="{52E46722-F907-2F35-0F45-D4F57284F2B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425" name="Ellipse 3424">
                  <a:extLst>
                    <a:ext uri="{FF2B5EF4-FFF2-40B4-BE49-F238E27FC236}">
                      <a16:creationId xmlns:a16="http://schemas.microsoft.com/office/drawing/2014/main" id="{25B5663F-0B3C-FF5E-90B3-A320D933AEE5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26" name="Ellipse 3425">
                  <a:extLst>
                    <a:ext uri="{FF2B5EF4-FFF2-40B4-BE49-F238E27FC236}">
                      <a16:creationId xmlns:a16="http://schemas.microsoft.com/office/drawing/2014/main" id="{0601BC95-E600-6AF2-2B32-A1BD3E799CFB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27" name="Ellipse 3426">
                  <a:extLst>
                    <a:ext uri="{FF2B5EF4-FFF2-40B4-BE49-F238E27FC236}">
                      <a16:creationId xmlns:a16="http://schemas.microsoft.com/office/drawing/2014/main" id="{7026BED2-144A-1086-BE46-FD1855DB07CB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28" name="Ellipse 3427">
                  <a:extLst>
                    <a:ext uri="{FF2B5EF4-FFF2-40B4-BE49-F238E27FC236}">
                      <a16:creationId xmlns:a16="http://schemas.microsoft.com/office/drawing/2014/main" id="{13C89BEF-DF9A-3A8E-075C-D291454D3AFC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29" name="Ellipse 3428">
                  <a:extLst>
                    <a:ext uri="{FF2B5EF4-FFF2-40B4-BE49-F238E27FC236}">
                      <a16:creationId xmlns:a16="http://schemas.microsoft.com/office/drawing/2014/main" id="{ADD016E5-02B9-5A2F-1B8D-BDB51AFBD979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30" name="Ellipse 3429">
                  <a:extLst>
                    <a:ext uri="{FF2B5EF4-FFF2-40B4-BE49-F238E27FC236}">
                      <a16:creationId xmlns:a16="http://schemas.microsoft.com/office/drawing/2014/main" id="{817CAB28-7618-0007-E704-A7F69A01EC2E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31" name="Ellipse 3430">
                  <a:extLst>
                    <a:ext uri="{FF2B5EF4-FFF2-40B4-BE49-F238E27FC236}">
                      <a16:creationId xmlns:a16="http://schemas.microsoft.com/office/drawing/2014/main" id="{80C5F197-5196-4034-8E2E-59C290F099EF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32" name="Ellipse 3431">
                  <a:extLst>
                    <a:ext uri="{FF2B5EF4-FFF2-40B4-BE49-F238E27FC236}">
                      <a16:creationId xmlns:a16="http://schemas.microsoft.com/office/drawing/2014/main" id="{1EA6E7DB-39B6-5962-23E1-917F87A26E54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33" name="Ellipse 3432">
                  <a:extLst>
                    <a:ext uri="{FF2B5EF4-FFF2-40B4-BE49-F238E27FC236}">
                      <a16:creationId xmlns:a16="http://schemas.microsoft.com/office/drawing/2014/main" id="{FA1D8F08-A540-F6E9-0AB5-D3349B0E8F4D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34" name="Ellipse 3433">
                  <a:extLst>
                    <a:ext uri="{FF2B5EF4-FFF2-40B4-BE49-F238E27FC236}">
                      <a16:creationId xmlns:a16="http://schemas.microsoft.com/office/drawing/2014/main" id="{C89C5DA4-5647-12E4-5FEC-3C663046B1C4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35" name="Ellipse 3434">
                  <a:extLst>
                    <a:ext uri="{FF2B5EF4-FFF2-40B4-BE49-F238E27FC236}">
                      <a16:creationId xmlns:a16="http://schemas.microsoft.com/office/drawing/2014/main" id="{6B6C8612-EB86-5602-916E-DDA3B607E6E8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36" name="Ellipse 3435">
                  <a:extLst>
                    <a:ext uri="{FF2B5EF4-FFF2-40B4-BE49-F238E27FC236}">
                      <a16:creationId xmlns:a16="http://schemas.microsoft.com/office/drawing/2014/main" id="{C705FA5C-984A-2D18-DB2E-63411AE74833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410" name="L-Schale">
                <a:extLst>
                  <a:ext uri="{FF2B5EF4-FFF2-40B4-BE49-F238E27FC236}">
                    <a16:creationId xmlns:a16="http://schemas.microsoft.com/office/drawing/2014/main" id="{72081918-33E5-8E4E-8E58-DAD77553C6D5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11" name="M-Schale">
                <a:extLst>
                  <a:ext uri="{FF2B5EF4-FFF2-40B4-BE49-F238E27FC236}">
                    <a16:creationId xmlns:a16="http://schemas.microsoft.com/office/drawing/2014/main" id="{ADB86509-CC72-AF09-6289-6CC8F71961DA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72" name="Gruppieren 3371">
              <a:extLst>
                <a:ext uri="{FF2B5EF4-FFF2-40B4-BE49-F238E27FC236}">
                  <a16:creationId xmlns:a16="http://schemas.microsoft.com/office/drawing/2014/main" id="{8A93FDAB-1B01-537B-09BE-21A358E1FE86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3406" name="Ellipse 3405">
                <a:extLst>
                  <a:ext uri="{FF2B5EF4-FFF2-40B4-BE49-F238E27FC236}">
                    <a16:creationId xmlns:a16="http://schemas.microsoft.com/office/drawing/2014/main" id="{075472E6-BD5F-A8EE-A61E-68624EF9C60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07" name="Minuszeichen 3406">
                <a:extLst>
                  <a:ext uri="{FF2B5EF4-FFF2-40B4-BE49-F238E27FC236}">
                    <a16:creationId xmlns:a16="http://schemas.microsoft.com/office/drawing/2014/main" id="{EE6797F6-89EE-355D-35AD-D1AE7BF978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73" name="Gruppieren 3372">
              <a:extLst>
                <a:ext uri="{FF2B5EF4-FFF2-40B4-BE49-F238E27FC236}">
                  <a16:creationId xmlns:a16="http://schemas.microsoft.com/office/drawing/2014/main" id="{B0F47DA9-2053-73CF-A8E0-E1EBC27DEC44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3404" name="Ellipse 3403">
                <a:extLst>
                  <a:ext uri="{FF2B5EF4-FFF2-40B4-BE49-F238E27FC236}">
                    <a16:creationId xmlns:a16="http://schemas.microsoft.com/office/drawing/2014/main" id="{DCD23743-441A-514D-37CC-EF3444B57E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05" name="Minuszeichen 3404">
                <a:extLst>
                  <a:ext uri="{FF2B5EF4-FFF2-40B4-BE49-F238E27FC236}">
                    <a16:creationId xmlns:a16="http://schemas.microsoft.com/office/drawing/2014/main" id="{AAC1346F-DBAB-FC80-7B77-80C47E01569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74" name="Gruppieren 3373">
              <a:extLst>
                <a:ext uri="{FF2B5EF4-FFF2-40B4-BE49-F238E27FC236}">
                  <a16:creationId xmlns:a16="http://schemas.microsoft.com/office/drawing/2014/main" id="{7E9A89C3-62D8-EBEC-C31F-F705371D5DB9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3402" name="Ellipse 3401">
                <a:extLst>
                  <a:ext uri="{FF2B5EF4-FFF2-40B4-BE49-F238E27FC236}">
                    <a16:creationId xmlns:a16="http://schemas.microsoft.com/office/drawing/2014/main" id="{D8E1EDC2-940E-D705-A3A5-45E3DEC4394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03" name="Minuszeichen 3402">
                <a:extLst>
                  <a:ext uri="{FF2B5EF4-FFF2-40B4-BE49-F238E27FC236}">
                    <a16:creationId xmlns:a16="http://schemas.microsoft.com/office/drawing/2014/main" id="{E828F197-730E-43A6-C55F-B00F58C22F3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75" name="Gruppieren 3374">
              <a:extLst>
                <a:ext uri="{FF2B5EF4-FFF2-40B4-BE49-F238E27FC236}">
                  <a16:creationId xmlns:a16="http://schemas.microsoft.com/office/drawing/2014/main" id="{A52E3D9B-181F-68B8-8D56-6C4D7EA170A8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3400" name="Ellipse 3399">
                <a:extLst>
                  <a:ext uri="{FF2B5EF4-FFF2-40B4-BE49-F238E27FC236}">
                    <a16:creationId xmlns:a16="http://schemas.microsoft.com/office/drawing/2014/main" id="{CA942EFC-B1D6-849C-825F-599DBAB5ED0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01" name="Minuszeichen 3400">
                <a:extLst>
                  <a:ext uri="{FF2B5EF4-FFF2-40B4-BE49-F238E27FC236}">
                    <a16:creationId xmlns:a16="http://schemas.microsoft.com/office/drawing/2014/main" id="{EFF339F0-11DB-C3BC-7080-8C146A970F3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76" name="Gruppieren 3375">
              <a:extLst>
                <a:ext uri="{FF2B5EF4-FFF2-40B4-BE49-F238E27FC236}">
                  <a16:creationId xmlns:a16="http://schemas.microsoft.com/office/drawing/2014/main" id="{F6A39A24-5F59-89F5-7B55-76FF0BB00D70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3398" name="Ellipse 3397">
                <a:extLst>
                  <a:ext uri="{FF2B5EF4-FFF2-40B4-BE49-F238E27FC236}">
                    <a16:creationId xmlns:a16="http://schemas.microsoft.com/office/drawing/2014/main" id="{FA10E051-D6ED-8764-FECF-1B3F587B6E7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99" name="Minuszeichen 3398">
                <a:extLst>
                  <a:ext uri="{FF2B5EF4-FFF2-40B4-BE49-F238E27FC236}">
                    <a16:creationId xmlns:a16="http://schemas.microsoft.com/office/drawing/2014/main" id="{6977CD50-BD34-8710-6E89-3CB818822A4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77" name="Gruppieren 3376">
              <a:extLst>
                <a:ext uri="{FF2B5EF4-FFF2-40B4-BE49-F238E27FC236}">
                  <a16:creationId xmlns:a16="http://schemas.microsoft.com/office/drawing/2014/main" id="{E316B6FE-AAE3-E8A0-1DE4-6ECE92A0001D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3396" name="Ellipse 3395">
                <a:extLst>
                  <a:ext uri="{FF2B5EF4-FFF2-40B4-BE49-F238E27FC236}">
                    <a16:creationId xmlns:a16="http://schemas.microsoft.com/office/drawing/2014/main" id="{326A13D0-96B4-4B7B-5E04-B2506E3015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97" name="Minuszeichen 3396">
                <a:extLst>
                  <a:ext uri="{FF2B5EF4-FFF2-40B4-BE49-F238E27FC236}">
                    <a16:creationId xmlns:a16="http://schemas.microsoft.com/office/drawing/2014/main" id="{68482B7C-6A2E-F427-D0F9-0527D553B71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78" name="Gruppieren 3377">
              <a:extLst>
                <a:ext uri="{FF2B5EF4-FFF2-40B4-BE49-F238E27FC236}">
                  <a16:creationId xmlns:a16="http://schemas.microsoft.com/office/drawing/2014/main" id="{482496C8-A462-E3D2-92E3-64DB8E2EDEB2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3394" name="Ellipse 3393">
                <a:extLst>
                  <a:ext uri="{FF2B5EF4-FFF2-40B4-BE49-F238E27FC236}">
                    <a16:creationId xmlns:a16="http://schemas.microsoft.com/office/drawing/2014/main" id="{0891D20E-6513-FEE1-27F7-955B94CFE8D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95" name="Minuszeichen 3394">
                <a:extLst>
                  <a:ext uri="{FF2B5EF4-FFF2-40B4-BE49-F238E27FC236}">
                    <a16:creationId xmlns:a16="http://schemas.microsoft.com/office/drawing/2014/main" id="{BBCE20ED-33D2-A0FC-E804-53E661DE223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79" name="Gruppieren 3378">
              <a:extLst>
                <a:ext uri="{FF2B5EF4-FFF2-40B4-BE49-F238E27FC236}">
                  <a16:creationId xmlns:a16="http://schemas.microsoft.com/office/drawing/2014/main" id="{B1486877-4842-2252-5C22-698F0B05A04F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3392" name="Ellipse 3391">
                <a:extLst>
                  <a:ext uri="{FF2B5EF4-FFF2-40B4-BE49-F238E27FC236}">
                    <a16:creationId xmlns:a16="http://schemas.microsoft.com/office/drawing/2014/main" id="{F6EAEA0F-D9D0-C22A-5CAF-3B18DF4E983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93" name="Minuszeichen 3392">
                <a:extLst>
                  <a:ext uri="{FF2B5EF4-FFF2-40B4-BE49-F238E27FC236}">
                    <a16:creationId xmlns:a16="http://schemas.microsoft.com/office/drawing/2014/main" id="{47ABC999-59B5-ADA4-7575-8D1AB0D93CC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80" name="Gruppieren 3379">
              <a:extLst>
                <a:ext uri="{FF2B5EF4-FFF2-40B4-BE49-F238E27FC236}">
                  <a16:creationId xmlns:a16="http://schemas.microsoft.com/office/drawing/2014/main" id="{1DD6C880-7D93-E8E8-2B39-7AE1E29ED0CA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3390" name="Ellipse 3389">
                <a:extLst>
                  <a:ext uri="{FF2B5EF4-FFF2-40B4-BE49-F238E27FC236}">
                    <a16:creationId xmlns:a16="http://schemas.microsoft.com/office/drawing/2014/main" id="{2715E41B-DCB6-D49B-43B1-59B73235BB0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91" name="Minuszeichen 3390">
                <a:extLst>
                  <a:ext uri="{FF2B5EF4-FFF2-40B4-BE49-F238E27FC236}">
                    <a16:creationId xmlns:a16="http://schemas.microsoft.com/office/drawing/2014/main" id="{A7281BD0-DE4E-8D61-B52E-BB25D44847C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81" name="Gruppieren 3380">
              <a:extLst>
                <a:ext uri="{FF2B5EF4-FFF2-40B4-BE49-F238E27FC236}">
                  <a16:creationId xmlns:a16="http://schemas.microsoft.com/office/drawing/2014/main" id="{68597557-9D8F-8732-1C03-412B7D557D8A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3388" name="Ellipse 3387">
                <a:extLst>
                  <a:ext uri="{FF2B5EF4-FFF2-40B4-BE49-F238E27FC236}">
                    <a16:creationId xmlns:a16="http://schemas.microsoft.com/office/drawing/2014/main" id="{C93F7533-FE54-B8DA-1B0A-237081D68F5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89" name="Minuszeichen 3388">
                <a:extLst>
                  <a:ext uri="{FF2B5EF4-FFF2-40B4-BE49-F238E27FC236}">
                    <a16:creationId xmlns:a16="http://schemas.microsoft.com/office/drawing/2014/main" id="{9AFDC5D4-E27A-0044-E6F0-DF3CA6D1E79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82" name="Gruppieren 3381">
              <a:extLst>
                <a:ext uri="{FF2B5EF4-FFF2-40B4-BE49-F238E27FC236}">
                  <a16:creationId xmlns:a16="http://schemas.microsoft.com/office/drawing/2014/main" id="{297E41E2-0763-0DDA-8711-2C5D8B88DCBB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3386" name="Ellipse 3385">
                <a:extLst>
                  <a:ext uri="{FF2B5EF4-FFF2-40B4-BE49-F238E27FC236}">
                    <a16:creationId xmlns:a16="http://schemas.microsoft.com/office/drawing/2014/main" id="{EC2DE357-9568-74BE-5957-B310BCE7DEE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87" name="Minuszeichen 3386">
                <a:extLst>
                  <a:ext uri="{FF2B5EF4-FFF2-40B4-BE49-F238E27FC236}">
                    <a16:creationId xmlns:a16="http://schemas.microsoft.com/office/drawing/2014/main" id="{3021BB43-EB3F-528B-F61D-8DB25F330E2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83" name="Gruppieren 3382">
              <a:extLst>
                <a:ext uri="{FF2B5EF4-FFF2-40B4-BE49-F238E27FC236}">
                  <a16:creationId xmlns:a16="http://schemas.microsoft.com/office/drawing/2014/main" id="{90A78090-99C5-0E83-2E79-7892DC649922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384" name="Ellipse 3383">
                <a:extLst>
                  <a:ext uri="{FF2B5EF4-FFF2-40B4-BE49-F238E27FC236}">
                    <a16:creationId xmlns:a16="http://schemas.microsoft.com/office/drawing/2014/main" id="{F458EF14-1E64-26ED-4ADF-6A6748F9970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85" name="Minuszeichen 3384">
                <a:extLst>
                  <a:ext uri="{FF2B5EF4-FFF2-40B4-BE49-F238E27FC236}">
                    <a16:creationId xmlns:a16="http://schemas.microsoft.com/office/drawing/2014/main" id="{FD717BF7-196C-E584-1CE4-7D2632ED74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916" name="Gruppieren 3915">
            <a:extLst>
              <a:ext uri="{FF2B5EF4-FFF2-40B4-BE49-F238E27FC236}">
                <a16:creationId xmlns:a16="http://schemas.microsoft.com/office/drawing/2014/main" id="{C577051A-DD7E-60BA-6539-3E3C35A7F0C8}"/>
              </a:ext>
            </a:extLst>
          </p:cNvPr>
          <p:cNvGrpSpPr>
            <a:grpSpLocks noChangeAspect="1"/>
          </p:cNvGrpSpPr>
          <p:nvPr/>
        </p:nvGrpSpPr>
        <p:grpSpPr>
          <a:xfrm>
            <a:off x="-409047" y="498651"/>
            <a:ext cx="944149" cy="979578"/>
            <a:chOff x="3576000" y="816426"/>
            <a:chExt cx="5040000" cy="5229127"/>
          </a:xfrm>
        </p:grpSpPr>
        <p:grpSp>
          <p:nvGrpSpPr>
            <p:cNvPr id="3917" name="Magnesium ohne e-">
              <a:extLst>
                <a:ext uri="{FF2B5EF4-FFF2-40B4-BE49-F238E27FC236}">
                  <a16:creationId xmlns:a16="http://schemas.microsoft.com/office/drawing/2014/main" id="{1694C3E1-CF1C-3BEA-9C3E-9355FB67ED7A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954" name="K-Schale">
                <a:extLst>
                  <a:ext uri="{FF2B5EF4-FFF2-40B4-BE49-F238E27FC236}">
                    <a16:creationId xmlns:a16="http://schemas.microsoft.com/office/drawing/2014/main" id="{FF6D337A-0B04-3204-C4FC-AC3BB3EA3AFD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955" name="Atomkern mit Protonen und Neutronen">
                <a:extLst>
                  <a:ext uri="{FF2B5EF4-FFF2-40B4-BE49-F238E27FC236}">
                    <a16:creationId xmlns:a16="http://schemas.microsoft.com/office/drawing/2014/main" id="{42044043-36A8-8C75-781E-46C71332F129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3958" name="Atomkern">
                  <a:extLst>
                    <a:ext uri="{FF2B5EF4-FFF2-40B4-BE49-F238E27FC236}">
                      <a16:creationId xmlns:a16="http://schemas.microsoft.com/office/drawing/2014/main" id="{262870BE-6E63-F5AF-F84A-C4A777D14F62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959" name="Gruppieren 3958">
                  <a:extLst>
                    <a:ext uri="{FF2B5EF4-FFF2-40B4-BE49-F238E27FC236}">
                      <a16:creationId xmlns:a16="http://schemas.microsoft.com/office/drawing/2014/main" id="{1498F5BB-F8C3-448E-0A2F-4F25F1C47E2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05" name="Ellipse 4004">
                    <a:extLst>
                      <a:ext uri="{FF2B5EF4-FFF2-40B4-BE49-F238E27FC236}">
                        <a16:creationId xmlns:a16="http://schemas.microsoft.com/office/drawing/2014/main" id="{0B790585-1E12-1E6F-A6E6-A813F8B1CC6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6" name="Additionszeichen 4005">
                    <a:extLst>
                      <a:ext uri="{FF2B5EF4-FFF2-40B4-BE49-F238E27FC236}">
                        <a16:creationId xmlns:a16="http://schemas.microsoft.com/office/drawing/2014/main" id="{E5227E57-56CF-2BBB-32E4-D169A441D7C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0" name="Gruppieren 3959">
                  <a:extLst>
                    <a:ext uri="{FF2B5EF4-FFF2-40B4-BE49-F238E27FC236}">
                      <a16:creationId xmlns:a16="http://schemas.microsoft.com/office/drawing/2014/main" id="{461254D8-20F8-351E-51DB-5328FBFBF91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03" name="Ellipse 4002">
                    <a:extLst>
                      <a:ext uri="{FF2B5EF4-FFF2-40B4-BE49-F238E27FC236}">
                        <a16:creationId xmlns:a16="http://schemas.microsoft.com/office/drawing/2014/main" id="{5BA4B816-994F-13DC-BFFC-1A038D7D43B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4" name="Additionszeichen 4003">
                    <a:extLst>
                      <a:ext uri="{FF2B5EF4-FFF2-40B4-BE49-F238E27FC236}">
                        <a16:creationId xmlns:a16="http://schemas.microsoft.com/office/drawing/2014/main" id="{802F069A-77BF-88BD-0837-A9FA1A85A2A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1" name="Gruppieren 3960">
                  <a:extLst>
                    <a:ext uri="{FF2B5EF4-FFF2-40B4-BE49-F238E27FC236}">
                      <a16:creationId xmlns:a16="http://schemas.microsoft.com/office/drawing/2014/main" id="{8517884A-4F1F-5149-42B8-8F4BF0C7C60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01" name="Ellipse 4000">
                    <a:extLst>
                      <a:ext uri="{FF2B5EF4-FFF2-40B4-BE49-F238E27FC236}">
                        <a16:creationId xmlns:a16="http://schemas.microsoft.com/office/drawing/2014/main" id="{C85BC3B4-ABBB-E827-2096-5E35D2EB044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2" name="Additionszeichen 4001">
                    <a:extLst>
                      <a:ext uri="{FF2B5EF4-FFF2-40B4-BE49-F238E27FC236}">
                        <a16:creationId xmlns:a16="http://schemas.microsoft.com/office/drawing/2014/main" id="{D29673FE-5A33-2771-DD15-293385EB75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2" name="Gruppieren 3961">
                  <a:extLst>
                    <a:ext uri="{FF2B5EF4-FFF2-40B4-BE49-F238E27FC236}">
                      <a16:creationId xmlns:a16="http://schemas.microsoft.com/office/drawing/2014/main" id="{9A7921B9-238D-C306-62A7-87A2B5F8A7F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99" name="Ellipse 3998">
                    <a:extLst>
                      <a:ext uri="{FF2B5EF4-FFF2-40B4-BE49-F238E27FC236}">
                        <a16:creationId xmlns:a16="http://schemas.microsoft.com/office/drawing/2014/main" id="{1833A1FC-A419-9961-3B22-CD605740DB8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0" name="Additionszeichen 3999">
                    <a:extLst>
                      <a:ext uri="{FF2B5EF4-FFF2-40B4-BE49-F238E27FC236}">
                        <a16:creationId xmlns:a16="http://schemas.microsoft.com/office/drawing/2014/main" id="{103C32E0-DA53-C991-A7DA-87292BF4AFA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3" name="Gruppieren 3962">
                  <a:extLst>
                    <a:ext uri="{FF2B5EF4-FFF2-40B4-BE49-F238E27FC236}">
                      <a16:creationId xmlns:a16="http://schemas.microsoft.com/office/drawing/2014/main" id="{5C6A3A2C-7A7E-935E-577D-F1B0C78E726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97" name="Ellipse 3996">
                    <a:extLst>
                      <a:ext uri="{FF2B5EF4-FFF2-40B4-BE49-F238E27FC236}">
                        <a16:creationId xmlns:a16="http://schemas.microsoft.com/office/drawing/2014/main" id="{42206835-6F55-746B-8409-10C5C18666B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8" name="Additionszeichen 3997">
                    <a:extLst>
                      <a:ext uri="{FF2B5EF4-FFF2-40B4-BE49-F238E27FC236}">
                        <a16:creationId xmlns:a16="http://schemas.microsoft.com/office/drawing/2014/main" id="{20EA7D68-297B-CFDC-F108-92D0F3534F3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4" name="Gruppieren 3963">
                  <a:extLst>
                    <a:ext uri="{FF2B5EF4-FFF2-40B4-BE49-F238E27FC236}">
                      <a16:creationId xmlns:a16="http://schemas.microsoft.com/office/drawing/2014/main" id="{A06C6027-A4DE-EA31-ED49-F05BE56A454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95" name="Ellipse 3994">
                    <a:extLst>
                      <a:ext uri="{FF2B5EF4-FFF2-40B4-BE49-F238E27FC236}">
                        <a16:creationId xmlns:a16="http://schemas.microsoft.com/office/drawing/2014/main" id="{92625B5E-7E9A-C17D-7D40-0E37EA48CF8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6" name="Additionszeichen 3995">
                    <a:extLst>
                      <a:ext uri="{FF2B5EF4-FFF2-40B4-BE49-F238E27FC236}">
                        <a16:creationId xmlns:a16="http://schemas.microsoft.com/office/drawing/2014/main" id="{48B50EC1-302B-F7BA-01B3-922B6292C77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5" name="Gruppieren 3964">
                  <a:extLst>
                    <a:ext uri="{FF2B5EF4-FFF2-40B4-BE49-F238E27FC236}">
                      <a16:creationId xmlns:a16="http://schemas.microsoft.com/office/drawing/2014/main" id="{3D91C69E-B487-7B36-3269-D57D8410466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93" name="Ellipse 3992">
                    <a:extLst>
                      <a:ext uri="{FF2B5EF4-FFF2-40B4-BE49-F238E27FC236}">
                        <a16:creationId xmlns:a16="http://schemas.microsoft.com/office/drawing/2014/main" id="{82B079FA-61BE-E127-A48B-59DD899E44C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4" name="Additionszeichen 3993">
                    <a:extLst>
                      <a:ext uri="{FF2B5EF4-FFF2-40B4-BE49-F238E27FC236}">
                        <a16:creationId xmlns:a16="http://schemas.microsoft.com/office/drawing/2014/main" id="{E1B18DCD-36B1-7EC4-175E-A45DE606650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6" name="Gruppieren 3965">
                  <a:extLst>
                    <a:ext uri="{FF2B5EF4-FFF2-40B4-BE49-F238E27FC236}">
                      <a16:creationId xmlns:a16="http://schemas.microsoft.com/office/drawing/2014/main" id="{63B81B7C-279B-D4DA-3F2F-0C303EC71FD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91" name="Ellipse 3990">
                    <a:extLst>
                      <a:ext uri="{FF2B5EF4-FFF2-40B4-BE49-F238E27FC236}">
                        <a16:creationId xmlns:a16="http://schemas.microsoft.com/office/drawing/2014/main" id="{2ACB0E93-391D-A272-DE7A-B2F0CC046B1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2" name="Additionszeichen 3991">
                    <a:extLst>
                      <a:ext uri="{FF2B5EF4-FFF2-40B4-BE49-F238E27FC236}">
                        <a16:creationId xmlns:a16="http://schemas.microsoft.com/office/drawing/2014/main" id="{77B2A007-C948-7956-51F5-215926AD81B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7" name="Gruppieren 3966">
                  <a:extLst>
                    <a:ext uri="{FF2B5EF4-FFF2-40B4-BE49-F238E27FC236}">
                      <a16:creationId xmlns:a16="http://schemas.microsoft.com/office/drawing/2014/main" id="{288BE617-31A1-49B3-6D8C-2ECA6E7C3CF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89" name="Ellipse 3988">
                    <a:extLst>
                      <a:ext uri="{FF2B5EF4-FFF2-40B4-BE49-F238E27FC236}">
                        <a16:creationId xmlns:a16="http://schemas.microsoft.com/office/drawing/2014/main" id="{8B412E1F-13CC-9A81-AAE3-12B9A522D2B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0" name="Additionszeichen 3989">
                    <a:extLst>
                      <a:ext uri="{FF2B5EF4-FFF2-40B4-BE49-F238E27FC236}">
                        <a16:creationId xmlns:a16="http://schemas.microsoft.com/office/drawing/2014/main" id="{192848E3-F7CF-E78F-9986-6209F6BE807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8" name="Gruppieren 3967">
                  <a:extLst>
                    <a:ext uri="{FF2B5EF4-FFF2-40B4-BE49-F238E27FC236}">
                      <a16:creationId xmlns:a16="http://schemas.microsoft.com/office/drawing/2014/main" id="{98EE82F4-FF7D-2EA2-DAF4-8B525C20E49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87" name="Ellipse 3986">
                    <a:extLst>
                      <a:ext uri="{FF2B5EF4-FFF2-40B4-BE49-F238E27FC236}">
                        <a16:creationId xmlns:a16="http://schemas.microsoft.com/office/drawing/2014/main" id="{56B8521C-EA83-A3C8-2351-5D1FF167804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88" name="Additionszeichen 3987">
                    <a:extLst>
                      <a:ext uri="{FF2B5EF4-FFF2-40B4-BE49-F238E27FC236}">
                        <a16:creationId xmlns:a16="http://schemas.microsoft.com/office/drawing/2014/main" id="{5D77E882-0F30-74FB-7587-2DA1C56838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9" name="Gruppieren 3968">
                  <a:extLst>
                    <a:ext uri="{FF2B5EF4-FFF2-40B4-BE49-F238E27FC236}">
                      <a16:creationId xmlns:a16="http://schemas.microsoft.com/office/drawing/2014/main" id="{6A42E779-84E5-7641-5C89-94762973A0E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85" name="Ellipse 3984">
                    <a:extLst>
                      <a:ext uri="{FF2B5EF4-FFF2-40B4-BE49-F238E27FC236}">
                        <a16:creationId xmlns:a16="http://schemas.microsoft.com/office/drawing/2014/main" id="{A02E1F2C-D8C2-1762-CAAC-CEC2DB04D71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86" name="Additionszeichen 3985">
                    <a:extLst>
                      <a:ext uri="{FF2B5EF4-FFF2-40B4-BE49-F238E27FC236}">
                        <a16:creationId xmlns:a16="http://schemas.microsoft.com/office/drawing/2014/main" id="{45C23A66-039A-5DA9-33A8-A575A6F4B71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70" name="Gruppieren 3969">
                  <a:extLst>
                    <a:ext uri="{FF2B5EF4-FFF2-40B4-BE49-F238E27FC236}">
                      <a16:creationId xmlns:a16="http://schemas.microsoft.com/office/drawing/2014/main" id="{22572C60-17FE-A1B9-07D3-EC58FAC1CC4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83" name="Ellipse 3982">
                    <a:extLst>
                      <a:ext uri="{FF2B5EF4-FFF2-40B4-BE49-F238E27FC236}">
                        <a16:creationId xmlns:a16="http://schemas.microsoft.com/office/drawing/2014/main" id="{4BA0A84F-2A16-180E-32BB-B825B446EF1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84" name="Additionszeichen 3983">
                    <a:extLst>
                      <a:ext uri="{FF2B5EF4-FFF2-40B4-BE49-F238E27FC236}">
                        <a16:creationId xmlns:a16="http://schemas.microsoft.com/office/drawing/2014/main" id="{70029D2F-1B77-958C-3991-2E434714615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971" name="Ellipse 3970">
                  <a:extLst>
                    <a:ext uri="{FF2B5EF4-FFF2-40B4-BE49-F238E27FC236}">
                      <a16:creationId xmlns:a16="http://schemas.microsoft.com/office/drawing/2014/main" id="{077EBBCE-0688-81D8-2387-1D8835293C6B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72" name="Ellipse 3971">
                  <a:extLst>
                    <a:ext uri="{FF2B5EF4-FFF2-40B4-BE49-F238E27FC236}">
                      <a16:creationId xmlns:a16="http://schemas.microsoft.com/office/drawing/2014/main" id="{04F7B50C-CFBC-3526-C3CE-85FE19F7B67E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73" name="Ellipse 3972">
                  <a:extLst>
                    <a:ext uri="{FF2B5EF4-FFF2-40B4-BE49-F238E27FC236}">
                      <a16:creationId xmlns:a16="http://schemas.microsoft.com/office/drawing/2014/main" id="{A4ABA909-995D-D38B-CE1C-134385D8A1C8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74" name="Ellipse 3973">
                  <a:extLst>
                    <a:ext uri="{FF2B5EF4-FFF2-40B4-BE49-F238E27FC236}">
                      <a16:creationId xmlns:a16="http://schemas.microsoft.com/office/drawing/2014/main" id="{1CE62E48-689C-9521-56B8-5E16074B1437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75" name="Ellipse 3974">
                  <a:extLst>
                    <a:ext uri="{FF2B5EF4-FFF2-40B4-BE49-F238E27FC236}">
                      <a16:creationId xmlns:a16="http://schemas.microsoft.com/office/drawing/2014/main" id="{47FAA4FA-C09F-F5AA-D9D5-B4B9204B767E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76" name="Ellipse 3975">
                  <a:extLst>
                    <a:ext uri="{FF2B5EF4-FFF2-40B4-BE49-F238E27FC236}">
                      <a16:creationId xmlns:a16="http://schemas.microsoft.com/office/drawing/2014/main" id="{73AD2246-A294-7C2C-FC9D-16D933CC849E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77" name="Ellipse 3976">
                  <a:extLst>
                    <a:ext uri="{FF2B5EF4-FFF2-40B4-BE49-F238E27FC236}">
                      <a16:creationId xmlns:a16="http://schemas.microsoft.com/office/drawing/2014/main" id="{A060C9BF-68FD-9833-5DB2-7FFBDB5A3CA2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78" name="Ellipse 3977">
                  <a:extLst>
                    <a:ext uri="{FF2B5EF4-FFF2-40B4-BE49-F238E27FC236}">
                      <a16:creationId xmlns:a16="http://schemas.microsoft.com/office/drawing/2014/main" id="{F054BFC2-5E33-2B0A-1519-66891A059105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79" name="Ellipse 3978">
                  <a:extLst>
                    <a:ext uri="{FF2B5EF4-FFF2-40B4-BE49-F238E27FC236}">
                      <a16:creationId xmlns:a16="http://schemas.microsoft.com/office/drawing/2014/main" id="{F8180E71-3955-72CD-DBA7-248A305070AB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80" name="Ellipse 3979">
                  <a:extLst>
                    <a:ext uri="{FF2B5EF4-FFF2-40B4-BE49-F238E27FC236}">
                      <a16:creationId xmlns:a16="http://schemas.microsoft.com/office/drawing/2014/main" id="{10C5BC8C-2952-7644-5D9D-6CF5B602A266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81" name="Ellipse 3980">
                  <a:extLst>
                    <a:ext uri="{FF2B5EF4-FFF2-40B4-BE49-F238E27FC236}">
                      <a16:creationId xmlns:a16="http://schemas.microsoft.com/office/drawing/2014/main" id="{C0C81B56-C9AE-BA9D-015D-AF0273B8D61F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82" name="Ellipse 3981">
                  <a:extLst>
                    <a:ext uri="{FF2B5EF4-FFF2-40B4-BE49-F238E27FC236}">
                      <a16:creationId xmlns:a16="http://schemas.microsoft.com/office/drawing/2014/main" id="{239E8FEC-0D1E-CE76-FD17-2367893061D1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956" name="L-Schale">
                <a:extLst>
                  <a:ext uri="{FF2B5EF4-FFF2-40B4-BE49-F238E27FC236}">
                    <a16:creationId xmlns:a16="http://schemas.microsoft.com/office/drawing/2014/main" id="{F2890949-E1A5-6540-C642-1655A44415BD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57" name="M-Schale">
                <a:extLst>
                  <a:ext uri="{FF2B5EF4-FFF2-40B4-BE49-F238E27FC236}">
                    <a16:creationId xmlns:a16="http://schemas.microsoft.com/office/drawing/2014/main" id="{673D0E99-99FE-221A-48EA-80209BADB210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18" name="Gruppieren 3917">
              <a:extLst>
                <a:ext uri="{FF2B5EF4-FFF2-40B4-BE49-F238E27FC236}">
                  <a16:creationId xmlns:a16="http://schemas.microsoft.com/office/drawing/2014/main" id="{8C26B22A-76D7-12B7-9754-61613CD3CF6E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3952" name="Ellipse 3951">
                <a:extLst>
                  <a:ext uri="{FF2B5EF4-FFF2-40B4-BE49-F238E27FC236}">
                    <a16:creationId xmlns:a16="http://schemas.microsoft.com/office/drawing/2014/main" id="{86FBD7A9-D90D-17BF-A9AE-CA6D5A8EE1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53" name="Minuszeichen 3952">
                <a:extLst>
                  <a:ext uri="{FF2B5EF4-FFF2-40B4-BE49-F238E27FC236}">
                    <a16:creationId xmlns:a16="http://schemas.microsoft.com/office/drawing/2014/main" id="{0F435323-5D20-BD3E-131B-9B6BBC1645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19" name="Gruppieren 3918">
              <a:extLst>
                <a:ext uri="{FF2B5EF4-FFF2-40B4-BE49-F238E27FC236}">
                  <a16:creationId xmlns:a16="http://schemas.microsoft.com/office/drawing/2014/main" id="{CBF34544-5387-F3BC-35FA-CE8B53E7793F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3950" name="Ellipse 3949">
                <a:extLst>
                  <a:ext uri="{FF2B5EF4-FFF2-40B4-BE49-F238E27FC236}">
                    <a16:creationId xmlns:a16="http://schemas.microsoft.com/office/drawing/2014/main" id="{8D513D4F-F64E-DC23-CDA0-5B498CA5F3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51" name="Minuszeichen 3950">
                <a:extLst>
                  <a:ext uri="{FF2B5EF4-FFF2-40B4-BE49-F238E27FC236}">
                    <a16:creationId xmlns:a16="http://schemas.microsoft.com/office/drawing/2014/main" id="{01FCED68-B9E3-F9EF-7879-73B3280272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0" name="Gruppieren 3919">
              <a:extLst>
                <a:ext uri="{FF2B5EF4-FFF2-40B4-BE49-F238E27FC236}">
                  <a16:creationId xmlns:a16="http://schemas.microsoft.com/office/drawing/2014/main" id="{80D3B682-0D3C-BEB4-2C50-E4C5E542AAE5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3948" name="Ellipse 3947">
                <a:extLst>
                  <a:ext uri="{FF2B5EF4-FFF2-40B4-BE49-F238E27FC236}">
                    <a16:creationId xmlns:a16="http://schemas.microsoft.com/office/drawing/2014/main" id="{12F50214-0D9B-CDD0-6587-7308B12A50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49" name="Minuszeichen 3948">
                <a:extLst>
                  <a:ext uri="{FF2B5EF4-FFF2-40B4-BE49-F238E27FC236}">
                    <a16:creationId xmlns:a16="http://schemas.microsoft.com/office/drawing/2014/main" id="{38AAA483-9516-41E7-3535-82AD5954B9C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1" name="Gruppieren 3920">
              <a:extLst>
                <a:ext uri="{FF2B5EF4-FFF2-40B4-BE49-F238E27FC236}">
                  <a16:creationId xmlns:a16="http://schemas.microsoft.com/office/drawing/2014/main" id="{D35E248F-7D28-368C-8CDC-03AB0ECBCD8A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3946" name="Ellipse 3945">
                <a:extLst>
                  <a:ext uri="{FF2B5EF4-FFF2-40B4-BE49-F238E27FC236}">
                    <a16:creationId xmlns:a16="http://schemas.microsoft.com/office/drawing/2014/main" id="{721C34DB-FD0A-7CBA-1B92-952351B702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47" name="Minuszeichen 3946">
                <a:extLst>
                  <a:ext uri="{FF2B5EF4-FFF2-40B4-BE49-F238E27FC236}">
                    <a16:creationId xmlns:a16="http://schemas.microsoft.com/office/drawing/2014/main" id="{DB0A7639-CB9B-05CA-E81E-8CC1832A8F3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2" name="Gruppieren 3921">
              <a:extLst>
                <a:ext uri="{FF2B5EF4-FFF2-40B4-BE49-F238E27FC236}">
                  <a16:creationId xmlns:a16="http://schemas.microsoft.com/office/drawing/2014/main" id="{82CAE0EA-A636-6BF0-D282-9BBA5FDE9A5B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3944" name="Ellipse 3943">
                <a:extLst>
                  <a:ext uri="{FF2B5EF4-FFF2-40B4-BE49-F238E27FC236}">
                    <a16:creationId xmlns:a16="http://schemas.microsoft.com/office/drawing/2014/main" id="{16EB1D71-50DE-0033-A768-289702903BC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45" name="Minuszeichen 3944">
                <a:extLst>
                  <a:ext uri="{FF2B5EF4-FFF2-40B4-BE49-F238E27FC236}">
                    <a16:creationId xmlns:a16="http://schemas.microsoft.com/office/drawing/2014/main" id="{4AC4FAF7-2BE4-1E8B-B7D2-396EBBCB975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3" name="Gruppieren 3922">
              <a:extLst>
                <a:ext uri="{FF2B5EF4-FFF2-40B4-BE49-F238E27FC236}">
                  <a16:creationId xmlns:a16="http://schemas.microsoft.com/office/drawing/2014/main" id="{BA0E2736-F9CC-50FB-A9FB-876D2A99B5DA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3942" name="Ellipse 3941">
                <a:extLst>
                  <a:ext uri="{FF2B5EF4-FFF2-40B4-BE49-F238E27FC236}">
                    <a16:creationId xmlns:a16="http://schemas.microsoft.com/office/drawing/2014/main" id="{1CD6DF93-99D1-7CD5-8AF9-E0C11F94FB9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43" name="Minuszeichen 3942">
                <a:extLst>
                  <a:ext uri="{FF2B5EF4-FFF2-40B4-BE49-F238E27FC236}">
                    <a16:creationId xmlns:a16="http://schemas.microsoft.com/office/drawing/2014/main" id="{F66EDC32-6D67-30DA-5E3C-36FA4B97228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4" name="Gruppieren 3923">
              <a:extLst>
                <a:ext uri="{FF2B5EF4-FFF2-40B4-BE49-F238E27FC236}">
                  <a16:creationId xmlns:a16="http://schemas.microsoft.com/office/drawing/2014/main" id="{794285D6-1A19-20A7-BB6D-AF335CE50521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3940" name="Ellipse 3939">
                <a:extLst>
                  <a:ext uri="{FF2B5EF4-FFF2-40B4-BE49-F238E27FC236}">
                    <a16:creationId xmlns:a16="http://schemas.microsoft.com/office/drawing/2014/main" id="{D79F3E95-D1CF-1499-5163-D54F4A22623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41" name="Minuszeichen 3940">
                <a:extLst>
                  <a:ext uri="{FF2B5EF4-FFF2-40B4-BE49-F238E27FC236}">
                    <a16:creationId xmlns:a16="http://schemas.microsoft.com/office/drawing/2014/main" id="{6E98CEF8-0BB9-8073-831C-85CCAC93DA0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5" name="Gruppieren 3924">
              <a:extLst>
                <a:ext uri="{FF2B5EF4-FFF2-40B4-BE49-F238E27FC236}">
                  <a16:creationId xmlns:a16="http://schemas.microsoft.com/office/drawing/2014/main" id="{C0756F73-171E-837F-4A55-A7CCAC32F3A4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3938" name="Ellipse 3937">
                <a:extLst>
                  <a:ext uri="{FF2B5EF4-FFF2-40B4-BE49-F238E27FC236}">
                    <a16:creationId xmlns:a16="http://schemas.microsoft.com/office/drawing/2014/main" id="{B1C26F82-C508-2A5D-02B4-AB3488B34B7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39" name="Minuszeichen 3938">
                <a:extLst>
                  <a:ext uri="{FF2B5EF4-FFF2-40B4-BE49-F238E27FC236}">
                    <a16:creationId xmlns:a16="http://schemas.microsoft.com/office/drawing/2014/main" id="{28E70609-E639-C2AD-7A47-261AE80625F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6" name="Gruppieren 3925">
              <a:extLst>
                <a:ext uri="{FF2B5EF4-FFF2-40B4-BE49-F238E27FC236}">
                  <a16:creationId xmlns:a16="http://schemas.microsoft.com/office/drawing/2014/main" id="{5891B831-4B0B-298A-B13C-EB49298DB16E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3936" name="Ellipse 3935">
                <a:extLst>
                  <a:ext uri="{FF2B5EF4-FFF2-40B4-BE49-F238E27FC236}">
                    <a16:creationId xmlns:a16="http://schemas.microsoft.com/office/drawing/2014/main" id="{878CA4B6-8503-9C03-58A3-E14A51E044C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37" name="Minuszeichen 3936">
                <a:extLst>
                  <a:ext uri="{FF2B5EF4-FFF2-40B4-BE49-F238E27FC236}">
                    <a16:creationId xmlns:a16="http://schemas.microsoft.com/office/drawing/2014/main" id="{E6AAD2BB-069E-2B68-5EB6-55F6F11983D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7" name="Gruppieren 3926">
              <a:extLst>
                <a:ext uri="{FF2B5EF4-FFF2-40B4-BE49-F238E27FC236}">
                  <a16:creationId xmlns:a16="http://schemas.microsoft.com/office/drawing/2014/main" id="{3A335711-E1BF-6023-AA50-0D4D05C7FE3C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3934" name="Ellipse 3933">
                <a:extLst>
                  <a:ext uri="{FF2B5EF4-FFF2-40B4-BE49-F238E27FC236}">
                    <a16:creationId xmlns:a16="http://schemas.microsoft.com/office/drawing/2014/main" id="{228BFC25-C35C-2655-35C2-8836155E0FF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35" name="Minuszeichen 3934">
                <a:extLst>
                  <a:ext uri="{FF2B5EF4-FFF2-40B4-BE49-F238E27FC236}">
                    <a16:creationId xmlns:a16="http://schemas.microsoft.com/office/drawing/2014/main" id="{2F694A28-F9FB-8B81-4BA3-F04446928BD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8" name="Gruppieren 3927">
              <a:extLst>
                <a:ext uri="{FF2B5EF4-FFF2-40B4-BE49-F238E27FC236}">
                  <a16:creationId xmlns:a16="http://schemas.microsoft.com/office/drawing/2014/main" id="{72890DBC-FF39-4C40-8F05-9A3CE6F7AA6A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3932" name="Ellipse 3931">
                <a:extLst>
                  <a:ext uri="{FF2B5EF4-FFF2-40B4-BE49-F238E27FC236}">
                    <a16:creationId xmlns:a16="http://schemas.microsoft.com/office/drawing/2014/main" id="{41C1C29D-FE9F-AD62-0E14-6F75957996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33" name="Minuszeichen 3932">
                <a:extLst>
                  <a:ext uri="{FF2B5EF4-FFF2-40B4-BE49-F238E27FC236}">
                    <a16:creationId xmlns:a16="http://schemas.microsoft.com/office/drawing/2014/main" id="{8956B1E3-7A1A-2788-E801-CEA0CFAB0D3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9" name="Gruppieren 3928">
              <a:extLst>
                <a:ext uri="{FF2B5EF4-FFF2-40B4-BE49-F238E27FC236}">
                  <a16:creationId xmlns:a16="http://schemas.microsoft.com/office/drawing/2014/main" id="{BFD3E8C5-CEFC-775A-DBC4-BA2775DC93E3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930" name="Ellipse 3929">
                <a:extLst>
                  <a:ext uri="{FF2B5EF4-FFF2-40B4-BE49-F238E27FC236}">
                    <a16:creationId xmlns:a16="http://schemas.microsoft.com/office/drawing/2014/main" id="{A1199CF9-494A-3FDF-6180-2D5B48A6C39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31" name="Minuszeichen 3930">
                <a:extLst>
                  <a:ext uri="{FF2B5EF4-FFF2-40B4-BE49-F238E27FC236}">
                    <a16:creationId xmlns:a16="http://schemas.microsoft.com/office/drawing/2014/main" id="{3A42AED9-1C0F-DB47-3ED8-071C0D9E8B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007" name="Gruppieren 4006">
            <a:extLst>
              <a:ext uri="{FF2B5EF4-FFF2-40B4-BE49-F238E27FC236}">
                <a16:creationId xmlns:a16="http://schemas.microsoft.com/office/drawing/2014/main" id="{3529943D-4AE9-5C28-F1DC-320B05BEAA04}"/>
              </a:ext>
            </a:extLst>
          </p:cNvPr>
          <p:cNvGrpSpPr>
            <a:grpSpLocks noChangeAspect="1"/>
          </p:cNvGrpSpPr>
          <p:nvPr/>
        </p:nvGrpSpPr>
        <p:grpSpPr>
          <a:xfrm>
            <a:off x="208022" y="1391134"/>
            <a:ext cx="944149" cy="979578"/>
            <a:chOff x="3576000" y="816426"/>
            <a:chExt cx="5040000" cy="5229127"/>
          </a:xfrm>
        </p:grpSpPr>
        <p:grpSp>
          <p:nvGrpSpPr>
            <p:cNvPr id="4008" name="Magnesium ohne e-">
              <a:extLst>
                <a:ext uri="{FF2B5EF4-FFF2-40B4-BE49-F238E27FC236}">
                  <a16:creationId xmlns:a16="http://schemas.microsoft.com/office/drawing/2014/main" id="{CB0A0056-48D6-2724-CCF9-4D73B8A74EA1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045" name="K-Schale">
                <a:extLst>
                  <a:ext uri="{FF2B5EF4-FFF2-40B4-BE49-F238E27FC236}">
                    <a16:creationId xmlns:a16="http://schemas.microsoft.com/office/drawing/2014/main" id="{5729C718-F6AF-9519-1680-99682C7C23E1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046" name="Atomkern mit Protonen und Neutronen">
                <a:extLst>
                  <a:ext uri="{FF2B5EF4-FFF2-40B4-BE49-F238E27FC236}">
                    <a16:creationId xmlns:a16="http://schemas.microsoft.com/office/drawing/2014/main" id="{5F8DAB37-C723-E1F6-9F7D-C06FC8E2B165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049" name="Atomkern">
                  <a:extLst>
                    <a:ext uri="{FF2B5EF4-FFF2-40B4-BE49-F238E27FC236}">
                      <a16:creationId xmlns:a16="http://schemas.microsoft.com/office/drawing/2014/main" id="{44992D79-43F2-B934-D7F3-1A7950DAE13E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050" name="Gruppieren 4049">
                  <a:extLst>
                    <a:ext uri="{FF2B5EF4-FFF2-40B4-BE49-F238E27FC236}">
                      <a16:creationId xmlns:a16="http://schemas.microsoft.com/office/drawing/2014/main" id="{49AB4592-8A62-8B28-FCCB-86F64C6A00D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96" name="Ellipse 4095">
                    <a:extLst>
                      <a:ext uri="{FF2B5EF4-FFF2-40B4-BE49-F238E27FC236}">
                        <a16:creationId xmlns:a16="http://schemas.microsoft.com/office/drawing/2014/main" id="{7775CC80-58B3-2EE0-56AC-A16CEA656B0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97" name="Additionszeichen 4096">
                    <a:extLst>
                      <a:ext uri="{FF2B5EF4-FFF2-40B4-BE49-F238E27FC236}">
                        <a16:creationId xmlns:a16="http://schemas.microsoft.com/office/drawing/2014/main" id="{9925F262-623E-6330-E831-3DB4EE2373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1" name="Gruppieren 4050">
                  <a:extLst>
                    <a:ext uri="{FF2B5EF4-FFF2-40B4-BE49-F238E27FC236}">
                      <a16:creationId xmlns:a16="http://schemas.microsoft.com/office/drawing/2014/main" id="{6F7932B5-6183-8F01-0E63-9E2CA8945C7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94" name="Ellipse 4093">
                    <a:extLst>
                      <a:ext uri="{FF2B5EF4-FFF2-40B4-BE49-F238E27FC236}">
                        <a16:creationId xmlns:a16="http://schemas.microsoft.com/office/drawing/2014/main" id="{FBEF3489-2758-AFCF-0D6A-E6449931C7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95" name="Additionszeichen 4094">
                    <a:extLst>
                      <a:ext uri="{FF2B5EF4-FFF2-40B4-BE49-F238E27FC236}">
                        <a16:creationId xmlns:a16="http://schemas.microsoft.com/office/drawing/2014/main" id="{60B3B765-729C-7BDA-247E-8743799362B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2" name="Gruppieren 4051">
                  <a:extLst>
                    <a:ext uri="{FF2B5EF4-FFF2-40B4-BE49-F238E27FC236}">
                      <a16:creationId xmlns:a16="http://schemas.microsoft.com/office/drawing/2014/main" id="{6C96F12B-8BD7-BD40-131C-CCA8D7C65CE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92" name="Ellipse 4091">
                    <a:extLst>
                      <a:ext uri="{FF2B5EF4-FFF2-40B4-BE49-F238E27FC236}">
                        <a16:creationId xmlns:a16="http://schemas.microsoft.com/office/drawing/2014/main" id="{01C41AAC-C33B-F018-1CDE-B6858A16A42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93" name="Additionszeichen 4092">
                    <a:extLst>
                      <a:ext uri="{FF2B5EF4-FFF2-40B4-BE49-F238E27FC236}">
                        <a16:creationId xmlns:a16="http://schemas.microsoft.com/office/drawing/2014/main" id="{D83D4235-2BE2-DF03-5A23-D1C11BAFDB1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3" name="Gruppieren 4052">
                  <a:extLst>
                    <a:ext uri="{FF2B5EF4-FFF2-40B4-BE49-F238E27FC236}">
                      <a16:creationId xmlns:a16="http://schemas.microsoft.com/office/drawing/2014/main" id="{3CCFEBAB-7A0A-9682-2C85-EBD5A01FB9E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90" name="Ellipse 4089">
                    <a:extLst>
                      <a:ext uri="{FF2B5EF4-FFF2-40B4-BE49-F238E27FC236}">
                        <a16:creationId xmlns:a16="http://schemas.microsoft.com/office/drawing/2014/main" id="{01CEE010-92C7-C97C-2569-6A93D7BE921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91" name="Additionszeichen 4090">
                    <a:extLst>
                      <a:ext uri="{FF2B5EF4-FFF2-40B4-BE49-F238E27FC236}">
                        <a16:creationId xmlns:a16="http://schemas.microsoft.com/office/drawing/2014/main" id="{F3AB785C-0EB3-4ABE-BB2A-756D4762EA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4" name="Gruppieren 4053">
                  <a:extLst>
                    <a:ext uri="{FF2B5EF4-FFF2-40B4-BE49-F238E27FC236}">
                      <a16:creationId xmlns:a16="http://schemas.microsoft.com/office/drawing/2014/main" id="{E481FD09-0652-8317-46CB-B19D0E0DB04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88" name="Ellipse 4087">
                    <a:extLst>
                      <a:ext uri="{FF2B5EF4-FFF2-40B4-BE49-F238E27FC236}">
                        <a16:creationId xmlns:a16="http://schemas.microsoft.com/office/drawing/2014/main" id="{D8696986-C898-9BC3-3EAB-9FF5A2D730B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9" name="Additionszeichen 4088">
                    <a:extLst>
                      <a:ext uri="{FF2B5EF4-FFF2-40B4-BE49-F238E27FC236}">
                        <a16:creationId xmlns:a16="http://schemas.microsoft.com/office/drawing/2014/main" id="{D5AC3B49-CD62-A029-64D1-4EDECEF145B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5" name="Gruppieren 4054">
                  <a:extLst>
                    <a:ext uri="{FF2B5EF4-FFF2-40B4-BE49-F238E27FC236}">
                      <a16:creationId xmlns:a16="http://schemas.microsoft.com/office/drawing/2014/main" id="{E13253F5-F734-99D8-9A77-C6535BADE6F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86" name="Ellipse 4085">
                    <a:extLst>
                      <a:ext uri="{FF2B5EF4-FFF2-40B4-BE49-F238E27FC236}">
                        <a16:creationId xmlns:a16="http://schemas.microsoft.com/office/drawing/2014/main" id="{5D02BD8E-9FA2-0716-5577-6B664B6C44D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7" name="Additionszeichen 4086">
                    <a:extLst>
                      <a:ext uri="{FF2B5EF4-FFF2-40B4-BE49-F238E27FC236}">
                        <a16:creationId xmlns:a16="http://schemas.microsoft.com/office/drawing/2014/main" id="{F56A04DA-DA96-A729-D9F4-31E91724B49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6" name="Gruppieren 4055">
                  <a:extLst>
                    <a:ext uri="{FF2B5EF4-FFF2-40B4-BE49-F238E27FC236}">
                      <a16:creationId xmlns:a16="http://schemas.microsoft.com/office/drawing/2014/main" id="{F7E7DCF7-09CB-EF4B-7C29-841CF764BE3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84" name="Ellipse 4083">
                    <a:extLst>
                      <a:ext uri="{FF2B5EF4-FFF2-40B4-BE49-F238E27FC236}">
                        <a16:creationId xmlns:a16="http://schemas.microsoft.com/office/drawing/2014/main" id="{74E0B860-75C5-6F73-4842-881B271CB14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5" name="Additionszeichen 4084">
                    <a:extLst>
                      <a:ext uri="{FF2B5EF4-FFF2-40B4-BE49-F238E27FC236}">
                        <a16:creationId xmlns:a16="http://schemas.microsoft.com/office/drawing/2014/main" id="{45534D5C-B3AB-B81E-E825-CB0F7B3AA4C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7" name="Gruppieren 4056">
                  <a:extLst>
                    <a:ext uri="{FF2B5EF4-FFF2-40B4-BE49-F238E27FC236}">
                      <a16:creationId xmlns:a16="http://schemas.microsoft.com/office/drawing/2014/main" id="{3447915F-69F5-E36A-BECA-25B2D8383B0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82" name="Ellipse 4081">
                    <a:extLst>
                      <a:ext uri="{FF2B5EF4-FFF2-40B4-BE49-F238E27FC236}">
                        <a16:creationId xmlns:a16="http://schemas.microsoft.com/office/drawing/2014/main" id="{4F7ECD4C-9460-66CD-33C7-8C8116C584A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3" name="Additionszeichen 4082">
                    <a:extLst>
                      <a:ext uri="{FF2B5EF4-FFF2-40B4-BE49-F238E27FC236}">
                        <a16:creationId xmlns:a16="http://schemas.microsoft.com/office/drawing/2014/main" id="{3E464F4D-1191-2592-2DD6-E4B50CA1604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8" name="Gruppieren 4057">
                  <a:extLst>
                    <a:ext uri="{FF2B5EF4-FFF2-40B4-BE49-F238E27FC236}">
                      <a16:creationId xmlns:a16="http://schemas.microsoft.com/office/drawing/2014/main" id="{819E0013-44F8-F131-C557-560859F5A18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80" name="Ellipse 4079">
                    <a:extLst>
                      <a:ext uri="{FF2B5EF4-FFF2-40B4-BE49-F238E27FC236}">
                        <a16:creationId xmlns:a16="http://schemas.microsoft.com/office/drawing/2014/main" id="{A75CA73D-370C-60C1-41F4-1D96B92B999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1" name="Additionszeichen 4080">
                    <a:extLst>
                      <a:ext uri="{FF2B5EF4-FFF2-40B4-BE49-F238E27FC236}">
                        <a16:creationId xmlns:a16="http://schemas.microsoft.com/office/drawing/2014/main" id="{F532222B-D41A-6375-60CC-0808731BFE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9" name="Gruppieren 4058">
                  <a:extLst>
                    <a:ext uri="{FF2B5EF4-FFF2-40B4-BE49-F238E27FC236}">
                      <a16:creationId xmlns:a16="http://schemas.microsoft.com/office/drawing/2014/main" id="{E5F176DC-00C4-F72C-8E3F-849CC2AD53C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78" name="Ellipse 4077">
                    <a:extLst>
                      <a:ext uri="{FF2B5EF4-FFF2-40B4-BE49-F238E27FC236}">
                        <a16:creationId xmlns:a16="http://schemas.microsoft.com/office/drawing/2014/main" id="{1932A2C1-1E0F-5FC0-9AD8-B3E387B553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79" name="Additionszeichen 4078">
                    <a:extLst>
                      <a:ext uri="{FF2B5EF4-FFF2-40B4-BE49-F238E27FC236}">
                        <a16:creationId xmlns:a16="http://schemas.microsoft.com/office/drawing/2014/main" id="{B24D3A80-E56E-F795-55C9-D58DA511F7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60" name="Gruppieren 4059">
                  <a:extLst>
                    <a:ext uri="{FF2B5EF4-FFF2-40B4-BE49-F238E27FC236}">
                      <a16:creationId xmlns:a16="http://schemas.microsoft.com/office/drawing/2014/main" id="{9647070E-DCBF-68BD-3FD5-1A852913276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76" name="Ellipse 4075">
                    <a:extLst>
                      <a:ext uri="{FF2B5EF4-FFF2-40B4-BE49-F238E27FC236}">
                        <a16:creationId xmlns:a16="http://schemas.microsoft.com/office/drawing/2014/main" id="{021F8DDF-C426-3504-448E-842C6D510AE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77" name="Additionszeichen 4076">
                    <a:extLst>
                      <a:ext uri="{FF2B5EF4-FFF2-40B4-BE49-F238E27FC236}">
                        <a16:creationId xmlns:a16="http://schemas.microsoft.com/office/drawing/2014/main" id="{941F405B-B423-4B27-E79E-1C893E985EE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61" name="Gruppieren 4060">
                  <a:extLst>
                    <a:ext uri="{FF2B5EF4-FFF2-40B4-BE49-F238E27FC236}">
                      <a16:creationId xmlns:a16="http://schemas.microsoft.com/office/drawing/2014/main" id="{351774AD-75F7-7078-8C50-723D65C64E9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74" name="Ellipse 4073">
                    <a:extLst>
                      <a:ext uri="{FF2B5EF4-FFF2-40B4-BE49-F238E27FC236}">
                        <a16:creationId xmlns:a16="http://schemas.microsoft.com/office/drawing/2014/main" id="{46E03C7C-61EC-B56C-E9D4-25BAD650378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75" name="Additionszeichen 4074">
                    <a:extLst>
                      <a:ext uri="{FF2B5EF4-FFF2-40B4-BE49-F238E27FC236}">
                        <a16:creationId xmlns:a16="http://schemas.microsoft.com/office/drawing/2014/main" id="{C854783C-965D-1828-4E8C-839C883C248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062" name="Ellipse 4061">
                  <a:extLst>
                    <a:ext uri="{FF2B5EF4-FFF2-40B4-BE49-F238E27FC236}">
                      <a16:creationId xmlns:a16="http://schemas.microsoft.com/office/drawing/2014/main" id="{C2317BC9-528F-F00A-DCF9-827F54250E3A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63" name="Ellipse 4062">
                  <a:extLst>
                    <a:ext uri="{FF2B5EF4-FFF2-40B4-BE49-F238E27FC236}">
                      <a16:creationId xmlns:a16="http://schemas.microsoft.com/office/drawing/2014/main" id="{0986CB8F-5FC9-5952-A393-94D5C451C6AA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64" name="Ellipse 4063">
                  <a:extLst>
                    <a:ext uri="{FF2B5EF4-FFF2-40B4-BE49-F238E27FC236}">
                      <a16:creationId xmlns:a16="http://schemas.microsoft.com/office/drawing/2014/main" id="{91D25BAD-FD37-8119-E7A6-CA8E7EF7CB91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65" name="Ellipse 4064">
                  <a:extLst>
                    <a:ext uri="{FF2B5EF4-FFF2-40B4-BE49-F238E27FC236}">
                      <a16:creationId xmlns:a16="http://schemas.microsoft.com/office/drawing/2014/main" id="{B690B30C-1502-0EC5-325E-B74B08E36B18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66" name="Ellipse 4065">
                  <a:extLst>
                    <a:ext uri="{FF2B5EF4-FFF2-40B4-BE49-F238E27FC236}">
                      <a16:creationId xmlns:a16="http://schemas.microsoft.com/office/drawing/2014/main" id="{5EC00C8B-15CA-9FEB-7302-CF0F48BF7B13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67" name="Ellipse 4066">
                  <a:extLst>
                    <a:ext uri="{FF2B5EF4-FFF2-40B4-BE49-F238E27FC236}">
                      <a16:creationId xmlns:a16="http://schemas.microsoft.com/office/drawing/2014/main" id="{474B0FFB-2D34-E967-7141-8E5DDB048CBB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68" name="Ellipse 4067">
                  <a:extLst>
                    <a:ext uri="{FF2B5EF4-FFF2-40B4-BE49-F238E27FC236}">
                      <a16:creationId xmlns:a16="http://schemas.microsoft.com/office/drawing/2014/main" id="{880CBCDE-80FF-313E-0629-F9310D9AAC5B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69" name="Ellipse 4068">
                  <a:extLst>
                    <a:ext uri="{FF2B5EF4-FFF2-40B4-BE49-F238E27FC236}">
                      <a16:creationId xmlns:a16="http://schemas.microsoft.com/office/drawing/2014/main" id="{409C0604-6EBA-1FBC-ED7E-DB88AB8002CE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70" name="Ellipse 4069">
                  <a:extLst>
                    <a:ext uri="{FF2B5EF4-FFF2-40B4-BE49-F238E27FC236}">
                      <a16:creationId xmlns:a16="http://schemas.microsoft.com/office/drawing/2014/main" id="{551DEE0B-70B7-2F9E-2CC2-0AB31C089B54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71" name="Ellipse 4070">
                  <a:extLst>
                    <a:ext uri="{FF2B5EF4-FFF2-40B4-BE49-F238E27FC236}">
                      <a16:creationId xmlns:a16="http://schemas.microsoft.com/office/drawing/2014/main" id="{9A0C9651-E9B6-4907-B479-E959C94C71C8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72" name="Ellipse 4071">
                  <a:extLst>
                    <a:ext uri="{FF2B5EF4-FFF2-40B4-BE49-F238E27FC236}">
                      <a16:creationId xmlns:a16="http://schemas.microsoft.com/office/drawing/2014/main" id="{F80EA014-2101-9CE3-759A-F57EC662755E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73" name="Ellipse 4072">
                  <a:extLst>
                    <a:ext uri="{FF2B5EF4-FFF2-40B4-BE49-F238E27FC236}">
                      <a16:creationId xmlns:a16="http://schemas.microsoft.com/office/drawing/2014/main" id="{E0F65791-CC6B-F89A-B67B-09036BF8DEE8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047" name="L-Schale">
                <a:extLst>
                  <a:ext uri="{FF2B5EF4-FFF2-40B4-BE49-F238E27FC236}">
                    <a16:creationId xmlns:a16="http://schemas.microsoft.com/office/drawing/2014/main" id="{FC6C609B-6E5F-4577-3F40-6716EA9D355E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48" name="M-Schale">
                <a:extLst>
                  <a:ext uri="{FF2B5EF4-FFF2-40B4-BE49-F238E27FC236}">
                    <a16:creationId xmlns:a16="http://schemas.microsoft.com/office/drawing/2014/main" id="{B18A936C-1E74-FE51-45E5-AE55AE915B05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09" name="Gruppieren 4008">
              <a:extLst>
                <a:ext uri="{FF2B5EF4-FFF2-40B4-BE49-F238E27FC236}">
                  <a16:creationId xmlns:a16="http://schemas.microsoft.com/office/drawing/2014/main" id="{76EC99A8-8302-4335-54D8-388B881FF2C0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043" name="Ellipse 4042">
                <a:extLst>
                  <a:ext uri="{FF2B5EF4-FFF2-40B4-BE49-F238E27FC236}">
                    <a16:creationId xmlns:a16="http://schemas.microsoft.com/office/drawing/2014/main" id="{A851083C-AE47-BA92-36D0-ABCABC35B60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44" name="Minuszeichen 4043">
                <a:extLst>
                  <a:ext uri="{FF2B5EF4-FFF2-40B4-BE49-F238E27FC236}">
                    <a16:creationId xmlns:a16="http://schemas.microsoft.com/office/drawing/2014/main" id="{E0E459D6-F3CE-DE74-A918-8FE2E141C52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0" name="Gruppieren 4009">
              <a:extLst>
                <a:ext uri="{FF2B5EF4-FFF2-40B4-BE49-F238E27FC236}">
                  <a16:creationId xmlns:a16="http://schemas.microsoft.com/office/drawing/2014/main" id="{15BABA9F-6521-E9B9-4EDC-ADDA095D929E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041" name="Ellipse 4040">
                <a:extLst>
                  <a:ext uri="{FF2B5EF4-FFF2-40B4-BE49-F238E27FC236}">
                    <a16:creationId xmlns:a16="http://schemas.microsoft.com/office/drawing/2014/main" id="{BF5F67F9-1373-64F1-D2F9-B7CA1EDF632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42" name="Minuszeichen 4041">
                <a:extLst>
                  <a:ext uri="{FF2B5EF4-FFF2-40B4-BE49-F238E27FC236}">
                    <a16:creationId xmlns:a16="http://schemas.microsoft.com/office/drawing/2014/main" id="{D5A0B27A-28C5-D89A-581D-9E57823D353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1" name="Gruppieren 4010">
              <a:extLst>
                <a:ext uri="{FF2B5EF4-FFF2-40B4-BE49-F238E27FC236}">
                  <a16:creationId xmlns:a16="http://schemas.microsoft.com/office/drawing/2014/main" id="{260F3BA9-A498-3B2C-3EF9-DDD5AECF1ECA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039" name="Ellipse 4038">
                <a:extLst>
                  <a:ext uri="{FF2B5EF4-FFF2-40B4-BE49-F238E27FC236}">
                    <a16:creationId xmlns:a16="http://schemas.microsoft.com/office/drawing/2014/main" id="{FD4F8567-55EB-0DA7-AB66-09EFF09594D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40" name="Minuszeichen 4039">
                <a:extLst>
                  <a:ext uri="{FF2B5EF4-FFF2-40B4-BE49-F238E27FC236}">
                    <a16:creationId xmlns:a16="http://schemas.microsoft.com/office/drawing/2014/main" id="{692B6B1D-B748-4587-4D15-183870D8FB0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2" name="Gruppieren 4011">
              <a:extLst>
                <a:ext uri="{FF2B5EF4-FFF2-40B4-BE49-F238E27FC236}">
                  <a16:creationId xmlns:a16="http://schemas.microsoft.com/office/drawing/2014/main" id="{5638744D-3236-805B-CC30-2346ABBE2E84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037" name="Ellipse 4036">
                <a:extLst>
                  <a:ext uri="{FF2B5EF4-FFF2-40B4-BE49-F238E27FC236}">
                    <a16:creationId xmlns:a16="http://schemas.microsoft.com/office/drawing/2014/main" id="{1719620F-BBC7-DEB1-8CCB-AD3090857C4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38" name="Minuszeichen 4037">
                <a:extLst>
                  <a:ext uri="{FF2B5EF4-FFF2-40B4-BE49-F238E27FC236}">
                    <a16:creationId xmlns:a16="http://schemas.microsoft.com/office/drawing/2014/main" id="{B05022A4-18CC-992A-66FF-BACF188DEBD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3" name="Gruppieren 4012">
              <a:extLst>
                <a:ext uri="{FF2B5EF4-FFF2-40B4-BE49-F238E27FC236}">
                  <a16:creationId xmlns:a16="http://schemas.microsoft.com/office/drawing/2014/main" id="{31B7D252-67DF-C378-9876-40E7B85E063D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035" name="Ellipse 4034">
                <a:extLst>
                  <a:ext uri="{FF2B5EF4-FFF2-40B4-BE49-F238E27FC236}">
                    <a16:creationId xmlns:a16="http://schemas.microsoft.com/office/drawing/2014/main" id="{D57CE9C4-FFEC-8846-60C7-BAA307E0026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36" name="Minuszeichen 4035">
                <a:extLst>
                  <a:ext uri="{FF2B5EF4-FFF2-40B4-BE49-F238E27FC236}">
                    <a16:creationId xmlns:a16="http://schemas.microsoft.com/office/drawing/2014/main" id="{A90A3A42-BDA9-7B8B-F8F5-5212E216CAD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4" name="Gruppieren 4013">
              <a:extLst>
                <a:ext uri="{FF2B5EF4-FFF2-40B4-BE49-F238E27FC236}">
                  <a16:creationId xmlns:a16="http://schemas.microsoft.com/office/drawing/2014/main" id="{0911DEB4-BCBE-50F3-13AA-121527B71B77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033" name="Ellipse 4032">
                <a:extLst>
                  <a:ext uri="{FF2B5EF4-FFF2-40B4-BE49-F238E27FC236}">
                    <a16:creationId xmlns:a16="http://schemas.microsoft.com/office/drawing/2014/main" id="{8F923C60-D093-4EF8-B69F-16EC6C9E25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34" name="Minuszeichen 4033">
                <a:extLst>
                  <a:ext uri="{FF2B5EF4-FFF2-40B4-BE49-F238E27FC236}">
                    <a16:creationId xmlns:a16="http://schemas.microsoft.com/office/drawing/2014/main" id="{24F8566A-544C-F73F-18CA-75EC3AEB0B9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5" name="Gruppieren 4014">
              <a:extLst>
                <a:ext uri="{FF2B5EF4-FFF2-40B4-BE49-F238E27FC236}">
                  <a16:creationId xmlns:a16="http://schemas.microsoft.com/office/drawing/2014/main" id="{EB947BEA-B17F-5157-6280-0DA2843B51FC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031" name="Ellipse 4030">
                <a:extLst>
                  <a:ext uri="{FF2B5EF4-FFF2-40B4-BE49-F238E27FC236}">
                    <a16:creationId xmlns:a16="http://schemas.microsoft.com/office/drawing/2014/main" id="{6534B22F-A8CD-F080-E091-1B14E2E4D0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32" name="Minuszeichen 4031">
                <a:extLst>
                  <a:ext uri="{FF2B5EF4-FFF2-40B4-BE49-F238E27FC236}">
                    <a16:creationId xmlns:a16="http://schemas.microsoft.com/office/drawing/2014/main" id="{E0014BD5-2986-4CCF-BBDC-0AC0D6B3CAF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6" name="Gruppieren 4015">
              <a:extLst>
                <a:ext uri="{FF2B5EF4-FFF2-40B4-BE49-F238E27FC236}">
                  <a16:creationId xmlns:a16="http://schemas.microsoft.com/office/drawing/2014/main" id="{611FFEE3-5126-1894-029E-BA4100EBF29C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029" name="Ellipse 4028">
                <a:extLst>
                  <a:ext uri="{FF2B5EF4-FFF2-40B4-BE49-F238E27FC236}">
                    <a16:creationId xmlns:a16="http://schemas.microsoft.com/office/drawing/2014/main" id="{B4B44A0D-2BA2-A58D-1201-1511D6CC8A3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30" name="Minuszeichen 4029">
                <a:extLst>
                  <a:ext uri="{FF2B5EF4-FFF2-40B4-BE49-F238E27FC236}">
                    <a16:creationId xmlns:a16="http://schemas.microsoft.com/office/drawing/2014/main" id="{2CAAF1D6-5302-4DBF-F91B-51904695764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7" name="Gruppieren 4016">
              <a:extLst>
                <a:ext uri="{FF2B5EF4-FFF2-40B4-BE49-F238E27FC236}">
                  <a16:creationId xmlns:a16="http://schemas.microsoft.com/office/drawing/2014/main" id="{E9DE9F98-F7A3-A9E6-47D8-12E0EAC60812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027" name="Ellipse 4026">
                <a:extLst>
                  <a:ext uri="{FF2B5EF4-FFF2-40B4-BE49-F238E27FC236}">
                    <a16:creationId xmlns:a16="http://schemas.microsoft.com/office/drawing/2014/main" id="{FE7BA9D7-29EC-FCF2-D21A-E86C2E5C06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28" name="Minuszeichen 4027">
                <a:extLst>
                  <a:ext uri="{FF2B5EF4-FFF2-40B4-BE49-F238E27FC236}">
                    <a16:creationId xmlns:a16="http://schemas.microsoft.com/office/drawing/2014/main" id="{5B818E8B-0F7B-B66A-648B-F5B95D8405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8" name="Gruppieren 4017">
              <a:extLst>
                <a:ext uri="{FF2B5EF4-FFF2-40B4-BE49-F238E27FC236}">
                  <a16:creationId xmlns:a16="http://schemas.microsoft.com/office/drawing/2014/main" id="{53E47D19-A9C5-A227-7F8A-D6D154620DA0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025" name="Ellipse 4024">
                <a:extLst>
                  <a:ext uri="{FF2B5EF4-FFF2-40B4-BE49-F238E27FC236}">
                    <a16:creationId xmlns:a16="http://schemas.microsoft.com/office/drawing/2014/main" id="{C2CDF12D-B832-2B08-4241-8CE28FD37D5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26" name="Minuszeichen 4025">
                <a:extLst>
                  <a:ext uri="{FF2B5EF4-FFF2-40B4-BE49-F238E27FC236}">
                    <a16:creationId xmlns:a16="http://schemas.microsoft.com/office/drawing/2014/main" id="{138DCCF9-8A60-654D-E11C-551BC6AE1F7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9" name="Gruppieren 4018">
              <a:extLst>
                <a:ext uri="{FF2B5EF4-FFF2-40B4-BE49-F238E27FC236}">
                  <a16:creationId xmlns:a16="http://schemas.microsoft.com/office/drawing/2014/main" id="{ED51BCF6-52B4-D6DD-E122-E5F99D3A804A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023" name="Ellipse 4022">
                <a:extLst>
                  <a:ext uri="{FF2B5EF4-FFF2-40B4-BE49-F238E27FC236}">
                    <a16:creationId xmlns:a16="http://schemas.microsoft.com/office/drawing/2014/main" id="{4032AF8C-EF9F-5F9E-4A77-FAFD3BB53A8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24" name="Minuszeichen 4023">
                <a:extLst>
                  <a:ext uri="{FF2B5EF4-FFF2-40B4-BE49-F238E27FC236}">
                    <a16:creationId xmlns:a16="http://schemas.microsoft.com/office/drawing/2014/main" id="{2831E467-0704-70B3-95E4-B23F2CA4EF6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20" name="Gruppieren 4019">
              <a:extLst>
                <a:ext uri="{FF2B5EF4-FFF2-40B4-BE49-F238E27FC236}">
                  <a16:creationId xmlns:a16="http://schemas.microsoft.com/office/drawing/2014/main" id="{9C45EF68-619C-A259-BD89-2F4294042EF2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021" name="Ellipse 4020">
                <a:extLst>
                  <a:ext uri="{FF2B5EF4-FFF2-40B4-BE49-F238E27FC236}">
                    <a16:creationId xmlns:a16="http://schemas.microsoft.com/office/drawing/2014/main" id="{49BE31BC-80C8-163B-3C9D-459121C4746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22" name="Minuszeichen 4021">
                <a:extLst>
                  <a:ext uri="{FF2B5EF4-FFF2-40B4-BE49-F238E27FC236}">
                    <a16:creationId xmlns:a16="http://schemas.microsoft.com/office/drawing/2014/main" id="{0687C792-6379-0118-DF94-EB5C87F6B5B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098" name="Gruppieren 4097">
            <a:extLst>
              <a:ext uri="{FF2B5EF4-FFF2-40B4-BE49-F238E27FC236}">
                <a16:creationId xmlns:a16="http://schemas.microsoft.com/office/drawing/2014/main" id="{34A27353-9F9A-6D43-8D23-CDE46950849F}"/>
              </a:ext>
            </a:extLst>
          </p:cNvPr>
          <p:cNvGrpSpPr>
            <a:grpSpLocks noChangeAspect="1"/>
          </p:cNvGrpSpPr>
          <p:nvPr/>
        </p:nvGrpSpPr>
        <p:grpSpPr>
          <a:xfrm>
            <a:off x="-457200" y="2294083"/>
            <a:ext cx="944149" cy="979578"/>
            <a:chOff x="3576000" y="816426"/>
            <a:chExt cx="5040000" cy="5229127"/>
          </a:xfrm>
        </p:grpSpPr>
        <p:grpSp>
          <p:nvGrpSpPr>
            <p:cNvPr id="4099" name="Magnesium ohne e-">
              <a:extLst>
                <a:ext uri="{FF2B5EF4-FFF2-40B4-BE49-F238E27FC236}">
                  <a16:creationId xmlns:a16="http://schemas.microsoft.com/office/drawing/2014/main" id="{09F1332A-287A-C4E4-623E-092EC2CAFAE4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136" name="K-Schale">
                <a:extLst>
                  <a:ext uri="{FF2B5EF4-FFF2-40B4-BE49-F238E27FC236}">
                    <a16:creationId xmlns:a16="http://schemas.microsoft.com/office/drawing/2014/main" id="{569D8DD5-62D1-37E7-B799-D666C09546E9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137" name="Atomkern mit Protonen und Neutronen">
                <a:extLst>
                  <a:ext uri="{FF2B5EF4-FFF2-40B4-BE49-F238E27FC236}">
                    <a16:creationId xmlns:a16="http://schemas.microsoft.com/office/drawing/2014/main" id="{E2A2245B-E05B-1DE7-2230-30E5FC25A7D7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140" name="Atomkern">
                  <a:extLst>
                    <a:ext uri="{FF2B5EF4-FFF2-40B4-BE49-F238E27FC236}">
                      <a16:creationId xmlns:a16="http://schemas.microsoft.com/office/drawing/2014/main" id="{9AB8C4BC-41BF-2DA7-66B1-B279E4EC7FF8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141" name="Gruppieren 4140">
                  <a:extLst>
                    <a:ext uri="{FF2B5EF4-FFF2-40B4-BE49-F238E27FC236}">
                      <a16:creationId xmlns:a16="http://schemas.microsoft.com/office/drawing/2014/main" id="{4E83F550-BE64-19C0-74EA-0CC6A75D312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87" name="Ellipse 4186">
                    <a:extLst>
                      <a:ext uri="{FF2B5EF4-FFF2-40B4-BE49-F238E27FC236}">
                        <a16:creationId xmlns:a16="http://schemas.microsoft.com/office/drawing/2014/main" id="{5B22FB3E-CE33-21FB-531F-CEE6B77E272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88" name="Additionszeichen 4187">
                    <a:extLst>
                      <a:ext uri="{FF2B5EF4-FFF2-40B4-BE49-F238E27FC236}">
                        <a16:creationId xmlns:a16="http://schemas.microsoft.com/office/drawing/2014/main" id="{84B36491-E83E-F270-2613-5D65A4D9C50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42" name="Gruppieren 4141">
                  <a:extLst>
                    <a:ext uri="{FF2B5EF4-FFF2-40B4-BE49-F238E27FC236}">
                      <a16:creationId xmlns:a16="http://schemas.microsoft.com/office/drawing/2014/main" id="{D1B28EF2-13C9-DB1B-0AE7-B0F5E7AFFBE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85" name="Ellipse 4184">
                    <a:extLst>
                      <a:ext uri="{FF2B5EF4-FFF2-40B4-BE49-F238E27FC236}">
                        <a16:creationId xmlns:a16="http://schemas.microsoft.com/office/drawing/2014/main" id="{054795A9-3BDB-6A4B-510C-8B5A95588E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86" name="Additionszeichen 4185">
                    <a:extLst>
                      <a:ext uri="{FF2B5EF4-FFF2-40B4-BE49-F238E27FC236}">
                        <a16:creationId xmlns:a16="http://schemas.microsoft.com/office/drawing/2014/main" id="{CB4FDE3A-6B78-149B-130A-3ABF0487C6E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43" name="Gruppieren 4142">
                  <a:extLst>
                    <a:ext uri="{FF2B5EF4-FFF2-40B4-BE49-F238E27FC236}">
                      <a16:creationId xmlns:a16="http://schemas.microsoft.com/office/drawing/2014/main" id="{A2E9DCD8-0A2A-6694-9B22-9C7BA7E01E2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83" name="Ellipse 4182">
                    <a:extLst>
                      <a:ext uri="{FF2B5EF4-FFF2-40B4-BE49-F238E27FC236}">
                        <a16:creationId xmlns:a16="http://schemas.microsoft.com/office/drawing/2014/main" id="{B9C72F3A-4F6D-9F16-EB7F-5A8E1CA398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84" name="Additionszeichen 4183">
                    <a:extLst>
                      <a:ext uri="{FF2B5EF4-FFF2-40B4-BE49-F238E27FC236}">
                        <a16:creationId xmlns:a16="http://schemas.microsoft.com/office/drawing/2014/main" id="{337E850B-5D29-B67E-FDA4-AEA48B6EB5E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44" name="Gruppieren 4143">
                  <a:extLst>
                    <a:ext uri="{FF2B5EF4-FFF2-40B4-BE49-F238E27FC236}">
                      <a16:creationId xmlns:a16="http://schemas.microsoft.com/office/drawing/2014/main" id="{4CB90857-186D-5B1D-0A02-6A76057D237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81" name="Ellipse 4180">
                    <a:extLst>
                      <a:ext uri="{FF2B5EF4-FFF2-40B4-BE49-F238E27FC236}">
                        <a16:creationId xmlns:a16="http://schemas.microsoft.com/office/drawing/2014/main" id="{41B9DE71-43F0-716B-6B83-979D7D6F81F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82" name="Additionszeichen 4181">
                    <a:extLst>
                      <a:ext uri="{FF2B5EF4-FFF2-40B4-BE49-F238E27FC236}">
                        <a16:creationId xmlns:a16="http://schemas.microsoft.com/office/drawing/2014/main" id="{C9D6A4C8-E792-6850-913B-B7D47322144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45" name="Gruppieren 4144">
                  <a:extLst>
                    <a:ext uri="{FF2B5EF4-FFF2-40B4-BE49-F238E27FC236}">
                      <a16:creationId xmlns:a16="http://schemas.microsoft.com/office/drawing/2014/main" id="{95A44B89-78DE-974C-FA2F-3EAD0EADCDF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79" name="Ellipse 4178">
                    <a:extLst>
                      <a:ext uri="{FF2B5EF4-FFF2-40B4-BE49-F238E27FC236}">
                        <a16:creationId xmlns:a16="http://schemas.microsoft.com/office/drawing/2014/main" id="{F808ACC4-A1E5-50E3-CECD-B938E3CB9BD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80" name="Additionszeichen 4179">
                    <a:extLst>
                      <a:ext uri="{FF2B5EF4-FFF2-40B4-BE49-F238E27FC236}">
                        <a16:creationId xmlns:a16="http://schemas.microsoft.com/office/drawing/2014/main" id="{31C8AC16-FE3E-A0A7-5DEE-DBAAC281A9B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46" name="Gruppieren 4145">
                  <a:extLst>
                    <a:ext uri="{FF2B5EF4-FFF2-40B4-BE49-F238E27FC236}">
                      <a16:creationId xmlns:a16="http://schemas.microsoft.com/office/drawing/2014/main" id="{B9C7E41E-C2C1-294E-21D6-EB1078FB065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77" name="Ellipse 4176">
                    <a:extLst>
                      <a:ext uri="{FF2B5EF4-FFF2-40B4-BE49-F238E27FC236}">
                        <a16:creationId xmlns:a16="http://schemas.microsoft.com/office/drawing/2014/main" id="{2481CF07-1FFB-2990-8AC5-DE3E9FE5059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78" name="Additionszeichen 4177">
                    <a:extLst>
                      <a:ext uri="{FF2B5EF4-FFF2-40B4-BE49-F238E27FC236}">
                        <a16:creationId xmlns:a16="http://schemas.microsoft.com/office/drawing/2014/main" id="{1356B282-3122-8A22-ECB6-EF0D384A6E5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47" name="Gruppieren 4146">
                  <a:extLst>
                    <a:ext uri="{FF2B5EF4-FFF2-40B4-BE49-F238E27FC236}">
                      <a16:creationId xmlns:a16="http://schemas.microsoft.com/office/drawing/2014/main" id="{F6DCD988-BE53-2552-1AB1-8BF580A1778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75" name="Ellipse 4174">
                    <a:extLst>
                      <a:ext uri="{FF2B5EF4-FFF2-40B4-BE49-F238E27FC236}">
                        <a16:creationId xmlns:a16="http://schemas.microsoft.com/office/drawing/2014/main" id="{DCA2E713-45DF-E38F-C6F9-3F885F3F647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76" name="Additionszeichen 4175">
                    <a:extLst>
                      <a:ext uri="{FF2B5EF4-FFF2-40B4-BE49-F238E27FC236}">
                        <a16:creationId xmlns:a16="http://schemas.microsoft.com/office/drawing/2014/main" id="{16102478-2C9F-9DD9-D057-B411B800DC1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48" name="Gruppieren 4147">
                  <a:extLst>
                    <a:ext uri="{FF2B5EF4-FFF2-40B4-BE49-F238E27FC236}">
                      <a16:creationId xmlns:a16="http://schemas.microsoft.com/office/drawing/2014/main" id="{1C3D9FD0-0EC9-E3E1-3773-077566B7179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73" name="Ellipse 4172">
                    <a:extLst>
                      <a:ext uri="{FF2B5EF4-FFF2-40B4-BE49-F238E27FC236}">
                        <a16:creationId xmlns:a16="http://schemas.microsoft.com/office/drawing/2014/main" id="{84D9D879-B104-B2E1-1302-015C18222B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74" name="Additionszeichen 4173">
                    <a:extLst>
                      <a:ext uri="{FF2B5EF4-FFF2-40B4-BE49-F238E27FC236}">
                        <a16:creationId xmlns:a16="http://schemas.microsoft.com/office/drawing/2014/main" id="{7DA7822B-AF1B-D752-97B5-878EF1FAEE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49" name="Gruppieren 4148">
                  <a:extLst>
                    <a:ext uri="{FF2B5EF4-FFF2-40B4-BE49-F238E27FC236}">
                      <a16:creationId xmlns:a16="http://schemas.microsoft.com/office/drawing/2014/main" id="{085329EA-1D79-B4A4-D0FF-FF1E93FF59D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71" name="Ellipse 4170">
                    <a:extLst>
                      <a:ext uri="{FF2B5EF4-FFF2-40B4-BE49-F238E27FC236}">
                        <a16:creationId xmlns:a16="http://schemas.microsoft.com/office/drawing/2014/main" id="{641742D4-F801-01E7-EC14-834ACA8E69E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72" name="Additionszeichen 4171">
                    <a:extLst>
                      <a:ext uri="{FF2B5EF4-FFF2-40B4-BE49-F238E27FC236}">
                        <a16:creationId xmlns:a16="http://schemas.microsoft.com/office/drawing/2014/main" id="{BEB6E17E-2E8C-8E88-6B66-DD589DA0A5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50" name="Gruppieren 4149">
                  <a:extLst>
                    <a:ext uri="{FF2B5EF4-FFF2-40B4-BE49-F238E27FC236}">
                      <a16:creationId xmlns:a16="http://schemas.microsoft.com/office/drawing/2014/main" id="{367E1DBD-7359-1D05-59D0-6FB8A2DA4CA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69" name="Ellipse 4168">
                    <a:extLst>
                      <a:ext uri="{FF2B5EF4-FFF2-40B4-BE49-F238E27FC236}">
                        <a16:creationId xmlns:a16="http://schemas.microsoft.com/office/drawing/2014/main" id="{517A580F-2BC5-4CD1-B3EC-9A945DE0E6A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70" name="Additionszeichen 4169">
                    <a:extLst>
                      <a:ext uri="{FF2B5EF4-FFF2-40B4-BE49-F238E27FC236}">
                        <a16:creationId xmlns:a16="http://schemas.microsoft.com/office/drawing/2014/main" id="{65D90D8D-EA63-D157-D4EE-2928C6B5CD5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51" name="Gruppieren 4150">
                  <a:extLst>
                    <a:ext uri="{FF2B5EF4-FFF2-40B4-BE49-F238E27FC236}">
                      <a16:creationId xmlns:a16="http://schemas.microsoft.com/office/drawing/2014/main" id="{1ABCA150-23F8-D0B0-0D26-45210BCF5FB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67" name="Ellipse 4166">
                    <a:extLst>
                      <a:ext uri="{FF2B5EF4-FFF2-40B4-BE49-F238E27FC236}">
                        <a16:creationId xmlns:a16="http://schemas.microsoft.com/office/drawing/2014/main" id="{ECE748F1-4E51-4D81-E785-EC0C916E349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68" name="Additionszeichen 4167">
                    <a:extLst>
                      <a:ext uri="{FF2B5EF4-FFF2-40B4-BE49-F238E27FC236}">
                        <a16:creationId xmlns:a16="http://schemas.microsoft.com/office/drawing/2014/main" id="{D916E1F0-AE86-9743-44AE-D74403D2103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52" name="Gruppieren 4151">
                  <a:extLst>
                    <a:ext uri="{FF2B5EF4-FFF2-40B4-BE49-F238E27FC236}">
                      <a16:creationId xmlns:a16="http://schemas.microsoft.com/office/drawing/2014/main" id="{C1927186-F59E-23DF-EAE1-7BD11269A27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65" name="Ellipse 4164">
                    <a:extLst>
                      <a:ext uri="{FF2B5EF4-FFF2-40B4-BE49-F238E27FC236}">
                        <a16:creationId xmlns:a16="http://schemas.microsoft.com/office/drawing/2014/main" id="{8CD35866-B868-B1BD-10DE-81ED5BEA7D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66" name="Additionszeichen 4165">
                    <a:extLst>
                      <a:ext uri="{FF2B5EF4-FFF2-40B4-BE49-F238E27FC236}">
                        <a16:creationId xmlns:a16="http://schemas.microsoft.com/office/drawing/2014/main" id="{BA99237A-3911-8E39-CFB1-7D8CE3DBA1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153" name="Ellipse 4152">
                  <a:extLst>
                    <a:ext uri="{FF2B5EF4-FFF2-40B4-BE49-F238E27FC236}">
                      <a16:creationId xmlns:a16="http://schemas.microsoft.com/office/drawing/2014/main" id="{BAD6B24D-FC47-67E2-8D14-F9CA0D2A06D6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54" name="Ellipse 4153">
                  <a:extLst>
                    <a:ext uri="{FF2B5EF4-FFF2-40B4-BE49-F238E27FC236}">
                      <a16:creationId xmlns:a16="http://schemas.microsoft.com/office/drawing/2014/main" id="{D363E434-AE9C-0C0E-6B0D-6C75C7BF70FA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55" name="Ellipse 4154">
                  <a:extLst>
                    <a:ext uri="{FF2B5EF4-FFF2-40B4-BE49-F238E27FC236}">
                      <a16:creationId xmlns:a16="http://schemas.microsoft.com/office/drawing/2014/main" id="{47834660-C872-27B8-9096-C7F25DB61449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56" name="Ellipse 4155">
                  <a:extLst>
                    <a:ext uri="{FF2B5EF4-FFF2-40B4-BE49-F238E27FC236}">
                      <a16:creationId xmlns:a16="http://schemas.microsoft.com/office/drawing/2014/main" id="{A2E437E6-8495-03E5-7E2D-8E583F921142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57" name="Ellipse 4156">
                  <a:extLst>
                    <a:ext uri="{FF2B5EF4-FFF2-40B4-BE49-F238E27FC236}">
                      <a16:creationId xmlns:a16="http://schemas.microsoft.com/office/drawing/2014/main" id="{3F43D0EE-8413-F20B-27C8-FAD214ED7476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58" name="Ellipse 4157">
                  <a:extLst>
                    <a:ext uri="{FF2B5EF4-FFF2-40B4-BE49-F238E27FC236}">
                      <a16:creationId xmlns:a16="http://schemas.microsoft.com/office/drawing/2014/main" id="{E959C603-F6A5-CB67-46EE-CA46BF66C415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59" name="Ellipse 4158">
                  <a:extLst>
                    <a:ext uri="{FF2B5EF4-FFF2-40B4-BE49-F238E27FC236}">
                      <a16:creationId xmlns:a16="http://schemas.microsoft.com/office/drawing/2014/main" id="{958FD028-EF9F-D9D3-D582-1273DBB68D50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60" name="Ellipse 4159">
                  <a:extLst>
                    <a:ext uri="{FF2B5EF4-FFF2-40B4-BE49-F238E27FC236}">
                      <a16:creationId xmlns:a16="http://schemas.microsoft.com/office/drawing/2014/main" id="{BFF27092-6D32-9452-5A76-BC562752E1C4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61" name="Ellipse 4160">
                  <a:extLst>
                    <a:ext uri="{FF2B5EF4-FFF2-40B4-BE49-F238E27FC236}">
                      <a16:creationId xmlns:a16="http://schemas.microsoft.com/office/drawing/2014/main" id="{441779B4-C5C0-51E0-318D-26597297CDC0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62" name="Ellipse 4161">
                  <a:extLst>
                    <a:ext uri="{FF2B5EF4-FFF2-40B4-BE49-F238E27FC236}">
                      <a16:creationId xmlns:a16="http://schemas.microsoft.com/office/drawing/2014/main" id="{60029D26-2646-3CB7-B4E0-A9A2187A2F44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63" name="Ellipse 4162">
                  <a:extLst>
                    <a:ext uri="{FF2B5EF4-FFF2-40B4-BE49-F238E27FC236}">
                      <a16:creationId xmlns:a16="http://schemas.microsoft.com/office/drawing/2014/main" id="{68EC6A18-04D3-5FBA-FC2B-C9EE8EFAE68E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64" name="Ellipse 4163">
                  <a:extLst>
                    <a:ext uri="{FF2B5EF4-FFF2-40B4-BE49-F238E27FC236}">
                      <a16:creationId xmlns:a16="http://schemas.microsoft.com/office/drawing/2014/main" id="{274A8225-020E-2C06-77A5-6B9B4AB42F71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138" name="L-Schale">
                <a:extLst>
                  <a:ext uri="{FF2B5EF4-FFF2-40B4-BE49-F238E27FC236}">
                    <a16:creationId xmlns:a16="http://schemas.microsoft.com/office/drawing/2014/main" id="{86A57491-7FFD-53FC-42DF-78D218C57711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39" name="M-Schale">
                <a:extLst>
                  <a:ext uri="{FF2B5EF4-FFF2-40B4-BE49-F238E27FC236}">
                    <a16:creationId xmlns:a16="http://schemas.microsoft.com/office/drawing/2014/main" id="{482C861C-5330-0194-D3FD-0793A95229D2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0" name="Gruppieren 4099">
              <a:extLst>
                <a:ext uri="{FF2B5EF4-FFF2-40B4-BE49-F238E27FC236}">
                  <a16:creationId xmlns:a16="http://schemas.microsoft.com/office/drawing/2014/main" id="{7E49EEA9-CAAD-CE7E-6344-BDF9D49E6347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134" name="Ellipse 4133">
                <a:extLst>
                  <a:ext uri="{FF2B5EF4-FFF2-40B4-BE49-F238E27FC236}">
                    <a16:creationId xmlns:a16="http://schemas.microsoft.com/office/drawing/2014/main" id="{7D2AD162-E051-F50C-5F1B-5FA1F863481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35" name="Minuszeichen 4134">
                <a:extLst>
                  <a:ext uri="{FF2B5EF4-FFF2-40B4-BE49-F238E27FC236}">
                    <a16:creationId xmlns:a16="http://schemas.microsoft.com/office/drawing/2014/main" id="{40C96C81-93D4-8ABE-6564-0EFA9FCF69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1" name="Gruppieren 4100">
              <a:extLst>
                <a:ext uri="{FF2B5EF4-FFF2-40B4-BE49-F238E27FC236}">
                  <a16:creationId xmlns:a16="http://schemas.microsoft.com/office/drawing/2014/main" id="{0DE6D2F2-FC20-0A2D-AFF8-11E1861A4364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132" name="Ellipse 4131">
                <a:extLst>
                  <a:ext uri="{FF2B5EF4-FFF2-40B4-BE49-F238E27FC236}">
                    <a16:creationId xmlns:a16="http://schemas.microsoft.com/office/drawing/2014/main" id="{8D094FA3-DBE8-81D2-5F3C-26BEAAFB7DE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33" name="Minuszeichen 4132">
                <a:extLst>
                  <a:ext uri="{FF2B5EF4-FFF2-40B4-BE49-F238E27FC236}">
                    <a16:creationId xmlns:a16="http://schemas.microsoft.com/office/drawing/2014/main" id="{24645928-E73F-DD2D-2E75-14CB1A3957E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2" name="Gruppieren 4101">
              <a:extLst>
                <a:ext uri="{FF2B5EF4-FFF2-40B4-BE49-F238E27FC236}">
                  <a16:creationId xmlns:a16="http://schemas.microsoft.com/office/drawing/2014/main" id="{DA2EF96B-9575-9DA6-A6B0-58C3A9EB75F4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130" name="Ellipse 4129">
                <a:extLst>
                  <a:ext uri="{FF2B5EF4-FFF2-40B4-BE49-F238E27FC236}">
                    <a16:creationId xmlns:a16="http://schemas.microsoft.com/office/drawing/2014/main" id="{759DA85C-5C24-1690-D793-0BEAAEB2770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31" name="Minuszeichen 4130">
                <a:extLst>
                  <a:ext uri="{FF2B5EF4-FFF2-40B4-BE49-F238E27FC236}">
                    <a16:creationId xmlns:a16="http://schemas.microsoft.com/office/drawing/2014/main" id="{CAE3F64D-37BF-3202-139C-D08C270043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3" name="Gruppieren 4102">
              <a:extLst>
                <a:ext uri="{FF2B5EF4-FFF2-40B4-BE49-F238E27FC236}">
                  <a16:creationId xmlns:a16="http://schemas.microsoft.com/office/drawing/2014/main" id="{0040AD80-14EC-29FD-395E-B9AD625CF478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128" name="Ellipse 4127">
                <a:extLst>
                  <a:ext uri="{FF2B5EF4-FFF2-40B4-BE49-F238E27FC236}">
                    <a16:creationId xmlns:a16="http://schemas.microsoft.com/office/drawing/2014/main" id="{BD297F4D-9C5B-57BD-2B1D-6C883F627E6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9" name="Minuszeichen 4128">
                <a:extLst>
                  <a:ext uri="{FF2B5EF4-FFF2-40B4-BE49-F238E27FC236}">
                    <a16:creationId xmlns:a16="http://schemas.microsoft.com/office/drawing/2014/main" id="{3D776560-EE89-5A7F-9EDF-FBE663C919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4" name="Gruppieren 4103">
              <a:extLst>
                <a:ext uri="{FF2B5EF4-FFF2-40B4-BE49-F238E27FC236}">
                  <a16:creationId xmlns:a16="http://schemas.microsoft.com/office/drawing/2014/main" id="{F5A1F697-180E-79D5-BBBB-3B4B6C060D49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126" name="Ellipse 4125">
                <a:extLst>
                  <a:ext uri="{FF2B5EF4-FFF2-40B4-BE49-F238E27FC236}">
                    <a16:creationId xmlns:a16="http://schemas.microsoft.com/office/drawing/2014/main" id="{E4F1AA8E-A981-0BE5-B06B-FA3EBC8832C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7" name="Minuszeichen 4126">
                <a:extLst>
                  <a:ext uri="{FF2B5EF4-FFF2-40B4-BE49-F238E27FC236}">
                    <a16:creationId xmlns:a16="http://schemas.microsoft.com/office/drawing/2014/main" id="{8D3C5FD9-92B7-FB52-AD83-1269D0A4756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5" name="Gruppieren 4104">
              <a:extLst>
                <a:ext uri="{FF2B5EF4-FFF2-40B4-BE49-F238E27FC236}">
                  <a16:creationId xmlns:a16="http://schemas.microsoft.com/office/drawing/2014/main" id="{DE3121D7-25A4-3430-D94A-FA796391863E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124" name="Ellipse 4123">
                <a:extLst>
                  <a:ext uri="{FF2B5EF4-FFF2-40B4-BE49-F238E27FC236}">
                    <a16:creationId xmlns:a16="http://schemas.microsoft.com/office/drawing/2014/main" id="{30CA3EB4-C119-D578-395C-8B299ADC309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5" name="Minuszeichen 4124">
                <a:extLst>
                  <a:ext uri="{FF2B5EF4-FFF2-40B4-BE49-F238E27FC236}">
                    <a16:creationId xmlns:a16="http://schemas.microsoft.com/office/drawing/2014/main" id="{25C8FD05-AE5D-8D82-3FD6-857F7CF8543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6" name="Gruppieren 4105">
              <a:extLst>
                <a:ext uri="{FF2B5EF4-FFF2-40B4-BE49-F238E27FC236}">
                  <a16:creationId xmlns:a16="http://schemas.microsoft.com/office/drawing/2014/main" id="{D2D05CC9-155C-5F62-04E0-10A6F800FAC5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122" name="Ellipse 4121">
                <a:extLst>
                  <a:ext uri="{FF2B5EF4-FFF2-40B4-BE49-F238E27FC236}">
                    <a16:creationId xmlns:a16="http://schemas.microsoft.com/office/drawing/2014/main" id="{A1DF534F-76D9-EFAC-CB4D-C95509DE2A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3" name="Minuszeichen 4122">
                <a:extLst>
                  <a:ext uri="{FF2B5EF4-FFF2-40B4-BE49-F238E27FC236}">
                    <a16:creationId xmlns:a16="http://schemas.microsoft.com/office/drawing/2014/main" id="{B13C9EC5-CDC5-D586-BE55-00715EBDA21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7" name="Gruppieren 4106">
              <a:extLst>
                <a:ext uri="{FF2B5EF4-FFF2-40B4-BE49-F238E27FC236}">
                  <a16:creationId xmlns:a16="http://schemas.microsoft.com/office/drawing/2014/main" id="{04ED3430-F17E-C66E-8B52-9DC0307D724B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120" name="Ellipse 4119">
                <a:extLst>
                  <a:ext uri="{FF2B5EF4-FFF2-40B4-BE49-F238E27FC236}">
                    <a16:creationId xmlns:a16="http://schemas.microsoft.com/office/drawing/2014/main" id="{DDD7252E-BBA6-EDFD-55A8-144F841196E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1" name="Minuszeichen 4120">
                <a:extLst>
                  <a:ext uri="{FF2B5EF4-FFF2-40B4-BE49-F238E27FC236}">
                    <a16:creationId xmlns:a16="http://schemas.microsoft.com/office/drawing/2014/main" id="{2D9C6F24-A540-30D6-C9FD-FCE6F25E04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8" name="Gruppieren 4107">
              <a:extLst>
                <a:ext uri="{FF2B5EF4-FFF2-40B4-BE49-F238E27FC236}">
                  <a16:creationId xmlns:a16="http://schemas.microsoft.com/office/drawing/2014/main" id="{AA8167C0-0A18-C23B-47C1-9528C1ED6C88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118" name="Ellipse 4117">
                <a:extLst>
                  <a:ext uri="{FF2B5EF4-FFF2-40B4-BE49-F238E27FC236}">
                    <a16:creationId xmlns:a16="http://schemas.microsoft.com/office/drawing/2014/main" id="{C6D055F0-7496-4A40-619E-CB45A165169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19" name="Minuszeichen 4118">
                <a:extLst>
                  <a:ext uri="{FF2B5EF4-FFF2-40B4-BE49-F238E27FC236}">
                    <a16:creationId xmlns:a16="http://schemas.microsoft.com/office/drawing/2014/main" id="{9BDDC72E-F2CE-13E7-62C4-83ECCC654BF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9" name="Gruppieren 4108">
              <a:extLst>
                <a:ext uri="{FF2B5EF4-FFF2-40B4-BE49-F238E27FC236}">
                  <a16:creationId xmlns:a16="http://schemas.microsoft.com/office/drawing/2014/main" id="{326DC448-410F-BC0B-8324-D6E8F4D259B0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116" name="Ellipse 4115">
                <a:extLst>
                  <a:ext uri="{FF2B5EF4-FFF2-40B4-BE49-F238E27FC236}">
                    <a16:creationId xmlns:a16="http://schemas.microsoft.com/office/drawing/2014/main" id="{69C6E91E-4E1B-6CCA-98E3-DF5579D5B26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17" name="Minuszeichen 4116">
                <a:extLst>
                  <a:ext uri="{FF2B5EF4-FFF2-40B4-BE49-F238E27FC236}">
                    <a16:creationId xmlns:a16="http://schemas.microsoft.com/office/drawing/2014/main" id="{C2DC28CE-7C73-7AA9-C454-C7F10153696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10" name="Gruppieren 4109">
              <a:extLst>
                <a:ext uri="{FF2B5EF4-FFF2-40B4-BE49-F238E27FC236}">
                  <a16:creationId xmlns:a16="http://schemas.microsoft.com/office/drawing/2014/main" id="{1BE004FF-4918-C51B-8CDE-8B612CF58F63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114" name="Ellipse 4113">
                <a:extLst>
                  <a:ext uri="{FF2B5EF4-FFF2-40B4-BE49-F238E27FC236}">
                    <a16:creationId xmlns:a16="http://schemas.microsoft.com/office/drawing/2014/main" id="{E6654740-4415-9D93-F88F-1446A76D251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15" name="Minuszeichen 4114">
                <a:extLst>
                  <a:ext uri="{FF2B5EF4-FFF2-40B4-BE49-F238E27FC236}">
                    <a16:creationId xmlns:a16="http://schemas.microsoft.com/office/drawing/2014/main" id="{D5A1F211-19C2-059A-2B3E-F52A77798E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11" name="Gruppieren 4110">
              <a:extLst>
                <a:ext uri="{FF2B5EF4-FFF2-40B4-BE49-F238E27FC236}">
                  <a16:creationId xmlns:a16="http://schemas.microsoft.com/office/drawing/2014/main" id="{46095018-3F30-EEF8-E3D3-1E04DBD31723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112" name="Ellipse 4111">
                <a:extLst>
                  <a:ext uri="{FF2B5EF4-FFF2-40B4-BE49-F238E27FC236}">
                    <a16:creationId xmlns:a16="http://schemas.microsoft.com/office/drawing/2014/main" id="{8AD5EBCD-6AF9-80FA-D27C-C4A1F298FFD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13" name="Minuszeichen 4112">
                <a:extLst>
                  <a:ext uri="{FF2B5EF4-FFF2-40B4-BE49-F238E27FC236}">
                    <a16:creationId xmlns:a16="http://schemas.microsoft.com/office/drawing/2014/main" id="{61C12E39-5FA9-148D-6006-0ABEC94AE9A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280" name="Gruppieren 4279">
            <a:extLst>
              <a:ext uri="{FF2B5EF4-FFF2-40B4-BE49-F238E27FC236}">
                <a16:creationId xmlns:a16="http://schemas.microsoft.com/office/drawing/2014/main" id="{E264BD8E-5065-2BF6-3C3C-00473DF06E7A}"/>
              </a:ext>
            </a:extLst>
          </p:cNvPr>
          <p:cNvGrpSpPr>
            <a:grpSpLocks noChangeAspect="1"/>
          </p:cNvGrpSpPr>
          <p:nvPr/>
        </p:nvGrpSpPr>
        <p:grpSpPr>
          <a:xfrm>
            <a:off x="224415" y="-489789"/>
            <a:ext cx="944149" cy="979578"/>
            <a:chOff x="3576000" y="816426"/>
            <a:chExt cx="5040000" cy="5229127"/>
          </a:xfrm>
        </p:grpSpPr>
        <p:grpSp>
          <p:nvGrpSpPr>
            <p:cNvPr id="4281" name="Magnesium ohne e-">
              <a:extLst>
                <a:ext uri="{FF2B5EF4-FFF2-40B4-BE49-F238E27FC236}">
                  <a16:creationId xmlns:a16="http://schemas.microsoft.com/office/drawing/2014/main" id="{935B8145-C949-FE43-CB67-75F7AD679E86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318" name="K-Schale">
                <a:extLst>
                  <a:ext uri="{FF2B5EF4-FFF2-40B4-BE49-F238E27FC236}">
                    <a16:creationId xmlns:a16="http://schemas.microsoft.com/office/drawing/2014/main" id="{5DB8D2B6-B0C6-3016-515F-749AA96B34BC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319" name="Atomkern mit Protonen und Neutronen">
                <a:extLst>
                  <a:ext uri="{FF2B5EF4-FFF2-40B4-BE49-F238E27FC236}">
                    <a16:creationId xmlns:a16="http://schemas.microsoft.com/office/drawing/2014/main" id="{1162BF40-6F45-8BFA-0181-EC4BB34CD992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322" name="Atomkern">
                  <a:extLst>
                    <a:ext uri="{FF2B5EF4-FFF2-40B4-BE49-F238E27FC236}">
                      <a16:creationId xmlns:a16="http://schemas.microsoft.com/office/drawing/2014/main" id="{71BD1A33-3872-5BF0-5408-5E073BCFEE8E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323" name="Gruppieren 4322">
                  <a:extLst>
                    <a:ext uri="{FF2B5EF4-FFF2-40B4-BE49-F238E27FC236}">
                      <a16:creationId xmlns:a16="http://schemas.microsoft.com/office/drawing/2014/main" id="{711288B8-D82E-D980-A164-1DD29F3B3C2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69" name="Ellipse 4368">
                    <a:extLst>
                      <a:ext uri="{FF2B5EF4-FFF2-40B4-BE49-F238E27FC236}">
                        <a16:creationId xmlns:a16="http://schemas.microsoft.com/office/drawing/2014/main" id="{DF9EC6F9-E75B-7769-4DAA-69AE2369C3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70" name="Additionszeichen 4369">
                    <a:extLst>
                      <a:ext uri="{FF2B5EF4-FFF2-40B4-BE49-F238E27FC236}">
                        <a16:creationId xmlns:a16="http://schemas.microsoft.com/office/drawing/2014/main" id="{126F2655-4391-514F-FEDE-89E886476E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24" name="Gruppieren 4323">
                  <a:extLst>
                    <a:ext uri="{FF2B5EF4-FFF2-40B4-BE49-F238E27FC236}">
                      <a16:creationId xmlns:a16="http://schemas.microsoft.com/office/drawing/2014/main" id="{D3559E71-C745-1E71-DF61-2C4080E23D7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67" name="Ellipse 4366">
                    <a:extLst>
                      <a:ext uri="{FF2B5EF4-FFF2-40B4-BE49-F238E27FC236}">
                        <a16:creationId xmlns:a16="http://schemas.microsoft.com/office/drawing/2014/main" id="{B98C21E7-1D7A-51C7-57BF-CAD74CAEDDF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68" name="Additionszeichen 4367">
                    <a:extLst>
                      <a:ext uri="{FF2B5EF4-FFF2-40B4-BE49-F238E27FC236}">
                        <a16:creationId xmlns:a16="http://schemas.microsoft.com/office/drawing/2014/main" id="{CB7A9A3D-15BF-8B23-19BF-6CB822B512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25" name="Gruppieren 4324">
                  <a:extLst>
                    <a:ext uri="{FF2B5EF4-FFF2-40B4-BE49-F238E27FC236}">
                      <a16:creationId xmlns:a16="http://schemas.microsoft.com/office/drawing/2014/main" id="{6779934D-8DFC-9234-92F6-78F8AE44C7E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65" name="Ellipse 4364">
                    <a:extLst>
                      <a:ext uri="{FF2B5EF4-FFF2-40B4-BE49-F238E27FC236}">
                        <a16:creationId xmlns:a16="http://schemas.microsoft.com/office/drawing/2014/main" id="{268BFCA8-D743-97A2-805D-366C9E257B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66" name="Additionszeichen 4365">
                    <a:extLst>
                      <a:ext uri="{FF2B5EF4-FFF2-40B4-BE49-F238E27FC236}">
                        <a16:creationId xmlns:a16="http://schemas.microsoft.com/office/drawing/2014/main" id="{4898FF4B-6738-6939-DF74-CDEA861C34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26" name="Gruppieren 4325">
                  <a:extLst>
                    <a:ext uri="{FF2B5EF4-FFF2-40B4-BE49-F238E27FC236}">
                      <a16:creationId xmlns:a16="http://schemas.microsoft.com/office/drawing/2014/main" id="{55CE202C-E5E2-44CB-7655-E2F0CA52E1C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63" name="Ellipse 4362">
                    <a:extLst>
                      <a:ext uri="{FF2B5EF4-FFF2-40B4-BE49-F238E27FC236}">
                        <a16:creationId xmlns:a16="http://schemas.microsoft.com/office/drawing/2014/main" id="{5D19D96A-12D2-5247-32AC-1105567B518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64" name="Additionszeichen 4363">
                    <a:extLst>
                      <a:ext uri="{FF2B5EF4-FFF2-40B4-BE49-F238E27FC236}">
                        <a16:creationId xmlns:a16="http://schemas.microsoft.com/office/drawing/2014/main" id="{AE0585F8-EAAD-C4FA-04C8-876E129A050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27" name="Gruppieren 4326">
                  <a:extLst>
                    <a:ext uri="{FF2B5EF4-FFF2-40B4-BE49-F238E27FC236}">
                      <a16:creationId xmlns:a16="http://schemas.microsoft.com/office/drawing/2014/main" id="{85073B9E-E389-EC8C-43AE-388C7EFD693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61" name="Ellipse 4360">
                    <a:extLst>
                      <a:ext uri="{FF2B5EF4-FFF2-40B4-BE49-F238E27FC236}">
                        <a16:creationId xmlns:a16="http://schemas.microsoft.com/office/drawing/2014/main" id="{EF344301-2875-9583-6345-488BB1A4A7B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62" name="Additionszeichen 4361">
                    <a:extLst>
                      <a:ext uri="{FF2B5EF4-FFF2-40B4-BE49-F238E27FC236}">
                        <a16:creationId xmlns:a16="http://schemas.microsoft.com/office/drawing/2014/main" id="{4263F013-19CB-0A3F-267A-59E72D1B19A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28" name="Gruppieren 4327">
                  <a:extLst>
                    <a:ext uri="{FF2B5EF4-FFF2-40B4-BE49-F238E27FC236}">
                      <a16:creationId xmlns:a16="http://schemas.microsoft.com/office/drawing/2014/main" id="{5F9A76EE-767A-1375-22AB-5CEE2643698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59" name="Ellipse 4358">
                    <a:extLst>
                      <a:ext uri="{FF2B5EF4-FFF2-40B4-BE49-F238E27FC236}">
                        <a16:creationId xmlns:a16="http://schemas.microsoft.com/office/drawing/2014/main" id="{867934CA-AAAE-D0C1-9783-CCDD1EB2279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60" name="Additionszeichen 4359">
                    <a:extLst>
                      <a:ext uri="{FF2B5EF4-FFF2-40B4-BE49-F238E27FC236}">
                        <a16:creationId xmlns:a16="http://schemas.microsoft.com/office/drawing/2014/main" id="{A71295F6-1D3E-5C49-662A-34DBC186C12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29" name="Gruppieren 4328">
                  <a:extLst>
                    <a:ext uri="{FF2B5EF4-FFF2-40B4-BE49-F238E27FC236}">
                      <a16:creationId xmlns:a16="http://schemas.microsoft.com/office/drawing/2014/main" id="{71DDA2F6-043F-6245-EA9A-5634979CA3E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57" name="Ellipse 4356">
                    <a:extLst>
                      <a:ext uri="{FF2B5EF4-FFF2-40B4-BE49-F238E27FC236}">
                        <a16:creationId xmlns:a16="http://schemas.microsoft.com/office/drawing/2014/main" id="{EC2E87A4-B8D7-E725-E989-22266B26A8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58" name="Additionszeichen 4357">
                    <a:extLst>
                      <a:ext uri="{FF2B5EF4-FFF2-40B4-BE49-F238E27FC236}">
                        <a16:creationId xmlns:a16="http://schemas.microsoft.com/office/drawing/2014/main" id="{4ABC0E9F-4BAE-E23B-1AB1-1C3659E1D3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30" name="Gruppieren 4329">
                  <a:extLst>
                    <a:ext uri="{FF2B5EF4-FFF2-40B4-BE49-F238E27FC236}">
                      <a16:creationId xmlns:a16="http://schemas.microsoft.com/office/drawing/2014/main" id="{F45C9644-5A92-8DD7-4198-10150BCCE82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55" name="Ellipse 4354">
                    <a:extLst>
                      <a:ext uri="{FF2B5EF4-FFF2-40B4-BE49-F238E27FC236}">
                        <a16:creationId xmlns:a16="http://schemas.microsoft.com/office/drawing/2014/main" id="{DA10D4ED-61E2-F05F-6D59-0C5DB2FC175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56" name="Additionszeichen 4355">
                    <a:extLst>
                      <a:ext uri="{FF2B5EF4-FFF2-40B4-BE49-F238E27FC236}">
                        <a16:creationId xmlns:a16="http://schemas.microsoft.com/office/drawing/2014/main" id="{493496A3-1B29-5A10-3E04-BDD7F1A435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31" name="Gruppieren 4330">
                  <a:extLst>
                    <a:ext uri="{FF2B5EF4-FFF2-40B4-BE49-F238E27FC236}">
                      <a16:creationId xmlns:a16="http://schemas.microsoft.com/office/drawing/2014/main" id="{5380AAF1-CDA4-5F0C-81F1-67A9C9B7863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53" name="Ellipse 4352">
                    <a:extLst>
                      <a:ext uri="{FF2B5EF4-FFF2-40B4-BE49-F238E27FC236}">
                        <a16:creationId xmlns:a16="http://schemas.microsoft.com/office/drawing/2014/main" id="{2B98BDCD-A237-34D8-8F3F-4EDDDDC07D4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54" name="Additionszeichen 4353">
                    <a:extLst>
                      <a:ext uri="{FF2B5EF4-FFF2-40B4-BE49-F238E27FC236}">
                        <a16:creationId xmlns:a16="http://schemas.microsoft.com/office/drawing/2014/main" id="{709C82A2-F408-4B2F-FF45-46A59D93DBD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32" name="Gruppieren 4331">
                  <a:extLst>
                    <a:ext uri="{FF2B5EF4-FFF2-40B4-BE49-F238E27FC236}">
                      <a16:creationId xmlns:a16="http://schemas.microsoft.com/office/drawing/2014/main" id="{449A49E6-D041-1DA0-9FA1-54BDB97C121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51" name="Ellipse 4350">
                    <a:extLst>
                      <a:ext uri="{FF2B5EF4-FFF2-40B4-BE49-F238E27FC236}">
                        <a16:creationId xmlns:a16="http://schemas.microsoft.com/office/drawing/2014/main" id="{E9726FC1-29AB-90AA-DA9F-9A9E73D3C3B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52" name="Additionszeichen 4351">
                    <a:extLst>
                      <a:ext uri="{FF2B5EF4-FFF2-40B4-BE49-F238E27FC236}">
                        <a16:creationId xmlns:a16="http://schemas.microsoft.com/office/drawing/2014/main" id="{3FA274C3-CA5B-337B-AE1C-6E316A61397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33" name="Gruppieren 4332">
                  <a:extLst>
                    <a:ext uri="{FF2B5EF4-FFF2-40B4-BE49-F238E27FC236}">
                      <a16:creationId xmlns:a16="http://schemas.microsoft.com/office/drawing/2014/main" id="{E12D0FDA-6FA4-AB3E-0CD9-1926F0CB773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49" name="Ellipse 4348">
                    <a:extLst>
                      <a:ext uri="{FF2B5EF4-FFF2-40B4-BE49-F238E27FC236}">
                        <a16:creationId xmlns:a16="http://schemas.microsoft.com/office/drawing/2014/main" id="{C6298F3E-19BB-4ED5-CF0F-5A699758B9C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50" name="Additionszeichen 4349">
                    <a:extLst>
                      <a:ext uri="{FF2B5EF4-FFF2-40B4-BE49-F238E27FC236}">
                        <a16:creationId xmlns:a16="http://schemas.microsoft.com/office/drawing/2014/main" id="{4FE42055-1FB5-CD4C-763D-EE814CBDE38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34" name="Gruppieren 4333">
                  <a:extLst>
                    <a:ext uri="{FF2B5EF4-FFF2-40B4-BE49-F238E27FC236}">
                      <a16:creationId xmlns:a16="http://schemas.microsoft.com/office/drawing/2014/main" id="{627C67AD-DACB-E306-7B21-2570AFC97CA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47" name="Ellipse 4346">
                    <a:extLst>
                      <a:ext uri="{FF2B5EF4-FFF2-40B4-BE49-F238E27FC236}">
                        <a16:creationId xmlns:a16="http://schemas.microsoft.com/office/drawing/2014/main" id="{E5648868-12B3-0444-3F51-58873B22D5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48" name="Additionszeichen 4347">
                    <a:extLst>
                      <a:ext uri="{FF2B5EF4-FFF2-40B4-BE49-F238E27FC236}">
                        <a16:creationId xmlns:a16="http://schemas.microsoft.com/office/drawing/2014/main" id="{825506E8-378C-97BE-C6BB-5D10933A3B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335" name="Ellipse 4334">
                  <a:extLst>
                    <a:ext uri="{FF2B5EF4-FFF2-40B4-BE49-F238E27FC236}">
                      <a16:creationId xmlns:a16="http://schemas.microsoft.com/office/drawing/2014/main" id="{5FFE213D-DD1E-4F7A-0D1D-D8B69D03940F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36" name="Ellipse 4335">
                  <a:extLst>
                    <a:ext uri="{FF2B5EF4-FFF2-40B4-BE49-F238E27FC236}">
                      <a16:creationId xmlns:a16="http://schemas.microsoft.com/office/drawing/2014/main" id="{B08E3932-6941-E360-BC0B-5A9E8184F7FB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37" name="Ellipse 4336">
                  <a:extLst>
                    <a:ext uri="{FF2B5EF4-FFF2-40B4-BE49-F238E27FC236}">
                      <a16:creationId xmlns:a16="http://schemas.microsoft.com/office/drawing/2014/main" id="{C2ABF615-94A1-DD05-D25D-7DC9CCC09236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38" name="Ellipse 4337">
                  <a:extLst>
                    <a:ext uri="{FF2B5EF4-FFF2-40B4-BE49-F238E27FC236}">
                      <a16:creationId xmlns:a16="http://schemas.microsoft.com/office/drawing/2014/main" id="{D3E1AA74-1220-9458-BF27-51C929E5A482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39" name="Ellipse 4338">
                  <a:extLst>
                    <a:ext uri="{FF2B5EF4-FFF2-40B4-BE49-F238E27FC236}">
                      <a16:creationId xmlns:a16="http://schemas.microsoft.com/office/drawing/2014/main" id="{7068CA57-8A09-A3F4-A41D-DFA4BEC66320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40" name="Ellipse 4339">
                  <a:extLst>
                    <a:ext uri="{FF2B5EF4-FFF2-40B4-BE49-F238E27FC236}">
                      <a16:creationId xmlns:a16="http://schemas.microsoft.com/office/drawing/2014/main" id="{6990730A-A090-88BE-2001-95BF767668AD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41" name="Ellipse 4340">
                  <a:extLst>
                    <a:ext uri="{FF2B5EF4-FFF2-40B4-BE49-F238E27FC236}">
                      <a16:creationId xmlns:a16="http://schemas.microsoft.com/office/drawing/2014/main" id="{274E7F90-EE1A-641B-A1FA-6219F8B36A79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42" name="Ellipse 4341">
                  <a:extLst>
                    <a:ext uri="{FF2B5EF4-FFF2-40B4-BE49-F238E27FC236}">
                      <a16:creationId xmlns:a16="http://schemas.microsoft.com/office/drawing/2014/main" id="{E20ACBD3-6752-11CE-F8EB-910A70CE1A22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43" name="Ellipse 4342">
                  <a:extLst>
                    <a:ext uri="{FF2B5EF4-FFF2-40B4-BE49-F238E27FC236}">
                      <a16:creationId xmlns:a16="http://schemas.microsoft.com/office/drawing/2014/main" id="{1F2D80E0-E7DD-4A7B-D580-9BEC9D24E1B9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44" name="Ellipse 4343">
                  <a:extLst>
                    <a:ext uri="{FF2B5EF4-FFF2-40B4-BE49-F238E27FC236}">
                      <a16:creationId xmlns:a16="http://schemas.microsoft.com/office/drawing/2014/main" id="{B08982E9-229C-9391-2215-786A14A8A2BF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45" name="Ellipse 4344">
                  <a:extLst>
                    <a:ext uri="{FF2B5EF4-FFF2-40B4-BE49-F238E27FC236}">
                      <a16:creationId xmlns:a16="http://schemas.microsoft.com/office/drawing/2014/main" id="{02A96605-F9B0-A079-12FF-A1CB6EDBBAF5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46" name="Ellipse 4345">
                  <a:extLst>
                    <a:ext uri="{FF2B5EF4-FFF2-40B4-BE49-F238E27FC236}">
                      <a16:creationId xmlns:a16="http://schemas.microsoft.com/office/drawing/2014/main" id="{D5079F6E-D795-4D80-C2E7-A69F1C707EC7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320" name="L-Schale">
                <a:extLst>
                  <a:ext uri="{FF2B5EF4-FFF2-40B4-BE49-F238E27FC236}">
                    <a16:creationId xmlns:a16="http://schemas.microsoft.com/office/drawing/2014/main" id="{EBFD7772-0F8C-C02A-8DDC-2BF0ADDE549B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21" name="M-Schale">
                <a:extLst>
                  <a:ext uri="{FF2B5EF4-FFF2-40B4-BE49-F238E27FC236}">
                    <a16:creationId xmlns:a16="http://schemas.microsoft.com/office/drawing/2014/main" id="{F5C0BC07-0CFC-4534-A963-DFC80C63A561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82" name="Gruppieren 4281">
              <a:extLst>
                <a:ext uri="{FF2B5EF4-FFF2-40B4-BE49-F238E27FC236}">
                  <a16:creationId xmlns:a16="http://schemas.microsoft.com/office/drawing/2014/main" id="{6A4F051B-53BE-E87B-7D8F-E5A18C12D301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316" name="Ellipse 4315">
                <a:extLst>
                  <a:ext uri="{FF2B5EF4-FFF2-40B4-BE49-F238E27FC236}">
                    <a16:creationId xmlns:a16="http://schemas.microsoft.com/office/drawing/2014/main" id="{B9C68557-15A6-A9D2-649E-6F3B79DC9E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17" name="Minuszeichen 4316">
                <a:extLst>
                  <a:ext uri="{FF2B5EF4-FFF2-40B4-BE49-F238E27FC236}">
                    <a16:creationId xmlns:a16="http://schemas.microsoft.com/office/drawing/2014/main" id="{E5F8459A-2768-38C8-065D-448D30E9BCC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83" name="Gruppieren 4282">
              <a:extLst>
                <a:ext uri="{FF2B5EF4-FFF2-40B4-BE49-F238E27FC236}">
                  <a16:creationId xmlns:a16="http://schemas.microsoft.com/office/drawing/2014/main" id="{BB806EF4-08E7-C834-3B83-057E41910089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314" name="Ellipse 4313">
                <a:extLst>
                  <a:ext uri="{FF2B5EF4-FFF2-40B4-BE49-F238E27FC236}">
                    <a16:creationId xmlns:a16="http://schemas.microsoft.com/office/drawing/2014/main" id="{2E74171B-3ACE-B6DB-FD2D-EF0E595D091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15" name="Minuszeichen 4314">
                <a:extLst>
                  <a:ext uri="{FF2B5EF4-FFF2-40B4-BE49-F238E27FC236}">
                    <a16:creationId xmlns:a16="http://schemas.microsoft.com/office/drawing/2014/main" id="{A3CFD86A-BA11-B729-3C10-63783968B59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84" name="Gruppieren 4283">
              <a:extLst>
                <a:ext uri="{FF2B5EF4-FFF2-40B4-BE49-F238E27FC236}">
                  <a16:creationId xmlns:a16="http://schemas.microsoft.com/office/drawing/2014/main" id="{30EE1584-9D66-2258-2095-DB3930091C2A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312" name="Ellipse 4311">
                <a:extLst>
                  <a:ext uri="{FF2B5EF4-FFF2-40B4-BE49-F238E27FC236}">
                    <a16:creationId xmlns:a16="http://schemas.microsoft.com/office/drawing/2014/main" id="{6D36DF0B-08AB-A96D-B141-84E36D94149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13" name="Minuszeichen 4312">
                <a:extLst>
                  <a:ext uri="{FF2B5EF4-FFF2-40B4-BE49-F238E27FC236}">
                    <a16:creationId xmlns:a16="http://schemas.microsoft.com/office/drawing/2014/main" id="{17AD425E-BFF2-C473-32D3-80C577256A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85" name="Gruppieren 4284">
              <a:extLst>
                <a:ext uri="{FF2B5EF4-FFF2-40B4-BE49-F238E27FC236}">
                  <a16:creationId xmlns:a16="http://schemas.microsoft.com/office/drawing/2014/main" id="{6C5CFD30-0A0E-DE60-7BC1-8099D9960700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310" name="Ellipse 4309">
                <a:extLst>
                  <a:ext uri="{FF2B5EF4-FFF2-40B4-BE49-F238E27FC236}">
                    <a16:creationId xmlns:a16="http://schemas.microsoft.com/office/drawing/2014/main" id="{151AB366-777C-E5F4-D188-BA380E66D6A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11" name="Minuszeichen 4310">
                <a:extLst>
                  <a:ext uri="{FF2B5EF4-FFF2-40B4-BE49-F238E27FC236}">
                    <a16:creationId xmlns:a16="http://schemas.microsoft.com/office/drawing/2014/main" id="{5FF9B708-7CB6-E4D2-FB01-A41FB164B79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86" name="Gruppieren 4285">
              <a:extLst>
                <a:ext uri="{FF2B5EF4-FFF2-40B4-BE49-F238E27FC236}">
                  <a16:creationId xmlns:a16="http://schemas.microsoft.com/office/drawing/2014/main" id="{9ECA8536-D4A1-ADA1-8B39-094A8819E66F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308" name="Ellipse 4307">
                <a:extLst>
                  <a:ext uri="{FF2B5EF4-FFF2-40B4-BE49-F238E27FC236}">
                    <a16:creationId xmlns:a16="http://schemas.microsoft.com/office/drawing/2014/main" id="{EA3BAE2D-0732-D5E4-F45F-25F8285F3C3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09" name="Minuszeichen 4308">
                <a:extLst>
                  <a:ext uri="{FF2B5EF4-FFF2-40B4-BE49-F238E27FC236}">
                    <a16:creationId xmlns:a16="http://schemas.microsoft.com/office/drawing/2014/main" id="{00D86987-0823-CB99-3C5A-66DC255B63F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87" name="Gruppieren 4286">
              <a:extLst>
                <a:ext uri="{FF2B5EF4-FFF2-40B4-BE49-F238E27FC236}">
                  <a16:creationId xmlns:a16="http://schemas.microsoft.com/office/drawing/2014/main" id="{FF2B54DD-7E18-3C26-61F4-3A5920B7A5EA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306" name="Ellipse 4305">
                <a:extLst>
                  <a:ext uri="{FF2B5EF4-FFF2-40B4-BE49-F238E27FC236}">
                    <a16:creationId xmlns:a16="http://schemas.microsoft.com/office/drawing/2014/main" id="{B9B13D16-670A-EDE7-68D6-4941C0494B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07" name="Minuszeichen 4306">
                <a:extLst>
                  <a:ext uri="{FF2B5EF4-FFF2-40B4-BE49-F238E27FC236}">
                    <a16:creationId xmlns:a16="http://schemas.microsoft.com/office/drawing/2014/main" id="{504C1D20-8F0F-8E84-E914-13EC03D101A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88" name="Gruppieren 4287">
              <a:extLst>
                <a:ext uri="{FF2B5EF4-FFF2-40B4-BE49-F238E27FC236}">
                  <a16:creationId xmlns:a16="http://schemas.microsoft.com/office/drawing/2014/main" id="{8A6EA550-AADF-9A0B-4103-9F1547B36456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304" name="Ellipse 4303">
                <a:extLst>
                  <a:ext uri="{FF2B5EF4-FFF2-40B4-BE49-F238E27FC236}">
                    <a16:creationId xmlns:a16="http://schemas.microsoft.com/office/drawing/2014/main" id="{386AB275-855F-61CD-33EC-EDEEBD1CE07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05" name="Minuszeichen 4304">
                <a:extLst>
                  <a:ext uri="{FF2B5EF4-FFF2-40B4-BE49-F238E27FC236}">
                    <a16:creationId xmlns:a16="http://schemas.microsoft.com/office/drawing/2014/main" id="{0427A4D1-4A85-D941-655A-003532AFB36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89" name="Gruppieren 4288">
              <a:extLst>
                <a:ext uri="{FF2B5EF4-FFF2-40B4-BE49-F238E27FC236}">
                  <a16:creationId xmlns:a16="http://schemas.microsoft.com/office/drawing/2014/main" id="{7746F04E-16D5-BEA9-CC4A-66C54554E127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302" name="Ellipse 4301">
                <a:extLst>
                  <a:ext uri="{FF2B5EF4-FFF2-40B4-BE49-F238E27FC236}">
                    <a16:creationId xmlns:a16="http://schemas.microsoft.com/office/drawing/2014/main" id="{2B65F8C0-8C4E-B3D3-3188-5A7FE61482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03" name="Minuszeichen 4302">
                <a:extLst>
                  <a:ext uri="{FF2B5EF4-FFF2-40B4-BE49-F238E27FC236}">
                    <a16:creationId xmlns:a16="http://schemas.microsoft.com/office/drawing/2014/main" id="{005E2490-F410-69E6-0F73-7E8096ECFE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90" name="Gruppieren 4289">
              <a:extLst>
                <a:ext uri="{FF2B5EF4-FFF2-40B4-BE49-F238E27FC236}">
                  <a16:creationId xmlns:a16="http://schemas.microsoft.com/office/drawing/2014/main" id="{8F2DE95D-044D-DE3D-5755-90DB4ECEBB77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300" name="Ellipse 4299">
                <a:extLst>
                  <a:ext uri="{FF2B5EF4-FFF2-40B4-BE49-F238E27FC236}">
                    <a16:creationId xmlns:a16="http://schemas.microsoft.com/office/drawing/2014/main" id="{B693504B-5EA3-3BDB-487D-FA5449D4B6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01" name="Minuszeichen 4300">
                <a:extLst>
                  <a:ext uri="{FF2B5EF4-FFF2-40B4-BE49-F238E27FC236}">
                    <a16:creationId xmlns:a16="http://schemas.microsoft.com/office/drawing/2014/main" id="{24653119-C345-7B5D-F5B6-962EB603A7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91" name="Gruppieren 4290">
              <a:extLst>
                <a:ext uri="{FF2B5EF4-FFF2-40B4-BE49-F238E27FC236}">
                  <a16:creationId xmlns:a16="http://schemas.microsoft.com/office/drawing/2014/main" id="{2FB6C6CC-D072-7741-5C53-ECB5B66E4F7B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298" name="Ellipse 4297">
                <a:extLst>
                  <a:ext uri="{FF2B5EF4-FFF2-40B4-BE49-F238E27FC236}">
                    <a16:creationId xmlns:a16="http://schemas.microsoft.com/office/drawing/2014/main" id="{7F404B2D-35C1-E079-9284-7DFA826E87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99" name="Minuszeichen 4298">
                <a:extLst>
                  <a:ext uri="{FF2B5EF4-FFF2-40B4-BE49-F238E27FC236}">
                    <a16:creationId xmlns:a16="http://schemas.microsoft.com/office/drawing/2014/main" id="{CCF52C59-8B5D-EB4E-4050-00877E4E182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92" name="Gruppieren 4291">
              <a:extLst>
                <a:ext uri="{FF2B5EF4-FFF2-40B4-BE49-F238E27FC236}">
                  <a16:creationId xmlns:a16="http://schemas.microsoft.com/office/drawing/2014/main" id="{04AAFC6D-7925-9CE1-B962-D06208452F22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296" name="Ellipse 4295">
                <a:extLst>
                  <a:ext uri="{FF2B5EF4-FFF2-40B4-BE49-F238E27FC236}">
                    <a16:creationId xmlns:a16="http://schemas.microsoft.com/office/drawing/2014/main" id="{1B63398B-E5E8-F191-CD8F-940FB06309F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97" name="Minuszeichen 4296">
                <a:extLst>
                  <a:ext uri="{FF2B5EF4-FFF2-40B4-BE49-F238E27FC236}">
                    <a16:creationId xmlns:a16="http://schemas.microsoft.com/office/drawing/2014/main" id="{610A6F21-097F-D55C-2F54-A305AB645B0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93" name="Gruppieren 4292">
              <a:extLst>
                <a:ext uri="{FF2B5EF4-FFF2-40B4-BE49-F238E27FC236}">
                  <a16:creationId xmlns:a16="http://schemas.microsoft.com/office/drawing/2014/main" id="{66BE298A-EB6E-5DC6-F4D7-3446F5AC6EFE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294" name="Ellipse 4293">
                <a:extLst>
                  <a:ext uri="{FF2B5EF4-FFF2-40B4-BE49-F238E27FC236}">
                    <a16:creationId xmlns:a16="http://schemas.microsoft.com/office/drawing/2014/main" id="{3FC7DAC5-0E21-2F87-C95B-5CBBE9845AB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95" name="Minuszeichen 4294">
                <a:extLst>
                  <a:ext uri="{FF2B5EF4-FFF2-40B4-BE49-F238E27FC236}">
                    <a16:creationId xmlns:a16="http://schemas.microsoft.com/office/drawing/2014/main" id="{45AC309C-9D34-69AB-0F34-A478E439BE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371" name="Gruppieren 4370">
            <a:extLst>
              <a:ext uri="{FF2B5EF4-FFF2-40B4-BE49-F238E27FC236}">
                <a16:creationId xmlns:a16="http://schemas.microsoft.com/office/drawing/2014/main" id="{8B3AD2F5-70AB-DC74-2CF3-3057F3496F88}"/>
              </a:ext>
            </a:extLst>
          </p:cNvPr>
          <p:cNvGrpSpPr>
            <a:grpSpLocks noChangeAspect="1"/>
          </p:cNvGrpSpPr>
          <p:nvPr/>
        </p:nvGrpSpPr>
        <p:grpSpPr>
          <a:xfrm>
            <a:off x="8063977" y="-489789"/>
            <a:ext cx="944149" cy="979578"/>
            <a:chOff x="3576000" y="816426"/>
            <a:chExt cx="5040000" cy="5229127"/>
          </a:xfrm>
        </p:grpSpPr>
        <p:grpSp>
          <p:nvGrpSpPr>
            <p:cNvPr id="4372" name="Magnesium ohne e-">
              <a:extLst>
                <a:ext uri="{FF2B5EF4-FFF2-40B4-BE49-F238E27FC236}">
                  <a16:creationId xmlns:a16="http://schemas.microsoft.com/office/drawing/2014/main" id="{8A6D6679-9AA5-1B7E-CC3F-0F77F2A76907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409" name="K-Schale">
                <a:extLst>
                  <a:ext uri="{FF2B5EF4-FFF2-40B4-BE49-F238E27FC236}">
                    <a16:creationId xmlns:a16="http://schemas.microsoft.com/office/drawing/2014/main" id="{AE19A030-CACA-A625-9D86-7CBD56EF31F9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410" name="Atomkern mit Protonen und Neutronen">
                <a:extLst>
                  <a:ext uri="{FF2B5EF4-FFF2-40B4-BE49-F238E27FC236}">
                    <a16:creationId xmlns:a16="http://schemas.microsoft.com/office/drawing/2014/main" id="{B8CB580A-1950-8271-EE7A-86F88B771282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413" name="Atomkern">
                  <a:extLst>
                    <a:ext uri="{FF2B5EF4-FFF2-40B4-BE49-F238E27FC236}">
                      <a16:creationId xmlns:a16="http://schemas.microsoft.com/office/drawing/2014/main" id="{2E41C52B-347A-2312-D8DC-3ED4E1B78CCE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414" name="Gruppieren 4413">
                  <a:extLst>
                    <a:ext uri="{FF2B5EF4-FFF2-40B4-BE49-F238E27FC236}">
                      <a16:creationId xmlns:a16="http://schemas.microsoft.com/office/drawing/2014/main" id="{7DB460E9-8C8B-BD18-82B8-989359C68A2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60" name="Ellipse 4459">
                    <a:extLst>
                      <a:ext uri="{FF2B5EF4-FFF2-40B4-BE49-F238E27FC236}">
                        <a16:creationId xmlns:a16="http://schemas.microsoft.com/office/drawing/2014/main" id="{25FDECF3-8F3B-C790-E05B-560937A0B4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61" name="Additionszeichen 4460">
                    <a:extLst>
                      <a:ext uri="{FF2B5EF4-FFF2-40B4-BE49-F238E27FC236}">
                        <a16:creationId xmlns:a16="http://schemas.microsoft.com/office/drawing/2014/main" id="{CA865B05-6DBC-8406-5468-420164C2658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15" name="Gruppieren 4414">
                  <a:extLst>
                    <a:ext uri="{FF2B5EF4-FFF2-40B4-BE49-F238E27FC236}">
                      <a16:creationId xmlns:a16="http://schemas.microsoft.com/office/drawing/2014/main" id="{02E4D1D6-054F-F78E-1340-D164E65006B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58" name="Ellipse 4457">
                    <a:extLst>
                      <a:ext uri="{FF2B5EF4-FFF2-40B4-BE49-F238E27FC236}">
                        <a16:creationId xmlns:a16="http://schemas.microsoft.com/office/drawing/2014/main" id="{43F2EDA6-40A0-861E-74CB-6AABA1B5DB3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59" name="Additionszeichen 4458">
                    <a:extLst>
                      <a:ext uri="{FF2B5EF4-FFF2-40B4-BE49-F238E27FC236}">
                        <a16:creationId xmlns:a16="http://schemas.microsoft.com/office/drawing/2014/main" id="{ADD87FDF-033B-8E15-63D6-AF7F1119B9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16" name="Gruppieren 4415">
                  <a:extLst>
                    <a:ext uri="{FF2B5EF4-FFF2-40B4-BE49-F238E27FC236}">
                      <a16:creationId xmlns:a16="http://schemas.microsoft.com/office/drawing/2014/main" id="{70F71C9D-BBBC-36C7-E4B6-FB080274CDA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56" name="Ellipse 4455">
                    <a:extLst>
                      <a:ext uri="{FF2B5EF4-FFF2-40B4-BE49-F238E27FC236}">
                        <a16:creationId xmlns:a16="http://schemas.microsoft.com/office/drawing/2014/main" id="{7EC4ABFE-BEEA-30D1-AB41-98B2C7F6E14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57" name="Additionszeichen 4456">
                    <a:extLst>
                      <a:ext uri="{FF2B5EF4-FFF2-40B4-BE49-F238E27FC236}">
                        <a16:creationId xmlns:a16="http://schemas.microsoft.com/office/drawing/2014/main" id="{ED85CFF1-872F-3BDC-7120-1A02829B35E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17" name="Gruppieren 4416">
                  <a:extLst>
                    <a:ext uri="{FF2B5EF4-FFF2-40B4-BE49-F238E27FC236}">
                      <a16:creationId xmlns:a16="http://schemas.microsoft.com/office/drawing/2014/main" id="{DCC8E353-AD96-592F-1DD3-FE56BD13114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54" name="Ellipse 4453">
                    <a:extLst>
                      <a:ext uri="{FF2B5EF4-FFF2-40B4-BE49-F238E27FC236}">
                        <a16:creationId xmlns:a16="http://schemas.microsoft.com/office/drawing/2014/main" id="{8904A2B9-519A-F1F8-C02E-CDACD61C855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55" name="Additionszeichen 4454">
                    <a:extLst>
                      <a:ext uri="{FF2B5EF4-FFF2-40B4-BE49-F238E27FC236}">
                        <a16:creationId xmlns:a16="http://schemas.microsoft.com/office/drawing/2014/main" id="{AA99A5AC-2A26-7351-A45E-A2556F195EC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18" name="Gruppieren 4417">
                  <a:extLst>
                    <a:ext uri="{FF2B5EF4-FFF2-40B4-BE49-F238E27FC236}">
                      <a16:creationId xmlns:a16="http://schemas.microsoft.com/office/drawing/2014/main" id="{8CE31B7A-A5D1-16B2-46AF-86729BDE55A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52" name="Ellipse 4451">
                    <a:extLst>
                      <a:ext uri="{FF2B5EF4-FFF2-40B4-BE49-F238E27FC236}">
                        <a16:creationId xmlns:a16="http://schemas.microsoft.com/office/drawing/2014/main" id="{A9B63CA2-431D-3D5D-BCDC-BB697DA0DF2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53" name="Additionszeichen 4452">
                    <a:extLst>
                      <a:ext uri="{FF2B5EF4-FFF2-40B4-BE49-F238E27FC236}">
                        <a16:creationId xmlns:a16="http://schemas.microsoft.com/office/drawing/2014/main" id="{A348F33F-5DB8-B227-2790-229ED687297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19" name="Gruppieren 4418">
                  <a:extLst>
                    <a:ext uri="{FF2B5EF4-FFF2-40B4-BE49-F238E27FC236}">
                      <a16:creationId xmlns:a16="http://schemas.microsoft.com/office/drawing/2014/main" id="{0F83BC85-35C3-0AE6-9F31-38E33FA6E93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50" name="Ellipse 4449">
                    <a:extLst>
                      <a:ext uri="{FF2B5EF4-FFF2-40B4-BE49-F238E27FC236}">
                        <a16:creationId xmlns:a16="http://schemas.microsoft.com/office/drawing/2014/main" id="{13C73B59-5CA8-28C3-13EB-71BB75C151B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51" name="Additionszeichen 4450">
                    <a:extLst>
                      <a:ext uri="{FF2B5EF4-FFF2-40B4-BE49-F238E27FC236}">
                        <a16:creationId xmlns:a16="http://schemas.microsoft.com/office/drawing/2014/main" id="{C306C8AD-B01D-5B51-57DF-800AC442B2F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20" name="Gruppieren 4419">
                  <a:extLst>
                    <a:ext uri="{FF2B5EF4-FFF2-40B4-BE49-F238E27FC236}">
                      <a16:creationId xmlns:a16="http://schemas.microsoft.com/office/drawing/2014/main" id="{B37E3E5F-3DD9-C364-5564-713BB297F2B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48" name="Ellipse 4447">
                    <a:extLst>
                      <a:ext uri="{FF2B5EF4-FFF2-40B4-BE49-F238E27FC236}">
                        <a16:creationId xmlns:a16="http://schemas.microsoft.com/office/drawing/2014/main" id="{032B5CE7-CC0B-EF14-27D8-D82FF41C6D3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49" name="Additionszeichen 4448">
                    <a:extLst>
                      <a:ext uri="{FF2B5EF4-FFF2-40B4-BE49-F238E27FC236}">
                        <a16:creationId xmlns:a16="http://schemas.microsoft.com/office/drawing/2014/main" id="{72754172-AE59-E53E-034C-F18E5368D2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21" name="Gruppieren 4420">
                  <a:extLst>
                    <a:ext uri="{FF2B5EF4-FFF2-40B4-BE49-F238E27FC236}">
                      <a16:creationId xmlns:a16="http://schemas.microsoft.com/office/drawing/2014/main" id="{1225B71A-D5D4-5947-0EFD-917C0DCE3AC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46" name="Ellipse 4445">
                    <a:extLst>
                      <a:ext uri="{FF2B5EF4-FFF2-40B4-BE49-F238E27FC236}">
                        <a16:creationId xmlns:a16="http://schemas.microsoft.com/office/drawing/2014/main" id="{1625B6DB-426C-F9F4-416B-CFA035F217A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47" name="Additionszeichen 4446">
                    <a:extLst>
                      <a:ext uri="{FF2B5EF4-FFF2-40B4-BE49-F238E27FC236}">
                        <a16:creationId xmlns:a16="http://schemas.microsoft.com/office/drawing/2014/main" id="{0346EA56-B17F-09AD-DD53-196F3DC0CE1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22" name="Gruppieren 4421">
                  <a:extLst>
                    <a:ext uri="{FF2B5EF4-FFF2-40B4-BE49-F238E27FC236}">
                      <a16:creationId xmlns:a16="http://schemas.microsoft.com/office/drawing/2014/main" id="{C7E02449-CE39-420B-F461-EAD2BA9A1E1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44" name="Ellipse 4443">
                    <a:extLst>
                      <a:ext uri="{FF2B5EF4-FFF2-40B4-BE49-F238E27FC236}">
                        <a16:creationId xmlns:a16="http://schemas.microsoft.com/office/drawing/2014/main" id="{FDDBD93F-DDDF-55A9-DD2B-4F2B7D941F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45" name="Additionszeichen 4444">
                    <a:extLst>
                      <a:ext uri="{FF2B5EF4-FFF2-40B4-BE49-F238E27FC236}">
                        <a16:creationId xmlns:a16="http://schemas.microsoft.com/office/drawing/2014/main" id="{6EA83553-931E-C822-EB59-421F79C89AE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23" name="Gruppieren 4422">
                  <a:extLst>
                    <a:ext uri="{FF2B5EF4-FFF2-40B4-BE49-F238E27FC236}">
                      <a16:creationId xmlns:a16="http://schemas.microsoft.com/office/drawing/2014/main" id="{922FA100-4FCF-0749-BB15-5FEADFB229A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42" name="Ellipse 4441">
                    <a:extLst>
                      <a:ext uri="{FF2B5EF4-FFF2-40B4-BE49-F238E27FC236}">
                        <a16:creationId xmlns:a16="http://schemas.microsoft.com/office/drawing/2014/main" id="{46F0D012-183C-580A-BFB8-C67EDB7F79C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43" name="Additionszeichen 4442">
                    <a:extLst>
                      <a:ext uri="{FF2B5EF4-FFF2-40B4-BE49-F238E27FC236}">
                        <a16:creationId xmlns:a16="http://schemas.microsoft.com/office/drawing/2014/main" id="{8113583D-28A2-2C19-8947-140B448A2F2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24" name="Gruppieren 4423">
                  <a:extLst>
                    <a:ext uri="{FF2B5EF4-FFF2-40B4-BE49-F238E27FC236}">
                      <a16:creationId xmlns:a16="http://schemas.microsoft.com/office/drawing/2014/main" id="{3A6BAE10-9FCC-A711-7F50-05D6A629568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40" name="Ellipse 4439">
                    <a:extLst>
                      <a:ext uri="{FF2B5EF4-FFF2-40B4-BE49-F238E27FC236}">
                        <a16:creationId xmlns:a16="http://schemas.microsoft.com/office/drawing/2014/main" id="{0E142D26-DBD6-3DF6-4DCF-7B6B3879577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41" name="Additionszeichen 4440">
                    <a:extLst>
                      <a:ext uri="{FF2B5EF4-FFF2-40B4-BE49-F238E27FC236}">
                        <a16:creationId xmlns:a16="http://schemas.microsoft.com/office/drawing/2014/main" id="{2DF8B99D-9202-5717-0BBC-DBF0460C7F4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25" name="Gruppieren 4424">
                  <a:extLst>
                    <a:ext uri="{FF2B5EF4-FFF2-40B4-BE49-F238E27FC236}">
                      <a16:creationId xmlns:a16="http://schemas.microsoft.com/office/drawing/2014/main" id="{815FB0A1-B97C-A34B-0152-43C267658FB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38" name="Ellipse 4437">
                    <a:extLst>
                      <a:ext uri="{FF2B5EF4-FFF2-40B4-BE49-F238E27FC236}">
                        <a16:creationId xmlns:a16="http://schemas.microsoft.com/office/drawing/2014/main" id="{E48ACB7F-1D60-9282-CD5D-27010CFC81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39" name="Additionszeichen 4438">
                    <a:extLst>
                      <a:ext uri="{FF2B5EF4-FFF2-40B4-BE49-F238E27FC236}">
                        <a16:creationId xmlns:a16="http://schemas.microsoft.com/office/drawing/2014/main" id="{34A662CC-B5F8-82DE-7271-A0C92AD475B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426" name="Ellipse 4425">
                  <a:extLst>
                    <a:ext uri="{FF2B5EF4-FFF2-40B4-BE49-F238E27FC236}">
                      <a16:creationId xmlns:a16="http://schemas.microsoft.com/office/drawing/2014/main" id="{AD20916A-7B8F-2696-7DF8-525927449F60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27" name="Ellipse 4426">
                  <a:extLst>
                    <a:ext uri="{FF2B5EF4-FFF2-40B4-BE49-F238E27FC236}">
                      <a16:creationId xmlns:a16="http://schemas.microsoft.com/office/drawing/2014/main" id="{2FFA36E6-8F32-BA6A-6683-9101014F6228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28" name="Ellipse 4427">
                  <a:extLst>
                    <a:ext uri="{FF2B5EF4-FFF2-40B4-BE49-F238E27FC236}">
                      <a16:creationId xmlns:a16="http://schemas.microsoft.com/office/drawing/2014/main" id="{D2181AC7-5CE9-C8FA-C3D2-2E13CCD9F676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29" name="Ellipse 4428">
                  <a:extLst>
                    <a:ext uri="{FF2B5EF4-FFF2-40B4-BE49-F238E27FC236}">
                      <a16:creationId xmlns:a16="http://schemas.microsoft.com/office/drawing/2014/main" id="{085E0010-B36B-64D1-9E86-56D9D0AB50ED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30" name="Ellipse 4429">
                  <a:extLst>
                    <a:ext uri="{FF2B5EF4-FFF2-40B4-BE49-F238E27FC236}">
                      <a16:creationId xmlns:a16="http://schemas.microsoft.com/office/drawing/2014/main" id="{E42106E2-EF19-2C39-F187-53EC55473A25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31" name="Ellipse 4430">
                  <a:extLst>
                    <a:ext uri="{FF2B5EF4-FFF2-40B4-BE49-F238E27FC236}">
                      <a16:creationId xmlns:a16="http://schemas.microsoft.com/office/drawing/2014/main" id="{D5110DD9-44FF-4E5F-B919-9F53255D5E8D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32" name="Ellipse 4431">
                  <a:extLst>
                    <a:ext uri="{FF2B5EF4-FFF2-40B4-BE49-F238E27FC236}">
                      <a16:creationId xmlns:a16="http://schemas.microsoft.com/office/drawing/2014/main" id="{5F1B7FB4-471F-9026-FE68-4D36166D919E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33" name="Ellipse 4432">
                  <a:extLst>
                    <a:ext uri="{FF2B5EF4-FFF2-40B4-BE49-F238E27FC236}">
                      <a16:creationId xmlns:a16="http://schemas.microsoft.com/office/drawing/2014/main" id="{CB736337-86B4-3556-CAF7-BA461319FD0C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34" name="Ellipse 4433">
                  <a:extLst>
                    <a:ext uri="{FF2B5EF4-FFF2-40B4-BE49-F238E27FC236}">
                      <a16:creationId xmlns:a16="http://schemas.microsoft.com/office/drawing/2014/main" id="{F2952F8B-9A51-4320-8971-A5E1AD72EAAA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35" name="Ellipse 4434">
                  <a:extLst>
                    <a:ext uri="{FF2B5EF4-FFF2-40B4-BE49-F238E27FC236}">
                      <a16:creationId xmlns:a16="http://schemas.microsoft.com/office/drawing/2014/main" id="{5EE8A870-A97E-18D3-C9D2-FC75EEAFFC2B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36" name="Ellipse 4435">
                  <a:extLst>
                    <a:ext uri="{FF2B5EF4-FFF2-40B4-BE49-F238E27FC236}">
                      <a16:creationId xmlns:a16="http://schemas.microsoft.com/office/drawing/2014/main" id="{2F61D6EA-3BB8-781D-CAC2-6BF9D171E039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37" name="Ellipse 4436">
                  <a:extLst>
                    <a:ext uri="{FF2B5EF4-FFF2-40B4-BE49-F238E27FC236}">
                      <a16:creationId xmlns:a16="http://schemas.microsoft.com/office/drawing/2014/main" id="{7546ACB5-ABDD-1CB3-B5D5-6CBB61F9856F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411" name="L-Schale">
                <a:extLst>
                  <a:ext uri="{FF2B5EF4-FFF2-40B4-BE49-F238E27FC236}">
                    <a16:creationId xmlns:a16="http://schemas.microsoft.com/office/drawing/2014/main" id="{0EC6EC2B-E109-D282-13C8-C98C332A2C30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12" name="M-Schale">
                <a:extLst>
                  <a:ext uri="{FF2B5EF4-FFF2-40B4-BE49-F238E27FC236}">
                    <a16:creationId xmlns:a16="http://schemas.microsoft.com/office/drawing/2014/main" id="{D690A2DD-5568-F755-D5E7-55A4280CB21C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73" name="Gruppieren 4372">
              <a:extLst>
                <a:ext uri="{FF2B5EF4-FFF2-40B4-BE49-F238E27FC236}">
                  <a16:creationId xmlns:a16="http://schemas.microsoft.com/office/drawing/2014/main" id="{14E93D8E-B096-D2CA-1882-CD2E259E6E87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407" name="Ellipse 4406">
                <a:extLst>
                  <a:ext uri="{FF2B5EF4-FFF2-40B4-BE49-F238E27FC236}">
                    <a16:creationId xmlns:a16="http://schemas.microsoft.com/office/drawing/2014/main" id="{AD2A52E1-FCF2-2BD0-E209-EA80759F1E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08" name="Minuszeichen 4407">
                <a:extLst>
                  <a:ext uri="{FF2B5EF4-FFF2-40B4-BE49-F238E27FC236}">
                    <a16:creationId xmlns:a16="http://schemas.microsoft.com/office/drawing/2014/main" id="{CABC2A13-B8AC-2CA3-909C-EE88E79A32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74" name="Gruppieren 4373">
              <a:extLst>
                <a:ext uri="{FF2B5EF4-FFF2-40B4-BE49-F238E27FC236}">
                  <a16:creationId xmlns:a16="http://schemas.microsoft.com/office/drawing/2014/main" id="{E0F4EF0C-A1D7-931D-93B1-8ECAC2CB7465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405" name="Ellipse 4404">
                <a:extLst>
                  <a:ext uri="{FF2B5EF4-FFF2-40B4-BE49-F238E27FC236}">
                    <a16:creationId xmlns:a16="http://schemas.microsoft.com/office/drawing/2014/main" id="{40EAF1F2-136E-4C9C-01E7-04AFF8F934A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06" name="Minuszeichen 4405">
                <a:extLst>
                  <a:ext uri="{FF2B5EF4-FFF2-40B4-BE49-F238E27FC236}">
                    <a16:creationId xmlns:a16="http://schemas.microsoft.com/office/drawing/2014/main" id="{A0EB5E1C-34F7-A853-8B4A-BEBC60229ED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75" name="Gruppieren 4374">
              <a:extLst>
                <a:ext uri="{FF2B5EF4-FFF2-40B4-BE49-F238E27FC236}">
                  <a16:creationId xmlns:a16="http://schemas.microsoft.com/office/drawing/2014/main" id="{72DF3052-21C1-518C-2E74-06C4813808D6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403" name="Ellipse 4402">
                <a:extLst>
                  <a:ext uri="{FF2B5EF4-FFF2-40B4-BE49-F238E27FC236}">
                    <a16:creationId xmlns:a16="http://schemas.microsoft.com/office/drawing/2014/main" id="{A67EBF83-3FF1-6C27-71F1-0302F806CD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04" name="Minuszeichen 4403">
                <a:extLst>
                  <a:ext uri="{FF2B5EF4-FFF2-40B4-BE49-F238E27FC236}">
                    <a16:creationId xmlns:a16="http://schemas.microsoft.com/office/drawing/2014/main" id="{66276EB6-7426-5BC0-0351-A02A99D3DD0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76" name="Gruppieren 4375">
              <a:extLst>
                <a:ext uri="{FF2B5EF4-FFF2-40B4-BE49-F238E27FC236}">
                  <a16:creationId xmlns:a16="http://schemas.microsoft.com/office/drawing/2014/main" id="{D9C7B7A7-5360-E341-3E41-0A8657FCE4FB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401" name="Ellipse 4400">
                <a:extLst>
                  <a:ext uri="{FF2B5EF4-FFF2-40B4-BE49-F238E27FC236}">
                    <a16:creationId xmlns:a16="http://schemas.microsoft.com/office/drawing/2014/main" id="{E48EB7EB-3AEB-AB56-93EE-C09A468D1E7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02" name="Minuszeichen 4401">
                <a:extLst>
                  <a:ext uri="{FF2B5EF4-FFF2-40B4-BE49-F238E27FC236}">
                    <a16:creationId xmlns:a16="http://schemas.microsoft.com/office/drawing/2014/main" id="{DDB7B337-0BF0-0D04-EFE3-A08E18425BC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77" name="Gruppieren 4376">
              <a:extLst>
                <a:ext uri="{FF2B5EF4-FFF2-40B4-BE49-F238E27FC236}">
                  <a16:creationId xmlns:a16="http://schemas.microsoft.com/office/drawing/2014/main" id="{C6EB00CE-A867-401D-7495-97AD969F7474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399" name="Ellipse 4398">
                <a:extLst>
                  <a:ext uri="{FF2B5EF4-FFF2-40B4-BE49-F238E27FC236}">
                    <a16:creationId xmlns:a16="http://schemas.microsoft.com/office/drawing/2014/main" id="{C991B117-8622-1F13-20F9-CB4AD3C8E54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00" name="Minuszeichen 4399">
                <a:extLst>
                  <a:ext uri="{FF2B5EF4-FFF2-40B4-BE49-F238E27FC236}">
                    <a16:creationId xmlns:a16="http://schemas.microsoft.com/office/drawing/2014/main" id="{7324A9A1-FC12-3FA3-73B1-5CF3838848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78" name="Gruppieren 4377">
              <a:extLst>
                <a:ext uri="{FF2B5EF4-FFF2-40B4-BE49-F238E27FC236}">
                  <a16:creationId xmlns:a16="http://schemas.microsoft.com/office/drawing/2014/main" id="{501A2531-11E5-19F1-4B28-44EB4858FA17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397" name="Ellipse 4396">
                <a:extLst>
                  <a:ext uri="{FF2B5EF4-FFF2-40B4-BE49-F238E27FC236}">
                    <a16:creationId xmlns:a16="http://schemas.microsoft.com/office/drawing/2014/main" id="{77127B80-5788-8701-5512-AD5C051A43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98" name="Minuszeichen 4397">
                <a:extLst>
                  <a:ext uri="{FF2B5EF4-FFF2-40B4-BE49-F238E27FC236}">
                    <a16:creationId xmlns:a16="http://schemas.microsoft.com/office/drawing/2014/main" id="{96E7BC2D-221D-A99E-349B-53296BD403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79" name="Gruppieren 4378">
              <a:extLst>
                <a:ext uri="{FF2B5EF4-FFF2-40B4-BE49-F238E27FC236}">
                  <a16:creationId xmlns:a16="http://schemas.microsoft.com/office/drawing/2014/main" id="{9E665CD4-2913-C9FE-5217-1BF7E555B1FF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395" name="Ellipse 4394">
                <a:extLst>
                  <a:ext uri="{FF2B5EF4-FFF2-40B4-BE49-F238E27FC236}">
                    <a16:creationId xmlns:a16="http://schemas.microsoft.com/office/drawing/2014/main" id="{220EF940-789A-882F-593D-A0F06E60452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96" name="Minuszeichen 4395">
                <a:extLst>
                  <a:ext uri="{FF2B5EF4-FFF2-40B4-BE49-F238E27FC236}">
                    <a16:creationId xmlns:a16="http://schemas.microsoft.com/office/drawing/2014/main" id="{C173F69C-188C-50D5-74BC-EA5C68D5AC9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80" name="Gruppieren 4379">
              <a:extLst>
                <a:ext uri="{FF2B5EF4-FFF2-40B4-BE49-F238E27FC236}">
                  <a16:creationId xmlns:a16="http://schemas.microsoft.com/office/drawing/2014/main" id="{FCB90E34-F9B0-05EC-C2F1-05B38CF6EFBB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393" name="Ellipse 4392">
                <a:extLst>
                  <a:ext uri="{FF2B5EF4-FFF2-40B4-BE49-F238E27FC236}">
                    <a16:creationId xmlns:a16="http://schemas.microsoft.com/office/drawing/2014/main" id="{B3A5D915-A7CD-3B07-8F3E-3D1D8CA7525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94" name="Minuszeichen 4393">
                <a:extLst>
                  <a:ext uri="{FF2B5EF4-FFF2-40B4-BE49-F238E27FC236}">
                    <a16:creationId xmlns:a16="http://schemas.microsoft.com/office/drawing/2014/main" id="{D526CAE0-E5DA-4D6F-A631-6E7210CCEC0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81" name="Gruppieren 4380">
              <a:extLst>
                <a:ext uri="{FF2B5EF4-FFF2-40B4-BE49-F238E27FC236}">
                  <a16:creationId xmlns:a16="http://schemas.microsoft.com/office/drawing/2014/main" id="{72F312B2-36EA-2956-EA72-6698794C4901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391" name="Ellipse 4390">
                <a:extLst>
                  <a:ext uri="{FF2B5EF4-FFF2-40B4-BE49-F238E27FC236}">
                    <a16:creationId xmlns:a16="http://schemas.microsoft.com/office/drawing/2014/main" id="{254BD1B9-2EF9-85F7-76A9-87C28E76F4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92" name="Minuszeichen 4391">
                <a:extLst>
                  <a:ext uri="{FF2B5EF4-FFF2-40B4-BE49-F238E27FC236}">
                    <a16:creationId xmlns:a16="http://schemas.microsoft.com/office/drawing/2014/main" id="{52098D10-07FF-D07C-97C3-D5AB820F9C5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82" name="Gruppieren 4381">
              <a:extLst>
                <a:ext uri="{FF2B5EF4-FFF2-40B4-BE49-F238E27FC236}">
                  <a16:creationId xmlns:a16="http://schemas.microsoft.com/office/drawing/2014/main" id="{154F6FFA-8276-52C0-D6B0-BF399BCB5FC3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389" name="Ellipse 4388">
                <a:extLst>
                  <a:ext uri="{FF2B5EF4-FFF2-40B4-BE49-F238E27FC236}">
                    <a16:creationId xmlns:a16="http://schemas.microsoft.com/office/drawing/2014/main" id="{BB07C841-4C8B-C3ED-C488-B63AE038BC6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90" name="Minuszeichen 4389">
                <a:extLst>
                  <a:ext uri="{FF2B5EF4-FFF2-40B4-BE49-F238E27FC236}">
                    <a16:creationId xmlns:a16="http://schemas.microsoft.com/office/drawing/2014/main" id="{6C06142D-8814-EA41-60A1-BF2FC037B5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83" name="Gruppieren 4382">
              <a:extLst>
                <a:ext uri="{FF2B5EF4-FFF2-40B4-BE49-F238E27FC236}">
                  <a16:creationId xmlns:a16="http://schemas.microsoft.com/office/drawing/2014/main" id="{28C53B08-C8B1-03C4-CEE3-8EBC12E4541B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387" name="Ellipse 4386">
                <a:extLst>
                  <a:ext uri="{FF2B5EF4-FFF2-40B4-BE49-F238E27FC236}">
                    <a16:creationId xmlns:a16="http://schemas.microsoft.com/office/drawing/2014/main" id="{298CF03B-6EA6-2BE8-70EE-6A2126A291A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88" name="Minuszeichen 4387">
                <a:extLst>
                  <a:ext uri="{FF2B5EF4-FFF2-40B4-BE49-F238E27FC236}">
                    <a16:creationId xmlns:a16="http://schemas.microsoft.com/office/drawing/2014/main" id="{3370FA4C-3CC0-309A-B312-3483BBAE90D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84" name="Gruppieren 4383">
              <a:extLst>
                <a:ext uri="{FF2B5EF4-FFF2-40B4-BE49-F238E27FC236}">
                  <a16:creationId xmlns:a16="http://schemas.microsoft.com/office/drawing/2014/main" id="{198680E6-081C-D23A-D307-EB9F31B09931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385" name="Ellipse 4384">
                <a:extLst>
                  <a:ext uri="{FF2B5EF4-FFF2-40B4-BE49-F238E27FC236}">
                    <a16:creationId xmlns:a16="http://schemas.microsoft.com/office/drawing/2014/main" id="{2525BA13-B747-5918-BE50-E2D22A9902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86" name="Minuszeichen 4385">
                <a:extLst>
                  <a:ext uri="{FF2B5EF4-FFF2-40B4-BE49-F238E27FC236}">
                    <a16:creationId xmlns:a16="http://schemas.microsoft.com/office/drawing/2014/main" id="{7364A211-95FF-16A3-189C-7FCE1D4FFED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462" name="Gruppieren 4461">
            <a:extLst>
              <a:ext uri="{FF2B5EF4-FFF2-40B4-BE49-F238E27FC236}">
                <a16:creationId xmlns:a16="http://schemas.microsoft.com/office/drawing/2014/main" id="{AD189B29-6AD1-065A-63F5-7C68036C20A9}"/>
              </a:ext>
            </a:extLst>
          </p:cNvPr>
          <p:cNvGrpSpPr>
            <a:grpSpLocks noChangeAspect="1"/>
          </p:cNvGrpSpPr>
          <p:nvPr/>
        </p:nvGrpSpPr>
        <p:grpSpPr>
          <a:xfrm>
            <a:off x="8050262" y="1375900"/>
            <a:ext cx="944149" cy="979578"/>
            <a:chOff x="3576000" y="816426"/>
            <a:chExt cx="5040000" cy="5229127"/>
          </a:xfrm>
        </p:grpSpPr>
        <p:grpSp>
          <p:nvGrpSpPr>
            <p:cNvPr id="4463" name="Magnesium ohne e-">
              <a:extLst>
                <a:ext uri="{FF2B5EF4-FFF2-40B4-BE49-F238E27FC236}">
                  <a16:creationId xmlns:a16="http://schemas.microsoft.com/office/drawing/2014/main" id="{017A0FFE-9A85-5749-3670-30F2473327FD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500" name="K-Schale">
                <a:extLst>
                  <a:ext uri="{FF2B5EF4-FFF2-40B4-BE49-F238E27FC236}">
                    <a16:creationId xmlns:a16="http://schemas.microsoft.com/office/drawing/2014/main" id="{6AB1A87B-0B40-09D4-2880-DDD51DE07140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501" name="Atomkern mit Protonen und Neutronen">
                <a:extLst>
                  <a:ext uri="{FF2B5EF4-FFF2-40B4-BE49-F238E27FC236}">
                    <a16:creationId xmlns:a16="http://schemas.microsoft.com/office/drawing/2014/main" id="{544424D3-5A27-C433-07D7-CEC6679E10ED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504" name="Atomkern">
                  <a:extLst>
                    <a:ext uri="{FF2B5EF4-FFF2-40B4-BE49-F238E27FC236}">
                      <a16:creationId xmlns:a16="http://schemas.microsoft.com/office/drawing/2014/main" id="{7AE13BB5-E850-DECC-EF92-7BF58102145E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505" name="Gruppieren 4504">
                  <a:extLst>
                    <a:ext uri="{FF2B5EF4-FFF2-40B4-BE49-F238E27FC236}">
                      <a16:creationId xmlns:a16="http://schemas.microsoft.com/office/drawing/2014/main" id="{8D23246D-CC82-65F6-25DF-1E46FC100E5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51" name="Ellipse 4550">
                    <a:extLst>
                      <a:ext uri="{FF2B5EF4-FFF2-40B4-BE49-F238E27FC236}">
                        <a16:creationId xmlns:a16="http://schemas.microsoft.com/office/drawing/2014/main" id="{FA62B843-1B1D-5B58-D197-D3935E39C76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52" name="Additionszeichen 4551">
                    <a:extLst>
                      <a:ext uri="{FF2B5EF4-FFF2-40B4-BE49-F238E27FC236}">
                        <a16:creationId xmlns:a16="http://schemas.microsoft.com/office/drawing/2014/main" id="{D4E3519D-BA49-A309-F9BA-060CA6D449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06" name="Gruppieren 4505">
                  <a:extLst>
                    <a:ext uri="{FF2B5EF4-FFF2-40B4-BE49-F238E27FC236}">
                      <a16:creationId xmlns:a16="http://schemas.microsoft.com/office/drawing/2014/main" id="{17B7EB60-FCEF-6519-44F6-E9316AD230B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49" name="Ellipse 4548">
                    <a:extLst>
                      <a:ext uri="{FF2B5EF4-FFF2-40B4-BE49-F238E27FC236}">
                        <a16:creationId xmlns:a16="http://schemas.microsoft.com/office/drawing/2014/main" id="{65D1CBFE-A042-026C-072A-4540C2219A7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50" name="Additionszeichen 4549">
                    <a:extLst>
                      <a:ext uri="{FF2B5EF4-FFF2-40B4-BE49-F238E27FC236}">
                        <a16:creationId xmlns:a16="http://schemas.microsoft.com/office/drawing/2014/main" id="{9049E2FB-2797-58AC-AB52-C8FFEA837DB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07" name="Gruppieren 4506">
                  <a:extLst>
                    <a:ext uri="{FF2B5EF4-FFF2-40B4-BE49-F238E27FC236}">
                      <a16:creationId xmlns:a16="http://schemas.microsoft.com/office/drawing/2014/main" id="{65EAE55E-465E-44B2-E13F-AC648D7E665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47" name="Ellipse 4546">
                    <a:extLst>
                      <a:ext uri="{FF2B5EF4-FFF2-40B4-BE49-F238E27FC236}">
                        <a16:creationId xmlns:a16="http://schemas.microsoft.com/office/drawing/2014/main" id="{566519DA-C1F0-3B6D-6E2F-7D17B878F8B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8" name="Additionszeichen 4547">
                    <a:extLst>
                      <a:ext uri="{FF2B5EF4-FFF2-40B4-BE49-F238E27FC236}">
                        <a16:creationId xmlns:a16="http://schemas.microsoft.com/office/drawing/2014/main" id="{8E8532A3-F83D-369C-414E-F164905BFC7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08" name="Gruppieren 4507">
                  <a:extLst>
                    <a:ext uri="{FF2B5EF4-FFF2-40B4-BE49-F238E27FC236}">
                      <a16:creationId xmlns:a16="http://schemas.microsoft.com/office/drawing/2014/main" id="{DDE77F6C-24AF-F5C0-78F3-ADA403D1149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45" name="Ellipse 4544">
                    <a:extLst>
                      <a:ext uri="{FF2B5EF4-FFF2-40B4-BE49-F238E27FC236}">
                        <a16:creationId xmlns:a16="http://schemas.microsoft.com/office/drawing/2014/main" id="{ABA94ED1-342B-6062-EC18-D29E8A8487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6" name="Additionszeichen 4545">
                    <a:extLst>
                      <a:ext uri="{FF2B5EF4-FFF2-40B4-BE49-F238E27FC236}">
                        <a16:creationId xmlns:a16="http://schemas.microsoft.com/office/drawing/2014/main" id="{4357109E-6443-C5B4-9817-A810F605724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09" name="Gruppieren 4508">
                  <a:extLst>
                    <a:ext uri="{FF2B5EF4-FFF2-40B4-BE49-F238E27FC236}">
                      <a16:creationId xmlns:a16="http://schemas.microsoft.com/office/drawing/2014/main" id="{FA3685ED-0B60-76D4-8A6D-23510D9C786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43" name="Ellipse 4542">
                    <a:extLst>
                      <a:ext uri="{FF2B5EF4-FFF2-40B4-BE49-F238E27FC236}">
                        <a16:creationId xmlns:a16="http://schemas.microsoft.com/office/drawing/2014/main" id="{1EC8757D-5414-3E64-00EF-5D9A957D561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4" name="Additionszeichen 4543">
                    <a:extLst>
                      <a:ext uri="{FF2B5EF4-FFF2-40B4-BE49-F238E27FC236}">
                        <a16:creationId xmlns:a16="http://schemas.microsoft.com/office/drawing/2014/main" id="{B8D5A67E-227B-7E30-209A-744DA1B5F5E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10" name="Gruppieren 4509">
                  <a:extLst>
                    <a:ext uri="{FF2B5EF4-FFF2-40B4-BE49-F238E27FC236}">
                      <a16:creationId xmlns:a16="http://schemas.microsoft.com/office/drawing/2014/main" id="{068FD284-330A-2212-E24F-05E1AD251A1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41" name="Ellipse 4540">
                    <a:extLst>
                      <a:ext uri="{FF2B5EF4-FFF2-40B4-BE49-F238E27FC236}">
                        <a16:creationId xmlns:a16="http://schemas.microsoft.com/office/drawing/2014/main" id="{B0EAD819-892B-CB4E-4AD5-71AB2D2167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2" name="Additionszeichen 4541">
                    <a:extLst>
                      <a:ext uri="{FF2B5EF4-FFF2-40B4-BE49-F238E27FC236}">
                        <a16:creationId xmlns:a16="http://schemas.microsoft.com/office/drawing/2014/main" id="{B5593BD2-2728-F9E1-BB0D-D4D302190BA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11" name="Gruppieren 4510">
                  <a:extLst>
                    <a:ext uri="{FF2B5EF4-FFF2-40B4-BE49-F238E27FC236}">
                      <a16:creationId xmlns:a16="http://schemas.microsoft.com/office/drawing/2014/main" id="{70F144EB-0283-B977-12E4-DE2EAF853C3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39" name="Ellipse 4538">
                    <a:extLst>
                      <a:ext uri="{FF2B5EF4-FFF2-40B4-BE49-F238E27FC236}">
                        <a16:creationId xmlns:a16="http://schemas.microsoft.com/office/drawing/2014/main" id="{0CBD2E94-48E8-EF59-3C9B-4A551C8A1CF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0" name="Additionszeichen 4539">
                    <a:extLst>
                      <a:ext uri="{FF2B5EF4-FFF2-40B4-BE49-F238E27FC236}">
                        <a16:creationId xmlns:a16="http://schemas.microsoft.com/office/drawing/2014/main" id="{4BE9C4D8-F046-D96A-1BE9-22EA363CA39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12" name="Gruppieren 4511">
                  <a:extLst>
                    <a:ext uri="{FF2B5EF4-FFF2-40B4-BE49-F238E27FC236}">
                      <a16:creationId xmlns:a16="http://schemas.microsoft.com/office/drawing/2014/main" id="{81AE084C-E513-EBDE-C6F5-DCE1E884236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37" name="Ellipse 4536">
                    <a:extLst>
                      <a:ext uri="{FF2B5EF4-FFF2-40B4-BE49-F238E27FC236}">
                        <a16:creationId xmlns:a16="http://schemas.microsoft.com/office/drawing/2014/main" id="{EFC2BDC4-CCA1-749B-D29D-985BD77F881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8" name="Additionszeichen 4537">
                    <a:extLst>
                      <a:ext uri="{FF2B5EF4-FFF2-40B4-BE49-F238E27FC236}">
                        <a16:creationId xmlns:a16="http://schemas.microsoft.com/office/drawing/2014/main" id="{8B790D01-302A-6072-64D4-3827B09965E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13" name="Gruppieren 4512">
                  <a:extLst>
                    <a:ext uri="{FF2B5EF4-FFF2-40B4-BE49-F238E27FC236}">
                      <a16:creationId xmlns:a16="http://schemas.microsoft.com/office/drawing/2014/main" id="{35BB8149-B591-DFB8-7D1A-1EC96B7D477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35" name="Ellipse 4534">
                    <a:extLst>
                      <a:ext uri="{FF2B5EF4-FFF2-40B4-BE49-F238E27FC236}">
                        <a16:creationId xmlns:a16="http://schemas.microsoft.com/office/drawing/2014/main" id="{8BCF50D8-A23E-E89B-0320-9C06E660794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6" name="Additionszeichen 4535">
                    <a:extLst>
                      <a:ext uri="{FF2B5EF4-FFF2-40B4-BE49-F238E27FC236}">
                        <a16:creationId xmlns:a16="http://schemas.microsoft.com/office/drawing/2014/main" id="{379FEA09-496F-7C4C-2622-32710EC946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14" name="Gruppieren 4513">
                  <a:extLst>
                    <a:ext uri="{FF2B5EF4-FFF2-40B4-BE49-F238E27FC236}">
                      <a16:creationId xmlns:a16="http://schemas.microsoft.com/office/drawing/2014/main" id="{1975FFC5-ABE8-1559-A3B7-461EA371CD7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33" name="Ellipse 4532">
                    <a:extLst>
                      <a:ext uri="{FF2B5EF4-FFF2-40B4-BE49-F238E27FC236}">
                        <a16:creationId xmlns:a16="http://schemas.microsoft.com/office/drawing/2014/main" id="{6E9E515D-5E73-1435-EDCF-0B9441AB33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4" name="Additionszeichen 4533">
                    <a:extLst>
                      <a:ext uri="{FF2B5EF4-FFF2-40B4-BE49-F238E27FC236}">
                        <a16:creationId xmlns:a16="http://schemas.microsoft.com/office/drawing/2014/main" id="{D43C8943-E350-99D3-8FBE-39D9E81B592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15" name="Gruppieren 4514">
                  <a:extLst>
                    <a:ext uri="{FF2B5EF4-FFF2-40B4-BE49-F238E27FC236}">
                      <a16:creationId xmlns:a16="http://schemas.microsoft.com/office/drawing/2014/main" id="{563DB421-EA6F-22EB-3F57-F10791D56A7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31" name="Ellipse 4530">
                    <a:extLst>
                      <a:ext uri="{FF2B5EF4-FFF2-40B4-BE49-F238E27FC236}">
                        <a16:creationId xmlns:a16="http://schemas.microsoft.com/office/drawing/2014/main" id="{1983CF21-A2F2-ADF0-FDB4-12C1F7934D7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2" name="Additionszeichen 4531">
                    <a:extLst>
                      <a:ext uri="{FF2B5EF4-FFF2-40B4-BE49-F238E27FC236}">
                        <a16:creationId xmlns:a16="http://schemas.microsoft.com/office/drawing/2014/main" id="{15602845-2FAF-A540-AD08-F368927BDD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16" name="Gruppieren 4515">
                  <a:extLst>
                    <a:ext uri="{FF2B5EF4-FFF2-40B4-BE49-F238E27FC236}">
                      <a16:creationId xmlns:a16="http://schemas.microsoft.com/office/drawing/2014/main" id="{6046723E-5221-B90B-7E4A-FA4FDAC6FF0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29" name="Ellipse 4528">
                    <a:extLst>
                      <a:ext uri="{FF2B5EF4-FFF2-40B4-BE49-F238E27FC236}">
                        <a16:creationId xmlns:a16="http://schemas.microsoft.com/office/drawing/2014/main" id="{27EF1DBC-8050-2C31-38FE-520C757B170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0" name="Additionszeichen 4529">
                    <a:extLst>
                      <a:ext uri="{FF2B5EF4-FFF2-40B4-BE49-F238E27FC236}">
                        <a16:creationId xmlns:a16="http://schemas.microsoft.com/office/drawing/2014/main" id="{B0614E63-95A7-9D48-0E2A-EA61D178447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517" name="Ellipse 4516">
                  <a:extLst>
                    <a:ext uri="{FF2B5EF4-FFF2-40B4-BE49-F238E27FC236}">
                      <a16:creationId xmlns:a16="http://schemas.microsoft.com/office/drawing/2014/main" id="{24029C18-7301-042A-31A5-0D3533435A11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18" name="Ellipse 4517">
                  <a:extLst>
                    <a:ext uri="{FF2B5EF4-FFF2-40B4-BE49-F238E27FC236}">
                      <a16:creationId xmlns:a16="http://schemas.microsoft.com/office/drawing/2014/main" id="{D7BF9A13-3DBA-4F2B-411D-5695E215B431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19" name="Ellipse 4518">
                  <a:extLst>
                    <a:ext uri="{FF2B5EF4-FFF2-40B4-BE49-F238E27FC236}">
                      <a16:creationId xmlns:a16="http://schemas.microsoft.com/office/drawing/2014/main" id="{6B9991A4-4A36-5439-B0E0-DD840BA4DA27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0" name="Ellipse 4519">
                  <a:extLst>
                    <a:ext uri="{FF2B5EF4-FFF2-40B4-BE49-F238E27FC236}">
                      <a16:creationId xmlns:a16="http://schemas.microsoft.com/office/drawing/2014/main" id="{8B664B31-31EB-1B48-DB96-681F47517C90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1" name="Ellipse 4520">
                  <a:extLst>
                    <a:ext uri="{FF2B5EF4-FFF2-40B4-BE49-F238E27FC236}">
                      <a16:creationId xmlns:a16="http://schemas.microsoft.com/office/drawing/2014/main" id="{C7A7E63A-53FF-A3AA-7EA3-5A3EDDB87458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2" name="Ellipse 4521">
                  <a:extLst>
                    <a:ext uri="{FF2B5EF4-FFF2-40B4-BE49-F238E27FC236}">
                      <a16:creationId xmlns:a16="http://schemas.microsoft.com/office/drawing/2014/main" id="{884BC982-B628-D343-D2C6-D9DE5CFE621F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3" name="Ellipse 4522">
                  <a:extLst>
                    <a:ext uri="{FF2B5EF4-FFF2-40B4-BE49-F238E27FC236}">
                      <a16:creationId xmlns:a16="http://schemas.microsoft.com/office/drawing/2014/main" id="{E8F27F4D-ED1F-3373-BFB5-EAA37E28AB69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4" name="Ellipse 4523">
                  <a:extLst>
                    <a:ext uri="{FF2B5EF4-FFF2-40B4-BE49-F238E27FC236}">
                      <a16:creationId xmlns:a16="http://schemas.microsoft.com/office/drawing/2014/main" id="{2D7FE8A0-828A-531A-E793-C509C2F59557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5" name="Ellipse 4524">
                  <a:extLst>
                    <a:ext uri="{FF2B5EF4-FFF2-40B4-BE49-F238E27FC236}">
                      <a16:creationId xmlns:a16="http://schemas.microsoft.com/office/drawing/2014/main" id="{5A401329-84AC-B9D1-87D0-C7A1D0860056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6" name="Ellipse 4525">
                  <a:extLst>
                    <a:ext uri="{FF2B5EF4-FFF2-40B4-BE49-F238E27FC236}">
                      <a16:creationId xmlns:a16="http://schemas.microsoft.com/office/drawing/2014/main" id="{92B6A73C-73A0-B22D-123B-C009EC5B3AE1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7" name="Ellipse 4526">
                  <a:extLst>
                    <a:ext uri="{FF2B5EF4-FFF2-40B4-BE49-F238E27FC236}">
                      <a16:creationId xmlns:a16="http://schemas.microsoft.com/office/drawing/2014/main" id="{60CD49E2-78C1-DB8C-2EB8-6C9D3C492C90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8" name="Ellipse 4527">
                  <a:extLst>
                    <a:ext uri="{FF2B5EF4-FFF2-40B4-BE49-F238E27FC236}">
                      <a16:creationId xmlns:a16="http://schemas.microsoft.com/office/drawing/2014/main" id="{E7582755-D02D-3667-E7BE-6FA631A2DDB7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502" name="L-Schale">
                <a:extLst>
                  <a:ext uri="{FF2B5EF4-FFF2-40B4-BE49-F238E27FC236}">
                    <a16:creationId xmlns:a16="http://schemas.microsoft.com/office/drawing/2014/main" id="{0877E79B-290A-05E8-E8F8-B6E59518351F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03" name="M-Schale">
                <a:extLst>
                  <a:ext uri="{FF2B5EF4-FFF2-40B4-BE49-F238E27FC236}">
                    <a16:creationId xmlns:a16="http://schemas.microsoft.com/office/drawing/2014/main" id="{180DC99D-A7DC-CC6A-E297-FB4DFD60B535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64" name="Gruppieren 4463">
              <a:extLst>
                <a:ext uri="{FF2B5EF4-FFF2-40B4-BE49-F238E27FC236}">
                  <a16:creationId xmlns:a16="http://schemas.microsoft.com/office/drawing/2014/main" id="{E7436FC1-A06D-2719-7123-7439EF744C2F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498" name="Ellipse 4497">
                <a:extLst>
                  <a:ext uri="{FF2B5EF4-FFF2-40B4-BE49-F238E27FC236}">
                    <a16:creationId xmlns:a16="http://schemas.microsoft.com/office/drawing/2014/main" id="{8E001F55-90CF-328F-3206-E7331D2010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99" name="Minuszeichen 4498">
                <a:extLst>
                  <a:ext uri="{FF2B5EF4-FFF2-40B4-BE49-F238E27FC236}">
                    <a16:creationId xmlns:a16="http://schemas.microsoft.com/office/drawing/2014/main" id="{4ADAED54-73B9-7F59-A8E3-CF9FAD7FA93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65" name="Gruppieren 4464">
              <a:extLst>
                <a:ext uri="{FF2B5EF4-FFF2-40B4-BE49-F238E27FC236}">
                  <a16:creationId xmlns:a16="http://schemas.microsoft.com/office/drawing/2014/main" id="{444C2A95-7926-7930-DBEF-E184CB8BDB2B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496" name="Ellipse 4495">
                <a:extLst>
                  <a:ext uri="{FF2B5EF4-FFF2-40B4-BE49-F238E27FC236}">
                    <a16:creationId xmlns:a16="http://schemas.microsoft.com/office/drawing/2014/main" id="{1A8EAFDE-2193-BF7A-B0A4-290164AE61F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97" name="Minuszeichen 4496">
                <a:extLst>
                  <a:ext uri="{FF2B5EF4-FFF2-40B4-BE49-F238E27FC236}">
                    <a16:creationId xmlns:a16="http://schemas.microsoft.com/office/drawing/2014/main" id="{4AD07CEE-7354-FFAA-BEE4-FA7D0969B83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66" name="Gruppieren 4465">
              <a:extLst>
                <a:ext uri="{FF2B5EF4-FFF2-40B4-BE49-F238E27FC236}">
                  <a16:creationId xmlns:a16="http://schemas.microsoft.com/office/drawing/2014/main" id="{7BA94967-F351-1E80-71C4-5A9E16272EE4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494" name="Ellipse 4493">
                <a:extLst>
                  <a:ext uri="{FF2B5EF4-FFF2-40B4-BE49-F238E27FC236}">
                    <a16:creationId xmlns:a16="http://schemas.microsoft.com/office/drawing/2014/main" id="{2298EC34-BCE9-9DF4-2D97-05375137A3A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95" name="Minuszeichen 4494">
                <a:extLst>
                  <a:ext uri="{FF2B5EF4-FFF2-40B4-BE49-F238E27FC236}">
                    <a16:creationId xmlns:a16="http://schemas.microsoft.com/office/drawing/2014/main" id="{25226C7E-42A6-9CD9-929F-2C5A18D518C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67" name="Gruppieren 4466">
              <a:extLst>
                <a:ext uri="{FF2B5EF4-FFF2-40B4-BE49-F238E27FC236}">
                  <a16:creationId xmlns:a16="http://schemas.microsoft.com/office/drawing/2014/main" id="{F1053474-5F88-1294-FF5E-E7F43E2C0269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492" name="Ellipse 4491">
                <a:extLst>
                  <a:ext uri="{FF2B5EF4-FFF2-40B4-BE49-F238E27FC236}">
                    <a16:creationId xmlns:a16="http://schemas.microsoft.com/office/drawing/2014/main" id="{D5523C70-6749-65B1-476D-96704C43AE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93" name="Minuszeichen 4492">
                <a:extLst>
                  <a:ext uri="{FF2B5EF4-FFF2-40B4-BE49-F238E27FC236}">
                    <a16:creationId xmlns:a16="http://schemas.microsoft.com/office/drawing/2014/main" id="{F99910F0-5E8E-5325-C82E-2E02D11790E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68" name="Gruppieren 4467">
              <a:extLst>
                <a:ext uri="{FF2B5EF4-FFF2-40B4-BE49-F238E27FC236}">
                  <a16:creationId xmlns:a16="http://schemas.microsoft.com/office/drawing/2014/main" id="{641ED608-2C67-7B97-A1AF-3E7CBFE2E498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490" name="Ellipse 4489">
                <a:extLst>
                  <a:ext uri="{FF2B5EF4-FFF2-40B4-BE49-F238E27FC236}">
                    <a16:creationId xmlns:a16="http://schemas.microsoft.com/office/drawing/2014/main" id="{63CBC3FB-9093-C92D-DBB3-96F7B8892CF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91" name="Minuszeichen 4490">
                <a:extLst>
                  <a:ext uri="{FF2B5EF4-FFF2-40B4-BE49-F238E27FC236}">
                    <a16:creationId xmlns:a16="http://schemas.microsoft.com/office/drawing/2014/main" id="{551DA90A-C878-2C12-DA92-0AB5FC370E1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69" name="Gruppieren 4468">
              <a:extLst>
                <a:ext uri="{FF2B5EF4-FFF2-40B4-BE49-F238E27FC236}">
                  <a16:creationId xmlns:a16="http://schemas.microsoft.com/office/drawing/2014/main" id="{4364B054-3350-4A8E-5B5E-C08E2EB58A92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488" name="Ellipse 4487">
                <a:extLst>
                  <a:ext uri="{FF2B5EF4-FFF2-40B4-BE49-F238E27FC236}">
                    <a16:creationId xmlns:a16="http://schemas.microsoft.com/office/drawing/2014/main" id="{6B364895-8E80-C9F4-FE15-394CB73F6E5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89" name="Minuszeichen 4488">
                <a:extLst>
                  <a:ext uri="{FF2B5EF4-FFF2-40B4-BE49-F238E27FC236}">
                    <a16:creationId xmlns:a16="http://schemas.microsoft.com/office/drawing/2014/main" id="{7F839EA9-43C2-69D9-22D7-DB68045B850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70" name="Gruppieren 4469">
              <a:extLst>
                <a:ext uri="{FF2B5EF4-FFF2-40B4-BE49-F238E27FC236}">
                  <a16:creationId xmlns:a16="http://schemas.microsoft.com/office/drawing/2014/main" id="{4DD0C88B-8987-75ED-863C-2F88C63CAF93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486" name="Ellipse 4485">
                <a:extLst>
                  <a:ext uri="{FF2B5EF4-FFF2-40B4-BE49-F238E27FC236}">
                    <a16:creationId xmlns:a16="http://schemas.microsoft.com/office/drawing/2014/main" id="{F8FED94A-A1EA-FE40-008E-740FBD026E9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87" name="Minuszeichen 4486">
                <a:extLst>
                  <a:ext uri="{FF2B5EF4-FFF2-40B4-BE49-F238E27FC236}">
                    <a16:creationId xmlns:a16="http://schemas.microsoft.com/office/drawing/2014/main" id="{B9EEF50A-6553-F201-9A7F-8B369D5F8A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71" name="Gruppieren 4470">
              <a:extLst>
                <a:ext uri="{FF2B5EF4-FFF2-40B4-BE49-F238E27FC236}">
                  <a16:creationId xmlns:a16="http://schemas.microsoft.com/office/drawing/2014/main" id="{4589F4AC-E71D-0855-C742-B51AC8E3922B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484" name="Ellipse 4483">
                <a:extLst>
                  <a:ext uri="{FF2B5EF4-FFF2-40B4-BE49-F238E27FC236}">
                    <a16:creationId xmlns:a16="http://schemas.microsoft.com/office/drawing/2014/main" id="{3904325B-25CF-C1F8-0924-32595FA02B3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85" name="Minuszeichen 4484">
                <a:extLst>
                  <a:ext uri="{FF2B5EF4-FFF2-40B4-BE49-F238E27FC236}">
                    <a16:creationId xmlns:a16="http://schemas.microsoft.com/office/drawing/2014/main" id="{A881C5BC-26E8-FBB3-EECA-C2D7B4C3408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72" name="Gruppieren 4471">
              <a:extLst>
                <a:ext uri="{FF2B5EF4-FFF2-40B4-BE49-F238E27FC236}">
                  <a16:creationId xmlns:a16="http://schemas.microsoft.com/office/drawing/2014/main" id="{7B98B985-56E4-2679-1BD1-CB73EFCAB72D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482" name="Ellipse 4481">
                <a:extLst>
                  <a:ext uri="{FF2B5EF4-FFF2-40B4-BE49-F238E27FC236}">
                    <a16:creationId xmlns:a16="http://schemas.microsoft.com/office/drawing/2014/main" id="{39F9D88A-FD39-13B1-E761-451DCE041BB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83" name="Minuszeichen 4482">
                <a:extLst>
                  <a:ext uri="{FF2B5EF4-FFF2-40B4-BE49-F238E27FC236}">
                    <a16:creationId xmlns:a16="http://schemas.microsoft.com/office/drawing/2014/main" id="{6C26C342-7D3B-0578-C518-3CFF4F07BF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73" name="Gruppieren 4472">
              <a:extLst>
                <a:ext uri="{FF2B5EF4-FFF2-40B4-BE49-F238E27FC236}">
                  <a16:creationId xmlns:a16="http://schemas.microsoft.com/office/drawing/2014/main" id="{615F4652-E841-BDB0-F584-ED2267A0541D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480" name="Ellipse 4479">
                <a:extLst>
                  <a:ext uri="{FF2B5EF4-FFF2-40B4-BE49-F238E27FC236}">
                    <a16:creationId xmlns:a16="http://schemas.microsoft.com/office/drawing/2014/main" id="{0E808467-EB21-0DAA-542E-4B8E1D7307E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81" name="Minuszeichen 4480">
                <a:extLst>
                  <a:ext uri="{FF2B5EF4-FFF2-40B4-BE49-F238E27FC236}">
                    <a16:creationId xmlns:a16="http://schemas.microsoft.com/office/drawing/2014/main" id="{ED27B1BB-D0FD-A22A-DD4D-A0E90CBB60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74" name="Gruppieren 4473">
              <a:extLst>
                <a:ext uri="{FF2B5EF4-FFF2-40B4-BE49-F238E27FC236}">
                  <a16:creationId xmlns:a16="http://schemas.microsoft.com/office/drawing/2014/main" id="{7E7A2BBC-99A4-07B8-7933-D68252237CE1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478" name="Ellipse 4477">
                <a:extLst>
                  <a:ext uri="{FF2B5EF4-FFF2-40B4-BE49-F238E27FC236}">
                    <a16:creationId xmlns:a16="http://schemas.microsoft.com/office/drawing/2014/main" id="{C4AA0DFC-7932-014C-D286-8AE3E7A5FA5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79" name="Minuszeichen 4478">
                <a:extLst>
                  <a:ext uri="{FF2B5EF4-FFF2-40B4-BE49-F238E27FC236}">
                    <a16:creationId xmlns:a16="http://schemas.microsoft.com/office/drawing/2014/main" id="{02B4F5A5-79B9-4356-D5C0-207F63E610F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75" name="Gruppieren 4474">
              <a:extLst>
                <a:ext uri="{FF2B5EF4-FFF2-40B4-BE49-F238E27FC236}">
                  <a16:creationId xmlns:a16="http://schemas.microsoft.com/office/drawing/2014/main" id="{19B3E605-D77F-0E28-5CA1-089770AB21C8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476" name="Ellipse 4475">
                <a:extLst>
                  <a:ext uri="{FF2B5EF4-FFF2-40B4-BE49-F238E27FC236}">
                    <a16:creationId xmlns:a16="http://schemas.microsoft.com/office/drawing/2014/main" id="{ADF3C944-8740-9E6D-5D69-A7EB1803558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77" name="Minuszeichen 4476">
                <a:extLst>
                  <a:ext uri="{FF2B5EF4-FFF2-40B4-BE49-F238E27FC236}">
                    <a16:creationId xmlns:a16="http://schemas.microsoft.com/office/drawing/2014/main" id="{5B636CF4-2565-07BE-D3E4-66515194BA8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553" name="Gruppieren 4552">
            <a:extLst>
              <a:ext uri="{FF2B5EF4-FFF2-40B4-BE49-F238E27FC236}">
                <a16:creationId xmlns:a16="http://schemas.microsoft.com/office/drawing/2014/main" id="{40E641DA-9ED3-47FB-983E-1014C12E9F03}"/>
              </a:ext>
            </a:extLst>
          </p:cNvPr>
          <p:cNvGrpSpPr>
            <a:grpSpLocks noChangeAspect="1"/>
          </p:cNvGrpSpPr>
          <p:nvPr/>
        </p:nvGrpSpPr>
        <p:grpSpPr>
          <a:xfrm>
            <a:off x="7387694" y="2309028"/>
            <a:ext cx="944149" cy="979578"/>
            <a:chOff x="3576000" y="816426"/>
            <a:chExt cx="5040000" cy="5229127"/>
          </a:xfrm>
        </p:grpSpPr>
        <p:grpSp>
          <p:nvGrpSpPr>
            <p:cNvPr id="4554" name="Magnesium ohne e-">
              <a:extLst>
                <a:ext uri="{FF2B5EF4-FFF2-40B4-BE49-F238E27FC236}">
                  <a16:creationId xmlns:a16="http://schemas.microsoft.com/office/drawing/2014/main" id="{7D3861E9-04B9-2B0C-C9EE-F30684FA65ED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591" name="K-Schale">
                <a:extLst>
                  <a:ext uri="{FF2B5EF4-FFF2-40B4-BE49-F238E27FC236}">
                    <a16:creationId xmlns:a16="http://schemas.microsoft.com/office/drawing/2014/main" id="{4B27FE56-65AE-FC3E-F1C3-A21E7C621A72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592" name="Atomkern mit Protonen und Neutronen">
                <a:extLst>
                  <a:ext uri="{FF2B5EF4-FFF2-40B4-BE49-F238E27FC236}">
                    <a16:creationId xmlns:a16="http://schemas.microsoft.com/office/drawing/2014/main" id="{3B05772F-4DCD-1188-7A8F-2E40420DF264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595" name="Atomkern">
                  <a:extLst>
                    <a:ext uri="{FF2B5EF4-FFF2-40B4-BE49-F238E27FC236}">
                      <a16:creationId xmlns:a16="http://schemas.microsoft.com/office/drawing/2014/main" id="{616707CB-FF38-9B73-A500-0823D7E2AA85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596" name="Gruppieren 4595">
                  <a:extLst>
                    <a:ext uri="{FF2B5EF4-FFF2-40B4-BE49-F238E27FC236}">
                      <a16:creationId xmlns:a16="http://schemas.microsoft.com/office/drawing/2014/main" id="{30B34102-604D-9235-CC53-4B5ED27C128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42" name="Ellipse 4641">
                    <a:extLst>
                      <a:ext uri="{FF2B5EF4-FFF2-40B4-BE49-F238E27FC236}">
                        <a16:creationId xmlns:a16="http://schemas.microsoft.com/office/drawing/2014/main" id="{435AF585-6176-E8D9-CB97-5425D068C87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43" name="Additionszeichen 4642">
                    <a:extLst>
                      <a:ext uri="{FF2B5EF4-FFF2-40B4-BE49-F238E27FC236}">
                        <a16:creationId xmlns:a16="http://schemas.microsoft.com/office/drawing/2014/main" id="{B8F5AA8C-8585-4C64-3B84-E09746579C8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97" name="Gruppieren 4596">
                  <a:extLst>
                    <a:ext uri="{FF2B5EF4-FFF2-40B4-BE49-F238E27FC236}">
                      <a16:creationId xmlns:a16="http://schemas.microsoft.com/office/drawing/2014/main" id="{EC447616-F0D9-766B-B019-6ECAE9555FD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40" name="Ellipse 4639">
                    <a:extLst>
                      <a:ext uri="{FF2B5EF4-FFF2-40B4-BE49-F238E27FC236}">
                        <a16:creationId xmlns:a16="http://schemas.microsoft.com/office/drawing/2014/main" id="{7E299EE9-7FA1-3CCF-B11A-CCAEE73050E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41" name="Additionszeichen 4640">
                    <a:extLst>
                      <a:ext uri="{FF2B5EF4-FFF2-40B4-BE49-F238E27FC236}">
                        <a16:creationId xmlns:a16="http://schemas.microsoft.com/office/drawing/2014/main" id="{D14E0A80-C3BC-3054-1206-AAE3977EDD0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98" name="Gruppieren 4597">
                  <a:extLst>
                    <a:ext uri="{FF2B5EF4-FFF2-40B4-BE49-F238E27FC236}">
                      <a16:creationId xmlns:a16="http://schemas.microsoft.com/office/drawing/2014/main" id="{9FFBD5F4-6DB8-B6C5-0E18-6122C8A700D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38" name="Ellipse 4637">
                    <a:extLst>
                      <a:ext uri="{FF2B5EF4-FFF2-40B4-BE49-F238E27FC236}">
                        <a16:creationId xmlns:a16="http://schemas.microsoft.com/office/drawing/2014/main" id="{66AF9EDB-B05C-C7F7-6720-EF7575B3325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39" name="Additionszeichen 4638">
                    <a:extLst>
                      <a:ext uri="{FF2B5EF4-FFF2-40B4-BE49-F238E27FC236}">
                        <a16:creationId xmlns:a16="http://schemas.microsoft.com/office/drawing/2014/main" id="{931038D0-B847-01B8-A18F-8FE0D27AF4F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99" name="Gruppieren 4598">
                  <a:extLst>
                    <a:ext uri="{FF2B5EF4-FFF2-40B4-BE49-F238E27FC236}">
                      <a16:creationId xmlns:a16="http://schemas.microsoft.com/office/drawing/2014/main" id="{CE2EB115-D2A8-CC30-E974-79AA767D206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36" name="Ellipse 4635">
                    <a:extLst>
                      <a:ext uri="{FF2B5EF4-FFF2-40B4-BE49-F238E27FC236}">
                        <a16:creationId xmlns:a16="http://schemas.microsoft.com/office/drawing/2014/main" id="{680F52FC-F6B7-6DD2-FFE1-AA91239D4F0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37" name="Additionszeichen 4636">
                    <a:extLst>
                      <a:ext uri="{FF2B5EF4-FFF2-40B4-BE49-F238E27FC236}">
                        <a16:creationId xmlns:a16="http://schemas.microsoft.com/office/drawing/2014/main" id="{8A70F199-9565-0460-F39B-1322F6EEB33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00" name="Gruppieren 4599">
                  <a:extLst>
                    <a:ext uri="{FF2B5EF4-FFF2-40B4-BE49-F238E27FC236}">
                      <a16:creationId xmlns:a16="http://schemas.microsoft.com/office/drawing/2014/main" id="{B82BD81C-F5FB-5F9F-64B1-1ADE610280D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34" name="Ellipse 4633">
                    <a:extLst>
                      <a:ext uri="{FF2B5EF4-FFF2-40B4-BE49-F238E27FC236}">
                        <a16:creationId xmlns:a16="http://schemas.microsoft.com/office/drawing/2014/main" id="{24F10A6E-13CA-0B4A-75A8-D28F94BEA62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35" name="Additionszeichen 4634">
                    <a:extLst>
                      <a:ext uri="{FF2B5EF4-FFF2-40B4-BE49-F238E27FC236}">
                        <a16:creationId xmlns:a16="http://schemas.microsoft.com/office/drawing/2014/main" id="{9197DFE6-5652-41A3-4C5F-BADDB83453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01" name="Gruppieren 4600">
                  <a:extLst>
                    <a:ext uri="{FF2B5EF4-FFF2-40B4-BE49-F238E27FC236}">
                      <a16:creationId xmlns:a16="http://schemas.microsoft.com/office/drawing/2014/main" id="{4E631CD4-2964-D20B-A9A9-2F6DD56F76A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32" name="Ellipse 4631">
                    <a:extLst>
                      <a:ext uri="{FF2B5EF4-FFF2-40B4-BE49-F238E27FC236}">
                        <a16:creationId xmlns:a16="http://schemas.microsoft.com/office/drawing/2014/main" id="{6FCBED29-3B26-7F28-00D9-2AD021E2ED5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33" name="Additionszeichen 4632">
                    <a:extLst>
                      <a:ext uri="{FF2B5EF4-FFF2-40B4-BE49-F238E27FC236}">
                        <a16:creationId xmlns:a16="http://schemas.microsoft.com/office/drawing/2014/main" id="{3186EAB6-33F7-BA46-6C95-5718A48B38A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02" name="Gruppieren 4601">
                  <a:extLst>
                    <a:ext uri="{FF2B5EF4-FFF2-40B4-BE49-F238E27FC236}">
                      <a16:creationId xmlns:a16="http://schemas.microsoft.com/office/drawing/2014/main" id="{F361704D-2B5E-35B3-8BE0-B261194FF90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30" name="Ellipse 4629">
                    <a:extLst>
                      <a:ext uri="{FF2B5EF4-FFF2-40B4-BE49-F238E27FC236}">
                        <a16:creationId xmlns:a16="http://schemas.microsoft.com/office/drawing/2014/main" id="{636D0DC7-CEDC-3156-9221-3CB0A7CECB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31" name="Additionszeichen 4630">
                    <a:extLst>
                      <a:ext uri="{FF2B5EF4-FFF2-40B4-BE49-F238E27FC236}">
                        <a16:creationId xmlns:a16="http://schemas.microsoft.com/office/drawing/2014/main" id="{2A1C2112-405B-038B-555C-3ACED79FB76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03" name="Gruppieren 4602">
                  <a:extLst>
                    <a:ext uri="{FF2B5EF4-FFF2-40B4-BE49-F238E27FC236}">
                      <a16:creationId xmlns:a16="http://schemas.microsoft.com/office/drawing/2014/main" id="{8E2F80DB-9B04-111E-DC2D-C0730D0B911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28" name="Ellipse 4627">
                    <a:extLst>
                      <a:ext uri="{FF2B5EF4-FFF2-40B4-BE49-F238E27FC236}">
                        <a16:creationId xmlns:a16="http://schemas.microsoft.com/office/drawing/2014/main" id="{434F94BC-E2B7-FD90-4BC5-27B299DF8DC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9" name="Additionszeichen 4628">
                    <a:extLst>
                      <a:ext uri="{FF2B5EF4-FFF2-40B4-BE49-F238E27FC236}">
                        <a16:creationId xmlns:a16="http://schemas.microsoft.com/office/drawing/2014/main" id="{BDFB4998-46DB-EAB3-442A-338E879D66B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04" name="Gruppieren 4603">
                  <a:extLst>
                    <a:ext uri="{FF2B5EF4-FFF2-40B4-BE49-F238E27FC236}">
                      <a16:creationId xmlns:a16="http://schemas.microsoft.com/office/drawing/2014/main" id="{8D0B4BD3-8207-5156-E001-16E6156756C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26" name="Ellipse 4625">
                    <a:extLst>
                      <a:ext uri="{FF2B5EF4-FFF2-40B4-BE49-F238E27FC236}">
                        <a16:creationId xmlns:a16="http://schemas.microsoft.com/office/drawing/2014/main" id="{ED42FCA8-35D9-F4A2-120E-B76EBD4F87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7" name="Additionszeichen 4626">
                    <a:extLst>
                      <a:ext uri="{FF2B5EF4-FFF2-40B4-BE49-F238E27FC236}">
                        <a16:creationId xmlns:a16="http://schemas.microsoft.com/office/drawing/2014/main" id="{10C71911-5EDB-662D-0BD5-D7D37B0AEE2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05" name="Gruppieren 4604">
                  <a:extLst>
                    <a:ext uri="{FF2B5EF4-FFF2-40B4-BE49-F238E27FC236}">
                      <a16:creationId xmlns:a16="http://schemas.microsoft.com/office/drawing/2014/main" id="{9C04CB93-CE33-3520-E6D9-669F80842D3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24" name="Ellipse 4623">
                    <a:extLst>
                      <a:ext uri="{FF2B5EF4-FFF2-40B4-BE49-F238E27FC236}">
                        <a16:creationId xmlns:a16="http://schemas.microsoft.com/office/drawing/2014/main" id="{CEDB6622-D37F-8728-6E9E-37D1E37BBCD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5" name="Additionszeichen 4624">
                    <a:extLst>
                      <a:ext uri="{FF2B5EF4-FFF2-40B4-BE49-F238E27FC236}">
                        <a16:creationId xmlns:a16="http://schemas.microsoft.com/office/drawing/2014/main" id="{B89DE41F-7ADA-EB74-FC7C-A66B455694E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06" name="Gruppieren 4605">
                  <a:extLst>
                    <a:ext uri="{FF2B5EF4-FFF2-40B4-BE49-F238E27FC236}">
                      <a16:creationId xmlns:a16="http://schemas.microsoft.com/office/drawing/2014/main" id="{55DB7CEB-3026-9C8A-E87D-353DD831BEB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22" name="Ellipse 4621">
                    <a:extLst>
                      <a:ext uri="{FF2B5EF4-FFF2-40B4-BE49-F238E27FC236}">
                        <a16:creationId xmlns:a16="http://schemas.microsoft.com/office/drawing/2014/main" id="{DDB1338D-3E57-A246-7FB0-E3DED3DBE59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3" name="Additionszeichen 4622">
                    <a:extLst>
                      <a:ext uri="{FF2B5EF4-FFF2-40B4-BE49-F238E27FC236}">
                        <a16:creationId xmlns:a16="http://schemas.microsoft.com/office/drawing/2014/main" id="{B2BA54E3-1374-3D1C-9045-619EF2C972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07" name="Gruppieren 4606">
                  <a:extLst>
                    <a:ext uri="{FF2B5EF4-FFF2-40B4-BE49-F238E27FC236}">
                      <a16:creationId xmlns:a16="http://schemas.microsoft.com/office/drawing/2014/main" id="{8B7965FF-3D79-4688-37A7-69AEDA3FD1E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20" name="Ellipse 4619">
                    <a:extLst>
                      <a:ext uri="{FF2B5EF4-FFF2-40B4-BE49-F238E27FC236}">
                        <a16:creationId xmlns:a16="http://schemas.microsoft.com/office/drawing/2014/main" id="{372C8099-471E-1ADA-8C02-6FD03A11A3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1" name="Additionszeichen 4620">
                    <a:extLst>
                      <a:ext uri="{FF2B5EF4-FFF2-40B4-BE49-F238E27FC236}">
                        <a16:creationId xmlns:a16="http://schemas.microsoft.com/office/drawing/2014/main" id="{B96E9F60-CF8B-88F1-5B41-D06B36DBB1E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608" name="Ellipse 4607">
                  <a:extLst>
                    <a:ext uri="{FF2B5EF4-FFF2-40B4-BE49-F238E27FC236}">
                      <a16:creationId xmlns:a16="http://schemas.microsoft.com/office/drawing/2014/main" id="{FC364392-3774-4AFD-0683-153DB94380A8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09" name="Ellipse 4608">
                  <a:extLst>
                    <a:ext uri="{FF2B5EF4-FFF2-40B4-BE49-F238E27FC236}">
                      <a16:creationId xmlns:a16="http://schemas.microsoft.com/office/drawing/2014/main" id="{52B76212-D15E-16EA-DEA7-14813706BB62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0" name="Ellipse 4609">
                  <a:extLst>
                    <a:ext uri="{FF2B5EF4-FFF2-40B4-BE49-F238E27FC236}">
                      <a16:creationId xmlns:a16="http://schemas.microsoft.com/office/drawing/2014/main" id="{DC61163D-196E-9CFC-5C1E-CE1632211CC5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1" name="Ellipse 4610">
                  <a:extLst>
                    <a:ext uri="{FF2B5EF4-FFF2-40B4-BE49-F238E27FC236}">
                      <a16:creationId xmlns:a16="http://schemas.microsoft.com/office/drawing/2014/main" id="{C2B713FA-C8A7-BC93-52CB-0CD53EB1192F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2" name="Ellipse 4611">
                  <a:extLst>
                    <a:ext uri="{FF2B5EF4-FFF2-40B4-BE49-F238E27FC236}">
                      <a16:creationId xmlns:a16="http://schemas.microsoft.com/office/drawing/2014/main" id="{CE800FAC-CD66-365E-45E2-211CEF292C6E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3" name="Ellipse 4612">
                  <a:extLst>
                    <a:ext uri="{FF2B5EF4-FFF2-40B4-BE49-F238E27FC236}">
                      <a16:creationId xmlns:a16="http://schemas.microsoft.com/office/drawing/2014/main" id="{F55EBB54-1230-9C6A-647B-886DD099BD8F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4" name="Ellipse 4613">
                  <a:extLst>
                    <a:ext uri="{FF2B5EF4-FFF2-40B4-BE49-F238E27FC236}">
                      <a16:creationId xmlns:a16="http://schemas.microsoft.com/office/drawing/2014/main" id="{C973422D-A55F-19D6-FCDD-687F00471080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5" name="Ellipse 4614">
                  <a:extLst>
                    <a:ext uri="{FF2B5EF4-FFF2-40B4-BE49-F238E27FC236}">
                      <a16:creationId xmlns:a16="http://schemas.microsoft.com/office/drawing/2014/main" id="{71C987FE-5607-3ABF-9BB0-04E4BFFB50DF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6" name="Ellipse 4615">
                  <a:extLst>
                    <a:ext uri="{FF2B5EF4-FFF2-40B4-BE49-F238E27FC236}">
                      <a16:creationId xmlns:a16="http://schemas.microsoft.com/office/drawing/2014/main" id="{CCC25434-3360-1DEE-6546-0DDD7D5D843D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7" name="Ellipse 4616">
                  <a:extLst>
                    <a:ext uri="{FF2B5EF4-FFF2-40B4-BE49-F238E27FC236}">
                      <a16:creationId xmlns:a16="http://schemas.microsoft.com/office/drawing/2014/main" id="{D30074CF-E48A-C0CB-E39D-C7874F71AF50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8" name="Ellipse 4617">
                  <a:extLst>
                    <a:ext uri="{FF2B5EF4-FFF2-40B4-BE49-F238E27FC236}">
                      <a16:creationId xmlns:a16="http://schemas.microsoft.com/office/drawing/2014/main" id="{71871DEC-8A64-8184-A3FA-314E4E4639FC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9" name="Ellipse 4618">
                  <a:extLst>
                    <a:ext uri="{FF2B5EF4-FFF2-40B4-BE49-F238E27FC236}">
                      <a16:creationId xmlns:a16="http://schemas.microsoft.com/office/drawing/2014/main" id="{EF46AE07-F43F-1FE6-5AC9-98DC69A79E99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593" name="L-Schale">
                <a:extLst>
                  <a:ext uri="{FF2B5EF4-FFF2-40B4-BE49-F238E27FC236}">
                    <a16:creationId xmlns:a16="http://schemas.microsoft.com/office/drawing/2014/main" id="{2E3091CE-1275-D4CD-D245-C405AC5F2EC8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94" name="M-Schale">
                <a:extLst>
                  <a:ext uri="{FF2B5EF4-FFF2-40B4-BE49-F238E27FC236}">
                    <a16:creationId xmlns:a16="http://schemas.microsoft.com/office/drawing/2014/main" id="{3802F93E-B2F2-89AD-FC9F-8970BD417DDA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55" name="Gruppieren 4554">
              <a:extLst>
                <a:ext uri="{FF2B5EF4-FFF2-40B4-BE49-F238E27FC236}">
                  <a16:creationId xmlns:a16="http://schemas.microsoft.com/office/drawing/2014/main" id="{AFA3B34A-54EB-3595-9EBA-63C5CEA9AF08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589" name="Ellipse 4588">
                <a:extLst>
                  <a:ext uri="{FF2B5EF4-FFF2-40B4-BE49-F238E27FC236}">
                    <a16:creationId xmlns:a16="http://schemas.microsoft.com/office/drawing/2014/main" id="{4335E176-3334-42BE-5210-48F42BB3DAE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90" name="Minuszeichen 4589">
                <a:extLst>
                  <a:ext uri="{FF2B5EF4-FFF2-40B4-BE49-F238E27FC236}">
                    <a16:creationId xmlns:a16="http://schemas.microsoft.com/office/drawing/2014/main" id="{B4F0ABEE-0198-9365-F603-73760F1998C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56" name="Gruppieren 4555">
              <a:extLst>
                <a:ext uri="{FF2B5EF4-FFF2-40B4-BE49-F238E27FC236}">
                  <a16:creationId xmlns:a16="http://schemas.microsoft.com/office/drawing/2014/main" id="{9B62BFC8-6A91-EB18-E689-8A29A91644F8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587" name="Ellipse 4586">
                <a:extLst>
                  <a:ext uri="{FF2B5EF4-FFF2-40B4-BE49-F238E27FC236}">
                    <a16:creationId xmlns:a16="http://schemas.microsoft.com/office/drawing/2014/main" id="{5AFA070E-C2EA-3958-36A1-3BFFA378033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88" name="Minuszeichen 4587">
                <a:extLst>
                  <a:ext uri="{FF2B5EF4-FFF2-40B4-BE49-F238E27FC236}">
                    <a16:creationId xmlns:a16="http://schemas.microsoft.com/office/drawing/2014/main" id="{2EBCFC52-EEE1-2C5E-5FBF-D20B6EEE9B8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57" name="Gruppieren 4556">
              <a:extLst>
                <a:ext uri="{FF2B5EF4-FFF2-40B4-BE49-F238E27FC236}">
                  <a16:creationId xmlns:a16="http://schemas.microsoft.com/office/drawing/2014/main" id="{2CD350EC-8176-1F34-F04F-BAC87A350FA5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585" name="Ellipse 4584">
                <a:extLst>
                  <a:ext uri="{FF2B5EF4-FFF2-40B4-BE49-F238E27FC236}">
                    <a16:creationId xmlns:a16="http://schemas.microsoft.com/office/drawing/2014/main" id="{9E24E7A1-568B-BB5D-BFCE-7A23D6F7235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86" name="Minuszeichen 4585">
                <a:extLst>
                  <a:ext uri="{FF2B5EF4-FFF2-40B4-BE49-F238E27FC236}">
                    <a16:creationId xmlns:a16="http://schemas.microsoft.com/office/drawing/2014/main" id="{1869BCD5-7C2B-BD58-5B57-FC71DEACD37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58" name="Gruppieren 4557">
              <a:extLst>
                <a:ext uri="{FF2B5EF4-FFF2-40B4-BE49-F238E27FC236}">
                  <a16:creationId xmlns:a16="http://schemas.microsoft.com/office/drawing/2014/main" id="{5DE968F8-22BF-65B4-2D8E-85CC07B0D4FF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583" name="Ellipse 4582">
                <a:extLst>
                  <a:ext uri="{FF2B5EF4-FFF2-40B4-BE49-F238E27FC236}">
                    <a16:creationId xmlns:a16="http://schemas.microsoft.com/office/drawing/2014/main" id="{F1E83038-3BEC-7B8B-60E5-EE076946A0E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84" name="Minuszeichen 4583">
                <a:extLst>
                  <a:ext uri="{FF2B5EF4-FFF2-40B4-BE49-F238E27FC236}">
                    <a16:creationId xmlns:a16="http://schemas.microsoft.com/office/drawing/2014/main" id="{7A425DF6-7804-F2CE-3704-B840EAFCF1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59" name="Gruppieren 4558">
              <a:extLst>
                <a:ext uri="{FF2B5EF4-FFF2-40B4-BE49-F238E27FC236}">
                  <a16:creationId xmlns:a16="http://schemas.microsoft.com/office/drawing/2014/main" id="{481AA885-D731-D441-C213-833761BD2E89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581" name="Ellipse 4580">
                <a:extLst>
                  <a:ext uri="{FF2B5EF4-FFF2-40B4-BE49-F238E27FC236}">
                    <a16:creationId xmlns:a16="http://schemas.microsoft.com/office/drawing/2014/main" id="{42680A16-9A9F-C0DF-AC34-DA96AEAB64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82" name="Minuszeichen 4581">
                <a:extLst>
                  <a:ext uri="{FF2B5EF4-FFF2-40B4-BE49-F238E27FC236}">
                    <a16:creationId xmlns:a16="http://schemas.microsoft.com/office/drawing/2014/main" id="{7C992597-524E-946A-A45D-3FF0FD1FB12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60" name="Gruppieren 4559">
              <a:extLst>
                <a:ext uri="{FF2B5EF4-FFF2-40B4-BE49-F238E27FC236}">
                  <a16:creationId xmlns:a16="http://schemas.microsoft.com/office/drawing/2014/main" id="{3E7DCBBB-51C9-3998-0129-1A7104F5FA40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579" name="Ellipse 4578">
                <a:extLst>
                  <a:ext uri="{FF2B5EF4-FFF2-40B4-BE49-F238E27FC236}">
                    <a16:creationId xmlns:a16="http://schemas.microsoft.com/office/drawing/2014/main" id="{A321A61D-2E35-E3CD-F5D8-B01C1AF555A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80" name="Minuszeichen 4579">
                <a:extLst>
                  <a:ext uri="{FF2B5EF4-FFF2-40B4-BE49-F238E27FC236}">
                    <a16:creationId xmlns:a16="http://schemas.microsoft.com/office/drawing/2014/main" id="{74E92B78-FFA7-7DEA-B7AB-39F39212091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61" name="Gruppieren 4560">
              <a:extLst>
                <a:ext uri="{FF2B5EF4-FFF2-40B4-BE49-F238E27FC236}">
                  <a16:creationId xmlns:a16="http://schemas.microsoft.com/office/drawing/2014/main" id="{1CF72A7E-3A8F-8408-F9C2-4E3AC7B93819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577" name="Ellipse 4576">
                <a:extLst>
                  <a:ext uri="{FF2B5EF4-FFF2-40B4-BE49-F238E27FC236}">
                    <a16:creationId xmlns:a16="http://schemas.microsoft.com/office/drawing/2014/main" id="{6DB94462-180F-16B9-601F-D87AC9ACA8E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78" name="Minuszeichen 4577">
                <a:extLst>
                  <a:ext uri="{FF2B5EF4-FFF2-40B4-BE49-F238E27FC236}">
                    <a16:creationId xmlns:a16="http://schemas.microsoft.com/office/drawing/2014/main" id="{489EDCB1-893C-AE2F-ED63-F46B25AFEAC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62" name="Gruppieren 4561">
              <a:extLst>
                <a:ext uri="{FF2B5EF4-FFF2-40B4-BE49-F238E27FC236}">
                  <a16:creationId xmlns:a16="http://schemas.microsoft.com/office/drawing/2014/main" id="{01EA9591-ACF6-762A-5A98-7A81C3DB6386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575" name="Ellipse 4574">
                <a:extLst>
                  <a:ext uri="{FF2B5EF4-FFF2-40B4-BE49-F238E27FC236}">
                    <a16:creationId xmlns:a16="http://schemas.microsoft.com/office/drawing/2014/main" id="{EF922780-863A-7DC7-09C9-3ADBCBD29D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76" name="Minuszeichen 4575">
                <a:extLst>
                  <a:ext uri="{FF2B5EF4-FFF2-40B4-BE49-F238E27FC236}">
                    <a16:creationId xmlns:a16="http://schemas.microsoft.com/office/drawing/2014/main" id="{2E9C38A4-C72C-1AB6-0BC3-6BFC2B5FB59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63" name="Gruppieren 4562">
              <a:extLst>
                <a:ext uri="{FF2B5EF4-FFF2-40B4-BE49-F238E27FC236}">
                  <a16:creationId xmlns:a16="http://schemas.microsoft.com/office/drawing/2014/main" id="{C4A71EBD-ED1C-4513-3958-CB1277089421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573" name="Ellipse 4572">
                <a:extLst>
                  <a:ext uri="{FF2B5EF4-FFF2-40B4-BE49-F238E27FC236}">
                    <a16:creationId xmlns:a16="http://schemas.microsoft.com/office/drawing/2014/main" id="{8030EB3D-A090-64F4-2329-41A890F4D89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74" name="Minuszeichen 4573">
                <a:extLst>
                  <a:ext uri="{FF2B5EF4-FFF2-40B4-BE49-F238E27FC236}">
                    <a16:creationId xmlns:a16="http://schemas.microsoft.com/office/drawing/2014/main" id="{5D00156B-399A-AE8A-88AC-E11C52562F0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64" name="Gruppieren 4563">
              <a:extLst>
                <a:ext uri="{FF2B5EF4-FFF2-40B4-BE49-F238E27FC236}">
                  <a16:creationId xmlns:a16="http://schemas.microsoft.com/office/drawing/2014/main" id="{254BCD6A-54A1-8E62-C013-B061FCC7C196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571" name="Ellipse 4570">
                <a:extLst>
                  <a:ext uri="{FF2B5EF4-FFF2-40B4-BE49-F238E27FC236}">
                    <a16:creationId xmlns:a16="http://schemas.microsoft.com/office/drawing/2014/main" id="{91E2320A-245C-75AF-CA80-7368CC88247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72" name="Minuszeichen 4571">
                <a:extLst>
                  <a:ext uri="{FF2B5EF4-FFF2-40B4-BE49-F238E27FC236}">
                    <a16:creationId xmlns:a16="http://schemas.microsoft.com/office/drawing/2014/main" id="{C6571613-F05C-6F00-6F5C-7F106E900FC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65" name="Gruppieren 4564">
              <a:extLst>
                <a:ext uri="{FF2B5EF4-FFF2-40B4-BE49-F238E27FC236}">
                  <a16:creationId xmlns:a16="http://schemas.microsoft.com/office/drawing/2014/main" id="{A2183115-990D-FDA6-836C-C31CB876A0EF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569" name="Ellipse 4568">
                <a:extLst>
                  <a:ext uri="{FF2B5EF4-FFF2-40B4-BE49-F238E27FC236}">
                    <a16:creationId xmlns:a16="http://schemas.microsoft.com/office/drawing/2014/main" id="{3267EC7B-96AD-A0AC-B550-766DCCFF5A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70" name="Minuszeichen 4569">
                <a:extLst>
                  <a:ext uri="{FF2B5EF4-FFF2-40B4-BE49-F238E27FC236}">
                    <a16:creationId xmlns:a16="http://schemas.microsoft.com/office/drawing/2014/main" id="{ACD81804-F441-34A6-B0EA-7D8EE4F3338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66" name="Gruppieren 4565">
              <a:extLst>
                <a:ext uri="{FF2B5EF4-FFF2-40B4-BE49-F238E27FC236}">
                  <a16:creationId xmlns:a16="http://schemas.microsoft.com/office/drawing/2014/main" id="{8BC42932-9CF7-79F5-D0F7-086929001AFC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567" name="Ellipse 4566">
                <a:extLst>
                  <a:ext uri="{FF2B5EF4-FFF2-40B4-BE49-F238E27FC236}">
                    <a16:creationId xmlns:a16="http://schemas.microsoft.com/office/drawing/2014/main" id="{283E1FAE-04D9-750E-B0F2-56CA2345158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68" name="Minuszeichen 4567">
                <a:extLst>
                  <a:ext uri="{FF2B5EF4-FFF2-40B4-BE49-F238E27FC236}">
                    <a16:creationId xmlns:a16="http://schemas.microsoft.com/office/drawing/2014/main" id="{13589D77-B3B6-79D0-7D72-B32B1A6EBE1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735" name="Gruppieren 4734">
            <a:extLst>
              <a:ext uri="{FF2B5EF4-FFF2-40B4-BE49-F238E27FC236}">
                <a16:creationId xmlns:a16="http://schemas.microsoft.com/office/drawing/2014/main" id="{8B706555-B2A6-3819-9264-9661DDC181FE}"/>
              </a:ext>
            </a:extLst>
          </p:cNvPr>
          <p:cNvGrpSpPr>
            <a:grpSpLocks noChangeAspect="1"/>
          </p:cNvGrpSpPr>
          <p:nvPr/>
        </p:nvGrpSpPr>
        <p:grpSpPr>
          <a:xfrm>
            <a:off x="7409528" y="435181"/>
            <a:ext cx="944149" cy="979578"/>
            <a:chOff x="3576000" y="816426"/>
            <a:chExt cx="5040000" cy="5229127"/>
          </a:xfrm>
        </p:grpSpPr>
        <p:grpSp>
          <p:nvGrpSpPr>
            <p:cNvPr id="4736" name="Magnesium ohne e-">
              <a:extLst>
                <a:ext uri="{FF2B5EF4-FFF2-40B4-BE49-F238E27FC236}">
                  <a16:creationId xmlns:a16="http://schemas.microsoft.com/office/drawing/2014/main" id="{7F935FAE-4C0A-9DC2-60F3-DBBD65971BE5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773" name="K-Schale">
                <a:extLst>
                  <a:ext uri="{FF2B5EF4-FFF2-40B4-BE49-F238E27FC236}">
                    <a16:creationId xmlns:a16="http://schemas.microsoft.com/office/drawing/2014/main" id="{C4FE746F-21D6-C7B9-1C5B-30434B3DCDEB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774" name="Atomkern mit Protonen und Neutronen">
                <a:extLst>
                  <a:ext uri="{FF2B5EF4-FFF2-40B4-BE49-F238E27FC236}">
                    <a16:creationId xmlns:a16="http://schemas.microsoft.com/office/drawing/2014/main" id="{24414AE9-5574-10F0-3CD3-67992523CAAE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777" name="Atomkern">
                  <a:extLst>
                    <a:ext uri="{FF2B5EF4-FFF2-40B4-BE49-F238E27FC236}">
                      <a16:creationId xmlns:a16="http://schemas.microsoft.com/office/drawing/2014/main" id="{6978CD6F-82DB-BB0A-D35D-9ACE0413E6ED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778" name="Gruppieren 4777">
                  <a:extLst>
                    <a:ext uri="{FF2B5EF4-FFF2-40B4-BE49-F238E27FC236}">
                      <a16:creationId xmlns:a16="http://schemas.microsoft.com/office/drawing/2014/main" id="{1298124D-BBF3-4FE5-DE4D-17A9B56B9ED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24" name="Ellipse 4823">
                    <a:extLst>
                      <a:ext uri="{FF2B5EF4-FFF2-40B4-BE49-F238E27FC236}">
                        <a16:creationId xmlns:a16="http://schemas.microsoft.com/office/drawing/2014/main" id="{484DD4FD-122A-1196-D1C1-8F1E1153720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25" name="Additionszeichen 4824">
                    <a:extLst>
                      <a:ext uri="{FF2B5EF4-FFF2-40B4-BE49-F238E27FC236}">
                        <a16:creationId xmlns:a16="http://schemas.microsoft.com/office/drawing/2014/main" id="{2A8C40A8-D5B7-5B8A-1853-2E0C9488B91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79" name="Gruppieren 4778">
                  <a:extLst>
                    <a:ext uri="{FF2B5EF4-FFF2-40B4-BE49-F238E27FC236}">
                      <a16:creationId xmlns:a16="http://schemas.microsoft.com/office/drawing/2014/main" id="{A9BBF4A7-034C-8AD7-BE72-BCD91F870EE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22" name="Ellipse 4821">
                    <a:extLst>
                      <a:ext uri="{FF2B5EF4-FFF2-40B4-BE49-F238E27FC236}">
                        <a16:creationId xmlns:a16="http://schemas.microsoft.com/office/drawing/2014/main" id="{B178B80F-6287-8BAB-700A-D0E96BEA715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23" name="Additionszeichen 4822">
                    <a:extLst>
                      <a:ext uri="{FF2B5EF4-FFF2-40B4-BE49-F238E27FC236}">
                        <a16:creationId xmlns:a16="http://schemas.microsoft.com/office/drawing/2014/main" id="{EE4BFB53-3356-64B4-D4C6-4E2A2690B9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0" name="Gruppieren 4779">
                  <a:extLst>
                    <a:ext uri="{FF2B5EF4-FFF2-40B4-BE49-F238E27FC236}">
                      <a16:creationId xmlns:a16="http://schemas.microsoft.com/office/drawing/2014/main" id="{C5E1D081-2680-C7BA-03E6-D5BCBE563DD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20" name="Ellipse 4819">
                    <a:extLst>
                      <a:ext uri="{FF2B5EF4-FFF2-40B4-BE49-F238E27FC236}">
                        <a16:creationId xmlns:a16="http://schemas.microsoft.com/office/drawing/2014/main" id="{016D976E-C841-4510-5777-7BC708019B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21" name="Additionszeichen 4820">
                    <a:extLst>
                      <a:ext uri="{FF2B5EF4-FFF2-40B4-BE49-F238E27FC236}">
                        <a16:creationId xmlns:a16="http://schemas.microsoft.com/office/drawing/2014/main" id="{C980750D-071E-1E7C-F390-CC5D1DA48E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1" name="Gruppieren 4780">
                  <a:extLst>
                    <a:ext uri="{FF2B5EF4-FFF2-40B4-BE49-F238E27FC236}">
                      <a16:creationId xmlns:a16="http://schemas.microsoft.com/office/drawing/2014/main" id="{7B0F8930-F5FC-6625-F2DE-6D2658660C8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18" name="Ellipse 4817">
                    <a:extLst>
                      <a:ext uri="{FF2B5EF4-FFF2-40B4-BE49-F238E27FC236}">
                        <a16:creationId xmlns:a16="http://schemas.microsoft.com/office/drawing/2014/main" id="{2C570D23-0D06-A2FA-81A2-C3167D30F3D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19" name="Additionszeichen 4818">
                    <a:extLst>
                      <a:ext uri="{FF2B5EF4-FFF2-40B4-BE49-F238E27FC236}">
                        <a16:creationId xmlns:a16="http://schemas.microsoft.com/office/drawing/2014/main" id="{68E573AA-EBCA-A745-ABE2-9ACF25EF628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2" name="Gruppieren 4781">
                  <a:extLst>
                    <a:ext uri="{FF2B5EF4-FFF2-40B4-BE49-F238E27FC236}">
                      <a16:creationId xmlns:a16="http://schemas.microsoft.com/office/drawing/2014/main" id="{3F0B49C3-4BF8-D240-00EF-200DF7F32A1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16" name="Ellipse 4815">
                    <a:extLst>
                      <a:ext uri="{FF2B5EF4-FFF2-40B4-BE49-F238E27FC236}">
                        <a16:creationId xmlns:a16="http://schemas.microsoft.com/office/drawing/2014/main" id="{C90670C0-7CEC-D2A2-E4E4-0FEADE0271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17" name="Additionszeichen 4816">
                    <a:extLst>
                      <a:ext uri="{FF2B5EF4-FFF2-40B4-BE49-F238E27FC236}">
                        <a16:creationId xmlns:a16="http://schemas.microsoft.com/office/drawing/2014/main" id="{9FC2DFD2-799A-38EF-59D0-FA912972257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3" name="Gruppieren 4782">
                  <a:extLst>
                    <a:ext uri="{FF2B5EF4-FFF2-40B4-BE49-F238E27FC236}">
                      <a16:creationId xmlns:a16="http://schemas.microsoft.com/office/drawing/2014/main" id="{A29ECC5B-CC17-3FEE-16AE-5535555172D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14" name="Ellipse 4813">
                    <a:extLst>
                      <a:ext uri="{FF2B5EF4-FFF2-40B4-BE49-F238E27FC236}">
                        <a16:creationId xmlns:a16="http://schemas.microsoft.com/office/drawing/2014/main" id="{3935CAFF-5B9A-6233-9F43-1419482683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15" name="Additionszeichen 4814">
                    <a:extLst>
                      <a:ext uri="{FF2B5EF4-FFF2-40B4-BE49-F238E27FC236}">
                        <a16:creationId xmlns:a16="http://schemas.microsoft.com/office/drawing/2014/main" id="{09C12687-3AB3-2D16-D72B-8BF4D294BDE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4" name="Gruppieren 4783">
                  <a:extLst>
                    <a:ext uri="{FF2B5EF4-FFF2-40B4-BE49-F238E27FC236}">
                      <a16:creationId xmlns:a16="http://schemas.microsoft.com/office/drawing/2014/main" id="{ECB05A04-CA02-3B8F-C265-10E8953A16A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12" name="Ellipse 4811">
                    <a:extLst>
                      <a:ext uri="{FF2B5EF4-FFF2-40B4-BE49-F238E27FC236}">
                        <a16:creationId xmlns:a16="http://schemas.microsoft.com/office/drawing/2014/main" id="{13AF2E70-E0A7-2CC5-8E37-06DE89F6E07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13" name="Additionszeichen 4812">
                    <a:extLst>
                      <a:ext uri="{FF2B5EF4-FFF2-40B4-BE49-F238E27FC236}">
                        <a16:creationId xmlns:a16="http://schemas.microsoft.com/office/drawing/2014/main" id="{F8374EAB-62B6-A7A0-C146-883C9C190E8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5" name="Gruppieren 4784">
                  <a:extLst>
                    <a:ext uri="{FF2B5EF4-FFF2-40B4-BE49-F238E27FC236}">
                      <a16:creationId xmlns:a16="http://schemas.microsoft.com/office/drawing/2014/main" id="{86D49DB0-7E3C-FD9B-6BCC-B6331F6B0AC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10" name="Ellipse 4809">
                    <a:extLst>
                      <a:ext uri="{FF2B5EF4-FFF2-40B4-BE49-F238E27FC236}">
                        <a16:creationId xmlns:a16="http://schemas.microsoft.com/office/drawing/2014/main" id="{E5053FCB-1092-47D0-6058-9B22E7F1A7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11" name="Additionszeichen 4810">
                    <a:extLst>
                      <a:ext uri="{FF2B5EF4-FFF2-40B4-BE49-F238E27FC236}">
                        <a16:creationId xmlns:a16="http://schemas.microsoft.com/office/drawing/2014/main" id="{7B9F1322-6EE6-C5CF-DF79-8F6E50FEC65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6" name="Gruppieren 4785">
                  <a:extLst>
                    <a:ext uri="{FF2B5EF4-FFF2-40B4-BE49-F238E27FC236}">
                      <a16:creationId xmlns:a16="http://schemas.microsoft.com/office/drawing/2014/main" id="{D738D820-666B-AFC5-9946-1C61E1C6877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08" name="Ellipse 4807">
                    <a:extLst>
                      <a:ext uri="{FF2B5EF4-FFF2-40B4-BE49-F238E27FC236}">
                        <a16:creationId xmlns:a16="http://schemas.microsoft.com/office/drawing/2014/main" id="{3C4C7E0C-7D42-577F-0096-A957FDA1AF2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09" name="Additionszeichen 4808">
                    <a:extLst>
                      <a:ext uri="{FF2B5EF4-FFF2-40B4-BE49-F238E27FC236}">
                        <a16:creationId xmlns:a16="http://schemas.microsoft.com/office/drawing/2014/main" id="{5555F129-5402-91A8-782F-7EB6C4F17E8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7" name="Gruppieren 4786">
                  <a:extLst>
                    <a:ext uri="{FF2B5EF4-FFF2-40B4-BE49-F238E27FC236}">
                      <a16:creationId xmlns:a16="http://schemas.microsoft.com/office/drawing/2014/main" id="{E031F2B4-CC5B-51DA-8944-4CAFACEE02B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06" name="Ellipse 4805">
                    <a:extLst>
                      <a:ext uri="{FF2B5EF4-FFF2-40B4-BE49-F238E27FC236}">
                        <a16:creationId xmlns:a16="http://schemas.microsoft.com/office/drawing/2014/main" id="{D1829B10-F23B-23B1-8601-8428D03C463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07" name="Additionszeichen 4806">
                    <a:extLst>
                      <a:ext uri="{FF2B5EF4-FFF2-40B4-BE49-F238E27FC236}">
                        <a16:creationId xmlns:a16="http://schemas.microsoft.com/office/drawing/2014/main" id="{5E3BAC30-C50B-3F6A-5B59-00B1A422DB4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8" name="Gruppieren 4787">
                  <a:extLst>
                    <a:ext uri="{FF2B5EF4-FFF2-40B4-BE49-F238E27FC236}">
                      <a16:creationId xmlns:a16="http://schemas.microsoft.com/office/drawing/2014/main" id="{B3DD9C03-6C39-BA70-0103-6D73EFA3897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04" name="Ellipse 4803">
                    <a:extLst>
                      <a:ext uri="{FF2B5EF4-FFF2-40B4-BE49-F238E27FC236}">
                        <a16:creationId xmlns:a16="http://schemas.microsoft.com/office/drawing/2014/main" id="{D9C26F87-DD76-25A2-6CD4-FDB9A3BE31D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05" name="Additionszeichen 4804">
                    <a:extLst>
                      <a:ext uri="{FF2B5EF4-FFF2-40B4-BE49-F238E27FC236}">
                        <a16:creationId xmlns:a16="http://schemas.microsoft.com/office/drawing/2014/main" id="{07EA601E-8D0E-1AAF-6401-E859BDE3951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9" name="Gruppieren 4788">
                  <a:extLst>
                    <a:ext uri="{FF2B5EF4-FFF2-40B4-BE49-F238E27FC236}">
                      <a16:creationId xmlns:a16="http://schemas.microsoft.com/office/drawing/2014/main" id="{AF5065CF-9252-7842-D3CF-5172E78D2BC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02" name="Ellipse 4801">
                    <a:extLst>
                      <a:ext uri="{FF2B5EF4-FFF2-40B4-BE49-F238E27FC236}">
                        <a16:creationId xmlns:a16="http://schemas.microsoft.com/office/drawing/2014/main" id="{0603D651-B372-2775-A919-A1A378D1318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03" name="Additionszeichen 4802">
                    <a:extLst>
                      <a:ext uri="{FF2B5EF4-FFF2-40B4-BE49-F238E27FC236}">
                        <a16:creationId xmlns:a16="http://schemas.microsoft.com/office/drawing/2014/main" id="{14D40096-1D73-F1F5-050F-F2E02198AA0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790" name="Ellipse 4789">
                  <a:extLst>
                    <a:ext uri="{FF2B5EF4-FFF2-40B4-BE49-F238E27FC236}">
                      <a16:creationId xmlns:a16="http://schemas.microsoft.com/office/drawing/2014/main" id="{F4503C73-41E9-430E-432B-A525597B968D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1" name="Ellipse 4790">
                  <a:extLst>
                    <a:ext uri="{FF2B5EF4-FFF2-40B4-BE49-F238E27FC236}">
                      <a16:creationId xmlns:a16="http://schemas.microsoft.com/office/drawing/2014/main" id="{CE2FB2FC-0D3C-DFD1-2158-39934C159A86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2" name="Ellipse 4791">
                  <a:extLst>
                    <a:ext uri="{FF2B5EF4-FFF2-40B4-BE49-F238E27FC236}">
                      <a16:creationId xmlns:a16="http://schemas.microsoft.com/office/drawing/2014/main" id="{ADF25484-F692-BE34-C1C5-EFD5B765B725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3" name="Ellipse 4792">
                  <a:extLst>
                    <a:ext uri="{FF2B5EF4-FFF2-40B4-BE49-F238E27FC236}">
                      <a16:creationId xmlns:a16="http://schemas.microsoft.com/office/drawing/2014/main" id="{FEE30D10-820D-14C3-1252-D02C19073B4F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4" name="Ellipse 4793">
                  <a:extLst>
                    <a:ext uri="{FF2B5EF4-FFF2-40B4-BE49-F238E27FC236}">
                      <a16:creationId xmlns:a16="http://schemas.microsoft.com/office/drawing/2014/main" id="{FF00100B-2727-AC57-ADB8-64CD9C047EC9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5" name="Ellipse 4794">
                  <a:extLst>
                    <a:ext uri="{FF2B5EF4-FFF2-40B4-BE49-F238E27FC236}">
                      <a16:creationId xmlns:a16="http://schemas.microsoft.com/office/drawing/2014/main" id="{FA2107B5-1B5E-76AB-B183-0A915B658909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6" name="Ellipse 4795">
                  <a:extLst>
                    <a:ext uri="{FF2B5EF4-FFF2-40B4-BE49-F238E27FC236}">
                      <a16:creationId xmlns:a16="http://schemas.microsoft.com/office/drawing/2014/main" id="{7D8CBC40-8958-1090-0854-71E6720F0676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7" name="Ellipse 4796">
                  <a:extLst>
                    <a:ext uri="{FF2B5EF4-FFF2-40B4-BE49-F238E27FC236}">
                      <a16:creationId xmlns:a16="http://schemas.microsoft.com/office/drawing/2014/main" id="{E5F5B5AA-44E9-A5CC-478F-8BAB16737458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8" name="Ellipse 4797">
                  <a:extLst>
                    <a:ext uri="{FF2B5EF4-FFF2-40B4-BE49-F238E27FC236}">
                      <a16:creationId xmlns:a16="http://schemas.microsoft.com/office/drawing/2014/main" id="{0B0F84BD-8F46-A54A-D318-3AD6EDB783AB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9" name="Ellipse 4798">
                  <a:extLst>
                    <a:ext uri="{FF2B5EF4-FFF2-40B4-BE49-F238E27FC236}">
                      <a16:creationId xmlns:a16="http://schemas.microsoft.com/office/drawing/2014/main" id="{38FBC59D-59DC-57C7-8D4A-9F7DAB3E7DDA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0" name="Ellipse 4799">
                  <a:extLst>
                    <a:ext uri="{FF2B5EF4-FFF2-40B4-BE49-F238E27FC236}">
                      <a16:creationId xmlns:a16="http://schemas.microsoft.com/office/drawing/2014/main" id="{4B734230-29A4-A93B-FADD-FE417EF1C043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1" name="Ellipse 4800">
                  <a:extLst>
                    <a:ext uri="{FF2B5EF4-FFF2-40B4-BE49-F238E27FC236}">
                      <a16:creationId xmlns:a16="http://schemas.microsoft.com/office/drawing/2014/main" id="{BF79A677-5367-049F-2BF1-70D870AD0117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775" name="L-Schale">
                <a:extLst>
                  <a:ext uri="{FF2B5EF4-FFF2-40B4-BE49-F238E27FC236}">
                    <a16:creationId xmlns:a16="http://schemas.microsoft.com/office/drawing/2014/main" id="{84385E5F-AA5A-50E4-43D9-F62D4AA17131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76" name="M-Schale">
                <a:extLst>
                  <a:ext uri="{FF2B5EF4-FFF2-40B4-BE49-F238E27FC236}">
                    <a16:creationId xmlns:a16="http://schemas.microsoft.com/office/drawing/2014/main" id="{37380641-AA33-40CB-7216-B93615CA8591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37" name="Gruppieren 4736">
              <a:extLst>
                <a:ext uri="{FF2B5EF4-FFF2-40B4-BE49-F238E27FC236}">
                  <a16:creationId xmlns:a16="http://schemas.microsoft.com/office/drawing/2014/main" id="{F3A5DC6E-7242-8C7C-EE2A-C4118EFEF3EA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771" name="Ellipse 4770">
                <a:extLst>
                  <a:ext uri="{FF2B5EF4-FFF2-40B4-BE49-F238E27FC236}">
                    <a16:creationId xmlns:a16="http://schemas.microsoft.com/office/drawing/2014/main" id="{47CA3814-C339-6AF1-5E61-8C9B70762C5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72" name="Minuszeichen 4771">
                <a:extLst>
                  <a:ext uri="{FF2B5EF4-FFF2-40B4-BE49-F238E27FC236}">
                    <a16:creationId xmlns:a16="http://schemas.microsoft.com/office/drawing/2014/main" id="{6FB77CF4-3063-A3C5-FE78-3DD0B2AE617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38" name="Gruppieren 4737">
              <a:extLst>
                <a:ext uri="{FF2B5EF4-FFF2-40B4-BE49-F238E27FC236}">
                  <a16:creationId xmlns:a16="http://schemas.microsoft.com/office/drawing/2014/main" id="{8962AFFB-7FA1-212F-AB2D-E73093E433A2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769" name="Ellipse 4768">
                <a:extLst>
                  <a:ext uri="{FF2B5EF4-FFF2-40B4-BE49-F238E27FC236}">
                    <a16:creationId xmlns:a16="http://schemas.microsoft.com/office/drawing/2014/main" id="{A1F25428-F572-C523-FCA4-AB47E28247E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70" name="Minuszeichen 4769">
                <a:extLst>
                  <a:ext uri="{FF2B5EF4-FFF2-40B4-BE49-F238E27FC236}">
                    <a16:creationId xmlns:a16="http://schemas.microsoft.com/office/drawing/2014/main" id="{0B90A06C-1CB1-536B-1258-344AD884257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39" name="Gruppieren 4738">
              <a:extLst>
                <a:ext uri="{FF2B5EF4-FFF2-40B4-BE49-F238E27FC236}">
                  <a16:creationId xmlns:a16="http://schemas.microsoft.com/office/drawing/2014/main" id="{E4F9B7B2-1C42-FAFB-17A5-99B1D4CEBFE3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767" name="Ellipse 4766">
                <a:extLst>
                  <a:ext uri="{FF2B5EF4-FFF2-40B4-BE49-F238E27FC236}">
                    <a16:creationId xmlns:a16="http://schemas.microsoft.com/office/drawing/2014/main" id="{31F6401C-AD13-ADD2-D7F3-B45049F3A9D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68" name="Minuszeichen 4767">
                <a:extLst>
                  <a:ext uri="{FF2B5EF4-FFF2-40B4-BE49-F238E27FC236}">
                    <a16:creationId xmlns:a16="http://schemas.microsoft.com/office/drawing/2014/main" id="{1A741D29-4EF0-8AFC-8636-86C561A6894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40" name="Gruppieren 4739">
              <a:extLst>
                <a:ext uri="{FF2B5EF4-FFF2-40B4-BE49-F238E27FC236}">
                  <a16:creationId xmlns:a16="http://schemas.microsoft.com/office/drawing/2014/main" id="{989C2FE2-A72B-3FDB-D450-3524D8AEF7BD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765" name="Ellipse 4764">
                <a:extLst>
                  <a:ext uri="{FF2B5EF4-FFF2-40B4-BE49-F238E27FC236}">
                    <a16:creationId xmlns:a16="http://schemas.microsoft.com/office/drawing/2014/main" id="{F62559F2-A405-2F0C-B452-BC2D5E81670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66" name="Minuszeichen 4765">
                <a:extLst>
                  <a:ext uri="{FF2B5EF4-FFF2-40B4-BE49-F238E27FC236}">
                    <a16:creationId xmlns:a16="http://schemas.microsoft.com/office/drawing/2014/main" id="{3D756795-A0FE-794E-119A-8EF98E6A3D9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41" name="Gruppieren 4740">
              <a:extLst>
                <a:ext uri="{FF2B5EF4-FFF2-40B4-BE49-F238E27FC236}">
                  <a16:creationId xmlns:a16="http://schemas.microsoft.com/office/drawing/2014/main" id="{4FC4CB83-E3BB-9784-AE56-011D0C2870D7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763" name="Ellipse 4762">
                <a:extLst>
                  <a:ext uri="{FF2B5EF4-FFF2-40B4-BE49-F238E27FC236}">
                    <a16:creationId xmlns:a16="http://schemas.microsoft.com/office/drawing/2014/main" id="{7899B383-6D88-804E-B43B-EE198C2D20D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64" name="Minuszeichen 4763">
                <a:extLst>
                  <a:ext uri="{FF2B5EF4-FFF2-40B4-BE49-F238E27FC236}">
                    <a16:creationId xmlns:a16="http://schemas.microsoft.com/office/drawing/2014/main" id="{020F6436-B981-354B-7EB2-8E29800FFE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42" name="Gruppieren 4741">
              <a:extLst>
                <a:ext uri="{FF2B5EF4-FFF2-40B4-BE49-F238E27FC236}">
                  <a16:creationId xmlns:a16="http://schemas.microsoft.com/office/drawing/2014/main" id="{5BC8C608-AF7A-88F3-A0EF-7979321202BE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761" name="Ellipse 4760">
                <a:extLst>
                  <a:ext uri="{FF2B5EF4-FFF2-40B4-BE49-F238E27FC236}">
                    <a16:creationId xmlns:a16="http://schemas.microsoft.com/office/drawing/2014/main" id="{44C1B42A-BB04-5A43-CCF7-452760825B8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62" name="Minuszeichen 4761">
                <a:extLst>
                  <a:ext uri="{FF2B5EF4-FFF2-40B4-BE49-F238E27FC236}">
                    <a16:creationId xmlns:a16="http://schemas.microsoft.com/office/drawing/2014/main" id="{ECF33ECD-3F49-F59E-1698-FB5BCFEAB1D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43" name="Gruppieren 4742">
              <a:extLst>
                <a:ext uri="{FF2B5EF4-FFF2-40B4-BE49-F238E27FC236}">
                  <a16:creationId xmlns:a16="http://schemas.microsoft.com/office/drawing/2014/main" id="{55F21736-B451-864B-0383-E65F58508D37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759" name="Ellipse 4758">
                <a:extLst>
                  <a:ext uri="{FF2B5EF4-FFF2-40B4-BE49-F238E27FC236}">
                    <a16:creationId xmlns:a16="http://schemas.microsoft.com/office/drawing/2014/main" id="{27F8B2A8-B129-72C1-FDAF-3BCB2AAF7F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60" name="Minuszeichen 4759">
                <a:extLst>
                  <a:ext uri="{FF2B5EF4-FFF2-40B4-BE49-F238E27FC236}">
                    <a16:creationId xmlns:a16="http://schemas.microsoft.com/office/drawing/2014/main" id="{72852185-CA7B-4BB6-A661-08D746431C6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44" name="Gruppieren 4743">
              <a:extLst>
                <a:ext uri="{FF2B5EF4-FFF2-40B4-BE49-F238E27FC236}">
                  <a16:creationId xmlns:a16="http://schemas.microsoft.com/office/drawing/2014/main" id="{61E027A2-20B1-1523-70E2-9BD7B2491976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757" name="Ellipse 4756">
                <a:extLst>
                  <a:ext uri="{FF2B5EF4-FFF2-40B4-BE49-F238E27FC236}">
                    <a16:creationId xmlns:a16="http://schemas.microsoft.com/office/drawing/2014/main" id="{3E3F21CC-C4C8-45E5-0315-B07972B044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58" name="Minuszeichen 4757">
                <a:extLst>
                  <a:ext uri="{FF2B5EF4-FFF2-40B4-BE49-F238E27FC236}">
                    <a16:creationId xmlns:a16="http://schemas.microsoft.com/office/drawing/2014/main" id="{11B643B3-7C83-0D48-92ED-ECB0F7DA519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45" name="Gruppieren 4744">
              <a:extLst>
                <a:ext uri="{FF2B5EF4-FFF2-40B4-BE49-F238E27FC236}">
                  <a16:creationId xmlns:a16="http://schemas.microsoft.com/office/drawing/2014/main" id="{D5F9FEE2-8A23-3DFE-AFA9-CF17D06243AC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755" name="Ellipse 4754">
                <a:extLst>
                  <a:ext uri="{FF2B5EF4-FFF2-40B4-BE49-F238E27FC236}">
                    <a16:creationId xmlns:a16="http://schemas.microsoft.com/office/drawing/2014/main" id="{858AF7A6-65B2-00A2-BBD1-34F7E859245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56" name="Minuszeichen 4755">
                <a:extLst>
                  <a:ext uri="{FF2B5EF4-FFF2-40B4-BE49-F238E27FC236}">
                    <a16:creationId xmlns:a16="http://schemas.microsoft.com/office/drawing/2014/main" id="{2FCE725B-4F1B-B7ED-831F-D6462AD900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46" name="Gruppieren 4745">
              <a:extLst>
                <a:ext uri="{FF2B5EF4-FFF2-40B4-BE49-F238E27FC236}">
                  <a16:creationId xmlns:a16="http://schemas.microsoft.com/office/drawing/2014/main" id="{758B4AA6-A3F0-E77F-E7A0-11DDFA7E7E68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753" name="Ellipse 4752">
                <a:extLst>
                  <a:ext uri="{FF2B5EF4-FFF2-40B4-BE49-F238E27FC236}">
                    <a16:creationId xmlns:a16="http://schemas.microsoft.com/office/drawing/2014/main" id="{6D2E1D35-210E-C2F9-F792-80A65E5211C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54" name="Minuszeichen 4753">
                <a:extLst>
                  <a:ext uri="{FF2B5EF4-FFF2-40B4-BE49-F238E27FC236}">
                    <a16:creationId xmlns:a16="http://schemas.microsoft.com/office/drawing/2014/main" id="{2DD2B7CB-34AD-61BB-264D-2368228E32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47" name="Gruppieren 4746">
              <a:extLst>
                <a:ext uri="{FF2B5EF4-FFF2-40B4-BE49-F238E27FC236}">
                  <a16:creationId xmlns:a16="http://schemas.microsoft.com/office/drawing/2014/main" id="{4E13EAEA-E784-870C-4192-D538200EB064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751" name="Ellipse 4750">
                <a:extLst>
                  <a:ext uri="{FF2B5EF4-FFF2-40B4-BE49-F238E27FC236}">
                    <a16:creationId xmlns:a16="http://schemas.microsoft.com/office/drawing/2014/main" id="{D91AC7A1-D0CA-2914-A932-543C8FF5B8A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52" name="Minuszeichen 4751">
                <a:extLst>
                  <a:ext uri="{FF2B5EF4-FFF2-40B4-BE49-F238E27FC236}">
                    <a16:creationId xmlns:a16="http://schemas.microsoft.com/office/drawing/2014/main" id="{705A5B7C-C4B7-C0F7-07A4-60F5C2472A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48" name="Gruppieren 4747">
              <a:extLst>
                <a:ext uri="{FF2B5EF4-FFF2-40B4-BE49-F238E27FC236}">
                  <a16:creationId xmlns:a16="http://schemas.microsoft.com/office/drawing/2014/main" id="{AA114FF2-9657-C716-CF8D-A5668215BB81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749" name="Ellipse 4748">
                <a:extLst>
                  <a:ext uri="{FF2B5EF4-FFF2-40B4-BE49-F238E27FC236}">
                    <a16:creationId xmlns:a16="http://schemas.microsoft.com/office/drawing/2014/main" id="{ECFF5AF7-3F2F-23E5-5B9E-B2F63B80A24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50" name="Minuszeichen 4749">
                <a:extLst>
                  <a:ext uri="{FF2B5EF4-FFF2-40B4-BE49-F238E27FC236}">
                    <a16:creationId xmlns:a16="http://schemas.microsoft.com/office/drawing/2014/main" id="{10009E10-9814-B884-E8EC-EA75EF8DBC9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2" name="Textfeld 11">
            <a:extLst>
              <a:ext uri="{FF2B5EF4-FFF2-40B4-BE49-F238E27FC236}">
                <a16:creationId xmlns:a16="http://schemas.microsoft.com/office/drawing/2014/main" id="{BAA36DB3-A20A-8C7C-FEA9-E87658595B80}"/>
              </a:ext>
            </a:extLst>
          </p:cNvPr>
          <p:cNvSpPr txBox="1"/>
          <p:nvPr/>
        </p:nvSpPr>
        <p:spPr>
          <a:xfrm>
            <a:off x="-2369" y="4897279"/>
            <a:ext cx="459393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Beispiel erstellt von Noemi Hagen</a:t>
            </a:r>
          </a:p>
        </p:txBody>
      </p:sp>
      <p:grpSp>
        <p:nvGrpSpPr>
          <p:cNvPr id="11" name="Gruppieren 10">
            <a:extLst>
              <a:ext uri="{FF2B5EF4-FFF2-40B4-BE49-F238E27FC236}">
                <a16:creationId xmlns:a16="http://schemas.microsoft.com/office/drawing/2014/main" id="{2D0CB7C9-437D-2996-EDAF-72498BAD4197}"/>
              </a:ext>
            </a:extLst>
          </p:cNvPr>
          <p:cNvGrpSpPr>
            <a:grpSpLocks noChangeAspect="1"/>
          </p:cNvGrpSpPr>
          <p:nvPr/>
        </p:nvGrpSpPr>
        <p:grpSpPr>
          <a:xfrm>
            <a:off x="8718225" y="465856"/>
            <a:ext cx="944149" cy="979578"/>
            <a:chOff x="3576000" y="816426"/>
            <a:chExt cx="5040000" cy="5229127"/>
          </a:xfrm>
        </p:grpSpPr>
        <p:grpSp>
          <p:nvGrpSpPr>
            <p:cNvPr id="68" name="Magnesium ohne e-">
              <a:extLst>
                <a:ext uri="{FF2B5EF4-FFF2-40B4-BE49-F238E27FC236}">
                  <a16:creationId xmlns:a16="http://schemas.microsoft.com/office/drawing/2014/main" id="{1E21F829-F137-3A66-B9D4-5F0C8DDB55A7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831" name="K-Schale">
                <a:extLst>
                  <a:ext uri="{FF2B5EF4-FFF2-40B4-BE49-F238E27FC236}">
                    <a16:creationId xmlns:a16="http://schemas.microsoft.com/office/drawing/2014/main" id="{3D63F295-B7C4-E198-D2F4-C9CE55C3E0DE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832" name="Atomkern mit Protonen und Neutronen">
                <a:extLst>
                  <a:ext uri="{FF2B5EF4-FFF2-40B4-BE49-F238E27FC236}">
                    <a16:creationId xmlns:a16="http://schemas.microsoft.com/office/drawing/2014/main" id="{1424FE51-E8FB-2C67-57B5-C608BF678EC6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835" name="Atomkern">
                  <a:extLst>
                    <a:ext uri="{FF2B5EF4-FFF2-40B4-BE49-F238E27FC236}">
                      <a16:creationId xmlns:a16="http://schemas.microsoft.com/office/drawing/2014/main" id="{3FB3DB90-F849-EDAB-CB58-034B48AFB3D1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836" name="Gruppieren 4835">
                  <a:extLst>
                    <a:ext uri="{FF2B5EF4-FFF2-40B4-BE49-F238E27FC236}">
                      <a16:creationId xmlns:a16="http://schemas.microsoft.com/office/drawing/2014/main" id="{BB18A7B4-E681-5996-44ED-DB9412A3A68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2" name="Ellipse 4004">
                    <a:extLst>
                      <a:ext uri="{FF2B5EF4-FFF2-40B4-BE49-F238E27FC236}">
                        <a16:creationId xmlns:a16="http://schemas.microsoft.com/office/drawing/2014/main" id="{96F66415-B887-2E35-8725-0A1CB3927BC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3" name="Additionszeichen 4005">
                    <a:extLst>
                      <a:ext uri="{FF2B5EF4-FFF2-40B4-BE49-F238E27FC236}">
                        <a16:creationId xmlns:a16="http://schemas.microsoft.com/office/drawing/2014/main" id="{EDB24A4D-B354-AE42-9006-F2F9006E369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37" name="Gruppieren 4836">
                  <a:extLst>
                    <a:ext uri="{FF2B5EF4-FFF2-40B4-BE49-F238E27FC236}">
                      <a16:creationId xmlns:a16="http://schemas.microsoft.com/office/drawing/2014/main" id="{1672453F-CF7A-7282-D77B-D3410B3E7DF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0" name="Ellipse 4002">
                    <a:extLst>
                      <a:ext uri="{FF2B5EF4-FFF2-40B4-BE49-F238E27FC236}">
                        <a16:creationId xmlns:a16="http://schemas.microsoft.com/office/drawing/2014/main" id="{7005B41F-343E-EC64-CF05-92E670437AA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1" name="Additionszeichen 4003">
                    <a:extLst>
                      <a:ext uri="{FF2B5EF4-FFF2-40B4-BE49-F238E27FC236}">
                        <a16:creationId xmlns:a16="http://schemas.microsoft.com/office/drawing/2014/main" id="{4F812B18-F041-3A69-C82F-9976DCE18FC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38" name="Gruppieren 4837">
                  <a:extLst>
                    <a:ext uri="{FF2B5EF4-FFF2-40B4-BE49-F238E27FC236}">
                      <a16:creationId xmlns:a16="http://schemas.microsoft.com/office/drawing/2014/main" id="{8EA695AA-FCB4-604A-F255-3572B76CC69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8" name="Ellipse 4000">
                    <a:extLst>
                      <a:ext uri="{FF2B5EF4-FFF2-40B4-BE49-F238E27FC236}">
                        <a16:creationId xmlns:a16="http://schemas.microsoft.com/office/drawing/2014/main" id="{F001E71D-B083-DD4E-D1C8-7BB670F5C9C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9" name="Additionszeichen 4001">
                    <a:extLst>
                      <a:ext uri="{FF2B5EF4-FFF2-40B4-BE49-F238E27FC236}">
                        <a16:creationId xmlns:a16="http://schemas.microsoft.com/office/drawing/2014/main" id="{59E03DEB-A586-EBB4-5555-21CE6D83FC4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39" name="Gruppieren 4838">
                  <a:extLst>
                    <a:ext uri="{FF2B5EF4-FFF2-40B4-BE49-F238E27FC236}">
                      <a16:creationId xmlns:a16="http://schemas.microsoft.com/office/drawing/2014/main" id="{6DBB1334-4387-B7AC-8E5B-256D2D65AD1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6" name="Ellipse 3998">
                    <a:extLst>
                      <a:ext uri="{FF2B5EF4-FFF2-40B4-BE49-F238E27FC236}">
                        <a16:creationId xmlns:a16="http://schemas.microsoft.com/office/drawing/2014/main" id="{F9327749-6AD2-38FB-6538-87749476EEC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7" name="Additionszeichen 3999">
                    <a:extLst>
                      <a:ext uri="{FF2B5EF4-FFF2-40B4-BE49-F238E27FC236}">
                        <a16:creationId xmlns:a16="http://schemas.microsoft.com/office/drawing/2014/main" id="{5DD6C1BB-2F95-CB3F-CC1E-3BBBCE8A977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40" name="Gruppieren 4839">
                  <a:extLst>
                    <a:ext uri="{FF2B5EF4-FFF2-40B4-BE49-F238E27FC236}">
                      <a16:creationId xmlns:a16="http://schemas.microsoft.com/office/drawing/2014/main" id="{115F922C-AAF2-DA9E-7E38-132AD66C27B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4" name="Ellipse 3996">
                    <a:extLst>
                      <a:ext uri="{FF2B5EF4-FFF2-40B4-BE49-F238E27FC236}">
                        <a16:creationId xmlns:a16="http://schemas.microsoft.com/office/drawing/2014/main" id="{5E783CD5-1B28-3E13-53D6-FC0470E123B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5" name="Additionszeichen 3997">
                    <a:extLst>
                      <a:ext uri="{FF2B5EF4-FFF2-40B4-BE49-F238E27FC236}">
                        <a16:creationId xmlns:a16="http://schemas.microsoft.com/office/drawing/2014/main" id="{10745A24-BE13-A967-3CDB-E0A417E7056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41" name="Gruppieren 4840">
                  <a:extLst>
                    <a:ext uri="{FF2B5EF4-FFF2-40B4-BE49-F238E27FC236}">
                      <a16:creationId xmlns:a16="http://schemas.microsoft.com/office/drawing/2014/main" id="{9916E30E-DA2A-BF75-F98B-7CA2E22C864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2" name="Ellipse 3994">
                    <a:extLst>
                      <a:ext uri="{FF2B5EF4-FFF2-40B4-BE49-F238E27FC236}">
                        <a16:creationId xmlns:a16="http://schemas.microsoft.com/office/drawing/2014/main" id="{05E3F6C2-4452-A805-4DBA-827196F96EF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3" name="Additionszeichen 3995">
                    <a:extLst>
                      <a:ext uri="{FF2B5EF4-FFF2-40B4-BE49-F238E27FC236}">
                        <a16:creationId xmlns:a16="http://schemas.microsoft.com/office/drawing/2014/main" id="{9CBB1197-2187-5A64-5435-9A5A553099A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42" name="Gruppieren 4841">
                  <a:extLst>
                    <a:ext uri="{FF2B5EF4-FFF2-40B4-BE49-F238E27FC236}">
                      <a16:creationId xmlns:a16="http://schemas.microsoft.com/office/drawing/2014/main" id="{DD3BDC11-76CE-1D5C-835C-F4B0055BF11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0" name="Ellipse 3992">
                    <a:extLst>
                      <a:ext uri="{FF2B5EF4-FFF2-40B4-BE49-F238E27FC236}">
                        <a16:creationId xmlns:a16="http://schemas.microsoft.com/office/drawing/2014/main" id="{3E16B621-657C-580C-FF49-9760E16D3D6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1" name="Additionszeichen 3993">
                    <a:extLst>
                      <a:ext uri="{FF2B5EF4-FFF2-40B4-BE49-F238E27FC236}">
                        <a16:creationId xmlns:a16="http://schemas.microsoft.com/office/drawing/2014/main" id="{41E80842-80AA-1D0E-FD1F-14E6CC5B878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43" name="Gruppieren 4842">
                  <a:extLst>
                    <a:ext uri="{FF2B5EF4-FFF2-40B4-BE49-F238E27FC236}">
                      <a16:creationId xmlns:a16="http://schemas.microsoft.com/office/drawing/2014/main" id="{7FD19ECD-89CB-8791-699D-492A56AB112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08" name="Ellipse 3990">
                    <a:extLst>
                      <a:ext uri="{FF2B5EF4-FFF2-40B4-BE49-F238E27FC236}">
                        <a16:creationId xmlns:a16="http://schemas.microsoft.com/office/drawing/2014/main" id="{2B357152-5E18-85C5-86E3-F1D68BEF04E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9" name="Additionszeichen 3991">
                    <a:extLst>
                      <a:ext uri="{FF2B5EF4-FFF2-40B4-BE49-F238E27FC236}">
                        <a16:creationId xmlns:a16="http://schemas.microsoft.com/office/drawing/2014/main" id="{BF1AB764-D31A-DE53-4898-467EF1C11E2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44" name="Gruppieren 4843">
                  <a:extLst>
                    <a:ext uri="{FF2B5EF4-FFF2-40B4-BE49-F238E27FC236}">
                      <a16:creationId xmlns:a16="http://schemas.microsoft.com/office/drawing/2014/main" id="{A9E23D61-5E92-D669-F571-31984D5D73A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06" name="Ellipse 3988">
                    <a:extLst>
                      <a:ext uri="{FF2B5EF4-FFF2-40B4-BE49-F238E27FC236}">
                        <a16:creationId xmlns:a16="http://schemas.microsoft.com/office/drawing/2014/main" id="{348FE8DB-CB82-4E7A-5886-34395DA176F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7" name="Additionszeichen 3989">
                    <a:extLst>
                      <a:ext uri="{FF2B5EF4-FFF2-40B4-BE49-F238E27FC236}">
                        <a16:creationId xmlns:a16="http://schemas.microsoft.com/office/drawing/2014/main" id="{89029901-38C7-0815-A0EC-88EBAAF9460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45" name="Gruppieren 4844">
                  <a:extLst>
                    <a:ext uri="{FF2B5EF4-FFF2-40B4-BE49-F238E27FC236}">
                      <a16:creationId xmlns:a16="http://schemas.microsoft.com/office/drawing/2014/main" id="{6430FE86-967D-6B9F-7D42-FD9AA66906C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04" name="Ellipse 3986">
                    <a:extLst>
                      <a:ext uri="{FF2B5EF4-FFF2-40B4-BE49-F238E27FC236}">
                        <a16:creationId xmlns:a16="http://schemas.microsoft.com/office/drawing/2014/main" id="{C7B35235-3275-6EC0-9825-840B6424E2A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5" name="Additionszeichen 3987">
                    <a:extLst>
                      <a:ext uri="{FF2B5EF4-FFF2-40B4-BE49-F238E27FC236}">
                        <a16:creationId xmlns:a16="http://schemas.microsoft.com/office/drawing/2014/main" id="{B9918310-3DB8-33B3-3970-A04433F8E5E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46" name="Gruppieren 4845">
                  <a:extLst>
                    <a:ext uri="{FF2B5EF4-FFF2-40B4-BE49-F238E27FC236}">
                      <a16:creationId xmlns:a16="http://schemas.microsoft.com/office/drawing/2014/main" id="{1ACE2BCD-97B0-C35A-DAC2-6F17814D452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62" name="Ellipse 3984">
                    <a:extLst>
                      <a:ext uri="{FF2B5EF4-FFF2-40B4-BE49-F238E27FC236}">
                        <a16:creationId xmlns:a16="http://schemas.microsoft.com/office/drawing/2014/main" id="{9C88B7BF-E4A6-A095-6616-67ABB0E8DCB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63" name="Additionszeichen 3985">
                    <a:extLst>
                      <a:ext uri="{FF2B5EF4-FFF2-40B4-BE49-F238E27FC236}">
                        <a16:creationId xmlns:a16="http://schemas.microsoft.com/office/drawing/2014/main" id="{5435B343-4561-3E7D-216B-F7C1057F81A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47" name="Gruppieren 4846">
                  <a:extLst>
                    <a:ext uri="{FF2B5EF4-FFF2-40B4-BE49-F238E27FC236}">
                      <a16:creationId xmlns:a16="http://schemas.microsoft.com/office/drawing/2014/main" id="{4271AC5B-17DA-0F59-05A0-67D4EFF8523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60" name="Ellipse 3982">
                    <a:extLst>
                      <a:ext uri="{FF2B5EF4-FFF2-40B4-BE49-F238E27FC236}">
                        <a16:creationId xmlns:a16="http://schemas.microsoft.com/office/drawing/2014/main" id="{8A2F5BF4-0BF5-F9F5-5CC8-0FA64A7633B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61" name="Additionszeichen 3983">
                    <a:extLst>
                      <a:ext uri="{FF2B5EF4-FFF2-40B4-BE49-F238E27FC236}">
                        <a16:creationId xmlns:a16="http://schemas.microsoft.com/office/drawing/2014/main" id="{94C49168-4956-970C-E57E-23B95291119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848" name="Ellipse 3970">
                  <a:extLst>
                    <a:ext uri="{FF2B5EF4-FFF2-40B4-BE49-F238E27FC236}">
                      <a16:creationId xmlns:a16="http://schemas.microsoft.com/office/drawing/2014/main" id="{FD3FB686-39DB-C432-B495-F2FABEA2ABD0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49" name="Ellipse 3971">
                  <a:extLst>
                    <a:ext uri="{FF2B5EF4-FFF2-40B4-BE49-F238E27FC236}">
                      <a16:creationId xmlns:a16="http://schemas.microsoft.com/office/drawing/2014/main" id="{3A349056-8022-B141-BF91-08FF95CCB158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0" name="Ellipse 3972">
                  <a:extLst>
                    <a:ext uri="{FF2B5EF4-FFF2-40B4-BE49-F238E27FC236}">
                      <a16:creationId xmlns:a16="http://schemas.microsoft.com/office/drawing/2014/main" id="{7A6EDD4B-89B7-E298-6DB1-DD1306061EA8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1" name="Ellipse 3973">
                  <a:extLst>
                    <a:ext uri="{FF2B5EF4-FFF2-40B4-BE49-F238E27FC236}">
                      <a16:creationId xmlns:a16="http://schemas.microsoft.com/office/drawing/2014/main" id="{B3EFB806-FB81-913B-910D-1AC85D6657EC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2" name="Ellipse 3974">
                  <a:extLst>
                    <a:ext uri="{FF2B5EF4-FFF2-40B4-BE49-F238E27FC236}">
                      <a16:creationId xmlns:a16="http://schemas.microsoft.com/office/drawing/2014/main" id="{0ED77B9A-237B-B6EC-C11D-3C6AB0250B7B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3" name="Ellipse 3975">
                  <a:extLst>
                    <a:ext uri="{FF2B5EF4-FFF2-40B4-BE49-F238E27FC236}">
                      <a16:creationId xmlns:a16="http://schemas.microsoft.com/office/drawing/2014/main" id="{D7FC1067-A99B-56F6-65A2-DE6AA6303CB0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4" name="Ellipse 3976">
                  <a:extLst>
                    <a:ext uri="{FF2B5EF4-FFF2-40B4-BE49-F238E27FC236}">
                      <a16:creationId xmlns:a16="http://schemas.microsoft.com/office/drawing/2014/main" id="{1249BBB3-815F-04EB-DB93-6682BBCCF01D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5" name="Ellipse 3977">
                  <a:extLst>
                    <a:ext uri="{FF2B5EF4-FFF2-40B4-BE49-F238E27FC236}">
                      <a16:creationId xmlns:a16="http://schemas.microsoft.com/office/drawing/2014/main" id="{57DE183F-BCE6-33EB-4E88-51147C6271DB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6" name="Ellipse 3978">
                  <a:extLst>
                    <a:ext uri="{FF2B5EF4-FFF2-40B4-BE49-F238E27FC236}">
                      <a16:creationId xmlns:a16="http://schemas.microsoft.com/office/drawing/2014/main" id="{6D1B0380-7F7B-F83B-7773-5156678BD2C7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7" name="Ellipse 3979">
                  <a:extLst>
                    <a:ext uri="{FF2B5EF4-FFF2-40B4-BE49-F238E27FC236}">
                      <a16:creationId xmlns:a16="http://schemas.microsoft.com/office/drawing/2014/main" id="{390F45C0-164E-54AE-C8EB-EA23458A852B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8" name="Ellipse 3980">
                  <a:extLst>
                    <a:ext uri="{FF2B5EF4-FFF2-40B4-BE49-F238E27FC236}">
                      <a16:creationId xmlns:a16="http://schemas.microsoft.com/office/drawing/2014/main" id="{138E5253-6229-0E8A-1F3D-DD15FD24C506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9" name="Ellipse 3981">
                  <a:extLst>
                    <a:ext uri="{FF2B5EF4-FFF2-40B4-BE49-F238E27FC236}">
                      <a16:creationId xmlns:a16="http://schemas.microsoft.com/office/drawing/2014/main" id="{E96C9747-E08C-77B3-7C0A-CB7B60E0B27C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833" name="L-Schale">
                <a:extLst>
                  <a:ext uri="{FF2B5EF4-FFF2-40B4-BE49-F238E27FC236}">
                    <a16:creationId xmlns:a16="http://schemas.microsoft.com/office/drawing/2014/main" id="{F4D19FD8-3298-0823-D9B3-78E5246BB499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34" name="M-Schale">
                <a:extLst>
                  <a:ext uri="{FF2B5EF4-FFF2-40B4-BE49-F238E27FC236}">
                    <a16:creationId xmlns:a16="http://schemas.microsoft.com/office/drawing/2014/main" id="{7223FE27-D508-1229-E123-C02082C097FF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9" name="Gruppieren 68">
              <a:extLst>
                <a:ext uri="{FF2B5EF4-FFF2-40B4-BE49-F238E27FC236}">
                  <a16:creationId xmlns:a16="http://schemas.microsoft.com/office/drawing/2014/main" id="{448B3E73-15A8-C4DF-AC46-ACDA0AE7AC07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829" name="Ellipse 3951">
                <a:extLst>
                  <a:ext uri="{FF2B5EF4-FFF2-40B4-BE49-F238E27FC236}">
                    <a16:creationId xmlns:a16="http://schemas.microsoft.com/office/drawing/2014/main" id="{FBCA6A9B-5855-F31C-673D-BB29EADC987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30" name="Minuszeichen 3952">
                <a:extLst>
                  <a:ext uri="{FF2B5EF4-FFF2-40B4-BE49-F238E27FC236}">
                    <a16:creationId xmlns:a16="http://schemas.microsoft.com/office/drawing/2014/main" id="{4C469577-6B67-5222-9FBA-7FF311FBF29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0" name="Gruppieren 69">
              <a:extLst>
                <a:ext uri="{FF2B5EF4-FFF2-40B4-BE49-F238E27FC236}">
                  <a16:creationId xmlns:a16="http://schemas.microsoft.com/office/drawing/2014/main" id="{857542B3-FBF4-146E-3055-46D9BABD8A44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827" name="Ellipse 3949">
                <a:extLst>
                  <a:ext uri="{FF2B5EF4-FFF2-40B4-BE49-F238E27FC236}">
                    <a16:creationId xmlns:a16="http://schemas.microsoft.com/office/drawing/2014/main" id="{76EB241D-0D4F-8DBE-0AA2-2BE78DFB0FF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28" name="Minuszeichen 3950">
                <a:extLst>
                  <a:ext uri="{FF2B5EF4-FFF2-40B4-BE49-F238E27FC236}">
                    <a16:creationId xmlns:a16="http://schemas.microsoft.com/office/drawing/2014/main" id="{100A866C-6B27-742C-B15C-99C9D6702D2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1" name="Gruppieren 70">
              <a:extLst>
                <a:ext uri="{FF2B5EF4-FFF2-40B4-BE49-F238E27FC236}">
                  <a16:creationId xmlns:a16="http://schemas.microsoft.com/office/drawing/2014/main" id="{4CDFAAF7-8031-8221-03D8-CB8183EC8944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27" name="Ellipse 3947">
                <a:extLst>
                  <a:ext uri="{FF2B5EF4-FFF2-40B4-BE49-F238E27FC236}">
                    <a16:creationId xmlns:a16="http://schemas.microsoft.com/office/drawing/2014/main" id="{DA929705-083D-1A8C-F75C-ADE58CB80EC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26" name="Minuszeichen 3948">
                <a:extLst>
                  <a:ext uri="{FF2B5EF4-FFF2-40B4-BE49-F238E27FC236}">
                    <a16:creationId xmlns:a16="http://schemas.microsoft.com/office/drawing/2014/main" id="{E4FF5379-5DD4-71A9-A77B-B5338998BB8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" name="Gruppieren 71">
              <a:extLst>
                <a:ext uri="{FF2B5EF4-FFF2-40B4-BE49-F238E27FC236}">
                  <a16:creationId xmlns:a16="http://schemas.microsoft.com/office/drawing/2014/main" id="{319DFCEB-2887-616C-1142-2AA238525BEF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25" name="Ellipse 3945">
                <a:extLst>
                  <a:ext uri="{FF2B5EF4-FFF2-40B4-BE49-F238E27FC236}">
                    <a16:creationId xmlns:a16="http://schemas.microsoft.com/office/drawing/2014/main" id="{94E07C24-557C-F220-6AD8-30BD5E4FFA2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6" name="Minuszeichen 3946">
                <a:extLst>
                  <a:ext uri="{FF2B5EF4-FFF2-40B4-BE49-F238E27FC236}">
                    <a16:creationId xmlns:a16="http://schemas.microsoft.com/office/drawing/2014/main" id="{7E1E9F84-F120-C952-001D-62CA4C3A1A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" name="Gruppieren 72">
              <a:extLst>
                <a:ext uri="{FF2B5EF4-FFF2-40B4-BE49-F238E27FC236}">
                  <a16:creationId xmlns:a16="http://schemas.microsoft.com/office/drawing/2014/main" id="{EC5BF3DE-7AF5-E900-3146-93E5225ABC4B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23" name="Ellipse 3943">
                <a:extLst>
                  <a:ext uri="{FF2B5EF4-FFF2-40B4-BE49-F238E27FC236}">
                    <a16:creationId xmlns:a16="http://schemas.microsoft.com/office/drawing/2014/main" id="{C1581040-AA6F-5460-D9A2-E16A67E2EB2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4" name="Minuszeichen 3944">
                <a:extLst>
                  <a:ext uri="{FF2B5EF4-FFF2-40B4-BE49-F238E27FC236}">
                    <a16:creationId xmlns:a16="http://schemas.microsoft.com/office/drawing/2014/main" id="{3B20E3C2-D2A9-2E45-9642-F9D908B42B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" name="Gruppieren 73">
              <a:extLst>
                <a:ext uri="{FF2B5EF4-FFF2-40B4-BE49-F238E27FC236}">
                  <a16:creationId xmlns:a16="http://schemas.microsoft.com/office/drawing/2014/main" id="{D50B7FEE-12EE-4494-3466-6E8988757D4B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21" name="Ellipse 3941">
                <a:extLst>
                  <a:ext uri="{FF2B5EF4-FFF2-40B4-BE49-F238E27FC236}">
                    <a16:creationId xmlns:a16="http://schemas.microsoft.com/office/drawing/2014/main" id="{1606D31B-2BAE-596B-9646-2D61D490EFB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" name="Minuszeichen 3942">
                <a:extLst>
                  <a:ext uri="{FF2B5EF4-FFF2-40B4-BE49-F238E27FC236}">
                    <a16:creationId xmlns:a16="http://schemas.microsoft.com/office/drawing/2014/main" id="{15402821-C726-4881-53FB-1A53CA24C71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" name="Gruppieren 74">
              <a:extLst>
                <a:ext uri="{FF2B5EF4-FFF2-40B4-BE49-F238E27FC236}">
                  <a16:creationId xmlns:a16="http://schemas.microsoft.com/office/drawing/2014/main" id="{A3C3057B-955D-C11D-56E6-BDCD5B10EC1E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92" name="Ellipse 3939">
                <a:extLst>
                  <a:ext uri="{FF2B5EF4-FFF2-40B4-BE49-F238E27FC236}">
                    <a16:creationId xmlns:a16="http://schemas.microsoft.com/office/drawing/2014/main" id="{62E3A60A-B051-A339-A8C2-23D3BAE35CD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" name="Minuszeichen 3940">
                <a:extLst>
                  <a:ext uri="{FF2B5EF4-FFF2-40B4-BE49-F238E27FC236}">
                    <a16:creationId xmlns:a16="http://schemas.microsoft.com/office/drawing/2014/main" id="{141794E4-6615-239F-0A0A-AB214707DE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6" name="Gruppieren 75">
              <a:extLst>
                <a:ext uri="{FF2B5EF4-FFF2-40B4-BE49-F238E27FC236}">
                  <a16:creationId xmlns:a16="http://schemas.microsoft.com/office/drawing/2014/main" id="{128383D3-99EF-C8DD-5044-DFAB6176E48A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89" name="Ellipse 3937">
                <a:extLst>
                  <a:ext uri="{FF2B5EF4-FFF2-40B4-BE49-F238E27FC236}">
                    <a16:creationId xmlns:a16="http://schemas.microsoft.com/office/drawing/2014/main" id="{54332883-C72F-598F-0753-DBB3A554930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" name="Minuszeichen 3938">
                <a:extLst>
                  <a:ext uri="{FF2B5EF4-FFF2-40B4-BE49-F238E27FC236}">
                    <a16:creationId xmlns:a16="http://schemas.microsoft.com/office/drawing/2014/main" id="{4FEB5555-D3D7-292C-BD49-93484572D0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7" name="Gruppieren 76">
              <a:extLst>
                <a:ext uri="{FF2B5EF4-FFF2-40B4-BE49-F238E27FC236}">
                  <a16:creationId xmlns:a16="http://schemas.microsoft.com/office/drawing/2014/main" id="{C00E7D78-6694-A080-2737-DD7D25710EDF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87" name="Ellipse 3935">
                <a:extLst>
                  <a:ext uri="{FF2B5EF4-FFF2-40B4-BE49-F238E27FC236}">
                    <a16:creationId xmlns:a16="http://schemas.microsoft.com/office/drawing/2014/main" id="{48CE9663-8EBF-5B8C-D438-0D741E1C7D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" name="Minuszeichen 3936">
                <a:extLst>
                  <a:ext uri="{FF2B5EF4-FFF2-40B4-BE49-F238E27FC236}">
                    <a16:creationId xmlns:a16="http://schemas.microsoft.com/office/drawing/2014/main" id="{54CE356C-6FE7-4A8C-0CC9-6F8C56B1E70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8" name="Gruppieren 77">
              <a:extLst>
                <a:ext uri="{FF2B5EF4-FFF2-40B4-BE49-F238E27FC236}">
                  <a16:creationId xmlns:a16="http://schemas.microsoft.com/office/drawing/2014/main" id="{D0C3589E-93C3-0C14-7660-102F5084FFF3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85" name="Ellipse 3933">
                <a:extLst>
                  <a:ext uri="{FF2B5EF4-FFF2-40B4-BE49-F238E27FC236}">
                    <a16:creationId xmlns:a16="http://schemas.microsoft.com/office/drawing/2014/main" id="{E3126C5D-824C-DD84-989D-55419A8D5B3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" name="Minuszeichen 3934">
                <a:extLst>
                  <a:ext uri="{FF2B5EF4-FFF2-40B4-BE49-F238E27FC236}">
                    <a16:creationId xmlns:a16="http://schemas.microsoft.com/office/drawing/2014/main" id="{9A3FC8CC-A91A-60D7-737C-ECFB456A2B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9" name="Gruppieren 78">
              <a:extLst>
                <a:ext uri="{FF2B5EF4-FFF2-40B4-BE49-F238E27FC236}">
                  <a16:creationId xmlns:a16="http://schemas.microsoft.com/office/drawing/2014/main" id="{3DC786A3-7C5F-CF48-C5B6-8F239809BF2C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3" name="Ellipse 3931">
                <a:extLst>
                  <a:ext uri="{FF2B5EF4-FFF2-40B4-BE49-F238E27FC236}">
                    <a16:creationId xmlns:a16="http://schemas.microsoft.com/office/drawing/2014/main" id="{CF17291D-908F-B16C-8F1D-F5535677AE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" name="Minuszeichen 3932">
                <a:extLst>
                  <a:ext uri="{FF2B5EF4-FFF2-40B4-BE49-F238E27FC236}">
                    <a16:creationId xmlns:a16="http://schemas.microsoft.com/office/drawing/2014/main" id="{1861BC9D-8AD6-3CA1-3845-DDC2D82D38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0" name="Gruppieren 79">
              <a:extLst>
                <a:ext uri="{FF2B5EF4-FFF2-40B4-BE49-F238E27FC236}">
                  <a16:creationId xmlns:a16="http://schemas.microsoft.com/office/drawing/2014/main" id="{4FEC0DE8-F95D-EA77-9827-8CD87F9A5D3D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81" name="Ellipse 3929">
                <a:extLst>
                  <a:ext uri="{FF2B5EF4-FFF2-40B4-BE49-F238E27FC236}">
                    <a16:creationId xmlns:a16="http://schemas.microsoft.com/office/drawing/2014/main" id="{E1810FB0-5252-3A97-4FDF-64F3CB7F304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" name="Minuszeichen 3930">
                <a:extLst>
                  <a:ext uri="{FF2B5EF4-FFF2-40B4-BE49-F238E27FC236}">
                    <a16:creationId xmlns:a16="http://schemas.microsoft.com/office/drawing/2014/main" id="{2FCFC416-7281-C731-DE50-7018FD74835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24" name="Gruppieren 723">
            <a:extLst>
              <a:ext uri="{FF2B5EF4-FFF2-40B4-BE49-F238E27FC236}">
                <a16:creationId xmlns:a16="http://schemas.microsoft.com/office/drawing/2014/main" id="{A1D5D842-FA56-32FF-985B-74645D4ACBE7}"/>
              </a:ext>
            </a:extLst>
          </p:cNvPr>
          <p:cNvGrpSpPr>
            <a:grpSpLocks noChangeAspect="1"/>
          </p:cNvGrpSpPr>
          <p:nvPr/>
        </p:nvGrpSpPr>
        <p:grpSpPr>
          <a:xfrm>
            <a:off x="8671925" y="2324778"/>
            <a:ext cx="944149" cy="979578"/>
            <a:chOff x="3576000" y="816426"/>
            <a:chExt cx="5040000" cy="5229127"/>
          </a:xfrm>
        </p:grpSpPr>
        <p:grpSp>
          <p:nvGrpSpPr>
            <p:cNvPr id="725" name="Magnesium ohne e-">
              <a:extLst>
                <a:ext uri="{FF2B5EF4-FFF2-40B4-BE49-F238E27FC236}">
                  <a16:creationId xmlns:a16="http://schemas.microsoft.com/office/drawing/2014/main" id="{EFEE38A9-58C7-6B5C-0852-CB48872E345E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2036" name="K-Schale">
                <a:extLst>
                  <a:ext uri="{FF2B5EF4-FFF2-40B4-BE49-F238E27FC236}">
                    <a16:creationId xmlns:a16="http://schemas.microsoft.com/office/drawing/2014/main" id="{327D0D8C-02D4-4405-F830-DE78E7ABDB17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037" name="Atomkern mit Protonen und Neutronen">
                <a:extLst>
                  <a:ext uri="{FF2B5EF4-FFF2-40B4-BE49-F238E27FC236}">
                    <a16:creationId xmlns:a16="http://schemas.microsoft.com/office/drawing/2014/main" id="{4C8316AA-6EF2-5834-E93A-FE9DDA1474D8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2040" name="Atomkern">
                  <a:extLst>
                    <a:ext uri="{FF2B5EF4-FFF2-40B4-BE49-F238E27FC236}">
                      <a16:creationId xmlns:a16="http://schemas.microsoft.com/office/drawing/2014/main" id="{7F9502C9-7966-5DCD-1BB5-B6217E6F7F45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041" name="Gruppieren 2040">
                  <a:extLst>
                    <a:ext uri="{FF2B5EF4-FFF2-40B4-BE49-F238E27FC236}">
                      <a16:creationId xmlns:a16="http://schemas.microsoft.com/office/drawing/2014/main" id="{86DB6B78-1154-E352-1487-0E834C6D2E8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83" name="Ellipse 4186">
                    <a:extLst>
                      <a:ext uri="{FF2B5EF4-FFF2-40B4-BE49-F238E27FC236}">
                        <a16:creationId xmlns:a16="http://schemas.microsoft.com/office/drawing/2014/main" id="{69CE56F0-776F-C282-F51B-9DBB1543BDA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84" name="Additionszeichen 4187">
                    <a:extLst>
                      <a:ext uri="{FF2B5EF4-FFF2-40B4-BE49-F238E27FC236}">
                        <a16:creationId xmlns:a16="http://schemas.microsoft.com/office/drawing/2014/main" id="{557DA78B-787C-4134-33FE-87713ADA9E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042" name="Gruppieren 2041">
                  <a:extLst>
                    <a:ext uri="{FF2B5EF4-FFF2-40B4-BE49-F238E27FC236}">
                      <a16:creationId xmlns:a16="http://schemas.microsoft.com/office/drawing/2014/main" id="{76E0B5F7-B670-A65F-D576-50590F4FDD0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81" name="Ellipse 4184">
                    <a:extLst>
                      <a:ext uri="{FF2B5EF4-FFF2-40B4-BE49-F238E27FC236}">
                        <a16:creationId xmlns:a16="http://schemas.microsoft.com/office/drawing/2014/main" id="{626EDA5C-0471-E804-E947-09DD6938165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82" name="Additionszeichen 4185">
                    <a:extLst>
                      <a:ext uri="{FF2B5EF4-FFF2-40B4-BE49-F238E27FC236}">
                        <a16:creationId xmlns:a16="http://schemas.microsoft.com/office/drawing/2014/main" id="{9050215A-1AB7-7750-5C56-E13653B9B48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043" name="Gruppieren 2042">
                  <a:extLst>
                    <a:ext uri="{FF2B5EF4-FFF2-40B4-BE49-F238E27FC236}">
                      <a16:creationId xmlns:a16="http://schemas.microsoft.com/office/drawing/2014/main" id="{900959BA-0948-B365-8403-D74A32ACA47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79" name="Ellipse 4182">
                    <a:extLst>
                      <a:ext uri="{FF2B5EF4-FFF2-40B4-BE49-F238E27FC236}">
                        <a16:creationId xmlns:a16="http://schemas.microsoft.com/office/drawing/2014/main" id="{58D4E696-E53F-8A18-D77A-C31C30C2553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80" name="Additionszeichen 4183">
                    <a:extLst>
                      <a:ext uri="{FF2B5EF4-FFF2-40B4-BE49-F238E27FC236}">
                        <a16:creationId xmlns:a16="http://schemas.microsoft.com/office/drawing/2014/main" id="{15428F0E-8AF6-612F-A1D6-843A642D64E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044" name="Gruppieren 2043">
                  <a:extLst>
                    <a:ext uri="{FF2B5EF4-FFF2-40B4-BE49-F238E27FC236}">
                      <a16:creationId xmlns:a16="http://schemas.microsoft.com/office/drawing/2014/main" id="{54C6E21E-65D7-3EF9-9326-819CA6829EC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77" name="Ellipse 4180">
                    <a:extLst>
                      <a:ext uri="{FF2B5EF4-FFF2-40B4-BE49-F238E27FC236}">
                        <a16:creationId xmlns:a16="http://schemas.microsoft.com/office/drawing/2014/main" id="{6CA3A51C-0235-B230-05D8-EB80C2FCAE1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8" name="Additionszeichen 4181">
                    <a:extLst>
                      <a:ext uri="{FF2B5EF4-FFF2-40B4-BE49-F238E27FC236}">
                        <a16:creationId xmlns:a16="http://schemas.microsoft.com/office/drawing/2014/main" id="{655FB5E9-FE28-17E9-4974-CF68F81367A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045" name="Gruppieren 2044">
                  <a:extLst>
                    <a:ext uri="{FF2B5EF4-FFF2-40B4-BE49-F238E27FC236}">
                      <a16:creationId xmlns:a16="http://schemas.microsoft.com/office/drawing/2014/main" id="{4CDEEE68-131D-9B21-8A38-775831159D0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75" name="Ellipse 4178">
                    <a:extLst>
                      <a:ext uri="{FF2B5EF4-FFF2-40B4-BE49-F238E27FC236}">
                        <a16:creationId xmlns:a16="http://schemas.microsoft.com/office/drawing/2014/main" id="{D091626C-651A-E6FA-1009-C0EA8D06FC4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6" name="Additionszeichen 4179">
                    <a:extLst>
                      <a:ext uri="{FF2B5EF4-FFF2-40B4-BE49-F238E27FC236}">
                        <a16:creationId xmlns:a16="http://schemas.microsoft.com/office/drawing/2014/main" id="{FC8A1536-8FC2-AB63-BE94-A8B9771FDA5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046" name="Gruppieren 2045">
                  <a:extLst>
                    <a:ext uri="{FF2B5EF4-FFF2-40B4-BE49-F238E27FC236}">
                      <a16:creationId xmlns:a16="http://schemas.microsoft.com/office/drawing/2014/main" id="{33693332-29C2-F46F-38F7-C2BAAB1728F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73" name="Ellipse 4176">
                    <a:extLst>
                      <a:ext uri="{FF2B5EF4-FFF2-40B4-BE49-F238E27FC236}">
                        <a16:creationId xmlns:a16="http://schemas.microsoft.com/office/drawing/2014/main" id="{AEBEAE08-FE7D-FE0B-B943-AF8851A8E5B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4" name="Additionszeichen 4177">
                    <a:extLst>
                      <a:ext uri="{FF2B5EF4-FFF2-40B4-BE49-F238E27FC236}">
                        <a16:creationId xmlns:a16="http://schemas.microsoft.com/office/drawing/2014/main" id="{6766D1DD-55C9-60D6-08F2-16172B7339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047" name="Gruppieren 2046">
                  <a:extLst>
                    <a:ext uri="{FF2B5EF4-FFF2-40B4-BE49-F238E27FC236}">
                      <a16:creationId xmlns:a16="http://schemas.microsoft.com/office/drawing/2014/main" id="{9838F8F2-F7DC-B709-8ED6-71D80D6EFE7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71" name="Ellipse 4174">
                    <a:extLst>
                      <a:ext uri="{FF2B5EF4-FFF2-40B4-BE49-F238E27FC236}">
                        <a16:creationId xmlns:a16="http://schemas.microsoft.com/office/drawing/2014/main" id="{C71128D3-A83F-7E38-03A7-7ACB3854A5C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2" name="Additionszeichen 4175">
                    <a:extLst>
                      <a:ext uri="{FF2B5EF4-FFF2-40B4-BE49-F238E27FC236}">
                        <a16:creationId xmlns:a16="http://schemas.microsoft.com/office/drawing/2014/main" id="{2FD2AF29-A8DA-275D-F242-566DE61826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44" name="Gruppieren 2943">
                  <a:extLst>
                    <a:ext uri="{FF2B5EF4-FFF2-40B4-BE49-F238E27FC236}">
                      <a16:creationId xmlns:a16="http://schemas.microsoft.com/office/drawing/2014/main" id="{EFC411A5-E5E2-4214-41A3-5B0FBD80411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69" name="Ellipse 4172">
                    <a:extLst>
                      <a:ext uri="{FF2B5EF4-FFF2-40B4-BE49-F238E27FC236}">
                        <a16:creationId xmlns:a16="http://schemas.microsoft.com/office/drawing/2014/main" id="{DBC96DAF-5F29-2142-EAFE-E1CDD93183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0" name="Additionszeichen 4173">
                    <a:extLst>
                      <a:ext uri="{FF2B5EF4-FFF2-40B4-BE49-F238E27FC236}">
                        <a16:creationId xmlns:a16="http://schemas.microsoft.com/office/drawing/2014/main" id="{D7089359-F193-1B3E-D90D-5BCFEE82DB0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45" name="Gruppieren 2944">
                  <a:extLst>
                    <a:ext uri="{FF2B5EF4-FFF2-40B4-BE49-F238E27FC236}">
                      <a16:creationId xmlns:a16="http://schemas.microsoft.com/office/drawing/2014/main" id="{EBD59236-001F-4B21-0D11-083A8AD00BF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67" name="Ellipse 4170">
                    <a:extLst>
                      <a:ext uri="{FF2B5EF4-FFF2-40B4-BE49-F238E27FC236}">
                        <a16:creationId xmlns:a16="http://schemas.microsoft.com/office/drawing/2014/main" id="{C0FCE5D5-F0AC-0EB4-7C78-05BB2AE2107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68" name="Additionszeichen 4171">
                    <a:extLst>
                      <a:ext uri="{FF2B5EF4-FFF2-40B4-BE49-F238E27FC236}">
                        <a16:creationId xmlns:a16="http://schemas.microsoft.com/office/drawing/2014/main" id="{E59D382C-0602-840F-25D5-D5408757431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46" name="Gruppieren 2945">
                  <a:extLst>
                    <a:ext uri="{FF2B5EF4-FFF2-40B4-BE49-F238E27FC236}">
                      <a16:creationId xmlns:a16="http://schemas.microsoft.com/office/drawing/2014/main" id="{2FC6BD69-7731-C32E-681D-16E4D3659AA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65" name="Ellipse 4168">
                    <a:extLst>
                      <a:ext uri="{FF2B5EF4-FFF2-40B4-BE49-F238E27FC236}">
                        <a16:creationId xmlns:a16="http://schemas.microsoft.com/office/drawing/2014/main" id="{F8B3D2FF-A99A-292F-1FA1-9CF153C907B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66" name="Additionszeichen 4169">
                    <a:extLst>
                      <a:ext uri="{FF2B5EF4-FFF2-40B4-BE49-F238E27FC236}">
                        <a16:creationId xmlns:a16="http://schemas.microsoft.com/office/drawing/2014/main" id="{C5F4D4D6-9819-47FD-26CC-FEF4D7C71B0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47" name="Gruppieren 2946">
                  <a:extLst>
                    <a:ext uri="{FF2B5EF4-FFF2-40B4-BE49-F238E27FC236}">
                      <a16:creationId xmlns:a16="http://schemas.microsoft.com/office/drawing/2014/main" id="{EF8654AF-0B5B-ECD8-81C4-E6388634E66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63" name="Ellipse 4166">
                    <a:extLst>
                      <a:ext uri="{FF2B5EF4-FFF2-40B4-BE49-F238E27FC236}">
                        <a16:creationId xmlns:a16="http://schemas.microsoft.com/office/drawing/2014/main" id="{EBF5045B-7E6D-AEE7-8F2F-69A23A10E1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64" name="Additionszeichen 4167">
                    <a:extLst>
                      <a:ext uri="{FF2B5EF4-FFF2-40B4-BE49-F238E27FC236}">
                        <a16:creationId xmlns:a16="http://schemas.microsoft.com/office/drawing/2014/main" id="{48B9888B-CB4E-56F8-FDC3-410F177B219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48" name="Gruppieren 2947">
                  <a:extLst>
                    <a:ext uri="{FF2B5EF4-FFF2-40B4-BE49-F238E27FC236}">
                      <a16:creationId xmlns:a16="http://schemas.microsoft.com/office/drawing/2014/main" id="{9523C7CF-5E00-AEB6-7DB3-F1EC22F9AE5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61" name="Ellipse 4164">
                    <a:extLst>
                      <a:ext uri="{FF2B5EF4-FFF2-40B4-BE49-F238E27FC236}">
                        <a16:creationId xmlns:a16="http://schemas.microsoft.com/office/drawing/2014/main" id="{CFE97428-085D-6823-40EE-B7D47E86AF6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62" name="Additionszeichen 4165">
                    <a:extLst>
                      <a:ext uri="{FF2B5EF4-FFF2-40B4-BE49-F238E27FC236}">
                        <a16:creationId xmlns:a16="http://schemas.microsoft.com/office/drawing/2014/main" id="{18C0F916-DDF2-9310-DF4A-E1DE329BA08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949" name="Ellipse 4152">
                  <a:extLst>
                    <a:ext uri="{FF2B5EF4-FFF2-40B4-BE49-F238E27FC236}">
                      <a16:creationId xmlns:a16="http://schemas.microsoft.com/office/drawing/2014/main" id="{CE77C207-59FD-0C42-E83E-9AFE440F66CE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0" name="Ellipse 4153">
                  <a:extLst>
                    <a:ext uri="{FF2B5EF4-FFF2-40B4-BE49-F238E27FC236}">
                      <a16:creationId xmlns:a16="http://schemas.microsoft.com/office/drawing/2014/main" id="{8CDFC714-D469-EE78-8556-609558CBC83D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1" name="Ellipse 4154">
                  <a:extLst>
                    <a:ext uri="{FF2B5EF4-FFF2-40B4-BE49-F238E27FC236}">
                      <a16:creationId xmlns:a16="http://schemas.microsoft.com/office/drawing/2014/main" id="{43D8FFDE-E352-A5DA-7AB4-89DC38BF11BB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2" name="Ellipse 4155">
                  <a:extLst>
                    <a:ext uri="{FF2B5EF4-FFF2-40B4-BE49-F238E27FC236}">
                      <a16:creationId xmlns:a16="http://schemas.microsoft.com/office/drawing/2014/main" id="{31347E69-FA34-FBAA-24CB-6E3E3F302B19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3" name="Ellipse 4156">
                  <a:extLst>
                    <a:ext uri="{FF2B5EF4-FFF2-40B4-BE49-F238E27FC236}">
                      <a16:creationId xmlns:a16="http://schemas.microsoft.com/office/drawing/2014/main" id="{8AC33103-C7FD-0EFE-09E9-DAF91897B777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4" name="Ellipse 4157">
                  <a:extLst>
                    <a:ext uri="{FF2B5EF4-FFF2-40B4-BE49-F238E27FC236}">
                      <a16:creationId xmlns:a16="http://schemas.microsoft.com/office/drawing/2014/main" id="{E6EB1A9E-DD08-90C7-C86C-214B4465EA38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5" name="Ellipse 4158">
                  <a:extLst>
                    <a:ext uri="{FF2B5EF4-FFF2-40B4-BE49-F238E27FC236}">
                      <a16:creationId xmlns:a16="http://schemas.microsoft.com/office/drawing/2014/main" id="{0C1C7C22-D400-10F4-C91D-B06D83E2B9BB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6" name="Ellipse 4159">
                  <a:extLst>
                    <a:ext uri="{FF2B5EF4-FFF2-40B4-BE49-F238E27FC236}">
                      <a16:creationId xmlns:a16="http://schemas.microsoft.com/office/drawing/2014/main" id="{04F0F7AE-B6CC-91FF-C4BA-014B76B5F16A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7" name="Ellipse 4160">
                  <a:extLst>
                    <a:ext uri="{FF2B5EF4-FFF2-40B4-BE49-F238E27FC236}">
                      <a16:creationId xmlns:a16="http://schemas.microsoft.com/office/drawing/2014/main" id="{5C57C7A8-C4EF-A253-B0CA-7BC93D7C1441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8" name="Ellipse 4161">
                  <a:extLst>
                    <a:ext uri="{FF2B5EF4-FFF2-40B4-BE49-F238E27FC236}">
                      <a16:creationId xmlns:a16="http://schemas.microsoft.com/office/drawing/2014/main" id="{FE6FEEBD-C6DD-9957-016F-19F18754AAF6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9" name="Ellipse 4162">
                  <a:extLst>
                    <a:ext uri="{FF2B5EF4-FFF2-40B4-BE49-F238E27FC236}">
                      <a16:creationId xmlns:a16="http://schemas.microsoft.com/office/drawing/2014/main" id="{D6AF4902-7E75-4EAD-CD91-2C0E34F62CC8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60" name="Ellipse 4163">
                  <a:extLst>
                    <a:ext uri="{FF2B5EF4-FFF2-40B4-BE49-F238E27FC236}">
                      <a16:creationId xmlns:a16="http://schemas.microsoft.com/office/drawing/2014/main" id="{3B8E9B04-BDE1-EFE0-26D1-2758AD087318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038" name="L-Schale">
                <a:extLst>
                  <a:ext uri="{FF2B5EF4-FFF2-40B4-BE49-F238E27FC236}">
                    <a16:creationId xmlns:a16="http://schemas.microsoft.com/office/drawing/2014/main" id="{111FA7AC-F9C2-1D0B-CAE3-8B435DD531AD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9" name="M-Schale">
                <a:extLst>
                  <a:ext uri="{FF2B5EF4-FFF2-40B4-BE49-F238E27FC236}">
                    <a16:creationId xmlns:a16="http://schemas.microsoft.com/office/drawing/2014/main" id="{23061A4A-D4E9-5619-B14B-0182C8787C65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6" name="Gruppieren 725">
              <a:extLst>
                <a:ext uri="{FF2B5EF4-FFF2-40B4-BE49-F238E27FC236}">
                  <a16:creationId xmlns:a16="http://schemas.microsoft.com/office/drawing/2014/main" id="{D7BD0A0A-1553-DBC3-AC91-2934256D2F1B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2034" name="Ellipse 4133">
                <a:extLst>
                  <a:ext uri="{FF2B5EF4-FFF2-40B4-BE49-F238E27FC236}">
                    <a16:creationId xmlns:a16="http://schemas.microsoft.com/office/drawing/2014/main" id="{106CF029-D439-B74E-F2C2-C55C8012171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5" name="Minuszeichen 4134">
                <a:extLst>
                  <a:ext uri="{FF2B5EF4-FFF2-40B4-BE49-F238E27FC236}">
                    <a16:creationId xmlns:a16="http://schemas.microsoft.com/office/drawing/2014/main" id="{4768887E-7AEF-4E70-62AD-96E0A2CAF0D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7" name="Gruppieren 726">
              <a:extLst>
                <a:ext uri="{FF2B5EF4-FFF2-40B4-BE49-F238E27FC236}">
                  <a16:creationId xmlns:a16="http://schemas.microsoft.com/office/drawing/2014/main" id="{9FBCAA15-9713-AD4A-4DAD-8B9E663AE260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2032" name="Ellipse 4131">
                <a:extLst>
                  <a:ext uri="{FF2B5EF4-FFF2-40B4-BE49-F238E27FC236}">
                    <a16:creationId xmlns:a16="http://schemas.microsoft.com/office/drawing/2014/main" id="{7BA6BD69-EC6A-56A3-5C3E-93C5FB6D5BF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3" name="Minuszeichen 4132">
                <a:extLst>
                  <a:ext uri="{FF2B5EF4-FFF2-40B4-BE49-F238E27FC236}">
                    <a16:creationId xmlns:a16="http://schemas.microsoft.com/office/drawing/2014/main" id="{15360974-4F21-4BDA-EB7B-40A45BEAED3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8" name="Gruppieren 727">
              <a:extLst>
                <a:ext uri="{FF2B5EF4-FFF2-40B4-BE49-F238E27FC236}">
                  <a16:creationId xmlns:a16="http://schemas.microsoft.com/office/drawing/2014/main" id="{F36DBAF0-2799-4539-AD6E-92A69D793239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2030" name="Ellipse 4129">
                <a:extLst>
                  <a:ext uri="{FF2B5EF4-FFF2-40B4-BE49-F238E27FC236}">
                    <a16:creationId xmlns:a16="http://schemas.microsoft.com/office/drawing/2014/main" id="{71115898-DA67-B720-06CF-2BD388B40D5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1" name="Minuszeichen 4130">
                <a:extLst>
                  <a:ext uri="{FF2B5EF4-FFF2-40B4-BE49-F238E27FC236}">
                    <a16:creationId xmlns:a16="http://schemas.microsoft.com/office/drawing/2014/main" id="{08DCB328-4646-4984-A1AA-89F3AA926C3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9" name="Gruppieren 728">
              <a:extLst>
                <a:ext uri="{FF2B5EF4-FFF2-40B4-BE49-F238E27FC236}">
                  <a16:creationId xmlns:a16="http://schemas.microsoft.com/office/drawing/2014/main" id="{D18F8BD1-623A-FBC7-0467-DEFD42E7F0AF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2028" name="Ellipse 4127">
                <a:extLst>
                  <a:ext uri="{FF2B5EF4-FFF2-40B4-BE49-F238E27FC236}">
                    <a16:creationId xmlns:a16="http://schemas.microsoft.com/office/drawing/2014/main" id="{2FBD86ED-2E39-912F-733D-657894FCCE4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9" name="Minuszeichen 4128">
                <a:extLst>
                  <a:ext uri="{FF2B5EF4-FFF2-40B4-BE49-F238E27FC236}">
                    <a16:creationId xmlns:a16="http://schemas.microsoft.com/office/drawing/2014/main" id="{29AB3A3A-8663-E561-AB54-B0A7641F774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0" name="Gruppieren 729">
              <a:extLst>
                <a:ext uri="{FF2B5EF4-FFF2-40B4-BE49-F238E27FC236}">
                  <a16:creationId xmlns:a16="http://schemas.microsoft.com/office/drawing/2014/main" id="{8A12515D-5503-FAD6-CFEC-269DCFA8D082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2026" name="Ellipse 4125">
                <a:extLst>
                  <a:ext uri="{FF2B5EF4-FFF2-40B4-BE49-F238E27FC236}">
                    <a16:creationId xmlns:a16="http://schemas.microsoft.com/office/drawing/2014/main" id="{FA558DB9-C7CD-433D-38A3-0903DCADE35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7" name="Minuszeichen 4126">
                <a:extLst>
                  <a:ext uri="{FF2B5EF4-FFF2-40B4-BE49-F238E27FC236}">
                    <a16:creationId xmlns:a16="http://schemas.microsoft.com/office/drawing/2014/main" id="{1FDC5CDE-B151-493E-8177-60E83A143DA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05" name="Gruppieren 2004">
              <a:extLst>
                <a:ext uri="{FF2B5EF4-FFF2-40B4-BE49-F238E27FC236}">
                  <a16:creationId xmlns:a16="http://schemas.microsoft.com/office/drawing/2014/main" id="{8951DC18-0AA6-5DB9-FB34-08CB16CF6816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2024" name="Ellipse 4123">
                <a:extLst>
                  <a:ext uri="{FF2B5EF4-FFF2-40B4-BE49-F238E27FC236}">
                    <a16:creationId xmlns:a16="http://schemas.microsoft.com/office/drawing/2014/main" id="{8A5EEF33-C064-69D4-F9B6-2FA42751302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5" name="Minuszeichen 4124">
                <a:extLst>
                  <a:ext uri="{FF2B5EF4-FFF2-40B4-BE49-F238E27FC236}">
                    <a16:creationId xmlns:a16="http://schemas.microsoft.com/office/drawing/2014/main" id="{551961E5-B8ED-6652-60E6-1329588125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06" name="Gruppieren 2005">
              <a:extLst>
                <a:ext uri="{FF2B5EF4-FFF2-40B4-BE49-F238E27FC236}">
                  <a16:creationId xmlns:a16="http://schemas.microsoft.com/office/drawing/2014/main" id="{946151FE-7594-EDAD-D611-E0C2D21BD029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2022" name="Ellipse 4121">
                <a:extLst>
                  <a:ext uri="{FF2B5EF4-FFF2-40B4-BE49-F238E27FC236}">
                    <a16:creationId xmlns:a16="http://schemas.microsoft.com/office/drawing/2014/main" id="{CCF2DBF6-8DD7-61AE-3FD0-44D62D13E38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3" name="Minuszeichen 4122">
                <a:extLst>
                  <a:ext uri="{FF2B5EF4-FFF2-40B4-BE49-F238E27FC236}">
                    <a16:creationId xmlns:a16="http://schemas.microsoft.com/office/drawing/2014/main" id="{D740D575-73BB-F81C-E7D7-D35B690A62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07" name="Gruppieren 2006">
              <a:extLst>
                <a:ext uri="{FF2B5EF4-FFF2-40B4-BE49-F238E27FC236}">
                  <a16:creationId xmlns:a16="http://schemas.microsoft.com/office/drawing/2014/main" id="{D8E23112-C464-21AE-E2FB-D74300D45B9F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2020" name="Ellipse 4119">
                <a:extLst>
                  <a:ext uri="{FF2B5EF4-FFF2-40B4-BE49-F238E27FC236}">
                    <a16:creationId xmlns:a16="http://schemas.microsoft.com/office/drawing/2014/main" id="{5619AC71-F3A8-5ACC-7565-8842E46435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1" name="Minuszeichen 4120">
                <a:extLst>
                  <a:ext uri="{FF2B5EF4-FFF2-40B4-BE49-F238E27FC236}">
                    <a16:creationId xmlns:a16="http://schemas.microsoft.com/office/drawing/2014/main" id="{7F776BFA-5410-F342-1DB5-3F3334601D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08" name="Gruppieren 2007">
              <a:extLst>
                <a:ext uri="{FF2B5EF4-FFF2-40B4-BE49-F238E27FC236}">
                  <a16:creationId xmlns:a16="http://schemas.microsoft.com/office/drawing/2014/main" id="{EEA69862-660A-05D2-718F-29AEF4CFA407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2018" name="Ellipse 4117">
                <a:extLst>
                  <a:ext uri="{FF2B5EF4-FFF2-40B4-BE49-F238E27FC236}">
                    <a16:creationId xmlns:a16="http://schemas.microsoft.com/office/drawing/2014/main" id="{A81F1EA0-ECAB-61BD-4DBF-18F32B7DF2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9" name="Minuszeichen 4118">
                <a:extLst>
                  <a:ext uri="{FF2B5EF4-FFF2-40B4-BE49-F238E27FC236}">
                    <a16:creationId xmlns:a16="http://schemas.microsoft.com/office/drawing/2014/main" id="{A3AD316D-3129-2637-9897-515E637E530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09" name="Gruppieren 2008">
              <a:extLst>
                <a:ext uri="{FF2B5EF4-FFF2-40B4-BE49-F238E27FC236}">
                  <a16:creationId xmlns:a16="http://schemas.microsoft.com/office/drawing/2014/main" id="{D7E74FE9-CFDF-A1A0-2A30-AAEBD153B5B4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2016" name="Ellipse 4115">
                <a:extLst>
                  <a:ext uri="{FF2B5EF4-FFF2-40B4-BE49-F238E27FC236}">
                    <a16:creationId xmlns:a16="http://schemas.microsoft.com/office/drawing/2014/main" id="{BD7D5926-DB29-EB39-390A-D3D0071B20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7" name="Minuszeichen 4116">
                <a:extLst>
                  <a:ext uri="{FF2B5EF4-FFF2-40B4-BE49-F238E27FC236}">
                    <a16:creationId xmlns:a16="http://schemas.microsoft.com/office/drawing/2014/main" id="{5F0ED766-CD97-8906-AF72-D2BF733AC10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10" name="Gruppieren 2009">
              <a:extLst>
                <a:ext uri="{FF2B5EF4-FFF2-40B4-BE49-F238E27FC236}">
                  <a16:creationId xmlns:a16="http://schemas.microsoft.com/office/drawing/2014/main" id="{9EF8F730-6B08-9FE1-90A0-D11EDCF6B96D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2014" name="Ellipse 4113">
                <a:extLst>
                  <a:ext uri="{FF2B5EF4-FFF2-40B4-BE49-F238E27FC236}">
                    <a16:creationId xmlns:a16="http://schemas.microsoft.com/office/drawing/2014/main" id="{E4E191C8-96E1-5C04-3A78-2FC778A441B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5" name="Minuszeichen 4114">
                <a:extLst>
                  <a:ext uri="{FF2B5EF4-FFF2-40B4-BE49-F238E27FC236}">
                    <a16:creationId xmlns:a16="http://schemas.microsoft.com/office/drawing/2014/main" id="{38B85849-58C0-7FD9-77D2-3329236C44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11" name="Gruppieren 2010">
              <a:extLst>
                <a:ext uri="{FF2B5EF4-FFF2-40B4-BE49-F238E27FC236}">
                  <a16:creationId xmlns:a16="http://schemas.microsoft.com/office/drawing/2014/main" id="{199C30BB-6530-D0C4-73FD-6D6F1B7062FA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2012" name="Ellipse 4111">
                <a:extLst>
                  <a:ext uri="{FF2B5EF4-FFF2-40B4-BE49-F238E27FC236}">
                    <a16:creationId xmlns:a16="http://schemas.microsoft.com/office/drawing/2014/main" id="{589285B1-CD55-ADAB-6C1F-AE58C131290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3" name="Minuszeichen 4112">
                <a:extLst>
                  <a:ext uri="{FF2B5EF4-FFF2-40B4-BE49-F238E27FC236}">
                    <a16:creationId xmlns:a16="http://schemas.microsoft.com/office/drawing/2014/main" id="{07CDAD69-3C30-D81E-A93C-A79155C08F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986" name="Gruppieren 2985">
            <a:extLst>
              <a:ext uri="{FF2B5EF4-FFF2-40B4-BE49-F238E27FC236}">
                <a16:creationId xmlns:a16="http://schemas.microsoft.com/office/drawing/2014/main" id="{8A0513B4-01BC-8D4B-07AB-D015B04C4800}"/>
              </a:ext>
            </a:extLst>
          </p:cNvPr>
          <p:cNvGrpSpPr>
            <a:grpSpLocks noChangeAspect="1"/>
          </p:cNvGrpSpPr>
          <p:nvPr/>
        </p:nvGrpSpPr>
        <p:grpSpPr>
          <a:xfrm>
            <a:off x="1495006" y="3220897"/>
            <a:ext cx="944149" cy="979578"/>
            <a:chOff x="3576000" y="816426"/>
            <a:chExt cx="5040000" cy="5229127"/>
          </a:xfrm>
        </p:grpSpPr>
        <p:grpSp>
          <p:nvGrpSpPr>
            <p:cNvPr id="2987" name="Magnesium ohne e-">
              <a:extLst>
                <a:ext uri="{FF2B5EF4-FFF2-40B4-BE49-F238E27FC236}">
                  <a16:creationId xmlns:a16="http://schemas.microsoft.com/office/drawing/2014/main" id="{07B7A02B-5E00-4C44-5FD5-9C916660B97A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882" name="K-Schale">
                <a:extLst>
                  <a:ext uri="{FF2B5EF4-FFF2-40B4-BE49-F238E27FC236}">
                    <a16:creationId xmlns:a16="http://schemas.microsoft.com/office/drawing/2014/main" id="{762B4210-AACC-BB60-1BFD-393C76C32A74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883" name="Atomkern mit Protonen und Neutronen">
                <a:extLst>
                  <a:ext uri="{FF2B5EF4-FFF2-40B4-BE49-F238E27FC236}">
                    <a16:creationId xmlns:a16="http://schemas.microsoft.com/office/drawing/2014/main" id="{189CB0AE-1B64-2FE5-DB18-DE1EADA9844F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886" name="Atomkern">
                  <a:extLst>
                    <a:ext uri="{FF2B5EF4-FFF2-40B4-BE49-F238E27FC236}">
                      <a16:creationId xmlns:a16="http://schemas.microsoft.com/office/drawing/2014/main" id="{BD168B70-C9B8-A74C-64C4-53A033D9441F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887" name="Gruppieren 4886">
                  <a:extLst>
                    <a:ext uri="{FF2B5EF4-FFF2-40B4-BE49-F238E27FC236}">
                      <a16:creationId xmlns:a16="http://schemas.microsoft.com/office/drawing/2014/main" id="{71DA8A9E-772D-B21C-5F25-E0E2DD52D0C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33" name="Ellipse 3549">
                    <a:extLst>
                      <a:ext uri="{FF2B5EF4-FFF2-40B4-BE49-F238E27FC236}">
                        <a16:creationId xmlns:a16="http://schemas.microsoft.com/office/drawing/2014/main" id="{E5C3B7D0-EF8A-CB26-F901-9B19D02765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34" name="Additionszeichen 3550">
                    <a:extLst>
                      <a:ext uri="{FF2B5EF4-FFF2-40B4-BE49-F238E27FC236}">
                        <a16:creationId xmlns:a16="http://schemas.microsoft.com/office/drawing/2014/main" id="{05E66083-618D-279F-C9A4-CC0FF12985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88" name="Gruppieren 4887">
                  <a:extLst>
                    <a:ext uri="{FF2B5EF4-FFF2-40B4-BE49-F238E27FC236}">
                      <a16:creationId xmlns:a16="http://schemas.microsoft.com/office/drawing/2014/main" id="{FC8896EC-6AFD-C1E8-29A0-4C60BA24BE5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31" name="Ellipse 3547">
                    <a:extLst>
                      <a:ext uri="{FF2B5EF4-FFF2-40B4-BE49-F238E27FC236}">
                        <a16:creationId xmlns:a16="http://schemas.microsoft.com/office/drawing/2014/main" id="{5F151814-DC1D-3207-13BC-FF5D4B6846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32" name="Additionszeichen 3548">
                    <a:extLst>
                      <a:ext uri="{FF2B5EF4-FFF2-40B4-BE49-F238E27FC236}">
                        <a16:creationId xmlns:a16="http://schemas.microsoft.com/office/drawing/2014/main" id="{6E8D9E78-B6A5-2A72-892C-8710FD688A9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89" name="Gruppieren 4888">
                  <a:extLst>
                    <a:ext uri="{FF2B5EF4-FFF2-40B4-BE49-F238E27FC236}">
                      <a16:creationId xmlns:a16="http://schemas.microsoft.com/office/drawing/2014/main" id="{404126CB-206D-6504-A3F1-B038B88E8F3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29" name="Ellipse 3545">
                    <a:extLst>
                      <a:ext uri="{FF2B5EF4-FFF2-40B4-BE49-F238E27FC236}">
                        <a16:creationId xmlns:a16="http://schemas.microsoft.com/office/drawing/2014/main" id="{F709E7D3-14C0-031F-9B2F-BD36E5D8570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30" name="Additionszeichen 3546">
                    <a:extLst>
                      <a:ext uri="{FF2B5EF4-FFF2-40B4-BE49-F238E27FC236}">
                        <a16:creationId xmlns:a16="http://schemas.microsoft.com/office/drawing/2014/main" id="{AC02B21C-F4D0-D119-1571-6D6BDFB823F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90" name="Gruppieren 4889">
                  <a:extLst>
                    <a:ext uri="{FF2B5EF4-FFF2-40B4-BE49-F238E27FC236}">
                      <a16:creationId xmlns:a16="http://schemas.microsoft.com/office/drawing/2014/main" id="{42CBB0DD-2A5D-508D-3BD5-9191B5C18C9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27" name="Ellipse 3543">
                    <a:extLst>
                      <a:ext uri="{FF2B5EF4-FFF2-40B4-BE49-F238E27FC236}">
                        <a16:creationId xmlns:a16="http://schemas.microsoft.com/office/drawing/2014/main" id="{9D69AA8B-EB7C-CC52-4FC0-32E28F0A959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28" name="Additionszeichen 3544">
                    <a:extLst>
                      <a:ext uri="{FF2B5EF4-FFF2-40B4-BE49-F238E27FC236}">
                        <a16:creationId xmlns:a16="http://schemas.microsoft.com/office/drawing/2014/main" id="{CBD73B2E-2A9B-45BB-878F-7A2F578879D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91" name="Gruppieren 4890">
                  <a:extLst>
                    <a:ext uri="{FF2B5EF4-FFF2-40B4-BE49-F238E27FC236}">
                      <a16:creationId xmlns:a16="http://schemas.microsoft.com/office/drawing/2014/main" id="{8EA93DD7-C2DE-B3D1-152A-46A469B4FCB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25" name="Ellipse 3541">
                    <a:extLst>
                      <a:ext uri="{FF2B5EF4-FFF2-40B4-BE49-F238E27FC236}">
                        <a16:creationId xmlns:a16="http://schemas.microsoft.com/office/drawing/2014/main" id="{18DD5880-F462-5710-B179-D8960B7B3B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26" name="Additionszeichen 3542">
                    <a:extLst>
                      <a:ext uri="{FF2B5EF4-FFF2-40B4-BE49-F238E27FC236}">
                        <a16:creationId xmlns:a16="http://schemas.microsoft.com/office/drawing/2014/main" id="{596F86BE-9419-A047-7807-B8666A6B0C1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92" name="Gruppieren 4891">
                  <a:extLst>
                    <a:ext uri="{FF2B5EF4-FFF2-40B4-BE49-F238E27FC236}">
                      <a16:creationId xmlns:a16="http://schemas.microsoft.com/office/drawing/2014/main" id="{EFFB420B-BD84-51AC-4CE3-4E9919EBF83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23" name="Ellipse 3539">
                    <a:extLst>
                      <a:ext uri="{FF2B5EF4-FFF2-40B4-BE49-F238E27FC236}">
                        <a16:creationId xmlns:a16="http://schemas.microsoft.com/office/drawing/2014/main" id="{705FC6D2-3442-AB9E-A577-724BDF569E7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24" name="Additionszeichen 3540">
                    <a:extLst>
                      <a:ext uri="{FF2B5EF4-FFF2-40B4-BE49-F238E27FC236}">
                        <a16:creationId xmlns:a16="http://schemas.microsoft.com/office/drawing/2014/main" id="{EA2E72AE-617D-7277-6B25-691D91DF5E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93" name="Gruppieren 4892">
                  <a:extLst>
                    <a:ext uri="{FF2B5EF4-FFF2-40B4-BE49-F238E27FC236}">
                      <a16:creationId xmlns:a16="http://schemas.microsoft.com/office/drawing/2014/main" id="{101E0168-B6E7-003F-66C5-4114F672094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21" name="Ellipse 3537">
                    <a:extLst>
                      <a:ext uri="{FF2B5EF4-FFF2-40B4-BE49-F238E27FC236}">
                        <a16:creationId xmlns:a16="http://schemas.microsoft.com/office/drawing/2014/main" id="{43459D85-2BA3-CDD9-69B0-73871F808D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22" name="Additionszeichen 3538">
                    <a:extLst>
                      <a:ext uri="{FF2B5EF4-FFF2-40B4-BE49-F238E27FC236}">
                        <a16:creationId xmlns:a16="http://schemas.microsoft.com/office/drawing/2014/main" id="{89343084-3C11-9AD0-B14A-AA39DE10A99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94" name="Gruppieren 4893">
                  <a:extLst>
                    <a:ext uri="{FF2B5EF4-FFF2-40B4-BE49-F238E27FC236}">
                      <a16:creationId xmlns:a16="http://schemas.microsoft.com/office/drawing/2014/main" id="{B17939A9-EDF2-BDE9-137F-62CAF710260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19" name="Ellipse 3535">
                    <a:extLst>
                      <a:ext uri="{FF2B5EF4-FFF2-40B4-BE49-F238E27FC236}">
                        <a16:creationId xmlns:a16="http://schemas.microsoft.com/office/drawing/2014/main" id="{8BF96DC8-8C93-7903-0869-A031E7FF28B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20" name="Additionszeichen 3536">
                    <a:extLst>
                      <a:ext uri="{FF2B5EF4-FFF2-40B4-BE49-F238E27FC236}">
                        <a16:creationId xmlns:a16="http://schemas.microsoft.com/office/drawing/2014/main" id="{8C4F2E5C-56B3-07AC-1C9C-5C2742A080D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95" name="Gruppieren 4894">
                  <a:extLst>
                    <a:ext uri="{FF2B5EF4-FFF2-40B4-BE49-F238E27FC236}">
                      <a16:creationId xmlns:a16="http://schemas.microsoft.com/office/drawing/2014/main" id="{1009C529-E8EB-628A-2FBF-2B234C1FBD8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17" name="Ellipse 3533">
                    <a:extLst>
                      <a:ext uri="{FF2B5EF4-FFF2-40B4-BE49-F238E27FC236}">
                        <a16:creationId xmlns:a16="http://schemas.microsoft.com/office/drawing/2014/main" id="{8819D615-008F-6542-8EA0-2C0F6A58A97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18" name="Additionszeichen 3534">
                    <a:extLst>
                      <a:ext uri="{FF2B5EF4-FFF2-40B4-BE49-F238E27FC236}">
                        <a16:creationId xmlns:a16="http://schemas.microsoft.com/office/drawing/2014/main" id="{3633F0AD-6497-1989-1581-E0688D371FA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96" name="Gruppieren 4895">
                  <a:extLst>
                    <a:ext uri="{FF2B5EF4-FFF2-40B4-BE49-F238E27FC236}">
                      <a16:creationId xmlns:a16="http://schemas.microsoft.com/office/drawing/2014/main" id="{34F0409D-CCC8-BC06-D125-FC336188863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15" name="Ellipse 3531">
                    <a:extLst>
                      <a:ext uri="{FF2B5EF4-FFF2-40B4-BE49-F238E27FC236}">
                        <a16:creationId xmlns:a16="http://schemas.microsoft.com/office/drawing/2014/main" id="{EB8B7311-B090-07DB-86F1-ADCF607D1A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16" name="Additionszeichen 3532">
                    <a:extLst>
                      <a:ext uri="{FF2B5EF4-FFF2-40B4-BE49-F238E27FC236}">
                        <a16:creationId xmlns:a16="http://schemas.microsoft.com/office/drawing/2014/main" id="{A905326E-1781-5F98-7F37-98660186A50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97" name="Gruppieren 4896">
                  <a:extLst>
                    <a:ext uri="{FF2B5EF4-FFF2-40B4-BE49-F238E27FC236}">
                      <a16:creationId xmlns:a16="http://schemas.microsoft.com/office/drawing/2014/main" id="{0B32D21F-8494-57AD-A9EB-231181D7DEF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13" name="Ellipse 3529">
                    <a:extLst>
                      <a:ext uri="{FF2B5EF4-FFF2-40B4-BE49-F238E27FC236}">
                        <a16:creationId xmlns:a16="http://schemas.microsoft.com/office/drawing/2014/main" id="{CDF60FE4-2992-1678-DDC1-532B6F61C6B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14" name="Additionszeichen 3530">
                    <a:extLst>
                      <a:ext uri="{FF2B5EF4-FFF2-40B4-BE49-F238E27FC236}">
                        <a16:creationId xmlns:a16="http://schemas.microsoft.com/office/drawing/2014/main" id="{146B6CE0-7998-CFC0-929D-2E438E00B88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98" name="Gruppieren 4897">
                  <a:extLst>
                    <a:ext uri="{FF2B5EF4-FFF2-40B4-BE49-F238E27FC236}">
                      <a16:creationId xmlns:a16="http://schemas.microsoft.com/office/drawing/2014/main" id="{8A77CBF4-B802-27D3-E6F0-AFE463CBD0E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11" name="Ellipse 3527">
                    <a:extLst>
                      <a:ext uri="{FF2B5EF4-FFF2-40B4-BE49-F238E27FC236}">
                        <a16:creationId xmlns:a16="http://schemas.microsoft.com/office/drawing/2014/main" id="{CD49949F-E57F-58D7-1BDD-5132F1A8C0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12" name="Additionszeichen 3528">
                    <a:extLst>
                      <a:ext uri="{FF2B5EF4-FFF2-40B4-BE49-F238E27FC236}">
                        <a16:creationId xmlns:a16="http://schemas.microsoft.com/office/drawing/2014/main" id="{0D7E7EAF-CADE-5D60-3730-81701A8C9F6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899" name="Ellipse 3515">
                  <a:extLst>
                    <a:ext uri="{FF2B5EF4-FFF2-40B4-BE49-F238E27FC236}">
                      <a16:creationId xmlns:a16="http://schemas.microsoft.com/office/drawing/2014/main" id="{8290C93C-43FF-6304-D3F4-3B5168701BA4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0" name="Ellipse 3516">
                  <a:extLst>
                    <a:ext uri="{FF2B5EF4-FFF2-40B4-BE49-F238E27FC236}">
                      <a16:creationId xmlns:a16="http://schemas.microsoft.com/office/drawing/2014/main" id="{C5830071-9010-422D-BCA9-33C065389E15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1" name="Ellipse 3517">
                  <a:extLst>
                    <a:ext uri="{FF2B5EF4-FFF2-40B4-BE49-F238E27FC236}">
                      <a16:creationId xmlns:a16="http://schemas.microsoft.com/office/drawing/2014/main" id="{8FEF5FA1-5BFF-8A93-48DD-44BAA24A1E31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2" name="Ellipse 3518">
                  <a:extLst>
                    <a:ext uri="{FF2B5EF4-FFF2-40B4-BE49-F238E27FC236}">
                      <a16:creationId xmlns:a16="http://schemas.microsoft.com/office/drawing/2014/main" id="{E5E2E0A7-E0D7-730A-8B6E-64A20F4A2E0F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3" name="Ellipse 3519">
                  <a:extLst>
                    <a:ext uri="{FF2B5EF4-FFF2-40B4-BE49-F238E27FC236}">
                      <a16:creationId xmlns:a16="http://schemas.microsoft.com/office/drawing/2014/main" id="{55A6DE26-B7FA-015A-A6D3-FBC802A6CDCD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4" name="Ellipse 3520">
                  <a:extLst>
                    <a:ext uri="{FF2B5EF4-FFF2-40B4-BE49-F238E27FC236}">
                      <a16:creationId xmlns:a16="http://schemas.microsoft.com/office/drawing/2014/main" id="{F667993A-D9A1-F8BD-BE0C-1998B859A23F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5" name="Ellipse 3521">
                  <a:extLst>
                    <a:ext uri="{FF2B5EF4-FFF2-40B4-BE49-F238E27FC236}">
                      <a16:creationId xmlns:a16="http://schemas.microsoft.com/office/drawing/2014/main" id="{FC65D06A-5283-8B89-DFAB-B5EAA3E967B3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6" name="Ellipse 3522">
                  <a:extLst>
                    <a:ext uri="{FF2B5EF4-FFF2-40B4-BE49-F238E27FC236}">
                      <a16:creationId xmlns:a16="http://schemas.microsoft.com/office/drawing/2014/main" id="{86E7DD51-77E3-C41F-37F9-39864A780CFE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7" name="Ellipse 3523">
                  <a:extLst>
                    <a:ext uri="{FF2B5EF4-FFF2-40B4-BE49-F238E27FC236}">
                      <a16:creationId xmlns:a16="http://schemas.microsoft.com/office/drawing/2014/main" id="{828B1465-C5E3-6003-6E10-CB53EC485EF8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8" name="Ellipse 3524">
                  <a:extLst>
                    <a:ext uri="{FF2B5EF4-FFF2-40B4-BE49-F238E27FC236}">
                      <a16:creationId xmlns:a16="http://schemas.microsoft.com/office/drawing/2014/main" id="{0956C6EF-9BBE-D154-3159-13E8FDF730FE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9" name="Ellipse 3525">
                  <a:extLst>
                    <a:ext uri="{FF2B5EF4-FFF2-40B4-BE49-F238E27FC236}">
                      <a16:creationId xmlns:a16="http://schemas.microsoft.com/office/drawing/2014/main" id="{D530DCA1-F5D6-AB3C-5163-2DA4DFA59A2F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10" name="Ellipse 3526">
                  <a:extLst>
                    <a:ext uri="{FF2B5EF4-FFF2-40B4-BE49-F238E27FC236}">
                      <a16:creationId xmlns:a16="http://schemas.microsoft.com/office/drawing/2014/main" id="{8E5BECDF-FC65-1872-4F0A-860992DE1789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884" name="L-Schale">
                <a:extLst>
                  <a:ext uri="{FF2B5EF4-FFF2-40B4-BE49-F238E27FC236}">
                    <a16:creationId xmlns:a16="http://schemas.microsoft.com/office/drawing/2014/main" id="{8FF9A45A-361F-7135-DAFD-5A52FAD876AC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85" name="M-Schale">
                <a:extLst>
                  <a:ext uri="{FF2B5EF4-FFF2-40B4-BE49-F238E27FC236}">
                    <a16:creationId xmlns:a16="http://schemas.microsoft.com/office/drawing/2014/main" id="{188ACEC4-3C27-A907-63D4-83457FB41158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88" name="Gruppieren 2987">
              <a:extLst>
                <a:ext uri="{FF2B5EF4-FFF2-40B4-BE49-F238E27FC236}">
                  <a16:creationId xmlns:a16="http://schemas.microsoft.com/office/drawing/2014/main" id="{C496B16D-B7D1-E33C-3B49-CC9CB48A1214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880" name="Ellipse 3496">
                <a:extLst>
                  <a:ext uri="{FF2B5EF4-FFF2-40B4-BE49-F238E27FC236}">
                    <a16:creationId xmlns:a16="http://schemas.microsoft.com/office/drawing/2014/main" id="{9CA8C7F2-4B22-ED0B-441F-7CBFF775457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81" name="Minuszeichen 3497">
                <a:extLst>
                  <a:ext uri="{FF2B5EF4-FFF2-40B4-BE49-F238E27FC236}">
                    <a16:creationId xmlns:a16="http://schemas.microsoft.com/office/drawing/2014/main" id="{37BA34D7-732C-7D26-41DA-49046D36DEA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89" name="Gruppieren 2988">
              <a:extLst>
                <a:ext uri="{FF2B5EF4-FFF2-40B4-BE49-F238E27FC236}">
                  <a16:creationId xmlns:a16="http://schemas.microsoft.com/office/drawing/2014/main" id="{C802E157-5161-48FB-AF4A-400D66592584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878" name="Ellipse 3494">
                <a:extLst>
                  <a:ext uri="{FF2B5EF4-FFF2-40B4-BE49-F238E27FC236}">
                    <a16:creationId xmlns:a16="http://schemas.microsoft.com/office/drawing/2014/main" id="{38D3A112-D94D-7B53-A881-AFC7B7A996A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79" name="Minuszeichen 3495">
                <a:extLst>
                  <a:ext uri="{FF2B5EF4-FFF2-40B4-BE49-F238E27FC236}">
                    <a16:creationId xmlns:a16="http://schemas.microsoft.com/office/drawing/2014/main" id="{8850A034-9DBD-2F5B-1B22-F3841FB5170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0" name="Gruppieren 2989">
              <a:extLst>
                <a:ext uri="{FF2B5EF4-FFF2-40B4-BE49-F238E27FC236}">
                  <a16:creationId xmlns:a16="http://schemas.microsoft.com/office/drawing/2014/main" id="{1852C0F3-F1BB-F4B6-22BC-EB6E97BA7207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876" name="Ellipse 3492">
                <a:extLst>
                  <a:ext uri="{FF2B5EF4-FFF2-40B4-BE49-F238E27FC236}">
                    <a16:creationId xmlns:a16="http://schemas.microsoft.com/office/drawing/2014/main" id="{F738A16E-938B-AA43-71BF-2875381FCA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77" name="Minuszeichen 3493">
                <a:extLst>
                  <a:ext uri="{FF2B5EF4-FFF2-40B4-BE49-F238E27FC236}">
                    <a16:creationId xmlns:a16="http://schemas.microsoft.com/office/drawing/2014/main" id="{54FD4942-6D2B-E836-6178-E36D67E9B59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1" name="Gruppieren 2990">
              <a:extLst>
                <a:ext uri="{FF2B5EF4-FFF2-40B4-BE49-F238E27FC236}">
                  <a16:creationId xmlns:a16="http://schemas.microsoft.com/office/drawing/2014/main" id="{C0AFD7BF-EBAB-26F4-A8A7-7EEC21B02049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874" name="Ellipse 3490">
                <a:extLst>
                  <a:ext uri="{FF2B5EF4-FFF2-40B4-BE49-F238E27FC236}">
                    <a16:creationId xmlns:a16="http://schemas.microsoft.com/office/drawing/2014/main" id="{2AF0A786-ABAC-7BB2-7CB2-67C45E17326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75" name="Minuszeichen 3491">
                <a:extLst>
                  <a:ext uri="{FF2B5EF4-FFF2-40B4-BE49-F238E27FC236}">
                    <a16:creationId xmlns:a16="http://schemas.microsoft.com/office/drawing/2014/main" id="{3619241E-B0F9-B277-DAF3-D2F05E7A592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2" name="Gruppieren 2991">
              <a:extLst>
                <a:ext uri="{FF2B5EF4-FFF2-40B4-BE49-F238E27FC236}">
                  <a16:creationId xmlns:a16="http://schemas.microsoft.com/office/drawing/2014/main" id="{93FF62E4-A546-C252-F064-E80BAF3B2A8B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872" name="Ellipse 3488">
                <a:extLst>
                  <a:ext uri="{FF2B5EF4-FFF2-40B4-BE49-F238E27FC236}">
                    <a16:creationId xmlns:a16="http://schemas.microsoft.com/office/drawing/2014/main" id="{86090E49-F065-AE1A-8EB8-6A16CABC31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73" name="Minuszeichen 3489">
                <a:extLst>
                  <a:ext uri="{FF2B5EF4-FFF2-40B4-BE49-F238E27FC236}">
                    <a16:creationId xmlns:a16="http://schemas.microsoft.com/office/drawing/2014/main" id="{0679CB99-E657-3849-2CD3-716FF392D7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3" name="Gruppieren 2992">
              <a:extLst>
                <a:ext uri="{FF2B5EF4-FFF2-40B4-BE49-F238E27FC236}">
                  <a16:creationId xmlns:a16="http://schemas.microsoft.com/office/drawing/2014/main" id="{BBD4F637-2D20-D062-ACD1-FD727D395057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870" name="Ellipse 3486">
                <a:extLst>
                  <a:ext uri="{FF2B5EF4-FFF2-40B4-BE49-F238E27FC236}">
                    <a16:creationId xmlns:a16="http://schemas.microsoft.com/office/drawing/2014/main" id="{41A081C4-F565-43DB-BF57-471D8FC61A6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71" name="Minuszeichen 3487">
                <a:extLst>
                  <a:ext uri="{FF2B5EF4-FFF2-40B4-BE49-F238E27FC236}">
                    <a16:creationId xmlns:a16="http://schemas.microsoft.com/office/drawing/2014/main" id="{5C95BC9B-4BB5-066C-30B3-E6B3D52D4CD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4" name="Gruppieren 2993">
              <a:extLst>
                <a:ext uri="{FF2B5EF4-FFF2-40B4-BE49-F238E27FC236}">
                  <a16:creationId xmlns:a16="http://schemas.microsoft.com/office/drawing/2014/main" id="{C7ED84DD-EDB1-6B6C-E86B-33D99AD2B0A4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868" name="Ellipse 3484">
                <a:extLst>
                  <a:ext uri="{FF2B5EF4-FFF2-40B4-BE49-F238E27FC236}">
                    <a16:creationId xmlns:a16="http://schemas.microsoft.com/office/drawing/2014/main" id="{CA27B0E4-1FC7-B454-6248-2C1B8AB309B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69" name="Minuszeichen 3485">
                <a:extLst>
                  <a:ext uri="{FF2B5EF4-FFF2-40B4-BE49-F238E27FC236}">
                    <a16:creationId xmlns:a16="http://schemas.microsoft.com/office/drawing/2014/main" id="{0A2BBE29-9628-472A-7F32-C9ABEBECFD7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5" name="Gruppieren 2994">
              <a:extLst>
                <a:ext uri="{FF2B5EF4-FFF2-40B4-BE49-F238E27FC236}">
                  <a16:creationId xmlns:a16="http://schemas.microsoft.com/office/drawing/2014/main" id="{0C5BEC6E-133A-1165-5F13-F09060E499E1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866" name="Ellipse 3482">
                <a:extLst>
                  <a:ext uri="{FF2B5EF4-FFF2-40B4-BE49-F238E27FC236}">
                    <a16:creationId xmlns:a16="http://schemas.microsoft.com/office/drawing/2014/main" id="{7DAE5C84-7286-399B-C09F-4BCE8555458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67" name="Minuszeichen 3483">
                <a:extLst>
                  <a:ext uri="{FF2B5EF4-FFF2-40B4-BE49-F238E27FC236}">
                    <a16:creationId xmlns:a16="http://schemas.microsoft.com/office/drawing/2014/main" id="{79A985E6-8E65-1173-A645-5DB519C86D8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6" name="Gruppieren 2995">
              <a:extLst>
                <a:ext uri="{FF2B5EF4-FFF2-40B4-BE49-F238E27FC236}">
                  <a16:creationId xmlns:a16="http://schemas.microsoft.com/office/drawing/2014/main" id="{21D625CD-55B5-9019-AC7A-D8F48AA47963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864" name="Ellipse 3480">
                <a:extLst>
                  <a:ext uri="{FF2B5EF4-FFF2-40B4-BE49-F238E27FC236}">
                    <a16:creationId xmlns:a16="http://schemas.microsoft.com/office/drawing/2014/main" id="{007B117E-A0C0-A35E-017C-536461E0429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65" name="Minuszeichen 3481">
                <a:extLst>
                  <a:ext uri="{FF2B5EF4-FFF2-40B4-BE49-F238E27FC236}">
                    <a16:creationId xmlns:a16="http://schemas.microsoft.com/office/drawing/2014/main" id="{2CF56801-448F-1A08-3DF5-C5D4A5BA571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7" name="Gruppieren 2996">
              <a:extLst>
                <a:ext uri="{FF2B5EF4-FFF2-40B4-BE49-F238E27FC236}">
                  <a16:creationId xmlns:a16="http://schemas.microsoft.com/office/drawing/2014/main" id="{FB77122F-B8C6-FE6C-F7BE-EBBF566CECB5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3004" name="Ellipse 3478">
                <a:extLst>
                  <a:ext uri="{FF2B5EF4-FFF2-40B4-BE49-F238E27FC236}">
                    <a16:creationId xmlns:a16="http://schemas.microsoft.com/office/drawing/2014/main" id="{43A3E232-8593-ECB3-4FF7-62627AABD3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5" name="Minuszeichen 3479">
                <a:extLst>
                  <a:ext uri="{FF2B5EF4-FFF2-40B4-BE49-F238E27FC236}">
                    <a16:creationId xmlns:a16="http://schemas.microsoft.com/office/drawing/2014/main" id="{BA7E1B42-2750-4FF3-9DDB-643CF0CAFDC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8" name="Gruppieren 2997">
              <a:extLst>
                <a:ext uri="{FF2B5EF4-FFF2-40B4-BE49-F238E27FC236}">
                  <a16:creationId xmlns:a16="http://schemas.microsoft.com/office/drawing/2014/main" id="{FD6703A3-95DE-6EA0-8BFA-118AA7A4D60E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3002" name="Ellipse 3476">
                <a:extLst>
                  <a:ext uri="{FF2B5EF4-FFF2-40B4-BE49-F238E27FC236}">
                    <a16:creationId xmlns:a16="http://schemas.microsoft.com/office/drawing/2014/main" id="{ACDCBF17-D112-51F8-0C48-A1B04ADCD5E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3" name="Minuszeichen 3477">
                <a:extLst>
                  <a:ext uri="{FF2B5EF4-FFF2-40B4-BE49-F238E27FC236}">
                    <a16:creationId xmlns:a16="http://schemas.microsoft.com/office/drawing/2014/main" id="{BE5BB302-EB29-73FC-B59F-F60A5F8C0EE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9" name="Gruppieren 2998">
              <a:extLst>
                <a:ext uri="{FF2B5EF4-FFF2-40B4-BE49-F238E27FC236}">
                  <a16:creationId xmlns:a16="http://schemas.microsoft.com/office/drawing/2014/main" id="{9F9DB4DB-63FC-7A34-D704-97207BA0D9D2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000" name="Ellipse 3474">
                <a:extLst>
                  <a:ext uri="{FF2B5EF4-FFF2-40B4-BE49-F238E27FC236}">
                    <a16:creationId xmlns:a16="http://schemas.microsoft.com/office/drawing/2014/main" id="{7D1516E9-B4AF-443F-1857-F5BB73486C8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1" name="Minuszeichen 3475">
                <a:extLst>
                  <a:ext uri="{FF2B5EF4-FFF2-40B4-BE49-F238E27FC236}">
                    <a16:creationId xmlns:a16="http://schemas.microsoft.com/office/drawing/2014/main" id="{D263F1EA-AACA-A4AE-E0A6-031488123D9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935" name="Gruppieren 4934">
            <a:extLst>
              <a:ext uri="{FF2B5EF4-FFF2-40B4-BE49-F238E27FC236}">
                <a16:creationId xmlns:a16="http://schemas.microsoft.com/office/drawing/2014/main" id="{3BD9F57B-3A35-855C-8225-52716417D8F1}"/>
              </a:ext>
            </a:extLst>
          </p:cNvPr>
          <p:cNvGrpSpPr>
            <a:grpSpLocks noChangeAspect="1"/>
          </p:cNvGrpSpPr>
          <p:nvPr/>
        </p:nvGrpSpPr>
        <p:grpSpPr>
          <a:xfrm>
            <a:off x="2794802" y="3220897"/>
            <a:ext cx="944149" cy="979578"/>
            <a:chOff x="3576000" y="816426"/>
            <a:chExt cx="5040000" cy="5229127"/>
          </a:xfrm>
        </p:grpSpPr>
        <p:grpSp>
          <p:nvGrpSpPr>
            <p:cNvPr id="4936" name="Magnesium ohne e-">
              <a:extLst>
                <a:ext uri="{FF2B5EF4-FFF2-40B4-BE49-F238E27FC236}">
                  <a16:creationId xmlns:a16="http://schemas.microsoft.com/office/drawing/2014/main" id="{0D0D40DB-22D7-7D89-E78D-F6DE62404EA0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973" name="K-Schale">
                <a:extLst>
                  <a:ext uri="{FF2B5EF4-FFF2-40B4-BE49-F238E27FC236}">
                    <a16:creationId xmlns:a16="http://schemas.microsoft.com/office/drawing/2014/main" id="{B34585E7-F1BE-54C3-B974-6DBE4E5DBB55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974" name="Atomkern mit Protonen und Neutronen">
                <a:extLst>
                  <a:ext uri="{FF2B5EF4-FFF2-40B4-BE49-F238E27FC236}">
                    <a16:creationId xmlns:a16="http://schemas.microsoft.com/office/drawing/2014/main" id="{697B7F1A-755D-E37D-EA29-F886963375CF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977" name="Atomkern">
                  <a:extLst>
                    <a:ext uri="{FF2B5EF4-FFF2-40B4-BE49-F238E27FC236}">
                      <a16:creationId xmlns:a16="http://schemas.microsoft.com/office/drawing/2014/main" id="{55F3762D-70B4-213A-6900-B8AE09A6CDA8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978" name="Gruppieren 4977">
                  <a:extLst>
                    <a:ext uri="{FF2B5EF4-FFF2-40B4-BE49-F238E27FC236}">
                      <a16:creationId xmlns:a16="http://schemas.microsoft.com/office/drawing/2014/main" id="{701A0C86-A635-1450-C9C1-11003AD9FDC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24" name="Ellipse 3640">
                    <a:extLst>
                      <a:ext uri="{FF2B5EF4-FFF2-40B4-BE49-F238E27FC236}">
                        <a16:creationId xmlns:a16="http://schemas.microsoft.com/office/drawing/2014/main" id="{244309F9-761B-7C3A-86FF-45A4E67D907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25" name="Additionszeichen 3641">
                    <a:extLst>
                      <a:ext uri="{FF2B5EF4-FFF2-40B4-BE49-F238E27FC236}">
                        <a16:creationId xmlns:a16="http://schemas.microsoft.com/office/drawing/2014/main" id="{6AA5505F-F051-48D1-F56E-1A4EB0AE8C8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79" name="Gruppieren 4978">
                  <a:extLst>
                    <a:ext uri="{FF2B5EF4-FFF2-40B4-BE49-F238E27FC236}">
                      <a16:creationId xmlns:a16="http://schemas.microsoft.com/office/drawing/2014/main" id="{F8ED28D3-4C7A-CB46-B1E2-7F703549D60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22" name="Ellipse 3638">
                    <a:extLst>
                      <a:ext uri="{FF2B5EF4-FFF2-40B4-BE49-F238E27FC236}">
                        <a16:creationId xmlns:a16="http://schemas.microsoft.com/office/drawing/2014/main" id="{330C6027-A723-9E3C-BD51-23D58A17073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23" name="Additionszeichen 3639">
                    <a:extLst>
                      <a:ext uri="{FF2B5EF4-FFF2-40B4-BE49-F238E27FC236}">
                        <a16:creationId xmlns:a16="http://schemas.microsoft.com/office/drawing/2014/main" id="{7CD4F99E-0B71-BE88-DE6F-505618BFF1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0" name="Gruppieren 4979">
                  <a:extLst>
                    <a:ext uri="{FF2B5EF4-FFF2-40B4-BE49-F238E27FC236}">
                      <a16:creationId xmlns:a16="http://schemas.microsoft.com/office/drawing/2014/main" id="{2F9520CE-7504-F4DD-4DAA-843649A87D6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20" name="Ellipse 3636">
                    <a:extLst>
                      <a:ext uri="{FF2B5EF4-FFF2-40B4-BE49-F238E27FC236}">
                        <a16:creationId xmlns:a16="http://schemas.microsoft.com/office/drawing/2014/main" id="{ED0E5B6E-E372-2CD0-A8B0-1B7E2178672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21" name="Additionszeichen 3637">
                    <a:extLst>
                      <a:ext uri="{FF2B5EF4-FFF2-40B4-BE49-F238E27FC236}">
                        <a16:creationId xmlns:a16="http://schemas.microsoft.com/office/drawing/2014/main" id="{B06CE80B-653A-432A-F7FA-69F659658D5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1" name="Gruppieren 4980">
                  <a:extLst>
                    <a:ext uri="{FF2B5EF4-FFF2-40B4-BE49-F238E27FC236}">
                      <a16:creationId xmlns:a16="http://schemas.microsoft.com/office/drawing/2014/main" id="{B7BA286B-A8A1-3C5E-D356-D65F1176610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18" name="Ellipse 3634">
                    <a:extLst>
                      <a:ext uri="{FF2B5EF4-FFF2-40B4-BE49-F238E27FC236}">
                        <a16:creationId xmlns:a16="http://schemas.microsoft.com/office/drawing/2014/main" id="{E9A3728E-1CEF-C69D-2EB8-37DCF9D6F6E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19" name="Additionszeichen 3635">
                    <a:extLst>
                      <a:ext uri="{FF2B5EF4-FFF2-40B4-BE49-F238E27FC236}">
                        <a16:creationId xmlns:a16="http://schemas.microsoft.com/office/drawing/2014/main" id="{6C0CF6C0-C9FB-D5F2-5D02-7C95EC57807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2" name="Gruppieren 4981">
                  <a:extLst>
                    <a:ext uri="{FF2B5EF4-FFF2-40B4-BE49-F238E27FC236}">
                      <a16:creationId xmlns:a16="http://schemas.microsoft.com/office/drawing/2014/main" id="{8B8344AA-0867-643A-F7FB-A4C4B1E96FE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16" name="Ellipse 3632">
                    <a:extLst>
                      <a:ext uri="{FF2B5EF4-FFF2-40B4-BE49-F238E27FC236}">
                        <a16:creationId xmlns:a16="http://schemas.microsoft.com/office/drawing/2014/main" id="{B3326F1F-E2E8-796A-10B2-7119991A278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17" name="Additionszeichen 3633">
                    <a:extLst>
                      <a:ext uri="{FF2B5EF4-FFF2-40B4-BE49-F238E27FC236}">
                        <a16:creationId xmlns:a16="http://schemas.microsoft.com/office/drawing/2014/main" id="{BD36723C-EFC3-5108-B226-1DE08D244D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3" name="Gruppieren 4982">
                  <a:extLst>
                    <a:ext uri="{FF2B5EF4-FFF2-40B4-BE49-F238E27FC236}">
                      <a16:creationId xmlns:a16="http://schemas.microsoft.com/office/drawing/2014/main" id="{42DE1BFB-B107-58A6-3BE3-CD55C8371F3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14" name="Ellipse 3630">
                    <a:extLst>
                      <a:ext uri="{FF2B5EF4-FFF2-40B4-BE49-F238E27FC236}">
                        <a16:creationId xmlns:a16="http://schemas.microsoft.com/office/drawing/2014/main" id="{4929C3FF-746E-08E7-D8FB-60495E33C5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15" name="Additionszeichen 3631">
                    <a:extLst>
                      <a:ext uri="{FF2B5EF4-FFF2-40B4-BE49-F238E27FC236}">
                        <a16:creationId xmlns:a16="http://schemas.microsoft.com/office/drawing/2014/main" id="{EEA17B52-00D1-20DC-1553-644AADE657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4" name="Gruppieren 4983">
                  <a:extLst>
                    <a:ext uri="{FF2B5EF4-FFF2-40B4-BE49-F238E27FC236}">
                      <a16:creationId xmlns:a16="http://schemas.microsoft.com/office/drawing/2014/main" id="{36A12E13-A19E-A6EB-0A74-AE63BC4B71D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12" name="Ellipse 3628">
                    <a:extLst>
                      <a:ext uri="{FF2B5EF4-FFF2-40B4-BE49-F238E27FC236}">
                        <a16:creationId xmlns:a16="http://schemas.microsoft.com/office/drawing/2014/main" id="{60F9836D-63A4-B6C6-47B3-A123F79963D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13" name="Additionszeichen 3629">
                    <a:extLst>
                      <a:ext uri="{FF2B5EF4-FFF2-40B4-BE49-F238E27FC236}">
                        <a16:creationId xmlns:a16="http://schemas.microsoft.com/office/drawing/2014/main" id="{C109058F-3D17-67F7-6F6B-EE0EC4D4AF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5" name="Gruppieren 4984">
                  <a:extLst>
                    <a:ext uri="{FF2B5EF4-FFF2-40B4-BE49-F238E27FC236}">
                      <a16:creationId xmlns:a16="http://schemas.microsoft.com/office/drawing/2014/main" id="{7B99B0E7-6319-9188-FF87-9A77C42251F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10" name="Ellipse 3626">
                    <a:extLst>
                      <a:ext uri="{FF2B5EF4-FFF2-40B4-BE49-F238E27FC236}">
                        <a16:creationId xmlns:a16="http://schemas.microsoft.com/office/drawing/2014/main" id="{EF7AE87D-BDBB-6251-0067-A43F2AC0204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11" name="Additionszeichen 3627">
                    <a:extLst>
                      <a:ext uri="{FF2B5EF4-FFF2-40B4-BE49-F238E27FC236}">
                        <a16:creationId xmlns:a16="http://schemas.microsoft.com/office/drawing/2014/main" id="{C410B226-DA0C-6D44-8E07-B38DE61F5DB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6" name="Gruppieren 4985">
                  <a:extLst>
                    <a:ext uri="{FF2B5EF4-FFF2-40B4-BE49-F238E27FC236}">
                      <a16:creationId xmlns:a16="http://schemas.microsoft.com/office/drawing/2014/main" id="{3FFD8BE7-89BD-3C03-ACAE-F9E5E2AED95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08" name="Ellipse 3624">
                    <a:extLst>
                      <a:ext uri="{FF2B5EF4-FFF2-40B4-BE49-F238E27FC236}">
                        <a16:creationId xmlns:a16="http://schemas.microsoft.com/office/drawing/2014/main" id="{51EF8EDC-AF0C-8C83-F919-E4710F9EB0C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09" name="Additionszeichen 3625">
                    <a:extLst>
                      <a:ext uri="{FF2B5EF4-FFF2-40B4-BE49-F238E27FC236}">
                        <a16:creationId xmlns:a16="http://schemas.microsoft.com/office/drawing/2014/main" id="{317E5BCF-21A8-B4CF-BB86-D53D382E356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7" name="Gruppieren 4986">
                  <a:extLst>
                    <a:ext uri="{FF2B5EF4-FFF2-40B4-BE49-F238E27FC236}">
                      <a16:creationId xmlns:a16="http://schemas.microsoft.com/office/drawing/2014/main" id="{CA185799-2138-CED7-1CA1-FE771ACAF49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06" name="Ellipse 3622">
                    <a:extLst>
                      <a:ext uri="{FF2B5EF4-FFF2-40B4-BE49-F238E27FC236}">
                        <a16:creationId xmlns:a16="http://schemas.microsoft.com/office/drawing/2014/main" id="{FEA56E18-C295-F437-8E98-8A27371444D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07" name="Additionszeichen 3623">
                    <a:extLst>
                      <a:ext uri="{FF2B5EF4-FFF2-40B4-BE49-F238E27FC236}">
                        <a16:creationId xmlns:a16="http://schemas.microsoft.com/office/drawing/2014/main" id="{BBAC6FFB-8D27-CF7A-C348-2C374A6995E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8" name="Gruppieren 4987">
                  <a:extLst>
                    <a:ext uri="{FF2B5EF4-FFF2-40B4-BE49-F238E27FC236}">
                      <a16:creationId xmlns:a16="http://schemas.microsoft.com/office/drawing/2014/main" id="{BE6DF63E-1215-5ADE-FE5B-26E6827FFBF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04" name="Ellipse 3620">
                    <a:extLst>
                      <a:ext uri="{FF2B5EF4-FFF2-40B4-BE49-F238E27FC236}">
                        <a16:creationId xmlns:a16="http://schemas.microsoft.com/office/drawing/2014/main" id="{C91B65E1-3A6C-61B1-8AF2-03EAD2E1530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05" name="Additionszeichen 3621">
                    <a:extLst>
                      <a:ext uri="{FF2B5EF4-FFF2-40B4-BE49-F238E27FC236}">
                        <a16:creationId xmlns:a16="http://schemas.microsoft.com/office/drawing/2014/main" id="{4B829FA5-47BE-5917-335F-B4515863EDF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9" name="Gruppieren 4988">
                  <a:extLst>
                    <a:ext uri="{FF2B5EF4-FFF2-40B4-BE49-F238E27FC236}">
                      <a16:creationId xmlns:a16="http://schemas.microsoft.com/office/drawing/2014/main" id="{B9C8B600-7D5B-771B-2DAD-E8E76FEA7D3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02" name="Ellipse 3618">
                    <a:extLst>
                      <a:ext uri="{FF2B5EF4-FFF2-40B4-BE49-F238E27FC236}">
                        <a16:creationId xmlns:a16="http://schemas.microsoft.com/office/drawing/2014/main" id="{585FB3E5-CB8D-DF10-A7B7-A928C5B716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03" name="Additionszeichen 3619">
                    <a:extLst>
                      <a:ext uri="{FF2B5EF4-FFF2-40B4-BE49-F238E27FC236}">
                        <a16:creationId xmlns:a16="http://schemas.microsoft.com/office/drawing/2014/main" id="{E2BEF17B-92EB-1838-6252-7F42D4DCD49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990" name="Ellipse 3606">
                  <a:extLst>
                    <a:ext uri="{FF2B5EF4-FFF2-40B4-BE49-F238E27FC236}">
                      <a16:creationId xmlns:a16="http://schemas.microsoft.com/office/drawing/2014/main" id="{7EC8BD1F-424A-AE25-3991-0EC88E94E709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1" name="Ellipse 3607">
                  <a:extLst>
                    <a:ext uri="{FF2B5EF4-FFF2-40B4-BE49-F238E27FC236}">
                      <a16:creationId xmlns:a16="http://schemas.microsoft.com/office/drawing/2014/main" id="{F268CEA3-837A-4788-9709-18FBC1F16619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2" name="Ellipse 3608">
                  <a:extLst>
                    <a:ext uri="{FF2B5EF4-FFF2-40B4-BE49-F238E27FC236}">
                      <a16:creationId xmlns:a16="http://schemas.microsoft.com/office/drawing/2014/main" id="{46887204-C3F4-0D2B-58BB-D5D2AAAAF078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3" name="Ellipse 3609">
                  <a:extLst>
                    <a:ext uri="{FF2B5EF4-FFF2-40B4-BE49-F238E27FC236}">
                      <a16:creationId xmlns:a16="http://schemas.microsoft.com/office/drawing/2014/main" id="{347FF611-76CD-92E4-D85D-77C2D0A6C0FC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4" name="Ellipse 3610">
                  <a:extLst>
                    <a:ext uri="{FF2B5EF4-FFF2-40B4-BE49-F238E27FC236}">
                      <a16:creationId xmlns:a16="http://schemas.microsoft.com/office/drawing/2014/main" id="{816000C1-3071-A556-9176-0DB17FE68E3F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5" name="Ellipse 3611">
                  <a:extLst>
                    <a:ext uri="{FF2B5EF4-FFF2-40B4-BE49-F238E27FC236}">
                      <a16:creationId xmlns:a16="http://schemas.microsoft.com/office/drawing/2014/main" id="{FAE0949F-1324-B278-C42F-B4761064FC6A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6" name="Ellipse 3612">
                  <a:extLst>
                    <a:ext uri="{FF2B5EF4-FFF2-40B4-BE49-F238E27FC236}">
                      <a16:creationId xmlns:a16="http://schemas.microsoft.com/office/drawing/2014/main" id="{AB927DBA-A08D-5ADC-EC72-DE530B65A342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7" name="Ellipse 3613">
                  <a:extLst>
                    <a:ext uri="{FF2B5EF4-FFF2-40B4-BE49-F238E27FC236}">
                      <a16:creationId xmlns:a16="http://schemas.microsoft.com/office/drawing/2014/main" id="{03CE7D28-223D-EDCB-25B1-C6746834CCF7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8" name="Ellipse 3614">
                  <a:extLst>
                    <a:ext uri="{FF2B5EF4-FFF2-40B4-BE49-F238E27FC236}">
                      <a16:creationId xmlns:a16="http://schemas.microsoft.com/office/drawing/2014/main" id="{B9DBB773-C82D-3F20-5CD1-F3CBDD028BC7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9" name="Ellipse 3615">
                  <a:extLst>
                    <a:ext uri="{FF2B5EF4-FFF2-40B4-BE49-F238E27FC236}">
                      <a16:creationId xmlns:a16="http://schemas.microsoft.com/office/drawing/2014/main" id="{276DBC09-5D33-C6E0-E037-D956C1C587FB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00" name="Ellipse 3616">
                  <a:extLst>
                    <a:ext uri="{FF2B5EF4-FFF2-40B4-BE49-F238E27FC236}">
                      <a16:creationId xmlns:a16="http://schemas.microsoft.com/office/drawing/2014/main" id="{2B24C066-04A2-B823-6DA5-2A7E9DFB1799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01" name="Ellipse 3617">
                  <a:extLst>
                    <a:ext uri="{FF2B5EF4-FFF2-40B4-BE49-F238E27FC236}">
                      <a16:creationId xmlns:a16="http://schemas.microsoft.com/office/drawing/2014/main" id="{4BE20B04-8CA5-EECF-E718-26410986D085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975" name="L-Schale">
                <a:extLst>
                  <a:ext uri="{FF2B5EF4-FFF2-40B4-BE49-F238E27FC236}">
                    <a16:creationId xmlns:a16="http://schemas.microsoft.com/office/drawing/2014/main" id="{668ED94F-903C-3224-1332-FC625D2348F5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76" name="M-Schale">
                <a:extLst>
                  <a:ext uri="{FF2B5EF4-FFF2-40B4-BE49-F238E27FC236}">
                    <a16:creationId xmlns:a16="http://schemas.microsoft.com/office/drawing/2014/main" id="{625952A8-91EF-F977-4D13-AF04B08F625C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37" name="Gruppieren 4936">
              <a:extLst>
                <a:ext uri="{FF2B5EF4-FFF2-40B4-BE49-F238E27FC236}">
                  <a16:creationId xmlns:a16="http://schemas.microsoft.com/office/drawing/2014/main" id="{693F51A2-26EF-6E23-BA70-B690A8319ECA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971" name="Ellipse 3587">
                <a:extLst>
                  <a:ext uri="{FF2B5EF4-FFF2-40B4-BE49-F238E27FC236}">
                    <a16:creationId xmlns:a16="http://schemas.microsoft.com/office/drawing/2014/main" id="{08D9480B-496A-204D-ADB5-D15F8BE9F73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72" name="Minuszeichen 3588">
                <a:extLst>
                  <a:ext uri="{FF2B5EF4-FFF2-40B4-BE49-F238E27FC236}">
                    <a16:creationId xmlns:a16="http://schemas.microsoft.com/office/drawing/2014/main" id="{7185421E-E8DA-C731-832A-E8DE1A5AAA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38" name="Gruppieren 4937">
              <a:extLst>
                <a:ext uri="{FF2B5EF4-FFF2-40B4-BE49-F238E27FC236}">
                  <a16:creationId xmlns:a16="http://schemas.microsoft.com/office/drawing/2014/main" id="{A5BAD97C-905A-5FDF-9987-63681B5BDAD2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969" name="Ellipse 3585">
                <a:extLst>
                  <a:ext uri="{FF2B5EF4-FFF2-40B4-BE49-F238E27FC236}">
                    <a16:creationId xmlns:a16="http://schemas.microsoft.com/office/drawing/2014/main" id="{ABAD9D11-68D0-0AE9-9ACD-C80AD5972E5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70" name="Minuszeichen 3586">
                <a:extLst>
                  <a:ext uri="{FF2B5EF4-FFF2-40B4-BE49-F238E27FC236}">
                    <a16:creationId xmlns:a16="http://schemas.microsoft.com/office/drawing/2014/main" id="{A9A1EC5E-C3F4-BEB3-5FEE-7172C9A7D08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39" name="Gruppieren 4938">
              <a:extLst>
                <a:ext uri="{FF2B5EF4-FFF2-40B4-BE49-F238E27FC236}">
                  <a16:creationId xmlns:a16="http://schemas.microsoft.com/office/drawing/2014/main" id="{E6802C3C-8396-FE5F-95FC-6EDACFE7C740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967" name="Ellipse 3583">
                <a:extLst>
                  <a:ext uri="{FF2B5EF4-FFF2-40B4-BE49-F238E27FC236}">
                    <a16:creationId xmlns:a16="http://schemas.microsoft.com/office/drawing/2014/main" id="{4295EB8E-1B1F-5C7B-DF20-040D2F078AC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68" name="Minuszeichen 3584">
                <a:extLst>
                  <a:ext uri="{FF2B5EF4-FFF2-40B4-BE49-F238E27FC236}">
                    <a16:creationId xmlns:a16="http://schemas.microsoft.com/office/drawing/2014/main" id="{9FBC0D64-CC96-98A2-B767-FB5B6AFE5F0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40" name="Gruppieren 4939">
              <a:extLst>
                <a:ext uri="{FF2B5EF4-FFF2-40B4-BE49-F238E27FC236}">
                  <a16:creationId xmlns:a16="http://schemas.microsoft.com/office/drawing/2014/main" id="{EFDF9C9F-43D6-01C9-4BAF-2747A00EB0BE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965" name="Ellipse 3581">
                <a:extLst>
                  <a:ext uri="{FF2B5EF4-FFF2-40B4-BE49-F238E27FC236}">
                    <a16:creationId xmlns:a16="http://schemas.microsoft.com/office/drawing/2014/main" id="{80D0001B-C63B-F9D6-BDBF-32B5A57CC0C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66" name="Minuszeichen 3582">
                <a:extLst>
                  <a:ext uri="{FF2B5EF4-FFF2-40B4-BE49-F238E27FC236}">
                    <a16:creationId xmlns:a16="http://schemas.microsoft.com/office/drawing/2014/main" id="{4DB6899E-26BD-5AC8-B6CD-99DE894B432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41" name="Gruppieren 4940">
              <a:extLst>
                <a:ext uri="{FF2B5EF4-FFF2-40B4-BE49-F238E27FC236}">
                  <a16:creationId xmlns:a16="http://schemas.microsoft.com/office/drawing/2014/main" id="{36BED331-A51B-629E-1783-2DB4CCB43E2E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963" name="Ellipse 3579">
                <a:extLst>
                  <a:ext uri="{FF2B5EF4-FFF2-40B4-BE49-F238E27FC236}">
                    <a16:creationId xmlns:a16="http://schemas.microsoft.com/office/drawing/2014/main" id="{02890CEE-205D-15C4-C3CC-C5B36A95DD2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64" name="Minuszeichen 3580">
                <a:extLst>
                  <a:ext uri="{FF2B5EF4-FFF2-40B4-BE49-F238E27FC236}">
                    <a16:creationId xmlns:a16="http://schemas.microsoft.com/office/drawing/2014/main" id="{5DCB9696-0FDA-994C-0A56-68F6264BB49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42" name="Gruppieren 4941">
              <a:extLst>
                <a:ext uri="{FF2B5EF4-FFF2-40B4-BE49-F238E27FC236}">
                  <a16:creationId xmlns:a16="http://schemas.microsoft.com/office/drawing/2014/main" id="{6D8BCCE3-A3A9-A9B0-94BC-081DE66C2A80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961" name="Ellipse 3577">
                <a:extLst>
                  <a:ext uri="{FF2B5EF4-FFF2-40B4-BE49-F238E27FC236}">
                    <a16:creationId xmlns:a16="http://schemas.microsoft.com/office/drawing/2014/main" id="{D8D8881B-AA02-EF7D-E592-85FE09B0D1E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62" name="Minuszeichen 3578">
                <a:extLst>
                  <a:ext uri="{FF2B5EF4-FFF2-40B4-BE49-F238E27FC236}">
                    <a16:creationId xmlns:a16="http://schemas.microsoft.com/office/drawing/2014/main" id="{00CB7BD6-8058-399B-85B6-715C1D1C0E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43" name="Gruppieren 4942">
              <a:extLst>
                <a:ext uri="{FF2B5EF4-FFF2-40B4-BE49-F238E27FC236}">
                  <a16:creationId xmlns:a16="http://schemas.microsoft.com/office/drawing/2014/main" id="{B03F300A-DD27-2731-4E8A-F6CB34079CA7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959" name="Ellipse 3575">
                <a:extLst>
                  <a:ext uri="{FF2B5EF4-FFF2-40B4-BE49-F238E27FC236}">
                    <a16:creationId xmlns:a16="http://schemas.microsoft.com/office/drawing/2014/main" id="{99474079-001A-810D-F0AC-93B6C0FC2CF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60" name="Minuszeichen 3576">
                <a:extLst>
                  <a:ext uri="{FF2B5EF4-FFF2-40B4-BE49-F238E27FC236}">
                    <a16:creationId xmlns:a16="http://schemas.microsoft.com/office/drawing/2014/main" id="{AB28CE03-AE58-C2B8-36D8-3035362C219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44" name="Gruppieren 4943">
              <a:extLst>
                <a:ext uri="{FF2B5EF4-FFF2-40B4-BE49-F238E27FC236}">
                  <a16:creationId xmlns:a16="http://schemas.microsoft.com/office/drawing/2014/main" id="{A17DF07E-9CFF-D805-AA41-2371029CE07E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957" name="Ellipse 3573">
                <a:extLst>
                  <a:ext uri="{FF2B5EF4-FFF2-40B4-BE49-F238E27FC236}">
                    <a16:creationId xmlns:a16="http://schemas.microsoft.com/office/drawing/2014/main" id="{8B806A31-19D4-4381-DB57-4CBC3155826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58" name="Minuszeichen 3574">
                <a:extLst>
                  <a:ext uri="{FF2B5EF4-FFF2-40B4-BE49-F238E27FC236}">
                    <a16:creationId xmlns:a16="http://schemas.microsoft.com/office/drawing/2014/main" id="{4E6DF35E-1A2B-D2F9-C2B9-48048A12611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45" name="Gruppieren 4944">
              <a:extLst>
                <a:ext uri="{FF2B5EF4-FFF2-40B4-BE49-F238E27FC236}">
                  <a16:creationId xmlns:a16="http://schemas.microsoft.com/office/drawing/2014/main" id="{DF639EC6-44DF-34DF-54A1-5B16C38AF513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955" name="Ellipse 3571">
                <a:extLst>
                  <a:ext uri="{FF2B5EF4-FFF2-40B4-BE49-F238E27FC236}">
                    <a16:creationId xmlns:a16="http://schemas.microsoft.com/office/drawing/2014/main" id="{ED1F55F2-2EC6-AB84-A8D8-55AE520D19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56" name="Minuszeichen 3572">
                <a:extLst>
                  <a:ext uri="{FF2B5EF4-FFF2-40B4-BE49-F238E27FC236}">
                    <a16:creationId xmlns:a16="http://schemas.microsoft.com/office/drawing/2014/main" id="{D41ECAB9-F5E1-1FC6-5EB9-E9FB5651B11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46" name="Gruppieren 4945">
              <a:extLst>
                <a:ext uri="{FF2B5EF4-FFF2-40B4-BE49-F238E27FC236}">
                  <a16:creationId xmlns:a16="http://schemas.microsoft.com/office/drawing/2014/main" id="{24956081-45A1-7883-BBC9-D171971CC72C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953" name="Ellipse 3569">
                <a:extLst>
                  <a:ext uri="{FF2B5EF4-FFF2-40B4-BE49-F238E27FC236}">
                    <a16:creationId xmlns:a16="http://schemas.microsoft.com/office/drawing/2014/main" id="{257688A3-4F2F-BEF6-CA17-CB7AB79BBD4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54" name="Minuszeichen 3570">
                <a:extLst>
                  <a:ext uri="{FF2B5EF4-FFF2-40B4-BE49-F238E27FC236}">
                    <a16:creationId xmlns:a16="http://schemas.microsoft.com/office/drawing/2014/main" id="{AA37E8FA-D395-029A-C985-EFCCF15D52F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47" name="Gruppieren 4946">
              <a:extLst>
                <a:ext uri="{FF2B5EF4-FFF2-40B4-BE49-F238E27FC236}">
                  <a16:creationId xmlns:a16="http://schemas.microsoft.com/office/drawing/2014/main" id="{94D311E3-A664-FAA4-5023-F011AD0666DD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951" name="Ellipse 3567">
                <a:extLst>
                  <a:ext uri="{FF2B5EF4-FFF2-40B4-BE49-F238E27FC236}">
                    <a16:creationId xmlns:a16="http://schemas.microsoft.com/office/drawing/2014/main" id="{EC448160-0913-5956-D587-5DCC26DF0E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52" name="Minuszeichen 3568">
                <a:extLst>
                  <a:ext uri="{FF2B5EF4-FFF2-40B4-BE49-F238E27FC236}">
                    <a16:creationId xmlns:a16="http://schemas.microsoft.com/office/drawing/2014/main" id="{9E07308C-D296-122E-755E-5014CCC381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48" name="Gruppieren 4947">
              <a:extLst>
                <a:ext uri="{FF2B5EF4-FFF2-40B4-BE49-F238E27FC236}">
                  <a16:creationId xmlns:a16="http://schemas.microsoft.com/office/drawing/2014/main" id="{5F5742C1-DED6-4A3D-F344-6DDBAAEA5FDC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949" name="Ellipse 3565">
                <a:extLst>
                  <a:ext uri="{FF2B5EF4-FFF2-40B4-BE49-F238E27FC236}">
                    <a16:creationId xmlns:a16="http://schemas.microsoft.com/office/drawing/2014/main" id="{7DFE0529-5BFE-6EF2-A100-D76A0B7F359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50" name="Minuszeichen 3566">
                <a:extLst>
                  <a:ext uri="{FF2B5EF4-FFF2-40B4-BE49-F238E27FC236}">
                    <a16:creationId xmlns:a16="http://schemas.microsoft.com/office/drawing/2014/main" id="{95830570-1D89-E28E-4324-C0281358A53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26" name="Gruppieren 5025">
            <a:extLst>
              <a:ext uri="{FF2B5EF4-FFF2-40B4-BE49-F238E27FC236}">
                <a16:creationId xmlns:a16="http://schemas.microsoft.com/office/drawing/2014/main" id="{05F11FC2-7747-5038-4EE4-522ED175835F}"/>
              </a:ext>
            </a:extLst>
          </p:cNvPr>
          <p:cNvGrpSpPr>
            <a:grpSpLocks noChangeAspect="1"/>
          </p:cNvGrpSpPr>
          <p:nvPr/>
        </p:nvGrpSpPr>
        <p:grpSpPr>
          <a:xfrm>
            <a:off x="4085616" y="3217384"/>
            <a:ext cx="944149" cy="979578"/>
            <a:chOff x="3576000" y="816426"/>
            <a:chExt cx="5040000" cy="5229127"/>
          </a:xfrm>
        </p:grpSpPr>
        <p:grpSp>
          <p:nvGrpSpPr>
            <p:cNvPr id="5027" name="Magnesium ohne e-">
              <a:extLst>
                <a:ext uri="{FF2B5EF4-FFF2-40B4-BE49-F238E27FC236}">
                  <a16:creationId xmlns:a16="http://schemas.microsoft.com/office/drawing/2014/main" id="{8144D67A-1CCE-CAA1-5475-4A6BA21D34A2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5064" name="K-Schale">
                <a:extLst>
                  <a:ext uri="{FF2B5EF4-FFF2-40B4-BE49-F238E27FC236}">
                    <a16:creationId xmlns:a16="http://schemas.microsoft.com/office/drawing/2014/main" id="{3A2A48FC-A61F-DE03-7D20-E7D566E755C6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065" name="Atomkern mit Protonen und Neutronen">
                <a:extLst>
                  <a:ext uri="{FF2B5EF4-FFF2-40B4-BE49-F238E27FC236}">
                    <a16:creationId xmlns:a16="http://schemas.microsoft.com/office/drawing/2014/main" id="{DC5030D7-2963-A8B9-035B-90F54C3A05D1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5068" name="Atomkern">
                  <a:extLst>
                    <a:ext uri="{FF2B5EF4-FFF2-40B4-BE49-F238E27FC236}">
                      <a16:creationId xmlns:a16="http://schemas.microsoft.com/office/drawing/2014/main" id="{D89986DF-30E0-17DD-9BA7-F73516DACD90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5069" name="Gruppieren 5068">
                  <a:extLst>
                    <a:ext uri="{FF2B5EF4-FFF2-40B4-BE49-F238E27FC236}">
                      <a16:creationId xmlns:a16="http://schemas.microsoft.com/office/drawing/2014/main" id="{401DD6B0-CB28-1F2F-547A-3651823A899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15" name="Ellipse 3731">
                    <a:extLst>
                      <a:ext uri="{FF2B5EF4-FFF2-40B4-BE49-F238E27FC236}">
                        <a16:creationId xmlns:a16="http://schemas.microsoft.com/office/drawing/2014/main" id="{CE580DD0-A929-4F55-774C-86113550B94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6" name="Additionszeichen 3732">
                    <a:extLst>
                      <a:ext uri="{FF2B5EF4-FFF2-40B4-BE49-F238E27FC236}">
                        <a16:creationId xmlns:a16="http://schemas.microsoft.com/office/drawing/2014/main" id="{7C2C5F84-C29B-BF18-FFA7-4E2E3DB78CC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0" name="Gruppieren 5069">
                  <a:extLst>
                    <a:ext uri="{FF2B5EF4-FFF2-40B4-BE49-F238E27FC236}">
                      <a16:creationId xmlns:a16="http://schemas.microsoft.com/office/drawing/2014/main" id="{08B18F8A-A7C0-1322-F9FB-581F1DBA657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13" name="Ellipse 3729">
                    <a:extLst>
                      <a:ext uri="{FF2B5EF4-FFF2-40B4-BE49-F238E27FC236}">
                        <a16:creationId xmlns:a16="http://schemas.microsoft.com/office/drawing/2014/main" id="{64EB3EC1-6B91-25A6-AE53-2E05E744DEB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4" name="Additionszeichen 3730">
                    <a:extLst>
                      <a:ext uri="{FF2B5EF4-FFF2-40B4-BE49-F238E27FC236}">
                        <a16:creationId xmlns:a16="http://schemas.microsoft.com/office/drawing/2014/main" id="{AA98323A-3059-8405-0982-2CBAB1E9D41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1" name="Gruppieren 5070">
                  <a:extLst>
                    <a:ext uri="{FF2B5EF4-FFF2-40B4-BE49-F238E27FC236}">
                      <a16:creationId xmlns:a16="http://schemas.microsoft.com/office/drawing/2014/main" id="{6FB61C22-CE69-EE2D-66A4-225D6A9E385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11" name="Ellipse 3727">
                    <a:extLst>
                      <a:ext uri="{FF2B5EF4-FFF2-40B4-BE49-F238E27FC236}">
                        <a16:creationId xmlns:a16="http://schemas.microsoft.com/office/drawing/2014/main" id="{72C77AA5-2226-ECB0-2D39-4F19A4B2717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2" name="Additionszeichen 3728">
                    <a:extLst>
                      <a:ext uri="{FF2B5EF4-FFF2-40B4-BE49-F238E27FC236}">
                        <a16:creationId xmlns:a16="http://schemas.microsoft.com/office/drawing/2014/main" id="{1F986F8D-67F1-C88C-2219-1A23B653EE9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2" name="Gruppieren 5071">
                  <a:extLst>
                    <a:ext uri="{FF2B5EF4-FFF2-40B4-BE49-F238E27FC236}">
                      <a16:creationId xmlns:a16="http://schemas.microsoft.com/office/drawing/2014/main" id="{EC010567-1B92-E2ED-C188-B60FFBB7CD8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09" name="Ellipse 3725">
                    <a:extLst>
                      <a:ext uri="{FF2B5EF4-FFF2-40B4-BE49-F238E27FC236}">
                        <a16:creationId xmlns:a16="http://schemas.microsoft.com/office/drawing/2014/main" id="{358CB4D0-467E-BF32-1314-DA6A928C600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0" name="Additionszeichen 3726">
                    <a:extLst>
                      <a:ext uri="{FF2B5EF4-FFF2-40B4-BE49-F238E27FC236}">
                        <a16:creationId xmlns:a16="http://schemas.microsoft.com/office/drawing/2014/main" id="{03FB2AE2-F15B-6DFF-6F30-7399E2832D9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3" name="Gruppieren 5072">
                  <a:extLst>
                    <a:ext uri="{FF2B5EF4-FFF2-40B4-BE49-F238E27FC236}">
                      <a16:creationId xmlns:a16="http://schemas.microsoft.com/office/drawing/2014/main" id="{A48F4776-2880-5726-1698-A330C4538DE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07" name="Ellipse 3723">
                    <a:extLst>
                      <a:ext uri="{FF2B5EF4-FFF2-40B4-BE49-F238E27FC236}">
                        <a16:creationId xmlns:a16="http://schemas.microsoft.com/office/drawing/2014/main" id="{4E71939B-35C3-B279-C127-1625A0D32C5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8" name="Additionszeichen 3724">
                    <a:extLst>
                      <a:ext uri="{FF2B5EF4-FFF2-40B4-BE49-F238E27FC236}">
                        <a16:creationId xmlns:a16="http://schemas.microsoft.com/office/drawing/2014/main" id="{953A8C7D-C059-8BAE-6F23-C6C405AFC9B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4" name="Gruppieren 5073">
                  <a:extLst>
                    <a:ext uri="{FF2B5EF4-FFF2-40B4-BE49-F238E27FC236}">
                      <a16:creationId xmlns:a16="http://schemas.microsoft.com/office/drawing/2014/main" id="{02E7A845-4E4E-FC46-C1CA-418EB68943F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05" name="Ellipse 3721">
                    <a:extLst>
                      <a:ext uri="{FF2B5EF4-FFF2-40B4-BE49-F238E27FC236}">
                        <a16:creationId xmlns:a16="http://schemas.microsoft.com/office/drawing/2014/main" id="{3F6F4298-C690-57B6-F552-107630C0D1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6" name="Additionszeichen 3722">
                    <a:extLst>
                      <a:ext uri="{FF2B5EF4-FFF2-40B4-BE49-F238E27FC236}">
                        <a16:creationId xmlns:a16="http://schemas.microsoft.com/office/drawing/2014/main" id="{F5B85268-C5DE-384F-CD7A-0B69BFA9920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5" name="Gruppieren 5074">
                  <a:extLst>
                    <a:ext uri="{FF2B5EF4-FFF2-40B4-BE49-F238E27FC236}">
                      <a16:creationId xmlns:a16="http://schemas.microsoft.com/office/drawing/2014/main" id="{7124D75C-3826-437F-0C40-650691D7E40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03" name="Ellipse 3719">
                    <a:extLst>
                      <a:ext uri="{FF2B5EF4-FFF2-40B4-BE49-F238E27FC236}">
                        <a16:creationId xmlns:a16="http://schemas.microsoft.com/office/drawing/2014/main" id="{F85078C5-92C6-314E-96E5-6207B8EBA4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4" name="Additionszeichen 3720">
                    <a:extLst>
                      <a:ext uri="{FF2B5EF4-FFF2-40B4-BE49-F238E27FC236}">
                        <a16:creationId xmlns:a16="http://schemas.microsoft.com/office/drawing/2014/main" id="{8A723184-5360-E619-10B3-D480F103BF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6" name="Gruppieren 5075">
                  <a:extLst>
                    <a:ext uri="{FF2B5EF4-FFF2-40B4-BE49-F238E27FC236}">
                      <a16:creationId xmlns:a16="http://schemas.microsoft.com/office/drawing/2014/main" id="{3B4FC189-3E1D-3CE1-E6D7-0BB81D9DA75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01" name="Ellipse 3717">
                    <a:extLst>
                      <a:ext uri="{FF2B5EF4-FFF2-40B4-BE49-F238E27FC236}">
                        <a16:creationId xmlns:a16="http://schemas.microsoft.com/office/drawing/2014/main" id="{F98EE341-6809-0487-7944-D660AC4B629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2" name="Additionszeichen 3718">
                    <a:extLst>
                      <a:ext uri="{FF2B5EF4-FFF2-40B4-BE49-F238E27FC236}">
                        <a16:creationId xmlns:a16="http://schemas.microsoft.com/office/drawing/2014/main" id="{7FC7899B-8087-699E-C5B1-43D9145460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7" name="Gruppieren 5076">
                  <a:extLst>
                    <a:ext uri="{FF2B5EF4-FFF2-40B4-BE49-F238E27FC236}">
                      <a16:creationId xmlns:a16="http://schemas.microsoft.com/office/drawing/2014/main" id="{949C29BA-82D9-07B8-DFA9-8C45A784EC1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99" name="Ellipse 3715">
                    <a:extLst>
                      <a:ext uri="{FF2B5EF4-FFF2-40B4-BE49-F238E27FC236}">
                        <a16:creationId xmlns:a16="http://schemas.microsoft.com/office/drawing/2014/main" id="{3B3AD15A-AAA6-0DAE-39EA-C2CB802FFBA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0" name="Additionszeichen 3716">
                    <a:extLst>
                      <a:ext uri="{FF2B5EF4-FFF2-40B4-BE49-F238E27FC236}">
                        <a16:creationId xmlns:a16="http://schemas.microsoft.com/office/drawing/2014/main" id="{F3BA30BE-1510-0B4B-082E-C38144DF714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8" name="Gruppieren 5077">
                  <a:extLst>
                    <a:ext uri="{FF2B5EF4-FFF2-40B4-BE49-F238E27FC236}">
                      <a16:creationId xmlns:a16="http://schemas.microsoft.com/office/drawing/2014/main" id="{C3F1294B-DE53-6E3C-299D-42972E42664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97" name="Ellipse 3713">
                    <a:extLst>
                      <a:ext uri="{FF2B5EF4-FFF2-40B4-BE49-F238E27FC236}">
                        <a16:creationId xmlns:a16="http://schemas.microsoft.com/office/drawing/2014/main" id="{34269B21-6763-F43D-C661-50625DF5FA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98" name="Additionszeichen 3714">
                    <a:extLst>
                      <a:ext uri="{FF2B5EF4-FFF2-40B4-BE49-F238E27FC236}">
                        <a16:creationId xmlns:a16="http://schemas.microsoft.com/office/drawing/2014/main" id="{AF03EB83-03A6-7AB4-4AF3-6966ABD8890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9" name="Gruppieren 5078">
                  <a:extLst>
                    <a:ext uri="{FF2B5EF4-FFF2-40B4-BE49-F238E27FC236}">
                      <a16:creationId xmlns:a16="http://schemas.microsoft.com/office/drawing/2014/main" id="{38B381BE-E82C-B076-F64F-A521DD411B1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95" name="Ellipse 3711">
                    <a:extLst>
                      <a:ext uri="{FF2B5EF4-FFF2-40B4-BE49-F238E27FC236}">
                        <a16:creationId xmlns:a16="http://schemas.microsoft.com/office/drawing/2014/main" id="{673D3BBB-8DFF-6ABF-32F6-5DA7ED778E8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96" name="Additionszeichen 3712">
                    <a:extLst>
                      <a:ext uri="{FF2B5EF4-FFF2-40B4-BE49-F238E27FC236}">
                        <a16:creationId xmlns:a16="http://schemas.microsoft.com/office/drawing/2014/main" id="{761C1DCB-C484-F14A-0941-411D66FF196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80" name="Gruppieren 5079">
                  <a:extLst>
                    <a:ext uri="{FF2B5EF4-FFF2-40B4-BE49-F238E27FC236}">
                      <a16:creationId xmlns:a16="http://schemas.microsoft.com/office/drawing/2014/main" id="{C01A12B2-E7C0-15A6-43B4-8607595645F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93" name="Ellipse 3709">
                    <a:extLst>
                      <a:ext uri="{FF2B5EF4-FFF2-40B4-BE49-F238E27FC236}">
                        <a16:creationId xmlns:a16="http://schemas.microsoft.com/office/drawing/2014/main" id="{82B2F389-C27F-0886-A7D4-3D38BD699E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94" name="Additionszeichen 3710">
                    <a:extLst>
                      <a:ext uri="{FF2B5EF4-FFF2-40B4-BE49-F238E27FC236}">
                        <a16:creationId xmlns:a16="http://schemas.microsoft.com/office/drawing/2014/main" id="{C8728B6F-ACB3-1FF0-B063-FD178F550CB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5081" name="Ellipse 3697">
                  <a:extLst>
                    <a:ext uri="{FF2B5EF4-FFF2-40B4-BE49-F238E27FC236}">
                      <a16:creationId xmlns:a16="http://schemas.microsoft.com/office/drawing/2014/main" id="{B7444770-1CA1-628A-C443-E47B3F70EF19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2" name="Ellipse 3698">
                  <a:extLst>
                    <a:ext uri="{FF2B5EF4-FFF2-40B4-BE49-F238E27FC236}">
                      <a16:creationId xmlns:a16="http://schemas.microsoft.com/office/drawing/2014/main" id="{56D9F4E9-4842-5E77-8AD3-28A71155432F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3" name="Ellipse 3699">
                  <a:extLst>
                    <a:ext uri="{FF2B5EF4-FFF2-40B4-BE49-F238E27FC236}">
                      <a16:creationId xmlns:a16="http://schemas.microsoft.com/office/drawing/2014/main" id="{E413604D-05FA-D571-8264-9E8A45808D86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4" name="Ellipse 3700">
                  <a:extLst>
                    <a:ext uri="{FF2B5EF4-FFF2-40B4-BE49-F238E27FC236}">
                      <a16:creationId xmlns:a16="http://schemas.microsoft.com/office/drawing/2014/main" id="{C460DF28-95BA-9EB4-2ADD-47CEA4CE636C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5" name="Ellipse 3701">
                  <a:extLst>
                    <a:ext uri="{FF2B5EF4-FFF2-40B4-BE49-F238E27FC236}">
                      <a16:creationId xmlns:a16="http://schemas.microsoft.com/office/drawing/2014/main" id="{75E4E788-3FAA-E089-7304-056AB75901C0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6" name="Ellipse 3702">
                  <a:extLst>
                    <a:ext uri="{FF2B5EF4-FFF2-40B4-BE49-F238E27FC236}">
                      <a16:creationId xmlns:a16="http://schemas.microsoft.com/office/drawing/2014/main" id="{45ABFC9C-9FF9-42C0-3B67-328CABEA838B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7" name="Ellipse 3703">
                  <a:extLst>
                    <a:ext uri="{FF2B5EF4-FFF2-40B4-BE49-F238E27FC236}">
                      <a16:creationId xmlns:a16="http://schemas.microsoft.com/office/drawing/2014/main" id="{C080100A-632E-27E8-4717-83C9FAF47FD2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8" name="Ellipse 3704">
                  <a:extLst>
                    <a:ext uri="{FF2B5EF4-FFF2-40B4-BE49-F238E27FC236}">
                      <a16:creationId xmlns:a16="http://schemas.microsoft.com/office/drawing/2014/main" id="{FFF9F60F-23B4-EE27-1F19-403204A13C20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9" name="Ellipse 3705">
                  <a:extLst>
                    <a:ext uri="{FF2B5EF4-FFF2-40B4-BE49-F238E27FC236}">
                      <a16:creationId xmlns:a16="http://schemas.microsoft.com/office/drawing/2014/main" id="{D4420628-4283-823F-F292-EC1528817738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90" name="Ellipse 3706">
                  <a:extLst>
                    <a:ext uri="{FF2B5EF4-FFF2-40B4-BE49-F238E27FC236}">
                      <a16:creationId xmlns:a16="http://schemas.microsoft.com/office/drawing/2014/main" id="{ED78E070-6772-0103-0322-786189DB4CD0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91" name="Ellipse 3707">
                  <a:extLst>
                    <a:ext uri="{FF2B5EF4-FFF2-40B4-BE49-F238E27FC236}">
                      <a16:creationId xmlns:a16="http://schemas.microsoft.com/office/drawing/2014/main" id="{1C83A35D-F016-C7B3-20D0-B5D6BDD354D5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92" name="Ellipse 3708">
                  <a:extLst>
                    <a:ext uri="{FF2B5EF4-FFF2-40B4-BE49-F238E27FC236}">
                      <a16:creationId xmlns:a16="http://schemas.microsoft.com/office/drawing/2014/main" id="{B76B128B-3272-D4A2-A59C-A58771819C6B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066" name="L-Schale">
                <a:extLst>
                  <a:ext uri="{FF2B5EF4-FFF2-40B4-BE49-F238E27FC236}">
                    <a16:creationId xmlns:a16="http://schemas.microsoft.com/office/drawing/2014/main" id="{4C64F7FD-2845-3502-1CE1-9B9F1C2048AA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67" name="M-Schale">
                <a:extLst>
                  <a:ext uri="{FF2B5EF4-FFF2-40B4-BE49-F238E27FC236}">
                    <a16:creationId xmlns:a16="http://schemas.microsoft.com/office/drawing/2014/main" id="{80022BA8-AA7E-47AB-6175-7CBA8E2F4EE4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28" name="Gruppieren 5027">
              <a:extLst>
                <a:ext uri="{FF2B5EF4-FFF2-40B4-BE49-F238E27FC236}">
                  <a16:creationId xmlns:a16="http://schemas.microsoft.com/office/drawing/2014/main" id="{1E5F7031-FE3E-543C-4CE0-B4DFEF86B439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5062" name="Ellipse 3678">
                <a:extLst>
                  <a:ext uri="{FF2B5EF4-FFF2-40B4-BE49-F238E27FC236}">
                    <a16:creationId xmlns:a16="http://schemas.microsoft.com/office/drawing/2014/main" id="{D4C4495F-E636-EDBF-C2BF-2EE8CFE46A6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63" name="Minuszeichen 3679">
                <a:extLst>
                  <a:ext uri="{FF2B5EF4-FFF2-40B4-BE49-F238E27FC236}">
                    <a16:creationId xmlns:a16="http://schemas.microsoft.com/office/drawing/2014/main" id="{1B5BA949-9A60-8871-B619-53EEE6F19D7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29" name="Gruppieren 5028">
              <a:extLst>
                <a:ext uri="{FF2B5EF4-FFF2-40B4-BE49-F238E27FC236}">
                  <a16:creationId xmlns:a16="http://schemas.microsoft.com/office/drawing/2014/main" id="{30F22A7B-FC8C-E2C2-389A-0B251D275F13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5060" name="Ellipse 3676">
                <a:extLst>
                  <a:ext uri="{FF2B5EF4-FFF2-40B4-BE49-F238E27FC236}">
                    <a16:creationId xmlns:a16="http://schemas.microsoft.com/office/drawing/2014/main" id="{70F229B3-A3B0-3CFE-C499-7098AB0B7CF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61" name="Minuszeichen 3677">
                <a:extLst>
                  <a:ext uri="{FF2B5EF4-FFF2-40B4-BE49-F238E27FC236}">
                    <a16:creationId xmlns:a16="http://schemas.microsoft.com/office/drawing/2014/main" id="{568D14AA-52B7-D3A6-87E7-225768FFDD6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0" name="Gruppieren 5029">
              <a:extLst>
                <a:ext uri="{FF2B5EF4-FFF2-40B4-BE49-F238E27FC236}">
                  <a16:creationId xmlns:a16="http://schemas.microsoft.com/office/drawing/2014/main" id="{FA1029F8-54CC-5A4F-F36E-281E91421DE8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5058" name="Ellipse 3674">
                <a:extLst>
                  <a:ext uri="{FF2B5EF4-FFF2-40B4-BE49-F238E27FC236}">
                    <a16:creationId xmlns:a16="http://schemas.microsoft.com/office/drawing/2014/main" id="{8E87C5F7-CB94-65BD-D86A-39A427305D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59" name="Minuszeichen 3675">
                <a:extLst>
                  <a:ext uri="{FF2B5EF4-FFF2-40B4-BE49-F238E27FC236}">
                    <a16:creationId xmlns:a16="http://schemas.microsoft.com/office/drawing/2014/main" id="{86ED6B52-1B2A-BFA9-AE09-091EE93B142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1" name="Gruppieren 5030">
              <a:extLst>
                <a:ext uri="{FF2B5EF4-FFF2-40B4-BE49-F238E27FC236}">
                  <a16:creationId xmlns:a16="http://schemas.microsoft.com/office/drawing/2014/main" id="{DBF7C681-BF4B-1BF6-D174-6BB6A8E6B7B6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5056" name="Ellipse 3672">
                <a:extLst>
                  <a:ext uri="{FF2B5EF4-FFF2-40B4-BE49-F238E27FC236}">
                    <a16:creationId xmlns:a16="http://schemas.microsoft.com/office/drawing/2014/main" id="{5BF4F7AF-6C8B-ED09-8363-F83CDE7F33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57" name="Minuszeichen 3673">
                <a:extLst>
                  <a:ext uri="{FF2B5EF4-FFF2-40B4-BE49-F238E27FC236}">
                    <a16:creationId xmlns:a16="http://schemas.microsoft.com/office/drawing/2014/main" id="{DE2E3E29-937B-DC18-8EFB-48D081211E6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2" name="Gruppieren 5031">
              <a:extLst>
                <a:ext uri="{FF2B5EF4-FFF2-40B4-BE49-F238E27FC236}">
                  <a16:creationId xmlns:a16="http://schemas.microsoft.com/office/drawing/2014/main" id="{B6B33A9E-2847-0F74-516C-E45350BE1890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5054" name="Ellipse 3670">
                <a:extLst>
                  <a:ext uri="{FF2B5EF4-FFF2-40B4-BE49-F238E27FC236}">
                    <a16:creationId xmlns:a16="http://schemas.microsoft.com/office/drawing/2014/main" id="{4D2474F5-A52E-5F71-3D7E-141285F626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55" name="Minuszeichen 3671">
                <a:extLst>
                  <a:ext uri="{FF2B5EF4-FFF2-40B4-BE49-F238E27FC236}">
                    <a16:creationId xmlns:a16="http://schemas.microsoft.com/office/drawing/2014/main" id="{A4E81E00-AC94-F98C-A855-5570D3928B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3" name="Gruppieren 5032">
              <a:extLst>
                <a:ext uri="{FF2B5EF4-FFF2-40B4-BE49-F238E27FC236}">
                  <a16:creationId xmlns:a16="http://schemas.microsoft.com/office/drawing/2014/main" id="{15E7CD31-E103-7F63-80B7-A3DE4CEA6AB7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5052" name="Ellipse 3668">
                <a:extLst>
                  <a:ext uri="{FF2B5EF4-FFF2-40B4-BE49-F238E27FC236}">
                    <a16:creationId xmlns:a16="http://schemas.microsoft.com/office/drawing/2014/main" id="{B33D57ED-00FE-91AA-92FA-B1001B1D2D2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53" name="Minuszeichen 3669">
                <a:extLst>
                  <a:ext uri="{FF2B5EF4-FFF2-40B4-BE49-F238E27FC236}">
                    <a16:creationId xmlns:a16="http://schemas.microsoft.com/office/drawing/2014/main" id="{EA9E37A6-5F4C-151E-74D3-10854E1482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4" name="Gruppieren 5033">
              <a:extLst>
                <a:ext uri="{FF2B5EF4-FFF2-40B4-BE49-F238E27FC236}">
                  <a16:creationId xmlns:a16="http://schemas.microsoft.com/office/drawing/2014/main" id="{2C98519E-46B2-DE53-ECC7-9489BD9019D0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5050" name="Ellipse 3666">
                <a:extLst>
                  <a:ext uri="{FF2B5EF4-FFF2-40B4-BE49-F238E27FC236}">
                    <a16:creationId xmlns:a16="http://schemas.microsoft.com/office/drawing/2014/main" id="{BC1A503F-0B9C-75DC-805B-A9FC59F41F0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51" name="Minuszeichen 3667">
                <a:extLst>
                  <a:ext uri="{FF2B5EF4-FFF2-40B4-BE49-F238E27FC236}">
                    <a16:creationId xmlns:a16="http://schemas.microsoft.com/office/drawing/2014/main" id="{0F835C66-C5AB-511F-5D20-EB61E5BDE5E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5" name="Gruppieren 5034">
              <a:extLst>
                <a:ext uri="{FF2B5EF4-FFF2-40B4-BE49-F238E27FC236}">
                  <a16:creationId xmlns:a16="http://schemas.microsoft.com/office/drawing/2014/main" id="{556E7747-126F-417A-BCEF-D96DDF984585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5048" name="Ellipse 3664">
                <a:extLst>
                  <a:ext uri="{FF2B5EF4-FFF2-40B4-BE49-F238E27FC236}">
                    <a16:creationId xmlns:a16="http://schemas.microsoft.com/office/drawing/2014/main" id="{B4E379A8-C0F5-FB4E-6D1F-712D40E61C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49" name="Minuszeichen 3665">
                <a:extLst>
                  <a:ext uri="{FF2B5EF4-FFF2-40B4-BE49-F238E27FC236}">
                    <a16:creationId xmlns:a16="http://schemas.microsoft.com/office/drawing/2014/main" id="{090BEDD0-91D3-D4C4-C42B-1F8F0F3F322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6" name="Gruppieren 5035">
              <a:extLst>
                <a:ext uri="{FF2B5EF4-FFF2-40B4-BE49-F238E27FC236}">
                  <a16:creationId xmlns:a16="http://schemas.microsoft.com/office/drawing/2014/main" id="{1C3063AD-0E34-C191-D6A8-0E2ACA732BD8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5046" name="Ellipse 3662">
                <a:extLst>
                  <a:ext uri="{FF2B5EF4-FFF2-40B4-BE49-F238E27FC236}">
                    <a16:creationId xmlns:a16="http://schemas.microsoft.com/office/drawing/2014/main" id="{8D8EE797-9B79-C0D4-EFE3-0092124AC4C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47" name="Minuszeichen 3663">
                <a:extLst>
                  <a:ext uri="{FF2B5EF4-FFF2-40B4-BE49-F238E27FC236}">
                    <a16:creationId xmlns:a16="http://schemas.microsoft.com/office/drawing/2014/main" id="{CA30BD58-0A99-E438-66B5-64C623024F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7" name="Gruppieren 5036">
              <a:extLst>
                <a:ext uri="{FF2B5EF4-FFF2-40B4-BE49-F238E27FC236}">
                  <a16:creationId xmlns:a16="http://schemas.microsoft.com/office/drawing/2014/main" id="{8B2BD1E8-5DFC-44E1-006A-9B7B585F0B27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5044" name="Ellipse 3660">
                <a:extLst>
                  <a:ext uri="{FF2B5EF4-FFF2-40B4-BE49-F238E27FC236}">
                    <a16:creationId xmlns:a16="http://schemas.microsoft.com/office/drawing/2014/main" id="{45A873D8-6ACB-C108-53F4-CE851199063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45" name="Minuszeichen 3661">
                <a:extLst>
                  <a:ext uri="{FF2B5EF4-FFF2-40B4-BE49-F238E27FC236}">
                    <a16:creationId xmlns:a16="http://schemas.microsoft.com/office/drawing/2014/main" id="{DF6B3330-5F4B-48C5-85E4-8E0876145B1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8" name="Gruppieren 5037">
              <a:extLst>
                <a:ext uri="{FF2B5EF4-FFF2-40B4-BE49-F238E27FC236}">
                  <a16:creationId xmlns:a16="http://schemas.microsoft.com/office/drawing/2014/main" id="{E0E7586E-E807-B733-AB49-1E0116BDA788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5042" name="Ellipse 3658">
                <a:extLst>
                  <a:ext uri="{FF2B5EF4-FFF2-40B4-BE49-F238E27FC236}">
                    <a16:creationId xmlns:a16="http://schemas.microsoft.com/office/drawing/2014/main" id="{C8A42FD2-AFE3-370D-5244-B285AD56352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43" name="Minuszeichen 3659">
                <a:extLst>
                  <a:ext uri="{FF2B5EF4-FFF2-40B4-BE49-F238E27FC236}">
                    <a16:creationId xmlns:a16="http://schemas.microsoft.com/office/drawing/2014/main" id="{0AE51EE1-665F-E4A4-E551-7769BAEF13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9" name="Gruppieren 5038">
              <a:extLst>
                <a:ext uri="{FF2B5EF4-FFF2-40B4-BE49-F238E27FC236}">
                  <a16:creationId xmlns:a16="http://schemas.microsoft.com/office/drawing/2014/main" id="{D5C2D6D2-1018-C1E6-9BBA-6D4AB988D9AB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5040" name="Ellipse 3656">
                <a:extLst>
                  <a:ext uri="{FF2B5EF4-FFF2-40B4-BE49-F238E27FC236}">
                    <a16:creationId xmlns:a16="http://schemas.microsoft.com/office/drawing/2014/main" id="{94D4BDFE-6085-47E3-64FA-38C11E0AB82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41" name="Minuszeichen 3657">
                <a:extLst>
                  <a:ext uri="{FF2B5EF4-FFF2-40B4-BE49-F238E27FC236}">
                    <a16:creationId xmlns:a16="http://schemas.microsoft.com/office/drawing/2014/main" id="{E682082D-6542-3BE2-7801-EEC57B2CFE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117" name="Gruppieren 5116">
            <a:extLst>
              <a:ext uri="{FF2B5EF4-FFF2-40B4-BE49-F238E27FC236}">
                <a16:creationId xmlns:a16="http://schemas.microsoft.com/office/drawing/2014/main" id="{1C74AFEC-1153-3EE8-EA69-B1FA31E4E26E}"/>
              </a:ext>
            </a:extLst>
          </p:cNvPr>
          <p:cNvGrpSpPr>
            <a:grpSpLocks noChangeAspect="1"/>
          </p:cNvGrpSpPr>
          <p:nvPr/>
        </p:nvGrpSpPr>
        <p:grpSpPr>
          <a:xfrm>
            <a:off x="5401321" y="3229081"/>
            <a:ext cx="944149" cy="979578"/>
            <a:chOff x="3576000" y="816426"/>
            <a:chExt cx="5040000" cy="5229127"/>
          </a:xfrm>
        </p:grpSpPr>
        <p:grpSp>
          <p:nvGrpSpPr>
            <p:cNvPr id="5118" name="Magnesium ohne e-">
              <a:extLst>
                <a:ext uri="{FF2B5EF4-FFF2-40B4-BE49-F238E27FC236}">
                  <a16:creationId xmlns:a16="http://schemas.microsoft.com/office/drawing/2014/main" id="{D3E01673-B65F-E6A5-3287-F7703EB0F3A7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5155" name="K-Schale">
                <a:extLst>
                  <a:ext uri="{FF2B5EF4-FFF2-40B4-BE49-F238E27FC236}">
                    <a16:creationId xmlns:a16="http://schemas.microsoft.com/office/drawing/2014/main" id="{BF13BE67-F64B-1F84-3BC8-8318B9139344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156" name="Atomkern mit Protonen und Neutronen">
                <a:extLst>
                  <a:ext uri="{FF2B5EF4-FFF2-40B4-BE49-F238E27FC236}">
                    <a16:creationId xmlns:a16="http://schemas.microsoft.com/office/drawing/2014/main" id="{634BD279-3DC4-C1EB-8A3D-2339CA3D2E53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5159" name="Atomkern">
                  <a:extLst>
                    <a:ext uri="{FF2B5EF4-FFF2-40B4-BE49-F238E27FC236}">
                      <a16:creationId xmlns:a16="http://schemas.microsoft.com/office/drawing/2014/main" id="{7886D0AA-EBF7-8026-F8FC-98FD73E0E9AA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5160" name="Gruppieren 5159">
                  <a:extLst>
                    <a:ext uri="{FF2B5EF4-FFF2-40B4-BE49-F238E27FC236}">
                      <a16:creationId xmlns:a16="http://schemas.microsoft.com/office/drawing/2014/main" id="{CE273988-4D74-1BF6-05E0-ED45D312263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06" name="Ellipse 3822">
                    <a:extLst>
                      <a:ext uri="{FF2B5EF4-FFF2-40B4-BE49-F238E27FC236}">
                        <a16:creationId xmlns:a16="http://schemas.microsoft.com/office/drawing/2014/main" id="{A9D1637E-5D3B-1BB1-5151-748AF5CC8E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07" name="Additionszeichen 3823">
                    <a:extLst>
                      <a:ext uri="{FF2B5EF4-FFF2-40B4-BE49-F238E27FC236}">
                        <a16:creationId xmlns:a16="http://schemas.microsoft.com/office/drawing/2014/main" id="{BF8EE10D-8639-2F32-0912-9EAE94535C3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1" name="Gruppieren 5160">
                  <a:extLst>
                    <a:ext uri="{FF2B5EF4-FFF2-40B4-BE49-F238E27FC236}">
                      <a16:creationId xmlns:a16="http://schemas.microsoft.com/office/drawing/2014/main" id="{7222BF89-041E-9C69-285D-21885758813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04" name="Ellipse 3820">
                    <a:extLst>
                      <a:ext uri="{FF2B5EF4-FFF2-40B4-BE49-F238E27FC236}">
                        <a16:creationId xmlns:a16="http://schemas.microsoft.com/office/drawing/2014/main" id="{732C2250-3AF9-E678-3E91-76AC805DA8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05" name="Additionszeichen 3821">
                    <a:extLst>
                      <a:ext uri="{FF2B5EF4-FFF2-40B4-BE49-F238E27FC236}">
                        <a16:creationId xmlns:a16="http://schemas.microsoft.com/office/drawing/2014/main" id="{42DC5D23-C8AA-C27B-3408-B3E933484A7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2" name="Gruppieren 5161">
                  <a:extLst>
                    <a:ext uri="{FF2B5EF4-FFF2-40B4-BE49-F238E27FC236}">
                      <a16:creationId xmlns:a16="http://schemas.microsoft.com/office/drawing/2014/main" id="{EC869312-C227-76D2-BFB5-574AF9602A7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02" name="Ellipse 3818">
                    <a:extLst>
                      <a:ext uri="{FF2B5EF4-FFF2-40B4-BE49-F238E27FC236}">
                        <a16:creationId xmlns:a16="http://schemas.microsoft.com/office/drawing/2014/main" id="{EF86C1CD-FC2C-226B-9E4E-110E7485AEA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03" name="Additionszeichen 3819">
                    <a:extLst>
                      <a:ext uri="{FF2B5EF4-FFF2-40B4-BE49-F238E27FC236}">
                        <a16:creationId xmlns:a16="http://schemas.microsoft.com/office/drawing/2014/main" id="{688F2C0B-4D7E-44E4-3997-5B79EDD1B0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3" name="Gruppieren 5162">
                  <a:extLst>
                    <a:ext uri="{FF2B5EF4-FFF2-40B4-BE49-F238E27FC236}">
                      <a16:creationId xmlns:a16="http://schemas.microsoft.com/office/drawing/2014/main" id="{6E747247-DC4B-75C0-7975-A489E1A8B4B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00" name="Ellipse 3816">
                    <a:extLst>
                      <a:ext uri="{FF2B5EF4-FFF2-40B4-BE49-F238E27FC236}">
                        <a16:creationId xmlns:a16="http://schemas.microsoft.com/office/drawing/2014/main" id="{B8E6889B-4BF0-26C6-DC25-BC7147F1FCC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01" name="Additionszeichen 3817">
                    <a:extLst>
                      <a:ext uri="{FF2B5EF4-FFF2-40B4-BE49-F238E27FC236}">
                        <a16:creationId xmlns:a16="http://schemas.microsoft.com/office/drawing/2014/main" id="{08888E51-BEAC-B49A-51BE-76A06F35F5E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4" name="Gruppieren 5163">
                  <a:extLst>
                    <a:ext uri="{FF2B5EF4-FFF2-40B4-BE49-F238E27FC236}">
                      <a16:creationId xmlns:a16="http://schemas.microsoft.com/office/drawing/2014/main" id="{47288E53-A895-F58D-ABD8-6A01B925280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98" name="Ellipse 3814">
                    <a:extLst>
                      <a:ext uri="{FF2B5EF4-FFF2-40B4-BE49-F238E27FC236}">
                        <a16:creationId xmlns:a16="http://schemas.microsoft.com/office/drawing/2014/main" id="{5BD2D08D-943E-B2B1-AA63-41035CDBC49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9" name="Additionszeichen 3815">
                    <a:extLst>
                      <a:ext uri="{FF2B5EF4-FFF2-40B4-BE49-F238E27FC236}">
                        <a16:creationId xmlns:a16="http://schemas.microsoft.com/office/drawing/2014/main" id="{5F2D75DD-284F-0063-874A-0E45752945E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5" name="Gruppieren 5164">
                  <a:extLst>
                    <a:ext uri="{FF2B5EF4-FFF2-40B4-BE49-F238E27FC236}">
                      <a16:creationId xmlns:a16="http://schemas.microsoft.com/office/drawing/2014/main" id="{40623788-16A7-4233-7EF7-F02602D84BD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96" name="Ellipse 3812">
                    <a:extLst>
                      <a:ext uri="{FF2B5EF4-FFF2-40B4-BE49-F238E27FC236}">
                        <a16:creationId xmlns:a16="http://schemas.microsoft.com/office/drawing/2014/main" id="{6E9894BC-6BBF-5335-35A9-0F5B7D75940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7" name="Additionszeichen 3813">
                    <a:extLst>
                      <a:ext uri="{FF2B5EF4-FFF2-40B4-BE49-F238E27FC236}">
                        <a16:creationId xmlns:a16="http://schemas.microsoft.com/office/drawing/2014/main" id="{04DA5562-4DF1-5480-1714-6F36144CDB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6" name="Gruppieren 5165">
                  <a:extLst>
                    <a:ext uri="{FF2B5EF4-FFF2-40B4-BE49-F238E27FC236}">
                      <a16:creationId xmlns:a16="http://schemas.microsoft.com/office/drawing/2014/main" id="{AF55EC41-84A1-7892-AD17-E4817CB395A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94" name="Ellipse 3810">
                    <a:extLst>
                      <a:ext uri="{FF2B5EF4-FFF2-40B4-BE49-F238E27FC236}">
                        <a16:creationId xmlns:a16="http://schemas.microsoft.com/office/drawing/2014/main" id="{C20CE393-8D7B-14E5-CDC0-83BDC459BAB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5" name="Additionszeichen 3811">
                    <a:extLst>
                      <a:ext uri="{FF2B5EF4-FFF2-40B4-BE49-F238E27FC236}">
                        <a16:creationId xmlns:a16="http://schemas.microsoft.com/office/drawing/2014/main" id="{957F6169-D008-7230-BBC2-73FF87C1144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7" name="Gruppieren 5166">
                  <a:extLst>
                    <a:ext uri="{FF2B5EF4-FFF2-40B4-BE49-F238E27FC236}">
                      <a16:creationId xmlns:a16="http://schemas.microsoft.com/office/drawing/2014/main" id="{5D01316A-F871-9EA6-D5A7-98F4A2A83AD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92" name="Ellipse 3808">
                    <a:extLst>
                      <a:ext uri="{FF2B5EF4-FFF2-40B4-BE49-F238E27FC236}">
                        <a16:creationId xmlns:a16="http://schemas.microsoft.com/office/drawing/2014/main" id="{7A5078F4-6391-4223-786C-F3C02300E7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3" name="Additionszeichen 3809">
                    <a:extLst>
                      <a:ext uri="{FF2B5EF4-FFF2-40B4-BE49-F238E27FC236}">
                        <a16:creationId xmlns:a16="http://schemas.microsoft.com/office/drawing/2014/main" id="{4FE66E55-B945-2820-52AF-AD89DB48DE8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8" name="Gruppieren 5167">
                  <a:extLst>
                    <a:ext uri="{FF2B5EF4-FFF2-40B4-BE49-F238E27FC236}">
                      <a16:creationId xmlns:a16="http://schemas.microsoft.com/office/drawing/2014/main" id="{2F8E3566-581A-7906-7781-E906904BA5A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90" name="Ellipse 3806">
                    <a:extLst>
                      <a:ext uri="{FF2B5EF4-FFF2-40B4-BE49-F238E27FC236}">
                        <a16:creationId xmlns:a16="http://schemas.microsoft.com/office/drawing/2014/main" id="{A33186D2-34DB-7C0E-5BA7-13671A2B610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1" name="Additionszeichen 3807">
                    <a:extLst>
                      <a:ext uri="{FF2B5EF4-FFF2-40B4-BE49-F238E27FC236}">
                        <a16:creationId xmlns:a16="http://schemas.microsoft.com/office/drawing/2014/main" id="{E8B70C2D-348F-81FF-B915-9369891CE9D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9" name="Gruppieren 5168">
                  <a:extLst>
                    <a:ext uri="{FF2B5EF4-FFF2-40B4-BE49-F238E27FC236}">
                      <a16:creationId xmlns:a16="http://schemas.microsoft.com/office/drawing/2014/main" id="{A8A1B4AB-166B-2ED7-CFE0-67A8F15ADE1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88" name="Ellipse 3804">
                    <a:extLst>
                      <a:ext uri="{FF2B5EF4-FFF2-40B4-BE49-F238E27FC236}">
                        <a16:creationId xmlns:a16="http://schemas.microsoft.com/office/drawing/2014/main" id="{401A2DC4-CFA0-2A16-24E0-6EA71935FF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89" name="Additionszeichen 3805">
                    <a:extLst>
                      <a:ext uri="{FF2B5EF4-FFF2-40B4-BE49-F238E27FC236}">
                        <a16:creationId xmlns:a16="http://schemas.microsoft.com/office/drawing/2014/main" id="{D4B9A06A-5461-BF45-DEBA-EDEA963EC2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70" name="Gruppieren 5169">
                  <a:extLst>
                    <a:ext uri="{FF2B5EF4-FFF2-40B4-BE49-F238E27FC236}">
                      <a16:creationId xmlns:a16="http://schemas.microsoft.com/office/drawing/2014/main" id="{97E468EC-56EB-CC85-132F-6F8DE777A0E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86" name="Ellipse 3802">
                    <a:extLst>
                      <a:ext uri="{FF2B5EF4-FFF2-40B4-BE49-F238E27FC236}">
                        <a16:creationId xmlns:a16="http://schemas.microsoft.com/office/drawing/2014/main" id="{CE7490AE-1EBB-5855-B0DF-678EB10B3E3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87" name="Additionszeichen 3803">
                    <a:extLst>
                      <a:ext uri="{FF2B5EF4-FFF2-40B4-BE49-F238E27FC236}">
                        <a16:creationId xmlns:a16="http://schemas.microsoft.com/office/drawing/2014/main" id="{8DFAF38E-D0B4-A71F-6B33-002DADB9CA9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71" name="Gruppieren 5170">
                  <a:extLst>
                    <a:ext uri="{FF2B5EF4-FFF2-40B4-BE49-F238E27FC236}">
                      <a16:creationId xmlns:a16="http://schemas.microsoft.com/office/drawing/2014/main" id="{504DC8C6-F33A-2D57-21A3-7065033429D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84" name="Ellipse 3800">
                    <a:extLst>
                      <a:ext uri="{FF2B5EF4-FFF2-40B4-BE49-F238E27FC236}">
                        <a16:creationId xmlns:a16="http://schemas.microsoft.com/office/drawing/2014/main" id="{E4F7263E-6C95-99B8-A259-4578A8B0879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85" name="Additionszeichen 3801">
                    <a:extLst>
                      <a:ext uri="{FF2B5EF4-FFF2-40B4-BE49-F238E27FC236}">
                        <a16:creationId xmlns:a16="http://schemas.microsoft.com/office/drawing/2014/main" id="{A6C6AF2C-2251-E80A-C574-3E49E50B28E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5172" name="Ellipse 3788">
                  <a:extLst>
                    <a:ext uri="{FF2B5EF4-FFF2-40B4-BE49-F238E27FC236}">
                      <a16:creationId xmlns:a16="http://schemas.microsoft.com/office/drawing/2014/main" id="{09CFEAE6-B3F5-B319-DDAE-1B4CDCD43CCA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73" name="Ellipse 3789">
                  <a:extLst>
                    <a:ext uri="{FF2B5EF4-FFF2-40B4-BE49-F238E27FC236}">
                      <a16:creationId xmlns:a16="http://schemas.microsoft.com/office/drawing/2014/main" id="{49F408B6-BC31-2D73-2058-9FDF06EC6C52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74" name="Ellipse 3790">
                  <a:extLst>
                    <a:ext uri="{FF2B5EF4-FFF2-40B4-BE49-F238E27FC236}">
                      <a16:creationId xmlns:a16="http://schemas.microsoft.com/office/drawing/2014/main" id="{6F709C9D-39F4-4D81-F370-709B3FEB1CB1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75" name="Ellipse 3791">
                  <a:extLst>
                    <a:ext uri="{FF2B5EF4-FFF2-40B4-BE49-F238E27FC236}">
                      <a16:creationId xmlns:a16="http://schemas.microsoft.com/office/drawing/2014/main" id="{413359FD-6E10-C730-3AC1-A2EA8D888537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76" name="Ellipse 3792">
                  <a:extLst>
                    <a:ext uri="{FF2B5EF4-FFF2-40B4-BE49-F238E27FC236}">
                      <a16:creationId xmlns:a16="http://schemas.microsoft.com/office/drawing/2014/main" id="{BFC43D7A-0DA6-9980-A1B6-77064FF19CAA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77" name="Ellipse 3793">
                  <a:extLst>
                    <a:ext uri="{FF2B5EF4-FFF2-40B4-BE49-F238E27FC236}">
                      <a16:creationId xmlns:a16="http://schemas.microsoft.com/office/drawing/2014/main" id="{FEF5A1E6-1FBA-B3B3-6BA8-173E60F09E34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78" name="Ellipse 3794">
                  <a:extLst>
                    <a:ext uri="{FF2B5EF4-FFF2-40B4-BE49-F238E27FC236}">
                      <a16:creationId xmlns:a16="http://schemas.microsoft.com/office/drawing/2014/main" id="{4D7870C1-3365-552B-2075-07C016332008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79" name="Ellipse 3795">
                  <a:extLst>
                    <a:ext uri="{FF2B5EF4-FFF2-40B4-BE49-F238E27FC236}">
                      <a16:creationId xmlns:a16="http://schemas.microsoft.com/office/drawing/2014/main" id="{01ADEDE7-6BE6-BEFC-4CAA-AC5EEA180F93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80" name="Ellipse 3796">
                  <a:extLst>
                    <a:ext uri="{FF2B5EF4-FFF2-40B4-BE49-F238E27FC236}">
                      <a16:creationId xmlns:a16="http://schemas.microsoft.com/office/drawing/2014/main" id="{5CE681EF-5C22-EB52-2C6B-54D266348CB9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81" name="Ellipse 3797">
                  <a:extLst>
                    <a:ext uri="{FF2B5EF4-FFF2-40B4-BE49-F238E27FC236}">
                      <a16:creationId xmlns:a16="http://schemas.microsoft.com/office/drawing/2014/main" id="{9F97B9A0-E3E8-E8ED-1F17-05040A19986F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82" name="Ellipse 3798">
                  <a:extLst>
                    <a:ext uri="{FF2B5EF4-FFF2-40B4-BE49-F238E27FC236}">
                      <a16:creationId xmlns:a16="http://schemas.microsoft.com/office/drawing/2014/main" id="{8537C525-A622-BB33-C700-661D86F818B4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83" name="Ellipse 3799">
                  <a:extLst>
                    <a:ext uri="{FF2B5EF4-FFF2-40B4-BE49-F238E27FC236}">
                      <a16:creationId xmlns:a16="http://schemas.microsoft.com/office/drawing/2014/main" id="{C57AAFDA-BDC8-BBC9-88C6-5C23116E415B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157" name="L-Schale">
                <a:extLst>
                  <a:ext uri="{FF2B5EF4-FFF2-40B4-BE49-F238E27FC236}">
                    <a16:creationId xmlns:a16="http://schemas.microsoft.com/office/drawing/2014/main" id="{EF28D9B4-74A2-8B98-E567-3045C68D380E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58" name="M-Schale">
                <a:extLst>
                  <a:ext uri="{FF2B5EF4-FFF2-40B4-BE49-F238E27FC236}">
                    <a16:creationId xmlns:a16="http://schemas.microsoft.com/office/drawing/2014/main" id="{4BF5DFF8-4718-A324-D4C3-FA7097781EFC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19" name="Gruppieren 5118">
              <a:extLst>
                <a:ext uri="{FF2B5EF4-FFF2-40B4-BE49-F238E27FC236}">
                  <a16:creationId xmlns:a16="http://schemas.microsoft.com/office/drawing/2014/main" id="{2C626BC8-073B-DD46-7C59-3D1F4A7CF133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5153" name="Ellipse 3769">
                <a:extLst>
                  <a:ext uri="{FF2B5EF4-FFF2-40B4-BE49-F238E27FC236}">
                    <a16:creationId xmlns:a16="http://schemas.microsoft.com/office/drawing/2014/main" id="{47A97B07-43D1-7334-1540-657DA0B4D7B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54" name="Minuszeichen 3770">
                <a:extLst>
                  <a:ext uri="{FF2B5EF4-FFF2-40B4-BE49-F238E27FC236}">
                    <a16:creationId xmlns:a16="http://schemas.microsoft.com/office/drawing/2014/main" id="{5A78F19D-2B88-679A-329C-332830228B2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0" name="Gruppieren 5119">
              <a:extLst>
                <a:ext uri="{FF2B5EF4-FFF2-40B4-BE49-F238E27FC236}">
                  <a16:creationId xmlns:a16="http://schemas.microsoft.com/office/drawing/2014/main" id="{7C1F5B63-DDB6-0D5A-EFB5-0D04E3A2E92E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5151" name="Ellipse 3767">
                <a:extLst>
                  <a:ext uri="{FF2B5EF4-FFF2-40B4-BE49-F238E27FC236}">
                    <a16:creationId xmlns:a16="http://schemas.microsoft.com/office/drawing/2014/main" id="{C5FEC7D4-C6C1-7F7C-F7C4-1A1C7028663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52" name="Minuszeichen 3768">
                <a:extLst>
                  <a:ext uri="{FF2B5EF4-FFF2-40B4-BE49-F238E27FC236}">
                    <a16:creationId xmlns:a16="http://schemas.microsoft.com/office/drawing/2014/main" id="{316A88D2-E2D2-CDF2-8772-AD5C83F05DE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1" name="Gruppieren 5120">
              <a:extLst>
                <a:ext uri="{FF2B5EF4-FFF2-40B4-BE49-F238E27FC236}">
                  <a16:creationId xmlns:a16="http://schemas.microsoft.com/office/drawing/2014/main" id="{EFA40F3B-9C65-3E97-6D0D-A8E5C189D7FE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5149" name="Ellipse 3765">
                <a:extLst>
                  <a:ext uri="{FF2B5EF4-FFF2-40B4-BE49-F238E27FC236}">
                    <a16:creationId xmlns:a16="http://schemas.microsoft.com/office/drawing/2014/main" id="{FA9359E6-A66A-C258-B736-BCC3FB1960E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50" name="Minuszeichen 3766">
                <a:extLst>
                  <a:ext uri="{FF2B5EF4-FFF2-40B4-BE49-F238E27FC236}">
                    <a16:creationId xmlns:a16="http://schemas.microsoft.com/office/drawing/2014/main" id="{DE0C464D-58FE-7857-020A-60FB658C774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2" name="Gruppieren 5121">
              <a:extLst>
                <a:ext uri="{FF2B5EF4-FFF2-40B4-BE49-F238E27FC236}">
                  <a16:creationId xmlns:a16="http://schemas.microsoft.com/office/drawing/2014/main" id="{A7EC22BC-F60D-FFC7-0D27-B0A25B4151A0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5147" name="Ellipse 3763">
                <a:extLst>
                  <a:ext uri="{FF2B5EF4-FFF2-40B4-BE49-F238E27FC236}">
                    <a16:creationId xmlns:a16="http://schemas.microsoft.com/office/drawing/2014/main" id="{A66CF91D-4421-7EE0-4497-44E9819E50F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48" name="Minuszeichen 3764">
                <a:extLst>
                  <a:ext uri="{FF2B5EF4-FFF2-40B4-BE49-F238E27FC236}">
                    <a16:creationId xmlns:a16="http://schemas.microsoft.com/office/drawing/2014/main" id="{B1CC986A-5228-663F-CB95-AD084B758FF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3" name="Gruppieren 5122">
              <a:extLst>
                <a:ext uri="{FF2B5EF4-FFF2-40B4-BE49-F238E27FC236}">
                  <a16:creationId xmlns:a16="http://schemas.microsoft.com/office/drawing/2014/main" id="{F0F67AE2-ACE3-9F64-5301-96AC7D0F370A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5145" name="Ellipse 3761">
                <a:extLst>
                  <a:ext uri="{FF2B5EF4-FFF2-40B4-BE49-F238E27FC236}">
                    <a16:creationId xmlns:a16="http://schemas.microsoft.com/office/drawing/2014/main" id="{58721D19-AD4B-9A61-667A-532223BA50C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46" name="Minuszeichen 3762">
                <a:extLst>
                  <a:ext uri="{FF2B5EF4-FFF2-40B4-BE49-F238E27FC236}">
                    <a16:creationId xmlns:a16="http://schemas.microsoft.com/office/drawing/2014/main" id="{0A0E7335-DC01-81D0-01B6-35868AE11B3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4" name="Gruppieren 5123">
              <a:extLst>
                <a:ext uri="{FF2B5EF4-FFF2-40B4-BE49-F238E27FC236}">
                  <a16:creationId xmlns:a16="http://schemas.microsoft.com/office/drawing/2014/main" id="{439B59A0-C125-ED38-45C3-C439729C3A10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5143" name="Ellipse 3759">
                <a:extLst>
                  <a:ext uri="{FF2B5EF4-FFF2-40B4-BE49-F238E27FC236}">
                    <a16:creationId xmlns:a16="http://schemas.microsoft.com/office/drawing/2014/main" id="{122E910A-7CD1-2AF7-019C-00A86C82600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44" name="Minuszeichen 3760">
                <a:extLst>
                  <a:ext uri="{FF2B5EF4-FFF2-40B4-BE49-F238E27FC236}">
                    <a16:creationId xmlns:a16="http://schemas.microsoft.com/office/drawing/2014/main" id="{3ED91934-4FFF-47C9-B232-52BBBDA4BDA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5" name="Gruppieren 5124">
              <a:extLst>
                <a:ext uri="{FF2B5EF4-FFF2-40B4-BE49-F238E27FC236}">
                  <a16:creationId xmlns:a16="http://schemas.microsoft.com/office/drawing/2014/main" id="{BE7EE525-B62F-6408-2AB0-46BA9A2E0F28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5141" name="Ellipse 3757">
                <a:extLst>
                  <a:ext uri="{FF2B5EF4-FFF2-40B4-BE49-F238E27FC236}">
                    <a16:creationId xmlns:a16="http://schemas.microsoft.com/office/drawing/2014/main" id="{BDB10A00-EB19-3082-FE70-5D49ECF2902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42" name="Minuszeichen 3758">
                <a:extLst>
                  <a:ext uri="{FF2B5EF4-FFF2-40B4-BE49-F238E27FC236}">
                    <a16:creationId xmlns:a16="http://schemas.microsoft.com/office/drawing/2014/main" id="{FAF7B4F1-5205-8766-FE89-8834DD319E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6" name="Gruppieren 5125">
              <a:extLst>
                <a:ext uri="{FF2B5EF4-FFF2-40B4-BE49-F238E27FC236}">
                  <a16:creationId xmlns:a16="http://schemas.microsoft.com/office/drawing/2014/main" id="{380462CE-7BD8-B4EE-6AD9-F8457FB6E6D7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5139" name="Ellipse 3755">
                <a:extLst>
                  <a:ext uri="{FF2B5EF4-FFF2-40B4-BE49-F238E27FC236}">
                    <a16:creationId xmlns:a16="http://schemas.microsoft.com/office/drawing/2014/main" id="{A14B60E6-93B0-23B5-69DD-EA7968ACC9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40" name="Minuszeichen 3756">
                <a:extLst>
                  <a:ext uri="{FF2B5EF4-FFF2-40B4-BE49-F238E27FC236}">
                    <a16:creationId xmlns:a16="http://schemas.microsoft.com/office/drawing/2014/main" id="{C7C8F08B-2D37-75BA-D5DC-EDFB19137AE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7" name="Gruppieren 5126">
              <a:extLst>
                <a:ext uri="{FF2B5EF4-FFF2-40B4-BE49-F238E27FC236}">
                  <a16:creationId xmlns:a16="http://schemas.microsoft.com/office/drawing/2014/main" id="{39CD6DB2-5ACE-8950-32FE-59B5D079CF55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5137" name="Ellipse 3753">
                <a:extLst>
                  <a:ext uri="{FF2B5EF4-FFF2-40B4-BE49-F238E27FC236}">
                    <a16:creationId xmlns:a16="http://schemas.microsoft.com/office/drawing/2014/main" id="{602CB4FF-30CD-0FAC-08A3-43B0AE3AA55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38" name="Minuszeichen 3754">
                <a:extLst>
                  <a:ext uri="{FF2B5EF4-FFF2-40B4-BE49-F238E27FC236}">
                    <a16:creationId xmlns:a16="http://schemas.microsoft.com/office/drawing/2014/main" id="{2DCB685C-3EB8-ACBA-705D-8CE2BB605C6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8" name="Gruppieren 5127">
              <a:extLst>
                <a:ext uri="{FF2B5EF4-FFF2-40B4-BE49-F238E27FC236}">
                  <a16:creationId xmlns:a16="http://schemas.microsoft.com/office/drawing/2014/main" id="{94C56C3A-C82B-5ECB-B386-186DA8C03CE3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5135" name="Ellipse 3751">
                <a:extLst>
                  <a:ext uri="{FF2B5EF4-FFF2-40B4-BE49-F238E27FC236}">
                    <a16:creationId xmlns:a16="http://schemas.microsoft.com/office/drawing/2014/main" id="{53F2BC80-4407-BEB3-8C73-6F0B6C1D611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36" name="Minuszeichen 3752">
                <a:extLst>
                  <a:ext uri="{FF2B5EF4-FFF2-40B4-BE49-F238E27FC236}">
                    <a16:creationId xmlns:a16="http://schemas.microsoft.com/office/drawing/2014/main" id="{65F91CD0-B20D-E6AF-D61D-AEA082BBE4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9" name="Gruppieren 5128">
              <a:extLst>
                <a:ext uri="{FF2B5EF4-FFF2-40B4-BE49-F238E27FC236}">
                  <a16:creationId xmlns:a16="http://schemas.microsoft.com/office/drawing/2014/main" id="{F16837F3-EDA7-19A1-35C0-F46FF47EEA9A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5133" name="Ellipse 3749">
                <a:extLst>
                  <a:ext uri="{FF2B5EF4-FFF2-40B4-BE49-F238E27FC236}">
                    <a16:creationId xmlns:a16="http://schemas.microsoft.com/office/drawing/2014/main" id="{5995703E-6AD8-AEE7-3031-E25EDC467CE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34" name="Minuszeichen 3750">
                <a:extLst>
                  <a:ext uri="{FF2B5EF4-FFF2-40B4-BE49-F238E27FC236}">
                    <a16:creationId xmlns:a16="http://schemas.microsoft.com/office/drawing/2014/main" id="{2C8F3B4A-33A0-EAE4-323B-AA4DB960E3B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30" name="Gruppieren 5129">
              <a:extLst>
                <a:ext uri="{FF2B5EF4-FFF2-40B4-BE49-F238E27FC236}">
                  <a16:creationId xmlns:a16="http://schemas.microsoft.com/office/drawing/2014/main" id="{74FFA649-0EC2-D56E-6642-594CE10DE4CD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5131" name="Ellipse 3747">
                <a:extLst>
                  <a:ext uri="{FF2B5EF4-FFF2-40B4-BE49-F238E27FC236}">
                    <a16:creationId xmlns:a16="http://schemas.microsoft.com/office/drawing/2014/main" id="{A3898730-24D6-0DA1-9F9E-2988445628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32" name="Minuszeichen 3748">
                <a:extLst>
                  <a:ext uri="{FF2B5EF4-FFF2-40B4-BE49-F238E27FC236}">
                    <a16:creationId xmlns:a16="http://schemas.microsoft.com/office/drawing/2014/main" id="{D877EBC3-434A-706D-982D-84F375134BC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208" name="Gruppieren 5207">
            <a:extLst>
              <a:ext uri="{FF2B5EF4-FFF2-40B4-BE49-F238E27FC236}">
                <a16:creationId xmlns:a16="http://schemas.microsoft.com/office/drawing/2014/main" id="{75401A05-4B9B-DC8C-163F-A561F011F73F}"/>
              </a:ext>
            </a:extLst>
          </p:cNvPr>
          <p:cNvGrpSpPr>
            <a:grpSpLocks noChangeAspect="1"/>
          </p:cNvGrpSpPr>
          <p:nvPr/>
        </p:nvGrpSpPr>
        <p:grpSpPr>
          <a:xfrm>
            <a:off x="6721289" y="3235910"/>
            <a:ext cx="944149" cy="979578"/>
            <a:chOff x="3576000" y="816426"/>
            <a:chExt cx="5040000" cy="5229127"/>
          </a:xfrm>
        </p:grpSpPr>
        <p:grpSp>
          <p:nvGrpSpPr>
            <p:cNvPr id="5209" name="Magnesium ohne e-">
              <a:extLst>
                <a:ext uri="{FF2B5EF4-FFF2-40B4-BE49-F238E27FC236}">
                  <a16:creationId xmlns:a16="http://schemas.microsoft.com/office/drawing/2014/main" id="{C0D0573D-4C15-DCA2-6565-880BDE21F865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5246" name="K-Schale">
                <a:extLst>
                  <a:ext uri="{FF2B5EF4-FFF2-40B4-BE49-F238E27FC236}">
                    <a16:creationId xmlns:a16="http://schemas.microsoft.com/office/drawing/2014/main" id="{9460AB87-4C5F-FBEE-32A6-14126AA9E7D9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247" name="Atomkern mit Protonen und Neutronen">
                <a:extLst>
                  <a:ext uri="{FF2B5EF4-FFF2-40B4-BE49-F238E27FC236}">
                    <a16:creationId xmlns:a16="http://schemas.microsoft.com/office/drawing/2014/main" id="{ED2CDF2E-C7DF-8579-3C71-849727E05DC4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5250" name="Atomkern">
                  <a:extLst>
                    <a:ext uri="{FF2B5EF4-FFF2-40B4-BE49-F238E27FC236}">
                      <a16:creationId xmlns:a16="http://schemas.microsoft.com/office/drawing/2014/main" id="{98B390AC-117C-6185-C8B3-A3494B5DD6C6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5251" name="Gruppieren 5250">
                  <a:extLst>
                    <a:ext uri="{FF2B5EF4-FFF2-40B4-BE49-F238E27FC236}">
                      <a16:creationId xmlns:a16="http://schemas.microsoft.com/office/drawing/2014/main" id="{E5437F3E-03E8-C6DE-87E6-430DC907C9B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97" name="Ellipse 3913">
                    <a:extLst>
                      <a:ext uri="{FF2B5EF4-FFF2-40B4-BE49-F238E27FC236}">
                        <a16:creationId xmlns:a16="http://schemas.microsoft.com/office/drawing/2014/main" id="{1DBC9B04-33DF-BBE4-7B1A-E6B9FBFBAAC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98" name="Additionszeichen 3914">
                    <a:extLst>
                      <a:ext uri="{FF2B5EF4-FFF2-40B4-BE49-F238E27FC236}">
                        <a16:creationId xmlns:a16="http://schemas.microsoft.com/office/drawing/2014/main" id="{3AB7AF76-4B4C-5345-D7F8-54E9D34AF9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52" name="Gruppieren 5251">
                  <a:extLst>
                    <a:ext uri="{FF2B5EF4-FFF2-40B4-BE49-F238E27FC236}">
                      <a16:creationId xmlns:a16="http://schemas.microsoft.com/office/drawing/2014/main" id="{4DF92BFD-7988-DCF2-0BA6-9FFBD82C6B6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95" name="Ellipse 3911">
                    <a:extLst>
                      <a:ext uri="{FF2B5EF4-FFF2-40B4-BE49-F238E27FC236}">
                        <a16:creationId xmlns:a16="http://schemas.microsoft.com/office/drawing/2014/main" id="{D8A9C372-FEDE-89CA-30D7-9D213B9D8F5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96" name="Additionszeichen 3912">
                    <a:extLst>
                      <a:ext uri="{FF2B5EF4-FFF2-40B4-BE49-F238E27FC236}">
                        <a16:creationId xmlns:a16="http://schemas.microsoft.com/office/drawing/2014/main" id="{56964FDE-3175-EB38-537A-9353B0B7C06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53" name="Gruppieren 5252">
                  <a:extLst>
                    <a:ext uri="{FF2B5EF4-FFF2-40B4-BE49-F238E27FC236}">
                      <a16:creationId xmlns:a16="http://schemas.microsoft.com/office/drawing/2014/main" id="{FFE5FB68-7670-BF8C-1B01-4B7A51808BC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93" name="Ellipse 3909">
                    <a:extLst>
                      <a:ext uri="{FF2B5EF4-FFF2-40B4-BE49-F238E27FC236}">
                        <a16:creationId xmlns:a16="http://schemas.microsoft.com/office/drawing/2014/main" id="{05DECDD9-283A-C263-F269-19051F7068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94" name="Additionszeichen 3910">
                    <a:extLst>
                      <a:ext uri="{FF2B5EF4-FFF2-40B4-BE49-F238E27FC236}">
                        <a16:creationId xmlns:a16="http://schemas.microsoft.com/office/drawing/2014/main" id="{0535D992-B81E-C2B0-C56D-B45B264D8C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54" name="Gruppieren 5253">
                  <a:extLst>
                    <a:ext uri="{FF2B5EF4-FFF2-40B4-BE49-F238E27FC236}">
                      <a16:creationId xmlns:a16="http://schemas.microsoft.com/office/drawing/2014/main" id="{CC102453-52D9-A1A9-98E5-70F5CB9413D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91" name="Ellipse 3907">
                    <a:extLst>
                      <a:ext uri="{FF2B5EF4-FFF2-40B4-BE49-F238E27FC236}">
                        <a16:creationId xmlns:a16="http://schemas.microsoft.com/office/drawing/2014/main" id="{D2550808-E2DC-9CAB-B657-C2A368DD1A0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92" name="Additionszeichen 3908">
                    <a:extLst>
                      <a:ext uri="{FF2B5EF4-FFF2-40B4-BE49-F238E27FC236}">
                        <a16:creationId xmlns:a16="http://schemas.microsoft.com/office/drawing/2014/main" id="{F22F3CE5-ECA5-D2BD-96DB-32EF1F76660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55" name="Gruppieren 5254">
                  <a:extLst>
                    <a:ext uri="{FF2B5EF4-FFF2-40B4-BE49-F238E27FC236}">
                      <a16:creationId xmlns:a16="http://schemas.microsoft.com/office/drawing/2014/main" id="{DD044CF8-E0D8-8552-273A-3C88B7CE9CE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89" name="Ellipse 3905">
                    <a:extLst>
                      <a:ext uri="{FF2B5EF4-FFF2-40B4-BE49-F238E27FC236}">
                        <a16:creationId xmlns:a16="http://schemas.microsoft.com/office/drawing/2014/main" id="{0425FE3C-FE32-7C8B-B5BA-BD1C6EFA431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90" name="Additionszeichen 3906">
                    <a:extLst>
                      <a:ext uri="{FF2B5EF4-FFF2-40B4-BE49-F238E27FC236}">
                        <a16:creationId xmlns:a16="http://schemas.microsoft.com/office/drawing/2014/main" id="{B99F372D-9D09-DC40-CCC3-F21F85D2A5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56" name="Gruppieren 5255">
                  <a:extLst>
                    <a:ext uri="{FF2B5EF4-FFF2-40B4-BE49-F238E27FC236}">
                      <a16:creationId xmlns:a16="http://schemas.microsoft.com/office/drawing/2014/main" id="{FA6F459B-86DF-555F-C52B-47C63DCB442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87" name="Ellipse 3903">
                    <a:extLst>
                      <a:ext uri="{FF2B5EF4-FFF2-40B4-BE49-F238E27FC236}">
                        <a16:creationId xmlns:a16="http://schemas.microsoft.com/office/drawing/2014/main" id="{6FA0DA2A-4159-2571-D5B0-04D935B0FE0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88" name="Additionszeichen 3904">
                    <a:extLst>
                      <a:ext uri="{FF2B5EF4-FFF2-40B4-BE49-F238E27FC236}">
                        <a16:creationId xmlns:a16="http://schemas.microsoft.com/office/drawing/2014/main" id="{3D57746B-833F-40A5-FF80-EEC42FC6B7A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57" name="Gruppieren 5256">
                  <a:extLst>
                    <a:ext uri="{FF2B5EF4-FFF2-40B4-BE49-F238E27FC236}">
                      <a16:creationId xmlns:a16="http://schemas.microsoft.com/office/drawing/2014/main" id="{FF71949C-D887-03F8-13E2-1E03AB498F1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85" name="Ellipse 3901">
                    <a:extLst>
                      <a:ext uri="{FF2B5EF4-FFF2-40B4-BE49-F238E27FC236}">
                        <a16:creationId xmlns:a16="http://schemas.microsoft.com/office/drawing/2014/main" id="{5B7056A0-09FC-0101-37DA-410F2BAF0F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86" name="Additionszeichen 3902">
                    <a:extLst>
                      <a:ext uri="{FF2B5EF4-FFF2-40B4-BE49-F238E27FC236}">
                        <a16:creationId xmlns:a16="http://schemas.microsoft.com/office/drawing/2014/main" id="{0257BB26-AB53-8BF3-D8C5-1919689C7EB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58" name="Gruppieren 5257">
                  <a:extLst>
                    <a:ext uri="{FF2B5EF4-FFF2-40B4-BE49-F238E27FC236}">
                      <a16:creationId xmlns:a16="http://schemas.microsoft.com/office/drawing/2014/main" id="{387E2E33-34C2-4117-A5C2-C95E4D00F42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83" name="Ellipse 3899">
                    <a:extLst>
                      <a:ext uri="{FF2B5EF4-FFF2-40B4-BE49-F238E27FC236}">
                        <a16:creationId xmlns:a16="http://schemas.microsoft.com/office/drawing/2014/main" id="{1B4C369D-423A-3D38-379E-E5C557E382D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84" name="Additionszeichen 3900">
                    <a:extLst>
                      <a:ext uri="{FF2B5EF4-FFF2-40B4-BE49-F238E27FC236}">
                        <a16:creationId xmlns:a16="http://schemas.microsoft.com/office/drawing/2014/main" id="{61089EF2-2D91-B035-C34C-150355A6F5D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59" name="Gruppieren 5258">
                  <a:extLst>
                    <a:ext uri="{FF2B5EF4-FFF2-40B4-BE49-F238E27FC236}">
                      <a16:creationId xmlns:a16="http://schemas.microsoft.com/office/drawing/2014/main" id="{16F96EA8-6E85-80AA-2793-D1BD7758069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81" name="Ellipse 3897">
                    <a:extLst>
                      <a:ext uri="{FF2B5EF4-FFF2-40B4-BE49-F238E27FC236}">
                        <a16:creationId xmlns:a16="http://schemas.microsoft.com/office/drawing/2014/main" id="{80EE2547-8A28-04C6-085F-BD0694688A4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82" name="Additionszeichen 3898">
                    <a:extLst>
                      <a:ext uri="{FF2B5EF4-FFF2-40B4-BE49-F238E27FC236}">
                        <a16:creationId xmlns:a16="http://schemas.microsoft.com/office/drawing/2014/main" id="{3350B298-E009-F710-230C-A71A8944057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60" name="Gruppieren 5259">
                  <a:extLst>
                    <a:ext uri="{FF2B5EF4-FFF2-40B4-BE49-F238E27FC236}">
                      <a16:creationId xmlns:a16="http://schemas.microsoft.com/office/drawing/2014/main" id="{7599C663-AF67-7DDF-DEEF-A0E5F29A21E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79" name="Ellipse 3895">
                    <a:extLst>
                      <a:ext uri="{FF2B5EF4-FFF2-40B4-BE49-F238E27FC236}">
                        <a16:creationId xmlns:a16="http://schemas.microsoft.com/office/drawing/2014/main" id="{FC5775DF-0AA8-41B4-7C8C-591EBC68637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80" name="Additionszeichen 3896">
                    <a:extLst>
                      <a:ext uri="{FF2B5EF4-FFF2-40B4-BE49-F238E27FC236}">
                        <a16:creationId xmlns:a16="http://schemas.microsoft.com/office/drawing/2014/main" id="{CA1E68B7-9B89-ED68-D524-C65E910AF1E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61" name="Gruppieren 5260">
                  <a:extLst>
                    <a:ext uri="{FF2B5EF4-FFF2-40B4-BE49-F238E27FC236}">
                      <a16:creationId xmlns:a16="http://schemas.microsoft.com/office/drawing/2014/main" id="{9BBE9E6E-EA3A-E84F-80F9-8546BD36AE3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77" name="Ellipse 3893">
                    <a:extLst>
                      <a:ext uri="{FF2B5EF4-FFF2-40B4-BE49-F238E27FC236}">
                        <a16:creationId xmlns:a16="http://schemas.microsoft.com/office/drawing/2014/main" id="{EBF3D781-0597-ABA2-E9B5-635D62CF65E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78" name="Additionszeichen 3894">
                    <a:extLst>
                      <a:ext uri="{FF2B5EF4-FFF2-40B4-BE49-F238E27FC236}">
                        <a16:creationId xmlns:a16="http://schemas.microsoft.com/office/drawing/2014/main" id="{6B7E6BB4-82B6-A3FF-B58D-74FA8CF6C86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62" name="Gruppieren 5261">
                  <a:extLst>
                    <a:ext uri="{FF2B5EF4-FFF2-40B4-BE49-F238E27FC236}">
                      <a16:creationId xmlns:a16="http://schemas.microsoft.com/office/drawing/2014/main" id="{4466B55E-3C53-FCA2-98C2-5AB353B29B4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75" name="Ellipse 3891">
                    <a:extLst>
                      <a:ext uri="{FF2B5EF4-FFF2-40B4-BE49-F238E27FC236}">
                        <a16:creationId xmlns:a16="http://schemas.microsoft.com/office/drawing/2014/main" id="{361F575D-75F0-E1F0-28CC-4EEACA148F2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76" name="Additionszeichen 3892">
                    <a:extLst>
                      <a:ext uri="{FF2B5EF4-FFF2-40B4-BE49-F238E27FC236}">
                        <a16:creationId xmlns:a16="http://schemas.microsoft.com/office/drawing/2014/main" id="{029CF0F8-A28F-9F20-6DB5-D5F2B0D37C3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5263" name="Ellipse 3879">
                  <a:extLst>
                    <a:ext uri="{FF2B5EF4-FFF2-40B4-BE49-F238E27FC236}">
                      <a16:creationId xmlns:a16="http://schemas.microsoft.com/office/drawing/2014/main" id="{4D28F4C4-CD94-53C1-6DCF-017689A8D258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4" name="Ellipse 3880">
                  <a:extLst>
                    <a:ext uri="{FF2B5EF4-FFF2-40B4-BE49-F238E27FC236}">
                      <a16:creationId xmlns:a16="http://schemas.microsoft.com/office/drawing/2014/main" id="{CD67F897-D188-6E1B-C016-559D232F9F20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5" name="Ellipse 3881">
                  <a:extLst>
                    <a:ext uri="{FF2B5EF4-FFF2-40B4-BE49-F238E27FC236}">
                      <a16:creationId xmlns:a16="http://schemas.microsoft.com/office/drawing/2014/main" id="{367894B3-C684-6A70-3736-A42633351595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6" name="Ellipse 3882">
                  <a:extLst>
                    <a:ext uri="{FF2B5EF4-FFF2-40B4-BE49-F238E27FC236}">
                      <a16:creationId xmlns:a16="http://schemas.microsoft.com/office/drawing/2014/main" id="{4DDD4D6B-DFC1-42FE-C977-6194160BA13B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7" name="Ellipse 3883">
                  <a:extLst>
                    <a:ext uri="{FF2B5EF4-FFF2-40B4-BE49-F238E27FC236}">
                      <a16:creationId xmlns:a16="http://schemas.microsoft.com/office/drawing/2014/main" id="{B3836B42-820C-97C3-594C-C2D628C3709D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8" name="Ellipse 3884">
                  <a:extLst>
                    <a:ext uri="{FF2B5EF4-FFF2-40B4-BE49-F238E27FC236}">
                      <a16:creationId xmlns:a16="http://schemas.microsoft.com/office/drawing/2014/main" id="{4D8C7EE9-A127-32E8-0861-42A6AB48F884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9" name="Ellipse 3885">
                  <a:extLst>
                    <a:ext uri="{FF2B5EF4-FFF2-40B4-BE49-F238E27FC236}">
                      <a16:creationId xmlns:a16="http://schemas.microsoft.com/office/drawing/2014/main" id="{CAEB9C1F-9161-A5CD-2E5B-90DDA0043BE8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0" name="Ellipse 3886">
                  <a:extLst>
                    <a:ext uri="{FF2B5EF4-FFF2-40B4-BE49-F238E27FC236}">
                      <a16:creationId xmlns:a16="http://schemas.microsoft.com/office/drawing/2014/main" id="{FBE92E69-E762-702E-3CA1-12290F9112BD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1" name="Ellipse 3887">
                  <a:extLst>
                    <a:ext uri="{FF2B5EF4-FFF2-40B4-BE49-F238E27FC236}">
                      <a16:creationId xmlns:a16="http://schemas.microsoft.com/office/drawing/2014/main" id="{73F7AE51-6381-DE2F-958D-C4E8BD704E9B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2" name="Ellipse 3888">
                  <a:extLst>
                    <a:ext uri="{FF2B5EF4-FFF2-40B4-BE49-F238E27FC236}">
                      <a16:creationId xmlns:a16="http://schemas.microsoft.com/office/drawing/2014/main" id="{373E13ED-C72E-0A29-2D6D-F3FA0308A587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3" name="Ellipse 3889">
                  <a:extLst>
                    <a:ext uri="{FF2B5EF4-FFF2-40B4-BE49-F238E27FC236}">
                      <a16:creationId xmlns:a16="http://schemas.microsoft.com/office/drawing/2014/main" id="{BA45755F-9E28-1542-B625-15E3C63B6A8C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4" name="Ellipse 3890">
                  <a:extLst>
                    <a:ext uri="{FF2B5EF4-FFF2-40B4-BE49-F238E27FC236}">
                      <a16:creationId xmlns:a16="http://schemas.microsoft.com/office/drawing/2014/main" id="{A1612F83-6BCD-43C9-1191-E822816C00E8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248" name="L-Schale">
                <a:extLst>
                  <a:ext uri="{FF2B5EF4-FFF2-40B4-BE49-F238E27FC236}">
                    <a16:creationId xmlns:a16="http://schemas.microsoft.com/office/drawing/2014/main" id="{9393ADB6-3D1A-70DC-AFEE-F781D045A7B0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49" name="M-Schale">
                <a:extLst>
                  <a:ext uri="{FF2B5EF4-FFF2-40B4-BE49-F238E27FC236}">
                    <a16:creationId xmlns:a16="http://schemas.microsoft.com/office/drawing/2014/main" id="{14F34F79-5A6C-EAD3-DE51-BE683489B26F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0" name="Gruppieren 5209">
              <a:extLst>
                <a:ext uri="{FF2B5EF4-FFF2-40B4-BE49-F238E27FC236}">
                  <a16:creationId xmlns:a16="http://schemas.microsoft.com/office/drawing/2014/main" id="{1E25D816-0849-6ECC-9593-93CE37496705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5244" name="Ellipse 3860">
                <a:extLst>
                  <a:ext uri="{FF2B5EF4-FFF2-40B4-BE49-F238E27FC236}">
                    <a16:creationId xmlns:a16="http://schemas.microsoft.com/office/drawing/2014/main" id="{EBA70681-01F4-AE9F-5F8D-124A46F54C3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45" name="Minuszeichen 3861">
                <a:extLst>
                  <a:ext uri="{FF2B5EF4-FFF2-40B4-BE49-F238E27FC236}">
                    <a16:creationId xmlns:a16="http://schemas.microsoft.com/office/drawing/2014/main" id="{6C630CD7-CE34-3136-3274-C559F519414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1" name="Gruppieren 5210">
              <a:extLst>
                <a:ext uri="{FF2B5EF4-FFF2-40B4-BE49-F238E27FC236}">
                  <a16:creationId xmlns:a16="http://schemas.microsoft.com/office/drawing/2014/main" id="{D2CEBA9D-D695-3693-8B52-6592A798BAC1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5242" name="Ellipse 3858">
                <a:extLst>
                  <a:ext uri="{FF2B5EF4-FFF2-40B4-BE49-F238E27FC236}">
                    <a16:creationId xmlns:a16="http://schemas.microsoft.com/office/drawing/2014/main" id="{1F342099-F480-9EFE-4FF3-0DD96FA36C9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43" name="Minuszeichen 3859">
                <a:extLst>
                  <a:ext uri="{FF2B5EF4-FFF2-40B4-BE49-F238E27FC236}">
                    <a16:creationId xmlns:a16="http://schemas.microsoft.com/office/drawing/2014/main" id="{638B3B28-CF7F-F5DB-F1E3-912FC4A41C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2" name="Gruppieren 5211">
              <a:extLst>
                <a:ext uri="{FF2B5EF4-FFF2-40B4-BE49-F238E27FC236}">
                  <a16:creationId xmlns:a16="http://schemas.microsoft.com/office/drawing/2014/main" id="{7D16F73E-2CC3-7EE3-E413-20BC8D92E81C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5240" name="Ellipse 3856">
                <a:extLst>
                  <a:ext uri="{FF2B5EF4-FFF2-40B4-BE49-F238E27FC236}">
                    <a16:creationId xmlns:a16="http://schemas.microsoft.com/office/drawing/2014/main" id="{87D6C5D3-07DE-E99D-31AE-0C686C37E45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41" name="Minuszeichen 3857">
                <a:extLst>
                  <a:ext uri="{FF2B5EF4-FFF2-40B4-BE49-F238E27FC236}">
                    <a16:creationId xmlns:a16="http://schemas.microsoft.com/office/drawing/2014/main" id="{8266FCB7-E02C-EC6D-EBA3-BFBDA23DE04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3" name="Gruppieren 5212">
              <a:extLst>
                <a:ext uri="{FF2B5EF4-FFF2-40B4-BE49-F238E27FC236}">
                  <a16:creationId xmlns:a16="http://schemas.microsoft.com/office/drawing/2014/main" id="{0FF277CF-408D-11B7-FCF4-014F10807552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5238" name="Ellipse 3854">
                <a:extLst>
                  <a:ext uri="{FF2B5EF4-FFF2-40B4-BE49-F238E27FC236}">
                    <a16:creationId xmlns:a16="http://schemas.microsoft.com/office/drawing/2014/main" id="{9313F32C-DB1E-EE2E-FE6A-FC5B0D88CB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39" name="Minuszeichen 3855">
                <a:extLst>
                  <a:ext uri="{FF2B5EF4-FFF2-40B4-BE49-F238E27FC236}">
                    <a16:creationId xmlns:a16="http://schemas.microsoft.com/office/drawing/2014/main" id="{A9D8E893-AB6A-C062-4AA9-73CCBFA3DD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4" name="Gruppieren 5213">
              <a:extLst>
                <a:ext uri="{FF2B5EF4-FFF2-40B4-BE49-F238E27FC236}">
                  <a16:creationId xmlns:a16="http://schemas.microsoft.com/office/drawing/2014/main" id="{94D24892-9AC3-383F-8012-E415697830AC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5236" name="Ellipse 3852">
                <a:extLst>
                  <a:ext uri="{FF2B5EF4-FFF2-40B4-BE49-F238E27FC236}">
                    <a16:creationId xmlns:a16="http://schemas.microsoft.com/office/drawing/2014/main" id="{977DD26B-29F4-D8F3-4E44-859170C65FF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37" name="Minuszeichen 3853">
                <a:extLst>
                  <a:ext uri="{FF2B5EF4-FFF2-40B4-BE49-F238E27FC236}">
                    <a16:creationId xmlns:a16="http://schemas.microsoft.com/office/drawing/2014/main" id="{AE96EA72-ECA0-794F-396F-BE27C817B46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5" name="Gruppieren 5214">
              <a:extLst>
                <a:ext uri="{FF2B5EF4-FFF2-40B4-BE49-F238E27FC236}">
                  <a16:creationId xmlns:a16="http://schemas.microsoft.com/office/drawing/2014/main" id="{C0566EE7-0C9A-F82E-DED6-C304456E105F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5234" name="Ellipse 3850">
                <a:extLst>
                  <a:ext uri="{FF2B5EF4-FFF2-40B4-BE49-F238E27FC236}">
                    <a16:creationId xmlns:a16="http://schemas.microsoft.com/office/drawing/2014/main" id="{533A66C2-30DC-3D8F-CAFE-8911317DBB0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35" name="Minuszeichen 3851">
                <a:extLst>
                  <a:ext uri="{FF2B5EF4-FFF2-40B4-BE49-F238E27FC236}">
                    <a16:creationId xmlns:a16="http://schemas.microsoft.com/office/drawing/2014/main" id="{63F4399A-A540-D192-68C9-D05E5C5A4E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6" name="Gruppieren 5215">
              <a:extLst>
                <a:ext uri="{FF2B5EF4-FFF2-40B4-BE49-F238E27FC236}">
                  <a16:creationId xmlns:a16="http://schemas.microsoft.com/office/drawing/2014/main" id="{7F19F5DD-9FEF-7038-9112-6A6D7B7AE6AC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5232" name="Ellipse 3848">
                <a:extLst>
                  <a:ext uri="{FF2B5EF4-FFF2-40B4-BE49-F238E27FC236}">
                    <a16:creationId xmlns:a16="http://schemas.microsoft.com/office/drawing/2014/main" id="{6D691DB8-759C-3419-F8DE-7E2E2F458F9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33" name="Minuszeichen 3849">
                <a:extLst>
                  <a:ext uri="{FF2B5EF4-FFF2-40B4-BE49-F238E27FC236}">
                    <a16:creationId xmlns:a16="http://schemas.microsoft.com/office/drawing/2014/main" id="{E6E53669-4ECA-6735-0AD0-217D8FC5514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7" name="Gruppieren 5216">
              <a:extLst>
                <a:ext uri="{FF2B5EF4-FFF2-40B4-BE49-F238E27FC236}">
                  <a16:creationId xmlns:a16="http://schemas.microsoft.com/office/drawing/2014/main" id="{A8FE837E-E199-0CC2-E6D8-5C043DC81FA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5230" name="Ellipse 3846">
                <a:extLst>
                  <a:ext uri="{FF2B5EF4-FFF2-40B4-BE49-F238E27FC236}">
                    <a16:creationId xmlns:a16="http://schemas.microsoft.com/office/drawing/2014/main" id="{FD7B3F15-AF89-73F4-CFAA-78416E6F12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31" name="Minuszeichen 3847">
                <a:extLst>
                  <a:ext uri="{FF2B5EF4-FFF2-40B4-BE49-F238E27FC236}">
                    <a16:creationId xmlns:a16="http://schemas.microsoft.com/office/drawing/2014/main" id="{9B9EC460-5D87-E749-FC1C-EFC971C8C6A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8" name="Gruppieren 5217">
              <a:extLst>
                <a:ext uri="{FF2B5EF4-FFF2-40B4-BE49-F238E27FC236}">
                  <a16:creationId xmlns:a16="http://schemas.microsoft.com/office/drawing/2014/main" id="{6B6A5B94-724C-6A5B-ACDC-D8C508520EA2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5228" name="Ellipse 3844">
                <a:extLst>
                  <a:ext uri="{FF2B5EF4-FFF2-40B4-BE49-F238E27FC236}">
                    <a16:creationId xmlns:a16="http://schemas.microsoft.com/office/drawing/2014/main" id="{DB37102E-FFD4-4B76-1FBB-7FDE56FFCB6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29" name="Minuszeichen 3845">
                <a:extLst>
                  <a:ext uri="{FF2B5EF4-FFF2-40B4-BE49-F238E27FC236}">
                    <a16:creationId xmlns:a16="http://schemas.microsoft.com/office/drawing/2014/main" id="{9702EC9B-AFBE-CDE0-95F4-1156ACCD84D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9" name="Gruppieren 5218">
              <a:extLst>
                <a:ext uri="{FF2B5EF4-FFF2-40B4-BE49-F238E27FC236}">
                  <a16:creationId xmlns:a16="http://schemas.microsoft.com/office/drawing/2014/main" id="{4EDEA6FE-EBA5-3443-7D7A-16AAE3C2EA92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5226" name="Ellipse 3842">
                <a:extLst>
                  <a:ext uri="{FF2B5EF4-FFF2-40B4-BE49-F238E27FC236}">
                    <a16:creationId xmlns:a16="http://schemas.microsoft.com/office/drawing/2014/main" id="{C9FCAD16-A389-55B9-F9A3-88250CAC2BC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27" name="Minuszeichen 3843">
                <a:extLst>
                  <a:ext uri="{FF2B5EF4-FFF2-40B4-BE49-F238E27FC236}">
                    <a16:creationId xmlns:a16="http://schemas.microsoft.com/office/drawing/2014/main" id="{EB841D90-FB8A-B4CA-79DB-71104E267F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20" name="Gruppieren 5219">
              <a:extLst>
                <a:ext uri="{FF2B5EF4-FFF2-40B4-BE49-F238E27FC236}">
                  <a16:creationId xmlns:a16="http://schemas.microsoft.com/office/drawing/2014/main" id="{25482BD1-D451-3751-ED15-99EA75057EA4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5224" name="Ellipse 3840">
                <a:extLst>
                  <a:ext uri="{FF2B5EF4-FFF2-40B4-BE49-F238E27FC236}">
                    <a16:creationId xmlns:a16="http://schemas.microsoft.com/office/drawing/2014/main" id="{C8D44DA0-09B0-35EB-ADE6-72D6C8A017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25" name="Minuszeichen 3841">
                <a:extLst>
                  <a:ext uri="{FF2B5EF4-FFF2-40B4-BE49-F238E27FC236}">
                    <a16:creationId xmlns:a16="http://schemas.microsoft.com/office/drawing/2014/main" id="{EB38FC8E-0A71-AFBE-1446-96C6A06BA5F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21" name="Gruppieren 5220">
              <a:extLst>
                <a:ext uri="{FF2B5EF4-FFF2-40B4-BE49-F238E27FC236}">
                  <a16:creationId xmlns:a16="http://schemas.microsoft.com/office/drawing/2014/main" id="{6E2EF10B-A498-5B4E-93B7-6721C9194A52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5222" name="Ellipse 3838">
                <a:extLst>
                  <a:ext uri="{FF2B5EF4-FFF2-40B4-BE49-F238E27FC236}">
                    <a16:creationId xmlns:a16="http://schemas.microsoft.com/office/drawing/2014/main" id="{873F3321-B987-3E97-379D-833818638FB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23" name="Minuszeichen 3839">
                <a:extLst>
                  <a:ext uri="{FF2B5EF4-FFF2-40B4-BE49-F238E27FC236}">
                    <a16:creationId xmlns:a16="http://schemas.microsoft.com/office/drawing/2014/main" id="{4AF081C5-467B-8A7D-71D1-17E1E3483EA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299" name="Gruppieren 5298">
            <a:extLst>
              <a:ext uri="{FF2B5EF4-FFF2-40B4-BE49-F238E27FC236}">
                <a16:creationId xmlns:a16="http://schemas.microsoft.com/office/drawing/2014/main" id="{2E4F5081-799F-6C81-CF17-C7567553A427}"/>
              </a:ext>
            </a:extLst>
          </p:cNvPr>
          <p:cNvGrpSpPr>
            <a:grpSpLocks noChangeAspect="1"/>
          </p:cNvGrpSpPr>
          <p:nvPr/>
        </p:nvGrpSpPr>
        <p:grpSpPr>
          <a:xfrm>
            <a:off x="196559" y="3220897"/>
            <a:ext cx="944149" cy="979578"/>
            <a:chOff x="3576000" y="816426"/>
            <a:chExt cx="5040000" cy="5229127"/>
          </a:xfrm>
        </p:grpSpPr>
        <p:grpSp>
          <p:nvGrpSpPr>
            <p:cNvPr id="5300" name="Magnesium ohne e-">
              <a:extLst>
                <a:ext uri="{FF2B5EF4-FFF2-40B4-BE49-F238E27FC236}">
                  <a16:creationId xmlns:a16="http://schemas.microsoft.com/office/drawing/2014/main" id="{A2E0A463-CEC0-2771-2397-4660AB8D6119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5337" name="K-Schale">
                <a:extLst>
                  <a:ext uri="{FF2B5EF4-FFF2-40B4-BE49-F238E27FC236}">
                    <a16:creationId xmlns:a16="http://schemas.microsoft.com/office/drawing/2014/main" id="{FF4CDFA9-C21D-18FD-153D-74F36C70FCB5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338" name="Atomkern mit Protonen und Neutronen">
                <a:extLst>
                  <a:ext uri="{FF2B5EF4-FFF2-40B4-BE49-F238E27FC236}">
                    <a16:creationId xmlns:a16="http://schemas.microsoft.com/office/drawing/2014/main" id="{78B7C577-FA3F-ABAD-27E6-50E7EA756AFA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5341" name="Atomkern">
                  <a:extLst>
                    <a:ext uri="{FF2B5EF4-FFF2-40B4-BE49-F238E27FC236}">
                      <a16:creationId xmlns:a16="http://schemas.microsoft.com/office/drawing/2014/main" id="{84D53063-CBD8-1A32-B0F8-749D752E1B68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5342" name="Gruppieren 5341">
                  <a:extLst>
                    <a:ext uri="{FF2B5EF4-FFF2-40B4-BE49-F238E27FC236}">
                      <a16:creationId xmlns:a16="http://schemas.microsoft.com/office/drawing/2014/main" id="{2CD7AFA5-116F-1333-64F1-F1B68955E6D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88" name="Ellipse 4277">
                    <a:extLst>
                      <a:ext uri="{FF2B5EF4-FFF2-40B4-BE49-F238E27FC236}">
                        <a16:creationId xmlns:a16="http://schemas.microsoft.com/office/drawing/2014/main" id="{0BB99F3E-4864-5B6A-0EF0-5E132491646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89" name="Additionszeichen 4278">
                    <a:extLst>
                      <a:ext uri="{FF2B5EF4-FFF2-40B4-BE49-F238E27FC236}">
                        <a16:creationId xmlns:a16="http://schemas.microsoft.com/office/drawing/2014/main" id="{3FFCA6C2-5C9A-EFD4-08B6-DAC66122F75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43" name="Gruppieren 5342">
                  <a:extLst>
                    <a:ext uri="{FF2B5EF4-FFF2-40B4-BE49-F238E27FC236}">
                      <a16:creationId xmlns:a16="http://schemas.microsoft.com/office/drawing/2014/main" id="{C1E4473B-A5FA-EE09-FF3E-CFA37C5D6C1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86" name="Ellipse 4275">
                    <a:extLst>
                      <a:ext uri="{FF2B5EF4-FFF2-40B4-BE49-F238E27FC236}">
                        <a16:creationId xmlns:a16="http://schemas.microsoft.com/office/drawing/2014/main" id="{20B169D4-6E70-7ED2-6EAF-ABCED8DCCC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87" name="Additionszeichen 4276">
                    <a:extLst>
                      <a:ext uri="{FF2B5EF4-FFF2-40B4-BE49-F238E27FC236}">
                        <a16:creationId xmlns:a16="http://schemas.microsoft.com/office/drawing/2014/main" id="{185BA51D-4521-00B4-AAAE-5470ABF4DA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44" name="Gruppieren 5343">
                  <a:extLst>
                    <a:ext uri="{FF2B5EF4-FFF2-40B4-BE49-F238E27FC236}">
                      <a16:creationId xmlns:a16="http://schemas.microsoft.com/office/drawing/2014/main" id="{4858180E-8872-0A12-9512-0FB359AB97D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84" name="Ellipse 4273">
                    <a:extLst>
                      <a:ext uri="{FF2B5EF4-FFF2-40B4-BE49-F238E27FC236}">
                        <a16:creationId xmlns:a16="http://schemas.microsoft.com/office/drawing/2014/main" id="{0EEF26BD-DD2D-2CEA-6ADB-A174092973B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85" name="Additionszeichen 4274">
                    <a:extLst>
                      <a:ext uri="{FF2B5EF4-FFF2-40B4-BE49-F238E27FC236}">
                        <a16:creationId xmlns:a16="http://schemas.microsoft.com/office/drawing/2014/main" id="{B3E25DEE-E0DF-8F7A-BF02-097A492FA6E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45" name="Gruppieren 5344">
                  <a:extLst>
                    <a:ext uri="{FF2B5EF4-FFF2-40B4-BE49-F238E27FC236}">
                      <a16:creationId xmlns:a16="http://schemas.microsoft.com/office/drawing/2014/main" id="{D6AA021B-8EC6-B6B3-9377-EC76817C147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82" name="Ellipse 4271">
                    <a:extLst>
                      <a:ext uri="{FF2B5EF4-FFF2-40B4-BE49-F238E27FC236}">
                        <a16:creationId xmlns:a16="http://schemas.microsoft.com/office/drawing/2014/main" id="{C729456D-DEEA-77FC-DF37-49ACA02A60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83" name="Additionszeichen 4272">
                    <a:extLst>
                      <a:ext uri="{FF2B5EF4-FFF2-40B4-BE49-F238E27FC236}">
                        <a16:creationId xmlns:a16="http://schemas.microsoft.com/office/drawing/2014/main" id="{AECA2AE3-2C68-94E2-449B-2A0D2773613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46" name="Gruppieren 5345">
                  <a:extLst>
                    <a:ext uri="{FF2B5EF4-FFF2-40B4-BE49-F238E27FC236}">
                      <a16:creationId xmlns:a16="http://schemas.microsoft.com/office/drawing/2014/main" id="{734BD5CC-23AF-781D-D7A3-2562CC49486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80" name="Ellipse 4269">
                    <a:extLst>
                      <a:ext uri="{FF2B5EF4-FFF2-40B4-BE49-F238E27FC236}">
                        <a16:creationId xmlns:a16="http://schemas.microsoft.com/office/drawing/2014/main" id="{4E58FA1A-F793-743B-3C96-2BD6F97F84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81" name="Additionszeichen 4270">
                    <a:extLst>
                      <a:ext uri="{FF2B5EF4-FFF2-40B4-BE49-F238E27FC236}">
                        <a16:creationId xmlns:a16="http://schemas.microsoft.com/office/drawing/2014/main" id="{5F672F05-7BCE-8BBC-B760-4FA6385A2C4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47" name="Gruppieren 5346">
                  <a:extLst>
                    <a:ext uri="{FF2B5EF4-FFF2-40B4-BE49-F238E27FC236}">
                      <a16:creationId xmlns:a16="http://schemas.microsoft.com/office/drawing/2014/main" id="{FD05B270-7537-C45B-E006-7B04AE9578D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78" name="Ellipse 4267">
                    <a:extLst>
                      <a:ext uri="{FF2B5EF4-FFF2-40B4-BE49-F238E27FC236}">
                        <a16:creationId xmlns:a16="http://schemas.microsoft.com/office/drawing/2014/main" id="{23251190-B15B-AE66-4FF0-E6EFBDD7F6C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79" name="Additionszeichen 4268">
                    <a:extLst>
                      <a:ext uri="{FF2B5EF4-FFF2-40B4-BE49-F238E27FC236}">
                        <a16:creationId xmlns:a16="http://schemas.microsoft.com/office/drawing/2014/main" id="{DC0F6A5B-C46D-308A-FF16-9E44A56FEED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48" name="Gruppieren 5347">
                  <a:extLst>
                    <a:ext uri="{FF2B5EF4-FFF2-40B4-BE49-F238E27FC236}">
                      <a16:creationId xmlns:a16="http://schemas.microsoft.com/office/drawing/2014/main" id="{83FE209A-D557-8873-330A-7457CA50B25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76" name="Ellipse 4265">
                    <a:extLst>
                      <a:ext uri="{FF2B5EF4-FFF2-40B4-BE49-F238E27FC236}">
                        <a16:creationId xmlns:a16="http://schemas.microsoft.com/office/drawing/2014/main" id="{78A7B098-F2BB-1AE0-7471-53116ACBC6A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77" name="Additionszeichen 4266">
                    <a:extLst>
                      <a:ext uri="{FF2B5EF4-FFF2-40B4-BE49-F238E27FC236}">
                        <a16:creationId xmlns:a16="http://schemas.microsoft.com/office/drawing/2014/main" id="{8EBB698E-0A26-F7BC-24B1-A99EA1356D6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49" name="Gruppieren 5348">
                  <a:extLst>
                    <a:ext uri="{FF2B5EF4-FFF2-40B4-BE49-F238E27FC236}">
                      <a16:creationId xmlns:a16="http://schemas.microsoft.com/office/drawing/2014/main" id="{DF016E6C-9821-8774-1DD0-7A46334A209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74" name="Ellipse 4263">
                    <a:extLst>
                      <a:ext uri="{FF2B5EF4-FFF2-40B4-BE49-F238E27FC236}">
                        <a16:creationId xmlns:a16="http://schemas.microsoft.com/office/drawing/2014/main" id="{DA430C8D-A1D8-865F-E7DE-5F43E82DFFE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75" name="Additionszeichen 4264">
                    <a:extLst>
                      <a:ext uri="{FF2B5EF4-FFF2-40B4-BE49-F238E27FC236}">
                        <a16:creationId xmlns:a16="http://schemas.microsoft.com/office/drawing/2014/main" id="{ECB12B77-C6BE-1203-B7A0-1152045D9CA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50" name="Gruppieren 5349">
                  <a:extLst>
                    <a:ext uri="{FF2B5EF4-FFF2-40B4-BE49-F238E27FC236}">
                      <a16:creationId xmlns:a16="http://schemas.microsoft.com/office/drawing/2014/main" id="{88E4F82E-1784-E911-AD6A-3A6537955EB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72" name="Ellipse 4261">
                    <a:extLst>
                      <a:ext uri="{FF2B5EF4-FFF2-40B4-BE49-F238E27FC236}">
                        <a16:creationId xmlns:a16="http://schemas.microsoft.com/office/drawing/2014/main" id="{5E2C38A8-32C3-BE65-3C34-E81FE9F0297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73" name="Additionszeichen 4262">
                    <a:extLst>
                      <a:ext uri="{FF2B5EF4-FFF2-40B4-BE49-F238E27FC236}">
                        <a16:creationId xmlns:a16="http://schemas.microsoft.com/office/drawing/2014/main" id="{D746A4E7-6608-BA19-BCD8-A6AE2368E18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51" name="Gruppieren 5350">
                  <a:extLst>
                    <a:ext uri="{FF2B5EF4-FFF2-40B4-BE49-F238E27FC236}">
                      <a16:creationId xmlns:a16="http://schemas.microsoft.com/office/drawing/2014/main" id="{3BDC1764-93E6-1805-7F07-03FD7FA1470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70" name="Ellipse 4259">
                    <a:extLst>
                      <a:ext uri="{FF2B5EF4-FFF2-40B4-BE49-F238E27FC236}">
                        <a16:creationId xmlns:a16="http://schemas.microsoft.com/office/drawing/2014/main" id="{8BA519ED-1498-E062-93F7-673BAE50107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71" name="Additionszeichen 4260">
                    <a:extLst>
                      <a:ext uri="{FF2B5EF4-FFF2-40B4-BE49-F238E27FC236}">
                        <a16:creationId xmlns:a16="http://schemas.microsoft.com/office/drawing/2014/main" id="{CF867E34-F7C9-8412-8D18-5CC8F9E6474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52" name="Gruppieren 5351">
                  <a:extLst>
                    <a:ext uri="{FF2B5EF4-FFF2-40B4-BE49-F238E27FC236}">
                      <a16:creationId xmlns:a16="http://schemas.microsoft.com/office/drawing/2014/main" id="{37290C63-C77D-3C44-8FA0-84C90EF25CB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68" name="Ellipse 4257">
                    <a:extLst>
                      <a:ext uri="{FF2B5EF4-FFF2-40B4-BE49-F238E27FC236}">
                        <a16:creationId xmlns:a16="http://schemas.microsoft.com/office/drawing/2014/main" id="{B8CCDAC7-9E15-A30C-FD7A-0B9658A7C9D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69" name="Additionszeichen 4258">
                    <a:extLst>
                      <a:ext uri="{FF2B5EF4-FFF2-40B4-BE49-F238E27FC236}">
                        <a16:creationId xmlns:a16="http://schemas.microsoft.com/office/drawing/2014/main" id="{4BBD525A-65CF-BC17-3260-C6E51E3EF46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53" name="Gruppieren 5352">
                  <a:extLst>
                    <a:ext uri="{FF2B5EF4-FFF2-40B4-BE49-F238E27FC236}">
                      <a16:creationId xmlns:a16="http://schemas.microsoft.com/office/drawing/2014/main" id="{08FD6422-1513-50D0-5D9C-B3B1F2EA5A1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66" name="Ellipse 4255">
                    <a:extLst>
                      <a:ext uri="{FF2B5EF4-FFF2-40B4-BE49-F238E27FC236}">
                        <a16:creationId xmlns:a16="http://schemas.microsoft.com/office/drawing/2014/main" id="{163F558D-AB3A-9E63-5FDF-CD066A434D7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67" name="Additionszeichen 4256">
                    <a:extLst>
                      <a:ext uri="{FF2B5EF4-FFF2-40B4-BE49-F238E27FC236}">
                        <a16:creationId xmlns:a16="http://schemas.microsoft.com/office/drawing/2014/main" id="{798ED1AD-6B41-2C92-19FD-6438B04C49A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5354" name="Ellipse 4243">
                  <a:extLst>
                    <a:ext uri="{FF2B5EF4-FFF2-40B4-BE49-F238E27FC236}">
                      <a16:creationId xmlns:a16="http://schemas.microsoft.com/office/drawing/2014/main" id="{A527890C-2B44-62D4-BE3A-6B2B3E443F0A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55" name="Ellipse 4244">
                  <a:extLst>
                    <a:ext uri="{FF2B5EF4-FFF2-40B4-BE49-F238E27FC236}">
                      <a16:creationId xmlns:a16="http://schemas.microsoft.com/office/drawing/2014/main" id="{270C6E4D-CAA0-0E64-1CA1-1859FF2F7C0A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56" name="Ellipse 4245">
                  <a:extLst>
                    <a:ext uri="{FF2B5EF4-FFF2-40B4-BE49-F238E27FC236}">
                      <a16:creationId xmlns:a16="http://schemas.microsoft.com/office/drawing/2014/main" id="{198D94DC-2A02-6858-73FA-EECDD4BC6B64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57" name="Ellipse 4246">
                  <a:extLst>
                    <a:ext uri="{FF2B5EF4-FFF2-40B4-BE49-F238E27FC236}">
                      <a16:creationId xmlns:a16="http://schemas.microsoft.com/office/drawing/2014/main" id="{85A33FA8-1ABD-255F-8830-7E9279854039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58" name="Ellipse 4247">
                  <a:extLst>
                    <a:ext uri="{FF2B5EF4-FFF2-40B4-BE49-F238E27FC236}">
                      <a16:creationId xmlns:a16="http://schemas.microsoft.com/office/drawing/2014/main" id="{4A8E1DFE-4EE6-4540-CEBC-491820BD58AF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59" name="Ellipse 4248">
                  <a:extLst>
                    <a:ext uri="{FF2B5EF4-FFF2-40B4-BE49-F238E27FC236}">
                      <a16:creationId xmlns:a16="http://schemas.microsoft.com/office/drawing/2014/main" id="{8F6BD909-C758-D53C-EC09-BB2E38EA6BCA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0" name="Ellipse 4249">
                  <a:extLst>
                    <a:ext uri="{FF2B5EF4-FFF2-40B4-BE49-F238E27FC236}">
                      <a16:creationId xmlns:a16="http://schemas.microsoft.com/office/drawing/2014/main" id="{A1C8B0E5-DCAE-1E39-E0F2-BA2FA545F8C9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1" name="Ellipse 4250">
                  <a:extLst>
                    <a:ext uri="{FF2B5EF4-FFF2-40B4-BE49-F238E27FC236}">
                      <a16:creationId xmlns:a16="http://schemas.microsoft.com/office/drawing/2014/main" id="{54FD833B-C9FD-AD03-6CF1-98D5DC87B7F4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2" name="Ellipse 4251">
                  <a:extLst>
                    <a:ext uri="{FF2B5EF4-FFF2-40B4-BE49-F238E27FC236}">
                      <a16:creationId xmlns:a16="http://schemas.microsoft.com/office/drawing/2014/main" id="{69D342C5-E96E-FEAE-E838-8893E0B83A9B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3" name="Ellipse 4252">
                  <a:extLst>
                    <a:ext uri="{FF2B5EF4-FFF2-40B4-BE49-F238E27FC236}">
                      <a16:creationId xmlns:a16="http://schemas.microsoft.com/office/drawing/2014/main" id="{0132B9DE-8DF9-74C5-D71F-628799C2006B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4" name="Ellipse 4253">
                  <a:extLst>
                    <a:ext uri="{FF2B5EF4-FFF2-40B4-BE49-F238E27FC236}">
                      <a16:creationId xmlns:a16="http://schemas.microsoft.com/office/drawing/2014/main" id="{CEE8B1CB-6971-146B-02EC-3AA2579155C9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5" name="Ellipse 4254">
                  <a:extLst>
                    <a:ext uri="{FF2B5EF4-FFF2-40B4-BE49-F238E27FC236}">
                      <a16:creationId xmlns:a16="http://schemas.microsoft.com/office/drawing/2014/main" id="{344B8876-15AC-EED5-53FA-B98E6AA1805A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339" name="L-Schale">
                <a:extLst>
                  <a:ext uri="{FF2B5EF4-FFF2-40B4-BE49-F238E27FC236}">
                    <a16:creationId xmlns:a16="http://schemas.microsoft.com/office/drawing/2014/main" id="{1FB54635-D3F9-850E-3819-0DF55E7309D9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40" name="M-Schale">
                <a:extLst>
                  <a:ext uri="{FF2B5EF4-FFF2-40B4-BE49-F238E27FC236}">
                    <a16:creationId xmlns:a16="http://schemas.microsoft.com/office/drawing/2014/main" id="{477513C1-F502-0BB6-E569-512C2F73596F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01" name="Gruppieren 5300">
              <a:extLst>
                <a:ext uri="{FF2B5EF4-FFF2-40B4-BE49-F238E27FC236}">
                  <a16:creationId xmlns:a16="http://schemas.microsoft.com/office/drawing/2014/main" id="{2E2922A6-4BD0-FB88-4C1B-954FF778A1D2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5335" name="Ellipse 4224">
                <a:extLst>
                  <a:ext uri="{FF2B5EF4-FFF2-40B4-BE49-F238E27FC236}">
                    <a16:creationId xmlns:a16="http://schemas.microsoft.com/office/drawing/2014/main" id="{24306936-2589-941B-E370-38012E3A0D6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36" name="Minuszeichen 4225">
                <a:extLst>
                  <a:ext uri="{FF2B5EF4-FFF2-40B4-BE49-F238E27FC236}">
                    <a16:creationId xmlns:a16="http://schemas.microsoft.com/office/drawing/2014/main" id="{E993673E-DBD9-853E-AC6B-6B96532B011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02" name="Gruppieren 5301">
              <a:extLst>
                <a:ext uri="{FF2B5EF4-FFF2-40B4-BE49-F238E27FC236}">
                  <a16:creationId xmlns:a16="http://schemas.microsoft.com/office/drawing/2014/main" id="{4AFCF255-3582-1665-B8CB-5586E0CEE56B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5333" name="Ellipse 4222">
                <a:extLst>
                  <a:ext uri="{FF2B5EF4-FFF2-40B4-BE49-F238E27FC236}">
                    <a16:creationId xmlns:a16="http://schemas.microsoft.com/office/drawing/2014/main" id="{AF3A3988-2E71-6E5B-E5AB-35F4C7EC5B1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34" name="Minuszeichen 4223">
                <a:extLst>
                  <a:ext uri="{FF2B5EF4-FFF2-40B4-BE49-F238E27FC236}">
                    <a16:creationId xmlns:a16="http://schemas.microsoft.com/office/drawing/2014/main" id="{D5758FDF-6376-E89A-56D0-9D1CB777096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03" name="Gruppieren 5302">
              <a:extLst>
                <a:ext uri="{FF2B5EF4-FFF2-40B4-BE49-F238E27FC236}">
                  <a16:creationId xmlns:a16="http://schemas.microsoft.com/office/drawing/2014/main" id="{A9553CD1-1068-373A-5403-EBCED142ABEE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5331" name="Ellipse 4220">
                <a:extLst>
                  <a:ext uri="{FF2B5EF4-FFF2-40B4-BE49-F238E27FC236}">
                    <a16:creationId xmlns:a16="http://schemas.microsoft.com/office/drawing/2014/main" id="{3C056F69-FBE8-F1DA-AE45-DF9164E49F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32" name="Minuszeichen 4221">
                <a:extLst>
                  <a:ext uri="{FF2B5EF4-FFF2-40B4-BE49-F238E27FC236}">
                    <a16:creationId xmlns:a16="http://schemas.microsoft.com/office/drawing/2014/main" id="{5CD37770-AFE7-9156-7DA1-9D4F1D94385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04" name="Gruppieren 5303">
              <a:extLst>
                <a:ext uri="{FF2B5EF4-FFF2-40B4-BE49-F238E27FC236}">
                  <a16:creationId xmlns:a16="http://schemas.microsoft.com/office/drawing/2014/main" id="{60CA89C7-AD66-E733-A380-9DF8146AD83C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5329" name="Ellipse 4218">
                <a:extLst>
                  <a:ext uri="{FF2B5EF4-FFF2-40B4-BE49-F238E27FC236}">
                    <a16:creationId xmlns:a16="http://schemas.microsoft.com/office/drawing/2014/main" id="{F5D314D7-9B27-7FA0-3506-8E180CE496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30" name="Minuszeichen 4219">
                <a:extLst>
                  <a:ext uri="{FF2B5EF4-FFF2-40B4-BE49-F238E27FC236}">
                    <a16:creationId xmlns:a16="http://schemas.microsoft.com/office/drawing/2014/main" id="{77E50A57-5C05-813C-64C3-6F0A3028D73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05" name="Gruppieren 5304">
              <a:extLst>
                <a:ext uri="{FF2B5EF4-FFF2-40B4-BE49-F238E27FC236}">
                  <a16:creationId xmlns:a16="http://schemas.microsoft.com/office/drawing/2014/main" id="{D7CF4025-78A3-B99B-3A5A-3E43DAFAAC17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5327" name="Ellipse 4216">
                <a:extLst>
                  <a:ext uri="{FF2B5EF4-FFF2-40B4-BE49-F238E27FC236}">
                    <a16:creationId xmlns:a16="http://schemas.microsoft.com/office/drawing/2014/main" id="{50C1CCEE-1135-96DF-D8CD-4AB71E5C91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28" name="Minuszeichen 4217">
                <a:extLst>
                  <a:ext uri="{FF2B5EF4-FFF2-40B4-BE49-F238E27FC236}">
                    <a16:creationId xmlns:a16="http://schemas.microsoft.com/office/drawing/2014/main" id="{C836BBA3-3AC1-8475-9FF3-3D41B08D1B0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06" name="Gruppieren 5305">
              <a:extLst>
                <a:ext uri="{FF2B5EF4-FFF2-40B4-BE49-F238E27FC236}">
                  <a16:creationId xmlns:a16="http://schemas.microsoft.com/office/drawing/2014/main" id="{E53EE11A-580E-23DB-324A-EFEC0A9AB542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5325" name="Ellipse 4214">
                <a:extLst>
                  <a:ext uri="{FF2B5EF4-FFF2-40B4-BE49-F238E27FC236}">
                    <a16:creationId xmlns:a16="http://schemas.microsoft.com/office/drawing/2014/main" id="{32B8FE4A-9254-ACAE-1D92-925A286ABE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26" name="Minuszeichen 4215">
                <a:extLst>
                  <a:ext uri="{FF2B5EF4-FFF2-40B4-BE49-F238E27FC236}">
                    <a16:creationId xmlns:a16="http://schemas.microsoft.com/office/drawing/2014/main" id="{54826051-6BB8-41DE-4D17-2DA341F9A37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07" name="Gruppieren 5306">
              <a:extLst>
                <a:ext uri="{FF2B5EF4-FFF2-40B4-BE49-F238E27FC236}">
                  <a16:creationId xmlns:a16="http://schemas.microsoft.com/office/drawing/2014/main" id="{31947F33-5ACC-7DBF-5011-DA82DC4CF088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5323" name="Ellipse 4212">
                <a:extLst>
                  <a:ext uri="{FF2B5EF4-FFF2-40B4-BE49-F238E27FC236}">
                    <a16:creationId xmlns:a16="http://schemas.microsoft.com/office/drawing/2014/main" id="{92C79B10-E3EE-C80A-D966-CA76244EC2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24" name="Minuszeichen 4213">
                <a:extLst>
                  <a:ext uri="{FF2B5EF4-FFF2-40B4-BE49-F238E27FC236}">
                    <a16:creationId xmlns:a16="http://schemas.microsoft.com/office/drawing/2014/main" id="{06A00E1E-6330-69D6-87E7-79C9817F715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08" name="Gruppieren 5307">
              <a:extLst>
                <a:ext uri="{FF2B5EF4-FFF2-40B4-BE49-F238E27FC236}">
                  <a16:creationId xmlns:a16="http://schemas.microsoft.com/office/drawing/2014/main" id="{416D30A1-F68D-836C-1B14-B63CD1658267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5321" name="Ellipse 4210">
                <a:extLst>
                  <a:ext uri="{FF2B5EF4-FFF2-40B4-BE49-F238E27FC236}">
                    <a16:creationId xmlns:a16="http://schemas.microsoft.com/office/drawing/2014/main" id="{DF77DBD8-9B62-F430-B7AD-C63F50B0EA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22" name="Minuszeichen 4211">
                <a:extLst>
                  <a:ext uri="{FF2B5EF4-FFF2-40B4-BE49-F238E27FC236}">
                    <a16:creationId xmlns:a16="http://schemas.microsoft.com/office/drawing/2014/main" id="{1B74FF6B-9EA6-8C15-71E7-6435F772776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09" name="Gruppieren 5308">
              <a:extLst>
                <a:ext uri="{FF2B5EF4-FFF2-40B4-BE49-F238E27FC236}">
                  <a16:creationId xmlns:a16="http://schemas.microsoft.com/office/drawing/2014/main" id="{2542AAC7-CABC-34F6-6B62-5A97E0BF7AAB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5319" name="Ellipse 4208">
                <a:extLst>
                  <a:ext uri="{FF2B5EF4-FFF2-40B4-BE49-F238E27FC236}">
                    <a16:creationId xmlns:a16="http://schemas.microsoft.com/office/drawing/2014/main" id="{073FFA11-725D-B6E0-5136-925F9968582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20" name="Minuszeichen 4209">
                <a:extLst>
                  <a:ext uri="{FF2B5EF4-FFF2-40B4-BE49-F238E27FC236}">
                    <a16:creationId xmlns:a16="http://schemas.microsoft.com/office/drawing/2014/main" id="{3C8241F9-4912-F3C9-B7CA-207918B7702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10" name="Gruppieren 5309">
              <a:extLst>
                <a:ext uri="{FF2B5EF4-FFF2-40B4-BE49-F238E27FC236}">
                  <a16:creationId xmlns:a16="http://schemas.microsoft.com/office/drawing/2014/main" id="{8DCB8BBE-665F-C269-1AD6-52B98103DD15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5317" name="Ellipse 4206">
                <a:extLst>
                  <a:ext uri="{FF2B5EF4-FFF2-40B4-BE49-F238E27FC236}">
                    <a16:creationId xmlns:a16="http://schemas.microsoft.com/office/drawing/2014/main" id="{E555A57A-B0CA-FBE1-5112-9D730D26D1D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18" name="Minuszeichen 4207">
                <a:extLst>
                  <a:ext uri="{FF2B5EF4-FFF2-40B4-BE49-F238E27FC236}">
                    <a16:creationId xmlns:a16="http://schemas.microsoft.com/office/drawing/2014/main" id="{87636B0C-8B12-65DB-1076-A2E0C9F18B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11" name="Gruppieren 5310">
              <a:extLst>
                <a:ext uri="{FF2B5EF4-FFF2-40B4-BE49-F238E27FC236}">
                  <a16:creationId xmlns:a16="http://schemas.microsoft.com/office/drawing/2014/main" id="{B29C8DAB-C39D-2023-605B-5344F3D77DB1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5315" name="Ellipse 4204">
                <a:extLst>
                  <a:ext uri="{FF2B5EF4-FFF2-40B4-BE49-F238E27FC236}">
                    <a16:creationId xmlns:a16="http://schemas.microsoft.com/office/drawing/2014/main" id="{619FEC59-92C0-CB24-920F-6DD4B288BEF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16" name="Minuszeichen 4205">
                <a:extLst>
                  <a:ext uri="{FF2B5EF4-FFF2-40B4-BE49-F238E27FC236}">
                    <a16:creationId xmlns:a16="http://schemas.microsoft.com/office/drawing/2014/main" id="{E5378FB9-6258-FE4F-EC6C-B443BF8CCF1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12" name="Gruppieren 5311">
              <a:extLst>
                <a:ext uri="{FF2B5EF4-FFF2-40B4-BE49-F238E27FC236}">
                  <a16:creationId xmlns:a16="http://schemas.microsoft.com/office/drawing/2014/main" id="{4EB40456-2067-E568-853F-E8FD5CA32EA5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5313" name="Ellipse 4202">
                <a:extLst>
                  <a:ext uri="{FF2B5EF4-FFF2-40B4-BE49-F238E27FC236}">
                    <a16:creationId xmlns:a16="http://schemas.microsoft.com/office/drawing/2014/main" id="{8D9EFA26-0C01-7984-0967-B0C68ACF742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14" name="Minuszeichen 4203">
                <a:extLst>
                  <a:ext uri="{FF2B5EF4-FFF2-40B4-BE49-F238E27FC236}">
                    <a16:creationId xmlns:a16="http://schemas.microsoft.com/office/drawing/2014/main" id="{2F602B23-425F-4048-BE91-5F2DBBEC98E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6" name="Gruppieren 5935">
            <a:extLst>
              <a:ext uri="{FF2B5EF4-FFF2-40B4-BE49-F238E27FC236}">
                <a16:creationId xmlns:a16="http://schemas.microsoft.com/office/drawing/2014/main" id="{2F546CF2-2075-316C-4694-AFF5B33D188A}"/>
              </a:ext>
            </a:extLst>
          </p:cNvPr>
          <p:cNvGrpSpPr>
            <a:grpSpLocks noChangeAspect="1"/>
          </p:cNvGrpSpPr>
          <p:nvPr/>
        </p:nvGrpSpPr>
        <p:grpSpPr>
          <a:xfrm>
            <a:off x="954014" y="4216732"/>
            <a:ext cx="944149" cy="979578"/>
            <a:chOff x="3576000" y="816426"/>
            <a:chExt cx="5040000" cy="5229127"/>
          </a:xfrm>
        </p:grpSpPr>
        <p:grpSp>
          <p:nvGrpSpPr>
            <p:cNvPr id="5937" name="Magnesium ohne e-">
              <a:extLst>
                <a:ext uri="{FF2B5EF4-FFF2-40B4-BE49-F238E27FC236}">
                  <a16:creationId xmlns:a16="http://schemas.microsoft.com/office/drawing/2014/main" id="{A463F717-30FE-AB0D-909C-8874ECC7AA40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5974" name="K-Schale">
                <a:extLst>
                  <a:ext uri="{FF2B5EF4-FFF2-40B4-BE49-F238E27FC236}">
                    <a16:creationId xmlns:a16="http://schemas.microsoft.com/office/drawing/2014/main" id="{156DBBBB-6AB3-D218-0832-C909A8E2B52D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975" name="Atomkern mit Protonen und Neutronen">
                <a:extLst>
                  <a:ext uri="{FF2B5EF4-FFF2-40B4-BE49-F238E27FC236}">
                    <a16:creationId xmlns:a16="http://schemas.microsoft.com/office/drawing/2014/main" id="{B938BAD6-796A-8264-0BA9-501C2E8E0BAB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5978" name="Atomkern">
                  <a:extLst>
                    <a:ext uri="{FF2B5EF4-FFF2-40B4-BE49-F238E27FC236}">
                      <a16:creationId xmlns:a16="http://schemas.microsoft.com/office/drawing/2014/main" id="{3FB9630A-CA10-D437-38C9-F2863B32883A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5979" name="Gruppieren 5978">
                  <a:extLst>
                    <a:ext uri="{FF2B5EF4-FFF2-40B4-BE49-F238E27FC236}">
                      <a16:creationId xmlns:a16="http://schemas.microsoft.com/office/drawing/2014/main" id="{9E865CA2-878C-42F1-5DB7-A96CC89B911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25" name="Ellipse 3549">
                    <a:extLst>
                      <a:ext uri="{FF2B5EF4-FFF2-40B4-BE49-F238E27FC236}">
                        <a16:creationId xmlns:a16="http://schemas.microsoft.com/office/drawing/2014/main" id="{618D5EE6-4992-0A8A-A187-BFF76B9A4C2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26" name="Additionszeichen 3550">
                    <a:extLst>
                      <a:ext uri="{FF2B5EF4-FFF2-40B4-BE49-F238E27FC236}">
                        <a16:creationId xmlns:a16="http://schemas.microsoft.com/office/drawing/2014/main" id="{16B31997-A450-1559-1A87-4B7E3DE1FBE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0" name="Gruppieren 5979">
                  <a:extLst>
                    <a:ext uri="{FF2B5EF4-FFF2-40B4-BE49-F238E27FC236}">
                      <a16:creationId xmlns:a16="http://schemas.microsoft.com/office/drawing/2014/main" id="{463782D3-069E-F13A-A5DD-4A81A13E911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23" name="Ellipse 3547">
                    <a:extLst>
                      <a:ext uri="{FF2B5EF4-FFF2-40B4-BE49-F238E27FC236}">
                        <a16:creationId xmlns:a16="http://schemas.microsoft.com/office/drawing/2014/main" id="{3288CA7B-107D-8719-DD2B-50DD5CC9785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24" name="Additionszeichen 3548">
                    <a:extLst>
                      <a:ext uri="{FF2B5EF4-FFF2-40B4-BE49-F238E27FC236}">
                        <a16:creationId xmlns:a16="http://schemas.microsoft.com/office/drawing/2014/main" id="{3ACE7E11-59C5-9E0C-0E05-948AF3BBEBB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1" name="Gruppieren 5980">
                  <a:extLst>
                    <a:ext uri="{FF2B5EF4-FFF2-40B4-BE49-F238E27FC236}">
                      <a16:creationId xmlns:a16="http://schemas.microsoft.com/office/drawing/2014/main" id="{3A781C6C-126A-56A8-7597-5F2FA3051C3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21" name="Ellipse 3545">
                    <a:extLst>
                      <a:ext uri="{FF2B5EF4-FFF2-40B4-BE49-F238E27FC236}">
                        <a16:creationId xmlns:a16="http://schemas.microsoft.com/office/drawing/2014/main" id="{0BF52AEF-48D9-4DAE-9859-43BF7B6C099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22" name="Additionszeichen 3546">
                    <a:extLst>
                      <a:ext uri="{FF2B5EF4-FFF2-40B4-BE49-F238E27FC236}">
                        <a16:creationId xmlns:a16="http://schemas.microsoft.com/office/drawing/2014/main" id="{94786FE3-DB66-43EE-427F-5A14D10697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2" name="Gruppieren 5981">
                  <a:extLst>
                    <a:ext uri="{FF2B5EF4-FFF2-40B4-BE49-F238E27FC236}">
                      <a16:creationId xmlns:a16="http://schemas.microsoft.com/office/drawing/2014/main" id="{77421984-5FAE-B606-C3D6-FD3505C0910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19" name="Ellipse 3543">
                    <a:extLst>
                      <a:ext uri="{FF2B5EF4-FFF2-40B4-BE49-F238E27FC236}">
                        <a16:creationId xmlns:a16="http://schemas.microsoft.com/office/drawing/2014/main" id="{AB4DCD44-3992-1A1C-72FA-03E29CA2E4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20" name="Additionszeichen 3544">
                    <a:extLst>
                      <a:ext uri="{FF2B5EF4-FFF2-40B4-BE49-F238E27FC236}">
                        <a16:creationId xmlns:a16="http://schemas.microsoft.com/office/drawing/2014/main" id="{D3922BEC-87D8-3921-4914-59C03B78A5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3" name="Gruppieren 5982">
                  <a:extLst>
                    <a:ext uri="{FF2B5EF4-FFF2-40B4-BE49-F238E27FC236}">
                      <a16:creationId xmlns:a16="http://schemas.microsoft.com/office/drawing/2014/main" id="{47AA2A81-B59B-767F-8357-69974659EC2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17" name="Ellipse 3541">
                    <a:extLst>
                      <a:ext uri="{FF2B5EF4-FFF2-40B4-BE49-F238E27FC236}">
                        <a16:creationId xmlns:a16="http://schemas.microsoft.com/office/drawing/2014/main" id="{D416D197-8CAB-72BE-A3C7-5E60FAD9EE4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8" name="Additionszeichen 3542">
                    <a:extLst>
                      <a:ext uri="{FF2B5EF4-FFF2-40B4-BE49-F238E27FC236}">
                        <a16:creationId xmlns:a16="http://schemas.microsoft.com/office/drawing/2014/main" id="{DD51DCCB-9FBA-1C0D-31C7-62B7BD3537E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4" name="Gruppieren 5983">
                  <a:extLst>
                    <a:ext uri="{FF2B5EF4-FFF2-40B4-BE49-F238E27FC236}">
                      <a16:creationId xmlns:a16="http://schemas.microsoft.com/office/drawing/2014/main" id="{EF3A7AB3-EA85-D991-C3E6-B0D5A948EDE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15" name="Ellipse 3539">
                    <a:extLst>
                      <a:ext uri="{FF2B5EF4-FFF2-40B4-BE49-F238E27FC236}">
                        <a16:creationId xmlns:a16="http://schemas.microsoft.com/office/drawing/2014/main" id="{855C242A-2839-2272-25F9-BFBF646DBBC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6" name="Additionszeichen 3540">
                    <a:extLst>
                      <a:ext uri="{FF2B5EF4-FFF2-40B4-BE49-F238E27FC236}">
                        <a16:creationId xmlns:a16="http://schemas.microsoft.com/office/drawing/2014/main" id="{11E2267E-4DAF-15DD-ACD9-752479DE133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5" name="Gruppieren 5984">
                  <a:extLst>
                    <a:ext uri="{FF2B5EF4-FFF2-40B4-BE49-F238E27FC236}">
                      <a16:creationId xmlns:a16="http://schemas.microsoft.com/office/drawing/2014/main" id="{40B28493-120C-6AA3-313A-078FC41021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13" name="Ellipse 3537">
                    <a:extLst>
                      <a:ext uri="{FF2B5EF4-FFF2-40B4-BE49-F238E27FC236}">
                        <a16:creationId xmlns:a16="http://schemas.microsoft.com/office/drawing/2014/main" id="{B2694D9A-683C-BAA8-A4DA-60D33D9F359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4" name="Additionszeichen 3538">
                    <a:extLst>
                      <a:ext uri="{FF2B5EF4-FFF2-40B4-BE49-F238E27FC236}">
                        <a16:creationId xmlns:a16="http://schemas.microsoft.com/office/drawing/2014/main" id="{5C15584C-CB82-504C-56CD-F2184E5B6D2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6" name="Gruppieren 5985">
                  <a:extLst>
                    <a:ext uri="{FF2B5EF4-FFF2-40B4-BE49-F238E27FC236}">
                      <a16:creationId xmlns:a16="http://schemas.microsoft.com/office/drawing/2014/main" id="{59B039CC-A8D7-47A5-9E1B-5345858E76F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11" name="Ellipse 3535">
                    <a:extLst>
                      <a:ext uri="{FF2B5EF4-FFF2-40B4-BE49-F238E27FC236}">
                        <a16:creationId xmlns:a16="http://schemas.microsoft.com/office/drawing/2014/main" id="{0A00278E-857C-48D9-89DA-F7733F10D09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2" name="Additionszeichen 3536">
                    <a:extLst>
                      <a:ext uri="{FF2B5EF4-FFF2-40B4-BE49-F238E27FC236}">
                        <a16:creationId xmlns:a16="http://schemas.microsoft.com/office/drawing/2014/main" id="{76EA2EE3-8B82-D54B-DA8F-09C625C1F32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7" name="Gruppieren 5986">
                  <a:extLst>
                    <a:ext uri="{FF2B5EF4-FFF2-40B4-BE49-F238E27FC236}">
                      <a16:creationId xmlns:a16="http://schemas.microsoft.com/office/drawing/2014/main" id="{79922816-924A-EA93-E1C5-3D7C6CE8E5C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09" name="Ellipse 3533">
                    <a:extLst>
                      <a:ext uri="{FF2B5EF4-FFF2-40B4-BE49-F238E27FC236}">
                        <a16:creationId xmlns:a16="http://schemas.microsoft.com/office/drawing/2014/main" id="{89FBC343-3184-9A2A-AEFA-3B0089D8F9C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0" name="Additionszeichen 3534">
                    <a:extLst>
                      <a:ext uri="{FF2B5EF4-FFF2-40B4-BE49-F238E27FC236}">
                        <a16:creationId xmlns:a16="http://schemas.microsoft.com/office/drawing/2014/main" id="{D4AF4F70-FC93-0022-09E4-25A5E1C3295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8" name="Gruppieren 5987">
                  <a:extLst>
                    <a:ext uri="{FF2B5EF4-FFF2-40B4-BE49-F238E27FC236}">
                      <a16:creationId xmlns:a16="http://schemas.microsoft.com/office/drawing/2014/main" id="{E72C0AF8-8AE8-4883-88BD-42E4F3B7268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07" name="Ellipse 3531">
                    <a:extLst>
                      <a:ext uri="{FF2B5EF4-FFF2-40B4-BE49-F238E27FC236}">
                        <a16:creationId xmlns:a16="http://schemas.microsoft.com/office/drawing/2014/main" id="{9AF453E2-F804-74D8-E0B3-0FD4766AB3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8" name="Additionszeichen 3532">
                    <a:extLst>
                      <a:ext uri="{FF2B5EF4-FFF2-40B4-BE49-F238E27FC236}">
                        <a16:creationId xmlns:a16="http://schemas.microsoft.com/office/drawing/2014/main" id="{A3B2687A-9689-E96C-D66F-E9B19B98566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9" name="Gruppieren 5988">
                  <a:extLst>
                    <a:ext uri="{FF2B5EF4-FFF2-40B4-BE49-F238E27FC236}">
                      <a16:creationId xmlns:a16="http://schemas.microsoft.com/office/drawing/2014/main" id="{347E4954-82A3-91C5-63B9-0D8AF1DB917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05" name="Ellipse 3529">
                    <a:extLst>
                      <a:ext uri="{FF2B5EF4-FFF2-40B4-BE49-F238E27FC236}">
                        <a16:creationId xmlns:a16="http://schemas.microsoft.com/office/drawing/2014/main" id="{988FD05A-14DF-0F0F-8D6F-E35E3DF3AFD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6" name="Additionszeichen 3530">
                    <a:extLst>
                      <a:ext uri="{FF2B5EF4-FFF2-40B4-BE49-F238E27FC236}">
                        <a16:creationId xmlns:a16="http://schemas.microsoft.com/office/drawing/2014/main" id="{011E3F97-8AD4-169A-D8FA-1AF818D839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90" name="Gruppieren 5989">
                  <a:extLst>
                    <a:ext uri="{FF2B5EF4-FFF2-40B4-BE49-F238E27FC236}">
                      <a16:creationId xmlns:a16="http://schemas.microsoft.com/office/drawing/2014/main" id="{C923D427-52EF-5A57-2C03-D29A4A347A9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03" name="Ellipse 3527">
                    <a:extLst>
                      <a:ext uri="{FF2B5EF4-FFF2-40B4-BE49-F238E27FC236}">
                        <a16:creationId xmlns:a16="http://schemas.microsoft.com/office/drawing/2014/main" id="{17996D94-DF4F-E385-41AE-507984E5281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4" name="Additionszeichen 3528">
                    <a:extLst>
                      <a:ext uri="{FF2B5EF4-FFF2-40B4-BE49-F238E27FC236}">
                        <a16:creationId xmlns:a16="http://schemas.microsoft.com/office/drawing/2014/main" id="{305A73C5-F2FB-9100-8598-48E9E99E43F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5991" name="Ellipse 3515">
                  <a:extLst>
                    <a:ext uri="{FF2B5EF4-FFF2-40B4-BE49-F238E27FC236}">
                      <a16:creationId xmlns:a16="http://schemas.microsoft.com/office/drawing/2014/main" id="{C90422A7-227B-4C4B-32BD-9870B1F71D7F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2" name="Ellipse 3516">
                  <a:extLst>
                    <a:ext uri="{FF2B5EF4-FFF2-40B4-BE49-F238E27FC236}">
                      <a16:creationId xmlns:a16="http://schemas.microsoft.com/office/drawing/2014/main" id="{060DF3CB-4DFD-A399-43C7-2F2144C916FB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3" name="Ellipse 3517">
                  <a:extLst>
                    <a:ext uri="{FF2B5EF4-FFF2-40B4-BE49-F238E27FC236}">
                      <a16:creationId xmlns:a16="http://schemas.microsoft.com/office/drawing/2014/main" id="{3944494E-936E-9BAD-7248-D60DC3EEA6B8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4" name="Ellipse 3518">
                  <a:extLst>
                    <a:ext uri="{FF2B5EF4-FFF2-40B4-BE49-F238E27FC236}">
                      <a16:creationId xmlns:a16="http://schemas.microsoft.com/office/drawing/2014/main" id="{0324446D-8294-682C-6161-572708284DD7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5" name="Ellipse 3519">
                  <a:extLst>
                    <a:ext uri="{FF2B5EF4-FFF2-40B4-BE49-F238E27FC236}">
                      <a16:creationId xmlns:a16="http://schemas.microsoft.com/office/drawing/2014/main" id="{845F6165-94FF-00F8-6609-D47E4BF97477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6" name="Ellipse 3520">
                  <a:extLst>
                    <a:ext uri="{FF2B5EF4-FFF2-40B4-BE49-F238E27FC236}">
                      <a16:creationId xmlns:a16="http://schemas.microsoft.com/office/drawing/2014/main" id="{D33CF4BB-4241-5986-5644-8650063E20C8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7" name="Ellipse 3521">
                  <a:extLst>
                    <a:ext uri="{FF2B5EF4-FFF2-40B4-BE49-F238E27FC236}">
                      <a16:creationId xmlns:a16="http://schemas.microsoft.com/office/drawing/2014/main" id="{C16F3127-7B13-AE51-346E-908F090721B0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8" name="Ellipse 3522">
                  <a:extLst>
                    <a:ext uri="{FF2B5EF4-FFF2-40B4-BE49-F238E27FC236}">
                      <a16:creationId xmlns:a16="http://schemas.microsoft.com/office/drawing/2014/main" id="{F624AF20-4FF8-7AB1-CA07-ABFAB8BA7647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9" name="Ellipse 3523">
                  <a:extLst>
                    <a:ext uri="{FF2B5EF4-FFF2-40B4-BE49-F238E27FC236}">
                      <a16:creationId xmlns:a16="http://schemas.microsoft.com/office/drawing/2014/main" id="{EFB6F6B9-B56C-676F-D3F9-4E344699CC34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00" name="Ellipse 3524">
                  <a:extLst>
                    <a:ext uri="{FF2B5EF4-FFF2-40B4-BE49-F238E27FC236}">
                      <a16:creationId xmlns:a16="http://schemas.microsoft.com/office/drawing/2014/main" id="{C9FC02E0-A3DE-2A92-623B-C28C167E7084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01" name="Ellipse 3525">
                  <a:extLst>
                    <a:ext uri="{FF2B5EF4-FFF2-40B4-BE49-F238E27FC236}">
                      <a16:creationId xmlns:a16="http://schemas.microsoft.com/office/drawing/2014/main" id="{5177124D-77F2-3BB2-4CE3-0EE8A5162187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02" name="Ellipse 3526">
                  <a:extLst>
                    <a:ext uri="{FF2B5EF4-FFF2-40B4-BE49-F238E27FC236}">
                      <a16:creationId xmlns:a16="http://schemas.microsoft.com/office/drawing/2014/main" id="{E38C0F33-7761-4A62-89E7-67DF21EF833B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976" name="L-Schale">
                <a:extLst>
                  <a:ext uri="{FF2B5EF4-FFF2-40B4-BE49-F238E27FC236}">
                    <a16:creationId xmlns:a16="http://schemas.microsoft.com/office/drawing/2014/main" id="{A3B970F9-7F41-0011-1E72-BCFEE54C8F2B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77" name="M-Schale">
                <a:extLst>
                  <a:ext uri="{FF2B5EF4-FFF2-40B4-BE49-F238E27FC236}">
                    <a16:creationId xmlns:a16="http://schemas.microsoft.com/office/drawing/2014/main" id="{97E3D2F6-BD44-1204-114F-2BC8B5EAB097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38" name="Gruppieren 5937">
              <a:extLst>
                <a:ext uri="{FF2B5EF4-FFF2-40B4-BE49-F238E27FC236}">
                  <a16:creationId xmlns:a16="http://schemas.microsoft.com/office/drawing/2014/main" id="{1E696403-0EEF-F575-2F73-E49BCD962619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5972" name="Ellipse 3496">
                <a:extLst>
                  <a:ext uri="{FF2B5EF4-FFF2-40B4-BE49-F238E27FC236}">
                    <a16:creationId xmlns:a16="http://schemas.microsoft.com/office/drawing/2014/main" id="{1C0EB37F-0573-3269-FC4F-B5C745A2F03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73" name="Minuszeichen 3497">
                <a:extLst>
                  <a:ext uri="{FF2B5EF4-FFF2-40B4-BE49-F238E27FC236}">
                    <a16:creationId xmlns:a16="http://schemas.microsoft.com/office/drawing/2014/main" id="{9FBE6705-2616-B694-B63B-48E4C782B62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39" name="Gruppieren 5938">
              <a:extLst>
                <a:ext uri="{FF2B5EF4-FFF2-40B4-BE49-F238E27FC236}">
                  <a16:creationId xmlns:a16="http://schemas.microsoft.com/office/drawing/2014/main" id="{B2018F99-A698-8627-E139-0187A2DDDDA6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5970" name="Ellipse 3494">
                <a:extLst>
                  <a:ext uri="{FF2B5EF4-FFF2-40B4-BE49-F238E27FC236}">
                    <a16:creationId xmlns:a16="http://schemas.microsoft.com/office/drawing/2014/main" id="{CE7AE9C6-CF37-2CC7-02ED-11D8EEB3C73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71" name="Minuszeichen 3495">
                <a:extLst>
                  <a:ext uri="{FF2B5EF4-FFF2-40B4-BE49-F238E27FC236}">
                    <a16:creationId xmlns:a16="http://schemas.microsoft.com/office/drawing/2014/main" id="{BD118CB6-121E-BD91-9B06-328A63B22C4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0" name="Gruppieren 5939">
              <a:extLst>
                <a:ext uri="{FF2B5EF4-FFF2-40B4-BE49-F238E27FC236}">
                  <a16:creationId xmlns:a16="http://schemas.microsoft.com/office/drawing/2014/main" id="{12A15BEF-AC33-0D17-9DAA-9CE1811DAB70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5968" name="Ellipse 3492">
                <a:extLst>
                  <a:ext uri="{FF2B5EF4-FFF2-40B4-BE49-F238E27FC236}">
                    <a16:creationId xmlns:a16="http://schemas.microsoft.com/office/drawing/2014/main" id="{152230B0-0D3E-BAB3-F91C-62A09E576FF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9" name="Minuszeichen 3493">
                <a:extLst>
                  <a:ext uri="{FF2B5EF4-FFF2-40B4-BE49-F238E27FC236}">
                    <a16:creationId xmlns:a16="http://schemas.microsoft.com/office/drawing/2014/main" id="{14F7CC11-AC24-F3FE-9905-FCE538B9EA3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1" name="Gruppieren 5940">
              <a:extLst>
                <a:ext uri="{FF2B5EF4-FFF2-40B4-BE49-F238E27FC236}">
                  <a16:creationId xmlns:a16="http://schemas.microsoft.com/office/drawing/2014/main" id="{E8AF5C61-F736-5BE8-881B-6E9001F5A6F8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5966" name="Ellipse 3490">
                <a:extLst>
                  <a:ext uri="{FF2B5EF4-FFF2-40B4-BE49-F238E27FC236}">
                    <a16:creationId xmlns:a16="http://schemas.microsoft.com/office/drawing/2014/main" id="{C920717F-D7B4-6EB4-EC25-95D76221BE2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7" name="Minuszeichen 3491">
                <a:extLst>
                  <a:ext uri="{FF2B5EF4-FFF2-40B4-BE49-F238E27FC236}">
                    <a16:creationId xmlns:a16="http://schemas.microsoft.com/office/drawing/2014/main" id="{C0232308-0D75-CC39-262D-6BFCD6109FE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2" name="Gruppieren 5941">
              <a:extLst>
                <a:ext uri="{FF2B5EF4-FFF2-40B4-BE49-F238E27FC236}">
                  <a16:creationId xmlns:a16="http://schemas.microsoft.com/office/drawing/2014/main" id="{85F9FCA9-0A6C-F3E3-1B0A-0244440AAFB7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5964" name="Ellipse 3488">
                <a:extLst>
                  <a:ext uri="{FF2B5EF4-FFF2-40B4-BE49-F238E27FC236}">
                    <a16:creationId xmlns:a16="http://schemas.microsoft.com/office/drawing/2014/main" id="{7FB123D0-F2A2-5931-CA84-A38902F047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5" name="Minuszeichen 3489">
                <a:extLst>
                  <a:ext uri="{FF2B5EF4-FFF2-40B4-BE49-F238E27FC236}">
                    <a16:creationId xmlns:a16="http://schemas.microsoft.com/office/drawing/2014/main" id="{C418C90C-5498-E144-29AF-CBD4FDC5A3F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3" name="Gruppieren 5942">
              <a:extLst>
                <a:ext uri="{FF2B5EF4-FFF2-40B4-BE49-F238E27FC236}">
                  <a16:creationId xmlns:a16="http://schemas.microsoft.com/office/drawing/2014/main" id="{22DC462B-E36F-9151-ABC0-46D16B1A9594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5962" name="Ellipse 3486">
                <a:extLst>
                  <a:ext uri="{FF2B5EF4-FFF2-40B4-BE49-F238E27FC236}">
                    <a16:creationId xmlns:a16="http://schemas.microsoft.com/office/drawing/2014/main" id="{DB8A1D1F-6F20-FF32-D69F-1A756C604BB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3" name="Minuszeichen 3487">
                <a:extLst>
                  <a:ext uri="{FF2B5EF4-FFF2-40B4-BE49-F238E27FC236}">
                    <a16:creationId xmlns:a16="http://schemas.microsoft.com/office/drawing/2014/main" id="{CD7795AD-2927-A64A-5399-AC7B9227474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4" name="Gruppieren 5943">
              <a:extLst>
                <a:ext uri="{FF2B5EF4-FFF2-40B4-BE49-F238E27FC236}">
                  <a16:creationId xmlns:a16="http://schemas.microsoft.com/office/drawing/2014/main" id="{9CAC38E7-69A8-DEB0-AF0F-C8BDCCC635E1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5960" name="Ellipse 3484">
                <a:extLst>
                  <a:ext uri="{FF2B5EF4-FFF2-40B4-BE49-F238E27FC236}">
                    <a16:creationId xmlns:a16="http://schemas.microsoft.com/office/drawing/2014/main" id="{10E23DA1-1832-26F8-9B26-053C309BB1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1" name="Minuszeichen 3485">
                <a:extLst>
                  <a:ext uri="{FF2B5EF4-FFF2-40B4-BE49-F238E27FC236}">
                    <a16:creationId xmlns:a16="http://schemas.microsoft.com/office/drawing/2014/main" id="{532AF12E-9064-D477-F0DE-258B8A58E0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5" name="Gruppieren 5944">
              <a:extLst>
                <a:ext uri="{FF2B5EF4-FFF2-40B4-BE49-F238E27FC236}">
                  <a16:creationId xmlns:a16="http://schemas.microsoft.com/office/drawing/2014/main" id="{4567C07C-CC33-6B7D-E1CE-355C891251B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5958" name="Ellipse 3482">
                <a:extLst>
                  <a:ext uri="{FF2B5EF4-FFF2-40B4-BE49-F238E27FC236}">
                    <a16:creationId xmlns:a16="http://schemas.microsoft.com/office/drawing/2014/main" id="{88D9466F-92F6-A5B9-A0EA-9F76785BB9F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9" name="Minuszeichen 3483">
                <a:extLst>
                  <a:ext uri="{FF2B5EF4-FFF2-40B4-BE49-F238E27FC236}">
                    <a16:creationId xmlns:a16="http://schemas.microsoft.com/office/drawing/2014/main" id="{FEAF17DC-2972-ECC5-B9B9-36CBDA461F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6" name="Gruppieren 5945">
              <a:extLst>
                <a:ext uri="{FF2B5EF4-FFF2-40B4-BE49-F238E27FC236}">
                  <a16:creationId xmlns:a16="http://schemas.microsoft.com/office/drawing/2014/main" id="{873057C3-5E9F-3638-2F64-5008AF84C0DD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5956" name="Ellipse 3480">
                <a:extLst>
                  <a:ext uri="{FF2B5EF4-FFF2-40B4-BE49-F238E27FC236}">
                    <a16:creationId xmlns:a16="http://schemas.microsoft.com/office/drawing/2014/main" id="{5FF645B2-DDD6-1C0E-E785-47FAC2D7EE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7" name="Minuszeichen 3481">
                <a:extLst>
                  <a:ext uri="{FF2B5EF4-FFF2-40B4-BE49-F238E27FC236}">
                    <a16:creationId xmlns:a16="http://schemas.microsoft.com/office/drawing/2014/main" id="{6DFE6C3D-789C-0E71-743F-AE729AF0566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7" name="Gruppieren 5946">
              <a:extLst>
                <a:ext uri="{FF2B5EF4-FFF2-40B4-BE49-F238E27FC236}">
                  <a16:creationId xmlns:a16="http://schemas.microsoft.com/office/drawing/2014/main" id="{EE01D06A-0923-5853-3655-88679F238AAD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5954" name="Ellipse 3478">
                <a:extLst>
                  <a:ext uri="{FF2B5EF4-FFF2-40B4-BE49-F238E27FC236}">
                    <a16:creationId xmlns:a16="http://schemas.microsoft.com/office/drawing/2014/main" id="{519D3CE3-B0B6-C09A-08C5-25953A139D0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5" name="Minuszeichen 3479">
                <a:extLst>
                  <a:ext uri="{FF2B5EF4-FFF2-40B4-BE49-F238E27FC236}">
                    <a16:creationId xmlns:a16="http://schemas.microsoft.com/office/drawing/2014/main" id="{3D7F138F-8DE7-1C0D-9F4B-7F952474140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8" name="Gruppieren 5947">
              <a:extLst>
                <a:ext uri="{FF2B5EF4-FFF2-40B4-BE49-F238E27FC236}">
                  <a16:creationId xmlns:a16="http://schemas.microsoft.com/office/drawing/2014/main" id="{572B2752-10FB-91F7-599D-1B2BA57CA314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5952" name="Ellipse 3476">
                <a:extLst>
                  <a:ext uri="{FF2B5EF4-FFF2-40B4-BE49-F238E27FC236}">
                    <a16:creationId xmlns:a16="http://schemas.microsoft.com/office/drawing/2014/main" id="{A5CDF9B2-FD47-ED77-7159-513F54B9F0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3" name="Minuszeichen 3477">
                <a:extLst>
                  <a:ext uri="{FF2B5EF4-FFF2-40B4-BE49-F238E27FC236}">
                    <a16:creationId xmlns:a16="http://schemas.microsoft.com/office/drawing/2014/main" id="{EC9106C0-C414-A437-B483-D5C2922C6BB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9" name="Gruppieren 5948">
              <a:extLst>
                <a:ext uri="{FF2B5EF4-FFF2-40B4-BE49-F238E27FC236}">
                  <a16:creationId xmlns:a16="http://schemas.microsoft.com/office/drawing/2014/main" id="{9B822B3F-69CE-3F9B-6FBA-FBD2BF1ABBE3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5950" name="Ellipse 3474">
                <a:extLst>
                  <a:ext uri="{FF2B5EF4-FFF2-40B4-BE49-F238E27FC236}">
                    <a16:creationId xmlns:a16="http://schemas.microsoft.com/office/drawing/2014/main" id="{A325E59F-B4D9-6BCD-3C61-A1E6520AA59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1" name="Minuszeichen 3475">
                <a:extLst>
                  <a:ext uri="{FF2B5EF4-FFF2-40B4-BE49-F238E27FC236}">
                    <a16:creationId xmlns:a16="http://schemas.microsoft.com/office/drawing/2014/main" id="{46653E36-2AD1-011B-C104-6EFF32A31CE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27" name="Gruppieren 6026">
            <a:extLst>
              <a:ext uri="{FF2B5EF4-FFF2-40B4-BE49-F238E27FC236}">
                <a16:creationId xmlns:a16="http://schemas.microsoft.com/office/drawing/2014/main" id="{F55206E7-5AF2-B5D6-A0CC-0C4844E4708A}"/>
              </a:ext>
            </a:extLst>
          </p:cNvPr>
          <p:cNvGrpSpPr>
            <a:grpSpLocks noChangeAspect="1"/>
          </p:cNvGrpSpPr>
          <p:nvPr/>
        </p:nvGrpSpPr>
        <p:grpSpPr>
          <a:xfrm>
            <a:off x="2260791" y="4226697"/>
            <a:ext cx="944149" cy="979578"/>
            <a:chOff x="3576000" y="816426"/>
            <a:chExt cx="5040000" cy="5229127"/>
          </a:xfrm>
        </p:grpSpPr>
        <p:grpSp>
          <p:nvGrpSpPr>
            <p:cNvPr id="6028" name="Magnesium ohne e-">
              <a:extLst>
                <a:ext uri="{FF2B5EF4-FFF2-40B4-BE49-F238E27FC236}">
                  <a16:creationId xmlns:a16="http://schemas.microsoft.com/office/drawing/2014/main" id="{6AE51B91-05D3-1749-5FC1-DFEA640514B0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065" name="K-Schale">
                <a:extLst>
                  <a:ext uri="{FF2B5EF4-FFF2-40B4-BE49-F238E27FC236}">
                    <a16:creationId xmlns:a16="http://schemas.microsoft.com/office/drawing/2014/main" id="{5F2AFF2B-1F64-FC00-084A-5B4199448B17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066" name="Atomkern mit Protonen und Neutronen">
                <a:extLst>
                  <a:ext uri="{FF2B5EF4-FFF2-40B4-BE49-F238E27FC236}">
                    <a16:creationId xmlns:a16="http://schemas.microsoft.com/office/drawing/2014/main" id="{5D7D6BE5-7F09-E27E-BA04-D8A659A0AF5E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069" name="Atomkern">
                  <a:extLst>
                    <a:ext uri="{FF2B5EF4-FFF2-40B4-BE49-F238E27FC236}">
                      <a16:creationId xmlns:a16="http://schemas.microsoft.com/office/drawing/2014/main" id="{C8377CED-2523-86FC-CC70-8F7DAE17132D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070" name="Gruppieren 6069">
                  <a:extLst>
                    <a:ext uri="{FF2B5EF4-FFF2-40B4-BE49-F238E27FC236}">
                      <a16:creationId xmlns:a16="http://schemas.microsoft.com/office/drawing/2014/main" id="{569F068C-B718-6E19-44ED-27BB7D9122C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16" name="Ellipse 3640">
                    <a:extLst>
                      <a:ext uri="{FF2B5EF4-FFF2-40B4-BE49-F238E27FC236}">
                        <a16:creationId xmlns:a16="http://schemas.microsoft.com/office/drawing/2014/main" id="{338C116D-4F14-F408-CCAF-38DF9F4D93B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7" name="Additionszeichen 3641">
                    <a:extLst>
                      <a:ext uri="{FF2B5EF4-FFF2-40B4-BE49-F238E27FC236}">
                        <a16:creationId xmlns:a16="http://schemas.microsoft.com/office/drawing/2014/main" id="{5F6CB666-2652-D028-4730-30FFEEE8108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71" name="Gruppieren 6070">
                  <a:extLst>
                    <a:ext uri="{FF2B5EF4-FFF2-40B4-BE49-F238E27FC236}">
                      <a16:creationId xmlns:a16="http://schemas.microsoft.com/office/drawing/2014/main" id="{FDC2C1F6-2E88-E5C1-4F33-1ECFA55C32F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14" name="Ellipse 3638">
                    <a:extLst>
                      <a:ext uri="{FF2B5EF4-FFF2-40B4-BE49-F238E27FC236}">
                        <a16:creationId xmlns:a16="http://schemas.microsoft.com/office/drawing/2014/main" id="{059AB261-1D87-8E06-5AC1-5699EBC96CC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5" name="Additionszeichen 3639">
                    <a:extLst>
                      <a:ext uri="{FF2B5EF4-FFF2-40B4-BE49-F238E27FC236}">
                        <a16:creationId xmlns:a16="http://schemas.microsoft.com/office/drawing/2014/main" id="{C34CA86F-255C-B4B9-5D65-E3DA03B9FDC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72" name="Gruppieren 6071">
                  <a:extLst>
                    <a:ext uri="{FF2B5EF4-FFF2-40B4-BE49-F238E27FC236}">
                      <a16:creationId xmlns:a16="http://schemas.microsoft.com/office/drawing/2014/main" id="{23975B2E-BAA2-1070-B8D6-E192AB48118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12" name="Ellipse 3636">
                    <a:extLst>
                      <a:ext uri="{FF2B5EF4-FFF2-40B4-BE49-F238E27FC236}">
                        <a16:creationId xmlns:a16="http://schemas.microsoft.com/office/drawing/2014/main" id="{D3A11675-64BF-10AF-63CD-49D2C0487EF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3" name="Additionszeichen 3637">
                    <a:extLst>
                      <a:ext uri="{FF2B5EF4-FFF2-40B4-BE49-F238E27FC236}">
                        <a16:creationId xmlns:a16="http://schemas.microsoft.com/office/drawing/2014/main" id="{CA224C84-8D95-DC83-A9A6-966018A1507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73" name="Gruppieren 6072">
                  <a:extLst>
                    <a:ext uri="{FF2B5EF4-FFF2-40B4-BE49-F238E27FC236}">
                      <a16:creationId xmlns:a16="http://schemas.microsoft.com/office/drawing/2014/main" id="{4AE2025D-B07D-1A74-F75E-BFD2A607222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10" name="Ellipse 3634">
                    <a:extLst>
                      <a:ext uri="{FF2B5EF4-FFF2-40B4-BE49-F238E27FC236}">
                        <a16:creationId xmlns:a16="http://schemas.microsoft.com/office/drawing/2014/main" id="{8F53F153-115E-0598-2964-E4BF04C0B88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1" name="Additionszeichen 3635">
                    <a:extLst>
                      <a:ext uri="{FF2B5EF4-FFF2-40B4-BE49-F238E27FC236}">
                        <a16:creationId xmlns:a16="http://schemas.microsoft.com/office/drawing/2014/main" id="{CAFEAFCD-4D8B-8BFC-4549-306202DF2EC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74" name="Gruppieren 6073">
                  <a:extLst>
                    <a:ext uri="{FF2B5EF4-FFF2-40B4-BE49-F238E27FC236}">
                      <a16:creationId xmlns:a16="http://schemas.microsoft.com/office/drawing/2014/main" id="{2DA33FBC-F7FE-4507-C804-938D78476CB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08" name="Ellipse 3632">
                    <a:extLst>
                      <a:ext uri="{FF2B5EF4-FFF2-40B4-BE49-F238E27FC236}">
                        <a16:creationId xmlns:a16="http://schemas.microsoft.com/office/drawing/2014/main" id="{9AEAD3A5-C69A-14B5-EA1E-366BDCFDEC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09" name="Additionszeichen 3633">
                    <a:extLst>
                      <a:ext uri="{FF2B5EF4-FFF2-40B4-BE49-F238E27FC236}">
                        <a16:creationId xmlns:a16="http://schemas.microsoft.com/office/drawing/2014/main" id="{948C6D05-1288-B749-D39E-B301E1E819B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75" name="Gruppieren 6074">
                  <a:extLst>
                    <a:ext uri="{FF2B5EF4-FFF2-40B4-BE49-F238E27FC236}">
                      <a16:creationId xmlns:a16="http://schemas.microsoft.com/office/drawing/2014/main" id="{92344663-D42C-21E5-BC29-0ED0CD2E826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06" name="Ellipse 3630">
                    <a:extLst>
                      <a:ext uri="{FF2B5EF4-FFF2-40B4-BE49-F238E27FC236}">
                        <a16:creationId xmlns:a16="http://schemas.microsoft.com/office/drawing/2014/main" id="{B7C17D7A-59CC-0C28-F7FC-710EF8EB8D7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07" name="Additionszeichen 3631">
                    <a:extLst>
                      <a:ext uri="{FF2B5EF4-FFF2-40B4-BE49-F238E27FC236}">
                        <a16:creationId xmlns:a16="http://schemas.microsoft.com/office/drawing/2014/main" id="{467B70F2-A07E-2B47-0C5A-CED3920C6C6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76" name="Gruppieren 6075">
                  <a:extLst>
                    <a:ext uri="{FF2B5EF4-FFF2-40B4-BE49-F238E27FC236}">
                      <a16:creationId xmlns:a16="http://schemas.microsoft.com/office/drawing/2014/main" id="{9AF15634-09ED-E7E5-F63B-2F329E86305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04" name="Ellipse 3628">
                    <a:extLst>
                      <a:ext uri="{FF2B5EF4-FFF2-40B4-BE49-F238E27FC236}">
                        <a16:creationId xmlns:a16="http://schemas.microsoft.com/office/drawing/2014/main" id="{4CEC1FF7-3A69-36D3-B5D0-66D54BFC622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05" name="Additionszeichen 3629">
                    <a:extLst>
                      <a:ext uri="{FF2B5EF4-FFF2-40B4-BE49-F238E27FC236}">
                        <a16:creationId xmlns:a16="http://schemas.microsoft.com/office/drawing/2014/main" id="{1EA10C11-47BA-B8B7-C19B-156690AC0F6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77" name="Gruppieren 6076">
                  <a:extLst>
                    <a:ext uri="{FF2B5EF4-FFF2-40B4-BE49-F238E27FC236}">
                      <a16:creationId xmlns:a16="http://schemas.microsoft.com/office/drawing/2014/main" id="{80C62DD7-256C-E4E7-2355-A28773D4212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02" name="Ellipse 3626">
                    <a:extLst>
                      <a:ext uri="{FF2B5EF4-FFF2-40B4-BE49-F238E27FC236}">
                        <a16:creationId xmlns:a16="http://schemas.microsoft.com/office/drawing/2014/main" id="{0BCC2EC0-400B-5755-9259-433264B63BC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03" name="Additionszeichen 3627">
                    <a:extLst>
                      <a:ext uri="{FF2B5EF4-FFF2-40B4-BE49-F238E27FC236}">
                        <a16:creationId xmlns:a16="http://schemas.microsoft.com/office/drawing/2014/main" id="{B5BE07F6-A3A8-B885-CE3E-BD57B8681D6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78" name="Gruppieren 6077">
                  <a:extLst>
                    <a:ext uri="{FF2B5EF4-FFF2-40B4-BE49-F238E27FC236}">
                      <a16:creationId xmlns:a16="http://schemas.microsoft.com/office/drawing/2014/main" id="{BF2A13BE-0A8C-8986-26B9-AF3F75D6B4E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00" name="Ellipse 3624">
                    <a:extLst>
                      <a:ext uri="{FF2B5EF4-FFF2-40B4-BE49-F238E27FC236}">
                        <a16:creationId xmlns:a16="http://schemas.microsoft.com/office/drawing/2014/main" id="{AA5B313A-C063-6C39-CE38-C4CAB37A01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01" name="Additionszeichen 3625">
                    <a:extLst>
                      <a:ext uri="{FF2B5EF4-FFF2-40B4-BE49-F238E27FC236}">
                        <a16:creationId xmlns:a16="http://schemas.microsoft.com/office/drawing/2014/main" id="{1D5B5C4D-DD6C-886D-2717-3E43CC471A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79" name="Gruppieren 6078">
                  <a:extLst>
                    <a:ext uri="{FF2B5EF4-FFF2-40B4-BE49-F238E27FC236}">
                      <a16:creationId xmlns:a16="http://schemas.microsoft.com/office/drawing/2014/main" id="{A244D627-7080-D0F7-3C58-B8D78DFF963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98" name="Ellipse 3622">
                    <a:extLst>
                      <a:ext uri="{FF2B5EF4-FFF2-40B4-BE49-F238E27FC236}">
                        <a16:creationId xmlns:a16="http://schemas.microsoft.com/office/drawing/2014/main" id="{ED4E13EA-4EF7-48A3-A0F7-006BC3EF167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99" name="Additionszeichen 3623">
                    <a:extLst>
                      <a:ext uri="{FF2B5EF4-FFF2-40B4-BE49-F238E27FC236}">
                        <a16:creationId xmlns:a16="http://schemas.microsoft.com/office/drawing/2014/main" id="{0CE41220-E0EA-A85D-DD94-019AC1C0E2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80" name="Gruppieren 6079">
                  <a:extLst>
                    <a:ext uri="{FF2B5EF4-FFF2-40B4-BE49-F238E27FC236}">
                      <a16:creationId xmlns:a16="http://schemas.microsoft.com/office/drawing/2014/main" id="{941B73D3-DCC1-DE4B-793D-66EAB54E335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96" name="Ellipse 3620">
                    <a:extLst>
                      <a:ext uri="{FF2B5EF4-FFF2-40B4-BE49-F238E27FC236}">
                        <a16:creationId xmlns:a16="http://schemas.microsoft.com/office/drawing/2014/main" id="{F5351602-CA71-01AF-1964-F93D7FE1F9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97" name="Additionszeichen 3621">
                    <a:extLst>
                      <a:ext uri="{FF2B5EF4-FFF2-40B4-BE49-F238E27FC236}">
                        <a16:creationId xmlns:a16="http://schemas.microsoft.com/office/drawing/2014/main" id="{51302B21-FEE8-D5F1-6FE5-08AE2C49497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81" name="Gruppieren 6080">
                  <a:extLst>
                    <a:ext uri="{FF2B5EF4-FFF2-40B4-BE49-F238E27FC236}">
                      <a16:creationId xmlns:a16="http://schemas.microsoft.com/office/drawing/2014/main" id="{AC3B68DB-B3D5-CADC-539E-4A14BB51478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94" name="Ellipse 3618">
                    <a:extLst>
                      <a:ext uri="{FF2B5EF4-FFF2-40B4-BE49-F238E27FC236}">
                        <a16:creationId xmlns:a16="http://schemas.microsoft.com/office/drawing/2014/main" id="{4F48E13D-5CDE-149C-1764-70D0F23EBB8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95" name="Additionszeichen 3619">
                    <a:extLst>
                      <a:ext uri="{FF2B5EF4-FFF2-40B4-BE49-F238E27FC236}">
                        <a16:creationId xmlns:a16="http://schemas.microsoft.com/office/drawing/2014/main" id="{87203265-49D9-9837-5F87-ECC690E87B5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082" name="Ellipse 3606">
                  <a:extLst>
                    <a:ext uri="{FF2B5EF4-FFF2-40B4-BE49-F238E27FC236}">
                      <a16:creationId xmlns:a16="http://schemas.microsoft.com/office/drawing/2014/main" id="{2FCDB4A5-2159-3DB1-0D43-D6AE3EF2864F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3" name="Ellipse 3607">
                  <a:extLst>
                    <a:ext uri="{FF2B5EF4-FFF2-40B4-BE49-F238E27FC236}">
                      <a16:creationId xmlns:a16="http://schemas.microsoft.com/office/drawing/2014/main" id="{187A48B4-2AAF-FB04-052C-9E03E574508E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4" name="Ellipse 3608">
                  <a:extLst>
                    <a:ext uri="{FF2B5EF4-FFF2-40B4-BE49-F238E27FC236}">
                      <a16:creationId xmlns:a16="http://schemas.microsoft.com/office/drawing/2014/main" id="{E21E772C-7CFA-4AED-4776-3ADB36998986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5" name="Ellipse 3609">
                  <a:extLst>
                    <a:ext uri="{FF2B5EF4-FFF2-40B4-BE49-F238E27FC236}">
                      <a16:creationId xmlns:a16="http://schemas.microsoft.com/office/drawing/2014/main" id="{78CAE032-B788-C7D1-E15A-C43091D802DC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6" name="Ellipse 3610">
                  <a:extLst>
                    <a:ext uri="{FF2B5EF4-FFF2-40B4-BE49-F238E27FC236}">
                      <a16:creationId xmlns:a16="http://schemas.microsoft.com/office/drawing/2014/main" id="{DC63E00E-3C53-C5A4-376D-B1EC92976815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7" name="Ellipse 3611">
                  <a:extLst>
                    <a:ext uri="{FF2B5EF4-FFF2-40B4-BE49-F238E27FC236}">
                      <a16:creationId xmlns:a16="http://schemas.microsoft.com/office/drawing/2014/main" id="{03066CA8-EB46-D0BF-9B19-7BCC2A5B2E65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8" name="Ellipse 3612">
                  <a:extLst>
                    <a:ext uri="{FF2B5EF4-FFF2-40B4-BE49-F238E27FC236}">
                      <a16:creationId xmlns:a16="http://schemas.microsoft.com/office/drawing/2014/main" id="{EE68B703-8EDE-5683-76C1-DA33C8197435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9" name="Ellipse 3613">
                  <a:extLst>
                    <a:ext uri="{FF2B5EF4-FFF2-40B4-BE49-F238E27FC236}">
                      <a16:creationId xmlns:a16="http://schemas.microsoft.com/office/drawing/2014/main" id="{809C8C8E-59CC-DD14-BA27-D071F74B34BA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90" name="Ellipse 3614">
                  <a:extLst>
                    <a:ext uri="{FF2B5EF4-FFF2-40B4-BE49-F238E27FC236}">
                      <a16:creationId xmlns:a16="http://schemas.microsoft.com/office/drawing/2014/main" id="{CD83DD6B-169D-2187-C3D8-1430A09D195E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91" name="Ellipse 3615">
                  <a:extLst>
                    <a:ext uri="{FF2B5EF4-FFF2-40B4-BE49-F238E27FC236}">
                      <a16:creationId xmlns:a16="http://schemas.microsoft.com/office/drawing/2014/main" id="{BD5C6F30-AA5E-8363-CDF8-1BF02EE1AD56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92" name="Ellipse 3616">
                  <a:extLst>
                    <a:ext uri="{FF2B5EF4-FFF2-40B4-BE49-F238E27FC236}">
                      <a16:creationId xmlns:a16="http://schemas.microsoft.com/office/drawing/2014/main" id="{58E242B4-6B43-C0BD-751A-B127462B908A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93" name="Ellipse 3617">
                  <a:extLst>
                    <a:ext uri="{FF2B5EF4-FFF2-40B4-BE49-F238E27FC236}">
                      <a16:creationId xmlns:a16="http://schemas.microsoft.com/office/drawing/2014/main" id="{1109CC1A-DE01-2211-D5A8-4E18842F9748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067" name="L-Schale">
                <a:extLst>
                  <a:ext uri="{FF2B5EF4-FFF2-40B4-BE49-F238E27FC236}">
                    <a16:creationId xmlns:a16="http://schemas.microsoft.com/office/drawing/2014/main" id="{45E7F876-1676-7EB7-93CE-B9A9535BD032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8" name="M-Schale">
                <a:extLst>
                  <a:ext uri="{FF2B5EF4-FFF2-40B4-BE49-F238E27FC236}">
                    <a16:creationId xmlns:a16="http://schemas.microsoft.com/office/drawing/2014/main" id="{C705A076-FD40-D2FE-86C5-F335D89CDF1C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29" name="Gruppieren 6028">
              <a:extLst>
                <a:ext uri="{FF2B5EF4-FFF2-40B4-BE49-F238E27FC236}">
                  <a16:creationId xmlns:a16="http://schemas.microsoft.com/office/drawing/2014/main" id="{BC1771CD-6999-472F-7C8D-00F5F33295C8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063" name="Ellipse 3587">
                <a:extLst>
                  <a:ext uri="{FF2B5EF4-FFF2-40B4-BE49-F238E27FC236}">
                    <a16:creationId xmlns:a16="http://schemas.microsoft.com/office/drawing/2014/main" id="{0B3BE285-0FB8-AC2D-3DC7-BC0A015372C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4" name="Minuszeichen 3588">
                <a:extLst>
                  <a:ext uri="{FF2B5EF4-FFF2-40B4-BE49-F238E27FC236}">
                    <a16:creationId xmlns:a16="http://schemas.microsoft.com/office/drawing/2014/main" id="{41F91FF3-D844-E2E7-D8D7-E9D3AAF0C6A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0" name="Gruppieren 6029">
              <a:extLst>
                <a:ext uri="{FF2B5EF4-FFF2-40B4-BE49-F238E27FC236}">
                  <a16:creationId xmlns:a16="http://schemas.microsoft.com/office/drawing/2014/main" id="{1E9800B4-9C4A-894D-03E5-35745FBC56B7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061" name="Ellipse 3585">
                <a:extLst>
                  <a:ext uri="{FF2B5EF4-FFF2-40B4-BE49-F238E27FC236}">
                    <a16:creationId xmlns:a16="http://schemas.microsoft.com/office/drawing/2014/main" id="{F5774980-8B39-7BB7-404C-D01091EA5B8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2" name="Minuszeichen 3586">
                <a:extLst>
                  <a:ext uri="{FF2B5EF4-FFF2-40B4-BE49-F238E27FC236}">
                    <a16:creationId xmlns:a16="http://schemas.microsoft.com/office/drawing/2014/main" id="{EF3A7C0F-C73E-720E-12B3-5CF41A08D39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1" name="Gruppieren 6030">
              <a:extLst>
                <a:ext uri="{FF2B5EF4-FFF2-40B4-BE49-F238E27FC236}">
                  <a16:creationId xmlns:a16="http://schemas.microsoft.com/office/drawing/2014/main" id="{D132966B-3879-BD2F-6764-6706F81E249B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059" name="Ellipse 3583">
                <a:extLst>
                  <a:ext uri="{FF2B5EF4-FFF2-40B4-BE49-F238E27FC236}">
                    <a16:creationId xmlns:a16="http://schemas.microsoft.com/office/drawing/2014/main" id="{155F7316-B9D7-CF49-1B32-8D98FDB17CC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0" name="Minuszeichen 3584">
                <a:extLst>
                  <a:ext uri="{FF2B5EF4-FFF2-40B4-BE49-F238E27FC236}">
                    <a16:creationId xmlns:a16="http://schemas.microsoft.com/office/drawing/2014/main" id="{B6DBA1C3-A05F-2C4F-4B63-D2AC66E0DEF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2" name="Gruppieren 6031">
              <a:extLst>
                <a:ext uri="{FF2B5EF4-FFF2-40B4-BE49-F238E27FC236}">
                  <a16:creationId xmlns:a16="http://schemas.microsoft.com/office/drawing/2014/main" id="{2A5A1ACE-41AD-98D2-D560-EC9F7B5B9198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057" name="Ellipse 3581">
                <a:extLst>
                  <a:ext uri="{FF2B5EF4-FFF2-40B4-BE49-F238E27FC236}">
                    <a16:creationId xmlns:a16="http://schemas.microsoft.com/office/drawing/2014/main" id="{B579EAA2-E1B5-2FEF-AFD5-79D14C70299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58" name="Minuszeichen 3582">
                <a:extLst>
                  <a:ext uri="{FF2B5EF4-FFF2-40B4-BE49-F238E27FC236}">
                    <a16:creationId xmlns:a16="http://schemas.microsoft.com/office/drawing/2014/main" id="{26FBF532-E327-1C54-FBD4-24B540CC8E7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3" name="Gruppieren 6032">
              <a:extLst>
                <a:ext uri="{FF2B5EF4-FFF2-40B4-BE49-F238E27FC236}">
                  <a16:creationId xmlns:a16="http://schemas.microsoft.com/office/drawing/2014/main" id="{44614D38-8B07-7218-6629-B0BA8B897F07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055" name="Ellipse 3579">
                <a:extLst>
                  <a:ext uri="{FF2B5EF4-FFF2-40B4-BE49-F238E27FC236}">
                    <a16:creationId xmlns:a16="http://schemas.microsoft.com/office/drawing/2014/main" id="{B2417566-33FE-4ECA-DAA4-B400B4A8882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56" name="Minuszeichen 3580">
                <a:extLst>
                  <a:ext uri="{FF2B5EF4-FFF2-40B4-BE49-F238E27FC236}">
                    <a16:creationId xmlns:a16="http://schemas.microsoft.com/office/drawing/2014/main" id="{704CB2D0-EA7A-3487-78A3-B0527FBF310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4" name="Gruppieren 6033">
              <a:extLst>
                <a:ext uri="{FF2B5EF4-FFF2-40B4-BE49-F238E27FC236}">
                  <a16:creationId xmlns:a16="http://schemas.microsoft.com/office/drawing/2014/main" id="{C97E5E1B-1FB8-556A-1F2C-47EDB0EB7DEB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053" name="Ellipse 3577">
                <a:extLst>
                  <a:ext uri="{FF2B5EF4-FFF2-40B4-BE49-F238E27FC236}">
                    <a16:creationId xmlns:a16="http://schemas.microsoft.com/office/drawing/2014/main" id="{2F7A7739-0877-D44C-4137-6EABCD660E2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54" name="Minuszeichen 3578">
                <a:extLst>
                  <a:ext uri="{FF2B5EF4-FFF2-40B4-BE49-F238E27FC236}">
                    <a16:creationId xmlns:a16="http://schemas.microsoft.com/office/drawing/2014/main" id="{71780D0D-2C86-A79A-42D2-9A556DAA6F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5" name="Gruppieren 6034">
              <a:extLst>
                <a:ext uri="{FF2B5EF4-FFF2-40B4-BE49-F238E27FC236}">
                  <a16:creationId xmlns:a16="http://schemas.microsoft.com/office/drawing/2014/main" id="{EBFC50EB-1903-C0C9-E3E5-1737088010B6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051" name="Ellipse 3575">
                <a:extLst>
                  <a:ext uri="{FF2B5EF4-FFF2-40B4-BE49-F238E27FC236}">
                    <a16:creationId xmlns:a16="http://schemas.microsoft.com/office/drawing/2014/main" id="{70F52AEF-6222-776C-DB91-B7D2D927188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52" name="Minuszeichen 3576">
                <a:extLst>
                  <a:ext uri="{FF2B5EF4-FFF2-40B4-BE49-F238E27FC236}">
                    <a16:creationId xmlns:a16="http://schemas.microsoft.com/office/drawing/2014/main" id="{9DEAAD09-C24D-EF3E-0137-BBDE38B7994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6" name="Gruppieren 6035">
              <a:extLst>
                <a:ext uri="{FF2B5EF4-FFF2-40B4-BE49-F238E27FC236}">
                  <a16:creationId xmlns:a16="http://schemas.microsoft.com/office/drawing/2014/main" id="{B8F87ECC-E665-3E42-B659-3F2059AC0B4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049" name="Ellipse 3573">
                <a:extLst>
                  <a:ext uri="{FF2B5EF4-FFF2-40B4-BE49-F238E27FC236}">
                    <a16:creationId xmlns:a16="http://schemas.microsoft.com/office/drawing/2014/main" id="{C9DD2D88-7FE3-7ED0-6E64-47149B6FE17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50" name="Minuszeichen 3574">
                <a:extLst>
                  <a:ext uri="{FF2B5EF4-FFF2-40B4-BE49-F238E27FC236}">
                    <a16:creationId xmlns:a16="http://schemas.microsoft.com/office/drawing/2014/main" id="{F928A912-1404-4FB7-F989-0CB9EA25C14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7" name="Gruppieren 6036">
              <a:extLst>
                <a:ext uri="{FF2B5EF4-FFF2-40B4-BE49-F238E27FC236}">
                  <a16:creationId xmlns:a16="http://schemas.microsoft.com/office/drawing/2014/main" id="{40399A5E-FDD4-E2E1-19FE-83C9436E1FCF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047" name="Ellipse 3571">
                <a:extLst>
                  <a:ext uri="{FF2B5EF4-FFF2-40B4-BE49-F238E27FC236}">
                    <a16:creationId xmlns:a16="http://schemas.microsoft.com/office/drawing/2014/main" id="{ED12FC2D-1D6C-3FF4-3238-1E54191C72D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48" name="Minuszeichen 3572">
                <a:extLst>
                  <a:ext uri="{FF2B5EF4-FFF2-40B4-BE49-F238E27FC236}">
                    <a16:creationId xmlns:a16="http://schemas.microsoft.com/office/drawing/2014/main" id="{D7F09F79-6CB6-7F1C-A749-C9E0F9AC4D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8" name="Gruppieren 6037">
              <a:extLst>
                <a:ext uri="{FF2B5EF4-FFF2-40B4-BE49-F238E27FC236}">
                  <a16:creationId xmlns:a16="http://schemas.microsoft.com/office/drawing/2014/main" id="{52EA6C65-37BE-2C26-8069-5CD23C1C2ACA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045" name="Ellipse 3569">
                <a:extLst>
                  <a:ext uri="{FF2B5EF4-FFF2-40B4-BE49-F238E27FC236}">
                    <a16:creationId xmlns:a16="http://schemas.microsoft.com/office/drawing/2014/main" id="{0C52F891-EADF-ACB6-1E3C-1F9E4B3321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46" name="Minuszeichen 3570">
                <a:extLst>
                  <a:ext uri="{FF2B5EF4-FFF2-40B4-BE49-F238E27FC236}">
                    <a16:creationId xmlns:a16="http://schemas.microsoft.com/office/drawing/2014/main" id="{A4FAB008-F2A8-3F98-48E7-F421B64228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9" name="Gruppieren 6038">
              <a:extLst>
                <a:ext uri="{FF2B5EF4-FFF2-40B4-BE49-F238E27FC236}">
                  <a16:creationId xmlns:a16="http://schemas.microsoft.com/office/drawing/2014/main" id="{925E4455-9517-98EC-9F44-A34732824DA3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043" name="Ellipse 3567">
                <a:extLst>
                  <a:ext uri="{FF2B5EF4-FFF2-40B4-BE49-F238E27FC236}">
                    <a16:creationId xmlns:a16="http://schemas.microsoft.com/office/drawing/2014/main" id="{E4AE6D75-66C2-9229-A4BB-C80597E8C2E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44" name="Minuszeichen 3568">
                <a:extLst>
                  <a:ext uri="{FF2B5EF4-FFF2-40B4-BE49-F238E27FC236}">
                    <a16:creationId xmlns:a16="http://schemas.microsoft.com/office/drawing/2014/main" id="{B0A7BC45-9BF6-32E6-3ACE-0CCD3E2B9B4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40" name="Gruppieren 6039">
              <a:extLst>
                <a:ext uri="{FF2B5EF4-FFF2-40B4-BE49-F238E27FC236}">
                  <a16:creationId xmlns:a16="http://schemas.microsoft.com/office/drawing/2014/main" id="{AC9A080C-F588-4394-8B76-E67370B9B326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041" name="Ellipse 3565">
                <a:extLst>
                  <a:ext uri="{FF2B5EF4-FFF2-40B4-BE49-F238E27FC236}">
                    <a16:creationId xmlns:a16="http://schemas.microsoft.com/office/drawing/2014/main" id="{254E01FB-A54F-B433-09D8-6F7CF3642C0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42" name="Minuszeichen 3566">
                <a:extLst>
                  <a:ext uri="{FF2B5EF4-FFF2-40B4-BE49-F238E27FC236}">
                    <a16:creationId xmlns:a16="http://schemas.microsoft.com/office/drawing/2014/main" id="{DB852372-CC6D-B245-87B3-A5C763B55DA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118" name="Gruppieren 6117">
            <a:extLst>
              <a:ext uri="{FF2B5EF4-FFF2-40B4-BE49-F238E27FC236}">
                <a16:creationId xmlns:a16="http://schemas.microsoft.com/office/drawing/2014/main" id="{55DFE5C1-9150-A453-79AD-AB18444312E6}"/>
              </a:ext>
            </a:extLst>
          </p:cNvPr>
          <p:cNvGrpSpPr>
            <a:grpSpLocks noChangeAspect="1"/>
          </p:cNvGrpSpPr>
          <p:nvPr/>
        </p:nvGrpSpPr>
        <p:grpSpPr>
          <a:xfrm>
            <a:off x="3544341" y="4226697"/>
            <a:ext cx="944149" cy="979578"/>
            <a:chOff x="3576000" y="816426"/>
            <a:chExt cx="5040000" cy="5229127"/>
          </a:xfrm>
        </p:grpSpPr>
        <p:grpSp>
          <p:nvGrpSpPr>
            <p:cNvPr id="6119" name="Magnesium ohne e-">
              <a:extLst>
                <a:ext uri="{FF2B5EF4-FFF2-40B4-BE49-F238E27FC236}">
                  <a16:creationId xmlns:a16="http://schemas.microsoft.com/office/drawing/2014/main" id="{23601D25-82A5-2A16-9EF9-4D828DBB464A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156" name="K-Schale">
                <a:extLst>
                  <a:ext uri="{FF2B5EF4-FFF2-40B4-BE49-F238E27FC236}">
                    <a16:creationId xmlns:a16="http://schemas.microsoft.com/office/drawing/2014/main" id="{DA9E6874-C163-5DBB-E2F5-926524A994B9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157" name="Atomkern mit Protonen und Neutronen">
                <a:extLst>
                  <a:ext uri="{FF2B5EF4-FFF2-40B4-BE49-F238E27FC236}">
                    <a16:creationId xmlns:a16="http://schemas.microsoft.com/office/drawing/2014/main" id="{2AA8A400-A700-329D-53A1-387F6C67D40E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160" name="Atomkern">
                  <a:extLst>
                    <a:ext uri="{FF2B5EF4-FFF2-40B4-BE49-F238E27FC236}">
                      <a16:creationId xmlns:a16="http://schemas.microsoft.com/office/drawing/2014/main" id="{5DDA0E6F-FAB5-3FDF-F2F8-6A5FFD4F92B3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161" name="Gruppieren 6160">
                  <a:extLst>
                    <a:ext uri="{FF2B5EF4-FFF2-40B4-BE49-F238E27FC236}">
                      <a16:creationId xmlns:a16="http://schemas.microsoft.com/office/drawing/2014/main" id="{45713FF8-942C-9773-F26A-DBB3A0FF515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07" name="Ellipse 3731">
                    <a:extLst>
                      <a:ext uri="{FF2B5EF4-FFF2-40B4-BE49-F238E27FC236}">
                        <a16:creationId xmlns:a16="http://schemas.microsoft.com/office/drawing/2014/main" id="{26DB6A23-CB17-6636-D848-A1067712B4E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08" name="Additionszeichen 3732">
                    <a:extLst>
                      <a:ext uri="{FF2B5EF4-FFF2-40B4-BE49-F238E27FC236}">
                        <a16:creationId xmlns:a16="http://schemas.microsoft.com/office/drawing/2014/main" id="{6C1DED0F-7CFF-880D-2F09-E57426A1CD2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62" name="Gruppieren 6161">
                  <a:extLst>
                    <a:ext uri="{FF2B5EF4-FFF2-40B4-BE49-F238E27FC236}">
                      <a16:creationId xmlns:a16="http://schemas.microsoft.com/office/drawing/2014/main" id="{551A79A9-E1C0-4C49-27D1-597F0922D1E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05" name="Ellipse 3729">
                    <a:extLst>
                      <a:ext uri="{FF2B5EF4-FFF2-40B4-BE49-F238E27FC236}">
                        <a16:creationId xmlns:a16="http://schemas.microsoft.com/office/drawing/2014/main" id="{7600D242-8D3F-0CEB-C3AE-7A37B40CD06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06" name="Additionszeichen 3730">
                    <a:extLst>
                      <a:ext uri="{FF2B5EF4-FFF2-40B4-BE49-F238E27FC236}">
                        <a16:creationId xmlns:a16="http://schemas.microsoft.com/office/drawing/2014/main" id="{4E73377D-EC26-08C7-9EFD-EC31B50BFB2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63" name="Gruppieren 6162">
                  <a:extLst>
                    <a:ext uri="{FF2B5EF4-FFF2-40B4-BE49-F238E27FC236}">
                      <a16:creationId xmlns:a16="http://schemas.microsoft.com/office/drawing/2014/main" id="{28504D6B-9DF2-EF64-72FF-26A4DE4D1AD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03" name="Ellipse 3727">
                    <a:extLst>
                      <a:ext uri="{FF2B5EF4-FFF2-40B4-BE49-F238E27FC236}">
                        <a16:creationId xmlns:a16="http://schemas.microsoft.com/office/drawing/2014/main" id="{59950AC8-43C1-6E23-A343-013A1167346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04" name="Additionszeichen 3728">
                    <a:extLst>
                      <a:ext uri="{FF2B5EF4-FFF2-40B4-BE49-F238E27FC236}">
                        <a16:creationId xmlns:a16="http://schemas.microsoft.com/office/drawing/2014/main" id="{D08D02E6-EE8E-697D-B084-EEE0F78BF3B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64" name="Gruppieren 6163">
                  <a:extLst>
                    <a:ext uri="{FF2B5EF4-FFF2-40B4-BE49-F238E27FC236}">
                      <a16:creationId xmlns:a16="http://schemas.microsoft.com/office/drawing/2014/main" id="{E394F2D5-BA9F-D777-B2BD-C36D27F58C4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01" name="Ellipse 3725">
                    <a:extLst>
                      <a:ext uri="{FF2B5EF4-FFF2-40B4-BE49-F238E27FC236}">
                        <a16:creationId xmlns:a16="http://schemas.microsoft.com/office/drawing/2014/main" id="{1E5F7489-60E9-00B1-6F3D-3597FE5EEA8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02" name="Additionszeichen 3726">
                    <a:extLst>
                      <a:ext uri="{FF2B5EF4-FFF2-40B4-BE49-F238E27FC236}">
                        <a16:creationId xmlns:a16="http://schemas.microsoft.com/office/drawing/2014/main" id="{81A5D4CF-115A-4169-98E2-0D544617C27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65" name="Gruppieren 6164">
                  <a:extLst>
                    <a:ext uri="{FF2B5EF4-FFF2-40B4-BE49-F238E27FC236}">
                      <a16:creationId xmlns:a16="http://schemas.microsoft.com/office/drawing/2014/main" id="{2DEA8CD8-AF79-CB59-8A6E-C4519181F4D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99" name="Ellipse 3723">
                    <a:extLst>
                      <a:ext uri="{FF2B5EF4-FFF2-40B4-BE49-F238E27FC236}">
                        <a16:creationId xmlns:a16="http://schemas.microsoft.com/office/drawing/2014/main" id="{FFA8EEFA-CAE0-4FC2-2766-99D766240D9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00" name="Additionszeichen 3724">
                    <a:extLst>
                      <a:ext uri="{FF2B5EF4-FFF2-40B4-BE49-F238E27FC236}">
                        <a16:creationId xmlns:a16="http://schemas.microsoft.com/office/drawing/2014/main" id="{DE3A0E55-C7C6-C4AF-D8FA-D5B6C7AB134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66" name="Gruppieren 6165">
                  <a:extLst>
                    <a:ext uri="{FF2B5EF4-FFF2-40B4-BE49-F238E27FC236}">
                      <a16:creationId xmlns:a16="http://schemas.microsoft.com/office/drawing/2014/main" id="{1F4F7DBB-49AC-ACFE-B4EE-A25DF62F82E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97" name="Ellipse 3721">
                    <a:extLst>
                      <a:ext uri="{FF2B5EF4-FFF2-40B4-BE49-F238E27FC236}">
                        <a16:creationId xmlns:a16="http://schemas.microsoft.com/office/drawing/2014/main" id="{23444647-213F-1D12-3599-C2C31B5AAB7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98" name="Additionszeichen 3722">
                    <a:extLst>
                      <a:ext uri="{FF2B5EF4-FFF2-40B4-BE49-F238E27FC236}">
                        <a16:creationId xmlns:a16="http://schemas.microsoft.com/office/drawing/2014/main" id="{7C734850-31DA-865C-B8F2-2961D87435F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67" name="Gruppieren 6166">
                  <a:extLst>
                    <a:ext uri="{FF2B5EF4-FFF2-40B4-BE49-F238E27FC236}">
                      <a16:creationId xmlns:a16="http://schemas.microsoft.com/office/drawing/2014/main" id="{04616741-94B5-A890-4A51-6051D76E1EE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95" name="Ellipse 3719">
                    <a:extLst>
                      <a:ext uri="{FF2B5EF4-FFF2-40B4-BE49-F238E27FC236}">
                        <a16:creationId xmlns:a16="http://schemas.microsoft.com/office/drawing/2014/main" id="{B5B0020F-98B0-7F3F-D2F6-5ED4469FF1D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96" name="Additionszeichen 3720">
                    <a:extLst>
                      <a:ext uri="{FF2B5EF4-FFF2-40B4-BE49-F238E27FC236}">
                        <a16:creationId xmlns:a16="http://schemas.microsoft.com/office/drawing/2014/main" id="{50AF6B71-EAC4-E7DE-BA0F-8D0F652EDCE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68" name="Gruppieren 6167">
                  <a:extLst>
                    <a:ext uri="{FF2B5EF4-FFF2-40B4-BE49-F238E27FC236}">
                      <a16:creationId xmlns:a16="http://schemas.microsoft.com/office/drawing/2014/main" id="{B22BB18A-87C2-434A-A71B-DD93E3CF8C0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93" name="Ellipse 3717">
                    <a:extLst>
                      <a:ext uri="{FF2B5EF4-FFF2-40B4-BE49-F238E27FC236}">
                        <a16:creationId xmlns:a16="http://schemas.microsoft.com/office/drawing/2014/main" id="{14E46D27-0097-BC14-82F2-7EC5A15C323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94" name="Additionszeichen 3718">
                    <a:extLst>
                      <a:ext uri="{FF2B5EF4-FFF2-40B4-BE49-F238E27FC236}">
                        <a16:creationId xmlns:a16="http://schemas.microsoft.com/office/drawing/2014/main" id="{EBB9D7DD-63B0-ADD4-44E3-CBAD832A59E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69" name="Gruppieren 6168">
                  <a:extLst>
                    <a:ext uri="{FF2B5EF4-FFF2-40B4-BE49-F238E27FC236}">
                      <a16:creationId xmlns:a16="http://schemas.microsoft.com/office/drawing/2014/main" id="{5FF454EC-9CCA-506A-7F19-29091E49330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91" name="Ellipse 3715">
                    <a:extLst>
                      <a:ext uri="{FF2B5EF4-FFF2-40B4-BE49-F238E27FC236}">
                        <a16:creationId xmlns:a16="http://schemas.microsoft.com/office/drawing/2014/main" id="{FD19210F-A69B-2310-8ED3-1564792A7CC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92" name="Additionszeichen 3716">
                    <a:extLst>
                      <a:ext uri="{FF2B5EF4-FFF2-40B4-BE49-F238E27FC236}">
                        <a16:creationId xmlns:a16="http://schemas.microsoft.com/office/drawing/2014/main" id="{1008789C-2DB8-4085-A962-3AADD6C0E55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70" name="Gruppieren 6169">
                  <a:extLst>
                    <a:ext uri="{FF2B5EF4-FFF2-40B4-BE49-F238E27FC236}">
                      <a16:creationId xmlns:a16="http://schemas.microsoft.com/office/drawing/2014/main" id="{197D6C07-FC4C-AF16-B99A-83D15417180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89" name="Ellipse 3713">
                    <a:extLst>
                      <a:ext uri="{FF2B5EF4-FFF2-40B4-BE49-F238E27FC236}">
                        <a16:creationId xmlns:a16="http://schemas.microsoft.com/office/drawing/2014/main" id="{9773A36A-E838-28F3-08D3-630B5C7712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90" name="Additionszeichen 3714">
                    <a:extLst>
                      <a:ext uri="{FF2B5EF4-FFF2-40B4-BE49-F238E27FC236}">
                        <a16:creationId xmlns:a16="http://schemas.microsoft.com/office/drawing/2014/main" id="{56134136-1205-9847-0A97-D3E1D2B7847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71" name="Gruppieren 6170">
                  <a:extLst>
                    <a:ext uri="{FF2B5EF4-FFF2-40B4-BE49-F238E27FC236}">
                      <a16:creationId xmlns:a16="http://schemas.microsoft.com/office/drawing/2014/main" id="{C2109523-7AA9-8740-909D-E2117D945C5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87" name="Ellipse 3711">
                    <a:extLst>
                      <a:ext uri="{FF2B5EF4-FFF2-40B4-BE49-F238E27FC236}">
                        <a16:creationId xmlns:a16="http://schemas.microsoft.com/office/drawing/2014/main" id="{6E9F8F4D-A2AF-8A4B-8B66-A468F70AE0A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88" name="Additionszeichen 3712">
                    <a:extLst>
                      <a:ext uri="{FF2B5EF4-FFF2-40B4-BE49-F238E27FC236}">
                        <a16:creationId xmlns:a16="http://schemas.microsoft.com/office/drawing/2014/main" id="{FA6D1982-59DB-15A2-E9D3-D1A6C3A5765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72" name="Gruppieren 6171">
                  <a:extLst>
                    <a:ext uri="{FF2B5EF4-FFF2-40B4-BE49-F238E27FC236}">
                      <a16:creationId xmlns:a16="http://schemas.microsoft.com/office/drawing/2014/main" id="{63D72B05-D8DA-6A69-C6A8-1FB2AAB6547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85" name="Ellipse 3709">
                    <a:extLst>
                      <a:ext uri="{FF2B5EF4-FFF2-40B4-BE49-F238E27FC236}">
                        <a16:creationId xmlns:a16="http://schemas.microsoft.com/office/drawing/2014/main" id="{80E9B224-2F71-ED60-7EF7-7CD92ABD39C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86" name="Additionszeichen 3710">
                    <a:extLst>
                      <a:ext uri="{FF2B5EF4-FFF2-40B4-BE49-F238E27FC236}">
                        <a16:creationId xmlns:a16="http://schemas.microsoft.com/office/drawing/2014/main" id="{6F2C37BB-A854-A5B8-53AF-27A68BF628D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173" name="Ellipse 3697">
                  <a:extLst>
                    <a:ext uri="{FF2B5EF4-FFF2-40B4-BE49-F238E27FC236}">
                      <a16:creationId xmlns:a16="http://schemas.microsoft.com/office/drawing/2014/main" id="{86641A5C-1F5A-7385-8652-9CE4DDE99D45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74" name="Ellipse 3698">
                  <a:extLst>
                    <a:ext uri="{FF2B5EF4-FFF2-40B4-BE49-F238E27FC236}">
                      <a16:creationId xmlns:a16="http://schemas.microsoft.com/office/drawing/2014/main" id="{3578A88A-9E3B-5D12-84E7-434E1B5ED0D5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75" name="Ellipse 3699">
                  <a:extLst>
                    <a:ext uri="{FF2B5EF4-FFF2-40B4-BE49-F238E27FC236}">
                      <a16:creationId xmlns:a16="http://schemas.microsoft.com/office/drawing/2014/main" id="{1A56E063-411F-812A-8411-4496B1065AF3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76" name="Ellipse 3700">
                  <a:extLst>
                    <a:ext uri="{FF2B5EF4-FFF2-40B4-BE49-F238E27FC236}">
                      <a16:creationId xmlns:a16="http://schemas.microsoft.com/office/drawing/2014/main" id="{23834F60-8CC0-98DF-92A0-A0248633DF41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77" name="Ellipse 3701">
                  <a:extLst>
                    <a:ext uri="{FF2B5EF4-FFF2-40B4-BE49-F238E27FC236}">
                      <a16:creationId xmlns:a16="http://schemas.microsoft.com/office/drawing/2014/main" id="{2477435B-1308-2F7E-7C15-6CA7E8A04A49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78" name="Ellipse 3702">
                  <a:extLst>
                    <a:ext uri="{FF2B5EF4-FFF2-40B4-BE49-F238E27FC236}">
                      <a16:creationId xmlns:a16="http://schemas.microsoft.com/office/drawing/2014/main" id="{29F803D7-A774-FB68-32A2-2DB0E790EDCE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79" name="Ellipse 3703">
                  <a:extLst>
                    <a:ext uri="{FF2B5EF4-FFF2-40B4-BE49-F238E27FC236}">
                      <a16:creationId xmlns:a16="http://schemas.microsoft.com/office/drawing/2014/main" id="{11D99C61-A6F8-EFCC-7B1C-9EFD6D006147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80" name="Ellipse 3704">
                  <a:extLst>
                    <a:ext uri="{FF2B5EF4-FFF2-40B4-BE49-F238E27FC236}">
                      <a16:creationId xmlns:a16="http://schemas.microsoft.com/office/drawing/2014/main" id="{F1112FE5-F494-5926-B9BD-6C4C7E0981AB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81" name="Ellipse 3705">
                  <a:extLst>
                    <a:ext uri="{FF2B5EF4-FFF2-40B4-BE49-F238E27FC236}">
                      <a16:creationId xmlns:a16="http://schemas.microsoft.com/office/drawing/2014/main" id="{278429FA-988B-E23C-D0AB-B0FE8F7F45A6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82" name="Ellipse 3706">
                  <a:extLst>
                    <a:ext uri="{FF2B5EF4-FFF2-40B4-BE49-F238E27FC236}">
                      <a16:creationId xmlns:a16="http://schemas.microsoft.com/office/drawing/2014/main" id="{DFBD31BE-C242-332F-BD86-224DA7F3EA9C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83" name="Ellipse 3707">
                  <a:extLst>
                    <a:ext uri="{FF2B5EF4-FFF2-40B4-BE49-F238E27FC236}">
                      <a16:creationId xmlns:a16="http://schemas.microsoft.com/office/drawing/2014/main" id="{917DB76C-0AF1-FFAF-A208-07C7435C78E4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84" name="Ellipse 3708">
                  <a:extLst>
                    <a:ext uri="{FF2B5EF4-FFF2-40B4-BE49-F238E27FC236}">
                      <a16:creationId xmlns:a16="http://schemas.microsoft.com/office/drawing/2014/main" id="{4EDACCE5-780D-7227-00E6-5CD7019DC231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158" name="L-Schale">
                <a:extLst>
                  <a:ext uri="{FF2B5EF4-FFF2-40B4-BE49-F238E27FC236}">
                    <a16:creationId xmlns:a16="http://schemas.microsoft.com/office/drawing/2014/main" id="{5ACE2071-C27D-F38D-BDC4-30382037E220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59" name="M-Schale">
                <a:extLst>
                  <a:ext uri="{FF2B5EF4-FFF2-40B4-BE49-F238E27FC236}">
                    <a16:creationId xmlns:a16="http://schemas.microsoft.com/office/drawing/2014/main" id="{21871D16-76F0-7701-1B7D-E02BC31F0731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0" name="Gruppieren 6119">
              <a:extLst>
                <a:ext uri="{FF2B5EF4-FFF2-40B4-BE49-F238E27FC236}">
                  <a16:creationId xmlns:a16="http://schemas.microsoft.com/office/drawing/2014/main" id="{E22EDE79-FECC-876B-3286-F174FD784BAD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154" name="Ellipse 3678">
                <a:extLst>
                  <a:ext uri="{FF2B5EF4-FFF2-40B4-BE49-F238E27FC236}">
                    <a16:creationId xmlns:a16="http://schemas.microsoft.com/office/drawing/2014/main" id="{A957835B-704B-3C49-C12D-9CB18A0470F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55" name="Minuszeichen 3679">
                <a:extLst>
                  <a:ext uri="{FF2B5EF4-FFF2-40B4-BE49-F238E27FC236}">
                    <a16:creationId xmlns:a16="http://schemas.microsoft.com/office/drawing/2014/main" id="{B57D0167-ED76-FC92-DB90-2148B9F71CE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1" name="Gruppieren 6120">
              <a:extLst>
                <a:ext uri="{FF2B5EF4-FFF2-40B4-BE49-F238E27FC236}">
                  <a16:creationId xmlns:a16="http://schemas.microsoft.com/office/drawing/2014/main" id="{49A0A021-28F5-4FDD-7E19-99698C484D07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152" name="Ellipse 3676">
                <a:extLst>
                  <a:ext uri="{FF2B5EF4-FFF2-40B4-BE49-F238E27FC236}">
                    <a16:creationId xmlns:a16="http://schemas.microsoft.com/office/drawing/2014/main" id="{A02E37A7-25CB-F550-1D5C-4FF2AF6CB8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53" name="Minuszeichen 3677">
                <a:extLst>
                  <a:ext uri="{FF2B5EF4-FFF2-40B4-BE49-F238E27FC236}">
                    <a16:creationId xmlns:a16="http://schemas.microsoft.com/office/drawing/2014/main" id="{5EC0AD17-F40E-2F27-7331-1FDA2CBB35C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2" name="Gruppieren 6121">
              <a:extLst>
                <a:ext uri="{FF2B5EF4-FFF2-40B4-BE49-F238E27FC236}">
                  <a16:creationId xmlns:a16="http://schemas.microsoft.com/office/drawing/2014/main" id="{D8D8B2DB-5C0D-FCCD-0F65-F444D339AEA3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150" name="Ellipse 3674">
                <a:extLst>
                  <a:ext uri="{FF2B5EF4-FFF2-40B4-BE49-F238E27FC236}">
                    <a16:creationId xmlns:a16="http://schemas.microsoft.com/office/drawing/2014/main" id="{49E6D097-8F7D-F187-00AF-E1D25A8C368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51" name="Minuszeichen 3675">
                <a:extLst>
                  <a:ext uri="{FF2B5EF4-FFF2-40B4-BE49-F238E27FC236}">
                    <a16:creationId xmlns:a16="http://schemas.microsoft.com/office/drawing/2014/main" id="{710E8B56-E35A-2F74-6902-45C6E602B4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3" name="Gruppieren 6122">
              <a:extLst>
                <a:ext uri="{FF2B5EF4-FFF2-40B4-BE49-F238E27FC236}">
                  <a16:creationId xmlns:a16="http://schemas.microsoft.com/office/drawing/2014/main" id="{A0A0846E-C638-E139-F580-409B79B49A2D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148" name="Ellipse 3672">
                <a:extLst>
                  <a:ext uri="{FF2B5EF4-FFF2-40B4-BE49-F238E27FC236}">
                    <a16:creationId xmlns:a16="http://schemas.microsoft.com/office/drawing/2014/main" id="{73E2F5FC-95F5-8CE0-29CB-F0469BAEDEE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49" name="Minuszeichen 3673">
                <a:extLst>
                  <a:ext uri="{FF2B5EF4-FFF2-40B4-BE49-F238E27FC236}">
                    <a16:creationId xmlns:a16="http://schemas.microsoft.com/office/drawing/2014/main" id="{E519AE80-DB1B-CBCB-9654-D2947BBF1B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4" name="Gruppieren 6123">
              <a:extLst>
                <a:ext uri="{FF2B5EF4-FFF2-40B4-BE49-F238E27FC236}">
                  <a16:creationId xmlns:a16="http://schemas.microsoft.com/office/drawing/2014/main" id="{5AB9AB08-7A41-B510-710B-19AFA8D4B74B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146" name="Ellipse 3670">
                <a:extLst>
                  <a:ext uri="{FF2B5EF4-FFF2-40B4-BE49-F238E27FC236}">
                    <a16:creationId xmlns:a16="http://schemas.microsoft.com/office/drawing/2014/main" id="{71A70560-F03C-DEF1-A68E-F0AB55C94C5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47" name="Minuszeichen 3671">
                <a:extLst>
                  <a:ext uri="{FF2B5EF4-FFF2-40B4-BE49-F238E27FC236}">
                    <a16:creationId xmlns:a16="http://schemas.microsoft.com/office/drawing/2014/main" id="{FEA928F7-725B-279A-18A0-DFD4E8C5DCA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5" name="Gruppieren 6124">
              <a:extLst>
                <a:ext uri="{FF2B5EF4-FFF2-40B4-BE49-F238E27FC236}">
                  <a16:creationId xmlns:a16="http://schemas.microsoft.com/office/drawing/2014/main" id="{718370C3-5340-6EB6-6E0B-5F0CF155BE75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144" name="Ellipse 3668">
                <a:extLst>
                  <a:ext uri="{FF2B5EF4-FFF2-40B4-BE49-F238E27FC236}">
                    <a16:creationId xmlns:a16="http://schemas.microsoft.com/office/drawing/2014/main" id="{142BBFC6-CC67-D996-05AA-DC3D9F6C035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45" name="Minuszeichen 3669">
                <a:extLst>
                  <a:ext uri="{FF2B5EF4-FFF2-40B4-BE49-F238E27FC236}">
                    <a16:creationId xmlns:a16="http://schemas.microsoft.com/office/drawing/2014/main" id="{D72C53BA-9B73-B807-29B4-041C19A661D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6" name="Gruppieren 6125">
              <a:extLst>
                <a:ext uri="{FF2B5EF4-FFF2-40B4-BE49-F238E27FC236}">
                  <a16:creationId xmlns:a16="http://schemas.microsoft.com/office/drawing/2014/main" id="{8222E116-FC76-B57B-49B6-0E6170723E77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142" name="Ellipse 3666">
                <a:extLst>
                  <a:ext uri="{FF2B5EF4-FFF2-40B4-BE49-F238E27FC236}">
                    <a16:creationId xmlns:a16="http://schemas.microsoft.com/office/drawing/2014/main" id="{4B4426A9-0E75-7142-FF53-EC1421BEC4C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43" name="Minuszeichen 3667">
                <a:extLst>
                  <a:ext uri="{FF2B5EF4-FFF2-40B4-BE49-F238E27FC236}">
                    <a16:creationId xmlns:a16="http://schemas.microsoft.com/office/drawing/2014/main" id="{8928B7EE-474C-357F-F8D3-9C315FECAA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7" name="Gruppieren 6126">
              <a:extLst>
                <a:ext uri="{FF2B5EF4-FFF2-40B4-BE49-F238E27FC236}">
                  <a16:creationId xmlns:a16="http://schemas.microsoft.com/office/drawing/2014/main" id="{0803CC2D-EBFE-4366-1D66-A1D6D240D69B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140" name="Ellipse 3664">
                <a:extLst>
                  <a:ext uri="{FF2B5EF4-FFF2-40B4-BE49-F238E27FC236}">
                    <a16:creationId xmlns:a16="http://schemas.microsoft.com/office/drawing/2014/main" id="{25D7C53E-FA5C-51DB-D63E-21DF2EBB3F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41" name="Minuszeichen 3665">
                <a:extLst>
                  <a:ext uri="{FF2B5EF4-FFF2-40B4-BE49-F238E27FC236}">
                    <a16:creationId xmlns:a16="http://schemas.microsoft.com/office/drawing/2014/main" id="{312554F9-3D80-ECD0-64A3-1651BC0C40E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8" name="Gruppieren 6127">
              <a:extLst>
                <a:ext uri="{FF2B5EF4-FFF2-40B4-BE49-F238E27FC236}">
                  <a16:creationId xmlns:a16="http://schemas.microsoft.com/office/drawing/2014/main" id="{10C3B4D3-E7E2-5734-E2A7-A75E90889D4F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138" name="Ellipse 3662">
                <a:extLst>
                  <a:ext uri="{FF2B5EF4-FFF2-40B4-BE49-F238E27FC236}">
                    <a16:creationId xmlns:a16="http://schemas.microsoft.com/office/drawing/2014/main" id="{5ABC13A7-5576-FED2-DBAB-F558336B4B7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39" name="Minuszeichen 3663">
                <a:extLst>
                  <a:ext uri="{FF2B5EF4-FFF2-40B4-BE49-F238E27FC236}">
                    <a16:creationId xmlns:a16="http://schemas.microsoft.com/office/drawing/2014/main" id="{E25277E8-4F22-9A90-52A3-54C6A3EC964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9" name="Gruppieren 6128">
              <a:extLst>
                <a:ext uri="{FF2B5EF4-FFF2-40B4-BE49-F238E27FC236}">
                  <a16:creationId xmlns:a16="http://schemas.microsoft.com/office/drawing/2014/main" id="{0915BC31-8A6E-6D16-1ECA-DB23EBF2DD6A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136" name="Ellipse 3660">
                <a:extLst>
                  <a:ext uri="{FF2B5EF4-FFF2-40B4-BE49-F238E27FC236}">
                    <a16:creationId xmlns:a16="http://schemas.microsoft.com/office/drawing/2014/main" id="{712D190F-C4C5-BD8F-8B49-412B4831FD8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37" name="Minuszeichen 3661">
                <a:extLst>
                  <a:ext uri="{FF2B5EF4-FFF2-40B4-BE49-F238E27FC236}">
                    <a16:creationId xmlns:a16="http://schemas.microsoft.com/office/drawing/2014/main" id="{ABCCBA06-687E-1119-6605-A1C43A0BE6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30" name="Gruppieren 6129">
              <a:extLst>
                <a:ext uri="{FF2B5EF4-FFF2-40B4-BE49-F238E27FC236}">
                  <a16:creationId xmlns:a16="http://schemas.microsoft.com/office/drawing/2014/main" id="{02C8052A-EE4F-9626-A8ED-FFBA71BF3543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134" name="Ellipse 3658">
                <a:extLst>
                  <a:ext uri="{FF2B5EF4-FFF2-40B4-BE49-F238E27FC236}">
                    <a16:creationId xmlns:a16="http://schemas.microsoft.com/office/drawing/2014/main" id="{A1FAC362-DB97-1C68-5E24-F3095A39233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35" name="Minuszeichen 3659">
                <a:extLst>
                  <a:ext uri="{FF2B5EF4-FFF2-40B4-BE49-F238E27FC236}">
                    <a16:creationId xmlns:a16="http://schemas.microsoft.com/office/drawing/2014/main" id="{91EDD52D-3C9F-587B-634D-C714EDA5237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31" name="Gruppieren 6130">
              <a:extLst>
                <a:ext uri="{FF2B5EF4-FFF2-40B4-BE49-F238E27FC236}">
                  <a16:creationId xmlns:a16="http://schemas.microsoft.com/office/drawing/2014/main" id="{E0E6D253-EAD9-4237-0AEF-E0C8EF5AECFD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132" name="Ellipse 3656">
                <a:extLst>
                  <a:ext uri="{FF2B5EF4-FFF2-40B4-BE49-F238E27FC236}">
                    <a16:creationId xmlns:a16="http://schemas.microsoft.com/office/drawing/2014/main" id="{BE265588-F8B1-CD8F-A5D0-A83D131E894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33" name="Minuszeichen 3657">
                <a:extLst>
                  <a:ext uri="{FF2B5EF4-FFF2-40B4-BE49-F238E27FC236}">
                    <a16:creationId xmlns:a16="http://schemas.microsoft.com/office/drawing/2014/main" id="{E53B207D-BB7C-5A1B-DC0D-C1A8F249D75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09" name="Gruppieren 6208">
            <a:extLst>
              <a:ext uri="{FF2B5EF4-FFF2-40B4-BE49-F238E27FC236}">
                <a16:creationId xmlns:a16="http://schemas.microsoft.com/office/drawing/2014/main" id="{2AABAD5D-F8C1-D1F0-45CB-A6A0C6242EE6}"/>
              </a:ext>
            </a:extLst>
          </p:cNvPr>
          <p:cNvGrpSpPr>
            <a:grpSpLocks noChangeAspect="1"/>
          </p:cNvGrpSpPr>
          <p:nvPr/>
        </p:nvGrpSpPr>
        <p:grpSpPr>
          <a:xfrm>
            <a:off x="4824915" y="4228334"/>
            <a:ext cx="944149" cy="979578"/>
            <a:chOff x="3576000" y="816426"/>
            <a:chExt cx="5040000" cy="5229127"/>
          </a:xfrm>
        </p:grpSpPr>
        <p:grpSp>
          <p:nvGrpSpPr>
            <p:cNvPr id="6210" name="Magnesium ohne e-">
              <a:extLst>
                <a:ext uri="{FF2B5EF4-FFF2-40B4-BE49-F238E27FC236}">
                  <a16:creationId xmlns:a16="http://schemas.microsoft.com/office/drawing/2014/main" id="{54557ACF-BCB5-A211-4CE8-0274DE5A197B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247" name="K-Schale">
                <a:extLst>
                  <a:ext uri="{FF2B5EF4-FFF2-40B4-BE49-F238E27FC236}">
                    <a16:creationId xmlns:a16="http://schemas.microsoft.com/office/drawing/2014/main" id="{3C5B1FE6-8F1E-36D3-1134-5483EB506D47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248" name="Atomkern mit Protonen und Neutronen">
                <a:extLst>
                  <a:ext uri="{FF2B5EF4-FFF2-40B4-BE49-F238E27FC236}">
                    <a16:creationId xmlns:a16="http://schemas.microsoft.com/office/drawing/2014/main" id="{DF6C7278-40E3-D8BE-DF1B-CCED91F5BA05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251" name="Atomkern">
                  <a:extLst>
                    <a:ext uri="{FF2B5EF4-FFF2-40B4-BE49-F238E27FC236}">
                      <a16:creationId xmlns:a16="http://schemas.microsoft.com/office/drawing/2014/main" id="{27FA6EA1-0F9E-6ADD-C9C4-196E3A466C4D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252" name="Gruppieren 6251">
                  <a:extLst>
                    <a:ext uri="{FF2B5EF4-FFF2-40B4-BE49-F238E27FC236}">
                      <a16:creationId xmlns:a16="http://schemas.microsoft.com/office/drawing/2014/main" id="{99E8D7BA-026C-9329-C86E-F15B4567793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98" name="Ellipse 3822">
                    <a:extLst>
                      <a:ext uri="{FF2B5EF4-FFF2-40B4-BE49-F238E27FC236}">
                        <a16:creationId xmlns:a16="http://schemas.microsoft.com/office/drawing/2014/main" id="{C2C91B92-DFAF-B5AB-99E0-DD8C466BAE7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99" name="Additionszeichen 3823">
                    <a:extLst>
                      <a:ext uri="{FF2B5EF4-FFF2-40B4-BE49-F238E27FC236}">
                        <a16:creationId xmlns:a16="http://schemas.microsoft.com/office/drawing/2014/main" id="{B5B64BC7-6F4D-3D9D-AC8A-CB9E99250BC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53" name="Gruppieren 6252">
                  <a:extLst>
                    <a:ext uri="{FF2B5EF4-FFF2-40B4-BE49-F238E27FC236}">
                      <a16:creationId xmlns:a16="http://schemas.microsoft.com/office/drawing/2014/main" id="{4EDCF610-F839-525A-75C7-EDC8362BE70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96" name="Ellipse 3820">
                    <a:extLst>
                      <a:ext uri="{FF2B5EF4-FFF2-40B4-BE49-F238E27FC236}">
                        <a16:creationId xmlns:a16="http://schemas.microsoft.com/office/drawing/2014/main" id="{6D4942D2-F0A1-6C8A-DF48-56DD253571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97" name="Additionszeichen 3821">
                    <a:extLst>
                      <a:ext uri="{FF2B5EF4-FFF2-40B4-BE49-F238E27FC236}">
                        <a16:creationId xmlns:a16="http://schemas.microsoft.com/office/drawing/2014/main" id="{6C127A61-7746-CD99-84A5-42B0F550070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54" name="Gruppieren 6253">
                  <a:extLst>
                    <a:ext uri="{FF2B5EF4-FFF2-40B4-BE49-F238E27FC236}">
                      <a16:creationId xmlns:a16="http://schemas.microsoft.com/office/drawing/2014/main" id="{516BB1B5-A92C-374D-F6E2-9077614381A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94" name="Ellipse 3818">
                    <a:extLst>
                      <a:ext uri="{FF2B5EF4-FFF2-40B4-BE49-F238E27FC236}">
                        <a16:creationId xmlns:a16="http://schemas.microsoft.com/office/drawing/2014/main" id="{F2185233-D8F4-DBC5-C0A5-057D1B50852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95" name="Additionszeichen 3819">
                    <a:extLst>
                      <a:ext uri="{FF2B5EF4-FFF2-40B4-BE49-F238E27FC236}">
                        <a16:creationId xmlns:a16="http://schemas.microsoft.com/office/drawing/2014/main" id="{888F79B0-2ED9-295C-DD59-350354B6C18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55" name="Gruppieren 6254">
                  <a:extLst>
                    <a:ext uri="{FF2B5EF4-FFF2-40B4-BE49-F238E27FC236}">
                      <a16:creationId xmlns:a16="http://schemas.microsoft.com/office/drawing/2014/main" id="{CA243711-2C80-FEE3-5484-0CFA50F5B00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92" name="Ellipse 3816">
                    <a:extLst>
                      <a:ext uri="{FF2B5EF4-FFF2-40B4-BE49-F238E27FC236}">
                        <a16:creationId xmlns:a16="http://schemas.microsoft.com/office/drawing/2014/main" id="{E6222001-6EA9-66B7-A880-FAE1A5F2FAD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93" name="Additionszeichen 3817">
                    <a:extLst>
                      <a:ext uri="{FF2B5EF4-FFF2-40B4-BE49-F238E27FC236}">
                        <a16:creationId xmlns:a16="http://schemas.microsoft.com/office/drawing/2014/main" id="{4A4AEEEA-98C8-6484-88DA-4F0834FCD84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56" name="Gruppieren 6255">
                  <a:extLst>
                    <a:ext uri="{FF2B5EF4-FFF2-40B4-BE49-F238E27FC236}">
                      <a16:creationId xmlns:a16="http://schemas.microsoft.com/office/drawing/2014/main" id="{EDC8F909-DBC8-36B4-A98E-66D0E1F017A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90" name="Ellipse 3814">
                    <a:extLst>
                      <a:ext uri="{FF2B5EF4-FFF2-40B4-BE49-F238E27FC236}">
                        <a16:creationId xmlns:a16="http://schemas.microsoft.com/office/drawing/2014/main" id="{47A7AA95-708A-372D-61E4-D88800F467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91" name="Additionszeichen 3815">
                    <a:extLst>
                      <a:ext uri="{FF2B5EF4-FFF2-40B4-BE49-F238E27FC236}">
                        <a16:creationId xmlns:a16="http://schemas.microsoft.com/office/drawing/2014/main" id="{C01EEED0-30AE-E9EA-B60B-EB38DB2D0AC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57" name="Gruppieren 6256">
                  <a:extLst>
                    <a:ext uri="{FF2B5EF4-FFF2-40B4-BE49-F238E27FC236}">
                      <a16:creationId xmlns:a16="http://schemas.microsoft.com/office/drawing/2014/main" id="{03768228-B6EB-67FB-C3B3-46C86B821C8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88" name="Ellipse 3812">
                    <a:extLst>
                      <a:ext uri="{FF2B5EF4-FFF2-40B4-BE49-F238E27FC236}">
                        <a16:creationId xmlns:a16="http://schemas.microsoft.com/office/drawing/2014/main" id="{1799AB7F-6CE4-B551-E230-CA1A0646FBD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89" name="Additionszeichen 3813">
                    <a:extLst>
                      <a:ext uri="{FF2B5EF4-FFF2-40B4-BE49-F238E27FC236}">
                        <a16:creationId xmlns:a16="http://schemas.microsoft.com/office/drawing/2014/main" id="{AEB2BB84-0A29-0665-4B37-49B88E95158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58" name="Gruppieren 6257">
                  <a:extLst>
                    <a:ext uri="{FF2B5EF4-FFF2-40B4-BE49-F238E27FC236}">
                      <a16:creationId xmlns:a16="http://schemas.microsoft.com/office/drawing/2014/main" id="{32E8FC6D-074B-996E-BD28-0FF5706D77F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86" name="Ellipse 3810">
                    <a:extLst>
                      <a:ext uri="{FF2B5EF4-FFF2-40B4-BE49-F238E27FC236}">
                        <a16:creationId xmlns:a16="http://schemas.microsoft.com/office/drawing/2014/main" id="{AD46CD7E-52CE-F86D-3B7E-B1D85F76120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87" name="Additionszeichen 3811">
                    <a:extLst>
                      <a:ext uri="{FF2B5EF4-FFF2-40B4-BE49-F238E27FC236}">
                        <a16:creationId xmlns:a16="http://schemas.microsoft.com/office/drawing/2014/main" id="{DCDC1F49-B3AC-B862-595C-8BFD2E85B44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59" name="Gruppieren 6258">
                  <a:extLst>
                    <a:ext uri="{FF2B5EF4-FFF2-40B4-BE49-F238E27FC236}">
                      <a16:creationId xmlns:a16="http://schemas.microsoft.com/office/drawing/2014/main" id="{9905E374-8CC3-9205-67B3-AFD3FDACA89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84" name="Ellipse 3808">
                    <a:extLst>
                      <a:ext uri="{FF2B5EF4-FFF2-40B4-BE49-F238E27FC236}">
                        <a16:creationId xmlns:a16="http://schemas.microsoft.com/office/drawing/2014/main" id="{C9FBE023-4994-B324-6767-A2462ACDEA4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85" name="Additionszeichen 3809">
                    <a:extLst>
                      <a:ext uri="{FF2B5EF4-FFF2-40B4-BE49-F238E27FC236}">
                        <a16:creationId xmlns:a16="http://schemas.microsoft.com/office/drawing/2014/main" id="{D3178DF4-AA51-CEB9-0B1E-B18AB3E0010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60" name="Gruppieren 6259">
                  <a:extLst>
                    <a:ext uri="{FF2B5EF4-FFF2-40B4-BE49-F238E27FC236}">
                      <a16:creationId xmlns:a16="http://schemas.microsoft.com/office/drawing/2014/main" id="{1B2CB9B4-C057-BBDD-4A74-F40B18BE736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82" name="Ellipse 3806">
                    <a:extLst>
                      <a:ext uri="{FF2B5EF4-FFF2-40B4-BE49-F238E27FC236}">
                        <a16:creationId xmlns:a16="http://schemas.microsoft.com/office/drawing/2014/main" id="{BA45075C-BAB4-C890-E72F-92EEE450932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83" name="Additionszeichen 3807">
                    <a:extLst>
                      <a:ext uri="{FF2B5EF4-FFF2-40B4-BE49-F238E27FC236}">
                        <a16:creationId xmlns:a16="http://schemas.microsoft.com/office/drawing/2014/main" id="{964D7A90-6105-4147-1F4B-2FEF09CAE7C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61" name="Gruppieren 6260">
                  <a:extLst>
                    <a:ext uri="{FF2B5EF4-FFF2-40B4-BE49-F238E27FC236}">
                      <a16:creationId xmlns:a16="http://schemas.microsoft.com/office/drawing/2014/main" id="{3DEEDA4C-2FA5-ED1C-0372-D24CE1EC47C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80" name="Ellipse 3804">
                    <a:extLst>
                      <a:ext uri="{FF2B5EF4-FFF2-40B4-BE49-F238E27FC236}">
                        <a16:creationId xmlns:a16="http://schemas.microsoft.com/office/drawing/2014/main" id="{E34B7A18-0CFB-16D8-89AA-16FB037276A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81" name="Additionszeichen 3805">
                    <a:extLst>
                      <a:ext uri="{FF2B5EF4-FFF2-40B4-BE49-F238E27FC236}">
                        <a16:creationId xmlns:a16="http://schemas.microsoft.com/office/drawing/2014/main" id="{FC63D41D-7F9F-EE19-21C9-1A4E3640D78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62" name="Gruppieren 6261">
                  <a:extLst>
                    <a:ext uri="{FF2B5EF4-FFF2-40B4-BE49-F238E27FC236}">
                      <a16:creationId xmlns:a16="http://schemas.microsoft.com/office/drawing/2014/main" id="{B5ABEA3F-F421-6E93-A58E-A61FAA317A5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78" name="Ellipse 3802">
                    <a:extLst>
                      <a:ext uri="{FF2B5EF4-FFF2-40B4-BE49-F238E27FC236}">
                        <a16:creationId xmlns:a16="http://schemas.microsoft.com/office/drawing/2014/main" id="{53618B3E-133B-663A-2B9F-4EF53D0EE8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79" name="Additionszeichen 3803">
                    <a:extLst>
                      <a:ext uri="{FF2B5EF4-FFF2-40B4-BE49-F238E27FC236}">
                        <a16:creationId xmlns:a16="http://schemas.microsoft.com/office/drawing/2014/main" id="{2B76840C-3C80-CCBA-9272-65CA9669318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63" name="Gruppieren 6262">
                  <a:extLst>
                    <a:ext uri="{FF2B5EF4-FFF2-40B4-BE49-F238E27FC236}">
                      <a16:creationId xmlns:a16="http://schemas.microsoft.com/office/drawing/2014/main" id="{A771FCC6-754D-CD8E-40E6-7C7609C9B83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76" name="Ellipse 3800">
                    <a:extLst>
                      <a:ext uri="{FF2B5EF4-FFF2-40B4-BE49-F238E27FC236}">
                        <a16:creationId xmlns:a16="http://schemas.microsoft.com/office/drawing/2014/main" id="{38657149-A06A-7131-70BA-4C9503F461E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77" name="Additionszeichen 3801">
                    <a:extLst>
                      <a:ext uri="{FF2B5EF4-FFF2-40B4-BE49-F238E27FC236}">
                        <a16:creationId xmlns:a16="http://schemas.microsoft.com/office/drawing/2014/main" id="{D77F413D-253F-6E71-E64B-70007940134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264" name="Ellipse 3788">
                  <a:extLst>
                    <a:ext uri="{FF2B5EF4-FFF2-40B4-BE49-F238E27FC236}">
                      <a16:creationId xmlns:a16="http://schemas.microsoft.com/office/drawing/2014/main" id="{256DB699-B8E4-B86C-2280-D1B296D49EC4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65" name="Ellipse 3789">
                  <a:extLst>
                    <a:ext uri="{FF2B5EF4-FFF2-40B4-BE49-F238E27FC236}">
                      <a16:creationId xmlns:a16="http://schemas.microsoft.com/office/drawing/2014/main" id="{827AD696-C4FA-00A9-03C4-C04D45BFAAFF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66" name="Ellipse 3790">
                  <a:extLst>
                    <a:ext uri="{FF2B5EF4-FFF2-40B4-BE49-F238E27FC236}">
                      <a16:creationId xmlns:a16="http://schemas.microsoft.com/office/drawing/2014/main" id="{914FDE27-34A9-98E3-AE6E-52796469CF5F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67" name="Ellipse 3791">
                  <a:extLst>
                    <a:ext uri="{FF2B5EF4-FFF2-40B4-BE49-F238E27FC236}">
                      <a16:creationId xmlns:a16="http://schemas.microsoft.com/office/drawing/2014/main" id="{D86F709E-6A50-8407-535A-D600842D1D25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68" name="Ellipse 3792">
                  <a:extLst>
                    <a:ext uri="{FF2B5EF4-FFF2-40B4-BE49-F238E27FC236}">
                      <a16:creationId xmlns:a16="http://schemas.microsoft.com/office/drawing/2014/main" id="{35DEA7D8-6C0E-404E-12C6-E61110997EA2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69" name="Ellipse 3793">
                  <a:extLst>
                    <a:ext uri="{FF2B5EF4-FFF2-40B4-BE49-F238E27FC236}">
                      <a16:creationId xmlns:a16="http://schemas.microsoft.com/office/drawing/2014/main" id="{7794BFEE-9CBD-22C4-377D-48568342BD96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70" name="Ellipse 3794">
                  <a:extLst>
                    <a:ext uri="{FF2B5EF4-FFF2-40B4-BE49-F238E27FC236}">
                      <a16:creationId xmlns:a16="http://schemas.microsoft.com/office/drawing/2014/main" id="{33DE97E0-BF69-7B9C-C365-88A0AB835074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71" name="Ellipse 3795">
                  <a:extLst>
                    <a:ext uri="{FF2B5EF4-FFF2-40B4-BE49-F238E27FC236}">
                      <a16:creationId xmlns:a16="http://schemas.microsoft.com/office/drawing/2014/main" id="{FEB7F22D-2E34-5F32-3E37-1F520A7456C5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72" name="Ellipse 3796">
                  <a:extLst>
                    <a:ext uri="{FF2B5EF4-FFF2-40B4-BE49-F238E27FC236}">
                      <a16:creationId xmlns:a16="http://schemas.microsoft.com/office/drawing/2014/main" id="{487B2930-2B3E-991A-8DA3-F87A580C06AB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73" name="Ellipse 3797">
                  <a:extLst>
                    <a:ext uri="{FF2B5EF4-FFF2-40B4-BE49-F238E27FC236}">
                      <a16:creationId xmlns:a16="http://schemas.microsoft.com/office/drawing/2014/main" id="{E908FD48-4C03-4F5C-957A-ADB13973B20F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74" name="Ellipse 3798">
                  <a:extLst>
                    <a:ext uri="{FF2B5EF4-FFF2-40B4-BE49-F238E27FC236}">
                      <a16:creationId xmlns:a16="http://schemas.microsoft.com/office/drawing/2014/main" id="{50DC90FB-2853-1281-4796-D52A9AB575D3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75" name="Ellipse 3799">
                  <a:extLst>
                    <a:ext uri="{FF2B5EF4-FFF2-40B4-BE49-F238E27FC236}">
                      <a16:creationId xmlns:a16="http://schemas.microsoft.com/office/drawing/2014/main" id="{77C89D4D-4F11-4D2A-ABB2-B540A1806B08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249" name="L-Schale">
                <a:extLst>
                  <a:ext uri="{FF2B5EF4-FFF2-40B4-BE49-F238E27FC236}">
                    <a16:creationId xmlns:a16="http://schemas.microsoft.com/office/drawing/2014/main" id="{6F356146-4E7A-2B35-5D37-CF3C4C317030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50" name="M-Schale">
                <a:extLst>
                  <a:ext uri="{FF2B5EF4-FFF2-40B4-BE49-F238E27FC236}">
                    <a16:creationId xmlns:a16="http://schemas.microsoft.com/office/drawing/2014/main" id="{08E7CE2B-6FFF-1E93-0D5A-A24350806F2B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11" name="Gruppieren 6210">
              <a:extLst>
                <a:ext uri="{FF2B5EF4-FFF2-40B4-BE49-F238E27FC236}">
                  <a16:creationId xmlns:a16="http://schemas.microsoft.com/office/drawing/2014/main" id="{18C4B6FC-44BE-D3C6-8762-C3F9595B5570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245" name="Ellipse 3769">
                <a:extLst>
                  <a:ext uri="{FF2B5EF4-FFF2-40B4-BE49-F238E27FC236}">
                    <a16:creationId xmlns:a16="http://schemas.microsoft.com/office/drawing/2014/main" id="{C18B3E78-FAFE-511F-8E3C-EDBC76A690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46" name="Minuszeichen 3770">
                <a:extLst>
                  <a:ext uri="{FF2B5EF4-FFF2-40B4-BE49-F238E27FC236}">
                    <a16:creationId xmlns:a16="http://schemas.microsoft.com/office/drawing/2014/main" id="{E2E50CAB-2A0F-2FDD-5797-166FDDF261D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12" name="Gruppieren 6211">
              <a:extLst>
                <a:ext uri="{FF2B5EF4-FFF2-40B4-BE49-F238E27FC236}">
                  <a16:creationId xmlns:a16="http://schemas.microsoft.com/office/drawing/2014/main" id="{B94BE064-1963-D856-B102-697E784C3C2F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243" name="Ellipse 3767">
                <a:extLst>
                  <a:ext uri="{FF2B5EF4-FFF2-40B4-BE49-F238E27FC236}">
                    <a16:creationId xmlns:a16="http://schemas.microsoft.com/office/drawing/2014/main" id="{0D4E58F5-52C3-6D0A-8443-1B772BBF2D1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44" name="Minuszeichen 3768">
                <a:extLst>
                  <a:ext uri="{FF2B5EF4-FFF2-40B4-BE49-F238E27FC236}">
                    <a16:creationId xmlns:a16="http://schemas.microsoft.com/office/drawing/2014/main" id="{D4FBF399-0149-008E-2642-6968C9472BC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13" name="Gruppieren 6212">
              <a:extLst>
                <a:ext uri="{FF2B5EF4-FFF2-40B4-BE49-F238E27FC236}">
                  <a16:creationId xmlns:a16="http://schemas.microsoft.com/office/drawing/2014/main" id="{40E01809-BB71-AAB7-8C04-75BA658F825B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241" name="Ellipse 3765">
                <a:extLst>
                  <a:ext uri="{FF2B5EF4-FFF2-40B4-BE49-F238E27FC236}">
                    <a16:creationId xmlns:a16="http://schemas.microsoft.com/office/drawing/2014/main" id="{06E2F20C-54BD-A7AC-FAA3-70360DED16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42" name="Minuszeichen 3766">
                <a:extLst>
                  <a:ext uri="{FF2B5EF4-FFF2-40B4-BE49-F238E27FC236}">
                    <a16:creationId xmlns:a16="http://schemas.microsoft.com/office/drawing/2014/main" id="{F28F0C60-2E8F-7FB9-54B0-70AD000FE13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14" name="Gruppieren 6213">
              <a:extLst>
                <a:ext uri="{FF2B5EF4-FFF2-40B4-BE49-F238E27FC236}">
                  <a16:creationId xmlns:a16="http://schemas.microsoft.com/office/drawing/2014/main" id="{0BD39418-615F-3A43-99B6-9ADE90055171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239" name="Ellipse 3763">
                <a:extLst>
                  <a:ext uri="{FF2B5EF4-FFF2-40B4-BE49-F238E27FC236}">
                    <a16:creationId xmlns:a16="http://schemas.microsoft.com/office/drawing/2014/main" id="{4D5EE956-A917-BCEF-965E-CB96C99DDD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40" name="Minuszeichen 3764">
                <a:extLst>
                  <a:ext uri="{FF2B5EF4-FFF2-40B4-BE49-F238E27FC236}">
                    <a16:creationId xmlns:a16="http://schemas.microsoft.com/office/drawing/2014/main" id="{60646344-EE80-2655-9D8C-96AEC0BC75A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15" name="Gruppieren 6214">
              <a:extLst>
                <a:ext uri="{FF2B5EF4-FFF2-40B4-BE49-F238E27FC236}">
                  <a16:creationId xmlns:a16="http://schemas.microsoft.com/office/drawing/2014/main" id="{9351EB34-364E-4BAD-9675-0CD57FA3F4FE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237" name="Ellipse 3761">
                <a:extLst>
                  <a:ext uri="{FF2B5EF4-FFF2-40B4-BE49-F238E27FC236}">
                    <a16:creationId xmlns:a16="http://schemas.microsoft.com/office/drawing/2014/main" id="{8A123B90-1043-6033-0B79-952422F48A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38" name="Minuszeichen 3762">
                <a:extLst>
                  <a:ext uri="{FF2B5EF4-FFF2-40B4-BE49-F238E27FC236}">
                    <a16:creationId xmlns:a16="http://schemas.microsoft.com/office/drawing/2014/main" id="{48DB4103-FE0C-208D-7837-80689F03F8A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16" name="Gruppieren 6215">
              <a:extLst>
                <a:ext uri="{FF2B5EF4-FFF2-40B4-BE49-F238E27FC236}">
                  <a16:creationId xmlns:a16="http://schemas.microsoft.com/office/drawing/2014/main" id="{EC52E9C9-2B80-4BFA-9212-902F7D30C23E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235" name="Ellipse 3759">
                <a:extLst>
                  <a:ext uri="{FF2B5EF4-FFF2-40B4-BE49-F238E27FC236}">
                    <a16:creationId xmlns:a16="http://schemas.microsoft.com/office/drawing/2014/main" id="{06D060FE-FF7A-B687-4721-549238E3B5F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36" name="Minuszeichen 3760">
                <a:extLst>
                  <a:ext uri="{FF2B5EF4-FFF2-40B4-BE49-F238E27FC236}">
                    <a16:creationId xmlns:a16="http://schemas.microsoft.com/office/drawing/2014/main" id="{DA8E6155-F794-DEE3-117C-9AD08E48072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17" name="Gruppieren 6216">
              <a:extLst>
                <a:ext uri="{FF2B5EF4-FFF2-40B4-BE49-F238E27FC236}">
                  <a16:creationId xmlns:a16="http://schemas.microsoft.com/office/drawing/2014/main" id="{EEE10E4E-6A89-445C-B8C0-8413530FE3DD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233" name="Ellipse 3757">
                <a:extLst>
                  <a:ext uri="{FF2B5EF4-FFF2-40B4-BE49-F238E27FC236}">
                    <a16:creationId xmlns:a16="http://schemas.microsoft.com/office/drawing/2014/main" id="{114597E4-D968-2591-244C-37F651139E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34" name="Minuszeichen 3758">
                <a:extLst>
                  <a:ext uri="{FF2B5EF4-FFF2-40B4-BE49-F238E27FC236}">
                    <a16:creationId xmlns:a16="http://schemas.microsoft.com/office/drawing/2014/main" id="{F82202F9-F01C-1566-5198-B0B1C01E263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18" name="Gruppieren 6217">
              <a:extLst>
                <a:ext uri="{FF2B5EF4-FFF2-40B4-BE49-F238E27FC236}">
                  <a16:creationId xmlns:a16="http://schemas.microsoft.com/office/drawing/2014/main" id="{1C4E07DA-E602-F621-B362-40385967B1EF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231" name="Ellipse 3755">
                <a:extLst>
                  <a:ext uri="{FF2B5EF4-FFF2-40B4-BE49-F238E27FC236}">
                    <a16:creationId xmlns:a16="http://schemas.microsoft.com/office/drawing/2014/main" id="{40264510-1997-F4F0-4A15-E949F25E74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32" name="Minuszeichen 3756">
                <a:extLst>
                  <a:ext uri="{FF2B5EF4-FFF2-40B4-BE49-F238E27FC236}">
                    <a16:creationId xmlns:a16="http://schemas.microsoft.com/office/drawing/2014/main" id="{0864486D-2E65-3B68-2662-DCC8A4328D1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19" name="Gruppieren 6218">
              <a:extLst>
                <a:ext uri="{FF2B5EF4-FFF2-40B4-BE49-F238E27FC236}">
                  <a16:creationId xmlns:a16="http://schemas.microsoft.com/office/drawing/2014/main" id="{B185C308-CFFE-D967-7220-D8E71E878E52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229" name="Ellipse 3753">
                <a:extLst>
                  <a:ext uri="{FF2B5EF4-FFF2-40B4-BE49-F238E27FC236}">
                    <a16:creationId xmlns:a16="http://schemas.microsoft.com/office/drawing/2014/main" id="{12377DAE-795B-27F9-9028-C1C52A3384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30" name="Minuszeichen 3754">
                <a:extLst>
                  <a:ext uri="{FF2B5EF4-FFF2-40B4-BE49-F238E27FC236}">
                    <a16:creationId xmlns:a16="http://schemas.microsoft.com/office/drawing/2014/main" id="{E38E04EC-5AB3-5476-854E-83F45B5F8D8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20" name="Gruppieren 6219">
              <a:extLst>
                <a:ext uri="{FF2B5EF4-FFF2-40B4-BE49-F238E27FC236}">
                  <a16:creationId xmlns:a16="http://schemas.microsoft.com/office/drawing/2014/main" id="{2BD138F3-8A1B-92E7-0B9F-466D2C2EDFD8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227" name="Ellipse 3751">
                <a:extLst>
                  <a:ext uri="{FF2B5EF4-FFF2-40B4-BE49-F238E27FC236}">
                    <a16:creationId xmlns:a16="http://schemas.microsoft.com/office/drawing/2014/main" id="{2F59DA65-E097-CD62-E37D-EB012CF495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8" name="Minuszeichen 3752">
                <a:extLst>
                  <a:ext uri="{FF2B5EF4-FFF2-40B4-BE49-F238E27FC236}">
                    <a16:creationId xmlns:a16="http://schemas.microsoft.com/office/drawing/2014/main" id="{C791B4BD-1B55-F634-30A7-DC00345F38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21" name="Gruppieren 6220">
              <a:extLst>
                <a:ext uri="{FF2B5EF4-FFF2-40B4-BE49-F238E27FC236}">
                  <a16:creationId xmlns:a16="http://schemas.microsoft.com/office/drawing/2014/main" id="{FF97C924-ADAD-1BEC-E921-A62D43C838E2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225" name="Ellipse 3749">
                <a:extLst>
                  <a:ext uri="{FF2B5EF4-FFF2-40B4-BE49-F238E27FC236}">
                    <a16:creationId xmlns:a16="http://schemas.microsoft.com/office/drawing/2014/main" id="{6C4C2DCD-A365-E89F-41D7-EACE3DBB109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6" name="Minuszeichen 3750">
                <a:extLst>
                  <a:ext uri="{FF2B5EF4-FFF2-40B4-BE49-F238E27FC236}">
                    <a16:creationId xmlns:a16="http://schemas.microsoft.com/office/drawing/2014/main" id="{29107B25-59B8-0191-24C0-73F7836E548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22" name="Gruppieren 6221">
              <a:extLst>
                <a:ext uri="{FF2B5EF4-FFF2-40B4-BE49-F238E27FC236}">
                  <a16:creationId xmlns:a16="http://schemas.microsoft.com/office/drawing/2014/main" id="{3F1D23D7-1F18-8BDC-3BAA-2BF061146BA7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223" name="Ellipse 3747">
                <a:extLst>
                  <a:ext uri="{FF2B5EF4-FFF2-40B4-BE49-F238E27FC236}">
                    <a16:creationId xmlns:a16="http://schemas.microsoft.com/office/drawing/2014/main" id="{A1B08211-3FAA-8791-37F2-F049B8457D5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4" name="Minuszeichen 3748">
                <a:extLst>
                  <a:ext uri="{FF2B5EF4-FFF2-40B4-BE49-F238E27FC236}">
                    <a16:creationId xmlns:a16="http://schemas.microsoft.com/office/drawing/2014/main" id="{2F2721DD-3860-C284-503F-523CB9CA5BC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300" name="Gruppieren 6299">
            <a:extLst>
              <a:ext uri="{FF2B5EF4-FFF2-40B4-BE49-F238E27FC236}">
                <a16:creationId xmlns:a16="http://schemas.microsoft.com/office/drawing/2014/main" id="{81715DF6-85ED-C084-55A9-984815012BA5}"/>
              </a:ext>
            </a:extLst>
          </p:cNvPr>
          <p:cNvGrpSpPr>
            <a:grpSpLocks noChangeAspect="1"/>
          </p:cNvGrpSpPr>
          <p:nvPr/>
        </p:nvGrpSpPr>
        <p:grpSpPr>
          <a:xfrm>
            <a:off x="6130923" y="4233466"/>
            <a:ext cx="944149" cy="979578"/>
            <a:chOff x="3576000" y="816426"/>
            <a:chExt cx="5040000" cy="5229127"/>
          </a:xfrm>
        </p:grpSpPr>
        <p:grpSp>
          <p:nvGrpSpPr>
            <p:cNvPr id="6301" name="Magnesium ohne e-">
              <a:extLst>
                <a:ext uri="{FF2B5EF4-FFF2-40B4-BE49-F238E27FC236}">
                  <a16:creationId xmlns:a16="http://schemas.microsoft.com/office/drawing/2014/main" id="{4A2AFDE8-5A1D-533F-09AC-A611AAE9F077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338" name="K-Schale">
                <a:extLst>
                  <a:ext uri="{FF2B5EF4-FFF2-40B4-BE49-F238E27FC236}">
                    <a16:creationId xmlns:a16="http://schemas.microsoft.com/office/drawing/2014/main" id="{460F4523-F08D-503E-F322-3286093ECA21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339" name="Atomkern mit Protonen und Neutronen">
                <a:extLst>
                  <a:ext uri="{FF2B5EF4-FFF2-40B4-BE49-F238E27FC236}">
                    <a16:creationId xmlns:a16="http://schemas.microsoft.com/office/drawing/2014/main" id="{0BB49854-6FC9-1C4D-4D5A-9587D51BB34D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342" name="Atomkern">
                  <a:extLst>
                    <a:ext uri="{FF2B5EF4-FFF2-40B4-BE49-F238E27FC236}">
                      <a16:creationId xmlns:a16="http://schemas.microsoft.com/office/drawing/2014/main" id="{761D62CB-6E7A-2ED0-FF69-FF2F4EF99689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343" name="Gruppieren 6342">
                  <a:extLst>
                    <a:ext uri="{FF2B5EF4-FFF2-40B4-BE49-F238E27FC236}">
                      <a16:creationId xmlns:a16="http://schemas.microsoft.com/office/drawing/2014/main" id="{C17887BB-379D-DADA-86F1-E03128DE402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89" name="Ellipse 3913">
                    <a:extLst>
                      <a:ext uri="{FF2B5EF4-FFF2-40B4-BE49-F238E27FC236}">
                        <a16:creationId xmlns:a16="http://schemas.microsoft.com/office/drawing/2014/main" id="{37B592B8-19C3-7879-2492-616B1013EC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90" name="Additionszeichen 3914">
                    <a:extLst>
                      <a:ext uri="{FF2B5EF4-FFF2-40B4-BE49-F238E27FC236}">
                        <a16:creationId xmlns:a16="http://schemas.microsoft.com/office/drawing/2014/main" id="{4EE3FFDC-35B5-5D79-4CF4-9EF64BF8D45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44" name="Gruppieren 6343">
                  <a:extLst>
                    <a:ext uri="{FF2B5EF4-FFF2-40B4-BE49-F238E27FC236}">
                      <a16:creationId xmlns:a16="http://schemas.microsoft.com/office/drawing/2014/main" id="{3B045F06-190E-17D4-AD42-1AACE75971D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87" name="Ellipse 3911">
                    <a:extLst>
                      <a:ext uri="{FF2B5EF4-FFF2-40B4-BE49-F238E27FC236}">
                        <a16:creationId xmlns:a16="http://schemas.microsoft.com/office/drawing/2014/main" id="{94D8B8D8-DC15-2F2B-92E0-443571DECD4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88" name="Additionszeichen 3912">
                    <a:extLst>
                      <a:ext uri="{FF2B5EF4-FFF2-40B4-BE49-F238E27FC236}">
                        <a16:creationId xmlns:a16="http://schemas.microsoft.com/office/drawing/2014/main" id="{6DCB7DBD-CE53-39B0-05F1-356E33A3CFB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45" name="Gruppieren 6344">
                  <a:extLst>
                    <a:ext uri="{FF2B5EF4-FFF2-40B4-BE49-F238E27FC236}">
                      <a16:creationId xmlns:a16="http://schemas.microsoft.com/office/drawing/2014/main" id="{5AD7D35D-81B1-A607-C147-6BEDADE9B1E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85" name="Ellipse 3909">
                    <a:extLst>
                      <a:ext uri="{FF2B5EF4-FFF2-40B4-BE49-F238E27FC236}">
                        <a16:creationId xmlns:a16="http://schemas.microsoft.com/office/drawing/2014/main" id="{268DE60D-AD7C-F3AB-49C7-A47AB5BE931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86" name="Additionszeichen 3910">
                    <a:extLst>
                      <a:ext uri="{FF2B5EF4-FFF2-40B4-BE49-F238E27FC236}">
                        <a16:creationId xmlns:a16="http://schemas.microsoft.com/office/drawing/2014/main" id="{B0FDC5BA-19F6-B952-930A-BD83538D40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46" name="Gruppieren 6345">
                  <a:extLst>
                    <a:ext uri="{FF2B5EF4-FFF2-40B4-BE49-F238E27FC236}">
                      <a16:creationId xmlns:a16="http://schemas.microsoft.com/office/drawing/2014/main" id="{E7B14FCF-C9E2-9FDE-E33E-CDC2FCF6A6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83" name="Ellipse 3907">
                    <a:extLst>
                      <a:ext uri="{FF2B5EF4-FFF2-40B4-BE49-F238E27FC236}">
                        <a16:creationId xmlns:a16="http://schemas.microsoft.com/office/drawing/2014/main" id="{C89EA7DB-8AA8-7100-7883-E0B03BD327B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84" name="Additionszeichen 3908">
                    <a:extLst>
                      <a:ext uri="{FF2B5EF4-FFF2-40B4-BE49-F238E27FC236}">
                        <a16:creationId xmlns:a16="http://schemas.microsoft.com/office/drawing/2014/main" id="{70156A43-3D9D-DA8F-041B-04C7E75ED06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47" name="Gruppieren 6346">
                  <a:extLst>
                    <a:ext uri="{FF2B5EF4-FFF2-40B4-BE49-F238E27FC236}">
                      <a16:creationId xmlns:a16="http://schemas.microsoft.com/office/drawing/2014/main" id="{9E491EEF-8054-8209-83DB-719476A9D6D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81" name="Ellipse 3905">
                    <a:extLst>
                      <a:ext uri="{FF2B5EF4-FFF2-40B4-BE49-F238E27FC236}">
                        <a16:creationId xmlns:a16="http://schemas.microsoft.com/office/drawing/2014/main" id="{0D5DF79C-9568-3EA4-9E5A-3969BDAF2A0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82" name="Additionszeichen 3906">
                    <a:extLst>
                      <a:ext uri="{FF2B5EF4-FFF2-40B4-BE49-F238E27FC236}">
                        <a16:creationId xmlns:a16="http://schemas.microsoft.com/office/drawing/2014/main" id="{6E719F7F-0CBB-E022-4963-6123AD88A34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48" name="Gruppieren 6347">
                  <a:extLst>
                    <a:ext uri="{FF2B5EF4-FFF2-40B4-BE49-F238E27FC236}">
                      <a16:creationId xmlns:a16="http://schemas.microsoft.com/office/drawing/2014/main" id="{408D8EC5-C5FF-31C4-1067-089966A093B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79" name="Ellipse 3903">
                    <a:extLst>
                      <a:ext uri="{FF2B5EF4-FFF2-40B4-BE49-F238E27FC236}">
                        <a16:creationId xmlns:a16="http://schemas.microsoft.com/office/drawing/2014/main" id="{1308B286-E55E-64F2-537F-0F1E60EE894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80" name="Additionszeichen 3904">
                    <a:extLst>
                      <a:ext uri="{FF2B5EF4-FFF2-40B4-BE49-F238E27FC236}">
                        <a16:creationId xmlns:a16="http://schemas.microsoft.com/office/drawing/2014/main" id="{ACBFE6D5-5CAB-C3A2-B151-74FC7091916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49" name="Gruppieren 6348">
                  <a:extLst>
                    <a:ext uri="{FF2B5EF4-FFF2-40B4-BE49-F238E27FC236}">
                      <a16:creationId xmlns:a16="http://schemas.microsoft.com/office/drawing/2014/main" id="{AF4B5B38-433A-B73C-4674-8BBC22BCB64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77" name="Ellipse 3901">
                    <a:extLst>
                      <a:ext uri="{FF2B5EF4-FFF2-40B4-BE49-F238E27FC236}">
                        <a16:creationId xmlns:a16="http://schemas.microsoft.com/office/drawing/2014/main" id="{AF776470-BD4B-7553-964C-E66A7E71554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78" name="Additionszeichen 3902">
                    <a:extLst>
                      <a:ext uri="{FF2B5EF4-FFF2-40B4-BE49-F238E27FC236}">
                        <a16:creationId xmlns:a16="http://schemas.microsoft.com/office/drawing/2014/main" id="{276A1D6D-B1E4-7013-5157-94DE09CC97D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50" name="Gruppieren 6349">
                  <a:extLst>
                    <a:ext uri="{FF2B5EF4-FFF2-40B4-BE49-F238E27FC236}">
                      <a16:creationId xmlns:a16="http://schemas.microsoft.com/office/drawing/2014/main" id="{2F0415EE-1075-DFDD-02F0-943F87F8387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75" name="Ellipse 3899">
                    <a:extLst>
                      <a:ext uri="{FF2B5EF4-FFF2-40B4-BE49-F238E27FC236}">
                        <a16:creationId xmlns:a16="http://schemas.microsoft.com/office/drawing/2014/main" id="{4B0209A9-72F6-EE7E-EA91-275121AB70B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76" name="Additionszeichen 3900">
                    <a:extLst>
                      <a:ext uri="{FF2B5EF4-FFF2-40B4-BE49-F238E27FC236}">
                        <a16:creationId xmlns:a16="http://schemas.microsoft.com/office/drawing/2014/main" id="{2F24A7BC-2FC5-7A28-7055-0BD3161656E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51" name="Gruppieren 6350">
                  <a:extLst>
                    <a:ext uri="{FF2B5EF4-FFF2-40B4-BE49-F238E27FC236}">
                      <a16:creationId xmlns:a16="http://schemas.microsoft.com/office/drawing/2014/main" id="{B7E8F93D-A691-1274-A09F-E67E2412A2F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73" name="Ellipse 3897">
                    <a:extLst>
                      <a:ext uri="{FF2B5EF4-FFF2-40B4-BE49-F238E27FC236}">
                        <a16:creationId xmlns:a16="http://schemas.microsoft.com/office/drawing/2014/main" id="{79B5AB87-97F9-9214-B37C-4F3E993DD7D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74" name="Additionszeichen 3898">
                    <a:extLst>
                      <a:ext uri="{FF2B5EF4-FFF2-40B4-BE49-F238E27FC236}">
                        <a16:creationId xmlns:a16="http://schemas.microsoft.com/office/drawing/2014/main" id="{FE0524BD-021D-32F7-2729-2AE6C70B38D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52" name="Gruppieren 6351">
                  <a:extLst>
                    <a:ext uri="{FF2B5EF4-FFF2-40B4-BE49-F238E27FC236}">
                      <a16:creationId xmlns:a16="http://schemas.microsoft.com/office/drawing/2014/main" id="{5BD5FA62-CE04-719B-537D-3E4D98C1BE6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71" name="Ellipse 3895">
                    <a:extLst>
                      <a:ext uri="{FF2B5EF4-FFF2-40B4-BE49-F238E27FC236}">
                        <a16:creationId xmlns:a16="http://schemas.microsoft.com/office/drawing/2014/main" id="{CB64C722-9EC3-D35C-5B58-FAC39EC2103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72" name="Additionszeichen 3896">
                    <a:extLst>
                      <a:ext uri="{FF2B5EF4-FFF2-40B4-BE49-F238E27FC236}">
                        <a16:creationId xmlns:a16="http://schemas.microsoft.com/office/drawing/2014/main" id="{81AEBD11-C990-AED6-DB70-7D665FD280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53" name="Gruppieren 6352">
                  <a:extLst>
                    <a:ext uri="{FF2B5EF4-FFF2-40B4-BE49-F238E27FC236}">
                      <a16:creationId xmlns:a16="http://schemas.microsoft.com/office/drawing/2014/main" id="{7413EE75-380C-D73E-3F59-B302DFC1008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69" name="Ellipse 3893">
                    <a:extLst>
                      <a:ext uri="{FF2B5EF4-FFF2-40B4-BE49-F238E27FC236}">
                        <a16:creationId xmlns:a16="http://schemas.microsoft.com/office/drawing/2014/main" id="{2C5935D1-F15F-1607-3B65-77787B98A2C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70" name="Additionszeichen 3894">
                    <a:extLst>
                      <a:ext uri="{FF2B5EF4-FFF2-40B4-BE49-F238E27FC236}">
                        <a16:creationId xmlns:a16="http://schemas.microsoft.com/office/drawing/2014/main" id="{B4932BEB-B1B0-008D-4295-4954F791B79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54" name="Gruppieren 6353">
                  <a:extLst>
                    <a:ext uri="{FF2B5EF4-FFF2-40B4-BE49-F238E27FC236}">
                      <a16:creationId xmlns:a16="http://schemas.microsoft.com/office/drawing/2014/main" id="{1952ECD2-E13E-682E-48EC-4AA51732D52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67" name="Ellipse 3891">
                    <a:extLst>
                      <a:ext uri="{FF2B5EF4-FFF2-40B4-BE49-F238E27FC236}">
                        <a16:creationId xmlns:a16="http://schemas.microsoft.com/office/drawing/2014/main" id="{2B7433A2-850D-BF79-9A8A-C8F64373B96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68" name="Additionszeichen 3892">
                    <a:extLst>
                      <a:ext uri="{FF2B5EF4-FFF2-40B4-BE49-F238E27FC236}">
                        <a16:creationId xmlns:a16="http://schemas.microsoft.com/office/drawing/2014/main" id="{44CE03D6-241C-723E-696B-A7426EE30EB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355" name="Ellipse 3879">
                  <a:extLst>
                    <a:ext uri="{FF2B5EF4-FFF2-40B4-BE49-F238E27FC236}">
                      <a16:creationId xmlns:a16="http://schemas.microsoft.com/office/drawing/2014/main" id="{3DDF93CE-BCC2-1569-FFAD-2B4D36A5F510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56" name="Ellipse 3880">
                  <a:extLst>
                    <a:ext uri="{FF2B5EF4-FFF2-40B4-BE49-F238E27FC236}">
                      <a16:creationId xmlns:a16="http://schemas.microsoft.com/office/drawing/2014/main" id="{A9EA47D7-B26B-D049-0E37-5D108E92A14C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57" name="Ellipse 3881">
                  <a:extLst>
                    <a:ext uri="{FF2B5EF4-FFF2-40B4-BE49-F238E27FC236}">
                      <a16:creationId xmlns:a16="http://schemas.microsoft.com/office/drawing/2014/main" id="{A03128C3-223F-3193-B4C9-42DECDC3D9FA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58" name="Ellipse 3882">
                  <a:extLst>
                    <a:ext uri="{FF2B5EF4-FFF2-40B4-BE49-F238E27FC236}">
                      <a16:creationId xmlns:a16="http://schemas.microsoft.com/office/drawing/2014/main" id="{61D070F6-F8ED-C1F7-4A64-0C8322EFBD5D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59" name="Ellipse 3883">
                  <a:extLst>
                    <a:ext uri="{FF2B5EF4-FFF2-40B4-BE49-F238E27FC236}">
                      <a16:creationId xmlns:a16="http://schemas.microsoft.com/office/drawing/2014/main" id="{8BF5EB4B-2D63-513C-00DE-F0E0B8D1FE8B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60" name="Ellipse 3884">
                  <a:extLst>
                    <a:ext uri="{FF2B5EF4-FFF2-40B4-BE49-F238E27FC236}">
                      <a16:creationId xmlns:a16="http://schemas.microsoft.com/office/drawing/2014/main" id="{1914D781-E301-A1E8-8F89-AC1B46EA83EC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61" name="Ellipse 3885">
                  <a:extLst>
                    <a:ext uri="{FF2B5EF4-FFF2-40B4-BE49-F238E27FC236}">
                      <a16:creationId xmlns:a16="http://schemas.microsoft.com/office/drawing/2014/main" id="{693E4DC2-8FDE-C112-15AE-B61776F971E2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62" name="Ellipse 3886">
                  <a:extLst>
                    <a:ext uri="{FF2B5EF4-FFF2-40B4-BE49-F238E27FC236}">
                      <a16:creationId xmlns:a16="http://schemas.microsoft.com/office/drawing/2014/main" id="{3483BB9B-230D-697D-A2A4-69CC13EE8146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63" name="Ellipse 3887">
                  <a:extLst>
                    <a:ext uri="{FF2B5EF4-FFF2-40B4-BE49-F238E27FC236}">
                      <a16:creationId xmlns:a16="http://schemas.microsoft.com/office/drawing/2014/main" id="{27F8A584-D70B-6C02-E632-669370409C5C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64" name="Ellipse 3888">
                  <a:extLst>
                    <a:ext uri="{FF2B5EF4-FFF2-40B4-BE49-F238E27FC236}">
                      <a16:creationId xmlns:a16="http://schemas.microsoft.com/office/drawing/2014/main" id="{78A0A128-93E7-EFE6-79E8-A20777486991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65" name="Ellipse 3889">
                  <a:extLst>
                    <a:ext uri="{FF2B5EF4-FFF2-40B4-BE49-F238E27FC236}">
                      <a16:creationId xmlns:a16="http://schemas.microsoft.com/office/drawing/2014/main" id="{5AFA4FA1-AF34-7F5F-C916-6C5DC80C2C6F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66" name="Ellipse 3890">
                  <a:extLst>
                    <a:ext uri="{FF2B5EF4-FFF2-40B4-BE49-F238E27FC236}">
                      <a16:creationId xmlns:a16="http://schemas.microsoft.com/office/drawing/2014/main" id="{6FD3BE06-A177-7C11-140C-BE9A8CC8EBAC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340" name="L-Schale">
                <a:extLst>
                  <a:ext uri="{FF2B5EF4-FFF2-40B4-BE49-F238E27FC236}">
                    <a16:creationId xmlns:a16="http://schemas.microsoft.com/office/drawing/2014/main" id="{16259F3F-6663-1BA9-3E69-8BE86169DD90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41" name="M-Schale">
                <a:extLst>
                  <a:ext uri="{FF2B5EF4-FFF2-40B4-BE49-F238E27FC236}">
                    <a16:creationId xmlns:a16="http://schemas.microsoft.com/office/drawing/2014/main" id="{3D781068-794C-86EC-FB4D-2B6818EA3CF3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02" name="Gruppieren 6301">
              <a:extLst>
                <a:ext uri="{FF2B5EF4-FFF2-40B4-BE49-F238E27FC236}">
                  <a16:creationId xmlns:a16="http://schemas.microsoft.com/office/drawing/2014/main" id="{4070D25D-51AE-13A7-8C30-9DA42F72E770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336" name="Ellipse 3860">
                <a:extLst>
                  <a:ext uri="{FF2B5EF4-FFF2-40B4-BE49-F238E27FC236}">
                    <a16:creationId xmlns:a16="http://schemas.microsoft.com/office/drawing/2014/main" id="{608E8041-162E-3725-4582-EDCE76E604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37" name="Minuszeichen 3861">
                <a:extLst>
                  <a:ext uri="{FF2B5EF4-FFF2-40B4-BE49-F238E27FC236}">
                    <a16:creationId xmlns:a16="http://schemas.microsoft.com/office/drawing/2014/main" id="{BF385780-71AF-ADCB-1168-CA7CAA3DFFA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03" name="Gruppieren 6302">
              <a:extLst>
                <a:ext uri="{FF2B5EF4-FFF2-40B4-BE49-F238E27FC236}">
                  <a16:creationId xmlns:a16="http://schemas.microsoft.com/office/drawing/2014/main" id="{BA34D615-CBE1-A464-3642-CC5F8FAC5469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334" name="Ellipse 3858">
                <a:extLst>
                  <a:ext uri="{FF2B5EF4-FFF2-40B4-BE49-F238E27FC236}">
                    <a16:creationId xmlns:a16="http://schemas.microsoft.com/office/drawing/2014/main" id="{D59479C3-E4E9-2D51-0316-4E3EFB2909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35" name="Minuszeichen 3859">
                <a:extLst>
                  <a:ext uri="{FF2B5EF4-FFF2-40B4-BE49-F238E27FC236}">
                    <a16:creationId xmlns:a16="http://schemas.microsoft.com/office/drawing/2014/main" id="{DBC6ED7B-2D4D-3BA5-D264-4B3AB6A425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04" name="Gruppieren 6303">
              <a:extLst>
                <a:ext uri="{FF2B5EF4-FFF2-40B4-BE49-F238E27FC236}">
                  <a16:creationId xmlns:a16="http://schemas.microsoft.com/office/drawing/2014/main" id="{308F1BAA-022E-097A-D0EC-3EF9C857E977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332" name="Ellipse 3856">
                <a:extLst>
                  <a:ext uri="{FF2B5EF4-FFF2-40B4-BE49-F238E27FC236}">
                    <a16:creationId xmlns:a16="http://schemas.microsoft.com/office/drawing/2014/main" id="{98285119-7C94-E2D7-AFB9-37C014B9C9D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33" name="Minuszeichen 3857">
                <a:extLst>
                  <a:ext uri="{FF2B5EF4-FFF2-40B4-BE49-F238E27FC236}">
                    <a16:creationId xmlns:a16="http://schemas.microsoft.com/office/drawing/2014/main" id="{EF7C24B1-B9DB-EE0C-1FAB-5BB9F231860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05" name="Gruppieren 6304">
              <a:extLst>
                <a:ext uri="{FF2B5EF4-FFF2-40B4-BE49-F238E27FC236}">
                  <a16:creationId xmlns:a16="http://schemas.microsoft.com/office/drawing/2014/main" id="{766858DF-3E95-7BBB-6606-5360DA64F46F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330" name="Ellipse 3854">
                <a:extLst>
                  <a:ext uri="{FF2B5EF4-FFF2-40B4-BE49-F238E27FC236}">
                    <a16:creationId xmlns:a16="http://schemas.microsoft.com/office/drawing/2014/main" id="{172825CC-E11B-2FF7-C011-B3B6D14FF2F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31" name="Minuszeichen 3855">
                <a:extLst>
                  <a:ext uri="{FF2B5EF4-FFF2-40B4-BE49-F238E27FC236}">
                    <a16:creationId xmlns:a16="http://schemas.microsoft.com/office/drawing/2014/main" id="{3959CEAA-6A42-9C20-55AD-5ACE36E9E17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06" name="Gruppieren 6305">
              <a:extLst>
                <a:ext uri="{FF2B5EF4-FFF2-40B4-BE49-F238E27FC236}">
                  <a16:creationId xmlns:a16="http://schemas.microsoft.com/office/drawing/2014/main" id="{6657BEBF-F389-758C-7756-E0E0D93A883B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328" name="Ellipse 3852">
                <a:extLst>
                  <a:ext uri="{FF2B5EF4-FFF2-40B4-BE49-F238E27FC236}">
                    <a16:creationId xmlns:a16="http://schemas.microsoft.com/office/drawing/2014/main" id="{276C0B8F-5E36-C94B-D288-97C15C320A3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29" name="Minuszeichen 3853">
                <a:extLst>
                  <a:ext uri="{FF2B5EF4-FFF2-40B4-BE49-F238E27FC236}">
                    <a16:creationId xmlns:a16="http://schemas.microsoft.com/office/drawing/2014/main" id="{D9E4C8D8-9BC2-341C-F075-87F6B3EFCA9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07" name="Gruppieren 6306">
              <a:extLst>
                <a:ext uri="{FF2B5EF4-FFF2-40B4-BE49-F238E27FC236}">
                  <a16:creationId xmlns:a16="http://schemas.microsoft.com/office/drawing/2014/main" id="{8B779ED2-1C69-4E60-290C-C771DE2C8C2E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326" name="Ellipse 3850">
                <a:extLst>
                  <a:ext uri="{FF2B5EF4-FFF2-40B4-BE49-F238E27FC236}">
                    <a16:creationId xmlns:a16="http://schemas.microsoft.com/office/drawing/2014/main" id="{5E4FDCB6-45AD-2644-4029-99C0297F8CD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27" name="Minuszeichen 3851">
                <a:extLst>
                  <a:ext uri="{FF2B5EF4-FFF2-40B4-BE49-F238E27FC236}">
                    <a16:creationId xmlns:a16="http://schemas.microsoft.com/office/drawing/2014/main" id="{8C21980F-B335-A22E-D548-464243ADDB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08" name="Gruppieren 6307">
              <a:extLst>
                <a:ext uri="{FF2B5EF4-FFF2-40B4-BE49-F238E27FC236}">
                  <a16:creationId xmlns:a16="http://schemas.microsoft.com/office/drawing/2014/main" id="{BC3A26F5-D751-F8B8-463B-9291D0EA4717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324" name="Ellipse 3848">
                <a:extLst>
                  <a:ext uri="{FF2B5EF4-FFF2-40B4-BE49-F238E27FC236}">
                    <a16:creationId xmlns:a16="http://schemas.microsoft.com/office/drawing/2014/main" id="{7C86B010-2025-7659-7AC3-2A2D6DEB25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25" name="Minuszeichen 3849">
                <a:extLst>
                  <a:ext uri="{FF2B5EF4-FFF2-40B4-BE49-F238E27FC236}">
                    <a16:creationId xmlns:a16="http://schemas.microsoft.com/office/drawing/2014/main" id="{9A18CA19-FDB4-2F1A-BB6D-87B503BF0A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09" name="Gruppieren 6308">
              <a:extLst>
                <a:ext uri="{FF2B5EF4-FFF2-40B4-BE49-F238E27FC236}">
                  <a16:creationId xmlns:a16="http://schemas.microsoft.com/office/drawing/2014/main" id="{1077AA6D-9CDB-F923-6611-EF129FE19CFE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322" name="Ellipse 3846">
                <a:extLst>
                  <a:ext uri="{FF2B5EF4-FFF2-40B4-BE49-F238E27FC236}">
                    <a16:creationId xmlns:a16="http://schemas.microsoft.com/office/drawing/2014/main" id="{7E57736C-3D12-A722-38AA-EF7A44CE055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23" name="Minuszeichen 3847">
                <a:extLst>
                  <a:ext uri="{FF2B5EF4-FFF2-40B4-BE49-F238E27FC236}">
                    <a16:creationId xmlns:a16="http://schemas.microsoft.com/office/drawing/2014/main" id="{87E4B11F-B16F-B5B6-0730-891539E0885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10" name="Gruppieren 6309">
              <a:extLst>
                <a:ext uri="{FF2B5EF4-FFF2-40B4-BE49-F238E27FC236}">
                  <a16:creationId xmlns:a16="http://schemas.microsoft.com/office/drawing/2014/main" id="{656D940A-627A-3D3F-DF51-F6C67848E275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320" name="Ellipse 3844">
                <a:extLst>
                  <a:ext uri="{FF2B5EF4-FFF2-40B4-BE49-F238E27FC236}">
                    <a16:creationId xmlns:a16="http://schemas.microsoft.com/office/drawing/2014/main" id="{F7581386-B030-B7D0-41DD-09297887682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21" name="Minuszeichen 3845">
                <a:extLst>
                  <a:ext uri="{FF2B5EF4-FFF2-40B4-BE49-F238E27FC236}">
                    <a16:creationId xmlns:a16="http://schemas.microsoft.com/office/drawing/2014/main" id="{EC0B15ED-4EF1-64E3-E4B0-F8A73E39851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11" name="Gruppieren 6310">
              <a:extLst>
                <a:ext uri="{FF2B5EF4-FFF2-40B4-BE49-F238E27FC236}">
                  <a16:creationId xmlns:a16="http://schemas.microsoft.com/office/drawing/2014/main" id="{A93C8DEB-2E28-0476-5A85-EB3FAE18606F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318" name="Ellipse 3842">
                <a:extLst>
                  <a:ext uri="{FF2B5EF4-FFF2-40B4-BE49-F238E27FC236}">
                    <a16:creationId xmlns:a16="http://schemas.microsoft.com/office/drawing/2014/main" id="{19C8A548-6FAB-9755-E2F0-858B62EA1C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19" name="Minuszeichen 3843">
                <a:extLst>
                  <a:ext uri="{FF2B5EF4-FFF2-40B4-BE49-F238E27FC236}">
                    <a16:creationId xmlns:a16="http://schemas.microsoft.com/office/drawing/2014/main" id="{972EB843-48F3-B35C-BDEA-36C62D78577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12" name="Gruppieren 6311">
              <a:extLst>
                <a:ext uri="{FF2B5EF4-FFF2-40B4-BE49-F238E27FC236}">
                  <a16:creationId xmlns:a16="http://schemas.microsoft.com/office/drawing/2014/main" id="{221AC8A8-7D02-E215-EC99-30B9D3ADB26A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316" name="Ellipse 3840">
                <a:extLst>
                  <a:ext uri="{FF2B5EF4-FFF2-40B4-BE49-F238E27FC236}">
                    <a16:creationId xmlns:a16="http://schemas.microsoft.com/office/drawing/2014/main" id="{9152037E-EE2F-FF5B-D405-614E858C95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17" name="Minuszeichen 3841">
                <a:extLst>
                  <a:ext uri="{FF2B5EF4-FFF2-40B4-BE49-F238E27FC236}">
                    <a16:creationId xmlns:a16="http://schemas.microsoft.com/office/drawing/2014/main" id="{C2656ADB-16B0-95CF-BA8D-F3FF07C2D51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13" name="Gruppieren 6312">
              <a:extLst>
                <a:ext uri="{FF2B5EF4-FFF2-40B4-BE49-F238E27FC236}">
                  <a16:creationId xmlns:a16="http://schemas.microsoft.com/office/drawing/2014/main" id="{1D79BC0F-4493-525C-4F32-A6A134E65D9C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314" name="Ellipse 3838">
                <a:extLst>
                  <a:ext uri="{FF2B5EF4-FFF2-40B4-BE49-F238E27FC236}">
                    <a16:creationId xmlns:a16="http://schemas.microsoft.com/office/drawing/2014/main" id="{635C699C-3727-C5B9-8701-DC6E353D4DF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15" name="Minuszeichen 3839">
                <a:extLst>
                  <a:ext uri="{FF2B5EF4-FFF2-40B4-BE49-F238E27FC236}">
                    <a16:creationId xmlns:a16="http://schemas.microsoft.com/office/drawing/2014/main" id="{01420306-D578-5746-F2CF-F775D78436C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391" name="Gruppieren 6390">
            <a:extLst>
              <a:ext uri="{FF2B5EF4-FFF2-40B4-BE49-F238E27FC236}">
                <a16:creationId xmlns:a16="http://schemas.microsoft.com/office/drawing/2014/main" id="{A86C270C-26F8-5607-5A81-69CC7EEDED80}"/>
              </a:ext>
            </a:extLst>
          </p:cNvPr>
          <p:cNvGrpSpPr>
            <a:grpSpLocks noChangeAspect="1"/>
          </p:cNvGrpSpPr>
          <p:nvPr/>
        </p:nvGrpSpPr>
        <p:grpSpPr>
          <a:xfrm>
            <a:off x="-344946" y="4302430"/>
            <a:ext cx="944149" cy="979578"/>
            <a:chOff x="3576000" y="816426"/>
            <a:chExt cx="5040000" cy="5229127"/>
          </a:xfrm>
        </p:grpSpPr>
        <p:grpSp>
          <p:nvGrpSpPr>
            <p:cNvPr id="6392" name="Magnesium ohne e-">
              <a:extLst>
                <a:ext uri="{FF2B5EF4-FFF2-40B4-BE49-F238E27FC236}">
                  <a16:creationId xmlns:a16="http://schemas.microsoft.com/office/drawing/2014/main" id="{4ADB8126-4DAA-93E5-D5DA-7050C332A3AB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429" name="K-Schale">
                <a:extLst>
                  <a:ext uri="{FF2B5EF4-FFF2-40B4-BE49-F238E27FC236}">
                    <a16:creationId xmlns:a16="http://schemas.microsoft.com/office/drawing/2014/main" id="{70C889A8-2A24-8780-75D8-0C5164FF12BD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430" name="Atomkern mit Protonen und Neutronen">
                <a:extLst>
                  <a:ext uri="{FF2B5EF4-FFF2-40B4-BE49-F238E27FC236}">
                    <a16:creationId xmlns:a16="http://schemas.microsoft.com/office/drawing/2014/main" id="{EFAB26F5-3A4E-E055-5F1F-512FD913965F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433" name="Atomkern">
                  <a:extLst>
                    <a:ext uri="{FF2B5EF4-FFF2-40B4-BE49-F238E27FC236}">
                      <a16:creationId xmlns:a16="http://schemas.microsoft.com/office/drawing/2014/main" id="{C10F2D0B-B929-170F-5A41-AB24F34E2A37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434" name="Gruppieren 6433">
                  <a:extLst>
                    <a:ext uri="{FF2B5EF4-FFF2-40B4-BE49-F238E27FC236}">
                      <a16:creationId xmlns:a16="http://schemas.microsoft.com/office/drawing/2014/main" id="{5B655350-3959-326E-0596-876FE6A35C8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80" name="Ellipse 4277">
                    <a:extLst>
                      <a:ext uri="{FF2B5EF4-FFF2-40B4-BE49-F238E27FC236}">
                        <a16:creationId xmlns:a16="http://schemas.microsoft.com/office/drawing/2014/main" id="{1DE5B836-62E6-BB89-B491-BCB357C24B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81" name="Additionszeichen 4278">
                    <a:extLst>
                      <a:ext uri="{FF2B5EF4-FFF2-40B4-BE49-F238E27FC236}">
                        <a16:creationId xmlns:a16="http://schemas.microsoft.com/office/drawing/2014/main" id="{2C18FB20-2497-FC81-BAF2-B8BD49A1F1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35" name="Gruppieren 6434">
                  <a:extLst>
                    <a:ext uri="{FF2B5EF4-FFF2-40B4-BE49-F238E27FC236}">
                      <a16:creationId xmlns:a16="http://schemas.microsoft.com/office/drawing/2014/main" id="{778E8012-E696-ED54-C4BB-0976194078B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78" name="Ellipse 4275">
                    <a:extLst>
                      <a:ext uri="{FF2B5EF4-FFF2-40B4-BE49-F238E27FC236}">
                        <a16:creationId xmlns:a16="http://schemas.microsoft.com/office/drawing/2014/main" id="{3F2F20DD-FC29-A544-390B-D893A2002D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79" name="Additionszeichen 4276">
                    <a:extLst>
                      <a:ext uri="{FF2B5EF4-FFF2-40B4-BE49-F238E27FC236}">
                        <a16:creationId xmlns:a16="http://schemas.microsoft.com/office/drawing/2014/main" id="{826503F7-A94B-A6CA-88E1-B2D7965228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36" name="Gruppieren 6435">
                  <a:extLst>
                    <a:ext uri="{FF2B5EF4-FFF2-40B4-BE49-F238E27FC236}">
                      <a16:creationId xmlns:a16="http://schemas.microsoft.com/office/drawing/2014/main" id="{011DC894-D798-3EE1-4CD3-4D22959E491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76" name="Ellipse 4273">
                    <a:extLst>
                      <a:ext uri="{FF2B5EF4-FFF2-40B4-BE49-F238E27FC236}">
                        <a16:creationId xmlns:a16="http://schemas.microsoft.com/office/drawing/2014/main" id="{EED1B772-AD6B-D3A5-BFB2-A8DD4A3E121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77" name="Additionszeichen 4274">
                    <a:extLst>
                      <a:ext uri="{FF2B5EF4-FFF2-40B4-BE49-F238E27FC236}">
                        <a16:creationId xmlns:a16="http://schemas.microsoft.com/office/drawing/2014/main" id="{B3496E23-8EFF-2B55-7653-2EDC32E250C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37" name="Gruppieren 6436">
                  <a:extLst>
                    <a:ext uri="{FF2B5EF4-FFF2-40B4-BE49-F238E27FC236}">
                      <a16:creationId xmlns:a16="http://schemas.microsoft.com/office/drawing/2014/main" id="{A48EDC9C-AD23-057B-0005-05BDF310FE3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74" name="Ellipse 4271">
                    <a:extLst>
                      <a:ext uri="{FF2B5EF4-FFF2-40B4-BE49-F238E27FC236}">
                        <a16:creationId xmlns:a16="http://schemas.microsoft.com/office/drawing/2014/main" id="{177C8C3D-8612-12D0-7893-CE47A47B889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75" name="Additionszeichen 4272">
                    <a:extLst>
                      <a:ext uri="{FF2B5EF4-FFF2-40B4-BE49-F238E27FC236}">
                        <a16:creationId xmlns:a16="http://schemas.microsoft.com/office/drawing/2014/main" id="{1DA240EA-125C-E115-9D64-4B082E9D20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38" name="Gruppieren 6437">
                  <a:extLst>
                    <a:ext uri="{FF2B5EF4-FFF2-40B4-BE49-F238E27FC236}">
                      <a16:creationId xmlns:a16="http://schemas.microsoft.com/office/drawing/2014/main" id="{AAC841E1-5B86-5C14-69C5-5AF4927E735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72" name="Ellipse 4269">
                    <a:extLst>
                      <a:ext uri="{FF2B5EF4-FFF2-40B4-BE49-F238E27FC236}">
                        <a16:creationId xmlns:a16="http://schemas.microsoft.com/office/drawing/2014/main" id="{5F688ACC-D01D-B0F2-9A8D-1170A3CE39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73" name="Additionszeichen 4270">
                    <a:extLst>
                      <a:ext uri="{FF2B5EF4-FFF2-40B4-BE49-F238E27FC236}">
                        <a16:creationId xmlns:a16="http://schemas.microsoft.com/office/drawing/2014/main" id="{880DEB5C-2304-B974-72F4-4A5D174B78C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39" name="Gruppieren 6438">
                  <a:extLst>
                    <a:ext uri="{FF2B5EF4-FFF2-40B4-BE49-F238E27FC236}">
                      <a16:creationId xmlns:a16="http://schemas.microsoft.com/office/drawing/2014/main" id="{856641A5-C9F9-A70C-DB84-F82856CA94B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70" name="Ellipse 4267">
                    <a:extLst>
                      <a:ext uri="{FF2B5EF4-FFF2-40B4-BE49-F238E27FC236}">
                        <a16:creationId xmlns:a16="http://schemas.microsoft.com/office/drawing/2014/main" id="{AB91FE53-E407-DF22-05DE-FF0C4E61F98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71" name="Additionszeichen 4268">
                    <a:extLst>
                      <a:ext uri="{FF2B5EF4-FFF2-40B4-BE49-F238E27FC236}">
                        <a16:creationId xmlns:a16="http://schemas.microsoft.com/office/drawing/2014/main" id="{D1FC7EC1-0E33-64E5-134C-E41C9D8AA0F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40" name="Gruppieren 6439">
                  <a:extLst>
                    <a:ext uri="{FF2B5EF4-FFF2-40B4-BE49-F238E27FC236}">
                      <a16:creationId xmlns:a16="http://schemas.microsoft.com/office/drawing/2014/main" id="{A2882855-33F4-9E72-1E98-7284ED64131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68" name="Ellipse 4265">
                    <a:extLst>
                      <a:ext uri="{FF2B5EF4-FFF2-40B4-BE49-F238E27FC236}">
                        <a16:creationId xmlns:a16="http://schemas.microsoft.com/office/drawing/2014/main" id="{DD438806-3A3C-0CCF-B514-E3A57018886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69" name="Additionszeichen 4266">
                    <a:extLst>
                      <a:ext uri="{FF2B5EF4-FFF2-40B4-BE49-F238E27FC236}">
                        <a16:creationId xmlns:a16="http://schemas.microsoft.com/office/drawing/2014/main" id="{6C4F455D-8232-CAE2-D7EB-1D5F6EEA67A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41" name="Gruppieren 6440">
                  <a:extLst>
                    <a:ext uri="{FF2B5EF4-FFF2-40B4-BE49-F238E27FC236}">
                      <a16:creationId xmlns:a16="http://schemas.microsoft.com/office/drawing/2014/main" id="{C793F0CD-2B8E-54D4-AB44-D23352C31EE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66" name="Ellipse 4263">
                    <a:extLst>
                      <a:ext uri="{FF2B5EF4-FFF2-40B4-BE49-F238E27FC236}">
                        <a16:creationId xmlns:a16="http://schemas.microsoft.com/office/drawing/2014/main" id="{E98E4B38-5F7C-3482-84F1-B2CF108F4D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67" name="Additionszeichen 4264">
                    <a:extLst>
                      <a:ext uri="{FF2B5EF4-FFF2-40B4-BE49-F238E27FC236}">
                        <a16:creationId xmlns:a16="http://schemas.microsoft.com/office/drawing/2014/main" id="{407E87DF-373F-53BD-58DC-9A8C19A6052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42" name="Gruppieren 6441">
                  <a:extLst>
                    <a:ext uri="{FF2B5EF4-FFF2-40B4-BE49-F238E27FC236}">
                      <a16:creationId xmlns:a16="http://schemas.microsoft.com/office/drawing/2014/main" id="{10FBF9D0-649F-6C9B-53F2-BD7559D0589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64" name="Ellipse 4261">
                    <a:extLst>
                      <a:ext uri="{FF2B5EF4-FFF2-40B4-BE49-F238E27FC236}">
                        <a16:creationId xmlns:a16="http://schemas.microsoft.com/office/drawing/2014/main" id="{A3B93F17-8F9F-2AC9-BABC-D4C994D26F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65" name="Additionszeichen 4262">
                    <a:extLst>
                      <a:ext uri="{FF2B5EF4-FFF2-40B4-BE49-F238E27FC236}">
                        <a16:creationId xmlns:a16="http://schemas.microsoft.com/office/drawing/2014/main" id="{5919712A-EDBD-8B4E-CE2E-2F8D25134AF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43" name="Gruppieren 6442">
                  <a:extLst>
                    <a:ext uri="{FF2B5EF4-FFF2-40B4-BE49-F238E27FC236}">
                      <a16:creationId xmlns:a16="http://schemas.microsoft.com/office/drawing/2014/main" id="{3DD9F200-694E-F120-FD48-FB17F90DCE1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62" name="Ellipse 4259">
                    <a:extLst>
                      <a:ext uri="{FF2B5EF4-FFF2-40B4-BE49-F238E27FC236}">
                        <a16:creationId xmlns:a16="http://schemas.microsoft.com/office/drawing/2014/main" id="{5C855622-32BF-4463-F13E-975AB2BB38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63" name="Additionszeichen 4260">
                    <a:extLst>
                      <a:ext uri="{FF2B5EF4-FFF2-40B4-BE49-F238E27FC236}">
                        <a16:creationId xmlns:a16="http://schemas.microsoft.com/office/drawing/2014/main" id="{30380976-D8F7-1498-1D2D-0DEB01D1579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44" name="Gruppieren 6443">
                  <a:extLst>
                    <a:ext uri="{FF2B5EF4-FFF2-40B4-BE49-F238E27FC236}">
                      <a16:creationId xmlns:a16="http://schemas.microsoft.com/office/drawing/2014/main" id="{4645997C-FFB6-1B74-8F0A-8E8DDBCC9D0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60" name="Ellipse 4257">
                    <a:extLst>
                      <a:ext uri="{FF2B5EF4-FFF2-40B4-BE49-F238E27FC236}">
                        <a16:creationId xmlns:a16="http://schemas.microsoft.com/office/drawing/2014/main" id="{CFA42A56-0F4D-DF73-CD31-C195BC4D115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61" name="Additionszeichen 4258">
                    <a:extLst>
                      <a:ext uri="{FF2B5EF4-FFF2-40B4-BE49-F238E27FC236}">
                        <a16:creationId xmlns:a16="http://schemas.microsoft.com/office/drawing/2014/main" id="{8AFE7F3B-7D21-D300-FD0D-506B4B1D339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45" name="Gruppieren 6444">
                  <a:extLst>
                    <a:ext uri="{FF2B5EF4-FFF2-40B4-BE49-F238E27FC236}">
                      <a16:creationId xmlns:a16="http://schemas.microsoft.com/office/drawing/2014/main" id="{37B23C14-5379-F544-4991-90942A2827B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58" name="Ellipse 4255">
                    <a:extLst>
                      <a:ext uri="{FF2B5EF4-FFF2-40B4-BE49-F238E27FC236}">
                        <a16:creationId xmlns:a16="http://schemas.microsoft.com/office/drawing/2014/main" id="{A1AF85E0-76FE-D1C2-5531-7E551AFFD9D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59" name="Additionszeichen 4256">
                    <a:extLst>
                      <a:ext uri="{FF2B5EF4-FFF2-40B4-BE49-F238E27FC236}">
                        <a16:creationId xmlns:a16="http://schemas.microsoft.com/office/drawing/2014/main" id="{9E635F9F-EB10-6C9B-11E2-8586A0AF0B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446" name="Ellipse 4243">
                  <a:extLst>
                    <a:ext uri="{FF2B5EF4-FFF2-40B4-BE49-F238E27FC236}">
                      <a16:creationId xmlns:a16="http://schemas.microsoft.com/office/drawing/2014/main" id="{AE81AA14-2269-8952-46D1-0A12107CBC79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47" name="Ellipse 4244">
                  <a:extLst>
                    <a:ext uri="{FF2B5EF4-FFF2-40B4-BE49-F238E27FC236}">
                      <a16:creationId xmlns:a16="http://schemas.microsoft.com/office/drawing/2014/main" id="{F325A030-B704-5782-6C4F-99AA142F6BEC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48" name="Ellipse 4245">
                  <a:extLst>
                    <a:ext uri="{FF2B5EF4-FFF2-40B4-BE49-F238E27FC236}">
                      <a16:creationId xmlns:a16="http://schemas.microsoft.com/office/drawing/2014/main" id="{A2D5103C-B3EA-DA97-F345-EF0A20A2E7A6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49" name="Ellipse 4246">
                  <a:extLst>
                    <a:ext uri="{FF2B5EF4-FFF2-40B4-BE49-F238E27FC236}">
                      <a16:creationId xmlns:a16="http://schemas.microsoft.com/office/drawing/2014/main" id="{BF6CD1DB-26F7-ECF1-CD6E-CEAD574B3868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50" name="Ellipse 4247">
                  <a:extLst>
                    <a:ext uri="{FF2B5EF4-FFF2-40B4-BE49-F238E27FC236}">
                      <a16:creationId xmlns:a16="http://schemas.microsoft.com/office/drawing/2014/main" id="{3EF0D671-909A-AF05-4EA1-543C4B59363D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51" name="Ellipse 4248">
                  <a:extLst>
                    <a:ext uri="{FF2B5EF4-FFF2-40B4-BE49-F238E27FC236}">
                      <a16:creationId xmlns:a16="http://schemas.microsoft.com/office/drawing/2014/main" id="{0D9EEE9B-B365-CF7B-604E-D9CFC29E4ECE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52" name="Ellipse 4249">
                  <a:extLst>
                    <a:ext uri="{FF2B5EF4-FFF2-40B4-BE49-F238E27FC236}">
                      <a16:creationId xmlns:a16="http://schemas.microsoft.com/office/drawing/2014/main" id="{EB0791D5-57C2-7576-C3F5-A4BE9040B353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53" name="Ellipse 4250">
                  <a:extLst>
                    <a:ext uri="{FF2B5EF4-FFF2-40B4-BE49-F238E27FC236}">
                      <a16:creationId xmlns:a16="http://schemas.microsoft.com/office/drawing/2014/main" id="{BBE3CEE3-BCE0-ACE2-2F7F-D45D89065A94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54" name="Ellipse 4251">
                  <a:extLst>
                    <a:ext uri="{FF2B5EF4-FFF2-40B4-BE49-F238E27FC236}">
                      <a16:creationId xmlns:a16="http://schemas.microsoft.com/office/drawing/2014/main" id="{42652429-4C5C-DB47-5CBE-CD1488CB4930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55" name="Ellipse 4252">
                  <a:extLst>
                    <a:ext uri="{FF2B5EF4-FFF2-40B4-BE49-F238E27FC236}">
                      <a16:creationId xmlns:a16="http://schemas.microsoft.com/office/drawing/2014/main" id="{E2832FF4-1ED5-FA2C-6DEA-27D7B633928B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56" name="Ellipse 4253">
                  <a:extLst>
                    <a:ext uri="{FF2B5EF4-FFF2-40B4-BE49-F238E27FC236}">
                      <a16:creationId xmlns:a16="http://schemas.microsoft.com/office/drawing/2014/main" id="{8F7665B3-C3DA-8F97-8F6A-4C2203C7DE13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57" name="Ellipse 4254">
                  <a:extLst>
                    <a:ext uri="{FF2B5EF4-FFF2-40B4-BE49-F238E27FC236}">
                      <a16:creationId xmlns:a16="http://schemas.microsoft.com/office/drawing/2014/main" id="{160F5375-0AC6-482A-FEED-C50E221CC0A1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431" name="L-Schale">
                <a:extLst>
                  <a:ext uri="{FF2B5EF4-FFF2-40B4-BE49-F238E27FC236}">
                    <a16:creationId xmlns:a16="http://schemas.microsoft.com/office/drawing/2014/main" id="{950A406C-10DF-2405-6C0B-3C7A1EC5851D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32" name="M-Schale">
                <a:extLst>
                  <a:ext uri="{FF2B5EF4-FFF2-40B4-BE49-F238E27FC236}">
                    <a16:creationId xmlns:a16="http://schemas.microsoft.com/office/drawing/2014/main" id="{83111167-8544-5F4F-D77E-B196A14F24EC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93" name="Gruppieren 6392">
              <a:extLst>
                <a:ext uri="{FF2B5EF4-FFF2-40B4-BE49-F238E27FC236}">
                  <a16:creationId xmlns:a16="http://schemas.microsoft.com/office/drawing/2014/main" id="{8F6E26D5-28C2-89CB-806F-3B517D12A1AE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427" name="Ellipse 4224">
                <a:extLst>
                  <a:ext uri="{FF2B5EF4-FFF2-40B4-BE49-F238E27FC236}">
                    <a16:creationId xmlns:a16="http://schemas.microsoft.com/office/drawing/2014/main" id="{DA9F6D18-95AD-75FD-A12E-4D1422BA95B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28" name="Minuszeichen 4225">
                <a:extLst>
                  <a:ext uri="{FF2B5EF4-FFF2-40B4-BE49-F238E27FC236}">
                    <a16:creationId xmlns:a16="http://schemas.microsoft.com/office/drawing/2014/main" id="{90F70881-CEB2-5E9D-0CE3-B8CFF5F247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94" name="Gruppieren 6393">
              <a:extLst>
                <a:ext uri="{FF2B5EF4-FFF2-40B4-BE49-F238E27FC236}">
                  <a16:creationId xmlns:a16="http://schemas.microsoft.com/office/drawing/2014/main" id="{4B9A5E48-9EDE-5812-D091-DD56E7192C5A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425" name="Ellipse 4222">
                <a:extLst>
                  <a:ext uri="{FF2B5EF4-FFF2-40B4-BE49-F238E27FC236}">
                    <a16:creationId xmlns:a16="http://schemas.microsoft.com/office/drawing/2014/main" id="{A9259F7E-29C2-5261-7B83-B26EDABBF89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26" name="Minuszeichen 4223">
                <a:extLst>
                  <a:ext uri="{FF2B5EF4-FFF2-40B4-BE49-F238E27FC236}">
                    <a16:creationId xmlns:a16="http://schemas.microsoft.com/office/drawing/2014/main" id="{93A14B5A-AB78-61F9-2FC8-AF354A135E0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95" name="Gruppieren 6394">
              <a:extLst>
                <a:ext uri="{FF2B5EF4-FFF2-40B4-BE49-F238E27FC236}">
                  <a16:creationId xmlns:a16="http://schemas.microsoft.com/office/drawing/2014/main" id="{592CB523-0797-56CC-082D-6FAC3287F50F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423" name="Ellipse 4220">
                <a:extLst>
                  <a:ext uri="{FF2B5EF4-FFF2-40B4-BE49-F238E27FC236}">
                    <a16:creationId xmlns:a16="http://schemas.microsoft.com/office/drawing/2014/main" id="{FC9856EE-8803-B38C-7E28-BB4D33C995B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24" name="Minuszeichen 4221">
                <a:extLst>
                  <a:ext uri="{FF2B5EF4-FFF2-40B4-BE49-F238E27FC236}">
                    <a16:creationId xmlns:a16="http://schemas.microsoft.com/office/drawing/2014/main" id="{D1F08E39-BB8E-1D43-F2EE-D39F0C50491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96" name="Gruppieren 6395">
              <a:extLst>
                <a:ext uri="{FF2B5EF4-FFF2-40B4-BE49-F238E27FC236}">
                  <a16:creationId xmlns:a16="http://schemas.microsoft.com/office/drawing/2014/main" id="{93DEA972-A5D4-0A1C-EAE7-238C055DC7C2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421" name="Ellipse 4218">
                <a:extLst>
                  <a:ext uri="{FF2B5EF4-FFF2-40B4-BE49-F238E27FC236}">
                    <a16:creationId xmlns:a16="http://schemas.microsoft.com/office/drawing/2014/main" id="{915FBC42-86A2-9784-5129-90FFCBFD3C3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22" name="Minuszeichen 4219">
                <a:extLst>
                  <a:ext uri="{FF2B5EF4-FFF2-40B4-BE49-F238E27FC236}">
                    <a16:creationId xmlns:a16="http://schemas.microsoft.com/office/drawing/2014/main" id="{72203D36-81FF-EC41-9883-95A95510756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97" name="Gruppieren 6396">
              <a:extLst>
                <a:ext uri="{FF2B5EF4-FFF2-40B4-BE49-F238E27FC236}">
                  <a16:creationId xmlns:a16="http://schemas.microsoft.com/office/drawing/2014/main" id="{A67DBF33-32B7-7984-0F5F-E63A4A6DE2D1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419" name="Ellipse 4216">
                <a:extLst>
                  <a:ext uri="{FF2B5EF4-FFF2-40B4-BE49-F238E27FC236}">
                    <a16:creationId xmlns:a16="http://schemas.microsoft.com/office/drawing/2014/main" id="{5174B3EF-6416-EB60-D14D-F22FC34097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20" name="Minuszeichen 4217">
                <a:extLst>
                  <a:ext uri="{FF2B5EF4-FFF2-40B4-BE49-F238E27FC236}">
                    <a16:creationId xmlns:a16="http://schemas.microsoft.com/office/drawing/2014/main" id="{2EB93D35-EDAD-711E-22BD-98716D2F8C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98" name="Gruppieren 6397">
              <a:extLst>
                <a:ext uri="{FF2B5EF4-FFF2-40B4-BE49-F238E27FC236}">
                  <a16:creationId xmlns:a16="http://schemas.microsoft.com/office/drawing/2014/main" id="{479CCD06-B18B-1D06-543A-2FDAF1032CC9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417" name="Ellipse 4214">
                <a:extLst>
                  <a:ext uri="{FF2B5EF4-FFF2-40B4-BE49-F238E27FC236}">
                    <a16:creationId xmlns:a16="http://schemas.microsoft.com/office/drawing/2014/main" id="{2A474E50-212A-AEBB-9B4F-F9B0A54286A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18" name="Minuszeichen 4215">
                <a:extLst>
                  <a:ext uri="{FF2B5EF4-FFF2-40B4-BE49-F238E27FC236}">
                    <a16:creationId xmlns:a16="http://schemas.microsoft.com/office/drawing/2014/main" id="{264C61EE-9D36-FC4F-2C48-400F7C19B0C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99" name="Gruppieren 6398">
              <a:extLst>
                <a:ext uri="{FF2B5EF4-FFF2-40B4-BE49-F238E27FC236}">
                  <a16:creationId xmlns:a16="http://schemas.microsoft.com/office/drawing/2014/main" id="{87CAE1EA-3631-358D-2B04-BAE9FDBCB095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415" name="Ellipse 4212">
                <a:extLst>
                  <a:ext uri="{FF2B5EF4-FFF2-40B4-BE49-F238E27FC236}">
                    <a16:creationId xmlns:a16="http://schemas.microsoft.com/office/drawing/2014/main" id="{755DE159-25EB-2D56-CC29-72816646E5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16" name="Minuszeichen 4213">
                <a:extLst>
                  <a:ext uri="{FF2B5EF4-FFF2-40B4-BE49-F238E27FC236}">
                    <a16:creationId xmlns:a16="http://schemas.microsoft.com/office/drawing/2014/main" id="{1D665B02-1427-9E59-62C8-BFCA12DCF1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00" name="Gruppieren 6399">
              <a:extLst>
                <a:ext uri="{FF2B5EF4-FFF2-40B4-BE49-F238E27FC236}">
                  <a16:creationId xmlns:a16="http://schemas.microsoft.com/office/drawing/2014/main" id="{6DDE7640-654C-A256-6A5D-258F4C50FDF4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413" name="Ellipse 4210">
                <a:extLst>
                  <a:ext uri="{FF2B5EF4-FFF2-40B4-BE49-F238E27FC236}">
                    <a16:creationId xmlns:a16="http://schemas.microsoft.com/office/drawing/2014/main" id="{8A689105-F9B9-3DA8-64C1-AF4DE67490C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14" name="Minuszeichen 4211">
                <a:extLst>
                  <a:ext uri="{FF2B5EF4-FFF2-40B4-BE49-F238E27FC236}">
                    <a16:creationId xmlns:a16="http://schemas.microsoft.com/office/drawing/2014/main" id="{924A0C9A-C0B9-3DB1-276E-49FB88243AD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01" name="Gruppieren 6400">
              <a:extLst>
                <a:ext uri="{FF2B5EF4-FFF2-40B4-BE49-F238E27FC236}">
                  <a16:creationId xmlns:a16="http://schemas.microsoft.com/office/drawing/2014/main" id="{5C17F2CC-724A-F5B8-B8D2-CA2BFD1624D0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411" name="Ellipse 4208">
                <a:extLst>
                  <a:ext uri="{FF2B5EF4-FFF2-40B4-BE49-F238E27FC236}">
                    <a16:creationId xmlns:a16="http://schemas.microsoft.com/office/drawing/2014/main" id="{BC7AFE64-6B24-E110-9389-A6D9AA957E7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12" name="Minuszeichen 4209">
                <a:extLst>
                  <a:ext uri="{FF2B5EF4-FFF2-40B4-BE49-F238E27FC236}">
                    <a16:creationId xmlns:a16="http://schemas.microsoft.com/office/drawing/2014/main" id="{C5310A68-5E31-8BAD-3067-20D5D0B94A7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02" name="Gruppieren 6401">
              <a:extLst>
                <a:ext uri="{FF2B5EF4-FFF2-40B4-BE49-F238E27FC236}">
                  <a16:creationId xmlns:a16="http://schemas.microsoft.com/office/drawing/2014/main" id="{D48C95CF-AFAB-3A89-7E4F-D3CD23358DCA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409" name="Ellipse 4206">
                <a:extLst>
                  <a:ext uri="{FF2B5EF4-FFF2-40B4-BE49-F238E27FC236}">
                    <a16:creationId xmlns:a16="http://schemas.microsoft.com/office/drawing/2014/main" id="{2D63E707-DE56-1847-F35A-1976B337310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10" name="Minuszeichen 4207">
                <a:extLst>
                  <a:ext uri="{FF2B5EF4-FFF2-40B4-BE49-F238E27FC236}">
                    <a16:creationId xmlns:a16="http://schemas.microsoft.com/office/drawing/2014/main" id="{1475193B-1E03-C0D1-5E61-B8AA4FD8E8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03" name="Gruppieren 6402">
              <a:extLst>
                <a:ext uri="{FF2B5EF4-FFF2-40B4-BE49-F238E27FC236}">
                  <a16:creationId xmlns:a16="http://schemas.microsoft.com/office/drawing/2014/main" id="{21927372-47BD-11AB-70B5-34F725A87EC2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407" name="Ellipse 4204">
                <a:extLst>
                  <a:ext uri="{FF2B5EF4-FFF2-40B4-BE49-F238E27FC236}">
                    <a16:creationId xmlns:a16="http://schemas.microsoft.com/office/drawing/2014/main" id="{6CA8C086-9A1B-0B8E-74F2-D2675FD3311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08" name="Minuszeichen 4205">
                <a:extLst>
                  <a:ext uri="{FF2B5EF4-FFF2-40B4-BE49-F238E27FC236}">
                    <a16:creationId xmlns:a16="http://schemas.microsoft.com/office/drawing/2014/main" id="{4BCFEAA8-6E69-6D42-7316-C3D33CB80F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04" name="Gruppieren 6403">
              <a:extLst>
                <a:ext uri="{FF2B5EF4-FFF2-40B4-BE49-F238E27FC236}">
                  <a16:creationId xmlns:a16="http://schemas.microsoft.com/office/drawing/2014/main" id="{C165DFFD-5D07-2F26-4264-0808AF4427CA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405" name="Ellipse 4202">
                <a:extLst>
                  <a:ext uri="{FF2B5EF4-FFF2-40B4-BE49-F238E27FC236}">
                    <a16:creationId xmlns:a16="http://schemas.microsoft.com/office/drawing/2014/main" id="{1917FB37-3037-433A-8E4B-F427678C81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06" name="Minuszeichen 4203">
                <a:extLst>
                  <a:ext uri="{FF2B5EF4-FFF2-40B4-BE49-F238E27FC236}">
                    <a16:creationId xmlns:a16="http://schemas.microsoft.com/office/drawing/2014/main" id="{633CFEDF-24DD-1E38-ACA7-8FB4C9E1EA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482" name="Gruppieren 6481">
            <a:extLst>
              <a:ext uri="{FF2B5EF4-FFF2-40B4-BE49-F238E27FC236}">
                <a16:creationId xmlns:a16="http://schemas.microsoft.com/office/drawing/2014/main" id="{140601DF-D8C5-098B-E83C-0540C4215B0C}"/>
              </a:ext>
            </a:extLst>
          </p:cNvPr>
          <p:cNvGrpSpPr>
            <a:grpSpLocks noChangeAspect="1"/>
          </p:cNvGrpSpPr>
          <p:nvPr/>
        </p:nvGrpSpPr>
        <p:grpSpPr>
          <a:xfrm>
            <a:off x="8044781" y="3246516"/>
            <a:ext cx="944149" cy="979578"/>
            <a:chOff x="3576000" y="816426"/>
            <a:chExt cx="5040000" cy="5229127"/>
          </a:xfrm>
        </p:grpSpPr>
        <p:grpSp>
          <p:nvGrpSpPr>
            <p:cNvPr id="6483" name="Magnesium ohne e-">
              <a:extLst>
                <a:ext uri="{FF2B5EF4-FFF2-40B4-BE49-F238E27FC236}">
                  <a16:creationId xmlns:a16="http://schemas.microsoft.com/office/drawing/2014/main" id="{4A4D453D-0A36-CCAA-ABD7-8A975C3932C6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520" name="K-Schale">
                <a:extLst>
                  <a:ext uri="{FF2B5EF4-FFF2-40B4-BE49-F238E27FC236}">
                    <a16:creationId xmlns:a16="http://schemas.microsoft.com/office/drawing/2014/main" id="{5EDB5D35-4DBB-5A8B-1D8F-79ECA5D99D54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521" name="Atomkern mit Protonen und Neutronen">
                <a:extLst>
                  <a:ext uri="{FF2B5EF4-FFF2-40B4-BE49-F238E27FC236}">
                    <a16:creationId xmlns:a16="http://schemas.microsoft.com/office/drawing/2014/main" id="{BE2738B4-13B6-B74C-D7A7-0E729ACE0D58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524" name="Atomkern">
                  <a:extLst>
                    <a:ext uri="{FF2B5EF4-FFF2-40B4-BE49-F238E27FC236}">
                      <a16:creationId xmlns:a16="http://schemas.microsoft.com/office/drawing/2014/main" id="{4CF371BD-77C8-C29C-3864-95A2A7AA088B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525" name="Gruppieren 6524">
                  <a:extLst>
                    <a:ext uri="{FF2B5EF4-FFF2-40B4-BE49-F238E27FC236}">
                      <a16:creationId xmlns:a16="http://schemas.microsoft.com/office/drawing/2014/main" id="{287E8FE3-FD06-ED55-274F-03934B91A3C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71" name="Ellipse 3913">
                    <a:extLst>
                      <a:ext uri="{FF2B5EF4-FFF2-40B4-BE49-F238E27FC236}">
                        <a16:creationId xmlns:a16="http://schemas.microsoft.com/office/drawing/2014/main" id="{E746F771-A02C-BC4C-B123-90F3AB8596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72" name="Additionszeichen 3914">
                    <a:extLst>
                      <a:ext uri="{FF2B5EF4-FFF2-40B4-BE49-F238E27FC236}">
                        <a16:creationId xmlns:a16="http://schemas.microsoft.com/office/drawing/2014/main" id="{89C3DCAD-FD8E-290B-DB84-224FBB475E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26" name="Gruppieren 6525">
                  <a:extLst>
                    <a:ext uri="{FF2B5EF4-FFF2-40B4-BE49-F238E27FC236}">
                      <a16:creationId xmlns:a16="http://schemas.microsoft.com/office/drawing/2014/main" id="{7560C441-A0C5-39A8-DA4F-422084255FE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69" name="Ellipse 3911">
                    <a:extLst>
                      <a:ext uri="{FF2B5EF4-FFF2-40B4-BE49-F238E27FC236}">
                        <a16:creationId xmlns:a16="http://schemas.microsoft.com/office/drawing/2014/main" id="{64271DBB-6563-8BD5-4847-0149460DF59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70" name="Additionszeichen 3912">
                    <a:extLst>
                      <a:ext uri="{FF2B5EF4-FFF2-40B4-BE49-F238E27FC236}">
                        <a16:creationId xmlns:a16="http://schemas.microsoft.com/office/drawing/2014/main" id="{20693B01-EF94-FA75-B616-B1FC40983F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27" name="Gruppieren 6526">
                  <a:extLst>
                    <a:ext uri="{FF2B5EF4-FFF2-40B4-BE49-F238E27FC236}">
                      <a16:creationId xmlns:a16="http://schemas.microsoft.com/office/drawing/2014/main" id="{3CF0D85A-D676-C677-9FC8-AAD99C7E24E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67" name="Ellipse 3909">
                    <a:extLst>
                      <a:ext uri="{FF2B5EF4-FFF2-40B4-BE49-F238E27FC236}">
                        <a16:creationId xmlns:a16="http://schemas.microsoft.com/office/drawing/2014/main" id="{F6E9A4EE-5D57-565E-574E-12102A10C2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68" name="Additionszeichen 3910">
                    <a:extLst>
                      <a:ext uri="{FF2B5EF4-FFF2-40B4-BE49-F238E27FC236}">
                        <a16:creationId xmlns:a16="http://schemas.microsoft.com/office/drawing/2014/main" id="{A9DD75D9-9673-E359-26E8-D15B2877E2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28" name="Gruppieren 6527">
                  <a:extLst>
                    <a:ext uri="{FF2B5EF4-FFF2-40B4-BE49-F238E27FC236}">
                      <a16:creationId xmlns:a16="http://schemas.microsoft.com/office/drawing/2014/main" id="{BD767F59-A237-5056-5C61-7C7C1824C02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65" name="Ellipse 3907">
                    <a:extLst>
                      <a:ext uri="{FF2B5EF4-FFF2-40B4-BE49-F238E27FC236}">
                        <a16:creationId xmlns:a16="http://schemas.microsoft.com/office/drawing/2014/main" id="{ACDB14C3-76BD-02F9-8501-99EA0AB446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66" name="Additionszeichen 3908">
                    <a:extLst>
                      <a:ext uri="{FF2B5EF4-FFF2-40B4-BE49-F238E27FC236}">
                        <a16:creationId xmlns:a16="http://schemas.microsoft.com/office/drawing/2014/main" id="{D0F72641-F4E4-D681-4172-16E3468CA3D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29" name="Gruppieren 6528">
                  <a:extLst>
                    <a:ext uri="{FF2B5EF4-FFF2-40B4-BE49-F238E27FC236}">
                      <a16:creationId xmlns:a16="http://schemas.microsoft.com/office/drawing/2014/main" id="{FC47F58D-E9BC-A725-DD77-F2289939EB4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63" name="Ellipse 3905">
                    <a:extLst>
                      <a:ext uri="{FF2B5EF4-FFF2-40B4-BE49-F238E27FC236}">
                        <a16:creationId xmlns:a16="http://schemas.microsoft.com/office/drawing/2014/main" id="{972899CB-D302-85EE-3AE0-CC5684DCF9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64" name="Additionszeichen 3906">
                    <a:extLst>
                      <a:ext uri="{FF2B5EF4-FFF2-40B4-BE49-F238E27FC236}">
                        <a16:creationId xmlns:a16="http://schemas.microsoft.com/office/drawing/2014/main" id="{01D27F30-0752-2821-A401-CA6169F6BA1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30" name="Gruppieren 6529">
                  <a:extLst>
                    <a:ext uri="{FF2B5EF4-FFF2-40B4-BE49-F238E27FC236}">
                      <a16:creationId xmlns:a16="http://schemas.microsoft.com/office/drawing/2014/main" id="{3A5273A8-7B67-C4AE-2CC1-92677F7CCBE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61" name="Ellipse 3903">
                    <a:extLst>
                      <a:ext uri="{FF2B5EF4-FFF2-40B4-BE49-F238E27FC236}">
                        <a16:creationId xmlns:a16="http://schemas.microsoft.com/office/drawing/2014/main" id="{E040556A-7742-8B6C-BAE9-83A849F47B9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62" name="Additionszeichen 3904">
                    <a:extLst>
                      <a:ext uri="{FF2B5EF4-FFF2-40B4-BE49-F238E27FC236}">
                        <a16:creationId xmlns:a16="http://schemas.microsoft.com/office/drawing/2014/main" id="{C9ACFFEB-312C-5A3E-A836-88F6C4543DD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31" name="Gruppieren 6530">
                  <a:extLst>
                    <a:ext uri="{FF2B5EF4-FFF2-40B4-BE49-F238E27FC236}">
                      <a16:creationId xmlns:a16="http://schemas.microsoft.com/office/drawing/2014/main" id="{A0DF19B9-5311-7419-4B8D-C279AFE1FEA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59" name="Ellipse 3901">
                    <a:extLst>
                      <a:ext uri="{FF2B5EF4-FFF2-40B4-BE49-F238E27FC236}">
                        <a16:creationId xmlns:a16="http://schemas.microsoft.com/office/drawing/2014/main" id="{FF1278AC-BF46-5534-65A9-D8D06CAA9C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60" name="Additionszeichen 3902">
                    <a:extLst>
                      <a:ext uri="{FF2B5EF4-FFF2-40B4-BE49-F238E27FC236}">
                        <a16:creationId xmlns:a16="http://schemas.microsoft.com/office/drawing/2014/main" id="{6C57F98D-FF00-6C23-C1CE-7FC9AA9C5A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32" name="Gruppieren 6531">
                  <a:extLst>
                    <a:ext uri="{FF2B5EF4-FFF2-40B4-BE49-F238E27FC236}">
                      <a16:creationId xmlns:a16="http://schemas.microsoft.com/office/drawing/2014/main" id="{227EA0E5-2C21-1D98-694B-D03CA9398DC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57" name="Ellipse 3899">
                    <a:extLst>
                      <a:ext uri="{FF2B5EF4-FFF2-40B4-BE49-F238E27FC236}">
                        <a16:creationId xmlns:a16="http://schemas.microsoft.com/office/drawing/2014/main" id="{B5E6D1BA-1C97-7B4D-F7B0-BA53269DA3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58" name="Additionszeichen 3900">
                    <a:extLst>
                      <a:ext uri="{FF2B5EF4-FFF2-40B4-BE49-F238E27FC236}">
                        <a16:creationId xmlns:a16="http://schemas.microsoft.com/office/drawing/2014/main" id="{6204D136-346B-2CFE-FC53-8F9AD50A23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33" name="Gruppieren 6532">
                  <a:extLst>
                    <a:ext uri="{FF2B5EF4-FFF2-40B4-BE49-F238E27FC236}">
                      <a16:creationId xmlns:a16="http://schemas.microsoft.com/office/drawing/2014/main" id="{8D973351-4847-FBB6-DA2E-AD977ABF79D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55" name="Ellipse 3897">
                    <a:extLst>
                      <a:ext uri="{FF2B5EF4-FFF2-40B4-BE49-F238E27FC236}">
                        <a16:creationId xmlns:a16="http://schemas.microsoft.com/office/drawing/2014/main" id="{1BE4AB2E-9344-EA9B-6BA9-7142436559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56" name="Additionszeichen 3898">
                    <a:extLst>
                      <a:ext uri="{FF2B5EF4-FFF2-40B4-BE49-F238E27FC236}">
                        <a16:creationId xmlns:a16="http://schemas.microsoft.com/office/drawing/2014/main" id="{F0C6B440-F04F-B09F-F3AB-01A8F16242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34" name="Gruppieren 6533">
                  <a:extLst>
                    <a:ext uri="{FF2B5EF4-FFF2-40B4-BE49-F238E27FC236}">
                      <a16:creationId xmlns:a16="http://schemas.microsoft.com/office/drawing/2014/main" id="{69806C75-C55B-303C-AF8E-9A9607FE3FB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53" name="Ellipse 3895">
                    <a:extLst>
                      <a:ext uri="{FF2B5EF4-FFF2-40B4-BE49-F238E27FC236}">
                        <a16:creationId xmlns:a16="http://schemas.microsoft.com/office/drawing/2014/main" id="{7C7094A6-A298-1803-E512-34AB4059977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54" name="Additionszeichen 3896">
                    <a:extLst>
                      <a:ext uri="{FF2B5EF4-FFF2-40B4-BE49-F238E27FC236}">
                        <a16:creationId xmlns:a16="http://schemas.microsoft.com/office/drawing/2014/main" id="{10833361-6378-C833-01EE-43DA7358B77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35" name="Gruppieren 6534">
                  <a:extLst>
                    <a:ext uri="{FF2B5EF4-FFF2-40B4-BE49-F238E27FC236}">
                      <a16:creationId xmlns:a16="http://schemas.microsoft.com/office/drawing/2014/main" id="{076F96B6-BF6E-5747-5EB8-B26ADE84815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51" name="Ellipse 3893">
                    <a:extLst>
                      <a:ext uri="{FF2B5EF4-FFF2-40B4-BE49-F238E27FC236}">
                        <a16:creationId xmlns:a16="http://schemas.microsoft.com/office/drawing/2014/main" id="{857BA754-70A8-6437-C1EB-A90056A323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52" name="Additionszeichen 3894">
                    <a:extLst>
                      <a:ext uri="{FF2B5EF4-FFF2-40B4-BE49-F238E27FC236}">
                        <a16:creationId xmlns:a16="http://schemas.microsoft.com/office/drawing/2014/main" id="{FED9EF83-B216-2C36-980F-01AA5C49F15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36" name="Gruppieren 6535">
                  <a:extLst>
                    <a:ext uri="{FF2B5EF4-FFF2-40B4-BE49-F238E27FC236}">
                      <a16:creationId xmlns:a16="http://schemas.microsoft.com/office/drawing/2014/main" id="{F49C838A-B388-5E10-EC0A-ADC1B0998BB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49" name="Ellipse 3891">
                    <a:extLst>
                      <a:ext uri="{FF2B5EF4-FFF2-40B4-BE49-F238E27FC236}">
                        <a16:creationId xmlns:a16="http://schemas.microsoft.com/office/drawing/2014/main" id="{4BAD2C2A-877A-73B0-205F-457F07A9AD2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50" name="Additionszeichen 3892">
                    <a:extLst>
                      <a:ext uri="{FF2B5EF4-FFF2-40B4-BE49-F238E27FC236}">
                        <a16:creationId xmlns:a16="http://schemas.microsoft.com/office/drawing/2014/main" id="{1A63B660-A31E-B563-D03A-9FA82FA92D4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537" name="Ellipse 3879">
                  <a:extLst>
                    <a:ext uri="{FF2B5EF4-FFF2-40B4-BE49-F238E27FC236}">
                      <a16:creationId xmlns:a16="http://schemas.microsoft.com/office/drawing/2014/main" id="{C87596EF-D587-00C3-63E1-0D0DF52F4C61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38" name="Ellipse 3880">
                  <a:extLst>
                    <a:ext uri="{FF2B5EF4-FFF2-40B4-BE49-F238E27FC236}">
                      <a16:creationId xmlns:a16="http://schemas.microsoft.com/office/drawing/2014/main" id="{84155612-1591-8C41-7FC6-B7BC5F8DE79E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39" name="Ellipse 3881">
                  <a:extLst>
                    <a:ext uri="{FF2B5EF4-FFF2-40B4-BE49-F238E27FC236}">
                      <a16:creationId xmlns:a16="http://schemas.microsoft.com/office/drawing/2014/main" id="{A289EAA3-0C1C-004A-AADC-61C0204A813E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40" name="Ellipse 3882">
                  <a:extLst>
                    <a:ext uri="{FF2B5EF4-FFF2-40B4-BE49-F238E27FC236}">
                      <a16:creationId xmlns:a16="http://schemas.microsoft.com/office/drawing/2014/main" id="{42FC626A-4F6B-A8E8-A97A-97D902533302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41" name="Ellipse 3883">
                  <a:extLst>
                    <a:ext uri="{FF2B5EF4-FFF2-40B4-BE49-F238E27FC236}">
                      <a16:creationId xmlns:a16="http://schemas.microsoft.com/office/drawing/2014/main" id="{52171C27-9E24-8687-7BED-7ABE229CCA0E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42" name="Ellipse 3884">
                  <a:extLst>
                    <a:ext uri="{FF2B5EF4-FFF2-40B4-BE49-F238E27FC236}">
                      <a16:creationId xmlns:a16="http://schemas.microsoft.com/office/drawing/2014/main" id="{84EE23D4-2190-976F-6C3E-C693B0B1366A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43" name="Ellipse 3885">
                  <a:extLst>
                    <a:ext uri="{FF2B5EF4-FFF2-40B4-BE49-F238E27FC236}">
                      <a16:creationId xmlns:a16="http://schemas.microsoft.com/office/drawing/2014/main" id="{59496D85-F5BC-C447-198E-774CD67952E0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44" name="Ellipse 3886">
                  <a:extLst>
                    <a:ext uri="{FF2B5EF4-FFF2-40B4-BE49-F238E27FC236}">
                      <a16:creationId xmlns:a16="http://schemas.microsoft.com/office/drawing/2014/main" id="{F1FCB336-7CAC-8A7C-69EA-2AEDEA510294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45" name="Ellipse 3887">
                  <a:extLst>
                    <a:ext uri="{FF2B5EF4-FFF2-40B4-BE49-F238E27FC236}">
                      <a16:creationId xmlns:a16="http://schemas.microsoft.com/office/drawing/2014/main" id="{82C3E619-D4EC-9A87-FF45-16E951DF696A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46" name="Ellipse 3888">
                  <a:extLst>
                    <a:ext uri="{FF2B5EF4-FFF2-40B4-BE49-F238E27FC236}">
                      <a16:creationId xmlns:a16="http://schemas.microsoft.com/office/drawing/2014/main" id="{F1DD0C5B-D8CE-0041-74A2-7DEF74401460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47" name="Ellipse 3889">
                  <a:extLst>
                    <a:ext uri="{FF2B5EF4-FFF2-40B4-BE49-F238E27FC236}">
                      <a16:creationId xmlns:a16="http://schemas.microsoft.com/office/drawing/2014/main" id="{BAB5A02F-08E6-AF89-4DBB-FD76A13F3A01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48" name="Ellipse 3890">
                  <a:extLst>
                    <a:ext uri="{FF2B5EF4-FFF2-40B4-BE49-F238E27FC236}">
                      <a16:creationId xmlns:a16="http://schemas.microsoft.com/office/drawing/2014/main" id="{F390264E-A361-4850-54CB-891DA7ECBDDD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522" name="L-Schale">
                <a:extLst>
                  <a:ext uri="{FF2B5EF4-FFF2-40B4-BE49-F238E27FC236}">
                    <a16:creationId xmlns:a16="http://schemas.microsoft.com/office/drawing/2014/main" id="{E8E5D691-DA35-91FF-7D5C-286664EB8803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23" name="M-Schale">
                <a:extLst>
                  <a:ext uri="{FF2B5EF4-FFF2-40B4-BE49-F238E27FC236}">
                    <a16:creationId xmlns:a16="http://schemas.microsoft.com/office/drawing/2014/main" id="{6DCA4FBE-71C9-C692-3C4A-AF13A855252E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84" name="Gruppieren 6483">
              <a:extLst>
                <a:ext uri="{FF2B5EF4-FFF2-40B4-BE49-F238E27FC236}">
                  <a16:creationId xmlns:a16="http://schemas.microsoft.com/office/drawing/2014/main" id="{089F2C20-E09A-B2B8-F681-8F878D4767B1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518" name="Ellipse 3860">
                <a:extLst>
                  <a:ext uri="{FF2B5EF4-FFF2-40B4-BE49-F238E27FC236}">
                    <a16:creationId xmlns:a16="http://schemas.microsoft.com/office/drawing/2014/main" id="{539B7A14-3CDA-F7B5-46F8-8C66F651A85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19" name="Minuszeichen 3861">
                <a:extLst>
                  <a:ext uri="{FF2B5EF4-FFF2-40B4-BE49-F238E27FC236}">
                    <a16:creationId xmlns:a16="http://schemas.microsoft.com/office/drawing/2014/main" id="{79D164BD-C038-4A24-00C6-F749BC058B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85" name="Gruppieren 6484">
              <a:extLst>
                <a:ext uri="{FF2B5EF4-FFF2-40B4-BE49-F238E27FC236}">
                  <a16:creationId xmlns:a16="http://schemas.microsoft.com/office/drawing/2014/main" id="{E782C1B5-A5A8-C65D-2F6F-0E48A43F98DE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516" name="Ellipse 3858">
                <a:extLst>
                  <a:ext uri="{FF2B5EF4-FFF2-40B4-BE49-F238E27FC236}">
                    <a16:creationId xmlns:a16="http://schemas.microsoft.com/office/drawing/2014/main" id="{1D05C343-1235-8EF5-22B7-7CAF3CE0503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17" name="Minuszeichen 3859">
                <a:extLst>
                  <a:ext uri="{FF2B5EF4-FFF2-40B4-BE49-F238E27FC236}">
                    <a16:creationId xmlns:a16="http://schemas.microsoft.com/office/drawing/2014/main" id="{3E5CA0FD-FFB8-9EF5-82A6-D794F9EC4D1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86" name="Gruppieren 6485">
              <a:extLst>
                <a:ext uri="{FF2B5EF4-FFF2-40B4-BE49-F238E27FC236}">
                  <a16:creationId xmlns:a16="http://schemas.microsoft.com/office/drawing/2014/main" id="{935E4187-0FD2-AE1D-EA79-72CE1C8B357D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514" name="Ellipse 3856">
                <a:extLst>
                  <a:ext uri="{FF2B5EF4-FFF2-40B4-BE49-F238E27FC236}">
                    <a16:creationId xmlns:a16="http://schemas.microsoft.com/office/drawing/2014/main" id="{08E59F0A-B3C4-13B9-1B00-6311EE9D4E7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15" name="Minuszeichen 3857">
                <a:extLst>
                  <a:ext uri="{FF2B5EF4-FFF2-40B4-BE49-F238E27FC236}">
                    <a16:creationId xmlns:a16="http://schemas.microsoft.com/office/drawing/2014/main" id="{CEFE1468-4112-0B76-D292-E98E524AE9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87" name="Gruppieren 6486">
              <a:extLst>
                <a:ext uri="{FF2B5EF4-FFF2-40B4-BE49-F238E27FC236}">
                  <a16:creationId xmlns:a16="http://schemas.microsoft.com/office/drawing/2014/main" id="{A3F5AAFE-A6A1-2680-7A9B-442E248B4396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512" name="Ellipse 3854">
                <a:extLst>
                  <a:ext uri="{FF2B5EF4-FFF2-40B4-BE49-F238E27FC236}">
                    <a16:creationId xmlns:a16="http://schemas.microsoft.com/office/drawing/2014/main" id="{631ED084-B83C-2893-516B-0CA5BFEFCC3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13" name="Minuszeichen 3855">
                <a:extLst>
                  <a:ext uri="{FF2B5EF4-FFF2-40B4-BE49-F238E27FC236}">
                    <a16:creationId xmlns:a16="http://schemas.microsoft.com/office/drawing/2014/main" id="{73203099-FB71-E4EF-4739-1D87B3BFB8F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88" name="Gruppieren 6487">
              <a:extLst>
                <a:ext uri="{FF2B5EF4-FFF2-40B4-BE49-F238E27FC236}">
                  <a16:creationId xmlns:a16="http://schemas.microsoft.com/office/drawing/2014/main" id="{04F302BF-707B-FD8F-0522-9C31AF3BD79D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510" name="Ellipse 3852">
                <a:extLst>
                  <a:ext uri="{FF2B5EF4-FFF2-40B4-BE49-F238E27FC236}">
                    <a16:creationId xmlns:a16="http://schemas.microsoft.com/office/drawing/2014/main" id="{673A4B4A-FBA4-3C25-490B-1FE21324E51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11" name="Minuszeichen 3853">
                <a:extLst>
                  <a:ext uri="{FF2B5EF4-FFF2-40B4-BE49-F238E27FC236}">
                    <a16:creationId xmlns:a16="http://schemas.microsoft.com/office/drawing/2014/main" id="{91592A17-038D-1E93-A51F-74ECDA0B029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89" name="Gruppieren 6488">
              <a:extLst>
                <a:ext uri="{FF2B5EF4-FFF2-40B4-BE49-F238E27FC236}">
                  <a16:creationId xmlns:a16="http://schemas.microsoft.com/office/drawing/2014/main" id="{0679D474-4020-7389-A5FE-4096DC4D1EA3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508" name="Ellipse 3850">
                <a:extLst>
                  <a:ext uri="{FF2B5EF4-FFF2-40B4-BE49-F238E27FC236}">
                    <a16:creationId xmlns:a16="http://schemas.microsoft.com/office/drawing/2014/main" id="{7C31BBC9-A9E7-47AD-3724-7BCAEED2A7F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09" name="Minuszeichen 3851">
                <a:extLst>
                  <a:ext uri="{FF2B5EF4-FFF2-40B4-BE49-F238E27FC236}">
                    <a16:creationId xmlns:a16="http://schemas.microsoft.com/office/drawing/2014/main" id="{43C0C028-C526-4F27-DB3B-6EF8D29C1E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90" name="Gruppieren 6489">
              <a:extLst>
                <a:ext uri="{FF2B5EF4-FFF2-40B4-BE49-F238E27FC236}">
                  <a16:creationId xmlns:a16="http://schemas.microsoft.com/office/drawing/2014/main" id="{12CCFDAE-92D5-CD7D-F1AF-5D521747880A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506" name="Ellipse 3848">
                <a:extLst>
                  <a:ext uri="{FF2B5EF4-FFF2-40B4-BE49-F238E27FC236}">
                    <a16:creationId xmlns:a16="http://schemas.microsoft.com/office/drawing/2014/main" id="{16086633-FDE2-34DD-40FA-AA5776E497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07" name="Minuszeichen 3849">
                <a:extLst>
                  <a:ext uri="{FF2B5EF4-FFF2-40B4-BE49-F238E27FC236}">
                    <a16:creationId xmlns:a16="http://schemas.microsoft.com/office/drawing/2014/main" id="{D795E459-7CA2-87DC-4605-FA9491B74B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91" name="Gruppieren 6490">
              <a:extLst>
                <a:ext uri="{FF2B5EF4-FFF2-40B4-BE49-F238E27FC236}">
                  <a16:creationId xmlns:a16="http://schemas.microsoft.com/office/drawing/2014/main" id="{6BAD8C7A-083A-3E54-2899-09E2ABB39D3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504" name="Ellipse 3846">
                <a:extLst>
                  <a:ext uri="{FF2B5EF4-FFF2-40B4-BE49-F238E27FC236}">
                    <a16:creationId xmlns:a16="http://schemas.microsoft.com/office/drawing/2014/main" id="{FA5A426D-2251-A1FA-1CB0-E8774133DD0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05" name="Minuszeichen 3847">
                <a:extLst>
                  <a:ext uri="{FF2B5EF4-FFF2-40B4-BE49-F238E27FC236}">
                    <a16:creationId xmlns:a16="http://schemas.microsoft.com/office/drawing/2014/main" id="{90A01A6A-BBF8-990C-9FD2-57DD192B83A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92" name="Gruppieren 6491">
              <a:extLst>
                <a:ext uri="{FF2B5EF4-FFF2-40B4-BE49-F238E27FC236}">
                  <a16:creationId xmlns:a16="http://schemas.microsoft.com/office/drawing/2014/main" id="{71027B7C-A979-77C0-8A4E-FC61B08C7EF1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502" name="Ellipse 3844">
                <a:extLst>
                  <a:ext uri="{FF2B5EF4-FFF2-40B4-BE49-F238E27FC236}">
                    <a16:creationId xmlns:a16="http://schemas.microsoft.com/office/drawing/2014/main" id="{32E88FA7-595B-C3B0-C004-9345F7E46C6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03" name="Minuszeichen 3845">
                <a:extLst>
                  <a:ext uri="{FF2B5EF4-FFF2-40B4-BE49-F238E27FC236}">
                    <a16:creationId xmlns:a16="http://schemas.microsoft.com/office/drawing/2014/main" id="{0321BF20-8CB1-6743-46DE-70BFE3BAD78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93" name="Gruppieren 6492">
              <a:extLst>
                <a:ext uri="{FF2B5EF4-FFF2-40B4-BE49-F238E27FC236}">
                  <a16:creationId xmlns:a16="http://schemas.microsoft.com/office/drawing/2014/main" id="{51D8D1A1-D2E1-73BE-443C-8303FD26888A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500" name="Ellipse 3842">
                <a:extLst>
                  <a:ext uri="{FF2B5EF4-FFF2-40B4-BE49-F238E27FC236}">
                    <a16:creationId xmlns:a16="http://schemas.microsoft.com/office/drawing/2014/main" id="{E9203D73-B69F-C1C3-36EA-D2DB0377761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01" name="Minuszeichen 3843">
                <a:extLst>
                  <a:ext uri="{FF2B5EF4-FFF2-40B4-BE49-F238E27FC236}">
                    <a16:creationId xmlns:a16="http://schemas.microsoft.com/office/drawing/2014/main" id="{3F17EC66-F7D7-5B38-EBA6-A488BD0BE0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94" name="Gruppieren 6493">
              <a:extLst>
                <a:ext uri="{FF2B5EF4-FFF2-40B4-BE49-F238E27FC236}">
                  <a16:creationId xmlns:a16="http://schemas.microsoft.com/office/drawing/2014/main" id="{D29B9050-CB12-AE76-E28E-E3C0EEFF345B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498" name="Ellipse 3840">
                <a:extLst>
                  <a:ext uri="{FF2B5EF4-FFF2-40B4-BE49-F238E27FC236}">
                    <a16:creationId xmlns:a16="http://schemas.microsoft.com/office/drawing/2014/main" id="{81B19F8B-F06D-63D8-DD20-448C1E4144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99" name="Minuszeichen 3841">
                <a:extLst>
                  <a:ext uri="{FF2B5EF4-FFF2-40B4-BE49-F238E27FC236}">
                    <a16:creationId xmlns:a16="http://schemas.microsoft.com/office/drawing/2014/main" id="{8328CDF8-54CC-5D5F-BA62-C409A9A4A7E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95" name="Gruppieren 6494">
              <a:extLst>
                <a:ext uri="{FF2B5EF4-FFF2-40B4-BE49-F238E27FC236}">
                  <a16:creationId xmlns:a16="http://schemas.microsoft.com/office/drawing/2014/main" id="{6EA9A1E8-A8F2-8E83-4805-89A1D0D1904E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496" name="Ellipse 3838">
                <a:extLst>
                  <a:ext uri="{FF2B5EF4-FFF2-40B4-BE49-F238E27FC236}">
                    <a16:creationId xmlns:a16="http://schemas.microsoft.com/office/drawing/2014/main" id="{FB88C3EA-032D-0DD7-06E8-BC88D23207D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97" name="Minuszeichen 3839">
                <a:extLst>
                  <a:ext uri="{FF2B5EF4-FFF2-40B4-BE49-F238E27FC236}">
                    <a16:creationId xmlns:a16="http://schemas.microsoft.com/office/drawing/2014/main" id="{593C0458-0060-C837-B1CB-D1B77FB7094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573" name="Gruppieren 6572">
            <a:extLst>
              <a:ext uri="{FF2B5EF4-FFF2-40B4-BE49-F238E27FC236}">
                <a16:creationId xmlns:a16="http://schemas.microsoft.com/office/drawing/2014/main" id="{2BDB571C-C004-FA70-0653-9BB810647300}"/>
              </a:ext>
            </a:extLst>
          </p:cNvPr>
          <p:cNvGrpSpPr>
            <a:grpSpLocks noChangeAspect="1"/>
          </p:cNvGrpSpPr>
          <p:nvPr/>
        </p:nvGrpSpPr>
        <p:grpSpPr>
          <a:xfrm>
            <a:off x="7386777" y="4218505"/>
            <a:ext cx="944149" cy="979578"/>
            <a:chOff x="3576000" y="816426"/>
            <a:chExt cx="5040000" cy="5229127"/>
          </a:xfrm>
        </p:grpSpPr>
        <p:grpSp>
          <p:nvGrpSpPr>
            <p:cNvPr id="6574" name="Magnesium ohne e-">
              <a:extLst>
                <a:ext uri="{FF2B5EF4-FFF2-40B4-BE49-F238E27FC236}">
                  <a16:creationId xmlns:a16="http://schemas.microsoft.com/office/drawing/2014/main" id="{D17B10E4-27A0-1307-7C3C-1F2871CA9CDD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611" name="K-Schale">
                <a:extLst>
                  <a:ext uri="{FF2B5EF4-FFF2-40B4-BE49-F238E27FC236}">
                    <a16:creationId xmlns:a16="http://schemas.microsoft.com/office/drawing/2014/main" id="{9438E048-BF83-0A0B-0D5F-9F9189C08409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612" name="Atomkern mit Protonen und Neutronen">
                <a:extLst>
                  <a:ext uri="{FF2B5EF4-FFF2-40B4-BE49-F238E27FC236}">
                    <a16:creationId xmlns:a16="http://schemas.microsoft.com/office/drawing/2014/main" id="{15592BF7-9B02-F67F-E284-F0AC96DDE5D3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615" name="Atomkern">
                  <a:extLst>
                    <a:ext uri="{FF2B5EF4-FFF2-40B4-BE49-F238E27FC236}">
                      <a16:creationId xmlns:a16="http://schemas.microsoft.com/office/drawing/2014/main" id="{25C04EC8-4774-347F-8380-9AAF1DA4D091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616" name="Gruppieren 6615">
                  <a:extLst>
                    <a:ext uri="{FF2B5EF4-FFF2-40B4-BE49-F238E27FC236}">
                      <a16:creationId xmlns:a16="http://schemas.microsoft.com/office/drawing/2014/main" id="{BBC6ACF5-F593-4ED1-24E6-AEC5972E4C1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62" name="Ellipse 3913">
                    <a:extLst>
                      <a:ext uri="{FF2B5EF4-FFF2-40B4-BE49-F238E27FC236}">
                        <a16:creationId xmlns:a16="http://schemas.microsoft.com/office/drawing/2014/main" id="{06EAA5F2-B6BF-A7C1-F801-1456CED3ED2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63" name="Additionszeichen 3914">
                    <a:extLst>
                      <a:ext uri="{FF2B5EF4-FFF2-40B4-BE49-F238E27FC236}">
                        <a16:creationId xmlns:a16="http://schemas.microsoft.com/office/drawing/2014/main" id="{56803AAB-9A68-2DC4-7364-5B49E5DEAA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17" name="Gruppieren 6616">
                  <a:extLst>
                    <a:ext uri="{FF2B5EF4-FFF2-40B4-BE49-F238E27FC236}">
                      <a16:creationId xmlns:a16="http://schemas.microsoft.com/office/drawing/2014/main" id="{2F62576E-DD2A-5B82-C92B-756F48F6C57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60" name="Ellipse 3911">
                    <a:extLst>
                      <a:ext uri="{FF2B5EF4-FFF2-40B4-BE49-F238E27FC236}">
                        <a16:creationId xmlns:a16="http://schemas.microsoft.com/office/drawing/2014/main" id="{C7679A24-EF95-6851-0D7D-26DBA47E0B6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61" name="Additionszeichen 3912">
                    <a:extLst>
                      <a:ext uri="{FF2B5EF4-FFF2-40B4-BE49-F238E27FC236}">
                        <a16:creationId xmlns:a16="http://schemas.microsoft.com/office/drawing/2014/main" id="{ACC09DF6-66FB-1355-935C-C1D66E2F086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18" name="Gruppieren 6617">
                  <a:extLst>
                    <a:ext uri="{FF2B5EF4-FFF2-40B4-BE49-F238E27FC236}">
                      <a16:creationId xmlns:a16="http://schemas.microsoft.com/office/drawing/2014/main" id="{5A535342-600B-2921-4A7F-F3E7D7142CA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58" name="Ellipse 3909">
                    <a:extLst>
                      <a:ext uri="{FF2B5EF4-FFF2-40B4-BE49-F238E27FC236}">
                        <a16:creationId xmlns:a16="http://schemas.microsoft.com/office/drawing/2014/main" id="{0B389710-5FAB-7B7D-2057-9434660F8AD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59" name="Additionszeichen 3910">
                    <a:extLst>
                      <a:ext uri="{FF2B5EF4-FFF2-40B4-BE49-F238E27FC236}">
                        <a16:creationId xmlns:a16="http://schemas.microsoft.com/office/drawing/2014/main" id="{929C2673-6603-C190-0352-2C5BF1C563B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19" name="Gruppieren 6618">
                  <a:extLst>
                    <a:ext uri="{FF2B5EF4-FFF2-40B4-BE49-F238E27FC236}">
                      <a16:creationId xmlns:a16="http://schemas.microsoft.com/office/drawing/2014/main" id="{E31533D6-8F34-EAC6-2208-EE4B464D707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56" name="Ellipse 3907">
                    <a:extLst>
                      <a:ext uri="{FF2B5EF4-FFF2-40B4-BE49-F238E27FC236}">
                        <a16:creationId xmlns:a16="http://schemas.microsoft.com/office/drawing/2014/main" id="{54231280-1B88-BF39-59A8-7643D3838BE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57" name="Additionszeichen 3908">
                    <a:extLst>
                      <a:ext uri="{FF2B5EF4-FFF2-40B4-BE49-F238E27FC236}">
                        <a16:creationId xmlns:a16="http://schemas.microsoft.com/office/drawing/2014/main" id="{3A728453-EAAD-1F82-76B6-DFC01F1A9F5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20" name="Gruppieren 6619">
                  <a:extLst>
                    <a:ext uri="{FF2B5EF4-FFF2-40B4-BE49-F238E27FC236}">
                      <a16:creationId xmlns:a16="http://schemas.microsoft.com/office/drawing/2014/main" id="{84B5F50A-53A4-A840-4849-FAC969AEA47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54" name="Ellipse 3905">
                    <a:extLst>
                      <a:ext uri="{FF2B5EF4-FFF2-40B4-BE49-F238E27FC236}">
                        <a16:creationId xmlns:a16="http://schemas.microsoft.com/office/drawing/2014/main" id="{901C30A8-D26D-A0B7-AF02-597FECC678D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55" name="Additionszeichen 3906">
                    <a:extLst>
                      <a:ext uri="{FF2B5EF4-FFF2-40B4-BE49-F238E27FC236}">
                        <a16:creationId xmlns:a16="http://schemas.microsoft.com/office/drawing/2014/main" id="{8EDC8B61-520D-F35E-AB60-0CC14C466D5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21" name="Gruppieren 6620">
                  <a:extLst>
                    <a:ext uri="{FF2B5EF4-FFF2-40B4-BE49-F238E27FC236}">
                      <a16:creationId xmlns:a16="http://schemas.microsoft.com/office/drawing/2014/main" id="{A3DA4A55-F517-9B9A-6621-395A1896344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52" name="Ellipse 3903">
                    <a:extLst>
                      <a:ext uri="{FF2B5EF4-FFF2-40B4-BE49-F238E27FC236}">
                        <a16:creationId xmlns:a16="http://schemas.microsoft.com/office/drawing/2014/main" id="{D13E06FA-7B86-6418-0CED-5E7EACA254E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53" name="Additionszeichen 3904">
                    <a:extLst>
                      <a:ext uri="{FF2B5EF4-FFF2-40B4-BE49-F238E27FC236}">
                        <a16:creationId xmlns:a16="http://schemas.microsoft.com/office/drawing/2014/main" id="{2040F7FF-2C98-4498-D215-726397A336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22" name="Gruppieren 6621">
                  <a:extLst>
                    <a:ext uri="{FF2B5EF4-FFF2-40B4-BE49-F238E27FC236}">
                      <a16:creationId xmlns:a16="http://schemas.microsoft.com/office/drawing/2014/main" id="{BB3C385A-282F-9C49-0E6D-6A784C048C8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50" name="Ellipse 3901">
                    <a:extLst>
                      <a:ext uri="{FF2B5EF4-FFF2-40B4-BE49-F238E27FC236}">
                        <a16:creationId xmlns:a16="http://schemas.microsoft.com/office/drawing/2014/main" id="{81E652F6-8FD0-3E7C-8C9C-7C188B1D15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51" name="Additionszeichen 3902">
                    <a:extLst>
                      <a:ext uri="{FF2B5EF4-FFF2-40B4-BE49-F238E27FC236}">
                        <a16:creationId xmlns:a16="http://schemas.microsoft.com/office/drawing/2014/main" id="{A7F5C4E5-3F8E-D967-BED8-897249A750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23" name="Gruppieren 6622">
                  <a:extLst>
                    <a:ext uri="{FF2B5EF4-FFF2-40B4-BE49-F238E27FC236}">
                      <a16:creationId xmlns:a16="http://schemas.microsoft.com/office/drawing/2014/main" id="{303ABC1E-062F-E6E1-E539-80EAD5BF010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48" name="Ellipse 3899">
                    <a:extLst>
                      <a:ext uri="{FF2B5EF4-FFF2-40B4-BE49-F238E27FC236}">
                        <a16:creationId xmlns:a16="http://schemas.microsoft.com/office/drawing/2014/main" id="{6C28205E-6503-6279-7100-2241D3CF098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49" name="Additionszeichen 3900">
                    <a:extLst>
                      <a:ext uri="{FF2B5EF4-FFF2-40B4-BE49-F238E27FC236}">
                        <a16:creationId xmlns:a16="http://schemas.microsoft.com/office/drawing/2014/main" id="{3660C28F-975B-2CE7-AA39-3F055095CA8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24" name="Gruppieren 6623">
                  <a:extLst>
                    <a:ext uri="{FF2B5EF4-FFF2-40B4-BE49-F238E27FC236}">
                      <a16:creationId xmlns:a16="http://schemas.microsoft.com/office/drawing/2014/main" id="{731929E2-FF59-D782-C0E5-2B69CA7EA11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46" name="Ellipse 3897">
                    <a:extLst>
                      <a:ext uri="{FF2B5EF4-FFF2-40B4-BE49-F238E27FC236}">
                        <a16:creationId xmlns:a16="http://schemas.microsoft.com/office/drawing/2014/main" id="{4B754839-D6F0-2F72-78F7-B7923282AFB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47" name="Additionszeichen 3898">
                    <a:extLst>
                      <a:ext uri="{FF2B5EF4-FFF2-40B4-BE49-F238E27FC236}">
                        <a16:creationId xmlns:a16="http://schemas.microsoft.com/office/drawing/2014/main" id="{38759DA8-C4A7-DDC1-1DDA-A63DC2E658C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25" name="Gruppieren 6624">
                  <a:extLst>
                    <a:ext uri="{FF2B5EF4-FFF2-40B4-BE49-F238E27FC236}">
                      <a16:creationId xmlns:a16="http://schemas.microsoft.com/office/drawing/2014/main" id="{7EC69B5D-4E5B-C027-9C30-AFD71381873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44" name="Ellipse 3895">
                    <a:extLst>
                      <a:ext uri="{FF2B5EF4-FFF2-40B4-BE49-F238E27FC236}">
                        <a16:creationId xmlns:a16="http://schemas.microsoft.com/office/drawing/2014/main" id="{B0C43AC0-9FF5-BFF6-57E9-09679BD3C70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45" name="Additionszeichen 3896">
                    <a:extLst>
                      <a:ext uri="{FF2B5EF4-FFF2-40B4-BE49-F238E27FC236}">
                        <a16:creationId xmlns:a16="http://schemas.microsoft.com/office/drawing/2014/main" id="{C25C383C-1411-6D16-6EE2-7691494A48F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26" name="Gruppieren 6625">
                  <a:extLst>
                    <a:ext uri="{FF2B5EF4-FFF2-40B4-BE49-F238E27FC236}">
                      <a16:creationId xmlns:a16="http://schemas.microsoft.com/office/drawing/2014/main" id="{9ACA0611-A551-0779-DC12-66D3C3B0560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42" name="Ellipse 3893">
                    <a:extLst>
                      <a:ext uri="{FF2B5EF4-FFF2-40B4-BE49-F238E27FC236}">
                        <a16:creationId xmlns:a16="http://schemas.microsoft.com/office/drawing/2014/main" id="{A17999BA-5611-7344-7933-BF657D12E7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43" name="Additionszeichen 3894">
                    <a:extLst>
                      <a:ext uri="{FF2B5EF4-FFF2-40B4-BE49-F238E27FC236}">
                        <a16:creationId xmlns:a16="http://schemas.microsoft.com/office/drawing/2014/main" id="{4EC9D08F-BF6E-B4D9-75BF-4897DD5796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27" name="Gruppieren 6626">
                  <a:extLst>
                    <a:ext uri="{FF2B5EF4-FFF2-40B4-BE49-F238E27FC236}">
                      <a16:creationId xmlns:a16="http://schemas.microsoft.com/office/drawing/2014/main" id="{C3655D6F-55D3-FBE6-680F-586DBCF2A4C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40" name="Ellipse 3891">
                    <a:extLst>
                      <a:ext uri="{FF2B5EF4-FFF2-40B4-BE49-F238E27FC236}">
                        <a16:creationId xmlns:a16="http://schemas.microsoft.com/office/drawing/2014/main" id="{47E3E07C-0BBC-1D9C-DE14-64DAC7011C4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41" name="Additionszeichen 3892">
                    <a:extLst>
                      <a:ext uri="{FF2B5EF4-FFF2-40B4-BE49-F238E27FC236}">
                        <a16:creationId xmlns:a16="http://schemas.microsoft.com/office/drawing/2014/main" id="{8BCF9F45-D8CA-8AD7-3746-FFA2845FC59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628" name="Ellipse 3879">
                  <a:extLst>
                    <a:ext uri="{FF2B5EF4-FFF2-40B4-BE49-F238E27FC236}">
                      <a16:creationId xmlns:a16="http://schemas.microsoft.com/office/drawing/2014/main" id="{34D5E918-6E0E-DC26-3F1C-F61334119455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29" name="Ellipse 3880">
                  <a:extLst>
                    <a:ext uri="{FF2B5EF4-FFF2-40B4-BE49-F238E27FC236}">
                      <a16:creationId xmlns:a16="http://schemas.microsoft.com/office/drawing/2014/main" id="{5730D0C0-5227-9EEA-B470-DD957939526E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0" name="Ellipse 3881">
                  <a:extLst>
                    <a:ext uri="{FF2B5EF4-FFF2-40B4-BE49-F238E27FC236}">
                      <a16:creationId xmlns:a16="http://schemas.microsoft.com/office/drawing/2014/main" id="{27679D63-6AD9-42FB-9FCE-4E838EDEC3A5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1" name="Ellipse 3882">
                  <a:extLst>
                    <a:ext uri="{FF2B5EF4-FFF2-40B4-BE49-F238E27FC236}">
                      <a16:creationId xmlns:a16="http://schemas.microsoft.com/office/drawing/2014/main" id="{7B184027-838A-162C-55E6-37E36071F227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2" name="Ellipse 3883">
                  <a:extLst>
                    <a:ext uri="{FF2B5EF4-FFF2-40B4-BE49-F238E27FC236}">
                      <a16:creationId xmlns:a16="http://schemas.microsoft.com/office/drawing/2014/main" id="{E394F4E6-9563-1A6F-74D5-F28F3593859A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3" name="Ellipse 3884">
                  <a:extLst>
                    <a:ext uri="{FF2B5EF4-FFF2-40B4-BE49-F238E27FC236}">
                      <a16:creationId xmlns:a16="http://schemas.microsoft.com/office/drawing/2014/main" id="{D5E7E620-E85B-0B1D-B19D-25EBB76D716B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4" name="Ellipse 3885">
                  <a:extLst>
                    <a:ext uri="{FF2B5EF4-FFF2-40B4-BE49-F238E27FC236}">
                      <a16:creationId xmlns:a16="http://schemas.microsoft.com/office/drawing/2014/main" id="{6BC228C8-91BC-9D40-02D0-CCDCCE738841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5" name="Ellipse 3886">
                  <a:extLst>
                    <a:ext uri="{FF2B5EF4-FFF2-40B4-BE49-F238E27FC236}">
                      <a16:creationId xmlns:a16="http://schemas.microsoft.com/office/drawing/2014/main" id="{AF6A022F-14DD-ED7E-2637-FE3C2630336D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6" name="Ellipse 3887">
                  <a:extLst>
                    <a:ext uri="{FF2B5EF4-FFF2-40B4-BE49-F238E27FC236}">
                      <a16:creationId xmlns:a16="http://schemas.microsoft.com/office/drawing/2014/main" id="{E6569141-3775-19F5-C0AA-7764E85D49C2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7" name="Ellipse 3888">
                  <a:extLst>
                    <a:ext uri="{FF2B5EF4-FFF2-40B4-BE49-F238E27FC236}">
                      <a16:creationId xmlns:a16="http://schemas.microsoft.com/office/drawing/2014/main" id="{C47580D0-CE34-16E6-641B-D8DBE865DA6F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8" name="Ellipse 3889">
                  <a:extLst>
                    <a:ext uri="{FF2B5EF4-FFF2-40B4-BE49-F238E27FC236}">
                      <a16:creationId xmlns:a16="http://schemas.microsoft.com/office/drawing/2014/main" id="{FAFD4CA1-6208-919D-56C2-5AD7B2866C8B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9" name="Ellipse 3890">
                  <a:extLst>
                    <a:ext uri="{FF2B5EF4-FFF2-40B4-BE49-F238E27FC236}">
                      <a16:creationId xmlns:a16="http://schemas.microsoft.com/office/drawing/2014/main" id="{E3C1F5D5-A642-B7F5-9411-35C813743EEE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613" name="L-Schale">
                <a:extLst>
                  <a:ext uri="{FF2B5EF4-FFF2-40B4-BE49-F238E27FC236}">
                    <a16:creationId xmlns:a16="http://schemas.microsoft.com/office/drawing/2014/main" id="{842BE193-BDE8-0889-2EE9-29785EF3AE5F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14" name="M-Schale">
                <a:extLst>
                  <a:ext uri="{FF2B5EF4-FFF2-40B4-BE49-F238E27FC236}">
                    <a16:creationId xmlns:a16="http://schemas.microsoft.com/office/drawing/2014/main" id="{44E11095-F3C8-976C-9A4C-142FAF3469C5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75" name="Gruppieren 6574">
              <a:extLst>
                <a:ext uri="{FF2B5EF4-FFF2-40B4-BE49-F238E27FC236}">
                  <a16:creationId xmlns:a16="http://schemas.microsoft.com/office/drawing/2014/main" id="{E32EFB1F-4C4C-1B93-35DE-C378E06CF5E6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609" name="Ellipse 3860">
                <a:extLst>
                  <a:ext uri="{FF2B5EF4-FFF2-40B4-BE49-F238E27FC236}">
                    <a16:creationId xmlns:a16="http://schemas.microsoft.com/office/drawing/2014/main" id="{A2D23604-302D-95B6-6ACC-A657657F8E5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10" name="Minuszeichen 3861">
                <a:extLst>
                  <a:ext uri="{FF2B5EF4-FFF2-40B4-BE49-F238E27FC236}">
                    <a16:creationId xmlns:a16="http://schemas.microsoft.com/office/drawing/2014/main" id="{90C432E2-C7AE-0EE4-18FE-01DB129853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76" name="Gruppieren 6575">
              <a:extLst>
                <a:ext uri="{FF2B5EF4-FFF2-40B4-BE49-F238E27FC236}">
                  <a16:creationId xmlns:a16="http://schemas.microsoft.com/office/drawing/2014/main" id="{96AA8F4E-2D00-780F-2FB9-82F0C6CEBA9D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607" name="Ellipse 3858">
                <a:extLst>
                  <a:ext uri="{FF2B5EF4-FFF2-40B4-BE49-F238E27FC236}">
                    <a16:creationId xmlns:a16="http://schemas.microsoft.com/office/drawing/2014/main" id="{3D0969D9-B992-7ECE-B251-28E8AC84AA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08" name="Minuszeichen 3859">
                <a:extLst>
                  <a:ext uri="{FF2B5EF4-FFF2-40B4-BE49-F238E27FC236}">
                    <a16:creationId xmlns:a16="http://schemas.microsoft.com/office/drawing/2014/main" id="{AFE2EECC-3E4C-CF26-E9DE-B65D1CDF474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77" name="Gruppieren 6576">
              <a:extLst>
                <a:ext uri="{FF2B5EF4-FFF2-40B4-BE49-F238E27FC236}">
                  <a16:creationId xmlns:a16="http://schemas.microsoft.com/office/drawing/2014/main" id="{579B3BFE-42CB-0E97-E3FB-3FEADC9B184F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605" name="Ellipse 3856">
                <a:extLst>
                  <a:ext uri="{FF2B5EF4-FFF2-40B4-BE49-F238E27FC236}">
                    <a16:creationId xmlns:a16="http://schemas.microsoft.com/office/drawing/2014/main" id="{CF76FB94-AA1B-A2CA-DD87-6676946AD3B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06" name="Minuszeichen 3857">
                <a:extLst>
                  <a:ext uri="{FF2B5EF4-FFF2-40B4-BE49-F238E27FC236}">
                    <a16:creationId xmlns:a16="http://schemas.microsoft.com/office/drawing/2014/main" id="{43AEF234-048A-6F4E-15E0-F617AC15A4F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78" name="Gruppieren 6577">
              <a:extLst>
                <a:ext uri="{FF2B5EF4-FFF2-40B4-BE49-F238E27FC236}">
                  <a16:creationId xmlns:a16="http://schemas.microsoft.com/office/drawing/2014/main" id="{DC09BE9B-9509-CDDA-14E0-C541FE12F811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603" name="Ellipse 3854">
                <a:extLst>
                  <a:ext uri="{FF2B5EF4-FFF2-40B4-BE49-F238E27FC236}">
                    <a16:creationId xmlns:a16="http://schemas.microsoft.com/office/drawing/2014/main" id="{38AE1780-CCDF-EA63-1399-61B0867CFB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04" name="Minuszeichen 3855">
                <a:extLst>
                  <a:ext uri="{FF2B5EF4-FFF2-40B4-BE49-F238E27FC236}">
                    <a16:creationId xmlns:a16="http://schemas.microsoft.com/office/drawing/2014/main" id="{CFB76763-F87B-1B96-6EA1-7D3A511057B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79" name="Gruppieren 6578">
              <a:extLst>
                <a:ext uri="{FF2B5EF4-FFF2-40B4-BE49-F238E27FC236}">
                  <a16:creationId xmlns:a16="http://schemas.microsoft.com/office/drawing/2014/main" id="{ADCD814E-0E73-CC69-863B-F61B83CC2B52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601" name="Ellipse 3852">
                <a:extLst>
                  <a:ext uri="{FF2B5EF4-FFF2-40B4-BE49-F238E27FC236}">
                    <a16:creationId xmlns:a16="http://schemas.microsoft.com/office/drawing/2014/main" id="{06F666B3-CAA2-6F70-1E4D-B0328E712E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02" name="Minuszeichen 3853">
                <a:extLst>
                  <a:ext uri="{FF2B5EF4-FFF2-40B4-BE49-F238E27FC236}">
                    <a16:creationId xmlns:a16="http://schemas.microsoft.com/office/drawing/2014/main" id="{BD60850A-1697-439F-7905-F00D383B1BF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80" name="Gruppieren 6579">
              <a:extLst>
                <a:ext uri="{FF2B5EF4-FFF2-40B4-BE49-F238E27FC236}">
                  <a16:creationId xmlns:a16="http://schemas.microsoft.com/office/drawing/2014/main" id="{7033CDDA-B996-744B-2646-C02948D112A8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599" name="Ellipse 3850">
                <a:extLst>
                  <a:ext uri="{FF2B5EF4-FFF2-40B4-BE49-F238E27FC236}">
                    <a16:creationId xmlns:a16="http://schemas.microsoft.com/office/drawing/2014/main" id="{8F235461-C959-31A4-93A7-1088EB0D201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00" name="Minuszeichen 3851">
                <a:extLst>
                  <a:ext uri="{FF2B5EF4-FFF2-40B4-BE49-F238E27FC236}">
                    <a16:creationId xmlns:a16="http://schemas.microsoft.com/office/drawing/2014/main" id="{2ADE77FA-2F50-90F1-9D05-F5C5A8854A4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81" name="Gruppieren 6580">
              <a:extLst>
                <a:ext uri="{FF2B5EF4-FFF2-40B4-BE49-F238E27FC236}">
                  <a16:creationId xmlns:a16="http://schemas.microsoft.com/office/drawing/2014/main" id="{5C42C432-ABCE-2F5B-69BB-F7B7DA351AC5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597" name="Ellipse 3848">
                <a:extLst>
                  <a:ext uri="{FF2B5EF4-FFF2-40B4-BE49-F238E27FC236}">
                    <a16:creationId xmlns:a16="http://schemas.microsoft.com/office/drawing/2014/main" id="{8BB93D99-BC62-FAD0-BDF3-BB78FFE4AD2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98" name="Minuszeichen 3849">
                <a:extLst>
                  <a:ext uri="{FF2B5EF4-FFF2-40B4-BE49-F238E27FC236}">
                    <a16:creationId xmlns:a16="http://schemas.microsoft.com/office/drawing/2014/main" id="{2BB7A9AD-7A3A-727E-8613-1ABD08833A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82" name="Gruppieren 6581">
              <a:extLst>
                <a:ext uri="{FF2B5EF4-FFF2-40B4-BE49-F238E27FC236}">
                  <a16:creationId xmlns:a16="http://schemas.microsoft.com/office/drawing/2014/main" id="{80B0413D-724F-D412-D9DC-B46CCA5ED273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595" name="Ellipse 3846">
                <a:extLst>
                  <a:ext uri="{FF2B5EF4-FFF2-40B4-BE49-F238E27FC236}">
                    <a16:creationId xmlns:a16="http://schemas.microsoft.com/office/drawing/2014/main" id="{EF2193D8-4264-CC9D-3D77-49A733C7D5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96" name="Minuszeichen 3847">
                <a:extLst>
                  <a:ext uri="{FF2B5EF4-FFF2-40B4-BE49-F238E27FC236}">
                    <a16:creationId xmlns:a16="http://schemas.microsoft.com/office/drawing/2014/main" id="{72EA93BD-98E0-B71C-F3E2-99D4167DBD3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83" name="Gruppieren 6582">
              <a:extLst>
                <a:ext uri="{FF2B5EF4-FFF2-40B4-BE49-F238E27FC236}">
                  <a16:creationId xmlns:a16="http://schemas.microsoft.com/office/drawing/2014/main" id="{82CFA2CC-7FAE-825D-1144-564385AF75DB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593" name="Ellipse 3844">
                <a:extLst>
                  <a:ext uri="{FF2B5EF4-FFF2-40B4-BE49-F238E27FC236}">
                    <a16:creationId xmlns:a16="http://schemas.microsoft.com/office/drawing/2014/main" id="{D533B7BF-A1DF-8934-47E8-0DA2AAC80C3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94" name="Minuszeichen 3845">
                <a:extLst>
                  <a:ext uri="{FF2B5EF4-FFF2-40B4-BE49-F238E27FC236}">
                    <a16:creationId xmlns:a16="http://schemas.microsoft.com/office/drawing/2014/main" id="{282632BC-6D34-E6A8-0EC6-EF06404B3BF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84" name="Gruppieren 6583">
              <a:extLst>
                <a:ext uri="{FF2B5EF4-FFF2-40B4-BE49-F238E27FC236}">
                  <a16:creationId xmlns:a16="http://schemas.microsoft.com/office/drawing/2014/main" id="{1C18894C-C41F-6899-CF65-D8BDEF3D9BFB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591" name="Ellipse 3842">
                <a:extLst>
                  <a:ext uri="{FF2B5EF4-FFF2-40B4-BE49-F238E27FC236}">
                    <a16:creationId xmlns:a16="http://schemas.microsoft.com/office/drawing/2014/main" id="{0F0B0734-C0E6-FDC4-4436-D0C5A28CC54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92" name="Minuszeichen 3843">
                <a:extLst>
                  <a:ext uri="{FF2B5EF4-FFF2-40B4-BE49-F238E27FC236}">
                    <a16:creationId xmlns:a16="http://schemas.microsoft.com/office/drawing/2014/main" id="{302E5C6F-139C-D73D-6E03-0E8CE8E9ACF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85" name="Gruppieren 6584">
              <a:extLst>
                <a:ext uri="{FF2B5EF4-FFF2-40B4-BE49-F238E27FC236}">
                  <a16:creationId xmlns:a16="http://schemas.microsoft.com/office/drawing/2014/main" id="{67472FEF-F080-51D1-7ED7-F5CE8CCADB82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589" name="Ellipse 3840">
                <a:extLst>
                  <a:ext uri="{FF2B5EF4-FFF2-40B4-BE49-F238E27FC236}">
                    <a16:creationId xmlns:a16="http://schemas.microsoft.com/office/drawing/2014/main" id="{C83137E9-45F7-8289-F762-F2D386D4A4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90" name="Minuszeichen 3841">
                <a:extLst>
                  <a:ext uri="{FF2B5EF4-FFF2-40B4-BE49-F238E27FC236}">
                    <a16:creationId xmlns:a16="http://schemas.microsoft.com/office/drawing/2014/main" id="{5CC007BF-CD0B-B8B3-E935-E38D4CB0A68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86" name="Gruppieren 6585">
              <a:extLst>
                <a:ext uri="{FF2B5EF4-FFF2-40B4-BE49-F238E27FC236}">
                  <a16:creationId xmlns:a16="http://schemas.microsoft.com/office/drawing/2014/main" id="{10F618D5-5AAB-F5CC-029D-BE13A133BB1E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587" name="Ellipse 3838">
                <a:extLst>
                  <a:ext uri="{FF2B5EF4-FFF2-40B4-BE49-F238E27FC236}">
                    <a16:creationId xmlns:a16="http://schemas.microsoft.com/office/drawing/2014/main" id="{7D846FC2-45EE-C6F4-C57B-E844E804A0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88" name="Minuszeichen 3839">
                <a:extLst>
                  <a:ext uri="{FF2B5EF4-FFF2-40B4-BE49-F238E27FC236}">
                    <a16:creationId xmlns:a16="http://schemas.microsoft.com/office/drawing/2014/main" id="{97DE7CE2-2D4A-1FFF-DE5D-034BE3DA61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664" name="Gruppieren 6663">
            <a:extLst>
              <a:ext uri="{FF2B5EF4-FFF2-40B4-BE49-F238E27FC236}">
                <a16:creationId xmlns:a16="http://schemas.microsoft.com/office/drawing/2014/main" id="{4CDE3EA2-E556-3FC0-3C20-BEEF2DB53CAB}"/>
              </a:ext>
            </a:extLst>
          </p:cNvPr>
          <p:cNvGrpSpPr>
            <a:grpSpLocks noChangeAspect="1"/>
          </p:cNvGrpSpPr>
          <p:nvPr/>
        </p:nvGrpSpPr>
        <p:grpSpPr>
          <a:xfrm>
            <a:off x="8671925" y="4218505"/>
            <a:ext cx="944149" cy="979578"/>
            <a:chOff x="3576000" y="816426"/>
            <a:chExt cx="5040000" cy="5229127"/>
          </a:xfrm>
        </p:grpSpPr>
        <p:grpSp>
          <p:nvGrpSpPr>
            <p:cNvPr id="6665" name="Magnesium ohne e-">
              <a:extLst>
                <a:ext uri="{FF2B5EF4-FFF2-40B4-BE49-F238E27FC236}">
                  <a16:creationId xmlns:a16="http://schemas.microsoft.com/office/drawing/2014/main" id="{F1AFDB3D-87E0-0723-E276-074FBD3E5B2A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702" name="K-Schale">
                <a:extLst>
                  <a:ext uri="{FF2B5EF4-FFF2-40B4-BE49-F238E27FC236}">
                    <a16:creationId xmlns:a16="http://schemas.microsoft.com/office/drawing/2014/main" id="{BDF25A0F-DD05-9062-F634-A08217E924E4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703" name="Atomkern mit Protonen und Neutronen">
                <a:extLst>
                  <a:ext uri="{FF2B5EF4-FFF2-40B4-BE49-F238E27FC236}">
                    <a16:creationId xmlns:a16="http://schemas.microsoft.com/office/drawing/2014/main" id="{9A333314-8466-F341-C1FC-CC0FDA128371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706" name="Atomkern">
                  <a:extLst>
                    <a:ext uri="{FF2B5EF4-FFF2-40B4-BE49-F238E27FC236}">
                      <a16:creationId xmlns:a16="http://schemas.microsoft.com/office/drawing/2014/main" id="{4A7B2A98-11DE-29B5-D2E9-BC87E0D65780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707" name="Gruppieren 6706">
                  <a:extLst>
                    <a:ext uri="{FF2B5EF4-FFF2-40B4-BE49-F238E27FC236}">
                      <a16:creationId xmlns:a16="http://schemas.microsoft.com/office/drawing/2014/main" id="{302B8EFA-FF13-7248-CF7D-3F56454969D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53" name="Ellipse 3913">
                    <a:extLst>
                      <a:ext uri="{FF2B5EF4-FFF2-40B4-BE49-F238E27FC236}">
                        <a16:creationId xmlns:a16="http://schemas.microsoft.com/office/drawing/2014/main" id="{6EFC96F7-9727-BC34-5542-9D91655C63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54" name="Additionszeichen 3914">
                    <a:extLst>
                      <a:ext uri="{FF2B5EF4-FFF2-40B4-BE49-F238E27FC236}">
                        <a16:creationId xmlns:a16="http://schemas.microsoft.com/office/drawing/2014/main" id="{C7C9F8AD-385D-0218-4892-848FF6E798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08" name="Gruppieren 6707">
                  <a:extLst>
                    <a:ext uri="{FF2B5EF4-FFF2-40B4-BE49-F238E27FC236}">
                      <a16:creationId xmlns:a16="http://schemas.microsoft.com/office/drawing/2014/main" id="{7E00B885-E6C0-68B3-7D11-A10D3205B3F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51" name="Ellipse 3911">
                    <a:extLst>
                      <a:ext uri="{FF2B5EF4-FFF2-40B4-BE49-F238E27FC236}">
                        <a16:creationId xmlns:a16="http://schemas.microsoft.com/office/drawing/2014/main" id="{60B7BF84-0942-837B-D2F7-EAE4EF5D210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52" name="Additionszeichen 3912">
                    <a:extLst>
                      <a:ext uri="{FF2B5EF4-FFF2-40B4-BE49-F238E27FC236}">
                        <a16:creationId xmlns:a16="http://schemas.microsoft.com/office/drawing/2014/main" id="{789E414C-E947-0C4E-A906-86E3844955F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09" name="Gruppieren 6708">
                  <a:extLst>
                    <a:ext uri="{FF2B5EF4-FFF2-40B4-BE49-F238E27FC236}">
                      <a16:creationId xmlns:a16="http://schemas.microsoft.com/office/drawing/2014/main" id="{99694A4A-00DA-D5AA-DD6E-1D28A978408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49" name="Ellipse 3909">
                    <a:extLst>
                      <a:ext uri="{FF2B5EF4-FFF2-40B4-BE49-F238E27FC236}">
                        <a16:creationId xmlns:a16="http://schemas.microsoft.com/office/drawing/2014/main" id="{90217EDC-3734-AB1C-A37D-FE1C8915909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50" name="Additionszeichen 3910">
                    <a:extLst>
                      <a:ext uri="{FF2B5EF4-FFF2-40B4-BE49-F238E27FC236}">
                        <a16:creationId xmlns:a16="http://schemas.microsoft.com/office/drawing/2014/main" id="{9F9B8FB1-92F5-386E-7530-96AB3EC83F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10" name="Gruppieren 6709">
                  <a:extLst>
                    <a:ext uri="{FF2B5EF4-FFF2-40B4-BE49-F238E27FC236}">
                      <a16:creationId xmlns:a16="http://schemas.microsoft.com/office/drawing/2014/main" id="{413289A8-953B-4DF9-FF69-6A1AEC66F33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47" name="Ellipse 3907">
                    <a:extLst>
                      <a:ext uri="{FF2B5EF4-FFF2-40B4-BE49-F238E27FC236}">
                        <a16:creationId xmlns:a16="http://schemas.microsoft.com/office/drawing/2014/main" id="{01B373C7-FE77-513C-E9BA-9242F18BC23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48" name="Additionszeichen 3908">
                    <a:extLst>
                      <a:ext uri="{FF2B5EF4-FFF2-40B4-BE49-F238E27FC236}">
                        <a16:creationId xmlns:a16="http://schemas.microsoft.com/office/drawing/2014/main" id="{B941E630-74E7-8931-F5C0-DD108518C1D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11" name="Gruppieren 6710">
                  <a:extLst>
                    <a:ext uri="{FF2B5EF4-FFF2-40B4-BE49-F238E27FC236}">
                      <a16:creationId xmlns:a16="http://schemas.microsoft.com/office/drawing/2014/main" id="{093421BB-DE59-6B0C-F9C0-78221E22E01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45" name="Ellipse 3905">
                    <a:extLst>
                      <a:ext uri="{FF2B5EF4-FFF2-40B4-BE49-F238E27FC236}">
                        <a16:creationId xmlns:a16="http://schemas.microsoft.com/office/drawing/2014/main" id="{1E971CAA-462D-A7EC-2E4A-8F5542EC3FB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46" name="Additionszeichen 3906">
                    <a:extLst>
                      <a:ext uri="{FF2B5EF4-FFF2-40B4-BE49-F238E27FC236}">
                        <a16:creationId xmlns:a16="http://schemas.microsoft.com/office/drawing/2014/main" id="{E4151223-A0FF-0523-6A83-65EA235EA32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12" name="Gruppieren 6711">
                  <a:extLst>
                    <a:ext uri="{FF2B5EF4-FFF2-40B4-BE49-F238E27FC236}">
                      <a16:creationId xmlns:a16="http://schemas.microsoft.com/office/drawing/2014/main" id="{294CB1CA-340C-7A7A-76F1-0A516A3D449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43" name="Ellipse 3903">
                    <a:extLst>
                      <a:ext uri="{FF2B5EF4-FFF2-40B4-BE49-F238E27FC236}">
                        <a16:creationId xmlns:a16="http://schemas.microsoft.com/office/drawing/2014/main" id="{96F3EE57-FC60-1D28-903C-39BED8AF9A7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44" name="Additionszeichen 3904">
                    <a:extLst>
                      <a:ext uri="{FF2B5EF4-FFF2-40B4-BE49-F238E27FC236}">
                        <a16:creationId xmlns:a16="http://schemas.microsoft.com/office/drawing/2014/main" id="{0A8BCDED-70AA-9CF4-A3BF-3E9E5BFB08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13" name="Gruppieren 6712">
                  <a:extLst>
                    <a:ext uri="{FF2B5EF4-FFF2-40B4-BE49-F238E27FC236}">
                      <a16:creationId xmlns:a16="http://schemas.microsoft.com/office/drawing/2014/main" id="{DBB35013-0377-5793-6739-46A8DA9CAD5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41" name="Ellipse 3901">
                    <a:extLst>
                      <a:ext uri="{FF2B5EF4-FFF2-40B4-BE49-F238E27FC236}">
                        <a16:creationId xmlns:a16="http://schemas.microsoft.com/office/drawing/2014/main" id="{6968330D-E4CD-6A15-C8D7-1F7B6D8F4B9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42" name="Additionszeichen 3902">
                    <a:extLst>
                      <a:ext uri="{FF2B5EF4-FFF2-40B4-BE49-F238E27FC236}">
                        <a16:creationId xmlns:a16="http://schemas.microsoft.com/office/drawing/2014/main" id="{85CABEAB-84A1-F2D2-4DB2-FD802280D3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14" name="Gruppieren 6713">
                  <a:extLst>
                    <a:ext uri="{FF2B5EF4-FFF2-40B4-BE49-F238E27FC236}">
                      <a16:creationId xmlns:a16="http://schemas.microsoft.com/office/drawing/2014/main" id="{C18FC384-59FC-7F6D-0DF6-42832A5261E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39" name="Ellipse 3899">
                    <a:extLst>
                      <a:ext uri="{FF2B5EF4-FFF2-40B4-BE49-F238E27FC236}">
                        <a16:creationId xmlns:a16="http://schemas.microsoft.com/office/drawing/2014/main" id="{BDE7EFA9-461A-0CBC-D3D9-D7A9D6E2CAD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40" name="Additionszeichen 3900">
                    <a:extLst>
                      <a:ext uri="{FF2B5EF4-FFF2-40B4-BE49-F238E27FC236}">
                        <a16:creationId xmlns:a16="http://schemas.microsoft.com/office/drawing/2014/main" id="{053BF3F0-A6E4-7FEF-405F-10A34875E1E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15" name="Gruppieren 6714">
                  <a:extLst>
                    <a:ext uri="{FF2B5EF4-FFF2-40B4-BE49-F238E27FC236}">
                      <a16:creationId xmlns:a16="http://schemas.microsoft.com/office/drawing/2014/main" id="{49621B99-7FD8-6AD3-6A82-1FB172F4FED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37" name="Ellipse 3897">
                    <a:extLst>
                      <a:ext uri="{FF2B5EF4-FFF2-40B4-BE49-F238E27FC236}">
                        <a16:creationId xmlns:a16="http://schemas.microsoft.com/office/drawing/2014/main" id="{D8008D33-A4C2-8D45-E3C1-C6B5A4F336E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38" name="Additionszeichen 3898">
                    <a:extLst>
                      <a:ext uri="{FF2B5EF4-FFF2-40B4-BE49-F238E27FC236}">
                        <a16:creationId xmlns:a16="http://schemas.microsoft.com/office/drawing/2014/main" id="{B385401E-6941-8743-AA48-645E8E9193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16" name="Gruppieren 6715">
                  <a:extLst>
                    <a:ext uri="{FF2B5EF4-FFF2-40B4-BE49-F238E27FC236}">
                      <a16:creationId xmlns:a16="http://schemas.microsoft.com/office/drawing/2014/main" id="{90B3E5F8-35E1-3D0B-F05D-1D262D7BAC1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35" name="Ellipse 3895">
                    <a:extLst>
                      <a:ext uri="{FF2B5EF4-FFF2-40B4-BE49-F238E27FC236}">
                        <a16:creationId xmlns:a16="http://schemas.microsoft.com/office/drawing/2014/main" id="{D6378151-03E2-EAA2-562D-4089E768DD1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36" name="Additionszeichen 3896">
                    <a:extLst>
                      <a:ext uri="{FF2B5EF4-FFF2-40B4-BE49-F238E27FC236}">
                        <a16:creationId xmlns:a16="http://schemas.microsoft.com/office/drawing/2014/main" id="{7AC61B03-EEDE-DACD-82C6-B4E70FF64B4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17" name="Gruppieren 6716">
                  <a:extLst>
                    <a:ext uri="{FF2B5EF4-FFF2-40B4-BE49-F238E27FC236}">
                      <a16:creationId xmlns:a16="http://schemas.microsoft.com/office/drawing/2014/main" id="{2432F88E-8DB9-61FB-DEB2-001D24FE103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33" name="Ellipse 3893">
                    <a:extLst>
                      <a:ext uri="{FF2B5EF4-FFF2-40B4-BE49-F238E27FC236}">
                        <a16:creationId xmlns:a16="http://schemas.microsoft.com/office/drawing/2014/main" id="{196AB6B8-C268-C211-18D3-EA2FD6206A7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34" name="Additionszeichen 3894">
                    <a:extLst>
                      <a:ext uri="{FF2B5EF4-FFF2-40B4-BE49-F238E27FC236}">
                        <a16:creationId xmlns:a16="http://schemas.microsoft.com/office/drawing/2014/main" id="{C84C933A-FACE-E7C1-D39D-67E8B5AFBA9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18" name="Gruppieren 6717">
                  <a:extLst>
                    <a:ext uri="{FF2B5EF4-FFF2-40B4-BE49-F238E27FC236}">
                      <a16:creationId xmlns:a16="http://schemas.microsoft.com/office/drawing/2014/main" id="{11652A30-5A2D-1C20-F696-EC564920D14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31" name="Ellipse 3891">
                    <a:extLst>
                      <a:ext uri="{FF2B5EF4-FFF2-40B4-BE49-F238E27FC236}">
                        <a16:creationId xmlns:a16="http://schemas.microsoft.com/office/drawing/2014/main" id="{5B6B1EE4-15BF-E1E4-83F7-177B573A15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32" name="Additionszeichen 3892">
                    <a:extLst>
                      <a:ext uri="{FF2B5EF4-FFF2-40B4-BE49-F238E27FC236}">
                        <a16:creationId xmlns:a16="http://schemas.microsoft.com/office/drawing/2014/main" id="{40F14BB1-44F5-5CA1-E98D-F7F5902BF8D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719" name="Ellipse 3879">
                  <a:extLst>
                    <a:ext uri="{FF2B5EF4-FFF2-40B4-BE49-F238E27FC236}">
                      <a16:creationId xmlns:a16="http://schemas.microsoft.com/office/drawing/2014/main" id="{AC04ED97-E112-A425-66C1-DD03E4866AC7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0" name="Ellipse 3880">
                  <a:extLst>
                    <a:ext uri="{FF2B5EF4-FFF2-40B4-BE49-F238E27FC236}">
                      <a16:creationId xmlns:a16="http://schemas.microsoft.com/office/drawing/2014/main" id="{89FCC7C0-FE05-A278-267C-C23D54A268DA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1" name="Ellipse 3881">
                  <a:extLst>
                    <a:ext uri="{FF2B5EF4-FFF2-40B4-BE49-F238E27FC236}">
                      <a16:creationId xmlns:a16="http://schemas.microsoft.com/office/drawing/2014/main" id="{8FB3170E-86E6-CAE0-1F85-C9984CC44EBF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2" name="Ellipse 3882">
                  <a:extLst>
                    <a:ext uri="{FF2B5EF4-FFF2-40B4-BE49-F238E27FC236}">
                      <a16:creationId xmlns:a16="http://schemas.microsoft.com/office/drawing/2014/main" id="{58B64A76-B3EE-76F8-8029-EF9FE3A2A8E9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3" name="Ellipse 3883">
                  <a:extLst>
                    <a:ext uri="{FF2B5EF4-FFF2-40B4-BE49-F238E27FC236}">
                      <a16:creationId xmlns:a16="http://schemas.microsoft.com/office/drawing/2014/main" id="{771DA530-B4BC-8422-B742-62F5150B6346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4" name="Ellipse 3884">
                  <a:extLst>
                    <a:ext uri="{FF2B5EF4-FFF2-40B4-BE49-F238E27FC236}">
                      <a16:creationId xmlns:a16="http://schemas.microsoft.com/office/drawing/2014/main" id="{7A896EC9-897C-B806-478D-BD12E2D52042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5" name="Ellipse 3885">
                  <a:extLst>
                    <a:ext uri="{FF2B5EF4-FFF2-40B4-BE49-F238E27FC236}">
                      <a16:creationId xmlns:a16="http://schemas.microsoft.com/office/drawing/2014/main" id="{3C1E4AFC-F41C-9206-7CF8-C32BA42CA121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6" name="Ellipse 3886">
                  <a:extLst>
                    <a:ext uri="{FF2B5EF4-FFF2-40B4-BE49-F238E27FC236}">
                      <a16:creationId xmlns:a16="http://schemas.microsoft.com/office/drawing/2014/main" id="{D371010B-0DF4-5C89-6A26-1209C966E96D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7" name="Ellipse 3887">
                  <a:extLst>
                    <a:ext uri="{FF2B5EF4-FFF2-40B4-BE49-F238E27FC236}">
                      <a16:creationId xmlns:a16="http://schemas.microsoft.com/office/drawing/2014/main" id="{CB5F9014-5193-C25C-42E0-C0919CFDD527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8" name="Ellipse 3888">
                  <a:extLst>
                    <a:ext uri="{FF2B5EF4-FFF2-40B4-BE49-F238E27FC236}">
                      <a16:creationId xmlns:a16="http://schemas.microsoft.com/office/drawing/2014/main" id="{F39E21A7-E8DE-2193-AC24-F99B8EAB41C0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9" name="Ellipse 3889">
                  <a:extLst>
                    <a:ext uri="{FF2B5EF4-FFF2-40B4-BE49-F238E27FC236}">
                      <a16:creationId xmlns:a16="http://schemas.microsoft.com/office/drawing/2014/main" id="{AD2834E2-2729-D3B8-7E4E-0BDF6A3BF3D2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30" name="Ellipse 3890">
                  <a:extLst>
                    <a:ext uri="{FF2B5EF4-FFF2-40B4-BE49-F238E27FC236}">
                      <a16:creationId xmlns:a16="http://schemas.microsoft.com/office/drawing/2014/main" id="{37B2B38A-5CFD-2F29-FD32-F737DE12DCC6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704" name="L-Schale">
                <a:extLst>
                  <a:ext uri="{FF2B5EF4-FFF2-40B4-BE49-F238E27FC236}">
                    <a16:creationId xmlns:a16="http://schemas.microsoft.com/office/drawing/2014/main" id="{8254E154-DFE5-2811-4F6D-6AB3C3B6D4DD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05" name="M-Schale">
                <a:extLst>
                  <a:ext uri="{FF2B5EF4-FFF2-40B4-BE49-F238E27FC236}">
                    <a16:creationId xmlns:a16="http://schemas.microsoft.com/office/drawing/2014/main" id="{2884B428-511E-8622-2AF9-E796A1978A23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66" name="Gruppieren 6665">
              <a:extLst>
                <a:ext uri="{FF2B5EF4-FFF2-40B4-BE49-F238E27FC236}">
                  <a16:creationId xmlns:a16="http://schemas.microsoft.com/office/drawing/2014/main" id="{EC48533B-FF2B-9186-86A3-26557CCE7011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700" name="Ellipse 3860">
                <a:extLst>
                  <a:ext uri="{FF2B5EF4-FFF2-40B4-BE49-F238E27FC236}">
                    <a16:creationId xmlns:a16="http://schemas.microsoft.com/office/drawing/2014/main" id="{BAF59024-D372-900D-3B12-78351B9A38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01" name="Minuszeichen 3861">
                <a:extLst>
                  <a:ext uri="{FF2B5EF4-FFF2-40B4-BE49-F238E27FC236}">
                    <a16:creationId xmlns:a16="http://schemas.microsoft.com/office/drawing/2014/main" id="{F0C74950-2FC8-3A92-4DA6-5E502999D55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67" name="Gruppieren 6666">
              <a:extLst>
                <a:ext uri="{FF2B5EF4-FFF2-40B4-BE49-F238E27FC236}">
                  <a16:creationId xmlns:a16="http://schemas.microsoft.com/office/drawing/2014/main" id="{88367A7B-A31C-5939-9FAE-31D73BA23ED6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698" name="Ellipse 3858">
                <a:extLst>
                  <a:ext uri="{FF2B5EF4-FFF2-40B4-BE49-F238E27FC236}">
                    <a16:creationId xmlns:a16="http://schemas.microsoft.com/office/drawing/2014/main" id="{9032BF51-B686-1E3A-A4F5-5C5506241F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9" name="Minuszeichen 3859">
                <a:extLst>
                  <a:ext uri="{FF2B5EF4-FFF2-40B4-BE49-F238E27FC236}">
                    <a16:creationId xmlns:a16="http://schemas.microsoft.com/office/drawing/2014/main" id="{C347E59B-CEAD-85C4-CE53-429C11E296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68" name="Gruppieren 6667">
              <a:extLst>
                <a:ext uri="{FF2B5EF4-FFF2-40B4-BE49-F238E27FC236}">
                  <a16:creationId xmlns:a16="http://schemas.microsoft.com/office/drawing/2014/main" id="{CFD17F87-B896-3406-BF8F-BA5C44DFC03C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696" name="Ellipse 3856">
                <a:extLst>
                  <a:ext uri="{FF2B5EF4-FFF2-40B4-BE49-F238E27FC236}">
                    <a16:creationId xmlns:a16="http://schemas.microsoft.com/office/drawing/2014/main" id="{5C6C5E2F-715C-1F1E-BA53-A412F826970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7" name="Minuszeichen 3857">
                <a:extLst>
                  <a:ext uri="{FF2B5EF4-FFF2-40B4-BE49-F238E27FC236}">
                    <a16:creationId xmlns:a16="http://schemas.microsoft.com/office/drawing/2014/main" id="{42428002-04A4-957A-A2BF-9F79B99CE6F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69" name="Gruppieren 6668">
              <a:extLst>
                <a:ext uri="{FF2B5EF4-FFF2-40B4-BE49-F238E27FC236}">
                  <a16:creationId xmlns:a16="http://schemas.microsoft.com/office/drawing/2014/main" id="{49042AB7-A6E3-EFFE-21C6-6287E3B284AD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694" name="Ellipse 3854">
                <a:extLst>
                  <a:ext uri="{FF2B5EF4-FFF2-40B4-BE49-F238E27FC236}">
                    <a16:creationId xmlns:a16="http://schemas.microsoft.com/office/drawing/2014/main" id="{16E59BE2-3603-B41C-977F-48E8D87128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5" name="Minuszeichen 3855">
                <a:extLst>
                  <a:ext uri="{FF2B5EF4-FFF2-40B4-BE49-F238E27FC236}">
                    <a16:creationId xmlns:a16="http://schemas.microsoft.com/office/drawing/2014/main" id="{4DB76771-78EA-2B85-67AE-D9333975654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70" name="Gruppieren 6669">
              <a:extLst>
                <a:ext uri="{FF2B5EF4-FFF2-40B4-BE49-F238E27FC236}">
                  <a16:creationId xmlns:a16="http://schemas.microsoft.com/office/drawing/2014/main" id="{C6903361-3739-1477-232A-AF805521436F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692" name="Ellipse 3852">
                <a:extLst>
                  <a:ext uri="{FF2B5EF4-FFF2-40B4-BE49-F238E27FC236}">
                    <a16:creationId xmlns:a16="http://schemas.microsoft.com/office/drawing/2014/main" id="{AD4A6400-CBC6-9D77-0EF2-B21C44D2B88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3" name="Minuszeichen 3853">
                <a:extLst>
                  <a:ext uri="{FF2B5EF4-FFF2-40B4-BE49-F238E27FC236}">
                    <a16:creationId xmlns:a16="http://schemas.microsoft.com/office/drawing/2014/main" id="{83BD272F-1DD8-CFF0-8E4F-367FA2E48AF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71" name="Gruppieren 6670">
              <a:extLst>
                <a:ext uri="{FF2B5EF4-FFF2-40B4-BE49-F238E27FC236}">
                  <a16:creationId xmlns:a16="http://schemas.microsoft.com/office/drawing/2014/main" id="{3CE4F720-E66D-DB90-D033-E83F5A8A4821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690" name="Ellipse 3850">
                <a:extLst>
                  <a:ext uri="{FF2B5EF4-FFF2-40B4-BE49-F238E27FC236}">
                    <a16:creationId xmlns:a16="http://schemas.microsoft.com/office/drawing/2014/main" id="{745F9198-01B8-70D0-CD74-4951FC4EFFE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1" name="Minuszeichen 3851">
                <a:extLst>
                  <a:ext uri="{FF2B5EF4-FFF2-40B4-BE49-F238E27FC236}">
                    <a16:creationId xmlns:a16="http://schemas.microsoft.com/office/drawing/2014/main" id="{FDC7913D-9079-F26C-5787-44E9EE5AEF1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72" name="Gruppieren 6671">
              <a:extLst>
                <a:ext uri="{FF2B5EF4-FFF2-40B4-BE49-F238E27FC236}">
                  <a16:creationId xmlns:a16="http://schemas.microsoft.com/office/drawing/2014/main" id="{BDD66559-21E4-65AC-04B4-FD5C27054403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688" name="Ellipse 3848">
                <a:extLst>
                  <a:ext uri="{FF2B5EF4-FFF2-40B4-BE49-F238E27FC236}">
                    <a16:creationId xmlns:a16="http://schemas.microsoft.com/office/drawing/2014/main" id="{0868680B-5474-5F7C-2B4C-540974C8AAA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9" name="Minuszeichen 3849">
                <a:extLst>
                  <a:ext uri="{FF2B5EF4-FFF2-40B4-BE49-F238E27FC236}">
                    <a16:creationId xmlns:a16="http://schemas.microsoft.com/office/drawing/2014/main" id="{63CD8A03-A4C4-CD33-4C71-81868B9684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73" name="Gruppieren 6672">
              <a:extLst>
                <a:ext uri="{FF2B5EF4-FFF2-40B4-BE49-F238E27FC236}">
                  <a16:creationId xmlns:a16="http://schemas.microsoft.com/office/drawing/2014/main" id="{3A062CA4-F3B3-C056-C3FA-FFBCC4741ADC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686" name="Ellipse 3846">
                <a:extLst>
                  <a:ext uri="{FF2B5EF4-FFF2-40B4-BE49-F238E27FC236}">
                    <a16:creationId xmlns:a16="http://schemas.microsoft.com/office/drawing/2014/main" id="{45AB1D4D-3DD0-B7A5-9DEE-A962F3E6EE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7" name="Minuszeichen 3847">
                <a:extLst>
                  <a:ext uri="{FF2B5EF4-FFF2-40B4-BE49-F238E27FC236}">
                    <a16:creationId xmlns:a16="http://schemas.microsoft.com/office/drawing/2014/main" id="{E5600DA6-E9F3-32C4-38AE-F0187421A02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74" name="Gruppieren 6673">
              <a:extLst>
                <a:ext uri="{FF2B5EF4-FFF2-40B4-BE49-F238E27FC236}">
                  <a16:creationId xmlns:a16="http://schemas.microsoft.com/office/drawing/2014/main" id="{2995D933-056F-9299-2DB8-B2B8B9C327BA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684" name="Ellipse 3844">
                <a:extLst>
                  <a:ext uri="{FF2B5EF4-FFF2-40B4-BE49-F238E27FC236}">
                    <a16:creationId xmlns:a16="http://schemas.microsoft.com/office/drawing/2014/main" id="{EC61542B-544A-4411-2E3F-66901377EB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5" name="Minuszeichen 3845">
                <a:extLst>
                  <a:ext uri="{FF2B5EF4-FFF2-40B4-BE49-F238E27FC236}">
                    <a16:creationId xmlns:a16="http://schemas.microsoft.com/office/drawing/2014/main" id="{EF3525A0-4588-CC20-996A-6C679607735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75" name="Gruppieren 6674">
              <a:extLst>
                <a:ext uri="{FF2B5EF4-FFF2-40B4-BE49-F238E27FC236}">
                  <a16:creationId xmlns:a16="http://schemas.microsoft.com/office/drawing/2014/main" id="{01AF1580-C1FB-4BD4-FF37-9E025055B2F8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682" name="Ellipse 3842">
                <a:extLst>
                  <a:ext uri="{FF2B5EF4-FFF2-40B4-BE49-F238E27FC236}">
                    <a16:creationId xmlns:a16="http://schemas.microsoft.com/office/drawing/2014/main" id="{95833F7B-0563-5599-4C20-5D93BB189A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3" name="Minuszeichen 3843">
                <a:extLst>
                  <a:ext uri="{FF2B5EF4-FFF2-40B4-BE49-F238E27FC236}">
                    <a16:creationId xmlns:a16="http://schemas.microsoft.com/office/drawing/2014/main" id="{5EC15CC0-696F-E25B-9E33-B27794905F9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76" name="Gruppieren 6675">
              <a:extLst>
                <a:ext uri="{FF2B5EF4-FFF2-40B4-BE49-F238E27FC236}">
                  <a16:creationId xmlns:a16="http://schemas.microsoft.com/office/drawing/2014/main" id="{89CAF6C6-399C-9F8F-5DBA-DFBE83531948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680" name="Ellipse 3840">
                <a:extLst>
                  <a:ext uri="{FF2B5EF4-FFF2-40B4-BE49-F238E27FC236}">
                    <a16:creationId xmlns:a16="http://schemas.microsoft.com/office/drawing/2014/main" id="{7D61CEB6-8CAA-3680-8195-4347A9C5392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1" name="Minuszeichen 3841">
                <a:extLst>
                  <a:ext uri="{FF2B5EF4-FFF2-40B4-BE49-F238E27FC236}">
                    <a16:creationId xmlns:a16="http://schemas.microsoft.com/office/drawing/2014/main" id="{C1CBAFD6-1198-890F-E40C-AC06E2B7851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77" name="Gruppieren 6676">
              <a:extLst>
                <a:ext uri="{FF2B5EF4-FFF2-40B4-BE49-F238E27FC236}">
                  <a16:creationId xmlns:a16="http://schemas.microsoft.com/office/drawing/2014/main" id="{F4AF5F24-5B0A-50B8-8B04-760469CD3A43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678" name="Ellipse 3838">
                <a:extLst>
                  <a:ext uri="{FF2B5EF4-FFF2-40B4-BE49-F238E27FC236}">
                    <a16:creationId xmlns:a16="http://schemas.microsoft.com/office/drawing/2014/main" id="{07A88C31-FB12-BE4D-C7DE-B3D261593E8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79" name="Minuszeichen 3839">
                <a:extLst>
                  <a:ext uri="{FF2B5EF4-FFF2-40B4-BE49-F238E27FC236}">
                    <a16:creationId xmlns:a16="http://schemas.microsoft.com/office/drawing/2014/main" id="{94977330-6A02-AF35-57CE-463B20E9179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3831347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 advTm="0">
        <p159:morph option="byObject"/>
      </p:transition>
    </mc:Choice>
    <mc:Fallback xmlns="">
      <p:transition spd="slow" advTm="0">
        <p:fade/>
      </p:transition>
    </mc:Fallback>
  </mc:AlternateContent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9FC257A-DFCB-C1FD-B7E9-ABF9CDC805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eck 1">
            <a:extLst>
              <a:ext uri="{FF2B5EF4-FFF2-40B4-BE49-F238E27FC236}">
                <a16:creationId xmlns:a16="http://schemas.microsoft.com/office/drawing/2014/main" id="{2E1253D2-B75D-955B-FBDB-E3790B116631}"/>
              </a:ext>
            </a:extLst>
          </p:cNvPr>
          <p:cNvSpPr/>
          <p:nvPr/>
        </p:nvSpPr>
        <p:spPr>
          <a:xfrm>
            <a:off x="-457200" y="-371475"/>
            <a:ext cx="9929813" cy="574357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C31368D2-7363-61D7-D158-16493B4ED540}"/>
              </a:ext>
            </a:extLst>
          </p:cNvPr>
          <p:cNvGrpSpPr>
            <a:grpSpLocks noChangeAspect="1"/>
          </p:cNvGrpSpPr>
          <p:nvPr/>
        </p:nvGrpSpPr>
        <p:grpSpPr>
          <a:xfrm>
            <a:off x="4099925" y="1375901"/>
            <a:ext cx="944149" cy="979578"/>
            <a:chOff x="3576000" y="816426"/>
            <a:chExt cx="5040000" cy="5229127"/>
          </a:xfrm>
        </p:grpSpPr>
        <p:grpSp>
          <p:nvGrpSpPr>
            <p:cNvPr id="5" name="Magnesium ohne e-">
              <a:extLst>
                <a:ext uri="{FF2B5EF4-FFF2-40B4-BE49-F238E27FC236}">
                  <a16:creationId xmlns:a16="http://schemas.microsoft.com/office/drawing/2014/main" id="{FD347C8C-A2AF-A451-32BA-2DF3E7C75F20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" name="K-Schale">
                <a:extLst>
                  <a:ext uri="{FF2B5EF4-FFF2-40B4-BE49-F238E27FC236}">
                    <a16:creationId xmlns:a16="http://schemas.microsoft.com/office/drawing/2014/main" id="{0C014875-797F-F3CB-7DBC-A6684B36494C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5" name="Atomkern mit Protonen und Neutronen">
                <a:extLst>
                  <a:ext uri="{FF2B5EF4-FFF2-40B4-BE49-F238E27FC236}">
                    <a16:creationId xmlns:a16="http://schemas.microsoft.com/office/drawing/2014/main" id="{49D5C67B-47DA-8702-C3FD-B3AA6B2C1165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" name="Atomkern">
                  <a:extLst>
                    <a:ext uri="{FF2B5EF4-FFF2-40B4-BE49-F238E27FC236}">
                      <a16:creationId xmlns:a16="http://schemas.microsoft.com/office/drawing/2014/main" id="{DB782608-F889-A102-B9DE-836D7DC57DE4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5" name="Gruppieren 14">
                  <a:extLst>
                    <a:ext uri="{FF2B5EF4-FFF2-40B4-BE49-F238E27FC236}">
                      <a16:creationId xmlns:a16="http://schemas.microsoft.com/office/drawing/2014/main" id="{268C9E70-8B25-D61C-529E-45D790C14BB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" name="Ellipse 48">
                    <a:extLst>
                      <a:ext uri="{FF2B5EF4-FFF2-40B4-BE49-F238E27FC236}">
                        <a16:creationId xmlns:a16="http://schemas.microsoft.com/office/drawing/2014/main" id="{28099B78-E48C-97CE-F091-B277AA923BF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" name="Additionszeichen 49">
                    <a:extLst>
                      <a:ext uri="{FF2B5EF4-FFF2-40B4-BE49-F238E27FC236}">
                        <a16:creationId xmlns:a16="http://schemas.microsoft.com/office/drawing/2014/main" id="{72C175CB-AADF-4B55-6696-C6B5B7B7E1B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" name="Gruppieren 15">
                  <a:extLst>
                    <a:ext uri="{FF2B5EF4-FFF2-40B4-BE49-F238E27FC236}">
                      <a16:creationId xmlns:a16="http://schemas.microsoft.com/office/drawing/2014/main" id="{68E4BBF6-7187-EBF9-549C-1A1EBA01941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7" name="Ellipse 46">
                    <a:extLst>
                      <a:ext uri="{FF2B5EF4-FFF2-40B4-BE49-F238E27FC236}">
                        <a16:creationId xmlns:a16="http://schemas.microsoft.com/office/drawing/2014/main" id="{3E2A6287-90F3-1E27-3773-56A50E1F232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" name="Additionszeichen 47">
                    <a:extLst>
                      <a:ext uri="{FF2B5EF4-FFF2-40B4-BE49-F238E27FC236}">
                        <a16:creationId xmlns:a16="http://schemas.microsoft.com/office/drawing/2014/main" id="{D5E1D638-86E3-E7CD-E0E7-8FD5A90294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" name="Gruppieren 16">
                  <a:extLst>
                    <a:ext uri="{FF2B5EF4-FFF2-40B4-BE49-F238E27FC236}">
                      <a16:creationId xmlns:a16="http://schemas.microsoft.com/office/drawing/2014/main" id="{EE7FA98A-6703-A335-E674-4EF07CB578B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" name="Ellipse 44">
                    <a:extLst>
                      <a:ext uri="{FF2B5EF4-FFF2-40B4-BE49-F238E27FC236}">
                        <a16:creationId xmlns:a16="http://schemas.microsoft.com/office/drawing/2014/main" id="{B3779041-A15D-3840-265D-C6D3C66564F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" name="Additionszeichen 45">
                    <a:extLst>
                      <a:ext uri="{FF2B5EF4-FFF2-40B4-BE49-F238E27FC236}">
                        <a16:creationId xmlns:a16="http://schemas.microsoft.com/office/drawing/2014/main" id="{D04CAEDE-6393-BAD6-5A7D-AE29BF4DC55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" name="Gruppieren 17">
                  <a:extLst>
                    <a:ext uri="{FF2B5EF4-FFF2-40B4-BE49-F238E27FC236}">
                      <a16:creationId xmlns:a16="http://schemas.microsoft.com/office/drawing/2014/main" id="{F961F972-1F08-2794-F6C7-6D96B572C94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" name="Ellipse 42">
                    <a:extLst>
                      <a:ext uri="{FF2B5EF4-FFF2-40B4-BE49-F238E27FC236}">
                        <a16:creationId xmlns:a16="http://schemas.microsoft.com/office/drawing/2014/main" id="{366E79A4-1F55-E0A4-045E-97377F60824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" name="Additionszeichen 43">
                    <a:extLst>
                      <a:ext uri="{FF2B5EF4-FFF2-40B4-BE49-F238E27FC236}">
                        <a16:creationId xmlns:a16="http://schemas.microsoft.com/office/drawing/2014/main" id="{FDA013C4-A1B8-1BF7-5E29-6A4E132673A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" name="Gruppieren 18">
                  <a:extLst>
                    <a:ext uri="{FF2B5EF4-FFF2-40B4-BE49-F238E27FC236}">
                      <a16:creationId xmlns:a16="http://schemas.microsoft.com/office/drawing/2014/main" id="{CABC5269-F19F-7505-2D22-663A6429F15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" name="Ellipse 40">
                    <a:extLst>
                      <a:ext uri="{FF2B5EF4-FFF2-40B4-BE49-F238E27FC236}">
                        <a16:creationId xmlns:a16="http://schemas.microsoft.com/office/drawing/2014/main" id="{E02CF6AA-B351-9CAA-9665-F7824AAF8D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" name="Additionszeichen 41">
                    <a:extLst>
                      <a:ext uri="{FF2B5EF4-FFF2-40B4-BE49-F238E27FC236}">
                        <a16:creationId xmlns:a16="http://schemas.microsoft.com/office/drawing/2014/main" id="{AAFA953E-9EE4-A45F-BEE1-392CE5E1ED5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0" name="Gruppieren 19">
                  <a:extLst>
                    <a:ext uri="{FF2B5EF4-FFF2-40B4-BE49-F238E27FC236}">
                      <a16:creationId xmlns:a16="http://schemas.microsoft.com/office/drawing/2014/main" id="{54A1CDDC-E52A-1692-63DC-3102E051B1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" name="Ellipse 38">
                    <a:extLst>
                      <a:ext uri="{FF2B5EF4-FFF2-40B4-BE49-F238E27FC236}">
                        <a16:creationId xmlns:a16="http://schemas.microsoft.com/office/drawing/2014/main" id="{AA218C70-2EB1-60E4-6349-2687BB5956A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" name="Additionszeichen 39">
                    <a:extLst>
                      <a:ext uri="{FF2B5EF4-FFF2-40B4-BE49-F238E27FC236}">
                        <a16:creationId xmlns:a16="http://schemas.microsoft.com/office/drawing/2014/main" id="{20BFD992-C845-19AC-D8E3-D62D1F1F81B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" name="Gruppieren 20">
                  <a:extLst>
                    <a:ext uri="{FF2B5EF4-FFF2-40B4-BE49-F238E27FC236}">
                      <a16:creationId xmlns:a16="http://schemas.microsoft.com/office/drawing/2014/main" id="{7DBD4FB4-CB0B-776B-BDA2-049860931B4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7" name="Ellipse 36">
                    <a:extLst>
                      <a:ext uri="{FF2B5EF4-FFF2-40B4-BE49-F238E27FC236}">
                        <a16:creationId xmlns:a16="http://schemas.microsoft.com/office/drawing/2014/main" id="{90BC3D7F-9B3F-1A9C-EC28-87F3732BEB8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" name="Additionszeichen 37">
                    <a:extLst>
                      <a:ext uri="{FF2B5EF4-FFF2-40B4-BE49-F238E27FC236}">
                        <a16:creationId xmlns:a16="http://schemas.microsoft.com/office/drawing/2014/main" id="{9C67DC13-BEC7-5EC4-19F1-2971726396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" name="Gruppieren 21">
                  <a:extLst>
                    <a:ext uri="{FF2B5EF4-FFF2-40B4-BE49-F238E27FC236}">
                      <a16:creationId xmlns:a16="http://schemas.microsoft.com/office/drawing/2014/main" id="{9A1BA3E2-111C-90EC-B79B-DCB5E9F0A1F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5" name="Ellipse 34">
                    <a:extLst>
                      <a:ext uri="{FF2B5EF4-FFF2-40B4-BE49-F238E27FC236}">
                        <a16:creationId xmlns:a16="http://schemas.microsoft.com/office/drawing/2014/main" id="{662CA2DB-CF80-200C-03F3-43A3E1DC632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" name="Additionszeichen 35">
                    <a:extLst>
                      <a:ext uri="{FF2B5EF4-FFF2-40B4-BE49-F238E27FC236}">
                        <a16:creationId xmlns:a16="http://schemas.microsoft.com/office/drawing/2014/main" id="{E749B27D-7D50-5E3B-A1F1-AAEF59EA33C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" name="Gruppieren 22">
                  <a:extLst>
                    <a:ext uri="{FF2B5EF4-FFF2-40B4-BE49-F238E27FC236}">
                      <a16:creationId xmlns:a16="http://schemas.microsoft.com/office/drawing/2014/main" id="{E2552888-5F72-E127-6EC0-45349519E0B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" name="Ellipse 32">
                    <a:extLst>
                      <a:ext uri="{FF2B5EF4-FFF2-40B4-BE49-F238E27FC236}">
                        <a16:creationId xmlns:a16="http://schemas.microsoft.com/office/drawing/2014/main" id="{42EECE8E-5B7F-B338-561A-2A54AC2786C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" name="Additionszeichen 33">
                    <a:extLst>
                      <a:ext uri="{FF2B5EF4-FFF2-40B4-BE49-F238E27FC236}">
                        <a16:creationId xmlns:a16="http://schemas.microsoft.com/office/drawing/2014/main" id="{E29C6457-76DB-4E61-6D99-B768210A153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" name="Gruppieren 23">
                  <a:extLst>
                    <a:ext uri="{FF2B5EF4-FFF2-40B4-BE49-F238E27FC236}">
                      <a16:creationId xmlns:a16="http://schemas.microsoft.com/office/drawing/2014/main" id="{990BA0CB-E938-DF37-8A85-728E0008E15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" name="Ellipse 30">
                    <a:extLst>
                      <a:ext uri="{FF2B5EF4-FFF2-40B4-BE49-F238E27FC236}">
                        <a16:creationId xmlns:a16="http://schemas.microsoft.com/office/drawing/2014/main" id="{6EF260B1-A9B9-9453-E39C-B7A2638A290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" name="Additionszeichen 31">
                    <a:extLst>
                      <a:ext uri="{FF2B5EF4-FFF2-40B4-BE49-F238E27FC236}">
                        <a16:creationId xmlns:a16="http://schemas.microsoft.com/office/drawing/2014/main" id="{D336A634-3EB2-FC0B-93E7-722B8054463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" name="Gruppieren 24">
                  <a:extLst>
                    <a:ext uri="{FF2B5EF4-FFF2-40B4-BE49-F238E27FC236}">
                      <a16:creationId xmlns:a16="http://schemas.microsoft.com/office/drawing/2014/main" id="{F4CABBCD-1CB5-38D7-26A2-C1E9ECC82C6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" name="Ellipse 28">
                    <a:extLst>
                      <a:ext uri="{FF2B5EF4-FFF2-40B4-BE49-F238E27FC236}">
                        <a16:creationId xmlns:a16="http://schemas.microsoft.com/office/drawing/2014/main" id="{E9FD1FAD-C858-3CA7-BB89-0D112BE1DFC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" name="Additionszeichen 29">
                    <a:extLst>
                      <a:ext uri="{FF2B5EF4-FFF2-40B4-BE49-F238E27FC236}">
                        <a16:creationId xmlns:a16="http://schemas.microsoft.com/office/drawing/2014/main" id="{A53ED590-F0BD-B541-2F74-1E4B92A4B0E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" name="Gruppieren 25">
                  <a:extLst>
                    <a:ext uri="{FF2B5EF4-FFF2-40B4-BE49-F238E27FC236}">
                      <a16:creationId xmlns:a16="http://schemas.microsoft.com/office/drawing/2014/main" id="{2E465CBD-620F-B015-4D14-D9CBC2B9A26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7" name="Ellipse 26">
                    <a:extLst>
                      <a:ext uri="{FF2B5EF4-FFF2-40B4-BE49-F238E27FC236}">
                        <a16:creationId xmlns:a16="http://schemas.microsoft.com/office/drawing/2014/main" id="{E6391C7A-D443-61D9-5D20-5EAC92534CF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" name="Additionszeichen 27">
                    <a:extLst>
                      <a:ext uri="{FF2B5EF4-FFF2-40B4-BE49-F238E27FC236}">
                        <a16:creationId xmlns:a16="http://schemas.microsoft.com/office/drawing/2014/main" id="{DE8D1AB1-29D9-F94F-0BBA-09B0636D66A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52" name="Ellipse 51">
                  <a:extLst>
                    <a:ext uri="{FF2B5EF4-FFF2-40B4-BE49-F238E27FC236}">
                      <a16:creationId xmlns:a16="http://schemas.microsoft.com/office/drawing/2014/main" id="{857358DA-41F4-57C1-1A98-10B327988AA8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" name="Ellipse 52">
                  <a:extLst>
                    <a:ext uri="{FF2B5EF4-FFF2-40B4-BE49-F238E27FC236}">
                      <a16:creationId xmlns:a16="http://schemas.microsoft.com/office/drawing/2014/main" id="{4E4CCDA1-B143-037C-4293-88DDBA6E8D10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" name="Ellipse 53">
                  <a:extLst>
                    <a:ext uri="{FF2B5EF4-FFF2-40B4-BE49-F238E27FC236}">
                      <a16:creationId xmlns:a16="http://schemas.microsoft.com/office/drawing/2014/main" id="{F6B23C8F-CF49-C9FC-A46C-93629E555322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" name="Ellipse 54">
                  <a:extLst>
                    <a:ext uri="{FF2B5EF4-FFF2-40B4-BE49-F238E27FC236}">
                      <a16:creationId xmlns:a16="http://schemas.microsoft.com/office/drawing/2014/main" id="{00173293-9D6F-56A6-D710-32AF7E24EDC0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" name="Ellipse 55">
                  <a:extLst>
                    <a:ext uri="{FF2B5EF4-FFF2-40B4-BE49-F238E27FC236}">
                      <a16:creationId xmlns:a16="http://schemas.microsoft.com/office/drawing/2014/main" id="{2C3369D1-820A-4EC9-08F2-09947307661B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" name="Ellipse 56">
                  <a:extLst>
                    <a:ext uri="{FF2B5EF4-FFF2-40B4-BE49-F238E27FC236}">
                      <a16:creationId xmlns:a16="http://schemas.microsoft.com/office/drawing/2014/main" id="{F7E1F961-410D-D69A-256D-A682DB6F1EC7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" name="Ellipse 57">
                  <a:extLst>
                    <a:ext uri="{FF2B5EF4-FFF2-40B4-BE49-F238E27FC236}">
                      <a16:creationId xmlns:a16="http://schemas.microsoft.com/office/drawing/2014/main" id="{764B6F2F-3D79-EAE6-753C-8224F90D7B17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" name="Ellipse 58">
                  <a:extLst>
                    <a:ext uri="{FF2B5EF4-FFF2-40B4-BE49-F238E27FC236}">
                      <a16:creationId xmlns:a16="http://schemas.microsoft.com/office/drawing/2014/main" id="{44BB84F4-7A67-AC08-4539-B644D6D2CBD1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" name="Ellipse 59">
                  <a:extLst>
                    <a:ext uri="{FF2B5EF4-FFF2-40B4-BE49-F238E27FC236}">
                      <a16:creationId xmlns:a16="http://schemas.microsoft.com/office/drawing/2014/main" id="{00D6CC64-D249-334E-0E14-226D135B9CE5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" name="Ellipse 60">
                  <a:extLst>
                    <a:ext uri="{FF2B5EF4-FFF2-40B4-BE49-F238E27FC236}">
                      <a16:creationId xmlns:a16="http://schemas.microsoft.com/office/drawing/2014/main" id="{1FDF8DAE-EB4D-F283-A8F4-85A07935E70F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" name="Ellipse 61">
                  <a:extLst>
                    <a:ext uri="{FF2B5EF4-FFF2-40B4-BE49-F238E27FC236}">
                      <a16:creationId xmlns:a16="http://schemas.microsoft.com/office/drawing/2014/main" id="{0ACE879D-A87B-D1F6-95A0-439EB287B142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" name="Ellipse 62">
                  <a:extLst>
                    <a:ext uri="{FF2B5EF4-FFF2-40B4-BE49-F238E27FC236}">
                      <a16:creationId xmlns:a16="http://schemas.microsoft.com/office/drawing/2014/main" id="{FC559604-CFA0-5DB0-AA7B-5BCC881CC454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6" name="L-Schale">
                <a:extLst>
                  <a:ext uri="{FF2B5EF4-FFF2-40B4-BE49-F238E27FC236}">
                    <a16:creationId xmlns:a16="http://schemas.microsoft.com/office/drawing/2014/main" id="{DE71BDD4-38BF-34B5-7F87-54E89CC5EA3B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" name="M-Schale">
                <a:extLst>
                  <a:ext uri="{FF2B5EF4-FFF2-40B4-BE49-F238E27FC236}">
                    <a16:creationId xmlns:a16="http://schemas.microsoft.com/office/drawing/2014/main" id="{3A1FD5A1-9E40-7D1E-4912-C6B6BDCE7170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" name="Gruppieren 5">
              <a:extLst>
                <a:ext uri="{FF2B5EF4-FFF2-40B4-BE49-F238E27FC236}">
                  <a16:creationId xmlns:a16="http://schemas.microsoft.com/office/drawing/2014/main" id="{153725DB-5BE3-5E5B-4345-80B5012D3636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0" name="Ellipse 9">
                <a:extLst>
                  <a:ext uri="{FF2B5EF4-FFF2-40B4-BE49-F238E27FC236}">
                    <a16:creationId xmlns:a16="http://schemas.microsoft.com/office/drawing/2014/main" id="{27CB311C-DDCA-158E-14F4-04C38A49C7C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" name="Minuszeichen 90">
                <a:extLst>
                  <a:ext uri="{FF2B5EF4-FFF2-40B4-BE49-F238E27FC236}">
                    <a16:creationId xmlns:a16="http://schemas.microsoft.com/office/drawing/2014/main" id="{BCD86AE1-D886-6B37-66B6-2E8A1FD182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3" name="Gruppieren 92">
              <a:extLst>
                <a:ext uri="{FF2B5EF4-FFF2-40B4-BE49-F238E27FC236}">
                  <a16:creationId xmlns:a16="http://schemas.microsoft.com/office/drawing/2014/main" id="{AAB435F0-0860-051C-0777-2FD28A673248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94" name="Ellipse 93">
                <a:extLst>
                  <a:ext uri="{FF2B5EF4-FFF2-40B4-BE49-F238E27FC236}">
                    <a16:creationId xmlns:a16="http://schemas.microsoft.com/office/drawing/2014/main" id="{C93954AD-5A78-F1BA-040F-2CD913CA8B5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" name="Minuszeichen 94">
                <a:extLst>
                  <a:ext uri="{FF2B5EF4-FFF2-40B4-BE49-F238E27FC236}">
                    <a16:creationId xmlns:a16="http://schemas.microsoft.com/office/drawing/2014/main" id="{A414A40B-ED42-8889-B322-97335D68621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6" name="Gruppieren 95">
              <a:extLst>
                <a:ext uri="{FF2B5EF4-FFF2-40B4-BE49-F238E27FC236}">
                  <a16:creationId xmlns:a16="http://schemas.microsoft.com/office/drawing/2014/main" id="{CD655793-8604-D0EF-F34C-9071178A9DD6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97" name="Ellipse 96">
                <a:extLst>
                  <a:ext uri="{FF2B5EF4-FFF2-40B4-BE49-F238E27FC236}">
                    <a16:creationId xmlns:a16="http://schemas.microsoft.com/office/drawing/2014/main" id="{1AA1C59F-F4E9-EBFF-5DCD-0DC24C071A5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" name="Minuszeichen 97">
                <a:extLst>
                  <a:ext uri="{FF2B5EF4-FFF2-40B4-BE49-F238E27FC236}">
                    <a16:creationId xmlns:a16="http://schemas.microsoft.com/office/drawing/2014/main" id="{0A62500B-89D2-1CA6-B149-BB997FB8C69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9" name="Gruppieren 98">
              <a:extLst>
                <a:ext uri="{FF2B5EF4-FFF2-40B4-BE49-F238E27FC236}">
                  <a16:creationId xmlns:a16="http://schemas.microsoft.com/office/drawing/2014/main" id="{43CC4CCC-5B98-EB78-C950-FF5ED3DC7892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00" name="Ellipse 99">
                <a:extLst>
                  <a:ext uri="{FF2B5EF4-FFF2-40B4-BE49-F238E27FC236}">
                    <a16:creationId xmlns:a16="http://schemas.microsoft.com/office/drawing/2014/main" id="{272AF7C1-2FC3-C32B-0602-F7B7506BE4D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Minuszeichen 100">
                <a:extLst>
                  <a:ext uri="{FF2B5EF4-FFF2-40B4-BE49-F238E27FC236}">
                    <a16:creationId xmlns:a16="http://schemas.microsoft.com/office/drawing/2014/main" id="{6C12E94D-5134-BA0A-231E-37C62FA4692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2" name="Gruppieren 101">
              <a:extLst>
                <a:ext uri="{FF2B5EF4-FFF2-40B4-BE49-F238E27FC236}">
                  <a16:creationId xmlns:a16="http://schemas.microsoft.com/office/drawing/2014/main" id="{7691F2AA-A698-78F7-DFBB-EF868BC41718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03" name="Ellipse 102">
                <a:extLst>
                  <a:ext uri="{FF2B5EF4-FFF2-40B4-BE49-F238E27FC236}">
                    <a16:creationId xmlns:a16="http://schemas.microsoft.com/office/drawing/2014/main" id="{A627AFC0-4FE6-6777-46A8-51302519830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" name="Minuszeichen 103">
                <a:extLst>
                  <a:ext uri="{FF2B5EF4-FFF2-40B4-BE49-F238E27FC236}">
                    <a16:creationId xmlns:a16="http://schemas.microsoft.com/office/drawing/2014/main" id="{3F832F32-E04C-7657-7273-77B19F7A296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5" name="Gruppieren 104">
              <a:extLst>
                <a:ext uri="{FF2B5EF4-FFF2-40B4-BE49-F238E27FC236}">
                  <a16:creationId xmlns:a16="http://schemas.microsoft.com/office/drawing/2014/main" id="{D4ED52E4-CD8C-1D01-1CC4-E01494A429E5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06" name="Ellipse 105">
                <a:extLst>
                  <a:ext uri="{FF2B5EF4-FFF2-40B4-BE49-F238E27FC236}">
                    <a16:creationId xmlns:a16="http://schemas.microsoft.com/office/drawing/2014/main" id="{E0D5ABC1-1D14-85F4-9E67-691B51EBB84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7" name="Minuszeichen 106">
                <a:extLst>
                  <a:ext uri="{FF2B5EF4-FFF2-40B4-BE49-F238E27FC236}">
                    <a16:creationId xmlns:a16="http://schemas.microsoft.com/office/drawing/2014/main" id="{66F45E7A-172F-2F56-188C-CCC9728FA14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8" name="Gruppieren 107">
              <a:extLst>
                <a:ext uri="{FF2B5EF4-FFF2-40B4-BE49-F238E27FC236}">
                  <a16:creationId xmlns:a16="http://schemas.microsoft.com/office/drawing/2014/main" id="{92703749-2388-A8FC-A55E-E2BC19D436A1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09" name="Ellipse 108">
                <a:extLst>
                  <a:ext uri="{FF2B5EF4-FFF2-40B4-BE49-F238E27FC236}">
                    <a16:creationId xmlns:a16="http://schemas.microsoft.com/office/drawing/2014/main" id="{0FD90B8D-00E2-1B80-E547-727F21D960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0" name="Minuszeichen 109">
                <a:extLst>
                  <a:ext uri="{FF2B5EF4-FFF2-40B4-BE49-F238E27FC236}">
                    <a16:creationId xmlns:a16="http://schemas.microsoft.com/office/drawing/2014/main" id="{85B579CF-A827-06AB-76FC-92A2065292E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1" name="Gruppieren 110">
              <a:extLst>
                <a:ext uri="{FF2B5EF4-FFF2-40B4-BE49-F238E27FC236}">
                  <a16:creationId xmlns:a16="http://schemas.microsoft.com/office/drawing/2014/main" id="{7FD1FDFE-CD25-DEEB-4C4C-8E229D3E110F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12" name="Ellipse 111">
                <a:extLst>
                  <a:ext uri="{FF2B5EF4-FFF2-40B4-BE49-F238E27FC236}">
                    <a16:creationId xmlns:a16="http://schemas.microsoft.com/office/drawing/2014/main" id="{27515819-831C-D35E-E8C7-DA70BC6CB3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" name="Minuszeichen 112">
                <a:extLst>
                  <a:ext uri="{FF2B5EF4-FFF2-40B4-BE49-F238E27FC236}">
                    <a16:creationId xmlns:a16="http://schemas.microsoft.com/office/drawing/2014/main" id="{3EC12792-B71D-7A8E-F42C-08729A9C344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4" name="Gruppieren 113">
              <a:extLst>
                <a:ext uri="{FF2B5EF4-FFF2-40B4-BE49-F238E27FC236}">
                  <a16:creationId xmlns:a16="http://schemas.microsoft.com/office/drawing/2014/main" id="{CB609976-7C89-D6C1-1C51-E6902EFA311B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15" name="Ellipse 114">
                <a:extLst>
                  <a:ext uri="{FF2B5EF4-FFF2-40B4-BE49-F238E27FC236}">
                    <a16:creationId xmlns:a16="http://schemas.microsoft.com/office/drawing/2014/main" id="{0B5898DD-A9F3-1A20-2648-BBC6C36EA28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6" name="Minuszeichen 115">
                <a:extLst>
                  <a:ext uri="{FF2B5EF4-FFF2-40B4-BE49-F238E27FC236}">
                    <a16:creationId xmlns:a16="http://schemas.microsoft.com/office/drawing/2014/main" id="{E43754DC-3EE7-F86C-87D0-F70A4EDEB28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7" name="Gruppieren 116">
              <a:extLst>
                <a:ext uri="{FF2B5EF4-FFF2-40B4-BE49-F238E27FC236}">
                  <a16:creationId xmlns:a16="http://schemas.microsoft.com/office/drawing/2014/main" id="{1D6ADA96-7C10-3816-3CEF-52DFBFAAAAAF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18" name="Ellipse 117">
                <a:extLst>
                  <a:ext uri="{FF2B5EF4-FFF2-40B4-BE49-F238E27FC236}">
                    <a16:creationId xmlns:a16="http://schemas.microsoft.com/office/drawing/2014/main" id="{76B223E2-025A-4F30-B4C3-75FA7C41B74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9" name="Minuszeichen 118">
                <a:extLst>
                  <a:ext uri="{FF2B5EF4-FFF2-40B4-BE49-F238E27FC236}">
                    <a16:creationId xmlns:a16="http://schemas.microsoft.com/office/drawing/2014/main" id="{22FE2E5C-7ED4-DA6A-CC0B-4ED5DEE8BA4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ruppieren 6">
              <a:extLst>
                <a:ext uri="{FF2B5EF4-FFF2-40B4-BE49-F238E27FC236}">
                  <a16:creationId xmlns:a16="http://schemas.microsoft.com/office/drawing/2014/main" id="{4A86E4BA-2CDE-C477-B222-55F900492066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" name="Ellipse 7">
                <a:extLst>
                  <a:ext uri="{FF2B5EF4-FFF2-40B4-BE49-F238E27FC236}">
                    <a16:creationId xmlns:a16="http://schemas.microsoft.com/office/drawing/2014/main" id="{C08FC698-7249-1436-8A45-FA4FC42FFCC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" name="Minuszeichen 8">
                <a:extLst>
                  <a:ext uri="{FF2B5EF4-FFF2-40B4-BE49-F238E27FC236}">
                    <a16:creationId xmlns:a16="http://schemas.microsoft.com/office/drawing/2014/main" id="{22F9111A-1083-4316-04CE-A4CAFBF1B64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ruppieren 12">
              <a:extLst>
                <a:ext uri="{FF2B5EF4-FFF2-40B4-BE49-F238E27FC236}">
                  <a16:creationId xmlns:a16="http://schemas.microsoft.com/office/drawing/2014/main" id="{DEF26F23-5959-978F-913D-DFA9D2965A8A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4" name="Ellipse 13">
                <a:extLst>
                  <a:ext uri="{FF2B5EF4-FFF2-40B4-BE49-F238E27FC236}">
                    <a16:creationId xmlns:a16="http://schemas.microsoft.com/office/drawing/2014/main" id="{5CDD4629-72BA-AD93-F8C2-989BDAA97D0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" name="Minuszeichen 50">
                <a:extLst>
                  <a:ext uri="{FF2B5EF4-FFF2-40B4-BE49-F238E27FC236}">
                    <a16:creationId xmlns:a16="http://schemas.microsoft.com/office/drawing/2014/main" id="{61089DEB-4361-34BD-FC5B-8C2E901594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31" name="Gruppieren 730">
            <a:extLst>
              <a:ext uri="{FF2B5EF4-FFF2-40B4-BE49-F238E27FC236}">
                <a16:creationId xmlns:a16="http://schemas.microsoft.com/office/drawing/2014/main" id="{2D76404E-5A9A-C277-0C43-F0D58DE9DC76}"/>
              </a:ext>
            </a:extLst>
          </p:cNvPr>
          <p:cNvGrpSpPr>
            <a:grpSpLocks noChangeAspect="1"/>
          </p:cNvGrpSpPr>
          <p:nvPr/>
        </p:nvGrpSpPr>
        <p:grpSpPr>
          <a:xfrm>
            <a:off x="5414937" y="1388348"/>
            <a:ext cx="944149" cy="979578"/>
            <a:chOff x="3576000" y="816426"/>
            <a:chExt cx="5040000" cy="5229127"/>
          </a:xfrm>
        </p:grpSpPr>
        <p:grpSp>
          <p:nvGrpSpPr>
            <p:cNvPr id="732" name="Magnesium ohne e-">
              <a:extLst>
                <a:ext uri="{FF2B5EF4-FFF2-40B4-BE49-F238E27FC236}">
                  <a16:creationId xmlns:a16="http://schemas.microsoft.com/office/drawing/2014/main" id="{BAD047C1-6338-B3D0-B3DE-E78314DE02A5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769" name="K-Schale">
                <a:extLst>
                  <a:ext uri="{FF2B5EF4-FFF2-40B4-BE49-F238E27FC236}">
                    <a16:creationId xmlns:a16="http://schemas.microsoft.com/office/drawing/2014/main" id="{7BEC30F3-3024-AE8E-4CDB-9B8E73E52FAE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70" name="Atomkern mit Protonen und Neutronen">
                <a:extLst>
                  <a:ext uri="{FF2B5EF4-FFF2-40B4-BE49-F238E27FC236}">
                    <a16:creationId xmlns:a16="http://schemas.microsoft.com/office/drawing/2014/main" id="{129BA0F5-A2A8-FE1F-44B9-68DD166372F5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773" name="Atomkern">
                  <a:extLst>
                    <a:ext uri="{FF2B5EF4-FFF2-40B4-BE49-F238E27FC236}">
                      <a16:creationId xmlns:a16="http://schemas.microsoft.com/office/drawing/2014/main" id="{E7D5A5BB-F60F-141B-700E-D8799CF8093C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74" name="Gruppieren 773">
                  <a:extLst>
                    <a:ext uri="{FF2B5EF4-FFF2-40B4-BE49-F238E27FC236}">
                      <a16:creationId xmlns:a16="http://schemas.microsoft.com/office/drawing/2014/main" id="{D770825B-6B9D-63EA-622B-57A7C377AF5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20" name="Ellipse 819">
                    <a:extLst>
                      <a:ext uri="{FF2B5EF4-FFF2-40B4-BE49-F238E27FC236}">
                        <a16:creationId xmlns:a16="http://schemas.microsoft.com/office/drawing/2014/main" id="{D8B0042C-7A8D-0865-AE9B-2F8F838CEE7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1" name="Additionszeichen 820">
                    <a:extLst>
                      <a:ext uri="{FF2B5EF4-FFF2-40B4-BE49-F238E27FC236}">
                        <a16:creationId xmlns:a16="http://schemas.microsoft.com/office/drawing/2014/main" id="{A86103F7-D232-B7E1-6874-1A434B1BAB7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5" name="Gruppieren 774">
                  <a:extLst>
                    <a:ext uri="{FF2B5EF4-FFF2-40B4-BE49-F238E27FC236}">
                      <a16:creationId xmlns:a16="http://schemas.microsoft.com/office/drawing/2014/main" id="{435C1C1E-5827-DADE-25FB-5CFEB165986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8" name="Ellipse 817">
                    <a:extLst>
                      <a:ext uri="{FF2B5EF4-FFF2-40B4-BE49-F238E27FC236}">
                        <a16:creationId xmlns:a16="http://schemas.microsoft.com/office/drawing/2014/main" id="{34220B11-6335-E7F8-90DD-7B8656DE82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9" name="Additionszeichen 818">
                    <a:extLst>
                      <a:ext uri="{FF2B5EF4-FFF2-40B4-BE49-F238E27FC236}">
                        <a16:creationId xmlns:a16="http://schemas.microsoft.com/office/drawing/2014/main" id="{8DDBB030-DA0B-CB69-A61F-42B4D44061F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6" name="Gruppieren 775">
                  <a:extLst>
                    <a:ext uri="{FF2B5EF4-FFF2-40B4-BE49-F238E27FC236}">
                      <a16:creationId xmlns:a16="http://schemas.microsoft.com/office/drawing/2014/main" id="{CB00C701-8896-A448-3B49-C0CD8EF28B3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6" name="Ellipse 815">
                    <a:extLst>
                      <a:ext uri="{FF2B5EF4-FFF2-40B4-BE49-F238E27FC236}">
                        <a16:creationId xmlns:a16="http://schemas.microsoft.com/office/drawing/2014/main" id="{30958DCD-47C3-E6CA-0188-9B6E4F1051E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7" name="Additionszeichen 816">
                    <a:extLst>
                      <a:ext uri="{FF2B5EF4-FFF2-40B4-BE49-F238E27FC236}">
                        <a16:creationId xmlns:a16="http://schemas.microsoft.com/office/drawing/2014/main" id="{624A9D4E-FD4C-61DD-1FDC-B99433E1179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7" name="Gruppieren 776">
                  <a:extLst>
                    <a:ext uri="{FF2B5EF4-FFF2-40B4-BE49-F238E27FC236}">
                      <a16:creationId xmlns:a16="http://schemas.microsoft.com/office/drawing/2014/main" id="{72780AF7-59E6-214A-3221-40462CFBAB8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4" name="Ellipse 813">
                    <a:extLst>
                      <a:ext uri="{FF2B5EF4-FFF2-40B4-BE49-F238E27FC236}">
                        <a16:creationId xmlns:a16="http://schemas.microsoft.com/office/drawing/2014/main" id="{92DD8EE6-0432-3265-1E22-57D55B3296C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5" name="Additionszeichen 814">
                    <a:extLst>
                      <a:ext uri="{FF2B5EF4-FFF2-40B4-BE49-F238E27FC236}">
                        <a16:creationId xmlns:a16="http://schemas.microsoft.com/office/drawing/2014/main" id="{5687E0C4-A849-8617-63BF-12800836CA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8" name="Gruppieren 777">
                  <a:extLst>
                    <a:ext uri="{FF2B5EF4-FFF2-40B4-BE49-F238E27FC236}">
                      <a16:creationId xmlns:a16="http://schemas.microsoft.com/office/drawing/2014/main" id="{BEDC3CA3-9343-6571-4BCF-299434A649C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2" name="Ellipse 811">
                    <a:extLst>
                      <a:ext uri="{FF2B5EF4-FFF2-40B4-BE49-F238E27FC236}">
                        <a16:creationId xmlns:a16="http://schemas.microsoft.com/office/drawing/2014/main" id="{90ABCC17-C909-1C82-2CEC-9BF0D860B7B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3" name="Additionszeichen 812">
                    <a:extLst>
                      <a:ext uri="{FF2B5EF4-FFF2-40B4-BE49-F238E27FC236}">
                        <a16:creationId xmlns:a16="http://schemas.microsoft.com/office/drawing/2014/main" id="{F766347E-54DF-6C31-9A90-8C384C15B32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9" name="Gruppieren 778">
                  <a:extLst>
                    <a:ext uri="{FF2B5EF4-FFF2-40B4-BE49-F238E27FC236}">
                      <a16:creationId xmlns:a16="http://schemas.microsoft.com/office/drawing/2014/main" id="{CCA2ECA5-462D-BC55-0E7C-408E448B7C0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0" name="Ellipse 809">
                    <a:extLst>
                      <a:ext uri="{FF2B5EF4-FFF2-40B4-BE49-F238E27FC236}">
                        <a16:creationId xmlns:a16="http://schemas.microsoft.com/office/drawing/2014/main" id="{1796A55B-8325-C4DD-8F8A-3891633889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1" name="Additionszeichen 810">
                    <a:extLst>
                      <a:ext uri="{FF2B5EF4-FFF2-40B4-BE49-F238E27FC236}">
                        <a16:creationId xmlns:a16="http://schemas.microsoft.com/office/drawing/2014/main" id="{78894BF1-1571-DA3B-789A-2444FC641E6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0" name="Gruppieren 779">
                  <a:extLst>
                    <a:ext uri="{FF2B5EF4-FFF2-40B4-BE49-F238E27FC236}">
                      <a16:creationId xmlns:a16="http://schemas.microsoft.com/office/drawing/2014/main" id="{EFC2E35D-BC86-E73F-1FA7-40E9D62767A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8" name="Ellipse 807">
                    <a:extLst>
                      <a:ext uri="{FF2B5EF4-FFF2-40B4-BE49-F238E27FC236}">
                        <a16:creationId xmlns:a16="http://schemas.microsoft.com/office/drawing/2014/main" id="{905F92EC-A1AB-8D96-4BEA-74D76857479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9" name="Additionszeichen 808">
                    <a:extLst>
                      <a:ext uri="{FF2B5EF4-FFF2-40B4-BE49-F238E27FC236}">
                        <a16:creationId xmlns:a16="http://schemas.microsoft.com/office/drawing/2014/main" id="{FBE878B3-36FC-C2C5-2B11-97504AC8E86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1" name="Gruppieren 780">
                  <a:extLst>
                    <a:ext uri="{FF2B5EF4-FFF2-40B4-BE49-F238E27FC236}">
                      <a16:creationId xmlns:a16="http://schemas.microsoft.com/office/drawing/2014/main" id="{27689AF6-04EE-A640-994B-F971344D391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6" name="Ellipse 805">
                    <a:extLst>
                      <a:ext uri="{FF2B5EF4-FFF2-40B4-BE49-F238E27FC236}">
                        <a16:creationId xmlns:a16="http://schemas.microsoft.com/office/drawing/2014/main" id="{130649C8-2326-8497-0AB9-8DEEF42830F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7" name="Additionszeichen 806">
                    <a:extLst>
                      <a:ext uri="{FF2B5EF4-FFF2-40B4-BE49-F238E27FC236}">
                        <a16:creationId xmlns:a16="http://schemas.microsoft.com/office/drawing/2014/main" id="{6F6B73F5-888C-3FC7-CA4D-E3C4C562A05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2" name="Gruppieren 781">
                  <a:extLst>
                    <a:ext uri="{FF2B5EF4-FFF2-40B4-BE49-F238E27FC236}">
                      <a16:creationId xmlns:a16="http://schemas.microsoft.com/office/drawing/2014/main" id="{DE66E1B6-E0B8-8890-6897-7FF2345DE91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4" name="Ellipse 803">
                    <a:extLst>
                      <a:ext uri="{FF2B5EF4-FFF2-40B4-BE49-F238E27FC236}">
                        <a16:creationId xmlns:a16="http://schemas.microsoft.com/office/drawing/2014/main" id="{5DCA119A-9171-02CD-FC5B-7D9406FE479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5" name="Additionszeichen 804">
                    <a:extLst>
                      <a:ext uri="{FF2B5EF4-FFF2-40B4-BE49-F238E27FC236}">
                        <a16:creationId xmlns:a16="http://schemas.microsoft.com/office/drawing/2014/main" id="{54241F27-1C0E-2FDB-F00C-8E6F113F195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3" name="Gruppieren 782">
                  <a:extLst>
                    <a:ext uri="{FF2B5EF4-FFF2-40B4-BE49-F238E27FC236}">
                      <a16:creationId xmlns:a16="http://schemas.microsoft.com/office/drawing/2014/main" id="{0C0D6CE3-611C-D5FA-5E27-CA75A239217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2" name="Ellipse 801">
                    <a:extLst>
                      <a:ext uri="{FF2B5EF4-FFF2-40B4-BE49-F238E27FC236}">
                        <a16:creationId xmlns:a16="http://schemas.microsoft.com/office/drawing/2014/main" id="{1A114E5B-3FC0-79AF-701E-4638C92913E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3" name="Additionszeichen 802">
                    <a:extLst>
                      <a:ext uri="{FF2B5EF4-FFF2-40B4-BE49-F238E27FC236}">
                        <a16:creationId xmlns:a16="http://schemas.microsoft.com/office/drawing/2014/main" id="{0C8B7538-F276-CF24-47BF-53B26ECAB5F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4" name="Gruppieren 783">
                  <a:extLst>
                    <a:ext uri="{FF2B5EF4-FFF2-40B4-BE49-F238E27FC236}">
                      <a16:creationId xmlns:a16="http://schemas.microsoft.com/office/drawing/2014/main" id="{0F90E420-19A8-FB6D-D11C-A0A7C6C7D03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0" name="Ellipse 799">
                    <a:extLst>
                      <a:ext uri="{FF2B5EF4-FFF2-40B4-BE49-F238E27FC236}">
                        <a16:creationId xmlns:a16="http://schemas.microsoft.com/office/drawing/2014/main" id="{74EF5499-7C96-881A-682F-14D3B6657E0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1" name="Additionszeichen 800">
                    <a:extLst>
                      <a:ext uri="{FF2B5EF4-FFF2-40B4-BE49-F238E27FC236}">
                        <a16:creationId xmlns:a16="http://schemas.microsoft.com/office/drawing/2014/main" id="{5D33A5BF-D4C2-DEC2-F0D9-62F52FBC4A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5" name="Gruppieren 784">
                  <a:extLst>
                    <a:ext uri="{FF2B5EF4-FFF2-40B4-BE49-F238E27FC236}">
                      <a16:creationId xmlns:a16="http://schemas.microsoft.com/office/drawing/2014/main" id="{A1707020-9FBB-ECF0-2066-DEFA1FF5DC5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98" name="Ellipse 797">
                    <a:extLst>
                      <a:ext uri="{FF2B5EF4-FFF2-40B4-BE49-F238E27FC236}">
                        <a16:creationId xmlns:a16="http://schemas.microsoft.com/office/drawing/2014/main" id="{37523004-AFED-383A-E904-4180C67B870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9" name="Additionszeichen 798">
                    <a:extLst>
                      <a:ext uri="{FF2B5EF4-FFF2-40B4-BE49-F238E27FC236}">
                        <a16:creationId xmlns:a16="http://schemas.microsoft.com/office/drawing/2014/main" id="{40EF96EE-FF09-5855-71A5-2AC6360819C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786" name="Ellipse 785">
                  <a:extLst>
                    <a:ext uri="{FF2B5EF4-FFF2-40B4-BE49-F238E27FC236}">
                      <a16:creationId xmlns:a16="http://schemas.microsoft.com/office/drawing/2014/main" id="{B9803BB7-8536-F48A-FF80-B4526ABA6FAD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7" name="Ellipse 786">
                  <a:extLst>
                    <a:ext uri="{FF2B5EF4-FFF2-40B4-BE49-F238E27FC236}">
                      <a16:creationId xmlns:a16="http://schemas.microsoft.com/office/drawing/2014/main" id="{09207E5B-0470-F387-03D6-DDD48DA0940E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8" name="Ellipse 787">
                  <a:extLst>
                    <a:ext uri="{FF2B5EF4-FFF2-40B4-BE49-F238E27FC236}">
                      <a16:creationId xmlns:a16="http://schemas.microsoft.com/office/drawing/2014/main" id="{05D51A85-E152-3498-D588-673E1F9876DC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9" name="Ellipse 788">
                  <a:extLst>
                    <a:ext uri="{FF2B5EF4-FFF2-40B4-BE49-F238E27FC236}">
                      <a16:creationId xmlns:a16="http://schemas.microsoft.com/office/drawing/2014/main" id="{E92B950A-200F-4626-85EC-8FD41CD326E6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0" name="Ellipse 789">
                  <a:extLst>
                    <a:ext uri="{FF2B5EF4-FFF2-40B4-BE49-F238E27FC236}">
                      <a16:creationId xmlns:a16="http://schemas.microsoft.com/office/drawing/2014/main" id="{26510F4C-F6EA-59A7-55F1-0ABFE561D08B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1" name="Ellipse 790">
                  <a:extLst>
                    <a:ext uri="{FF2B5EF4-FFF2-40B4-BE49-F238E27FC236}">
                      <a16:creationId xmlns:a16="http://schemas.microsoft.com/office/drawing/2014/main" id="{3DB55FCE-C67A-2422-BD65-4390A955BB0C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2" name="Ellipse 791">
                  <a:extLst>
                    <a:ext uri="{FF2B5EF4-FFF2-40B4-BE49-F238E27FC236}">
                      <a16:creationId xmlns:a16="http://schemas.microsoft.com/office/drawing/2014/main" id="{EA7FF580-7379-BC32-96AF-510B1D683205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3" name="Ellipse 792">
                  <a:extLst>
                    <a:ext uri="{FF2B5EF4-FFF2-40B4-BE49-F238E27FC236}">
                      <a16:creationId xmlns:a16="http://schemas.microsoft.com/office/drawing/2014/main" id="{596BC0A4-F857-25B9-A772-E7E16A30CA65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4" name="Ellipse 793">
                  <a:extLst>
                    <a:ext uri="{FF2B5EF4-FFF2-40B4-BE49-F238E27FC236}">
                      <a16:creationId xmlns:a16="http://schemas.microsoft.com/office/drawing/2014/main" id="{96F3F7BF-8747-73A8-8569-DBF4F3785F0A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5" name="Ellipse 794">
                  <a:extLst>
                    <a:ext uri="{FF2B5EF4-FFF2-40B4-BE49-F238E27FC236}">
                      <a16:creationId xmlns:a16="http://schemas.microsoft.com/office/drawing/2014/main" id="{925579F7-3ED1-5F77-876E-1C7B1321E843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6" name="Ellipse 795">
                  <a:extLst>
                    <a:ext uri="{FF2B5EF4-FFF2-40B4-BE49-F238E27FC236}">
                      <a16:creationId xmlns:a16="http://schemas.microsoft.com/office/drawing/2014/main" id="{67646AD4-D454-D9D3-6CFB-AFE0766DE0E5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7" name="Ellipse 796">
                  <a:extLst>
                    <a:ext uri="{FF2B5EF4-FFF2-40B4-BE49-F238E27FC236}">
                      <a16:creationId xmlns:a16="http://schemas.microsoft.com/office/drawing/2014/main" id="{6D263744-445C-F982-B448-ABE6729BC9FA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71" name="L-Schale">
                <a:extLst>
                  <a:ext uri="{FF2B5EF4-FFF2-40B4-BE49-F238E27FC236}">
                    <a16:creationId xmlns:a16="http://schemas.microsoft.com/office/drawing/2014/main" id="{FF061EFD-C756-9DB8-EB83-37BA649B40A7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2" name="M-Schale">
                <a:extLst>
                  <a:ext uri="{FF2B5EF4-FFF2-40B4-BE49-F238E27FC236}">
                    <a16:creationId xmlns:a16="http://schemas.microsoft.com/office/drawing/2014/main" id="{38FCE413-1CBD-464E-D09C-A57E617317C1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3" name="Gruppieren 732">
              <a:extLst>
                <a:ext uri="{FF2B5EF4-FFF2-40B4-BE49-F238E27FC236}">
                  <a16:creationId xmlns:a16="http://schemas.microsoft.com/office/drawing/2014/main" id="{16B008FD-F238-4865-1D9A-3B9C95DC1115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767" name="Ellipse 766">
                <a:extLst>
                  <a:ext uri="{FF2B5EF4-FFF2-40B4-BE49-F238E27FC236}">
                    <a16:creationId xmlns:a16="http://schemas.microsoft.com/office/drawing/2014/main" id="{979C1442-4A00-06DB-6B48-5EE6AFE2B5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8" name="Minuszeichen 767">
                <a:extLst>
                  <a:ext uri="{FF2B5EF4-FFF2-40B4-BE49-F238E27FC236}">
                    <a16:creationId xmlns:a16="http://schemas.microsoft.com/office/drawing/2014/main" id="{41E86FD0-4979-5B73-3F6C-DCAC622F4CC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4" name="Gruppieren 733">
              <a:extLst>
                <a:ext uri="{FF2B5EF4-FFF2-40B4-BE49-F238E27FC236}">
                  <a16:creationId xmlns:a16="http://schemas.microsoft.com/office/drawing/2014/main" id="{615E279E-DAFD-09B3-0966-66D3B45E7826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765" name="Ellipse 764">
                <a:extLst>
                  <a:ext uri="{FF2B5EF4-FFF2-40B4-BE49-F238E27FC236}">
                    <a16:creationId xmlns:a16="http://schemas.microsoft.com/office/drawing/2014/main" id="{A7341F95-F94D-EED6-8F6F-D8F84612518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6" name="Minuszeichen 765">
                <a:extLst>
                  <a:ext uri="{FF2B5EF4-FFF2-40B4-BE49-F238E27FC236}">
                    <a16:creationId xmlns:a16="http://schemas.microsoft.com/office/drawing/2014/main" id="{0D454ED1-35BC-B0B0-CA6E-41B4B4FE0AA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5" name="Gruppieren 734">
              <a:extLst>
                <a:ext uri="{FF2B5EF4-FFF2-40B4-BE49-F238E27FC236}">
                  <a16:creationId xmlns:a16="http://schemas.microsoft.com/office/drawing/2014/main" id="{04596DF9-CDCD-3BA3-0089-866034F3794C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763" name="Ellipse 762">
                <a:extLst>
                  <a:ext uri="{FF2B5EF4-FFF2-40B4-BE49-F238E27FC236}">
                    <a16:creationId xmlns:a16="http://schemas.microsoft.com/office/drawing/2014/main" id="{CBE2B68F-CA31-E671-F8B0-5EFC9111DD8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4" name="Minuszeichen 763">
                <a:extLst>
                  <a:ext uri="{FF2B5EF4-FFF2-40B4-BE49-F238E27FC236}">
                    <a16:creationId xmlns:a16="http://schemas.microsoft.com/office/drawing/2014/main" id="{0CDE2ED6-045B-2B75-2E99-0F27EFD3891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6" name="Gruppieren 735">
              <a:extLst>
                <a:ext uri="{FF2B5EF4-FFF2-40B4-BE49-F238E27FC236}">
                  <a16:creationId xmlns:a16="http://schemas.microsoft.com/office/drawing/2014/main" id="{7FFB5AB7-BBC6-EA58-1C73-D954EF7D2793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761" name="Ellipse 760">
                <a:extLst>
                  <a:ext uri="{FF2B5EF4-FFF2-40B4-BE49-F238E27FC236}">
                    <a16:creationId xmlns:a16="http://schemas.microsoft.com/office/drawing/2014/main" id="{4D29523C-774F-DD2B-0C65-772B896B799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2" name="Minuszeichen 761">
                <a:extLst>
                  <a:ext uri="{FF2B5EF4-FFF2-40B4-BE49-F238E27FC236}">
                    <a16:creationId xmlns:a16="http://schemas.microsoft.com/office/drawing/2014/main" id="{1C31DEF9-4E57-8342-0B6C-9AA8BA16984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7" name="Gruppieren 736">
              <a:extLst>
                <a:ext uri="{FF2B5EF4-FFF2-40B4-BE49-F238E27FC236}">
                  <a16:creationId xmlns:a16="http://schemas.microsoft.com/office/drawing/2014/main" id="{403F319D-CEE5-866D-6B74-A65CD928B524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759" name="Ellipse 758">
                <a:extLst>
                  <a:ext uri="{FF2B5EF4-FFF2-40B4-BE49-F238E27FC236}">
                    <a16:creationId xmlns:a16="http://schemas.microsoft.com/office/drawing/2014/main" id="{FC90675B-0678-D629-8219-B48FDF3D03C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0" name="Minuszeichen 759">
                <a:extLst>
                  <a:ext uri="{FF2B5EF4-FFF2-40B4-BE49-F238E27FC236}">
                    <a16:creationId xmlns:a16="http://schemas.microsoft.com/office/drawing/2014/main" id="{9ED12A1F-E728-F563-43F9-08728C11A6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8" name="Gruppieren 737">
              <a:extLst>
                <a:ext uri="{FF2B5EF4-FFF2-40B4-BE49-F238E27FC236}">
                  <a16:creationId xmlns:a16="http://schemas.microsoft.com/office/drawing/2014/main" id="{DADFD5C5-86D6-0698-6145-2E9AC3EB9516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757" name="Ellipse 756">
                <a:extLst>
                  <a:ext uri="{FF2B5EF4-FFF2-40B4-BE49-F238E27FC236}">
                    <a16:creationId xmlns:a16="http://schemas.microsoft.com/office/drawing/2014/main" id="{CCBA62F8-7D30-59A3-0D6F-5AAEC313D70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8" name="Minuszeichen 757">
                <a:extLst>
                  <a:ext uri="{FF2B5EF4-FFF2-40B4-BE49-F238E27FC236}">
                    <a16:creationId xmlns:a16="http://schemas.microsoft.com/office/drawing/2014/main" id="{FB892F11-6D37-DF27-35A4-F1F9625710F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9" name="Gruppieren 738">
              <a:extLst>
                <a:ext uri="{FF2B5EF4-FFF2-40B4-BE49-F238E27FC236}">
                  <a16:creationId xmlns:a16="http://schemas.microsoft.com/office/drawing/2014/main" id="{17480AEA-F850-F427-CF6F-C29814F077C3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755" name="Ellipse 754">
                <a:extLst>
                  <a:ext uri="{FF2B5EF4-FFF2-40B4-BE49-F238E27FC236}">
                    <a16:creationId xmlns:a16="http://schemas.microsoft.com/office/drawing/2014/main" id="{2C366F9C-0C81-CCE7-1C87-DCBD3992D56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6" name="Minuszeichen 755">
                <a:extLst>
                  <a:ext uri="{FF2B5EF4-FFF2-40B4-BE49-F238E27FC236}">
                    <a16:creationId xmlns:a16="http://schemas.microsoft.com/office/drawing/2014/main" id="{C6F4B0BE-6D82-BFAF-0D09-E08D3565758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0" name="Gruppieren 739">
              <a:extLst>
                <a:ext uri="{FF2B5EF4-FFF2-40B4-BE49-F238E27FC236}">
                  <a16:creationId xmlns:a16="http://schemas.microsoft.com/office/drawing/2014/main" id="{9CFF44D4-494A-899B-5741-242991ED0689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753" name="Ellipse 752">
                <a:extLst>
                  <a:ext uri="{FF2B5EF4-FFF2-40B4-BE49-F238E27FC236}">
                    <a16:creationId xmlns:a16="http://schemas.microsoft.com/office/drawing/2014/main" id="{EF6EA9FC-DDB8-9594-497C-C2961509570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4" name="Minuszeichen 753">
                <a:extLst>
                  <a:ext uri="{FF2B5EF4-FFF2-40B4-BE49-F238E27FC236}">
                    <a16:creationId xmlns:a16="http://schemas.microsoft.com/office/drawing/2014/main" id="{D550858C-C0C3-F0BD-765F-7A19EF553E3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1" name="Gruppieren 740">
              <a:extLst>
                <a:ext uri="{FF2B5EF4-FFF2-40B4-BE49-F238E27FC236}">
                  <a16:creationId xmlns:a16="http://schemas.microsoft.com/office/drawing/2014/main" id="{F1A04AA8-B1C5-D644-BCB6-B2195CF9E6E7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751" name="Ellipse 750">
                <a:extLst>
                  <a:ext uri="{FF2B5EF4-FFF2-40B4-BE49-F238E27FC236}">
                    <a16:creationId xmlns:a16="http://schemas.microsoft.com/office/drawing/2014/main" id="{D8225DCD-F3C7-EBA7-7088-1DB660B4427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2" name="Minuszeichen 751">
                <a:extLst>
                  <a:ext uri="{FF2B5EF4-FFF2-40B4-BE49-F238E27FC236}">
                    <a16:creationId xmlns:a16="http://schemas.microsoft.com/office/drawing/2014/main" id="{ADA4750B-01B2-5047-BE71-D17EE7A854C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2" name="Gruppieren 741">
              <a:extLst>
                <a:ext uri="{FF2B5EF4-FFF2-40B4-BE49-F238E27FC236}">
                  <a16:creationId xmlns:a16="http://schemas.microsoft.com/office/drawing/2014/main" id="{7B6BFE42-ABB9-A324-F51F-64BA7862B279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749" name="Ellipse 748">
                <a:extLst>
                  <a:ext uri="{FF2B5EF4-FFF2-40B4-BE49-F238E27FC236}">
                    <a16:creationId xmlns:a16="http://schemas.microsoft.com/office/drawing/2014/main" id="{5649D110-C8D2-9789-2AC3-9875202773A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0" name="Minuszeichen 749">
                <a:extLst>
                  <a:ext uri="{FF2B5EF4-FFF2-40B4-BE49-F238E27FC236}">
                    <a16:creationId xmlns:a16="http://schemas.microsoft.com/office/drawing/2014/main" id="{A7E0CC3E-A390-E182-7BA2-229434F5975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3" name="Gruppieren 742">
              <a:extLst>
                <a:ext uri="{FF2B5EF4-FFF2-40B4-BE49-F238E27FC236}">
                  <a16:creationId xmlns:a16="http://schemas.microsoft.com/office/drawing/2014/main" id="{85AB550A-1AB6-8765-450E-AB045B610CA5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747" name="Ellipse 746">
                <a:extLst>
                  <a:ext uri="{FF2B5EF4-FFF2-40B4-BE49-F238E27FC236}">
                    <a16:creationId xmlns:a16="http://schemas.microsoft.com/office/drawing/2014/main" id="{397077A8-8C1C-8D17-4E6F-65D6821CF0E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8" name="Minuszeichen 747">
                <a:extLst>
                  <a:ext uri="{FF2B5EF4-FFF2-40B4-BE49-F238E27FC236}">
                    <a16:creationId xmlns:a16="http://schemas.microsoft.com/office/drawing/2014/main" id="{796692BA-2CB8-F00E-FF4B-7F8876B3673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4" name="Gruppieren 743">
              <a:extLst>
                <a:ext uri="{FF2B5EF4-FFF2-40B4-BE49-F238E27FC236}">
                  <a16:creationId xmlns:a16="http://schemas.microsoft.com/office/drawing/2014/main" id="{9D92B98C-CBBA-09D3-F861-F17066432F0B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745" name="Ellipse 744">
                <a:extLst>
                  <a:ext uri="{FF2B5EF4-FFF2-40B4-BE49-F238E27FC236}">
                    <a16:creationId xmlns:a16="http://schemas.microsoft.com/office/drawing/2014/main" id="{D64FA7C1-5246-B8D5-41E4-9304519F831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6" name="Minuszeichen 745">
                <a:extLst>
                  <a:ext uri="{FF2B5EF4-FFF2-40B4-BE49-F238E27FC236}">
                    <a16:creationId xmlns:a16="http://schemas.microsoft.com/office/drawing/2014/main" id="{28B30722-AAC0-5F42-2F3F-D56D54E4822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22" name="Gruppieren 821">
            <a:extLst>
              <a:ext uri="{FF2B5EF4-FFF2-40B4-BE49-F238E27FC236}">
                <a16:creationId xmlns:a16="http://schemas.microsoft.com/office/drawing/2014/main" id="{9BD9FA41-E911-15E9-B32E-7A0758AE3BF7}"/>
              </a:ext>
            </a:extLst>
          </p:cNvPr>
          <p:cNvGrpSpPr>
            <a:grpSpLocks noChangeAspect="1"/>
          </p:cNvGrpSpPr>
          <p:nvPr/>
        </p:nvGrpSpPr>
        <p:grpSpPr>
          <a:xfrm>
            <a:off x="6734364" y="1376774"/>
            <a:ext cx="944149" cy="979578"/>
            <a:chOff x="3576000" y="816426"/>
            <a:chExt cx="5040000" cy="5229127"/>
          </a:xfrm>
        </p:grpSpPr>
        <p:grpSp>
          <p:nvGrpSpPr>
            <p:cNvPr id="823" name="Magnesium ohne e-">
              <a:extLst>
                <a:ext uri="{FF2B5EF4-FFF2-40B4-BE49-F238E27FC236}">
                  <a16:creationId xmlns:a16="http://schemas.microsoft.com/office/drawing/2014/main" id="{4B935CCF-1634-ACEA-3214-DAC6EC64CB3F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860" name="K-Schale">
                <a:extLst>
                  <a:ext uri="{FF2B5EF4-FFF2-40B4-BE49-F238E27FC236}">
                    <a16:creationId xmlns:a16="http://schemas.microsoft.com/office/drawing/2014/main" id="{67F2350F-ED1D-8C5A-C96C-D7618DA97B58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861" name="Atomkern mit Protonen und Neutronen">
                <a:extLst>
                  <a:ext uri="{FF2B5EF4-FFF2-40B4-BE49-F238E27FC236}">
                    <a16:creationId xmlns:a16="http://schemas.microsoft.com/office/drawing/2014/main" id="{453090D9-6D86-4394-78AD-D6040482C341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864" name="Atomkern">
                  <a:extLst>
                    <a:ext uri="{FF2B5EF4-FFF2-40B4-BE49-F238E27FC236}">
                      <a16:creationId xmlns:a16="http://schemas.microsoft.com/office/drawing/2014/main" id="{B9029C00-BEAE-2EC1-928D-A0AD22C17612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865" name="Gruppieren 864">
                  <a:extLst>
                    <a:ext uri="{FF2B5EF4-FFF2-40B4-BE49-F238E27FC236}">
                      <a16:creationId xmlns:a16="http://schemas.microsoft.com/office/drawing/2014/main" id="{A7FD4F1B-89E4-663F-19F6-A2B2E724334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11" name="Ellipse 910">
                    <a:extLst>
                      <a:ext uri="{FF2B5EF4-FFF2-40B4-BE49-F238E27FC236}">
                        <a16:creationId xmlns:a16="http://schemas.microsoft.com/office/drawing/2014/main" id="{C4B4B1BB-DCC4-28AF-3B97-8F820362940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12" name="Additionszeichen 911">
                    <a:extLst>
                      <a:ext uri="{FF2B5EF4-FFF2-40B4-BE49-F238E27FC236}">
                        <a16:creationId xmlns:a16="http://schemas.microsoft.com/office/drawing/2014/main" id="{137E5E52-3587-C0DA-47CD-6A6EAFF9819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66" name="Gruppieren 865">
                  <a:extLst>
                    <a:ext uri="{FF2B5EF4-FFF2-40B4-BE49-F238E27FC236}">
                      <a16:creationId xmlns:a16="http://schemas.microsoft.com/office/drawing/2014/main" id="{13FD4952-27E6-3ED9-FE4E-B5782851EC6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9" name="Ellipse 908">
                    <a:extLst>
                      <a:ext uri="{FF2B5EF4-FFF2-40B4-BE49-F238E27FC236}">
                        <a16:creationId xmlns:a16="http://schemas.microsoft.com/office/drawing/2014/main" id="{A7C07E09-24F9-612C-741A-CB3A953C135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10" name="Additionszeichen 909">
                    <a:extLst>
                      <a:ext uri="{FF2B5EF4-FFF2-40B4-BE49-F238E27FC236}">
                        <a16:creationId xmlns:a16="http://schemas.microsoft.com/office/drawing/2014/main" id="{12738542-414F-CD2F-F292-D4B2D9DF472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67" name="Gruppieren 866">
                  <a:extLst>
                    <a:ext uri="{FF2B5EF4-FFF2-40B4-BE49-F238E27FC236}">
                      <a16:creationId xmlns:a16="http://schemas.microsoft.com/office/drawing/2014/main" id="{8DAEC035-B12B-AD1A-F49F-1E6EA8FC3B1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7" name="Ellipse 906">
                    <a:extLst>
                      <a:ext uri="{FF2B5EF4-FFF2-40B4-BE49-F238E27FC236}">
                        <a16:creationId xmlns:a16="http://schemas.microsoft.com/office/drawing/2014/main" id="{4A81CBA4-78F7-4B66-8450-C7402619C6B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8" name="Additionszeichen 907">
                    <a:extLst>
                      <a:ext uri="{FF2B5EF4-FFF2-40B4-BE49-F238E27FC236}">
                        <a16:creationId xmlns:a16="http://schemas.microsoft.com/office/drawing/2014/main" id="{3044A4B4-6319-08D1-48FD-33C7E2BF7D2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68" name="Gruppieren 867">
                  <a:extLst>
                    <a:ext uri="{FF2B5EF4-FFF2-40B4-BE49-F238E27FC236}">
                      <a16:creationId xmlns:a16="http://schemas.microsoft.com/office/drawing/2014/main" id="{15A6B4BF-8C83-62F3-8D98-7EA2848E447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5" name="Ellipse 904">
                    <a:extLst>
                      <a:ext uri="{FF2B5EF4-FFF2-40B4-BE49-F238E27FC236}">
                        <a16:creationId xmlns:a16="http://schemas.microsoft.com/office/drawing/2014/main" id="{46C60B10-F004-BC22-9B2F-439CCF9DED6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6" name="Additionszeichen 905">
                    <a:extLst>
                      <a:ext uri="{FF2B5EF4-FFF2-40B4-BE49-F238E27FC236}">
                        <a16:creationId xmlns:a16="http://schemas.microsoft.com/office/drawing/2014/main" id="{D1B050AB-D6A9-9C49-F2C6-EF1AA4C501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69" name="Gruppieren 868">
                  <a:extLst>
                    <a:ext uri="{FF2B5EF4-FFF2-40B4-BE49-F238E27FC236}">
                      <a16:creationId xmlns:a16="http://schemas.microsoft.com/office/drawing/2014/main" id="{BBBBDF2F-5B40-B9FC-AB1E-130FBD4C338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3" name="Ellipse 902">
                    <a:extLst>
                      <a:ext uri="{FF2B5EF4-FFF2-40B4-BE49-F238E27FC236}">
                        <a16:creationId xmlns:a16="http://schemas.microsoft.com/office/drawing/2014/main" id="{92FF35B2-6C89-B345-FD1B-F8D35C3A203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4" name="Additionszeichen 903">
                    <a:extLst>
                      <a:ext uri="{FF2B5EF4-FFF2-40B4-BE49-F238E27FC236}">
                        <a16:creationId xmlns:a16="http://schemas.microsoft.com/office/drawing/2014/main" id="{71F4E8AE-5929-C9AD-C956-38A1C6D0B6B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0" name="Gruppieren 869">
                  <a:extLst>
                    <a:ext uri="{FF2B5EF4-FFF2-40B4-BE49-F238E27FC236}">
                      <a16:creationId xmlns:a16="http://schemas.microsoft.com/office/drawing/2014/main" id="{C41DFB37-9085-AE72-A826-CD7144CCDD4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1" name="Ellipse 900">
                    <a:extLst>
                      <a:ext uri="{FF2B5EF4-FFF2-40B4-BE49-F238E27FC236}">
                        <a16:creationId xmlns:a16="http://schemas.microsoft.com/office/drawing/2014/main" id="{F46B6667-88E6-A1D5-75E5-66F9E241848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2" name="Additionszeichen 901">
                    <a:extLst>
                      <a:ext uri="{FF2B5EF4-FFF2-40B4-BE49-F238E27FC236}">
                        <a16:creationId xmlns:a16="http://schemas.microsoft.com/office/drawing/2014/main" id="{20557D87-8A34-0EF4-974F-C0BAF0D2E74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1" name="Gruppieren 870">
                  <a:extLst>
                    <a:ext uri="{FF2B5EF4-FFF2-40B4-BE49-F238E27FC236}">
                      <a16:creationId xmlns:a16="http://schemas.microsoft.com/office/drawing/2014/main" id="{279CEAF7-50DD-4907-EE76-220F07F6E58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9" name="Ellipse 898">
                    <a:extLst>
                      <a:ext uri="{FF2B5EF4-FFF2-40B4-BE49-F238E27FC236}">
                        <a16:creationId xmlns:a16="http://schemas.microsoft.com/office/drawing/2014/main" id="{D53FD711-2C2C-F253-CA4F-D732D716834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0" name="Additionszeichen 899">
                    <a:extLst>
                      <a:ext uri="{FF2B5EF4-FFF2-40B4-BE49-F238E27FC236}">
                        <a16:creationId xmlns:a16="http://schemas.microsoft.com/office/drawing/2014/main" id="{DBFD3DA5-7150-5B1A-260E-B97BDF1D196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2" name="Gruppieren 871">
                  <a:extLst>
                    <a:ext uri="{FF2B5EF4-FFF2-40B4-BE49-F238E27FC236}">
                      <a16:creationId xmlns:a16="http://schemas.microsoft.com/office/drawing/2014/main" id="{7B328A38-F1DA-D448-9E86-5BD79A175FD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7" name="Ellipse 896">
                    <a:extLst>
                      <a:ext uri="{FF2B5EF4-FFF2-40B4-BE49-F238E27FC236}">
                        <a16:creationId xmlns:a16="http://schemas.microsoft.com/office/drawing/2014/main" id="{3E554015-F8C5-68B7-90C0-E3291481575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8" name="Additionszeichen 897">
                    <a:extLst>
                      <a:ext uri="{FF2B5EF4-FFF2-40B4-BE49-F238E27FC236}">
                        <a16:creationId xmlns:a16="http://schemas.microsoft.com/office/drawing/2014/main" id="{AD2A0E14-0FDD-F4B6-E452-EDBBBDB64E6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3" name="Gruppieren 872">
                  <a:extLst>
                    <a:ext uri="{FF2B5EF4-FFF2-40B4-BE49-F238E27FC236}">
                      <a16:creationId xmlns:a16="http://schemas.microsoft.com/office/drawing/2014/main" id="{A0B507ED-A02F-2BAB-E7F3-0E193C4B812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5" name="Ellipse 894">
                    <a:extLst>
                      <a:ext uri="{FF2B5EF4-FFF2-40B4-BE49-F238E27FC236}">
                        <a16:creationId xmlns:a16="http://schemas.microsoft.com/office/drawing/2014/main" id="{0A20814C-40D0-07E9-971A-9EC33CCA196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6" name="Additionszeichen 895">
                    <a:extLst>
                      <a:ext uri="{FF2B5EF4-FFF2-40B4-BE49-F238E27FC236}">
                        <a16:creationId xmlns:a16="http://schemas.microsoft.com/office/drawing/2014/main" id="{1783EB0E-B50F-9B5F-CF73-7818FF612D0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4" name="Gruppieren 873">
                  <a:extLst>
                    <a:ext uri="{FF2B5EF4-FFF2-40B4-BE49-F238E27FC236}">
                      <a16:creationId xmlns:a16="http://schemas.microsoft.com/office/drawing/2014/main" id="{851FA08A-09E2-E574-1852-4D8C604CB9B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3" name="Ellipse 892">
                    <a:extLst>
                      <a:ext uri="{FF2B5EF4-FFF2-40B4-BE49-F238E27FC236}">
                        <a16:creationId xmlns:a16="http://schemas.microsoft.com/office/drawing/2014/main" id="{BD3C4ADC-700A-17EC-26C1-288AE69FDB6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4" name="Additionszeichen 893">
                    <a:extLst>
                      <a:ext uri="{FF2B5EF4-FFF2-40B4-BE49-F238E27FC236}">
                        <a16:creationId xmlns:a16="http://schemas.microsoft.com/office/drawing/2014/main" id="{6BC70560-2F90-DEAA-1AAA-D23C66264DC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5" name="Gruppieren 874">
                  <a:extLst>
                    <a:ext uri="{FF2B5EF4-FFF2-40B4-BE49-F238E27FC236}">
                      <a16:creationId xmlns:a16="http://schemas.microsoft.com/office/drawing/2014/main" id="{4D47C74A-32A5-053D-7DB9-916DBD5FD06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1" name="Ellipse 890">
                    <a:extLst>
                      <a:ext uri="{FF2B5EF4-FFF2-40B4-BE49-F238E27FC236}">
                        <a16:creationId xmlns:a16="http://schemas.microsoft.com/office/drawing/2014/main" id="{0469A919-A681-72EE-1C3E-4C1F7EFC2A2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2" name="Additionszeichen 891">
                    <a:extLst>
                      <a:ext uri="{FF2B5EF4-FFF2-40B4-BE49-F238E27FC236}">
                        <a16:creationId xmlns:a16="http://schemas.microsoft.com/office/drawing/2014/main" id="{B3004094-F79D-6FDD-912E-B9099C3922B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6" name="Gruppieren 875">
                  <a:extLst>
                    <a:ext uri="{FF2B5EF4-FFF2-40B4-BE49-F238E27FC236}">
                      <a16:creationId xmlns:a16="http://schemas.microsoft.com/office/drawing/2014/main" id="{1EFE229C-2FA5-BEA5-DBE9-D0FE0CDDFCB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89" name="Ellipse 888">
                    <a:extLst>
                      <a:ext uri="{FF2B5EF4-FFF2-40B4-BE49-F238E27FC236}">
                        <a16:creationId xmlns:a16="http://schemas.microsoft.com/office/drawing/2014/main" id="{C6486B81-963D-3BFE-C8B9-CB8F94D225C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0" name="Additionszeichen 889">
                    <a:extLst>
                      <a:ext uri="{FF2B5EF4-FFF2-40B4-BE49-F238E27FC236}">
                        <a16:creationId xmlns:a16="http://schemas.microsoft.com/office/drawing/2014/main" id="{CD743100-1F94-2F38-08E5-9032B432AB5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77" name="Ellipse 876">
                  <a:extLst>
                    <a:ext uri="{FF2B5EF4-FFF2-40B4-BE49-F238E27FC236}">
                      <a16:creationId xmlns:a16="http://schemas.microsoft.com/office/drawing/2014/main" id="{7A04AD02-4FA1-809A-0623-05992F31C23F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78" name="Ellipse 877">
                  <a:extLst>
                    <a:ext uri="{FF2B5EF4-FFF2-40B4-BE49-F238E27FC236}">
                      <a16:creationId xmlns:a16="http://schemas.microsoft.com/office/drawing/2014/main" id="{51BE19D6-F408-A456-4C1C-F50D73B814DC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79" name="Ellipse 878">
                  <a:extLst>
                    <a:ext uri="{FF2B5EF4-FFF2-40B4-BE49-F238E27FC236}">
                      <a16:creationId xmlns:a16="http://schemas.microsoft.com/office/drawing/2014/main" id="{315A2DC8-330C-C2A2-36F2-C0523D14625D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0" name="Ellipse 879">
                  <a:extLst>
                    <a:ext uri="{FF2B5EF4-FFF2-40B4-BE49-F238E27FC236}">
                      <a16:creationId xmlns:a16="http://schemas.microsoft.com/office/drawing/2014/main" id="{E03A53AD-F08B-396E-D2AA-5C0DEF3544D7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1" name="Ellipse 880">
                  <a:extLst>
                    <a:ext uri="{FF2B5EF4-FFF2-40B4-BE49-F238E27FC236}">
                      <a16:creationId xmlns:a16="http://schemas.microsoft.com/office/drawing/2014/main" id="{27FACAB7-311F-0558-15BF-DA75D254DEC3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2" name="Ellipse 881">
                  <a:extLst>
                    <a:ext uri="{FF2B5EF4-FFF2-40B4-BE49-F238E27FC236}">
                      <a16:creationId xmlns:a16="http://schemas.microsoft.com/office/drawing/2014/main" id="{C5AC8E2C-69E2-AA73-18B1-A38166186B63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3" name="Ellipse 882">
                  <a:extLst>
                    <a:ext uri="{FF2B5EF4-FFF2-40B4-BE49-F238E27FC236}">
                      <a16:creationId xmlns:a16="http://schemas.microsoft.com/office/drawing/2014/main" id="{206DC699-1E4F-73A8-F402-2D1DB3A77400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4" name="Ellipse 883">
                  <a:extLst>
                    <a:ext uri="{FF2B5EF4-FFF2-40B4-BE49-F238E27FC236}">
                      <a16:creationId xmlns:a16="http://schemas.microsoft.com/office/drawing/2014/main" id="{7B0103CA-06E2-2622-4E37-B14FF55E6FF2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5" name="Ellipse 884">
                  <a:extLst>
                    <a:ext uri="{FF2B5EF4-FFF2-40B4-BE49-F238E27FC236}">
                      <a16:creationId xmlns:a16="http://schemas.microsoft.com/office/drawing/2014/main" id="{B78B49F4-9633-93F8-3D10-45A3F3DC6BCD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6" name="Ellipse 885">
                  <a:extLst>
                    <a:ext uri="{FF2B5EF4-FFF2-40B4-BE49-F238E27FC236}">
                      <a16:creationId xmlns:a16="http://schemas.microsoft.com/office/drawing/2014/main" id="{F9793696-D561-20C9-0DF8-0A6A22730975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7" name="Ellipse 886">
                  <a:extLst>
                    <a:ext uri="{FF2B5EF4-FFF2-40B4-BE49-F238E27FC236}">
                      <a16:creationId xmlns:a16="http://schemas.microsoft.com/office/drawing/2014/main" id="{B9DD951F-4941-F666-1E3C-7D4B1EF54FE2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8" name="Ellipse 887">
                  <a:extLst>
                    <a:ext uri="{FF2B5EF4-FFF2-40B4-BE49-F238E27FC236}">
                      <a16:creationId xmlns:a16="http://schemas.microsoft.com/office/drawing/2014/main" id="{F9A1D443-4F5A-6283-A11C-F14F4ECE289A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862" name="L-Schale">
                <a:extLst>
                  <a:ext uri="{FF2B5EF4-FFF2-40B4-BE49-F238E27FC236}">
                    <a16:creationId xmlns:a16="http://schemas.microsoft.com/office/drawing/2014/main" id="{E2177C1E-2453-7287-AEFE-C6637A23006C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3" name="M-Schale">
                <a:extLst>
                  <a:ext uri="{FF2B5EF4-FFF2-40B4-BE49-F238E27FC236}">
                    <a16:creationId xmlns:a16="http://schemas.microsoft.com/office/drawing/2014/main" id="{E2663410-8949-9302-C017-16F54F1CDCAB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4" name="Gruppieren 823">
              <a:extLst>
                <a:ext uri="{FF2B5EF4-FFF2-40B4-BE49-F238E27FC236}">
                  <a16:creationId xmlns:a16="http://schemas.microsoft.com/office/drawing/2014/main" id="{DA85B68C-A331-6C70-3416-9575863AFB14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858" name="Ellipse 857">
                <a:extLst>
                  <a:ext uri="{FF2B5EF4-FFF2-40B4-BE49-F238E27FC236}">
                    <a16:creationId xmlns:a16="http://schemas.microsoft.com/office/drawing/2014/main" id="{2DFAA6D1-91A4-E1C0-B305-85201B821B7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9" name="Minuszeichen 858">
                <a:extLst>
                  <a:ext uri="{FF2B5EF4-FFF2-40B4-BE49-F238E27FC236}">
                    <a16:creationId xmlns:a16="http://schemas.microsoft.com/office/drawing/2014/main" id="{7D21BB4E-8310-7CEA-28BE-20AC218C43A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5" name="Gruppieren 824">
              <a:extLst>
                <a:ext uri="{FF2B5EF4-FFF2-40B4-BE49-F238E27FC236}">
                  <a16:creationId xmlns:a16="http://schemas.microsoft.com/office/drawing/2014/main" id="{13AA45DB-7DEE-41AF-2835-1C8B70BC4A16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856" name="Ellipse 855">
                <a:extLst>
                  <a:ext uri="{FF2B5EF4-FFF2-40B4-BE49-F238E27FC236}">
                    <a16:creationId xmlns:a16="http://schemas.microsoft.com/office/drawing/2014/main" id="{5CEB97B3-5F4A-9315-BFDB-CA2F2AA6237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7" name="Minuszeichen 856">
                <a:extLst>
                  <a:ext uri="{FF2B5EF4-FFF2-40B4-BE49-F238E27FC236}">
                    <a16:creationId xmlns:a16="http://schemas.microsoft.com/office/drawing/2014/main" id="{74D64D67-B4FB-DEEA-1696-44A92F1DC8D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6" name="Gruppieren 825">
              <a:extLst>
                <a:ext uri="{FF2B5EF4-FFF2-40B4-BE49-F238E27FC236}">
                  <a16:creationId xmlns:a16="http://schemas.microsoft.com/office/drawing/2014/main" id="{8B88805D-AA89-E56A-A385-EFDF1F7286D3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854" name="Ellipse 853">
                <a:extLst>
                  <a:ext uri="{FF2B5EF4-FFF2-40B4-BE49-F238E27FC236}">
                    <a16:creationId xmlns:a16="http://schemas.microsoft.com/office/drawing/2014/main" id="{5DF14194-D160-E204-27B8-E3FC86160D1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5" name="Minuszeichen 854">
                <a:extLst>
                  <a:ext uri="{FF2B5EF4-FFF2-40B4-BE49-F238E27FC236}">
                    <a16:creationId xmlns:a16="http://schemas.microsoft.com/office/drawing/2014/main" id="{DF4894FE-068C-A981-079B-4F56ECBC39D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7" name="Gruppieren 826">
              <a:extLst>
                <a:ext uri="{FF2B5EF4-FFF2-40B4-BE49-F238E27FC236}">
                  <a16:creationId xmlns:a16="http://schemas.microsoft.com/office/drawing/2014/main" id="{69AA3FB8-0AAE-1409-3C78-736F36B94291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852" name="Ellipse 851">
                <a:extLst>
                  <a:ext uri="{FF2B5EF4-FFF2-40B4-BE49-F238E27FC236}">
                    <a16:creationId xmlns:a16="http://schemas.microsoft.com/office/drawing/2014/main" id="{6FF8B1CF-C985-0530-B053-3A6BEAFD87B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3" name="Minuszeichen 852">
                <a:extLst>
                  <a:ext uri="{FF2B5EF4-FFF2-40B4-BE49-F238E27FC236}">
                    <a16:creationId xmlns:a16="http://schemas.microsoft.com/office/drawing/2014/main" id="{5E542EDA-5535-ADFC-DB6C-FBD243E4073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8" name="Gruppieren 827">
              <a:extLst>
                <a:ext uri="{FF2B5EF4-FFF2-40B4-BE49-F238E27FC236}">
                  <a16:creationId xmlns:a16="http://schemas.microsoft.com/office/drawing/2014/main" id="{01474A79-5127-4C13-1726-DD4870FF26D9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850" name="Ellipse 849">
                <a:extLst>
                  <a:ext uri="{FF2B5EF4-FFF2-40B4-BE49-F238E27FC236}">
                    <a16:creationId xmlns:a16="http://schemas.microsoft.com/office/drawing/2014/main" id="{E19CEC05-7697-4A21-7986-4A635CA40DE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1" name="Minuszeichen 850">
                <a:extLst>
                  <a:ext uri="{FF2B5EF4-FFF2-40B4-BE49-F238E27FC236}">
                    <a16:creationId xmlns:a16="http://schemas.microsoft.com/office/drawing/2014/main" id="{A5AEE62E-ADA8-A77F-28D9-6691C34537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9" name="Gruppieren 828">
              <a:extLst>
                <a:ext uri="{FF2B5EF4-FFF2-40B4-BE49-F238E27FC236}">
                  <a16:creationId xmlns:a16="http://schemas.microsoft.com/office/drawing/2014/main" id="{48E51F68-4E28-34E9-2397-4A57871B163D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848" name="Ellipse 847">
                <a:extLst>
                  <a:ext uri="{FF2B5EF4-FFF2-40B4-BE49-F238E27FC236}">
                    <a16:creationId xmlns:a16="http://schemas.microsoft.com/office/drawing/2014/main" id="{4E3F418B-CEF0-C857-52CB-D9E8C180A94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9" name="Minuszeichen 848">
                <a:extLst>
                  <a:ext uri="{FF2B5EF4-FFF2-40B4-BE49-F238E27FC236}">
                    <a16:creationId xmlns:a16="http://schemas.microsoft.com/office/drawing/2014/main" id="{EE5C3DFB-20B0-C673-5554-E1C979B23BC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0" name="Gruppieren 829">
              <a:extLst>
                <a:ext uri="{FF2B5EF4-FFF2-40B4-BE49-F238E27FC236}">
                  <a16:creationId xmlns:a16="http://schemas.microsoft.com/office/drawing/2014/main" id="{FA735FE9-3068-A33B-3E35-BDC0E4C74EE0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846" name="Ellipse 845">
                <a:extLst>
                  <a:ext uri="{FF2B5EF4-FFF2-40B4-BE49-F238E27FC236}">
                    <a16:creationId xmlns:a16="http://schemas.microsoft.com/office/drawing/2014/main" id="{E60F6343-6BE1-11FD-B7A4-509BFB02ED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7" name="Minuszeichen 846">
                <a:extLst>
                  <a:ext uri="{FF2B5EF4-FFF2-40B4-BE49-F238E27FC236}">
                    <a16:creationId xmlns:a16="http://schemas.microsoft.com/office/drawing/2014/main" id="{A0492F88-6064-A0A2-9B75-B97E3A94B30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1" name="Gruppieren 830">
              <a:extLst>
                <a:ext uri="{FF2B5EF4-FFF2-40B4-BE49-F238E27FC236}">
                  <a16:creationId xmlns:a16="http://schemas.microsoft.com/office/drawing/2014/main" id="{EEAF37D4-2D94-10AE-62EF-7F24FA98E6DE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844" name="Ellipse 843">
                <a:extLst>
                  <a:ext uri="{FF2B5EF4-FFF2-40B4-BE49-F238E27FC236}">
                    <a16:creationId xmlns:a16="http://schemas.microsoft.com/office/drawing/2014/main" id="{5CAC1505-9C7B-54E1-C382-54B9A064AB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5" name="Minuszeichen 844">
                <a:extLst>
                  <a:ext uri="{FF2B5EF4-FFF2-40B4-BE49-F238E27FC236}">
                    <a16:creationId xmlns:a16="http://schemas.microsoft.com/office/drawing/2014/main" id="{631C5532-7865-3CBF-4D51-D761C785AA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2" name="Gruppieren 831">
              <a:extLst>
                <a:ext uri="{FF2B5EF4-FFF2-40B4-BE49-F238E27FC236}">
                  <a16:creationId xmlns:a16="http://schemas.microsoft.com/office/drawing/2014/main" id="{F064D93A-86EA-0D44-611B-49CB557C291E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842" name="Ellipse 841">
                <a:extLst>
                  <a:ext uri="{FF2B5EF4-FFF2-40B4-BE49-F238E27FC236}">
                    <a16:creationId xmlns:a16="http://schemas.microsoft.com/office/drawing/2014/main" id="{AB7534DD-4E82-3C2C-FD7D-049BEB30897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3" name="Minuszeichen 842">
                <a:extLst>
                  <a:ext uri="{FF2B5EF4-FFF2-40B4-BE49-F238E27FC236}">
                    <a16:creationId xmlns:a16="http://schemas.microsoft.com/office/drawing/2014/main" id="{5AFE7E34-C054-6E0F-E220-5A4E209684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3" name="Gruppieren 832">
              <a:extLst>
                <a:ext uri="{FF2B5EF4-FFF2-40B4-BE49-F238E27FC236}">
                  <a16:creationId xmlns:a16="http://schemas.microsoft.com/office/drawing/2014/main" id="{C240FFDC-C22C-B54F-DEA5-6C5107E5D01C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840" name="Ellipse 839">
                <a:extLst>
                  <a:ext uri="{FF2B5EF4-FFF2-40B4-BE49-F238E27FC236}">
                    <a16:creationId xmlns:a16="http://schemas.microsoft.com/office/drawing/2014/main" id="{BC3E99BE-2D6D-CCC5-049E-58FC125352A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1" name="Minuszeichen 840">
                <a:extLst>
                  <a:ext uri="{FF2B5EF4-FFF2-40B4-BE49-F238E27FC236}">
                    <a16:creationId xmlns:a16="http://schemas.microsoft.com/office/drawing/2014/main" id="{4F9EC7FB-02A9-BF80-3132-50435420F0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4" name="Gruppieren 833">
              <a:extLst>
                <a:ext uri="{FF2B5EF4-FFF2-40B4-BE49-F238E27FC236}">
                  <a16:creationId xmlns:a16="http://schemas.microsoft.com/office/drawing/2014/main" id="{DA9611D6-25DC-50A2-B791-4477CA12E83A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38" name="Ellipse 837">
                <a:extLst>
                  <a:ext uri="{FF2B5EF4-FFF2-40B4-BE49-F238E27FC236}">
                    <a16:creationId xmlns:a16="http://schemas.microsoft.com/office/drawing/2014/main" id="{793CEA04-CD81-A20C-1417-E6B4E773DB3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39" name="Minuszeichen 838">
                <a:extLst>
                  <a:ext uri="{FF2B5EF4-FFF2-40B4-BE49-F238E27FC236}">
                    <a16:creationId xmlns:a16="http://schemas.microsoft.com/office/drawing/2014/main" id="{E8BB92F9-CF4D-0726-7CAE-39A113009ED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5" name="Gruppieren 834">
              <a:extLst>
                <a:ext uri="{FF2B5EF4-FFF2-40B4-BE49-F238E27FC236}">
                  <a16:creationId xmlns:a16="http://schemas.microsoft.com/office/drawing/2014/main" id="{BDEAFE87-C7FF-9CBE-CD25-D8AF86558893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836" name="Ellipse 835">
                <a:extLst>
                  <a:ext uri="{FF2B5EF4-FFF2-40B4-BE49-F238E27FC236}">
                    <a16:creationId xmlns:a16="http://schemas.microsoft.com/office/drawing/2014/main" id="{5B026D4B-778C-0B94-F763-68D67573F1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37" name="Minuszeichen 836">
                <a:extLst>
                  <a:ext uri="{FF2B5EF4-FFF2-40B4-BE49-F238E27FC236}">
                    <a16:creationId xmlns:a16="http://schemas.microsoft.com/office/drawing/2014/main" id="{60034791-B093-F80A-8683-62AADB0B695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13" name="Gruppieren 912">
            <a:extLst>
              <a:ext uri="{FF2B5EF4-FFF2-40B4-BE49-F238E27FC236}">
                <a16:creationId xmlns:a16="http://schemas.microsoft.com/office/drawing/2014/main" id="{50746E79-156A-D4BB-C9F9-FFA0206E644E}"/>
              </a:ext>
            </a:extLst>
          </p:cNvPr>
          <p:cNvGrpSpPr>
            <a:grpSpLocks noChangeAspect="1"/>
          </p:cNvGrpSpPr>
          <p:nvPr/>
        </p:nvGrpSpPr>
        <p:grpSpPr>
          <a:xfrm>
            <a:off x="2790201" y="1385817"/>
            <a:ext cx="944149" cy="979578"/>
            <a:chOff x="3576000" y="816426"/>
            <a:chExt cx="5040000" cy="5229127"/>
          </a:xfrm>
        </p:grpSpPr>
        <p:grpSp>
          <p:nvGrpSpPr>
            <p:cNvPr id="914" name="Magnesium ohne e-">
              <a:extLst>
                <a:ext uri="{FF2B5EF4-FFF2-40B4-BE49-F238E27FC236}">
                  <a16:creationId xmlns:a16="http://schemas.microsoft.com/office/drawing/2014/main" id="{7E5FD465-ACF6-6EE3-7954-787E469543F4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951" name="K-Schale">
                <a:extLst>
                  <a:ext uri="{FF2B5EF4-FFF2-40B4-BE49-F238E27FC236}">
                    <a16:creationId xmlns:a16="http://schemas.microsoft.com/office/drawing/2014/main" id="{077580E6-0843-A75B-D168-7D06D81F196A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952" name="Atomkern mit Protonen und Neutronen">
                <a:extLst>
                  <a:ext uri="{FF2B5EF4-FFF2-40B4-BE49-F238E27FC236}">
                    <a16:creationId xmlns:a16="http://schemas.microsoft.com/office/drawing/2014/main" id="{270096DA-4204-705F-106A-3A0A684DCECA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955" name="Atomkern">
                  <a:extLst>
                    <a:ext uri="{FF2B5EF4-FFF2-40B4-BE49-F238E27FC236}">
                      <a16:creationId xmlns:a16="http://schemas.microsoft.com/office/drawing/2014/main" id="{2D2504B9-4B60-D6DB-CCA4-70AA91179297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956" name="Gruppieren 955">
                  <a:extLst>
                    <a:ext uri="{FF2B5EF4-FFF2-40B4-BE49-F238E27FC236}">
                      <a16:creationId xmlns:a16="http://schemas.microsoft.com/office/drawing/2014/main" id="{2995BBD5-2DC1-8E62-EDA5-83E01C88607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02" name="Ellipse 1001">
                    <a:extLst>
                      <a:ext uri="{FF2B5EF4-FFF2-40B4-BE49-F238E27FC236}">
                        <a16:creationId xmlns:a16="http://schemas.microsoft.com/office/drawing/2014/main" id="{55CDC847-A720-FFA8-FB94-07E91EBCC22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03" name="Additionszeichen 1002">
                    <a:extLst>
                      <a:ext uri="{FF2B5EF4-FFF2-40B4-BE49-F238E27FC236}">
                        <a16:creationId xmlns:a16="http://schemas.microsoft.com/office/drawing/2014/main" id="{799DF0F5-0E6B-BBB6-D4F2-AA45A605585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7" name="Gruppieren 956">
                  <a:extLst>
                    <a:ext uri="{FF2B5EF4-FFF2-40B4-BE49-F238E27FC236}">
                      <a16:creationId xmlns:a16="http://schemas.microsoft.com/office/drawing/2014/main" id="{02015BFB-D9CA-93FF-F7B6-5F6E9CB8CF6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00" name="Ellipse 999">
                    <a:extLst>
                      <a:ext uri="{FF2B5EF4-FFF2-40B4-BE49-F238E27FC236}">
                        <a16:creationId xmlns:a16="http://schemas.microsoft.com/office/drawing/2014/main" id="{43D70B6F-7F6F-0812-7B75-77AAE67B3E1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01" name="Additionszeichen 1000">
                    <a:extLst>
                      <a:ext uri="{FF2B5EF4-FFF2-40B4-BE49-F238E27FC236}">
                        <a16:creationId xmlns:a16="http://schemas.microsoft.com/office/drawing/2014/main" id="{0F64653C-226D-3043-D29F-2D7BB17ED6C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8" name="Gruppieren 957">
                  <a:extLst>
                    <a:ext uri="{FF2B5EF4-FFF2-40B4-BE49-F238E27FC236}">
                      <a16:creationId xmlns:a16="http://schemas.microsoft.com/office/drawing/2014/main" id="{0A04EF5E-BCE8-708F-0E4D-61829CF5BDB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8" name="Ellipse 997">
                    <a:extLst>
                      <a:ext uri="{FF2B5EF4-FFF2-40B4-BE49-F238E27FC236}">
                        <a16:creationId xmlns:a16="http://schemas.microsoft.com/office/drawing/2014/main" id="{6A5DB829-FD29-01A5-F58D-FD631D55634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9" name="Additionszeichen 998">
                    <a:extLst>
                      <a:ext uri="{FF2B5EF4-FFF2-40B4-BE49-F238E27FC236}">
                        <a16:creationId xmlns:a16="http://schemas.microsoft.com/office/drawing/2014/main" id="{E949438C-FFF1-7D1E-9A45-6BFE1CF4BF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9" name="Gruppieren 958">
                  <a:extLst>
                    <a:ext uri="{FF2B5EF4-FFF2-40B4-BE49-F238E27FC236}">
                      <a16:creationId xmlns:a16="http://schemas.microsoft.com/office/drawing/2014/main" id="{756ED0C3-10C6-A7C8-9BAB-D49C0F6179F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6" name="Ellipse 995">
                    <a:extLst>
                      <a:ext uri="{FF2B5EF4-FFF2-40B4-BE49-F238E27FC236}">
                        <a16:creationId xmlns:a16="http://schemas.microsoft.com/office/drawing/2014/main" id="{BFF5EE63-EE46-CF01-B705-DC276374893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7" name="Additionszeichen 996">
                    <a:extLst>
                      <a:ext uri="{FF2B5EF4-FFF2-40B4-BE49-F238E27FC236}">
                        <a16:creationId xmlns:a16="http://schemas.microsoft.com/office/drawing/2014/main" id="{ACDD5099-3DD4-5549-C302-22A555291D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0" name="Gruppieren 959">
                  <a:extLst>
                    <a:ext uri="{FF2B5EF4-FFF2-40B4-BE49-F238E27FC236}">
                      <a16:creationId xmlns:a16="http://schemas.microsoft.com/office/drawing/2014/main" id="{28008DC3-8DC4-AF07-AF6B-6471C572890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4" name="Ellipse 993">
                    <a:extLst>
                      <a:ext uri="{FF2B5EF4-FFF2-40B4-BE49-F238E27FC236}">
                        <a16:creationId xmlns:a16="http://schemas.microsoft.com/office/drawing/2014/main" id="{0EF949C5-8BA3-3CAB-ACBF-EB975829A91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5" name="Additionszeichen 994">
                    <a:extLst>
                      <a:ext uri="{FF2B5EF4-FFF2-40B4-BE49-F238E27FC236}">
                        <a16:creationId xmlns:a16="http://schemas.microsoft.com/office/drawing/2014/main" id="{737527CC-4AFE-EB6E-E34E-80A34EF3B3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1" name="Gruppieren 960">
                  <a:extLst>
                    <a:ext uri="{FF2B5EF4-FFF2-40B4-BE49-F238E27FC236}">
                      <a16:creationId xmlns:a16="http://schemas.microsoft.com/office/drawing/2014/main" id="{E78888D1-1A0B-EC00-E107-FF9C0C19275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2" name="Ellipse 991">
                    <a:extLst>
                      <a:ext uri="{FF2B5EF4-FFF2-40B4-BE49-F238E27FC236}">
                        <a16:creationId xmlns:a16="http://schemas.microsoft.com/office/drawing/2014/main" id="{22DFD526-55F2-327E-7048-BD727371952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3" name="Additionszeichen 992">
                    <a:extLst>
                      <a:ext uri="{FF2B5EF4-FFF2-40B4-BE49-F238E27FC236}">
                        <a16:creationId xmlns:a16="http://schemas.microsoft.com/office/drawing/2014/main" id="{35CC8587-B624-AF4B-90C5-478D886FD42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2" name="Gruppieren 961">
                  <a:extLst>
                    <a:ext uri="{FF2B5EF4-FFF2-40B4-BE49-F238E27FC236}">
                      <a16:creationId xmlns:a16="http://schemas.microsoft.com/office/drawing/2014/main" id="{C6CF6CAB-5DF3-56EF-0562-33F1D15B273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0" name="Ellipse 989">
                    <a:extLst>
                      <a:ext uri="{FF2B5EF4-FFF2-40B4-BE49-F238E27FC236}">
                        <a16:creationId xmlns:a16="http://schemas.microsoft.com/office/drawing/2014/main" id="{050749AA-BE75-85FD-0436-084697CB8E2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1" name="Additionszeichen 990">
                    <a:extLst>
                      <a:ext uri="{FF2B5EF4-FFF2-40B4-BE49-F238E27FC236}">
                        <a16:creationId xmlns:a16="http://schemas.microsoft.com/office/drawing/2014/main" id="{DE4C34B3-3755-6B25-C3F3-883028001F2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3" name="Gruppieren 962">
                  <a:extLst>
                    <a:ext uri="{FF2B5EF4-FFF2-40B4-BE49-F238E27FC236}">
                      <a16:creationId xmlns:a16="http://schemas.microsoft.com/office/drawing/2014/main" id="{352F1CEB-5F3F-A031-0C7F-09D90CE53CA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8" name="Ellipse 987">
                    <a:extLst>
                      <a:ext uri="{FF2B5EF4-FFF2-40B4-BE49-F238E27FC236}">
                        <a16:creationId xmlns:a16="http://schemas.microsoft.com/office/drawing/2014/main" id="{69496534-6DBF-92DB-3111-075DBD3AA8C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9" name="Additionszeichen 988">
                    <a:extLst>
                      <a:ext uri="{FF2B5EF4-FFF2-40B4-BE49-F238E27FC236}">
                        <a16:creationId xmlns:a16="http://schemas.microsoft.com/office/drawing/2014/main" id="{DC76EDC2-8B71-AA04-D9DB-E6F5368E3F4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4" name="Gruppieren 963">
                  <a:extLst>
                    <a:ext uri="{FF2B5EF4-FFF2-40B4-BE49-F238E27FC236}">
                      <a16:creationId xmlns:a16="http://schemas.microsoft.com/office/drawing/2014/main" id="{BE4AC98A-89A8-6081-B196-515766348EB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6" name="Ellipse 985">
                    <a:extLst>
                      <a:ext uri="{FF2B5EF4-FFF2-40B4-BE49-F238E27FC236}">
                        <a16:creationId xmlns:a16="http://schemas.microsoft.com/office/drawing/2014/main" id="{640058D9-03B2-E5CE-F431-BE008AA0FB3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7" name="Additionszeichen 986">
                    <a:extLst>
                      <a:ext uri="{FF2B5EF4-FFF2-40B4-BE49-F238E27FC236}">
                        <a16:creationId xmlns:a16="http://schemas.microsoft.com/office/drawing/2014/main" id="{3B74D2A7-8DD0-1429-2A5F-5C85A538267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5" name="Gruppieren 964">
                  <a:extLst>
                    <a:ext uri="{FF2B5EF4-FFF2-40B4-BE49-F238E27FC236}">
                      <a16:creationId xmlns:a16="http://schemas.microsoft.com/office/drawing/2014/main" id="{C3EC5A7A-4C16-B523-CB31-574C789C894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4" name="Ellipse 983">
                    <a:extLst>
                      <a:ext uri="{FF2B5EF4-FFF2-40B4-BE49-F238E27FC236}">
                        <a16:creationId xmlns:a16="http://schemas.microsoft.com/office/drawing/2014/main" id="{8D760203-AC81-1216-A755-E7860859C38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5" name="Additionszeichen 984">
                    <a:extLst>
                      <a:ext uri="{FF2B5EF4-FFF2-40B4-BE49-F238E27FC236}">
                        <a16:creationId xmlns:a16="http://schemas.microsoft.com/office/drawing/2014/main" id="{B51FBC56-8110-5EA7-C8A8-AAA341B2BEE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6" name="Gruppieren 965">
                  <a:extLst>
                    <a:ext uri="{FF2B5EF4-FFF2-40B4-BE49-F238E27FC236}">
                      <a16:creationId xmlns:a16="http://schemas.microsoft.com/office/drawing/2014/main" id="{EE3339FF-A71C-74E7-4402-C5E2AF92062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2" name="Ellipse 981">
                    <a:extLst>
                      <a:ext uri="{FF2B5EF4-FFF2-40B4-BE49-F238E27FC236}">
                        <a16:creationId xmlns:a16="http://schemas.microsoft.com/office/drawing/2014/main" id="{91401232-759D-401D-F251-3807D92870B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3" name="Additionszeichen 982">
                    <a:extLst>
                      <a:ext uri="{FF2B5EF4-FFF2-40B4-BE49-F238E27FC236}">
                        <a16:creationId xmlns:a16="http://schemas.microsoft.com/office/drawing/2014/main" id="{6D244D75-8D9F-DA8E-3117-5145CCE37C2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7" name="Gruppieren 966">
                  <a:extLst>
                    <a:ext uri="{FF2B5EF4-FFF2-40B4-BE49-F238E27FC236}">
                      <a16:creationId xmlns:a16="http://schemas.microsoft.com/office/drawing/2014/main" id="{95E88060-3E94-9F4A-11B8-873A0E32378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0" name="Ellipse 979">
                    <a:extLst>
                      <a:ext uri="{FF2B5EF4-FFF2-40B4-BE49-F238E27FC236}">
                        <a16:creationId xmlns:a16="http://schemas.microsoft.com/office/drawing/2014/main" id="{F69D7234-6C14-8CF8-898E-CF48CD2E62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1" name="Additionszeichen 980">
                    <a:extLst>
                      <a:ext uri="{FF2B5EF4-FFF2-40B4-BE49-F238E27FC236}">
                        <a16:creationId xmlns:a16="http://schemas.microsoft.com/office/drawing/2014/main" id="{8FE23966-AE00-DBE0-3CF9-5E953850E96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968" name="Ellipse 967">
                  <a:extLst>
                    <a:ext uri="{FF2B5EF4-FFF2-40B4-BE49-F238E27FC236}">
                      <a16:creationId xmlns:a16="http://schemas.microsoft.com/office/drawing/2014/main" id="{D2EE5566-B45F-7471-B8CE-5CA25784CB84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69" name="Ellipse 968">
                  <a:extLst>
                    <a:ext uri="{FF2B5EF4-FFF2-40B4-BE49-F238E27FC236}">
                      <a16:creationId xmlns:a16="http://schemas.microsoft.com/office/drawing/2014/main" id="{7AA925B6-A764-93C2-A862-AB03B2F6846E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0" name="Ellipse 969">
                  <a:extLst>
                    <a:ext uri="{FF2B5EF4-FFF2-40B4-BE49-F238E27FC236}">
                      <a16:creationId xmlns:a16="http://schemas.microsoft.com/office/drawing/2014/main" id="{470B7C90-9BAB-3B39-FA7D-63D1159BF3C2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1" name="Ellipse 970">
                  <a:extLst>
                    <a:ext uri="{FF2B5EF4-FFF2-40B4-BE49-F238E27FC236}">
                      <a16:creationId xmlns:a16="http://schemas.microsoft.com/office/drawing/2014/main" id="{7D0FAB91-5E67-45D7-AFC8-8242A1743B28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2" name="Ellipse 971">
                  <a:extLst>
                    <a:ext uri="{FF2B5EF4-FFF2-40B4-BE49-F238E27FC236}">
                      <a16:creationId xmlns:a16="http://schemas.microsoft.com/office/drawing/2014/main" id="{007D6DA7-4070-DC6C-57EA-1196D43D63FB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3" name="Ellipse 972">
                  <a:extLst>
                    <a:ext uri="{FF2B5EF4-FFF2-40B4-BE49-F238E27FC236}">
                      <a16:creationId xmlns:a16="http://schemas.microsoft.com/office/drawing/2014/main" id="{E674FF8B-B186-B2E1-0223-F76071C5432F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4" name="Ellipse 973">
                  <a:extLst>
                    <a:ext uri="{FF2B5EF4-FFF2-40B4-BE49-F238E27FC236}">
                      <a16:creationId xmlns:a16="http://schemas.microsoft.com/office/drawing/2014/main" id="{EBE48B9E-D2E8-64DF-471F-81F2B5BD49BB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5" name="Ellipse 974">
                  <a:extLst>
                    <a:ext uri="{FF2B5EF4-FFF2-40B4-BE49-F238E27FC236}">
                      <a16:creationId xmlns:a16="http://schemas.microsoft.com/office/drawing/2014/main" id="{C810183C-EB33-40EA-D179-8708017370B0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6" name="Ellipse 975">
                  <a:extLst>
                    <a:ext uri="{FF2B5EF4-FFF2-40B4-BE49-F238E27FC236}">
                      <a16:creationId xmlns:a16="http://schemas.microsoft.com/office/drawing/2014/main" id="{C871A689-9043-1E1D-9530-AB2C7E415D7E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7" name="Ellipse 976">
                  <a:extLst>
                    <a:ext uri="{FF2B5EF4-FFF2-40B4-BE49-F238E27FC236}">
                      <a16:creationId xmlns:a16="http://schemas.microsoft.com/office/drawing/2014/main" id="{4F81C1E9-7867-39AD-06A9-04AC5C32AF12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8" name="Ellipse 977">
                  <a:extLst>
                    <a:ext uri="{FF2B5EF4-FFF2-40B4-BE49-F238E27FC236}">
                      <a16:creationId xmlns:a16="http://schemas.microsoft.com/office/drawing/2014/main" id="{BD43BD99-80DE-7CE8-AC7D-66D90A028CEA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9" name="Ellipse 978">
                  <a:extLst>
                    <a:ext uri="{FF2B5EF4-FFF2-40B4-BE49-F238E27FC236}">
                      <a16:creationId xmlns:a16="http://schemas.microsoft.com/office/drawing/2014/main" id="{ED5971FF-9C9C-B1E6-5413-30A570D0B49D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953" name="L-Schale">
                <a:extLst>
                  <a:ext uri="{FF2B5EF4-FFF2-40B4-BE49-F238E27FC236}">
                    <a16:creationId xmlns:a16="http://schemas.microsoft.com/office/drawing/2014/main" id="{70BDA679-971E-8434-33D0-4412D862C19C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4" name="M-Schale">
                <a:extLst>
                  <a:ext uri="{FF2B5EF4-FFF2-40B4-BE49-F238E27FC236}">
                    <a16:creationId xmlns:a16="http://schemas.microsoft.com/office/drawing/2014/main" id="{433A1B87-51D0-DCE2-5D3F-D8618D40C17F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5" name="Gruppieren 914">
              <a:extLst>
                <a:ext uri="{FF2B5EF4-FFF2-40B4-BE49-F238E27FC236}">
                  <a16:creationId xmlns:a16="http://schemas.microsoft.com/office/drawing/2014/main" id="{8717CB8C-6B9E-4847-FD20-B0A20A163E78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949" name="Ellipse 948">
                <a:extLst>
                  <a:ext uri="{FF2B5EF4-FFF2-40B4-BE49-F238E27FC236}">
                    <a16:creationId xmlns:a16="http://schemas.microsoft.com/office/drawing/2014/main" id="{985664BE-D2B3-B9FA-9DBC-56999F45AC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0" name="Minuszeichen 949">
                <a:extLst>
                  <a:ext uri="{FF2B5EF4-FFF2-40B4-BE49-F238E27FC236}">
                    <a16:creationId xmlns:a16="http://schemas.microsoft.com/office/drawing/2014/main" id="{A5259B21-0335-D60F-2810-0CBC909BD9E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6" name="Gruppieren 915">
              <a:extLst>
                <a:ext uri="{FF2B5EF4-FFF2-40B4-BE49-F238E27FC236}">
                  <a16:creationId xmlns:a16="http://schemas.microsoft.com/office/drawing/2014/main" id="{0D079716-862D-4CAB-F649-B646D1F60C1D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947" name="Ellipse 946">
                <a:extLst>
                  <a:ext uri="{FF2B5EF4-FFF2-40B4-BE49-F238E27FC236}">
                    <a16:creationId xmlns:a16="http://schemas.microsoft.com/office/drawing/2014/main" id="{9572473B-3730-A360-41FD-9065F6E590F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8" name="Minuszeichen 947">
                <a:extLst>
                  <a:ext uri="{FF2B5EF4-FFF2-40B4-BE49-F238E27FC236}">
                    <a16:creationId xmlns:a16="http://schemas.microsoft.com/office/drawing/2014/main" id="{78746DD0-4DC5-FC3D-0FF8-915B65B3BE5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7" name="Gruppieren 916">
              <a:extLst>
                <a:ext uri="{FF2B5EF4-FFF2-40B4-BE49-F238E27FC236}">
                  <a16:creationId xmlns:a16="http://schemas.microsoft.com/office/drawing/2014/main" id="{2CFE7FC4-882C-FE58-97D1-05BAC5F7C431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945" name="Ellipse 944">
                <a:extLst>
                  <a:ext uri="{FF2B5EF4-FFF2-40B4-BE49-F238E27FC236}">
                    <a16:creationId xmlns:a16="http://schemas.microsoft.com/office/drawing/2014/main" id="{E4602A07-374A-BE67-5297-27E3339D8B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6" name="Minuszeichen 945">
                <a:extLst>
                  <a:ext uri="{FF2B5EF4-FFF2-40B4-BE49-F238E27FC236}">
                    <a16:creationId xmlns:a16="http://schemas.microsoft.com/office/drawing/2014/main" id="{34B8ABCC-3882-2B75-AA3D-9B8F04DCBF0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8" name="Gruppieren 917">
              <a:extLst>
                <a:ext uri="{FF2B5EF4-FFF2-40B4-BE49-F238E27FC236}">
                  <a16:creationId xmlns:a16="http://schemas.microsoft.com/office/drawing/2014/main" id="{1945DD61-3D5E-5572-8369-6EB3A141A5FE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943" name="Ellipse 942">
                <a:extLst>
                  <a:ext uri="{FF2B5EF4-FFF2-40B4-BE49-F238E27FC236}">
                    <a16:creationId xmlns:a16="http://schemas.microsoft.com/office/drawing/2014/main" id="{77A00929-6870-D013-DDC9-067DC018E18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" name="Minuszeichen 943">
                <a:extLst>
                  <a:ext uri="{FF2B5EF4-FFF2-40B4-BE49-F238E27FC236}">
                    <a16:creationId xmlns:a16="http://schemas.microsoft.com/office/drawing/2014/main" id="{564287CD-8F96-EA25-8C9A-51F3ABD47E6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9" name="Gruppieren 918">
              <a:extLst>
                <a:ext uri="{FF2B5EF4-FFF2-40B4-BE49-F238E27FC236}">
                  <a16:creationId xmlns:a16="http://schemas.microsoft.com/office/drawing/2014/main" id="{61121BB5-9ECE-DA2D-4FB2-E07D28F6F51A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941" name="Ellipse 940">
                <a:extLst>
                  <a:ext uri="{FF2B5EF4-FFF2-40B4-BE49-F238E27FC236}">
                    <a16:creationId xmlns:a16="http://schemas.microsoft.com/office/drawing/2014/main" id="{3FC600ED-1756-802D-BB52-F1A65F90F79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2" name="Minuszeichen 941">
                <a:extLst>
                  <a:ext uri="{FF2B5EF4-FFF2-40B4-BE49-F238E27FC236}">
                    <a16:creationId xmlns:a16="http://schemas.microsoft.com/office/drawing/2014/main" id="{2B5A529C-F770-FA4D-E1E9-C134DFF9921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0" name="Gruppieren 919">
              <a:extLst>
                <a:ext uri="{FF2B5EF4-FFF2-40B4-BE49-F238E27FC236}">
                  <a16:creationId xmlns:a16="http://schemas.microsoft.com/office/drawing/2014/main" id="{8C764CCF-E6DE-8BBA-A41C-69EB66ACEB5A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939" name="Ellipse 938">
                <a:extLst>
                  <a:ext uri="{FF2B5EF4-FFF2-40B4-BE49-F238E27FC236}">
                    <a16:creationId xmlns:a16="http://schemas.microsoft.com/office/drawing/2014/main" id="{A5D23B68-AB8B-F6C3-ED94-653AD28AB8D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0" name="Minuszeichen 939">
                <a:extLst>
                  <a:ext uri="{FF2B5EF4-FFF2-40B4-BE49-F238E27FC236}">
                    <a16:creationId xmlns:a16="http://schemas.microsoft.com/office/drawing/2014/main" id="{D3CE33F9-42EA-0FC9-9586-C853E287AF3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1" name="Gruppieren 920">
              <a:extLst>
                <a:ext uri="{FF2B5EF4-FFF2-40B4-BE49-F238E27FC236}">
                  <a16:creationId xmlns:a16="http://schemas.microsoft.com/office/drawing/2014/main" id="{0153B991-551A-0B88-8C16-5B0F5C47F52A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937" name="Ellipse 936">
                <a:extLst>
                  <a:ext uri="{FF2B5EF4-FFF2-40B4-BE49-F238E27FC236}">
                    <a16:creationId xmlns:a16="http://schemas.microsoft.com/office/drawing/2014/main" id="{72DF95AB-6F67-9EB2-CD4B-710C8DA4ADB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8" name="Minuszeichen 937">
                <a:extLst>
                  <a:ext uri="{FF2B5EF4-FFF2-40B4-BE49-F238E27FC236}">
                    <a16:creationId xmlns:a16="http://schemas.microsoft.com/office/drawing/2014/main" id="{D0DFBE17-16DA-DB92-7DDB-68B1907BE7B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2" name="Gruppieren 921">
              <a:extLst>
                <a:ext uri="{FF2B5EF4-FFF2-40B4-BE49-F238E27FC236}">
                  <a16:creationId xmlns:a16="http://schemas.microsoft.com/office/drawing/2014/main" id="{687085C3-D5E8-6A0E-B486-2EA4D0DA3E09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935" name="Ellipse 934">
                <a:extLst>
                  <a:ext uri="{FF2B5EF4-FFF2-40B4-BE49-F238E27FC236}">
                    <a16:creationId xmlns:a16="http://schemas.microsoft.com/office/drawing/2014/main" id="{A52532F6-1BA2-5DD0-CB28-070707873B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6" name="Minuszeichen 935">
                <a:extLst>
                  <a:ext uri="{FF2B5EF4-FFF2-40B4-BE49-F238E27FC236}">
                    <a16:creationId xmlns:a16="http://schemas.microsoft.com/office/drawing/2014/main" id="{311233B6-4B16-84DF-F93C-0A73501D5EB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3" name="Gruppieren 922">
              <a:extLst>
                <a:ext uri="{FF2B5EF4-FFF2-40B4-BE49-F238E27FC236}">
                  <a16:creationId xmlns:a16="http://schemas.microsoft.com/office/drawing/2014/main" id="{4D8E3100-9D20-FCE1-2011-16A943DD8CF8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933" name="Ellipse 932">
                <a:extLst>
                  <a:ext uri="{FF2B5EF4-FFF2-40B4-BE49-F238E27FC236}">
                    <a16:creationId xmlns:a16="http://schemas.microsoft.com/office/drawing/2014/main" id="{3042708A-BF55-3F9E-A107-05030434271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4" name="Minuszeichen 933">
                <a:extLst>
                  <a:ext uri="{FF2B5EF4-FFF2-40B4-BE49-F238E27FC236}">
                    <a16:creationId xmlns:a16="http://schemas.microsoft.com/office/drawing/2014/main" id="{59DC0112-0FBB-F393-D5D7-2CB8D00473C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4" name="Gruppieren 923">
              <a:extLst>
                <a:ext uri="{FF2B5EF4-FFF2-40B4-BE49-F238E27FC236}">
                  <a16:creationId xmlns:a16="http://schemas.microsoft.com/office/drawing/2014/main" id="{868810E6-02E6-9EE7-1C88-3D4E5A3B728C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931" name="Ellipse 930">
                <a:extLst>
                  <a:ext uri="{FF2B5EF4-FFF2-40B4-BE49-F238E27FC236}">
                    <a16:creationId xmlns:a16="http://schemas.microsoft.com/office/drawing/2014/main" id="{24734A52-B785-D48C-9960-7F6AA1DB862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2" name="Minuszeichen 931">
                <a:extLst>
                  <a:ext uri="{FF2B5EF4-FFF2-40B4-BE49-F238E27FC236}">
                    <a16:creationId xmlns:a16="http://schemas.microsoft.com/office/drawing/2014/main" id="{7220BAC8-4719-F47B-AD70-652CB802A36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5" name="Gruppieren 924">
              <a:extLst>
                <a:ext uri="{FF2B5EF4-FFF2-40B4-BE49-F238E27FC236}">
                  <a16:creationId xmlns:a16="http://schemas.microsoft.com/office/drawing/2014/main" id="{E4B6F69F-44A6-9BBE-6162-71C13EA25657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929" name="Ellipse 928">
                <a:extLst>
                  <a:ext uri="{FF2B5EF4-FFF2-40B4-BE49-F238E27FC236}">
                    <a16:creationId xmlns:a16="http://schemas.microsoft.com/office/drawing/2014/main" id="{E7B246AF-B8FB-4204-F5BD-8E647B85C3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0" name="Minuszeichen 929">
                <a:extLst>
                  <a:ext uri="{FF2B5EF4-FFF2-40B4-BE49-F238E27FC236}">
                    <a16:creationId xmlns:a16="http://schemas.microsoft.com/office/drawing/2014/main" id="{064AD490-21B2-F774-C5DC-086475A6F3D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6" name="Gruppieren 925">
              <a:extLst>
                <a:ext uri="{FF2B5EF4-FFF2-40B4-BE49-F238E27FC236}">
                  <a16:creationId xmlns:a16="http://schemas.microsoft.com/office/drawing/2014/main" id="{E7998FB7-B738-BAC8-7635-B8DC483A92FF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927" name="Ellipse 926">
                <a:extLst>
                  <a:ext uri="{FF2B5EF4-FFF2-40B4-BE49-F238E27FC236}">
                    <a16:creationId xmlns:a16="http://schemas.microsoft.com/office/drawing/2014/main" id="{8F5B3C60-3E1F-AE82-591C-A8BA7602C48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8" name="Minuszeichen 927">
                <a:extLst>
                  <a:ext uri="{FF2B5EF4-FFF2-40B4-BE49-F238E27FC236}">
                    <a16:creationId xmlns:a16="http://schemas.microsoft.com/office/drawing/2014/main" id="{3AD0E1CA-6A06-9320-4EB9-CE549C9311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04" name="Gruppieren 1003">
            <a:extLst>
              <a:ext uri="{FF2B5EF4-FFF2-40B4-BE49-F238E27FC236}">
                <a16:creationId xmlns:a16="http://schemas.microsoft.com/office/drawing/2014/main" id="{1EE265C4-C0A0-EAF5-C2A5-9C631C8BC3F7}"/>
              </a:ext>
            </a:extLst>
          </p:cNvPr>
          <p:cNvGrpSpPr>
            <a:grpSpLocks noChangeAspect="1"/>
          </p:cNvGrpSpPr>
          <p:nvPr/>
        </p:nvGrpSpPr>
        <p:grpSpPr>
          <a:xfrm>
            <a:off x="1500984" y="1385843"/>
            <a:ext cx="944149" cy="979578"/>
            <a:chOff x="3576000" y="816426"/>
            <a:chExt cx="5040000" cy="5229127"/>
          </a:xfrm>
        </p:grpSpPr>
        <p:grpSp>
          <p:nvGrpSpPr>
            <p:cNvPr id="1005" name="Magnesium ohne e-">
              <a:extLst>
                <a:ext uri="{FF2B5EF4-FFF2-40B4-BE49-F238E27FC236}">
                  <a16:creationId xmlns:a16="http://schemas.microsoft.com/office/drawing/2014/main" id="{37350858-7FDB-77DB-A5BD-0454CCA15B1A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042" name="K-Schale">
                <a:extLst>
                  <a:ext uri="{FF2B5EF4-FFF2-40B4-BE49-F238E27FC236}">
                    <a16:creationId xmlns:a16="http://schemas.microsoft.com/office/drawing/2014/main" id="{59981ED1-BF7B-58F8-E9D2-B76B2A04E8DC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043" name="Atomkern mit Protonen und Neutronen">
                <a:extLst>
                  <a:ext uri="{FF2B5EF4-FFF2-40B4-BE49-F238E27FC236}">
                    <a16:creationId xmlns:a16="http://schemas.microsoft.com/office/drawing/2014/main" id="{742FD35B-24A2-CE41-400F-D3B33F4D4938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046" name="Atomkern">
                  <a:extLst>
                    <a:ext uri="{FF2B5EF4-FFF2-40B4-BE49-F238E27FC236}">
                      <a16:creationId xmlns:a16="http://schemas.microsoft.com/office/drawing/2014/main" id="{26F92C79-3E25-161A-1A33-3C6FB96762E6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047" name="Gruppieren 1046">
                  <a:extLst>
                    <a:ext uri="{FF2B5EF4-FFF2-40B4-BE49-F238E27FC236}">
                      <a16:creationId xmlns:a16="http://schemas.microsoft.com/office/drawing/2014/main" id="{D2117A14-5C9D-A198-BC15-AA55764AD37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93" name="Ellipse 1092">
                    <a:extLst>
                      <a:ext uri="{FF2B5EF4-FFF2-40B4-BE49-F238E27FC236}">
                        <a16:creationId xmlns:a16="http://schemas.microsoft.com/office/drawing/2014/main" id="{C3C09810-E94C-C0CF-14A4-F4064494A02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94" name="Additionszeichen 1093">
                    <a:extLst>
                      <a:ext uri="{FF2B5EF4-FFF2-40B4-BE49-F238E27FC236}">
                        <a16:creationId xmlns:a16="http://schemas.microsoft.com/office/drawing/2014/main" id="{BFD140DA-3519-0A13-DF44-DFA24F312A5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48" name="Gruppieren 1047">
                  <a:extLst>
                    <a:ext uri="{FF2B5EF4-FFF2-40B4-BE49-F238E27FC236}">
                      <a16:creationId xmlns:a16="http://schemas.microsoft.com/office/drawing/2014/main" id="{D64B5D58-C741-AF90-DDAC-9CA62B6504F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91" name="Ellipse 1090">
                    <a:extLst>
                      <a:ext uri="{FF2B5EF4-FFF2-40B4-BE49-F238E27FC236}">
                        <a16:creationId xmlns:a16="http://schemas.microsoft.com/office/drawing/2014/main" id="{C68F64B4-C7EA-11EC-934F-FE1639BB49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92" name="Additionszeichen 1091">
                    <a:extLst>
                      <a:ext uri="{FF2B5EF4-FFF2-40B4-BE49-F238E27FC236}">
                        <a16:creationId xmlns:a16="http://schemas.microsoft.com/office/drawing/2014/main" id="{09743FF4-666A-6F18-0778-66EE4E16135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49" name="Gruppieren 1048">
                  <a:extLst>
                    <a:ext uri="{FF2B5EF4-FFF2-40B4-BE49-F238E27FC236}">
                      <a16:creationId xmlns:a16="http://schemas.microsoft.com/office/drawing/2014/main" id="{FE95FDF1-ADE1-C1BA-7DC8-8BA31507EBC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89" name="Ellipse 1088">
                    <a:extLst>
                      <a:ext uri="{FF2B5EF4-FFF2-40B4-BE49-F238E27FC236}">
                        <a16:creationId xmlns:a16="http://schemas.microsoft.com/office/drawing/2014/main" id="{892E4723-9882-295C-6D31-BAEC6FE9603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90" name="Additionszeichen 1089">
                    <a:extLst>
                      <a:ext uri="{FF2B5EF4-FFF2-40B4-BE49-F238E27FC236}">
                        <a16:creationId xmlns:a16="http://schemas.microsoft.com/office/drawing/2014/main" id="{3032B9D0-E65F-191C-FDF9-5E35BDFCA9F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0" name="Gruppieren 1049">
                  <a:extLst>
                    <a:ext uri="{FF2B5EF4-FFF2-40B4-BE49-F238E27FC236}">
                      <a16:creationId xmlns:a16="http://schemas.microsoft.com/office/drawing/2014/main" id="{8CAC9214-4B87-C848-DA7A-5EF2BD78EBA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87" name="Ellipse 1086">
                    <a:extLst>
                      <a:ext uri="{FF2B5EF4-FFF2-40B4-BE49-F238E27FC236}">
                        <a16:creationId xmlns:a16="http://schemas.microsoft.com/office/drawing/2014/main" id="{D7CBCF62-0C82-9A69-7272-83BA30F1837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8" name="Additionszeichen 1087">
                    <a:extLst>
                      <a:ext uri="{FF2B5EF4-FFF2-40B4-BE49-F238E27FC236}">
                        <a16:creationId xmlns:a16="http://schemas.microsoft.com/office/drawing/2014/main" id="{26E7B1F8-79FE-2355-ABA8-29B2153164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1" name="Gruppieren 1050">
                  <a:extLst>
                    <a:ext uri="{FF2B5EF4-FFF2-40B4-BE49-F238E27FC236}">
                      <a16:creationId xmlns:a16="http://schemas.microsoft.com/office/drawing/2014/main" id="{81081B87-4DC9-1F63-430D-8753E9F15E7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85" name="Ellipse 1084">
                    <a:extLst>
                      <a:ext uri="{FF2B5EF4-FFF2-40B4-BE49-F238E27FC236}">
                        <a16:creationId xmlns:a16="http://schemas.microsoft.com/office/drawing/2014/main" id="{FD0660FE-AC6D-BE14-D046-F62F88FD41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6" name="Additionszeichen 1085">
                    <a:extLst>
                      <a:ext uri="{FF2B5EF4-FFF2-40B4-BE49-F238E27FC236}">
                        <a16:creationId xmlns:a16="http://schemas.microsoft.com/office/drawing/2014/main" id="{F00E5632-C7D5-770F-7A8D-75B877EBAF2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2" name="Gruppieren 1051">
                  <a:extLst>
                    <a:ext uri="{FF2B5EF4-FFF2-40B4-BE49-F238E27FC236}">
                      <a16:creationId xmlns:a16="http://schemas.microsoft.com/office/drawing/2014/main" id="{C8BB72D7-ABBA-AB43-E9E2-E9B12DAD059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83" name="Ellipse 1082">
                    <a:extLst>
                      <a:ext uri="{FF2B5EF4-FFF2-40B4-BE49-F238E27FC236}">
                        <a16:creationId xmlns:a16="http://schemas.microsoft.com/office/drawing/2014/main" id="{BF211B52-71DE-80FE-CBA5-1CE15D86E5F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4" name="Additionszeichen 1083">
                    <a:extLst>
                      <a:ext uri="{FF2B5EF4-FFF2-40B4-BE49-F238E27FC236}">
                        <a16:creationId xmlns:a16="http://schemas.microsoft.com/office/drawing/2014/main" id="{7A4096BD-5A54-FCC2-90F5-9BCC60C0D5E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3" name="Gruppieren 1052">
                  <a:extLst>
                    <a:ext uri="{FF2B5EF4-FFF2-40B4-BE49-F238E27FC236}">
                      <a16:creationId xmlns:a16="http://schemas.microsoft.com/office/drawing/2014/main" id="{787A2BED-B0BF-CBF7-D2D3-CCF51017538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81" name="Ellipse 1080">
                    <a:extLst>
                      <a:ext uri="{FF2B5EF4-FFF2-40B4-BE49-F238E27FC236}">
                        <a16:creationId xmlns:a16="http://schemas.microsoft.com/office/drawing/2014/main" id="{88183AFC-D2D6-AEA0-5E1D-3EDD28E0471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2" name="Additionszeichen 1081">
                    <a:extLst>
                      <a:ext uri="{FF2B5EF4-FFF2-40B4-BE49-F238E27FC236}">
                        <a16:creationId xmlns:a16="http://schemas.microsoft.com/office/drawing/2014/main" id="{3345D7BA-6DC8-2C94-1239-B51B0933D9E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4" name="Gruppieren 1053">
                  <a:extLst>
                    <a:ext uri="{FF2B5EF4-FFF2-40B4-BE49-F238E27FC236}">
                      <a16:creationId xmlns:a16="http://schemas.microsoft.com/office/drawing/2014/main" id="{95407841-7548-8625-E0AF-3044C48C897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79" name="Ellipse 1078">
                    <a:extLst>
                      <a:ext uri="{FF2B5EF4-FFF2-40B4-BE49-F238E27FC236}">
                        <a16:creationId xmlns:a16="http://schemas.microsoft.com/office/drawing/2014/main" id="{D99280A2-F5AB-F452-9253-964CA78E079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0" name="Additionszeichen 1079">
                    <a:extLst>
                      <a:ext uri="{FF2B5EF4-FFF2-40B4-BE49-F238E27FC236}">
                        <a16:creationId xmlns:a16="http://schemas.microsoft.com/office/drawing/2014/main" id="{C74EEC34-A087-7C8A-0AF2-928FB57A622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5" name="Gruppieren 1054">
                  <a:extLst>
                    <a:ext uri="{FF2B5EF4-FFF2-40B4-BE49-F238E27FC236}">
                      <a16:creationId xmlns:a16="http://schemas.microsoft.com/office/drawing/2014/main" id="{EC6A9ACA-382F-1679-D7B5-AEDFD928ECF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77" name="Ellipse 1076">
                    <a:extLst>
                      <a:ext uri="{FF2B5EF4-FFF2-40B4-BE49-F238E27FC236}">
                        <a16:creationId xmlns:a16="http://schemas.microsoft.com/office/drawing/2014/main" id="{D83E29E4-0BD2-8743-257A-C9529786F51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8" name="Additionszeichen 1077">
                    <a:extLst>
                      <a:ext uri="{FF2B5EF4-FFF2-40B4-BE49-F238E27FC236}">
                        <a16:creationId xmlns:a16="http://schemas.microsoft.com/office/drawing/2014/main" id="{17F704B1-551C-7EFB-BE5D-1006D5E9317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6" name="Gruppieren 1055">
                  <a:extLst>
                    <a:ext uri="{FF2B5EF4-FFF2-40B4-BE49-F238E27FC236}">
                      <a16:creationId xmlns:a16="http://schemas.microsoft.com/office/drawing/2014/main" id="{0AE540EC-5A6D-3106-95DF-93DE2A39575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75" name="Ellipse 1074">
                    <a:extLst>
                      <a:ext uri="{FF2B5EF4-FFF2-40B4-BE49-F238E27FC236}">
                        <a16:creationId xmlns:a16="http://schemas.microsoft.com/office/drawing/2014/main" id="{833400D3-6C23-CBEA-0D32-975A4E56574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6" name="Additionszeichen 1075">
                    <a:extLst>
                      <a:ext uri="{FF2B5EF4-FFF2-40B4-BE49-F238E27FC236}">
                        <a16:creationId xmlns:a16="http://schemas.microsoft.com/office/drawing/2014/main" id="{4B9BDE18-9084-F0A4-0918-9F3C1EA1868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7" name="Gruppieren 1056">
                  <a:extLst>
                    <a:ext uri="{FF2B5EF4-FFF2-40B4-BE49-F238E27FC236}">
                      <a16:creationId xmlns:a16="http://schemas.microsoft.com/office/drawing/2014/main" id="{9EE77DFE-8850-52E8-AED0-E83667745F2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73" name="Ellipse 1072">
                    <a:extLst>
                      <a:ext uri="{FF2B5EF4-FFF2-40B4-BE49-F238E27FC236}">
                        <a16:creationId xmlns:a16="http://schemas.microsoft.com/office/drawing/2014/main" id="{3A59100F-67B0-2F6C-F25F-6FACA7100E3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4" name="Additionszeichen 1073">
                    <a:extLst>
                      <a:ext uri="{FF2B5EF4-FFF2-40B4-BE49-F238E27FC236}">
                        <a16:creationId xmlns:a16="http://schemas.microsoft.com/office/drawing/2014/main" id="{C2844907-7928-7B2F-D707-965FDB7AC3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8" name="Gruppieren 1057">
                  <a:extLst>
                    <a:ext uri="{FF2B5EF4-FFF2-40B4-BE49-F238E27FC236}">
                      <a16:creationId xmlns:a16="http://schemas.microsoft.com/office/drawing/2014/main" id="{4CF1F51E-F22A-5849-2C14-889957C44A6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71" name="Ellipse 1070">
                    <a:extLst>
                      <a:ext uri="{FF2B5EF4-FFF2-40B4-BE49-F238E27FC236}">
                        <a16:creationId xmlns:a16="http://schemas.microsoft.com/office/drawing/2014/main" id="{0FA381F0-2248-224E-D04E-1CF6369B47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2" name="Additionszeichen 1071">
                    <a:extLst>
                      <a:ext uri="{FF2B5EF4-FFF2-40B4-BE49-F238E27FC236}">
                        <a16:creationId xmlns:a16="http://schemas.microsoft.com/office/drawing/2014/main" id="{1F71F18E-0CD5-4B33-B692-1C18383B696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059" name="Ellipse 1058">
                  <a:extLst>
                    <a:ext uri="{FF2B5EF4-FFF2-40B4-BE49-F238E27FC236}">
                      <a16:creationId xmlns:a16="http://schemas.microsoft.com/office/drawing/2014/main" id="{73474804-9090-D286-2DCA-994839E860F7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0" name="Ellipse 1059">
                  <a:extLst>
                    <a:ext uri="{FF2B5EF4-FFF2-40B4-BE49-F238E27FC236}">
                      <a16:creationId xmlns:a16="http://schemas.microsoft.com/office/drawing/2014/main" id="{C5FC67CB-5ABB-B475-544C-28A637F53497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1" name="Ellipse 1060">
                  <a:extLst>
                    <a:ext uri="{FF2B5EF4-FFF2-40B4-BE49-F238E27FC236}">
                      <a16:creationId xmlns:a16="http://schemas.microsoft.com/office/drawing/2014/main" id="{451C7576-474C-BD25-0E88-E879802E6F56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2" name="Ellipse 1061">
                  <a:extLst>
                    <a:ext uri="{FF2B5EF4-FFF2-40B4-BE49-F238E27FC236}">
                      <a16:creationId xmlns:a16="http://schemas.microsoft.com/office/drawing/2014/main" id="{8F3AA6BA-29EA-5761-B4D4-4676C03A99B2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3" name="Ellipse 1062">
                  <a:extLst>
                    <a:ext uri="{FF2B5EF4-FFF2-40B4-BE49-F238E27FC236}">
                      <a16:creationId xmlns:a16="http://schemas.microsoft.com/office/drawing/2014/main" id="{71191ADD-E778-1C23-0BD5-ABF541EFC61E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4" name="Ellipse 1063">
                  <a:extLst>
                    <a:ext uri="{FF2B5EF4-FFF2-40B4-BE49-F238E27FC236}">
                      <a16:creationId xmlns:a16="http://schemas.microsoft.com/office/drawing/2014/main" id="{80248CFD-615A-D095-85B5-12287788FA9B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5" name="Ellipse 1064">
                  <a:extLst>
                    <a:ext uri="{FF2B5EF4-FFF2-40B4-BE49-F238E27FC236}">
                      <a16:creationId xmlns:a16="http://schemas.microsoft.com/office/drawing/2014/main" id="{D50A1A6E-5F66-EB05-8DED-3B62030A4F84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6" name="Ellipse 1065">
                  <a:extLst>
                    <a:ext uri="{FF2B5EF4-FFF2-40B4-BE49-F238E27FC236}">
                      <a16:creationId xmlns:a16="http://schemas.microsoft.com/office/drawing/2014/main" id="{775E09A4-F9EB-4427-344D-55DE14C22350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7" name="Ellipse 1066">
                  <a:extLst>
                    <a:ext uri="{FF2B5EF4-FFF2-40B4-BE49-F238E27FC236}">
                      <a16:creationId xmlns:a16="http://schemas.microsoft.com/office/drawing/2014/main" id="{D1D769F8-ED85-1E9F-0078-CCAD042319F0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8" name="Ellipse 1067">
                  <a:extLst>
                    <a:ext uri="{FF2B5EF4-FFF2-40B4-BE49-F238E27FC236}">
                      <a16:creationId xmlns:a16="http://schemas.microsoft.com/office/drawing/2014/main" id="{0632C0FA-7399-629B-7A32-60918C61B575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9" name="Ellipse 1068">
                  <a:extLst>
                    <a:ext uri="{FF2B5EF4-FFF2-40B4-BE49-F238E27FC236}">
                      <a16:creationId xmlns:a16="http://schemas.microsoft.com/office/drawing/2014/main" id="{B2474A64-C0F2-BC16-7DA8-25B597C20ABC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70" name="Ellipse 1069">
                  <a:extLst>
                    <a:ext uri="{FF2B5EF4-FFF2-40B4-BE49-F238E27FC236}">
                      <a16:creationId xmlns:a16="http://schemas.microsoft.com/office/drawing/2014/main" id="{B55D81E4-AD1B-3DD7-83D7-D3715EE543DE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044" name="L-Schale">
                <a:extLst>
                  <a:ext uri="{FF2B5EF4-FFF2-40B4-BE49-F238E27FC236}">
                    <a16:creationId xmlns:a16="http://schemas.microsoft.com/office/drawing/2014/main" id="{DCA5055A-75B0-3772-0717-37831E584D6E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5" name="M-Schale">
                <a:extLst>
                  <a:ext uri="{FF2B5EF4-FFF2-40B4-BE49-F238E27FC236}">
                    <a16:creationId xmlns:a16="http://schemas.microsoft.com/office/drawing/2014/main" id="{83AA5F84-D76F-9C61-4C7C-F601659AE082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6" name="Gruppieren 1005">
              <a:extLst>
                <a:ext uri="{FF2B5EF4-FFF2-40B4-BE49-F238E27FC236}">
                  <a16:creationId xmlns:a16="http://schemas.microsoft.com/office/drawing/2014/main" id="{076AFDB1-D92E-B700-2C30-83C311071CFB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040" name="Ellipse 1039">
                <a:extLst>
                  <a:ext uri="{FF2B5EF4-FFF2-40B4-BE49-F238E27FC236}">
                    <a16:creationId xmlns:a16="http://schemas.microsoft.com/office/drawing/2014/main" id="{57F17F42-1BE8-D6E2-74A3-A7E0A61878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1" name="Minuszeichen 1040">
                <a:extLst>
                  <a:ext uri="{FF2B5EF4-FFF2-40B4-BE49-F238E27FC236}">
                    <a16:creationId xmlns:a16="http://schemas.microsoft.com/office/drawing/2014/main" id="{7E30E001-18E0-CFE7-2980-4E4E1F7B805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7" name="Gruppieren 1006">
              <a:extLst>
                <a:ext uri="{FF2B5EF4-FFF2-40B4-BE49-F238E27FC236}">
                  <a16:creationId xmlns:a16="http://schemas.microsoft.com/office/drawing/2014/main" id="{CA6AF163-4EE4-2983-902A-2F99B16A4578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038" name="Ellipse 1037">
                <a:extLst>
                  <a:ext uri="{FF2B5EF4-FFF2-40B4-BE49-F238E27FC236}">
                    <a16:creationId xmlns:a16="http://schemas.microsoft.com/office/drawing/2014/main" id="{FA0F094A-4752-305A-FF71-4EE3DC5CA47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9" name="Minuszeichen 1038">
                <a:extLst>
                  <a:ext uri="{FF2B5EF4-FFF2-40B4-BE49-F238E27FC236}">
                    <a16:creationId xmlns:a16="http://schemas.microsoft.com/office/drawing/2014/main" id="{FEB292EA-CE24-E9FD-00C2-455BAF00595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8" name="Gruppieren 1007">
              <a:extLst>
                <a:ext uri="{FF2B5EF4-FFF2-40B4-BE49-F238E27FC236}">
                  <a16:creationId xmlns:a16="http://schemas.microsoft.com/office/drawing/2014/main" id="{56CE1B0C-4D99-4D21-AD59-3136D41DE067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036" name="Ellipse 1035">
                <a:extLst>
                  <a:ext uri="{FF2B5EF4-FFF2-40B4-BE49-F238E27FC236}">
                    <a16:creationId xmlns:a16="http://schemas.microsoft.com/office/drawing/2014/main" id="{E0EBECAF-CBB8-C295-297A-397EC31408E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" name="Minuszeichen 1036">
                <a:extLst>
                  <a:ext uri="{FF2B5EF4-FFF2-40B4-BE49-F238E27FC236}">
                    <a16:creationId xmlns:a16="http://schemas.microsoft.com/office/drawing/2014/main" id="{1C693BC2-5C51-6BA9-68A8-9413D5E2F74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9" name="Gruppieren 1008">
              <a:extLst>
                <a:ext uri="{FF2B5EF4-FFF2-40B4-BE49-F238E27FC236}">
                  <a16:creationId xmlns:a16="http://schemas.microsoft.com/office/drawing/2014/main" id="{E71272C2-D812-D883-9734-E79B04A774F8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034" name="Ellipse 1033">
                <a:extLst>
                  <a:ext uri="{FF2B5EF4-FFF2-40B4-BE49-F238E27FC236}">
                    <a16:creationId xmlns:a16="http://schemas.microsoft.com/office/drawing/2014/main" id="{EF9B7E76-39F9-320C-BD36-30D6C362801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" name="Minuszeichen 1034">
                <a:extLst>
                  <a:ext uri="{FF2B5EF4-FFF2-40B4-BE49-F238E27FC236}">
                    <a16:creationId xmlns:a16="http://schemas.microsoft.com/office/drawing/2014/main" id="{86480FBC-F5AD-9136-7C4E-B9A987991B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0" name="Gruppieren 1009">
              <a:extLst>
                <a:ext uri="{FF2B5EF4-FFF2-40B4-BE49-F238E27FC236}">
                  <a16:creationId xmlns:a16="http://schemas.microsoft.com/office/drawing/2014/main" id="{EBABDB8B-991F-01F1-33F3-75F6ACB2EED9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032" name="Ellipse 1031">
                <a:extLst>
                  <a:ext uri="{FF2B5EF4-FFF2-40B4-BE49-F238E27FC236}">
                    <a16:creationId xmlns:a16="http://schemas.microsoft.com/office/drawing/2014/main" id="{08880826-06CE-FE94-5A9A-E95EB836C6D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3" name="Minuszeichen 1032">
                <a:extLst>
                  <a:ext uri="{FF2B5EF4-FFF2-40B4-BE49-F238E27FC236}">
                    <a16:creationId xmlns:a16="http://schemas.microsoft.com/office/drawing/2014/main" id="{0B8B9892-ABCC-33B1-61D9-D5F03A29E77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1" name="Gruppieren 1010">
              <a:extLst>
                <a:ext uri="{FF2B5EF4-FFF2-40B4-BE49-F238E27FC236}">
                  <a16:creationId xmlns:a16="http://schemas.microsoft.com/office/drawing/2014/main" id="{691BF2F4-1CC0-EFDB-11B7-B5775E7A325D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030" name="Ellipse 1029">
                <a:extLst>
                  <a:ext uri="{FF2B5EF4-FFF2-40B4-BE49-F238E27FC236}">
                    <a16:creationId xmlns:a16="http://schemas.microsoft.com/office/drawing/2014/main" id="{81A3C19B-EF0A-EA1E-C3FD-D88B7AAE383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1" name="Minuszeichen 1030">
                <a:extLst>
                  <a:ext uri="{FF2B5EF4-FFF2-40B4-BE49-F238E27FC236}">
                    <a16:creationId xmlns:a16="http://schemas.microsoft.com/office/drawing/2014/main" id="{62221F9E-1E97-9DE7-1CD9-6520022FD4C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2" name="Gruppieren 1011">
              <a:extLst>
                <a:ext uri="{FF2B5EF4-FFF2-40B4-BE49-F238E27FC236}">
                  <a16:creationId xmlns:a16="http://schemas.microsoft.com/office/drawing/2014/main" id="{6E804E49-D26F-31D6-A3E8-6466BECEEE69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028" name="Ellipse 1027">
                <a:extLst>
                  <a:ext uri="{FF2B5EF4-FFF2-40B4-BE49-F238E27FC236}">
                    <a16:creationId xmlns:a16="http://schemas.microsoft.com/office/drawing/2014/main" id="{3C07943B-7EF6-5C15-5E1D-22BA2B12E67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" name="Minuszeichen 1028">
                <a:extLst>
                  <a:ext uri="{FF2B5EF4-FFF2-40B4-BE49-F238E27FC236}">
                    <a16:creationId xmlns:a16="http://schemas.microsoft.com/office/drawing/2014/main" id="{F23CCF2A-720A-93D3-D762-8BF98DEDC49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3" name="Gruppieren 1012">
              <a:extLst>
                <a:ext uri="{FF2B5EF4-FFF2-40B4-BE49-F238E27FC236}">
                  <a16:creationId xmlns:a16="http://schemas.microsoft.com/office/drawing/2014/main" id="{37305D72-B1E3-128D-A119-5A3A6E493ED0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026" name="Ellipse 1025">
                <a:extLst>
                  <a:ext uri="{FF2B5EF4-FFF2-40B4-BE49-F238E27FC236}">
                    <a16:creationId xmlns:a16="http://schemas.microsoft.com/office/drawing/2014/main" id="{573AEA7E-224A-5E99-762A-803BCFF08F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7" name="Minuszeichen 1026">
                <a:extLst>
                  <a:ext uri="{FF2B5EF4-FFF2-40B4-BE49-F238E27FC236}">
                    <a16:creationId xmlns:a16="http://schemas.microsoft.com/office/drawing/2014/main" id="{DAD8A3FF-623B-1CD1-3B92-C5E97CA92D3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4" name="Gruppieren 1013">
              <a:extLst>
                <a:ext uri="{FF2B5EF4-FFF2-40B4-BE49-F238E27FC236}">
                  <a16:creationId xmlns:a16="http://schemas.microsoft.com/office/drawing/2014/main" id="{E6F1503E-6ED3-3B55-C773-8E79161413F1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024" name="Ellipse 1023">
                <a:extLst>
                  <a:ext uri="{FF2B5EF4-FFF2-40B4-BE49-F238E27FC236}">
                    <a16:creationId xmlns:a16="http://schemas.microsoft.com/office/drawing/2014/main" id="{BE89D696-67E1-9509-4869-64C546B4CB0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5" name="Minuszeichen 1024">
                <a:extLst>
                  <a:ext uri="{FF2B5EF4-FFF2-40B4-BE49-F238E27FC236}">
                    <a16:creationId xmlns:a16="http://schemas.microsoft.com/office/drawing/2014/main" id="{86806D8A-AB0A-A179-FAE7-8AD80DAC5BD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5" name="Gruppieren 1014">
              <a:extLst>
                <a:ext uri="{FF2B5EF4-FFF2-40B4-BE49-F238E27FC236}">
                  <a16:creationId xmlns:a16="http://schemas.microsoft.com/office/drawing/2014/main" id="{FED68035-805F-534A-9DF7-27DA58D722F7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022" name="Ellipse 1021">
                <a:extLst>
                  <a:ext uri="{FF2B5EF4-FFF2-40B4-BE49-F238E27FC236}">
                    <a16:creationId xmlns:a16="http://schemas.microsoft.com/office/drawing/2014/main" id="{A88EFCFC-85FA-0ADB-A3FE-5D7D77063FE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3" name="Minuszeichen 1022">
                <a:extLst>
                  <a:ext uri="{FF2B5EF4-FFF2-40B4-BE49-F238E27FC236}">
                    <a16:creationId xmlns:a16="http://schemas.microsoft.com/office/drawing/2014/main" id="{522FF903-9183-AE90-177D-FBD8D140980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6" name="Gruppieren 1015">
              <a:extLst>
                <a:ext uri="{FF2B5EF4-FFF2-40B4-BE49-F238E27FC236}">
                  <a16:creationId xmlns:a16="http://schemas.microsoft.com/office/drawing/2014/main" id="{79198E8E-2B23-0C76-8621-51B4072ABEF6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020" name="Ellipse 1019">
                <a:extLst>
                  <a:ext uri="{FF2B5EF4-FFF2-40B4-BE49-F238E27FC236}">
                    <a16:creationId xmlns:a16="http://schemas.microsoft.com/office/drawing/2014/main" id="{022C0B80-CA56-9C31-7B35-CCBF3727D8A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1" name="Minuszeichen 1020">
                <a:extLst>
                  <a:ext uri="{FF2B5EF4-FFF2-40B4-BE49-F238E27FC236}">
                    <a16:creationId xmlns:a16="http://schemas.microsoft.com/office/drawing/2014/main" id="{409AD38B-1172-40F9-5432-1BA00CF9386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7" name="Gruppieren 1016">
              <a:extLst>
                <a:ext uri="{FF2B5EF4-FFF2-40B4-BE49-F238E27FC236}">
                  <a16:creationId xmlns:a16="http://schemas.microsoft.com/office/drawing/2014/main" id="{09DFB021-DE52-2D08-532C-27C20C866E27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018" name="Ellipse 1017">
                <a:extLst>
                  <a:ext uri="{FF2B5EF4-FFF2-40B4-BE49-F238E27FC236}">
                    <a16:creationId xmlns:a16="http://schemas.microsoft.com/office/drawing/2014/main" id="{128FA196-E912-F6F5-1B19-368A9C6F1B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9" name="Minuszeichen 1018">
                <a:extLst>
                  <a:ext uri="{FF2B5EF4-FFF2-40B4-BE49-F238E27FC236}">
                    <a16:creationId xmlns:a16="http://schemas.microsoft.com/office/drawing/2014/main" id="{3B070AE4-1CE5-7641-CD24-EF4F210055E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95" name="Gruppieren 1094">
            <a:extLst>
              <a:ext uri="{FF2B5EF4-FFF2-40B4-BE49-F238E27FC236}">
                <a16:creationId xmlns:a16="http://schemas.microsoft.com/office/drawing/2014/main" id="{DA217D01-3915-A8BC-EEAA-E67CFB268C9B}"/>
              </a:ext>
            </a:extLst>
          </p:cNvPr>
          <p:cNvGrpSpPr>
            <a:grpSpLocks noChangeAspect="1"/>
          </p:cNvGrpSpPr>
          <p:nvPr/>
        </p:nvGrpSpPr>
        <p:grpSpPr>
          <a:xfrm>
            <a:off x="841719" y="2293782"/>
            <a:ext cx="944149" cy="979578"/>
            <a:chOff x="3576000" y="816426"/>
            <a:chExt cx="5040000" cy="5229127"/>
          </a:xfrm>
        </p:grpSpPr>
        <p:grpSp>
          <p:nvGrpSpPr>
            <p:cNvPr id="1096" name="Magnesium ohne e-">
              <a:extLst>
                <a:ext uri="{FF2B5EF4-FFF2-40B4-BE49-F238E27FC236}">
                  <a16:creationId xmlns:a16="http://schemas.microsoft.com/office/drawing/2014/main" id="{D822FFFB-AEB6-AA64-BA7E-600D41EBEF9F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133" name="K-Schale">
                <a:extLst>
                  <a:ext uri="{FF2B5EF4-FFF2-40B4-BE49-F238E27FC236}">
                    <a16:creationId xmlns:a16="http://schemas.microsoft.com/office/drawing/2014/main" id="{2CB1E7EC-C3B0-142D-CC3A-D59CEA230DC5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134" name="Atomkern mit Protonen und Neutronen">
                <a:extLst>
                  <a:ext uri="{FF2B5EF4-FFF2-40B4-BE49-F238E27FC236}">
                    <a16:creationId xmlns:a16="http://schemas.microsoft.com/office/drawing/2014/main" id="{9CD99109-1FDA-92E1-EEFB-D4373CF892F7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137" name="Atomkern">
                  <a:extLst>
                    <a:ext uri="{FF2B5EF4-FFF2-40B4-BE49-F238E27FC236}">
                      <a16:creationId xmlns:a16="http://schemas.microsoft.com/office/drawing/2014/main" id="{6577C843-16FC-3AAA-E0B2-6E93830F4678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138" name="Gruppieren 1137">
                  <a:extLst>
                    <a:ext uri="{FF2B5EF4-FFF2-40B4-BE49-F238E27FC236}">
                      <a16:creationId xmlns:a16="http://schemas.microsoft.com/office/drawing/2014/main" id="{6D4C8A9A-713F-131C-52EE-56BC0CEE415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84" name="Ellipse 1183">
                    <a:extLst>
                      <a:ext uri="{FF2B5EF4-FFF2-40B4-BE49-F238E27FC236}">
                        <a16:creationId xmlns:a16="http://schemas.microsoft.com/office/drawing/2014/main" id="{5FD28629-FBC3-E618-0C9D-F468A655A1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5" name="Additionszeichen 1184">
                    <a:extLst>
                      <a:ext uri="{FF2B5EF4-FFF2-40B4-BE49-F238E27FC236}">
                        <a16:creationId xmlns:a16="http://schemas.microsoft.com/office/drawing/2014/main" id="{0AE07E2D-0929-5AC1-18D8-97EBB46EFBD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39" name="Gruppieren 1138">
                  <a:extLst>
                    <a:ext uri="{FF2B5EF4-FFF2-40B4-BE49-F238E27FC236}">
                      <a16:creationId xmlns:a16="http://schemas.microsoft.com/office/drawing/2014/main" id="{A0708723-9F80-F3FC-5912-5015E9D393F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82" name="Ellipse 1181">
                    <a:extLst>
                      <a:ext uri="{FF2B5EF4-FFF2-40B4-BE49-F238E27FC236}">
                        <a16:creationId xmlns:a16="http://schemas.microsoft.com/office/drawing/2014/main" id="{A8F50035-2158-EDE1-B943-AC5B528A8B5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3" name="Additionszeichen 1182">
                    <a:extLst>
                      <a:ext uri="{FF2B5EF4-FFF2-40B4-BE49-F238E27FC236}">
                        <a16:creationId xmlns:a16="http://schemas.microsoft.com/office/drawing/2014/main" id="{AA0486AB-4C20-FC96-0A6D-4143E591E47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0" name="Gruppieren 1139">
                  <a:extLst>
                    <a:ext uri="{FF2B5EF4-FFF2-40B4-BE49-F238E27FC236}">
                      <a16:creationId xmlns:a16="http://schemas.microsoft.com/office/drawing/2014/main" id="{4108345A-3776-F6EB-7469-397934C0057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80" name="Ellipse 1179">
                    <a:extLst>
                      <a:ext uri="{FF2B5EF4-FFF2-40B4-BE49-F238E27FC236}">
                        <a16:creationId xmlns:a16="http://schemas.microsoft.com/office/drawing/2014/main" id="{6283040D-731E-8DE2-A79E-69B85FF456A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1" name="Additionszeichen 1180">
                    <a:extLst>
                      <a:ext uri="{FF2B5EF4-FFF2-40B4-BE49-F238E27FC236}">
                        <a16:creationId xmlns:a16="http://schemas.microsoft.com/office/drawing/2014/main" id="{49C7AAB6-B7A5-7696-77BF-7F94B71F871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1" name="Gruppieren 1140">
                  <a:extLst>
                    <a:ext uri="{FF2B5EF4-FFF2-40B4-BE49-F238E27FC236}">
                      <a16:creationId xmlns:a16="http://schemas.microsoft.com/office/drawing/2014/main" id="{EBF3FB10-2EB0-5C47-7C1E-3876CD42D42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78" name="Ellipse 1177">
                    <a:extLst>
                      <a:ext uri="{FF2B5EF4-FFF2-40B4-BE49-F238E27FC236}">
                        <a16:creationId xmlns:a16="http://schemas.microsoft.com/office/drawing/2014/main" id="{A358BEFE-0341-1F63-5041-2A41F81036A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79" name="Additionszeichen 1178">
                    <a:extLst>
                      <a:ext uri="{FF2B5EF4-FFF2-40B4-BE49-F238E27FC236}">
                        <a16:creationId xmlns:a16="http://schemas.microsoft.com/office/drawing/2014/main" id="{1B47EA6A-BA80-D86D-0B2A-636617FBF36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2" name="Gruppieren 1141">
                  <a:extLst>
                    <a:ext uri="{FF2B5EF4-FFF2-40B4-BE49-F238E27FC236}">
                      <a16:creationId xmlns:a16="http://schemas.microsoft.com/office/drawing/2014/main" id="{23F58854-8DF0-5E92-8E87-FE2251C3668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76" name="Ellipse 1175">
                    <a:extLst>
                      <a:ext uri="{FF2B5EF4-FFF2-40B4-BE49-F238E27FC236}">
                        <a16:creationId xmlns:a16="http://schemas.microsoft.com/office/drawing/2014/main" id="{EFAADCD3-138B-4DE7-36B7-F2BDD4D058C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77" name="Additionszeichen 1176">
                    <a:extLst>
                      <a:ext uri="{FF2B5EF4-FFF2-40B4-BE49-F238E27FC236}">
                        <a16:creationId xmlns:a16="http://schemas.microsoft.com/office/drawing/2014/main" id="{F9725FA0-68AD-86AD-332A-0086B7BAED7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3" name="Gruppieren 1142">
                  <a:extLst>
                    <a:ext uri="{FF2B5EF4-FFF2-40B4-BE49-F238E27FC236}">
                      <a16:creationId xmlns:a16="http://schemas.microsoft.com/office/drawing/2014/main" id="{27641C03-C6CC-9DEB-F337-451DE8F7BCB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74" name="Ellipse 1173">
                    <a:extLst>
                      <a:ext uri="{FF2B5EF4-FFF2-40B4-BE49-F238E27FC236}">
                        <a16:creationId xmlns:a16="http://schemas.microsoft.com/office/drawing/2014/main" id="{96062E25-4519-D4AA-88C0-4AAFB943E76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75" name="Additionszeichen 1174">
                    <a:extLst>
                      <a:ext uri="{FF2B5EF4-FFF2-40B4-BE49-F238E27FC236}">
                        <a16:creationId xmlns:a16="http://schemas.microsoft.com/office/drawing/2014/main" id="{CC72A1D3-0D47-5B1F-4862-2230A5C98AB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4" name="Gruppieren 1143">
                  <a:extLst>
                    <a:ext uri="{FF2B5EF4-FFF2-40B4-BE49-F238E27FC236}">
                      <a16:creationId xmlns:a16="http://schemas.microsoft.com/office/drawing/2014/main" id="{8A7F492A-DB48-4433-1C39-745292ACFAE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72" name="Ellipse 1171">
                    <a:extLst>
                      <a:ext uri="{FF2B5EF4-FFF2-40B4-BE49-F238E27FC236}">
                        <a16:creationId xmlns:a16="http://schemas.microsoft.com/office/drawing/2014/main" id="{5ADD0596-4045-CE21-BD02-B971F6F9B96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73" name="Additionszeichen 1172">
                    <a:extLst>
                      <a:ext uri="{FF2B5EF4-FFF2-40B4-BE49-F238E27FC236}">
                        <a16:creationId xmlns:a16="http://schemas.microsoft.com/office/drawing/2014/main" id="{7EE9F2A4-78CD-78A6-3458-9DDE68AFC0D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5" name="Gruppieren 1144">
                  <a:extLst>
                    <a:ext uri="{FF2B5EF4-FFF2-40B4-BE49-F238E27FC236}">
                      <a16:creationId xmlns:a16="http://schemas.microsoft.com/office/drawing/2014/main" id="{49B22DE9-F743-AA15-BCA6-ED9BAD8E2CE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70" name="Ellipse 1169">
                    <a:extLst>
                      <a:ext uri="{FF2B5EF4-FFF2-40B4-BE49-F238E27FC236}">
                        <a16:creationId xmlns:a16="http://schemas.microsoft.com/office/drawing/2014/main" id="{495CC099-4469-577F-9D4E-18D164CE56A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71" name="Additionszeichen 1170">
                    <a:extLst>
                      <a:ext uri="{FF2B5EF4-FFF2-40B4-BE49-F238E27FC236}">
                        <a16:creationId xmlns:a16="http://schemas.microsoft.com/office/drawing/2014/main" id="{4307C9E8-99ED-0CFA-A0B4-1728434D4D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6" name="Gruppieren 1145">
                  <a:extLst>
                    <a:ext uri="{FF2B5EF4-FFF2-40B4-BE49-F238E27FC236}">
                      <a16:creationId xmlns:a16="http://schemas.microsoft.com/office/drawing/2014/main" id="{741DE2C0-75BB-BE6E-4FB3-55A0079C348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68" name="Ellipse 1167">
                    <a:extLst>
                      <a:ext uri="{FF2B5EF4-FFF2-40B4-BE49-F238E27FC236}">
                        <a16:creationId xmlns:a16="http://schemas.microsoft.com/office/drawing/2014/main" id="{575FBB04-F4DF-2FC8-F606-DBA907C08A2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69" name="Additionszeichen 1168">
                    <a:extLst>
                      <a:ext uri="{FF2B5EF4-FFF2-40B4-BE49-F238E27FC236}">
                        <a16:creationId xmlns:a16="http://schemas.microsoft.com/office/drawing/2014/main" id="{48AEA46D-88AA-8864-FDE4-8C28032E9E4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7" name="Gruppieren 1146">
                  <a:extLst>
                    <a:ext uri="{FF2B5EF4-FFF2-40B4-BE49-F238E27FC236}">
                      <a16:creationId xmlns:a16="http://schemas.microsoft.com/office/drawing/2014/main" id="{616F9F94-AB3D-D022-7103-4DD25F96CAE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66" name="Ellipse 1165">
                    <a:extLst>
                      <a:ext uri="{FF2B5EF4-FFF2-40B4-BE49-F238E27FC236}">
                        <a16:creationId xmlns:a16="http://schemas.microsoft.com/office/drawing/2014/main" id="{59D60CE0-DE1B-769C-6258-2A13C1AD07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67" name="Additionszeichen 1166">
                    <a:extLst>
                      <a:ext uri="{FF2B5EF4-FFF2-40B4-BE49-F238E27FC236}">
                        <a16:creationId xmlns:a16="http://schemas.microsoft.com/office/drawing/2014/main" id="{F220BEBD-2F35-FF9F-E650-EA7247C7D6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8" name="Gruppieren 1147">
                  <a:extLst>
                    <a:ext uri="{FF2B5EF4-FFF2-40B4-BE49-F238E27FC236}">
                      <a16:creationId xmlns:a16="http://schemas.microsoft.com/office/drawing/2014/main" id="{EEAA1D99-AF5D-0DC9-EA2D-5B934E96228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64" name="Ellipse 1163">
                    <a:extLst>
                      <a:ext uri="{FF2B5EF4-FFF2-40B4-BE49-F238E27FC236}">
                        <a16:creationId xmlns:a16="http://schemas.microsoft.com/office/drawing/2014/main" id="{BFF895F3-939A-88EE-2A34-4BF683A0662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65" name="Additionszeichen 1164">
                    <a:extLst>
                      <a:ext uri="{FF2B5EF4-FFF2-40B4-BE49-F238E27FC236}">
                        <a16:creationId xmlns:a16="http://schemas.microsoft.com/office/drawing/2014/main" id="{0A2A2478-C44D-F006-8808-728E708E49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9" name="Gruppieren 1148">
                  <a:extLst>
                    <a:ext uri="{FF2B5EF4-FFF2-40B4-BE49-F238E27FC236}">
                      <a16:creationId xmlns:a16="http://schemas.microsoft.com/office/drawing/2014/main" id="{CFAEB8D1-369A-27D0-AA72-98ADB6D565F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62" name="Ellipse 1161">
                    <a:extLst>
                      <a:ext uri="{FF2B5EF4-FFF2-40B4-BE49-F238E27FC236}">
                        <a16:creationId xmlns:a16="http://schemas.microsoft.com/office/drawing/2014/main" id="{0415E86A-4427-AC4D-38C0-154AF826956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63" name="Additionszeichen 1162">
                    <a:extLst>
                      <a:ext uri="{FF2B5EF4-FFF2-40B4-BE49-F238E27FC236}">
                        <a16:creationId xmlns:a16="http://schemas.microsoft.com/office/drawing/2014/main" id="{958284E7-6263-9241-A07F-3C0AC24D29E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150" name="Ellipse 1149">
                  <a:extLst>
                    <a:ext uri="{FF2B5EF4-FFF2-40B4-BE49-F238E27FC236}">
                      <a16:creationId xmlns:a16="http://schemas.microsoft.com/office/drawing/2014/main" id="{9D5C6414-B807-99CB-C36E-776718CFD2ED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1" name="Ellipse 1150">
                  <a:extLst>
                    <a:ext uri="{FF2B5EF4-FFF2-40B4-BE49-F238E27FC236}">
                      <a16:creationId xmlns:a16="http://schemas.microsoft.com/office/drawing/2014/main" id="{5E11574B-146B-00B0-BACF-6AE145B4F3CB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2" name="Ellipse 1151">
                  <a:extLst>
                    <a:ext uri="{FF2B5EF4-FFF2-40B4-BE49-F238E27FC236}">
                      <a16:creationId xmlns:a16="http://schemas.microsoft.com/office/drawing/2014/main" id="{FE787563-BD25-E68C-90F7-1A9300A4FFA4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3" name="Ellipse 1152">
                  <a:extLst>
                    <a:ext uri="{FF2B5EF4-FFF2-40B4-BE49-F238E27FC236}">
                      <a16:creationId xmlns:a16="http://schemas.microsoft.com/office/drawing/2014/main" id="{2DAA3314-F54D-75EA-CD7E-5D984B12B022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4" name="Ellipse 1153">
                  <a:extLst>
                    <a:ext uri="{FF2B5EF4-FFF2-40B4-BE49-F238E27FC236}">
                      <a16:creationId xmlns:a16="http://schemas.microsoft.com/office/drawing/2014/main" id="{882E2F15-4E5A-CC46-22B3-354CCE3F5312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5" name="Ellipse 1154">
                  <a:extLst>
                    <a:ext uri="{FF2B5EF4-FFF2-40B4-BE49-F238E27FC236}">
                      <a16:creationId xmlns:a16="http://schemas.microsoft.com/office/drawing/2014/main" id="{A5ADA23A-F58B-C5ED-1DD8-6CBAEEFA608A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6" name="Ellipse 1155">
                  <a:extLst>
                    <a:ext uri="{FF2B5EF4-FFF2-40B4-BE49-F238E27FC236}">
                      <a16:creationId xmlns:a16="http://schemas.microsoft.com/office/drawing/2014/main" id="{E3744AD1-441F-8976-1C2A-00551BA07BA7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7" name="Ellipse 1156">
                  <a:extLst>
                    <a:ext uri="{FF2B5EF4-FFF2-40B4-BE49-F238E27FC236}">
                      <a16:creationId xmlns:a16="http://schemas.microsoft.com/office/drawing/2014/main" id="{3A6842C1-5F7C-8886-BB83-473C70AACE4A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8" name="Ellipse 1157">
                  <a:extLst>
                    <a:ext uri="{FF2B5EF4-FFF2-40B4-BE49-F238E27FC236}">
                      <a16:creationId xmlns:a16="http://schemas.microsoft.com/office/drawing/2014/main" id="{2D9BF783-E507-2D05-4F0B-5C6606B2121A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9" name="Ellipse 1158">
                  <a:extLst>
                    <a:ext uri="{FF2B5EF4-FFF2-40B4-BE49-F238E27FC236}">
                      <a16:creationId xmlns:a16="http://schemas.microsoft.com/office/drawing/2014/main" id="{EEB0CD98-7DFA-D0A2-5B7D-CE0D5A391EC2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60" name="Ellipse 1159">
                  <a:extLst>
                    <a:ext uri="{FF2B5EF4-FFF2-40B4-BE49-F238E27FC236}">
                      <a16:creationId xmlns:a16="http://schemas.microsoft.com/office/drawing/2014/main" id="{955D753B-F2CB-DA0E-662C-4FB0105DFF04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61" name="Ellipse 1160">
                  <a:extLst>
                    <a:ext uri="{FF2B5EF4-FFF2-40B4-BE49-F238E27FC236}">
                      <a16:creationId xmlns:a16="http://schemas.microsoft.com/office/drawing/2014/main" id="{69751A92-DA3C-9086-7BCC-5834BEA4B1A8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35" name="L-Schale">
                <a:extLst>
                  <a:ext uri="{FF2B5EF4-FFF2-40B4-BE49-F238E27FC236}">
                    <a16:creationId xmlns:a16="http://schemas.microsoft.com/office/drawing/2014/main" id="{E162282A-4B7F-2C86-0E02-E1777BF4F2D7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6" name="M-Schale">
                <a:extLst>
                  <a:ext uri="{FF2B5EF4-FFF2-40B4-BE49-F238E27FC236}">
                    <a16:creationId xmlns:a16="http://schemas.microsoft.com/office/drawing/2014/main" id="{FAB7B0F3-6096-C81B-0F18-02AF413AE960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97" name="Gruppieren 1096">
              <a:extLst>
                <a:ext uri="{FF2B5EF4-FFF2-40B4-BE49-F238E27FC236}">
                  <a16:creationId xmlns:a16="http://schemas.microsoft.com/office/drawing/2014/main" id="{76871EE7-D358-62B3-CEDD-302EB5E5CA03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131" name="Ellipse 1130">
                <a:extLst>
                  <a:ext uri="{FF2B5EF4-FFF2-40B4-BE49-F238E27FC236}">
                    <a16:creationId xmlns:a16="http://schemas.microsoft.com/office/drawing/2014/main" id="{F87CC16E-56E2-BF47-C608-1BAC3A1BBFB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2" name="Minuszeichen 1131">
                <a:extLst>
                  <a:ext uri="{FF2B5EF4-FFF2-40B4-BE49-F238E27FC236}">
                    <a16:creationId xmlns:a16="http://schemas.microsoft.com/office/drawing/2014/main" id="{F87C1A23-177F-02A2-ADA2-66EE8D87426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98" name="Gruppieren 1097">
              <a:extLst>
                <a:ext uri="{FF2B5EF4-FFF2-40B4-BE49-F238E27FC236}">
                  <a16:creationId xmlns:a16="http://schemas.microsoft.com/office/drawing/2014/main" id="{854EB207-6415-2D31-756A-0AF5152EE45D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129" name="Ellipse 1128">
                <a:extLst>
                  <a:ext uri="{FF2B5EF4-FFF2-40B4-BE49-F238E27FC236}">
                    <a16:creationId xmlns:a16="http://schemas.microsoft.com/office/drawing/2014/main" id="{599CD613-839E-4187-DEB6-A530AB97398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0" name="Minuszeichen 1129">
                <a:extLst>
                  <a:ext uri="{FF2B5EF4-FFF2-40B4-BE49-F238E27FC236}">
                    <a16:creationId xmlns:a16="http://schemas.microsoft.com/office/drawing/2014/main" id="{9FD43208-2C7B-7D17-DE36-89C33E52D6B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99" name="Gruppieren 1098">
              <a:extLst>
                <a:ext uri="{FF2B5EF4-FFF2-40B4-BE49-F238E27FC236}">
                  <a16:creationId xmlns:a16="http://schemas.microsoft.com/office/drawing/2014/main" id="{8FA05B23-B13B-FE85-EFA1-3E50A8FC8CFB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127" name="Ellipse 1126">
                <a:extLst>
                  <a:ext uri="{FF2B5EF4-FFF2-40B4-BE49-F238E27FC236}">
                    <a16:creationId xmlns:a16="http://schemas.microsoft.com/office/drawing/2014/main" id="{292E85B0-DCAD-9441-87FC-AA92C74149E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8" name="Minuszeichen 1127">
                <a:extLst>
                  <a:ext uri="{FF2B5EF4-FFF2-40B4-BE49-F238E27FC236}">
                    <a16:creationId xmlns:a16="http://schemas.microsoft.com/office/drawing/2014/main" id="{E8A513F2-C4A1-A9D3-AEDD-88882DFD54A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00" name="Gruppieren 1099">
              <a:extLst>
                <a:ext uri="{FF2B5EF4-FFF2-40B4-BE49-F238E27FC236}">
                  <a16:creationId xmlns:a16="http://schemas.microsoft.com/office/drawing/2014/main" id="{96EA3662-FAFA-CB5E-31D5-A407E3C79EB5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125" name="Ellipse 1124">
                <a:extLst>
                  <a:ext uri="{FF2B5EF4-FFF2-40B4-BE49-F238E27FC236}">
                    <a16:creationId xmlns:a16="http://schemas.microsoft.com/office/drawing/2014/main" id="{A8F6FCA5-3392-96E4-F284-9633B32AC4C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6" name="Minuszeichen 1125">
                <a:extLst>
                  <a:ext uri="{FF2B5EF4-FFF2-40B4-BE49-F238E27FC236}">
                    <a16:creationId xmlns:a16="http://schemas.microsoft.com/office/drawing/2014/main" id="{06C00A1A-E120-9F2C-BD1E-88EDE896472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01" name="Gruppieren 1100">
              <a:extLst>
                <a:ext uri="{FF2B5EF4-FFF2-40B4-BE49-F238E27FC236}">
                  <a16:creationId xmlns:a16="http://schemas.microsoft.com/office/drawing/2014/main" id="{D2FF60A4-B6BE-F689-458F-4F77D6BC705D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123" name="Ellipse 1122">
                <a:extLst>
                  <a:ext uri="{FF2B5EF4-FFF2-40B4-BE49-F238E27FC236}">
                    <a16:creationId xmlns:a16="http://schemas.microsoft.com/office/drawing/2014/main" id="{D726BBCB-AD82-AF03-BF71-8AC390DF11D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4" name="Minuszeichen 1123">
                <a:extLst>
                  <a:ext uri="{FF2B5EF4-FFF2-40B4-BE49-F238E27FC236}">
                    <a16:creationId xmlns:a16="http://schemas.microsoft.com/office/drawing/2014/main" id="{720154FF-2111-054F-353F-5CC97285FE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02" name="Gruppieren 1101">
              <a:extLst>
                <a:ext uri="{FF2B5EF4-FFF2-40B4-BE49-F238E27FC236}">
                  <a16:creationId xmlns:a16="http://schemas.microsoft.com/office/drawing/2014/main" id="{F6F48A05-3465-2F60-4565-146AC53C6F58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121" name="Ellipse 1120">
                <a:extLst>
                  <a:ext uri="{FF2B5EF4-FFF2-40B4-BE49-F238E27FC236}">
                    <a16:creationId xmlns:a16="http://schemas.microsoft.com/office/drawing/2014/main" id="{67A3A062-0697-6DC4-769E-9350B34AEBB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2" name="Minuszeichen 1121">
                <a:extLst>
                  <a:ext uri="{FF2B5EF4-FFF2-40B4-BE49-F238E27FC236}">
                    <a16:creationId xmlns:a16="http://schemas.microsoft.com/office/drawing/2014/main" id="{DCCF1F65-58C9-77B0-2783-F9570D1D8A7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03" name="Gruppieren 1102">
              <a:extLst>
                <a:ext uri="{FF2B5EF4-FFF2-40B4-BE49-F238E27FC236}">
                  <a16:creationId xmlns:a16="http://schemas.microsoft.com/office/drawing/2014/main" id="{8B9E8CC0-A04C-3778-8537-0393DF976C17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119" name="Ellipse 1118">
                <a:extLst>
                  <a:ext uri="{FF2B5EF4-FFF2-40B4-BE49-F238E27FC236}">
                    <a16:creationId xmlns:a16="http://schemas.microsoft.com/office/drawing/2014/main" id="{815D843D-03D2-6FBD-686B-5BE5D7F76C4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0" name="Minuszeichen 1119">
                <a:extLst>
                  <a:ext uri="{FF2B5EF4-FFF2-40B4-BE49-F238E27FC236}">
                    <a16:creationId xmlns:a16="http://schemas.microsoft.com/office/drawing/2014/main" id="{DCF0ACEB-92AB-ECB8-A92B-AC337E497C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04" name="Gruppieren 1103">
              <a:extLst>
                <a:ext uri="{FF2B5EF4-FFF2-40B4-BE49-F238E27FC236}">
                  <a16:creationId xmlns:a16="http://schemas.microsoft.com/office/drawing/2014/main" id="{23472905-67D5-CA97-EEB1-4B304EE1207E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117" name="Ellipse 1116">
                <a:extLst>
                  <a:ext uri="{FF2B5EF4-FFF2-40B4-BE49-F238E27FC236}">
                    <a16:creationId xmlns:a16="http://schemas.microsoft.com/office/drawing/2014/main" id="{86AD869D-748D-BB8A-B89D-36AC47AE37D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18" name="Minuszeichen 1117">
                <a:extLst>
                  <a:ext uri="{FF2B5EF4-FFF2-40B4-BE49-F238E27FC236}">
                    <a16:creationId xmlns:a16="http://schemas.microsoft.com/office/drawing/2014/main" id="{D2D0CBC7-C3B1-4308-1271-1E0D3240B6A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05" name="Gruppieren 1104">
              <a:extLst>
                <a:ext uri="{FF2B5EF4-FFF2-40B4-BE49-F238E27FC236}">
                  <a16:creationId xmlns:a16="http://schemas.microsoft.com/office/drawing/2014/main" id="{2DF27CE4-EDEF-5307-51E1-064555910B62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115" name="Ellipse 1114">
                <a:extLst>
                  <a:ext uri="{FF2B5EF4-FFF2-40B4-BE49-F238E27FC236}">
                    <a16:creationId xmlns:a16="http://schemas.microsoft.com/office/drawing/2014/main" id="{1EE1B02D-77A3-CA05-1CD6-C88A4EC21F0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16" name="Minuszeichen 1115">
                <a:extLst>
                  <a:ext uri="{FF2B5EF4-FFF2-40B4-BE49-F238E27FC236}">
                    <a16:creationId xmlns:a16="http://schemas.microsoft.com/office/drawing/2014/main" id="{A38E4249-291F-8E1C-F7DB-76474B6E546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06" name="Gruppieren 1105">
              <a:extLst>
                <a:ext uri="{FF2B5EF4-FFF2-40B4-BE49-F238E27FC236}">
                  <a16:creationId xmlns:a16="http://schemas.microsoft.com/office/drawing/2014/main" id="{C84CFECA-823A-C122-0A06-4D30B168D335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113" name="Ellipse 1112">
                <a:extLst>
                  <a:ext uri="{FF2B5EF4-FFF2-40B4-BE49-F238E27FC236}">
                    <a16:creationId xmlns:a16="http://schemas.microsoft.com/office/drawing/2014/main" id="{A530C9B4-9EAE-CD7C-7608-C235613E30D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14" name="Minuszeichen 1113">
                <a:extLst>
                  <a:ext uri="{FF2B5EF4-FFF2-40B4-BE49-F238E27FC236}">
                    <a16:creationId xmlns:a16="http://schemas.microsoft.com/office/drawing/2014/main" id="{D615203C-245C-5A05-AC29-AB4F062B02A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07" name="Gruppieren 1106">
              <a:extLst>
                <a:ext uri="{FF2B5EF4-FFF2-40B4-BE49-F238E27FC236}">
                  <a16:creationId xmlns:a16="http://schemas.microsoft.com/office/drawing/2014/main" id="{8F4601BF-785C-88C8-019E-52BD73358F25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111" name="Ellipse 1110">
                <a:extLst>
                  <a:ext uri="{FF2B5EF4-FFF2-40B4-BE49-F238E27FC236}">
                    <a16:creationId xmlns:a16="http://schemas.microsoft.com/office/drawing/2014/main" id="{F51EE89B-CBE3-AC80-AFDD-80674F51C0D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12" name="Minuszeichen 1111">
                <a:extLst>
                  <a:ext uri="{FF2B5EF4-FFF2-40B4-BE49-F238E27FC236}">
                    <a16:creationId xmlns:a16="http://schemas.microsoft.com/office/drawing/2014/main" id="{22138755-4893-329C-5558-BA207A3A27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08" name="Gruppieren 1107">
              <a:extLst>
                <a:ext uri="{FF2B5EF4-FFF2-40B4-BE49-F238E27FC236}">
                  <a16:creationId xmlns:a16="http://schemas.microsoft.com/office/drawing/2014/main" id="{5FBAB335-2912-1024-D382-EC8E12E919C1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109" name="Ellipse 1108">
                <a:extLst>
                  <a:ext uri="{FF2B5EF4-FFF2-40B4-BE49-F238E27FC236}">
                    <a16:creationId xmlns:a16="http://schemas.microsoft.com/office/drawing/2014/main" id="{EE2054C5-2BFB-1555-8EDA-CB68E9AA2B6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10" name="Minuszeichen 1109">
                <a:extLst>
                  <a:ext uri="{FF2B5EF4-FFF2-40B4-BE49-F238E27FC236}">
                    <a16:creationId xmlns:a16="http://schemas.microsoft.com/office/drawing/2014/main" id="{D96F7863-BE3F-C1E7-03B0-F67BFF24826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86" name="Gruppieren 1185">
            <a:extLst>
              <a:ext uri="{FF2B5EF4-FFF2-40B4-BE49-F238E27FC236}">
                <a16:creationId xmlns:a16="http://schemas.microsoft.com/office/drawing/2014/main" id="{994E5759-2488-F5F0-5657-0DEDE48F2D78}"/>
              </a:ext>
            </a:extLst>
          </p:cNvPr>
          <p:cNvGrpSpPr>
            <a:grpSpLocks noChangeAspect="1"/>
          </p:cNvGrpSpPr>
          <p:nvPr/>
        </p:nvGrpSpPr>
        <p:grpSpPr>
          <a:xfrm>
            <a:off x="2144384" y="2294526"/>
            <a:ext cx="944149" cy="979578"/>
            <a:chOff x="3576000" y="816426"/>
            <a:chExt cx="5040000" cy="5229127"/>
          </a:xfrm>
        </p:grpSpPr>
        <p:grpSp>
          <p:nvGrpSpPr>
            <p:cNvPr id="1187" name="Magnesium ohne e-">
              <a:extLst>
                <a:ext uri="{FF2B5EF4-FFF2-40B4-BE49-F238E27FC236}">
                  <a16:creationId xmlns:a16="http://schemas.microsoft.com/office/drawing/2014/main" id="{5AF75456-5A22-F77D-8F92-30BFEA97928A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224" name="K-Schale">
                <a:extLst>
                  <a:ext uri="{FF2B5EF4-FFF2-40B4-BE49-F238E27FC236}">
                    <a16:creationId xmlns:a16="http://schemas.microsoft.com/office/drawing/2014/main" id="{A2735407-86D1-4FB9-5669-1622AFCD0385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225" name="Atomkern mit Protonen und Neutronen">
                <a:extLst>
                  <a:ext uri="{FF2B5EF4-FFF2-40B4-BE49-F238E27FC236}">
                    <a16:creationId xmlns:a16="http://schemas.microsoft.com/office/drawing/2014/main" id="{C88B56DA-6DD4-BC3B-2A7B-1A392799E60B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228" name="Atomkern">
                  <a:extLst>
                    <a:ext uri="{FF2B5EF4-FFF2-40B4-BE49-F238E27FC236}">
                      <a16:creationId xmlns:a16="http://schemas.microsoft.com/office/drawing/2014/main" id="{5ACE8F86-D1A2-6527-6EB9-1650916D1758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229" name="Gruppieren 1228">
                  <a:extLst>
                    <a:ext uri="{FF2B5EF4-FFF2-40B4-BE49-F238E27FC236}">
                      <a16:creationId xmlns:a16="http://schemas.microsoft.com/office/drawing/2014/main" id="{3F8F195E-43A4-E3C2-15A5-12E25766489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75" name="Ellipse 1274">
                    <a:extLst>
                      <a:ext uri="{FF2B5EF4-FFF2-40B4-BE49-F238E27FC236}">
                        <a16:creationId xmlns:a16="http://schemas.microsoft.com/office/drawing/2014/main" id="{62605086-1BB9-25AB-B2B6-29690890BD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6" name="Additionszeichen 1275">
                    <a:extLst>
                      <a:ext uri="{FF2B5EF4-FFF2-40B4-BE49-F238E27FC236}">
                        <a16:creationId xmlns:a16="http://schemas.microsoft.com/office/drawing/2014/main" id="{39B65C62-9BC3-0ACE-1CCB-9339A683055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0" name="Gruppieren 1229">
                  <a:extLst>
                    <a:ext uri="{FF2B5EF4-FFF2-40B4-BE49-F238E27FC236}">
                      <a16:creationId xmlns:a16="http://schemas.microsoft.com/office/drawing/2014/main" id="{9D0E7E6B-CB69-2872-D012-D9B9574A613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73" name="Ellipse 1272">
                    <a:extLst>
                      <a:ext uri="{FF2B5EF4-FFF2-40B4-BE49-F238E27FC236}">
                        <a16:creationId xmlns:a16="http://schemas.microsoft.com/office/drawing/2014/main" id="{34B5123A-D974-DB59-C5F5-FDDC25542C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4" name="Additionszeichen 1273">
                    <a:extLst>
                      <a:ext uri="{FF2B5EF4-FFF2-40B4-BE49-F238E27FC236}">
                        <a16:creationId xmlns:a16="http://schemas.microsoft.com/office/drawing/2014/main" id="{577D4006-4781-D040-B959-1DCDC3520ED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1" name="Gruppieren 1230">
                  <a:extLst>
                    <a:ext uri="{FF2B5EF4-FFF2-40B4-BE49-F238E27FC236}">
                      <a16:creationId xmlns:a16="http://schemas.microsoft.com/office/drawing/2014/main" id="{39DFB11B-9E56-FDE5-919C-A05C0694DBC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71" name="Ellipse 1270">
                    <a:extLst>
                      <a:ext uri="{FF2B5EF4-FFF2-40B4-BE49-F238E27FC236}">
                        <a16:creationId xmlns:a16="http://schemas.microsoft.com/office/drawing/2014/main" id="{14271DF1-3328-DBFB-4B69-09B06D6E3CE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2" name="Additionszeichen 1271">
                    <a:extLst>
                      <a:ext uri="{FF2B5EF4-FFF2-40B4-BE49-F238E27FC236}">
                        <a16:creationId xmlns:a16="http://schemas.microsoft.com/office/drawing/2014/main" id="{EFFB285E-6603-B71F-3148-3304B602D34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2" name="Gruppieren 1231">
                  <a:extLst>
                    <a:ext uri="{FF2B5EF4-FFF2-40B4-BE49-F238E27FC236}">
                      <a16:creationId xmlns:a16="http://schemas.microsoft.com/office/drawing/2014/main" id="{8F692DA4-1DE1-5AD7-FAE4-8B8A53435F6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69" name="Ellipse 1268">
                    <a:extLst>
                      <a:ext uri="{FF2B5EF4-FFF2-40B4-BE49-F238E27FC236}">
                        <a16:creationId xmlns:a16="http://schemas.microsoft.com/office/drawing/2014/main" id="{4E6EF381-498A-344A-B547-E750BCF428E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0" name="Additionszeichen 1269">
                    <a:extLst>
                      <a:ext uri="{FF2B5EF4-FFF2-40B4-BE49-F238E27FC236}">
                        <a16:creationId xmlns:a16="http://schemas.microsoft.com/office/drawing/2014/main" id="{DD2ABAAB-D08C-CCF4-0C08-D066225D28C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3" name="Gruppieren 1232">
                  <a:extLst>
                    <a:ext uri="{FF2B5EF4-FFF2-40B4-BE49-F238E27FC236}">
                      <a16:creationId xmlns:a16="http://schemas.microsoft.com/office/drawing/2014/main" id="{731BD2B9-9E1B-252B-0CA0-232AC81084D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67" name="Ellipse 1266">
                    <a:extLst>
                      <a:ext uri="{FF2B5EF4-FFF2-40B4-BE49-F238E27FC236}">
                        <a16:creationId xmlns:a16="http://schemas.microsoft.com/office/drawing/2014/main" id="{8D4C21AB-4C80-57EF-130C-5053071550E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8" name="Additionszeichen 1267">
                    <a:extLst>
                      <a:ext uri="{FF2B5EF4-FFF2-40B4-BE49-F238E27FC236}">
                        <a16:creationId xmlns:a16="http://schemas.microsoft.com/office/drawing/2014/main" id="{B6EA147A-C07D-68C1-0BE7-34A13A8414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4" name="Gruppieren 1233">
                  <a:extLst>
                    <a:ext uri="{FF2B5EF4-FFF2-40B4-BE49-F238E27FC236}">
                      <a16:creationId xmlns:a16="http://schemas.microsoft.com/office/drawing/2014/main" id="{933C622F-C56C-2C6C-9455-203993193B7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65" name="Ellipse 1264">
                    <a:extLst>
                      <a:ext uri="{FF2B5EF4-FFF2-40B4-BE49-F238E27FC236}">
                        <a16:creationId xmlns:a16="http://schemas.microsoft.com/office/drawing/2014/main" id="{A2C9CFB7-DEF3-A77A-A1C7-C38C2B9FFE4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6" name="Additionszeichen 1265">
                    <a:extLst>
                      <a:ext uri="{FF2B5EF4-FFF2-40B4-BE49-F238E27FC236}">
                        <a16:creationId xmlns:a16="http://schemas.microsoft.com/office/drawing/2014/main" id="{17BE2D6F-5F7C-0F22-D905-81CBD5FFF5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5" name="Gruppieren 1234">
                  <a:extLst>
                    <a:ext uri="{FF2B5EF4-FFF2-40B4-BE49-F238E27FC236}">
                      <a16:creationId xmlns:a16="http://schemas.microsoft.com/office/drawing/2014/main" id="{1B94DCF5-91A9-2F3F-ED81-6D175522B4B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63" name="Ellipse 1262">
                    <a:extLst>
                      <a:ext uri="{FF2B5EF4-FFF2-40B4-BE49-F238E27FC236}">
                        <a16:creationId xmlns:a16="http://schemas.microsoft.com/office/drawing/2014/main" id="{8CDA0929-AF0A-AC62-C7B2-D940B3D175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4" name="Additionszeichen 1263">
                    <a:extLst>
                      <a:ext uri="{FF2B5EF4-FFF2-40B4-BE49-F238E27FC236}">
                        <a16:creationId xmlns:a16="http://schemas.microsoft.com/office/drawing/2014/main" id="{090F3C3C-7E2D-95F0-DA5B-951ED8C5138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6" name="Gruppieren 1235">
                  <a:extLst>
                    <a:ext uri="{FF2B5EF4-FFF2-40B4-BE49-F238E27FC236}">
                      <a16:creationId xmlns:a16="http://schemas.microsoft.com/office/drawing/2014/main" id="{AE12C796-F568-7517-CA2C-823E18D9CB9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61" name="Ellipse 1260">
                    <a:extLst>
                      <a:ext uri="{FF2B5EF4-FFF2-40B4-BE49-F238E27FC236}">
                        <a16:creationId xmlns:a16="http://schemas.microsoft.com/office/drawing/2014/main" id="{20187DB0-F5D6-9FBC-76D1-08EB0FD4B96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2" name="Additionszeichen 1261">
                    <a:extLst>
                      <a:ext uri="{FF2B5EF4-FFF2-40B4-BE49-F238E27FC236}">
                        <a16:creationId xmlns:a16="http://schemas.microsoft.com/office/drawing/2014/main" id="{A52AE9CB-87B1-FED4-E0D9-06F3DF39CAE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7" name="Gruppieren 1236">
                  <a:extLst>
                    <a:ext uri="{FF2B5EF4-FFF2-40B4-BE49-F238E27FC236}">
                      <a16:creationId xmlns:a16="http://schemas.microsoft.com/office/drawing/2014/main" id="{FD7E1086-DD5A-67C4-EF1A-7288E2B4B1A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59" name="Ellipse 1258">
                    <a:extLst>
                      <a:ext uri="{FF2B5EF4-FFF2-40B4-BE49-F238E27FC236}">
                        <a16:creationId xmlns:a16="http://schemas.microsoft.com/office/drawing/2014/main" id="{0DA7E691-91E2-C3F4-C17D-9391F69C089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0" name="Additionszeichen 1259">
                    <a:extLst>
                      <a:ext uri="{FF2B5EF4-FFF2-40B4-BE49-F238E27FC236}">
                        <a16:creationId xmlns:a16="http://schemas.microsoft.com/office/drawing/2014/main" id="{56B67E3C-EDFF-95A5-574D-50986BC51ED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8" name="Gruppieren 1237">
                  <a:extLst>
                    <a:ext uri="{FF2B5EF4-FFF2-40B4-BE49-F238E27FC236}">
                      <a16:creationId xmlns:a16="http://schemas.microsoft.com/office/drawing/2014/main" id="{0DE032B8-F834-57DC-59E4-DECAF65FBD8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57" name="Ellipse 1256">
                    <a:extLst>
                      <a:ext uri="{FF2B5EF4-FFF2-40B4-BE49-F238E27FC236}">
                        <a16:creationId xmlns:a16="http://schemas.microsoft.com/office/drawing/2014/main" id="{F96F74D5-A68A-0347-305F-CAF634286A0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58" name="Additionszeichen 1257">
                    <a:extLst>
                      <a:ext uri="{FF2B5EF4-FFF2-40B4-BE49-F238E27FC236}">
                        <a16:creationId xmlns:a16="http://schemas.microsoft.com/office/drawing/2014/main" id="{5A611461-5E93-9E89-5CE9-4C920E6E300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9" name="Gruppieren 1238">
                  <a:extLst>
                    <a:ext uri="{FF2B5EF4-FFF2-40B4-BE49-F238E27FC236}">
                      <a16:creationId xmlns:a16="http://schemas.microsoft.com/office/drawing/2014/main" id="{94C95411-F719-502A-0B2B-789C6F859EA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55" name="Ellipse 1254">
                    <a:extLst>
                      <a:ext uri="{FF2B5EF4-FFF2-40B4-BE49-F238E27FC236}">
                        <a16:creationId xmlns:a16="http://schemas.microsoft.com/office/drawing/2014/main" id="{EEE543CD-241F-0172-904E-FE19F7181B4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56" name="Additionszeichen 1255">
                    <a:extLst>
                      <a:ext uri="{FF2B5EF4-FFF2-40B4-BE49-F238E27FC236}">
                        <a16:creationId xmlns:a16="http://schemas.microsoft.com/office/drawing/2014/main" id="{9893B837-B856-A22E-6C76-3B21DBBD02B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40" name="Gruppieren 1239">
                  <a:extLst>
                    <a:ext uri="{FF2B5EF4-FFF2-40B4-BE49-F238E27FC236}">
                      <a16:creationId xmlns:a16="http://schemas.microsoft.com/office/drawing/2014/main" id="{018D0E08-6C63-46AA-15C5-2157FD8174B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53" name="Ellipse 1252">
                    <a:extLst>
                      <a:ext uri="{FF2B5EF4-FFF2-40B4-BE49-F238E27FC236}">
                        <a16:creationId xmlns:a16="http://schemas.microsoft.com/office/drawing/2014/main" id="{F2EC5E2F-8875-8526-730C-DB0B3274F3B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54" name="Additionszeichen 1253">
                    <a:extLst>
                      <a:ext uri="{FF2B5EF4-FFF2-40B4-BE49-F238E27FC236}">
                        <a16:creationId xmlns:a16="http://schemas.microsoft.com/office/drawing/2014/main" id="{A03A989D-0FA0-1391-7E5C-C3B13FE6D53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241" name="Ellipse 1240">
                  <a:extLst>
                    <a:ext uri="{FF2B5EF4-FFF2-40B4-BE49-F238E27FC236}">
                      <a16:creationId xmlns:a16="http://schemas.microsoft.com/office/drawing/2014/main" id="{E8F92464-1632-E78E-6962-5CB70C180A81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2" name="Ellipse 1241">
                  <a:extLst>
                    <a:ext uri="{FF2B5EF4-FFF2-40B4-BE49-F238E27FC236}">
                      <a16:creationId xmlns:a16="http://schemas.microsoft.com/office/drawing/2014/main" id="{DAA4BC41-83E8-038C-3116-C472907E9535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3" name="Ellipse 1242">
                  <a:extLst>
                    <a:ext uri="{FF2B5EF4-FFF2-40B4-BE49-F238E27FC236}">
                      <a16:creationId xmlns:a16="http://schemas.microsoft.com/office/drawing/2014/main" id="{731C57EF-D58A-791F-5689-B34A3740E4EB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4" name="Ellipse 1243">
                  <a:extLst>
                    <a:ext uri="{FF2B5EF4-FFF2-40B4-BE49-F238E27FC236}">
                      <a16:creationId xmlns:a16="http://schemas.microsoft.com/office/drawing/2014/main" id="{17B76542-22F2-01BC-F0AA-E209C925DDE7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5" name="Ellipse 1244">
                  <a:extLst>
                    <a:ext uri="{FF2B5EF4-FFF2-40B4-BE49-F238E27FC236}">
                      <a16:creationId xmlns:a16="http://schemas.microsoft.com/office/drawing/2014/main" id="{2551F1F6-A5E7-CE47-E121-174177A4A131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6" name="Ellipse 1245">
                  <a:extLst>
                    <a:ext uri="{FF2B5EF4-FFF2-40B4-BE49-F238E27FC236}">
                      <a16:creationId xmlns:a16="http://schemas.microsoft.com/office/drawing/2014/main" id="{850ED681-D08A-A73D-B6A0-489844772771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7" name="Ellipse 1246">
                  <a:extLst>
                    <a:ext uri="{FF2B5EF4-FFF2-40B4-BE49-F238E27FC236}">
                      <a16:creationId xmlns:a16="http://schemas.microsoft.com/office/drawing/2014/main" id="{B2E24ED7-4F60-6739-994C-33CC00800A33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8" name="Ellipse 1247">
                  <a:extLst>
                    <a:ext uri="{FF2B5EF4-FFF2-40B4-BE49-F238E27FC236}">
                      <a16:creationId xmlns:a16="http://schemas.microsoft.com/office/drawing/2014/main" id="{0FBB4FEB-9694-8397-D123-073415AB4185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9" name="Ellipse 1248">
                  <a:extLst>
                    <a:ext uri="{FF2B5EF4-FFF2-40B4-BE49-F238E27FC236}">
                      <a16:creationId xmlns:a16="http://schemas.microsoft.com/office/drawing/2014/main" id="{7700D35A-4036-69DF-D662-6BDA0E95C352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50" name="Ellipse 1249">
                  <a:extLst>
                    <a:ext uri="{FF2B5EF4-FFF2-40B4-BE49-F238E27FC236}">
                      <a16:creationId xmlns:a16="http://schemas.microsoft.com/office/drawing/2014/main" id="{2D492038-5055-3404-4FF3-A57F12EBE313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51" name="Ellipse 1250">
                  <a:extLst>
                    <a:ext uri="{FF2B5EF4-FFF2-40B4-BE49-F238E27FC236}">
                      <a16:creationId xmlns:a16="http://schemas.microsoft.com/office/drawing/2014/main" id="{0BBF154B-0B47-CB23-9CB5-65293FD91A9B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52" name="Ellipse 1251">
                  <a:extLst>
                    <a:ext uri="{FF2B5EF4-FFF2-40B4-BE49-F238E27FC236}">
                      <a16:creationId xmlns:a16="http://schemas.microsoft.com/office/drawing/2014/main" id="{9C488AC0-2E25-063E-FB46-DFF4072B2851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226" name="L-Schale">
                <a:extLst>
                  <a:ext uri="{FF2B5EF4-FFF2-40B4-BE49-F238E27FC236}">
                    <a16:creationId xmlns:a16="http://schemas.microsoft.com/office/drawing/2014/main" id="{D8C85C97-A468-8493-1168-C9495ACBA55F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7" name="M-Schale">
                <a:extLst>
                  <a:ext uri="{FF2B5EF4-FFF2-40B4-BE49-F238E27FC236}">
                    <a16:creationId xmlns:a16="http://schemas.microsoft.com/office/drawing/2014/main" id="{785A5ABE-2BD1-90FD-C7B2-78699A072315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88" name="Gruppieren 1187">
              <a:extLst>
                <a:ext uri="{FF2B5EF4-FFF2-40B4-BE49-F238E27FC236}">
                  <a16:creationId xmlns:a16="http://schemas.microsoft.com/office/drawing/2014/main" id="{395A8BE4-57DB-27E3-8DF3-E48824D7B76F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222" name="Ellipse 1221">
                <a:extLst>
                  <a:ext uri="{FF2B5EF4-FFF2-40B4-BE49-F238E27FC236}">
                    <a16:creationId xmlns:a16="http://schemas.microsoft.com/office/drawing/2014/main" id="{06A04B29-88FD-E55F-07ED-E3B2EF4058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3" name="Minuszeichen 1222">
                <a:extLst>
                  <a:ext uri="{FF2B5EF4-FFF2-40B4-BE49-F238E27FC236}">
                    <a16:creationId xmlns:a16="http://schemas.microsoft.com/office/drawing/2014/main" id="{FE110624-7CDC-0741-4971-921CCDED9F8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89" name="Gruppieren 1188">
              <a:extLst>
                <a:ext uri="{FF2B5EF4-FFF2-40B4-BE49-F238E27FC236}">
                  <a16:creationId xmlns:a16="http://schemas.microsoft.com/office/drawing/2014/main" id="{A4B87136-C210-8B50-19CA-C83D583C5091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220" name="Ellipse 1219">
                <a:extLst>
                  <a:ext uri="{FF2B5EF4-FFF2-40B4-BE49-F238E27FC236}">
                    <a16:creationId xmlns:a16="http://schemas.microsoft.com/office/drawing/2014/main" id="{86A55102-C006-2166-CE76-F5A1A199900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1" name="Minuszeichen 1220">
                <a:extLst>
                  <a:ext uri="{FF2B5EF4-FFF2-40B4-BE49-F238E27FC236}">
                    <a16:creationId xmlns:a16="http://schemas.microsoft.com/office/drawing/2014/main" id="{3B1EDEDE-7386-5A1B-31C4-6655AC9FF96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0" name="Gruppieren 1189">
              <a:extLst>
                <a:ext uri="{FF2B5EF4-FFF2-40B4-BE49-F238E27FC236}">
                  <a16:creationId xmlns:a16="http://schemas.microsoft.com/office/drawing/2014/main" id="{50AACB27-8020-21D2-D96A-DA53561F5702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218" name="Ellipse 1217">
                <a:extLst>
                  <a:ext uri="{FF2B5EF4-FFF2-40B4-BE49-F238E27FC236}">
                    <a16:creationId xmlns:a16="http://schemas.microsoft.com/office/drawing/2014/main" id="{7B8E95DE-5FC9-7D34-5016-F14F337966D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9" name="Minuszeichen 1218">
                <a:extLst>
                  <a:ext uri="{FF2B5EF4-FFF2-40B4-BE49-F238E27FC236}">
                    <a16:creationId xmlns:a16="http://schemas.microsoft.com/office/drawing/2014/main" id="{9E2E397E-868C-2327-8D5B-69D4F972F06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1" name="Gruppieren 1190">
              <a:extLst>
                <a:ext uri="{FF2B5EF4-FFF2-40B4-BE49-F238E27FC236}">
                  <a16:creationId xmlns:a16="http://schemas.microsoft.com/office/drawing/2014/main" id="{8AC5A9EF-EF39-A0EA-05CA-48476FFF72CE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216" name="Ellipse 1215">
                <a:extLst>
                  <a:ext uri="{FF2B5EF4-FFF2-40B4-BE49-F238E27FC236}">
                    <a16:creationId xmlns:a16="http://schemas.microsoft.com/office/drawing/2014/main" id="{33B11745-B4E7-1F9B-C417-879364AA758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7" name="Minuszeichen 1216">
                <a:extLst>
                  <a:ext uri="{FF2B5EF4-FFF2-40B4-BE49-F238E27FC236}">
                    <a16:creationId xmlns:a16="http://schemas.microsoft.com/office/drawing/2014/main" id="{536BF8C8-BFC9-C399-8E6E-B72F9F688CC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2" name="Gruppieren 1191">
              <a:extLst>
                <a:ext uri="{FF2B5EF4-FFF2-40B4-BE49-F238E27FC236}">
                  <a16:creationId xmlns:a16="http://schemas.microsoft.com/office/drawing/2014/main" id="{806E9823-3F29-5912-E14A-C2E043807C5B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214" name="Ellipse 1213">
                <a:extLst>
                  <a:ext uri="{FF2B5EF4-FFF2-40B4-BE49-F238E27FC236}">
                    <a16:creationId xmlns:a16="http://schemas.microsoft.com/office/drawing/2014/main" id="{5F23895F-6176-FF6C-CD3F-0973FE77EB2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5" name="Minuszeichen 1214">
                <a:extLst>
                  <a:ext uri="{FF2B5EF4-FFF2-40B4-BE49-F238E27FC236}">
                    <a16:creationId xmlns:a16="http://schemas.microsoft.com/office/drawing/2014/main" id="{01EA69AB-0280-BA14-62D0-6E22CA3900F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3" name="Gruppieren 1192">
              <a:extLst>
                <a:ext uri="{FF2B5EF4-FFF2-40B4-BE49-F238E27FC236}">
                  <a16:creationId xmlns:a16="http://schemas.microsoft.com/office/drawing/2014/main" id="{28C6B24E-E9B3-940A-BE39-58BEC678E816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212" name="Ellipse 1211">
                <a:extLst>
                  <a:ext uri="{FF2B5EF4-FFF2-40B4-BE49-F238E27FC236}">
                    <a16:creationId xmlns:a16="http://schemas.microsoft.com/office/drawing/2014/main" id="{54B2BE0A-D11A-1521-406C-EA56C35708A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3" name="Minuszeichen 1212">
                <a:extLst>
                  <a:ext uri="{FF2B5EF4-FFF2-40B4-BE49-F238E27FC236}">
                    <a16:creationId xmlns:a16="http://schemas.microsoft.com/office/drawing/2014/main" id="{3960C72B-D91B-2EFE-A6DC-377D793B57E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4" name="Gruppieren 1193">
              <a:extLst>
                <a:ext uri="{FF2B5EF4-FFF2-40B4-BE49-F238E27FC236}">
                  <a16:creationId xmlns:a16="http://schemas.microsoft.com/office/drawing/2014/main" id="{3F3BA313-B3DB-FC68-0111-BEFE7126FDA0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210" name="Ellipse 1209">
                <a:extLst>
                  <a:ext uri="{FF2B5EF4-FFF2-40B4-BE49-F238E27FC236}">
                    <a16:creationId xmlns:a16="http://schemas.microsoft.com/office/drawing/2014/main" id="{536B1CB4-93E8-B204-8E0C-1212DA39CD5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1" name="Minuszeichen 1210">
                <a:extLst>
                  <a:ext uri="{FF2B5EF4-FFF2-40B4-BE49-F238E27FC236}">
                    <a16:creationId xmlns:a16="http://schemas.microsoft.com/office/drawing/2014/main" id="{1A1ED369-EB85-24BA-6CD2-914AF196F77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5" name="Gruppieren 1194">
              <a:extLst>
                <a:ext uri="{FF2B5EF4-FFF2-40B4-BE49-F238E27FC236}">
                  <a16:creationId xmlns:a16="http://schemas.microsoft.com/office/drawing/2014/main" id="{1C8BF32E-D351-89C3-D36D-72677F6C8720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208" name="Ellipse 1207">
                <a:extLst>
                  <a:ext uri="{FF2B5EF4-FFF2-40B4-BE49-F238E27FC236}">
                    <a16:creationId xmlns:a16="http://schemas.microsoft.com/office/drawing/2014/main" id="{07BA07C7-1ED3-9670-1E8A-4DA8AEF253F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9" name="Minuszeichen 1208">
                <a:extLst>
                  <a:ext uri="{FF2B5EF4-FFF2-40B4-BE49-F238E27FC236}">
                    <a16:creationId xmlns:a16="http://schemas.microsoft.com/office/drawing/2014/main" id="{D3D7FD2A-9068-B086-5E14-088C0DAD14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6" name="Gruppieren 1195">
              <a:extLst>
                <a:ext uri="{FF2B5EF4-FFF2-40B4-BE49-F238E27FC236}">
                  <a16:creationId xmlns:a16="http://schemas.microsoft.com/office/drawing/2014/main" id="{00C9A5CB-5880-F571-483D-9841888F344C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206" name="Ellipse 1205">
                <a:extLst>
                  <a:ext uri="{FF2B5EF4-FFF2-40B4-BE49-F238E27FC236}">
                    <a16:creationId xmlns:a16="http://schemas.microsoft.com/office/drawing/2014/main" id="{4A104CEA-4447-F59A-9C5B-0D400AF8F6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7" name="Minuszeichen 1206">
                <a:extLst>
                  <a:ext uri="{FF2B5EF4-FFF2-40B4-BE49-F238E27FC236}">
                    <a16:creationId xmlns:a16="http://schemas.microsoft.com/office/drawing/2014/main" id="{912CC79A-A8FD-703C-BB4B-994EB1563FA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7" name="Gruppieren 1196">
              <a:extLst>
                <a:ext uri="{FF2B5EF4-FFF2-40B4-BE49-F238E27FC236}">
                  <a16:creationId xmlns:a16="http://schemas.microsoft.com/office/drawing/2014/main" id="{0A0A828D-96F3-C0D8-706A-4850B6F2DBDE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204" name="Ellipse 1203">
                <a:extLst>
                  <a:ext uri="{FF2B5EF4-FFF2-40B4-BE49-F238E27FC236}">
                    <a16:creationId xmlns:a16="http://schemas.microsoft.com/office/drawing/2014/main" id="{647F8687-058A-3BCD-32D1-2BEEE89BF59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5" name="Minuszeichen 1204">
                <a:extLst>
                  <a:ext uri="{FF2B5EF4-FFF2-40B4-BE49-F238E27FC236}">
                    <a16:creationId xmlns:a16="http://schemas.microsoft.com/office/drawing/2014/main" id="{A17590FD-8957-4D68-272D-39D043650B6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8" name="Gruppieren 1197">
              <a:extLst>
                <a:ext uri="{FF2B5EF4-FFF2-40B4-BE49-F238E27FC236}">
                  <a16:creationId xmlns:a16="http://schemas.microsoft.com/office/drawing/2014/main" id="{A959BEFE-B334-8F22-4088-EBBF381A7E27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202" name="Ellipse 1201">
                <a:extLst>
                  <a:ext uri="{FF2B5EF4-FFF2-40B4-BE49-F238E27FC236}">
                    <a16:creationId xmlns:a16="http://schemas.microsoft.com/office/drawing/2014/main" id="{6EC1E051-87C9-B4B1-10E4-B4F982EED0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3" name="Minuszeichen 1202">
                <a:extLst>
                  <a:ext uri="{FF2B5EF4-FFF2-40B4-BE49-F238E27FC236}">
                    <a16:creationId xmlns:a16="http://schemas.microsoft.com/office/drawing/2014/main" id="{F3AF8E1C-441B-F5CE-3741-A37365487F8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9" name="Gruppieren 1198">
              <a:extLst>
                <a:ext uri="{FF2B5EF4-FFF2-40B4-BE49-F238E27FC236}">
                  <a16:creationId xmlns:a16="http://schemas.microsoft.com/office/drawing/2014/main" id="{A39313C3-88AB-4426-59FA-DD0081715AA5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200" name="Ellipse 1199">
                <a:extLst>
                  <a:ext uri="{FF2B5EF4-FFF2-40B4-BE49-F238E27FC236}">
                    <a16:creationId xmlns:a16="http://schemas.microsoft.com/office/drawing/2014/main" id="{FBEB6D88-AAD4-D158-FD8F-F1729FFED93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1" name="Minuszeichen 1200">
                <a:extLst>
                  <a:ext uri="{FF2B5EF4-FFF2-40B4-BE49-F238E27FC236}">
                    <a16:creationId xmlns:a16="http://schemas.microsoft.com/office/drawing/2014/main" id="{6C9041CE-BC2F-D1F6-6091-DAC252720EA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77" name="Gruppieren 1276">
            <a:extLst>
              <a:ext uri="{FF2B5EF4-FFF2-40B4-BE49-F238E27FC236}">
                <a16:creationId xmlns:a16="http://schemas.microsoft.com/office/drawing/2014/main" id="{53A092E8-05BA-2AB2-55BC-9226C48276E5}"/>
              </a:ext>
            </a:extLst>
          </p:cNvPr>
          <p:cNvGrpSpPr>
            <a:grpSpLocks noChangeAspect="1"/>
          </p:cNvGrpSpPr>
          <p:nvPr/>
        </p:nvGrpSpPr>
        <p:grpSpPr>
          <a:xfrm>
            <a:off x="3430960" y="2292690"/>
            <a:ext cx="944149" cy="979578"/>
            <a:chOff x="3576000" y="816426"/>
            <a:chExt cx="5040000" cy="5229127"/>
          </a:xfrm>
        </p:grpSpPr>
        <p:grpSp>
          <p:nvGrpSpPr>
            <p:cNvPr id="1278" name="Magnesium ohne e-">
              <a:extLst>
                <a:ext uri="{FF2B5EF4-FFF2-40B4-BE49-F238E27FC236}">
                  <a16:creationId xmlns:a16="http://schemas.microsoft.com/office/drawing/2014/main" id="{1671B624-EAC6-918A-2E97-10A553B94589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315" name="K-Schale">
                <a:extLst>
                  <a:ext uri="{FF2B5EF4-FFF2-40B4-BE49-F238E27FC236}">
                    <a16:creationId xmlns:a16="http://schemas.microsoft.com/office/drawing/2014/main" id="{DD432623-0B95-5B97-1D58-67686E57BA6A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316" name="Atomkern mit Protonen und Neutronen">
                <a:extLst>
                  <a:ext uri="{FF2B5EF4-FFF2-40B4-BE49-F238E27FC236}">
                    <a16:creationId xmlns:a16="http://schemas.microsoft.com/office/drawing/2014/main" id="{D13572E4-8985-CBD1-AA18-91FA020FACEB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319" name="Atomkern">
                  <a:extLst>
                    <a:ext uri="{FF2B5EF4-FFF2-40B4-BE49-F238E27FC236}">
                      <a16:creationId xmlns:a16="http://schemas.microsoft.com/office/drawing/2014/main" id="{2160023D-A09F-129C-3B98-0AF088E21884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320" name="Gruppieren 1319">
                  <a:extLst>
                    <a:ext uri="{FF2B5EF4-FFF2-40B4-BE49-F238E27FC236}">
                      <a16:creationId xmlns:a16="http://schemas.microsoft.com/office/drawing/2014/main" id="{A321C1F2-7AF9-6BD4-1F1D-9A4B7872E52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66" name="Ellipse 1365">
                    <a:extLst>
                      <a:ext uri="{FF2B5EF4-FFF2-40B4-BE49-F238E27FC236}">
                        <a16:creationId xmlns:a16="http://schemas.microsoft.com/office/drawing/2014/main" id="{A1B11A04-0048-D4BF-0DF2-AB207791B0E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67" name="Additionszeichen 1366">
                    <a:extLst>
                      <a:ext uri="{FF2B5EF4-FFF2-40B4-BE49-F238E27FC236}">
                        <a16:creationId xmlns:a16="http://schemas.microsoft.com/office/drawing/2014/main" id="{09810CAA-DABF-04C8-B093-01650DE80C0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1" name="Gruppieren 1320">
                  <a:extLst>
                    <a:ext uri="{FF2B5EF4-FFF2-40B4-BE49-F238E27FC236}">
                      <a16:creationId xmlns:a16="http://schemas.microsoft.com/office/drawing/2014/main" id="{D1216538-1975-4085-039D-C6566B21DB7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64" name="Ellipse 1363">
                    <a:extLst>
                      <a:ext uri="{FF2B5EF4-FFF2-40B4-BE49-F238E27FC236}">
                        <a16:creationId xmlns:a16="http://schemas.microsoft.com/office/drawing/2014/main" id="{6745917A-6B57-3255-9DE6-69676272832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65" name="Additionszeichen 1364">
                    <a:extLst>
                      <a:ext uri="{FF2B5EF4-FFF2-40B4-BE49-F238E27FC236}">
                        <a16:creationId xmlns:a16="http://schemas.microsoft.com/office/drawing/2014/main" id="{8055DBA4-E613-B71A-D59C-B5ED6D8C03C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2" name="Gruppieren 1321">
                  <a:extLst>
                    <a:ext uri="{FF2B5EF4-FFF2-40B4-BE49-F238E27FC236}">
                      <a16:creationId xmlns:a16="http://schemas.microsoft.com/office/drawing/2014/main" id="{AC57D7FA-CA05-62AA-F718-C308B83D7E1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62" name="Ellipse 1361">
                    <a:extLst>
                      <a:ext uri="{FF2B5EF4-FFF2-40B4-BE49-F238E27FC236}">
                        <a16:creationId xmlns:a16="http://schemas.microsoft.com/office/drawing/2014/main" id="{A0E5DD06-8AB9-EBBB-5F06-DEFED3BC605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63" name="Additionszeichen 1362">
                    <a:extLst>
                      <a:ext uri="{FF2B5EF4-FFF2-40B4-BE49-F238E27FC236}">
                        <a16:creationId xmlns:a16="http://schemas.microsoft.com/office/drawing/2014/main" id="{B4F95830-0BDF-1D29-E9A1-93DFE2CCB42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3" name="Gruppieren 1322">
                  <a:extLst>
                    <a:ext uri="{FF2B5EF4-FFF2-40B4-BE49-F238E27FC236}">
                      <a16:creationId xmlns:a16="http://schemas.microsoft.com/office/drawing/2014/main" id="{5063F93C-811C-E00D-B8B6-E56B6B65E91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60" name="Ellipse 1359">
                    <a:extLst>
                      <a:ext uri="{FF2B5EF4-FFF2-40B4-BE49-F238E27FC236}">
                        <a16:creationId xmlns:a16="http://schemas.microsoft.com/office/drawing/2014/main" id="{CD153290-3945-C0B4-D09D-6DC249F934B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61" name="Additionszeichen 1360">
                    <a:extLst>
                      <a:ext uri="{FF2B5EF4-FFF2-40B4-BE49-F238E27FC236}">
                        <a16:creationId xmlns:a16="http://schemas.microsoft.com/office/drawing/2014/main" id="{75C59750-FA0F-9498-F7B2-BA207653B2D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4" name="Gruppieren 1323">
                  <a:extLst>
                    <a:ext uri="{FF2B5EF4-FFF2-40B4-BE49-F238E27FC236}">
                      <a16:creationId xmlns:a16="http://schemas.microsoft.com/office/drawing/2014/main" id="{32632453-531F-7449-ED26-FB58EC7B495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58" name="Ellipse 1357">
                    <a:extLst>
                      <a:ext uri="{FF2B5EF4-FFF2-40B4-BE49-F238E27FC236}">
                        <a16:creationId xmlns:a16="http://schemas.microsoft.com/office/drawing/2014/main" id="{8FF8972C-F92A-C5E8-59F0-04A6ABBA04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9" name="Additionszeichen 1358">
                    <a:extLst>
                      <a:ext uri="{FF2B5EF4-FFF2-40B4-BE49-F238E27FC236}">
                        <a16:creationId xmlns:a16="http://schemas.microsoft.com/office/drawing/2014/main" id="{5DC45C0A-CBF2-AF96-E88C-14BDC912F9C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5" name="Gruppieren 1324">
                  <a:extLst>
                    <a:ext uri="{FF2B5EF4-FFF2-40B4-BE49-F238E27FC236}">
                      <a16:creationId xmlns:a16="http://schemas.microsoft.com/office/drawing/2014/main" id="{CE1FF8D2-0A01-4136-CE77-3BA1D56A474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56" name="Ellipse 1355">
                    <a:extLst>
                      <a:ext uri="{FF2B5EF4-FFF2-40B4-BE49-F238E27FC236}">
                        <a16:creationId xmlns:a16="http://schemas.microsoft.com/office/drawing/2014/main" id="{65D74B86-B4A0-A4C8-1E16-1CB4D1B0496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7" name="Additionszeichen 1356">
                    <a:extLst>
                      <a:ext uri="{FF2B5EF4-FFF2-40B4-BE49-F238E27FC236}">
                        <a16:creationId xmlns:a16="http://schemas.microsoft.com/office/drawing/2014/main" id="{FC76E4D4-1B3C-DDF5-F81C-EB8DEAEFE7B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6" name="Gruppieren 1325">
                  <a:extLst>
                    <a:ext uri="{FF2B5EF4-FFF2-40B4-BE49-F238E27FC236}">
                      <a16:creationId xmlns:a16="http://schemas.microsoft.com/office/drawing/2014/main" id="{FB69336D-E698-92FF-EE0D-D46BF20B9A9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54" name="Ellipse 1353">
                    <a:extLst>
                      <a:ext uri="{FF2B5EF4-FFF2-40B4-BE49-F238E27FC236}">
                        <a16:creationId xmlns:a16="http://schemas.microsoft.com/office/drawing/2014/main" id="{5AD33DAC-04C7-6EBE-CAD0-929D384A81D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5" name="Additionszeichen 1354">
                    <a:extLst>
                      <a:ext uri="{FF2B5EF4-FFF2-40B4-BE49-F238E27FC236}">
                        <a16:creationId xmlns:a16="http://schemas.microsoft.com/office/drawing/2014/main" id="{FCD91C87-E058-2E98-D4BE-2EE2E47BB54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7" name="Gruppieren 1326">
                  <a:extLst>
                    <a:ext uri="{FF2B5EF4-FFF2-40B4-BE49-F238E27FC236}">
                      <a16:creationId xmlns:a16="http://schemas.microsoft.com/office/drawing/2014/main" id="{BD245733-BF9E-3771-E762-5E57810C58E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52" name="Ellipse 1351">
                    <a:extLst>
                      <a:ext uri="{FF2B5EF4-FFF2-40B4-BE49-F238E27FC236}">
                        <a16:creationId xmlns:a16="http://schemas.microsoft.com/office/drawing/2014/main" id="{9AC3487A-5E03-F251-E202-FCB6C05E004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3" name="Additionszeichen 1352">
                    <a:extLst>
                      <a:ext uri="{FF2B5EF4-FFF2-40B4-BE49-F238E27FC236}">
                        <a16:creationId xmlns:a16="http://schemas.microsoft.com/office/drawing/2014/main" id="{21599E51-5E70-4E2A-0943-5CDFF4A83C9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8" name="Gruppieren 1327">
                  <a:extLst>
                    <a:ext uri="{FF2B5EF4-FFF2-40B4-BE49-F238E27FC236}">
                      <a16:creationId xmlns:a16="http://schemas.microsoft.com/office/drawing/2014/main" id="{B0216062-8053-A986-5CB7-4C9439A3E91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50" name="Ellipse 1349">
                    <a:extLst>
                      <a:ext uri="{FF2B5EF4-FFF2-40B4-BE49-F238E27FC236}">
                        <a16:creationId xmlns:a16="http://schemas.microsoft.com/office/drawing/2014/main" id="{217CBA7C-A4EA-EC2D-B1A8-6460A1A7D62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1" name="Additionszeichen 1350">
                    <a:extLst>
                      <a:ext uri="{FF2B5EF4-FFF2-40B4-BE49-F238E27FC236}">
                        <a16:creationId xmlns:a16="http://schemas.microsoft.com/office/drawing/2014/main" id="{6DD32B7D-85C6-7F68-4D75-777B365C611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9" name="Gruppieren 1328">
                  <a:extLst>
                    <a:ext uri="{FF2B5EF4-FFF2-40B4-BE49-F238E27FC236}">
                      <a16:creationId xmlns:a16="http://schemas.microsoft.com/office/drawing/2014/main" id="{1B0B9D12-24BB-19D8-C150-7F304C448B7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48" name="Ellipse 1347">
                    <a:extLst>
                      <a:ext uri="{FF2B5EF4-FFF2-40B4-BE49-F238E27FC236}">
                        <a16:creationId xmlns:a16="http://schemas.microsoft.com/office/drawing/2014/main" id="{75E8A60A-B000-C2D1-CEC5-6FF5AB3FDAF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49" name="Additionszeichen 1348">
                    <a:extLst>
                      <a:ext uri="{FF2B5EF4-FFF2-40B4-BE49-F238E27FC236}">
                        <a16:creationId xmlns:a16="http://schemas.microsoft.com/office/drawing/2014/main" id="{A9DF78A8-0AD3-2AFD-76C8-44265B22EA3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30" name="Gruppieren 1329">
                  <a:extLst>
                    <a:ext uri="{FF2B5EF4-FFF2-40B4-BE49-F238E27FC236}">
                      <a16:creationId xmlns:a16="http://schemas.microsoft.com/office/drawing/2014/main" id="{51E772BE-C211-5F89-30BF-62636EDAF7D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46" name="Ellipse 1345">
                    <a:extLst>
                      <a:ext uri="{FF2B5EF4-FFF2-40B4-BE49-F238E27FC236}">
                        <a16:creationId xmlns:a16="http://schemas.microsoft.com/office/drawing/2014/main" id="{16B4ADA0-110B-92E7-675A-6C3CF4A940B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47" name="Additionszeichen 1346">
                    <a:extLst>
                      <a:ext uri="{FF2B5EF4-FFF2-40B4-BE49-F238E27FC236}">
                        <a16:creationId xmlns:a16="http://schemas.microsoft.com/office/drawing/2014/main" id="{46061318-965F-CE95-37C0-D810E1DF5C2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31" name="Gruppieren 1330">
                  <a:extLst>
                    <a:ext uri="{FF2B5EF4-FFF2-40B4-BE49-F238E27FC236}">
                      <a16:creationId xmlns:a16="http://schemas.microsoft.com/office/drawing/2014/main" id="{84BE02AD-AF65-7ECF-E9B1-8BD0585CB99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44" name="Ellipse 1343">
                    <a:extLst>
                      <a:ext uri="{FF2B5EF4-FFF2-40B4-BE49-F238E27FC236}">
                        <a16:creationId xmlns:a16="http://schemas.microsoft.com/office/drawing/2014/main" id="{76CA48CC-3016-D840-5F2E-1949BEBA779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45" name="Additionszeichen 1344">
                    <a:extLst>
                      <a:ext uri="{FF2B5EF4-FFF2-40B4-BE49-F238E27FC236}">
                        <a16:creationId xmlns:a16="http://schemas.microsoft.com/office/drawing/2014/main" id="{AF1AC554-2EF4-2E76-9E5C-8559F2B8544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332" name="Ellipse 1331">
                  <a:extLst>
                    <a:ext uri="{FF2B5EF4-FFF2-40B4-BE49-F238E27FC236}">
                      <a16:creationId xmlns:a16="http://schemas.microsoft.com/office/drawing/2014/main" id="{4C9C3E37-E079-3E04-74CE-2F3ED45368E3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33" name="Ellipse 1332">
                  <a:extLst>
                    <a:ext uri="{FF2B5EF4-FFF2-40B4-BE49-F238E27FC236}">
                      <a16:creationId xmlns:a16="http://schemas.microsoft.com/office/drawing/2014/main" id="{90866135-A02D-466D-ADFB-4ADA19CE2DAD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34" name="Ellipse 1333">
                  <a:extLst>
                    <a:ext uri="{FF2B5EF4-FFF2-40B4-BE49-F238E27FC236}">
                      <a16:creationId xmlns:a16="http://schemas.microsoft.com/office/drawing/2014/main" id="{825227A7-2191-DD5A-9D2E-1095893EA247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35" name="Ellipse 1334">
                  <a:extLst>
                    <a:ext uri="{FF2B5EF4-FFF2-40B4-BE49-F238E27FC236}">
                      <a16:creationId xmlns:a16="http://schemas.microsoft.com/office/drawing/2014/main" id="{D6465C1B-04FE-2623-8767-7D42B0FBDADF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36" name="Ellipse 1335">
                  <a:extLst>
                    <a:ext uri="{FF2B5EF4-FFF2-40B4-BE49-F238E27FC236}">
                      <a16:creationId xmlns:a16="http://schemas.microsoft.com/office/drawing/2014/main" id="{9EF099A4-00E8-FAC1-2512-C8D5E5A4ADC0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37" name="Ellipse 1336">
                  <a:extLst>
                    <a:ext uri="{FF2B5EF4-FFF2-40B4-BE49-F238E27FC236}">
                      <a16:creationId xmlns:a16="http://schemas.microsoft.com/office/drawing/2014/main" id="{F6FDB2F0-229C-FB7F-792B-FB7867D5FE17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38" name="Ellipse 1337">
                  <a:extLst>
                    <a:ext uri="{FF2B5EF4-FFF2-40B4-BE49-F238E27FC236}">
                      <a16:creationId xmlns:a16="http://schemas.microsoft.com/office/drawing/2014/main" id="{7B08A06E-DE00-2131-E949-4186E0168E94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39" name="Ellipse 1338">
                  <a:extLst>
                    <a:ext uri="{FF2B5EF4-FFF2-40B4-BE49-F238E27FC236}">
                      <a16:creationId xmlns:a16="http://schemas.microsoft.com/office/drawing/2014/main" id="{55DCD403-1CF0-361B-C7CF-2222AC9BFFEF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40" name="Ellipse 1339">
                  <a:extLst>
                    <a:ext uri="{FF2B5EF4-FFF2-40B4-BE49-F238E27FC236}">
                      <a16:creationId xmlns:a16="http://schemas.microsoft.com/office/drawing/2014/main" id="{7B23AC4C-374D-7DCC-76F4-1696AE2ADCA5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41" name="Ellipse 1340">
                  <a:extLst>
                    <a:ext uri="{FF2B5EF4-FFF2-40B4-BE49-F238E27FC236}">
                      <a16:creationId xmlns:a16="http://schemas.microsoft.com/office/drawing/2014/main" id="{00D55DF2-3185-351E-5BA6-BAFBDFF89623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42" name="Ellipse 1341">
                  <a:extLst>
                    <a:ext uri="{FF2B5EF4-FFF2-40B4-BE49-F238E27FC236}">
                      <a16:creationId xmlns:a16="http://schemas.microsoft.com/office/drawing/2014/main" id="{2CA53EB7-9530-1A69-71B0-6A3E8172AE85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43" name="Ellipse 1342">
                  <a:extLst>
                    <a:ext uri="{FF2B5EF4-FFF2-40B4-BE49-F238E27FC236}">
                      <a16:creationId xmlns:a16="http://schemas.microsoft.com/office/drawing/2014/main" id="{3B2E8049-5A39-6027-7C5F-AD53F0D9EDF3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317" name="L-Schale">
                <a:extLst>
                  <a:ext uri="{FF2B5EF4-FFF2-40B4-BE49-F238E27FC236}">
                    <a16:creationId xmlns:a16="http://schemas.microsoft.com/office/drawing/2014/main" id="{8D7F52E7-1AD4-BE1C-5512-A14BDC08824F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8" name="M-Schale">
                <a:extLst>
                  <a:ext uri="{FF2B5EF4-FFF2-40B4-BE49-F238E27FC236}">
                    <a16:creationId xmlns:a16="http://schemas.microsoft.com/office/drawing/2014/main" id="{FBEA52A0-2A61-20A0-07ED-796DCC4B0B91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79" name="Gruppieren 1278">
              <a:extLst>
                <a:ext uri="{FF2B5EF4-FFF2-40B4-BE49-F238E27FC236}">
                  <a16:creationId xmlns:a16="http://schemas.microsoft.com/office/drawing/2014/main" id="{0034E9E3-2749-E01E-2A26-8C0D6954378A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313" name="Ellipse 1312">
                <a:extLst>
                  <a:ext uri="{FF2B5EF4-FFF2-40B4-BE49-F238E27FC236}">
                    <a16:creationId xmlns:a16="http://schemas.microsoft.com/office/drawing/2014/main" id="{20146AB1-6AB6-6B0E-1D72-5B90965511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4" name="Minuszeichen 1313">
                <a:extLst>
                  <a:ext uri="{FF2B5EF4-FFF2-40B4-BE49-F238E27FC236}">
                    <a16:creationId xmlns:a16="http://schemas.microsoft.com/office/drawing/2014/main" id="{5A8FA142-3314-EF31-A056-67E0B2A41E7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0" name="Gruppieren 1279">
              <a:extLst>
                <a:ext uri="{FF2B5EF4-FFF2-40B4-BE49-F238E27FC236}">
                  <a16:creationId xmlns:a16="http://schemas.microsoft.com/office/drawing/2014/main" id="{C3A64678-9FAC-0D70-4DD3-FD2C28D9DB96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311" name="Ellipse 1310">
                <a:extLst>
                  <a:ext uri="{FF2B5EF4-FFF2-40B4-BE49-F238E27FC236}">
                    <a16:creationId xmlns:a16="http://schemas.microsoft.com/office/drawing/2014/main" id="{9A19AEBE-84CD-9399-869A-F65DE4D997D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2" name="Minuszeichen 1311">
                <a:extLst>
                  <a:ext uri="{FF2B5EF4-FFF2-40B4-BE49-F238E27FC236}">
                    <a16:creationId xmlns:a16="http://schemas.microsoft.com/office/drawing/2014/main" id="{583D3DC5-332E-011D-32EA-A71C5CC979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1" name="Gruppieren 1280">
              <a:extLst>
                <a:ext uri="{FF2B5EF4-FFF2-40B4-BE49-F238E27FC236}">
                  <a16:creationId xmlns:a16="http://schemas.microsoft.com/office/drawing/2014/main" id="{77E24574-E83E-CB7C-C96C-52CF5A5CAA8F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309" name="Ellipse 1308">
                <a:extLst>
                  <a:ext uri="{FF2B5EF4-FFF2-40B4-BE49-F238E27FC236}">
                    <a16:creationId xmlns:a16="http://schemas.microsoft.com/office/drawing/2014/main" id="{44919312-85AE-3E64-598C-A3859B71F4D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0" name="Minuszeichen 1309">
                <a:extLst>
                  <a:ext uri="{FF2B5EF4-FFF2-40B4-BE49-F238E27FC236}">
                    <a16:creationId xmlns:a16="http://schemas.microsoft.com/office/drawing/2014/main" id="{1F3E5BA0-E3EC-A434-47B0-FA926B7D103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2" name="Gruppieren 1281">
              <a:extLst>
                <a:ext uri="{FF2B5EF4-FFF2-40B4-BE49-F238E27FC236}">
                  <a16:creationId xmlns:a16="http://schemas.microsoft.com/office/drawing/2014/main" id="{0DB8DB46-5241-6943-D5A1-32134D0C5C60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307" name="Ellipse 1306">
                <a:extLst>
                  <a:ext uri="{FF2B5EF4-FFF2-40B4-BE49-F238E27FC236}">
                    <a16:creationId xmlns:a16="http://schemas.microsoft.com/office/drawing/2014/main" id="{921DDEF4-13EF-FA12-FE46-824AFBCD800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8" name="Minuszeichen 1307">
                <a:extLst>
                  <a:ext uri="{FF2B5EF4-FFF2-40B4-BE49-F238E27FC236}">
                    <a16:creationId xmlns:a16="http://schemas.microsoft.com/office/drawing/2014/main" id="{67EFC6E9-11E7-9DEA-86DA-E2795D991A9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3" name="Gruppieren 1282">
              <a:extLst>
                <a:ext uri="{FF2B5EF4-FFF2-40B4-BE49-F238E27FC236}">
                  <a16:creationId xmlns:a16="http://schemas.microsoft.com/office/drawing/2014/main" id="{61604CE4-BF70-3A5F-A336-AE35199C5CCA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305" name="Ellipse 1304">
                <a:extLst>
                  <a:ext uri="{FF2B5EF4-FFF2-40B4-BE49-F238E27FC236}">
                    <a16:creationId xmlns:a16="http://schemas.microsoft.com/office/drawing/2014/main" id="{FE7C4A57-5F0A-FFC1-FCEF-625C1AEAFB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6" name="Minuszeichen 1305">
                <a:extLst>
                  <a:ext uri="{FF2B5EF4-FFF2-40B4-BE49-F238E27FC236}">
                    <a16:creationId xmlns:a16="http://schemas.microsoft.com/office/drawing/2014/main" id="{9CB58273-2A63-3697-E41C-82B891C9DE6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4" name="Gruppieren 1283">
              <a:extLst>
                <a:ext uri="{FF2B5EF4-FFF2-40B4-BE49-F238E27FC236}">
                  <a16:creationId xmlns:a16="http://schemas.microsoft.com/office/drawing/2014/main" id="{EB50194A-FB9C-6D0D-7723-8EA6DEC369DA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303" name="Ellipse 1302">
                <a:extLst>
                  <a:ext uri="{FF2B5EF4-FFF2-40B4-BE49-F238E27FC236}">
                    <a16:creationId xmlns:a16="http://schemas.microsoft.com/office/drawing/2014/main" id="{6BE842DA-EC3D-90A3-D5B4-42C2E0736B6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4" name="Minuszeichen 1303">
                <a:extLst>
                  <a:ext uri="{FF2B5EF4-FFF2-40B4-BE49-F238E27FC236}">
                    <a16:creationId xmlns:a16="http://schemas.microsoft.com/office/drawing/2014/main" id="{0752CBE6-829A-E1AD-F471-45647BE4627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5" name="Gruppieren 1284">
              <a:extLst>
                <a:ext uri="{FF2B5EF4-FFF2-40B4-BE49-F238E27FC236}">
                  <a16:creationId xmlns:a16="http://schemas.microsoft.com/office/drawing/2014/main" id="{CB3E7022-E70C-32E9-C1A6-F4F1F4B43948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301" name="Ellipse 1300">
                <a:extLst>
                  <a:ext uri="{FF2B5EF4-FFF2-40B4-BE49-F238E27FC236}">
                    <a16:creationId xmlns:a16="http://schemas.microsoft.com/office/drawing/2014/main" id="{C694ACDB-20D7-BB3B-0294-590F279BD9E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2" name="Minuszeichen 1301">
                <a:extLst>
                  <a:ext uri="{FF2B5EF4-FFF2-40B4-BE49-F238E27FC236}">
                    <a16:creationId xmlns:a16="http://schemas.microsoft.com/office/drawing/2014/main" id="{077D3D3F-E58D-F73C-1AD1-C349BE4A194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6" name="Gruppieren 1285">
              <a:extLst>
                <a:ext uri="{FF2B5EF4-FFF2-40B4-BE49-F238E27FC236}">
                  <a16:creationId xmlns:a16="http://schemas.microsoft.com/office/drawing/2014/main" id="{0078F3C8-4B7B-2BE8-4156-C8D604AA8DF4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299" name="Ellipse 1298">
                <a:extLst>
                  <a:ext uri="{FF2B5EF4-FFF2-40B4-BE49-F238E27FC236}">
                    <a16:creationId xmlns:a16="http://schemas.microsoft.com/office/drawing/2014/main" id="{EE67CD14-D415-0C45-2F8E-36B1A25E245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0" name="Minuszeichen 1299">
                <a:extLst>
                  <a:ext uri="{FF2B5EF4-FFF2-40B4-BE49-F238E27FC236}">
                    <a16:creationId xmlns:a16="http://schemas.microsoft.com/office/drawing/2014/main" id="{4F7B6AE5-16B4-5B62-6EFF-BF8626CF506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7" name="Gruppieren 1286">
              <a:extLst>
                <a:ext uri="{FF2B5EF4-FFF2-40B4-BE49-F238E27FC236}">
                  <a16:creationId xmlns:a16="http://schemas.microsoft.com/office/drawing/2014/main" id="{A0D9D506-6073-E181-F0C3-130AEB1EA0B0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297" name="Ellipse 1296">
                <a:extLst>
                  <a:ext uri="{FF2B5EF4-FFF2-40B4-BE49-F238E27FC236}">
                    <a16:creationId xmlns:a16="http://schemas.microsoft.com/office/drawing/2014/main" id="{13D6E027-F860-8068-DB7A-CA8791E7CE9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8" name="Minuszeichen 1297">
                <a:extLst>
                  <a:ext uri="{FF2B5EF4-FFF2-40B4-BE49-F238E27FC236}">
                    <a16:creationId xmlns:a16="http://schemas.microsoft.com/office/drawing/2014/main" id="{047E72CC-5A79-338A-8AF7-F6EA201A74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8" name="Gruppieren 1287">
              <a:extLst>
                <a:ext uri="{FF2B5EF4-FFF2-40B4-BE49-F238E27FC236}">
                  <a16:creationId xmlns:a16="http://schemas.microsoft.com/office/drawing/2014/main" id="{1266F6DB-7F84-DDA5-8516-88BB3D35EB35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295" name="Ellipse 1294">
                <a:extLst>
                  <a:ext uri="{FF2B5EF4-FFF2-40B4-BE49-F238E27FC236}">
                    <a16:creationId xmlns:a16="http://schemas.microsoft.com/office/drawing/2014/main" id="{A15E8BB1-8951-E301-7F7D-6702EBFA82C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6" name="Minuszeichen 1295">
                <a:extLst>
                  <a:ext uri="{FF2B5EF4-FFF2-40B4-BE49-F238E27FC236}">
                    <a16:creationId xmlns:a16="http://schemas.microsoft.com/office/drawing/2014/main" id="{7BBCCA78-4E6B-DFF3-DDDD-241B0014BD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9" name="Gruppieren 1288">
              <a:extLst>
                <a:ext uri="{FF2B5EF4-FFF2-40B4-BE49-F238E27FC236}">
                  <a16:creationId xmlns:a16="http://schemas.microsoft.com/office/drawing/2014/main" id="{BF72EB27-5DCA-4C43-521C-8EB04A0EDF81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293" name="Ellipse 1292">
                <a:extLst>
                  <a:ext uri="{FF2B5EF4-FFF2-40B4-BE49-F238E27FC236}">
                    <a16:creationId xmlns:a16="http://schemas.microsoft.com/office/drawing/2014/main" id="{35942A54-3E3C-E6CE-08C0-6CF22765D40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4" name="Minuszeichen 1293">
                <a:extLst>
                  <a:ext uri="{FF2B5EF4-FFF2-40B4-BE49-F238E27FC236}">
                    <a16:creationId xmlns:a16="http://schemas.microsoft.com/office/drawing/2014/main" id="{27B93907-0C88-DF4C-2544-D68FA66E9FC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90" name="Gruppieren 1289">
              <a:extLst>
                <a:ext uri="{FF2B5EF4-FFF2-40B4-BE49-F238E27FC236}">
                  <a16:creationId xmlns:a16="http://schemas.microsoft.com/office/drawing/2014/main" id="{0F3CBC95-72D4-7337-84A3-FB8E50F84D27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291" name="Ellipse 1290">
                <a:extLst>
                  <a:ext uri="{FF2B5EF4-FFF2-40B4-BE49-F238E27FC236}">
                    <a16:creationId xmlns:a16="http://schemas.microsoft.com/office/drawing/2014/main" id="{3F1DD18E-226F-469A-E58A-18A180F57DF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2" name="Minuszeichen 1291">
                <a:extLst>
                  <a:ext uri="{FF2B5EF4-FFF2-40B4-BE49-F238E27FC236}">
                    <a16:creationId xmlns:a16="http://schemas.microsoft.com/office/drawing/2014/main" id="{088F5B66-CA43-F193-4A2B-A99AAB3B0D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68" name="Gruppieren 1367">
            <a:extLst>
              <a:ext uri="{FF2B5EF4-FFF2-40B4-BE49-F238E27FC236}">
                <a16:creationId xmlns:a16="http://schemas.microsoft.com/office/drawing/2014/main" id="{6448EA2E-A9A7-F127-3C3D-5BF71EAB3219}"/>
              </a:ext>
            </a:extLst>
          </p:cNvPr>
          <p:cNvGrpSpPr>
            <a:grpSpLocks noChangeAspect="1"/>
          </p:cNvGrpSpPr>
          <p:nvPr/>
        </p:nvGrpSpPr>
        <p:grpSpPr>
          <a:xfrm>
            <a:off x="4742562" y="2292690"/>
            <a:ext cx="944149" cy="979578"/>
            <a:chOff x="3576000" y="816426"/>
            <a:chExt cx="5040000" cy="5229127"/>
          </a:xfrm>
        </p:grpSpPr>
        <p:grpSp>
          <p:nvGrpSpPr>
            <p:cNvPr id="1369" name="Magnesium ohne e-">
              <a:extLst>
                <a:ext uri="{FF2B5EF4-FFF2-40B4-BE49-F238E27FC236}">
                  <a16:creationId xmlns:a16="http://schemas.microsoft.com/office/drawing/2014/main" id="{82A57A39-BE68-169C-77A7-725473461490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406" name="K-Schale">
                <a:extLst>
                  <a:ext uri="{FF2B5EF4-FFF2-40B4-BE49-F238E27FC236}">
                    <a16:creationId xmlns:a16="http://schemas.microsoft.com/office/drawing/2014/main" id="{7E37FAA3-936A-5385-FACD-BB090A56C718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407" name="Atomkern mit Protonen und Neutronen">
                <a:extLst>
                  <a:ext uri="{FF2B5EF4-FFF2-40B4-BE49-F238E27FC236}">
                    <a16:creationId xmlns:a16="http://schemas.microsoft.com/office/drawing/2014/main" id="{19629648-F5CD-29B6-D63B-A79B41012459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410" name="Atomkern">
                  <a:extLst>
                    <a:ext uri="{FF2B5EF4-FFF2-40B4-BE49-F238E27FC236}">
                      <a16:creationId xmlns:a16="http://schemas.microsoft.com/office/drawing/2014/main" id="{7B141C3A-B5D5-30CC-0C1B-3B326C6AD283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411" name="Gruppieren 1410">
                  <a:extLst>
                    <a:ext uri="{FF2B5EF4-FFF2-40B4-BE49-F238E27FC236}">
                      <a16:creationId xmlns:a16="http://schemas.microsoft.com/office/drawing/2014/main" id="{FC59563E-8A69-3F99-7191-AF5FDA78A5E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57" name="Ellipse 1456">
                    <a:extLst>
                      <a:ext uri="{FF2B5EF4-FFF2-40B4-BE49-F238E27FC236}">
                        <a16:creationId xmlns:a16="http://schemas.microsoft.com/office/drawing/2014/main" id="{89911074-D0DC-D3BF-D1F9-8750E9919ED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8" name="Additionszeichen 1457">
                    <a:extLst>
                      <a:ext uri="{FF2B5EF4-FFF2-40B4-BE49-F238E27FC236}">
                        <a16:creationId xmlns:a16="http://schemas.microsoft.com/office/drawing/2014/main" id="{C3901F28-7171-936B-0E00-2225369C11C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2" name="Gruppieren 1411">
                  <a:extLst>
                    <a:ext uri="{FF2B5EF4-FFF2-40B4-BE49-F238E27FC236}">
                      <a16:creationId xmlns:a16="http://schemas.microsoft.com/office/drawing/2014/main" id="{4D6974C8-824E-2C55-0773-61A2A94B504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55" name="Ellipse 1454">
                    <a:extLst>
                      <a:ext uri="{FF2B5EF4-FFF2-40B4-BE49-F238E27FC236}">
                        <a16:creationId xmlns:a16="http://schemas.microsoft.com/office/drawing/2014/main" id="{EF541036-75A4-8777-A64F-452061AD51D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6" name="Additionszeichen 1455">
                    <a:extLst>
                      <a:ext uri="{FF2B5EF4-FFF2-40B4-BE49-F238E27FC236}">
                        <a16:creationId xmlns:a16="http://schemas.microsoft.com/office/drawing/2014/main" id="{296479EE-758D-9D06-7ABE-4945BF2850B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3" name="Gruppieren 1412">
                  <a:extLst>
                    <a:ext uri="{FF2B5EF4-FFF2-40B4-BE49-F238E27FC236}">
                      <a16:creationId xmlns:a16="http://schemas.microsoft.com/office/drawing/2014/main" id="{275EFE0B-AF6E-F627-79BE-8F44738B079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53" name="Ellipse 1452">
                    <a:extLst>
                      <a:ext uri="{FF2B5EF4-FFF2-40B4-BE49-F238E27FC236}">
                        <a16:creationId xmlns:a16="http://schemas.microsoft.com/office/drawing/2014/main" id="{722F3FBF-5FA9-0A08-3055-63AF52802C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4" name="Additionszeichen 1453">
                    <a:extLst>
                      <a:ext uri="{FF2B5EF4-FFF2-40B4-BE49-F238E27FC236}">
                        <a16:creationId xmlns:a16="http://schemas.microsoft.com/office/drawing/2014/main" id="{7B9D60CB-AEEA-FD79-04FB-36F69971B3D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4" name="Gruppieren 1413">
                  <a:extLst>
                    <a:ext uri="{FF2B5EF4-FFF2-40B4-BE49-F238E27FC236}">
                      <a16:creationId xmlns:a16="http://schemas.microsoft.com/office/drawing/2014/main" id="{1BF26428-A238-4A21-C2F7-263B7EBFC67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51" name="Ellipse 1450">
                    <a:extLst>
                      <a:ext uri="{FF2B5EF4-FFF2-40B4-BE49-F238E27FC236}">
                        <a16:creationId xmlns:a16="http://schemas.microsoft.com/office/drawing/2014/main" id="{F6BE9279-22C6-58E5-665A-5CC21F2B572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2" name="Additionszeichen 1451">
                    <a:extLst>
                      <a:ext uri="{FF2B5EF4-FFF2-40B4-BE49-F238E27FC236}">
                        <a16:creationId xmlns:a16="http://schemas.microsoft.com/office/drawing/2014/main" id="{88C90C71-BFB0-A8B9-7920-57DC4C9915D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5" name="Gruppieren 1414">
                  <a:extLst>
                    <a:ext uri="{FF2B5EF4-FFF2-40B4-BE49-F238E27FC236}">
                      <a16:creationId xmlns:a16="http://schemas.microsoft.com/office/drawing/2014/main" id="{E41928DE-61BB-EA07-9A97-66EFD93EBD3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49" name="Ellipse 1448">
                    <a:extLst>
                      <a:ext uri="{FF2B5EF4-FFF2-40B4-BE49-F238E27FC236}">
                        <a16:creationId xmlns:a16="http://schemas.microsoft.com/office/drawing/2014/main" id="{EF9EBF3F-C736-2429-9B90-4E265E82E4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0" name="Additionszeichen 1449">
                    <a:extLst>
                      <a:ext uri="{FF2B5EF4-FFF2-40B4-BE49-F238E27FC236}">
                        <a16:creationId xmlns:a16="http://schemas.microsoft.com/office/drawing/2014/main" id="{ECA75504-A0B4-C223-409D-5BD7CD53500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6" name="Gruppieren 1415">
                  <a:extLst>
                    <a:ext uri="{FF2B5EF4-FFF2-40B4-BE49-F238E27FC236}">
                      <a16:creationId xmlns:a16="http://schemas.microsoft.com/office/drawing/2014/main" id="{A9F3CDAA-B3BC-2CCD-D0F2-EA9D905649A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47" name="Ellipse 1446">
                    <a:extLst>
                      <a:ext uri="{FF2B5EF4-FFF2-40B4-BE49-F238E27FC236}">
                        <a16:creationId xmlns:a16="http://schemas.microsoft.com/office/drawing/2014/main" id="{4B438F6F-FC49-EB81-E6FF-5E48F17D27C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8" name="Additionszeichen 1447">
                    <a:extLst>
                      <a:ext uri="{FF2B5EF4-FFF2-40B4-BE49-F238E27FC236}">
                        <a16:creationId xmlns:a16="http://schemas.microsoft.com/office/drawing/2014/main" id="{D933CDCE-EE12-04E1-0AB5-FB5BBA8E60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7" name="Gruppieren 1416">
                  <a:extLst>
                    <a:ext uri="{FF2B5EF4-FFF2-40B4-BE49-F238E27FC236}">
                      <a16:creationId xmlns:a16="http://schemas.microsoft.com/office/drawing/2014/main" id="{97A2E706-45AF-3A1A-C5B9-C3E88FD56BC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45" name="Ellipse 1444">
                    <a:extLst>
                      <a:ext uri="{FF2B5EF4-FFF2-40B4-BE49-F238E27FC236}">
                        <a16:creationId xmlns:a16="http://schemas.microsoft.com/office/drawing/2014/main" id="{A7D7DBF2-8B23-A640-73F5-99529032283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6" name="Additionszeichen 1445">
                    <a:extLst>
                      <a:ext uri="{FF2B5EF4-FFF2-40B4-BE49-F238E27FC236}">
                        <a16:creationId xmlns:a16="http://schemas.microsoft.com/office/drawing/2014/main" id="{3868EA81-8BB6-CDA5-38B4-96A1425FE0B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8" name="Gruppieren 1417">
                  <a:extLst>
                    <a:ext uri="{FF2B5EF4-FFF2-40B4-BE49-F238E27FC236}">
                      <a16:creationId xmlns:a16="http://schemas.microsoft.com/office/drawing/2014/main" id="{BDB5FC48-9C69-C579-AA81-9715A6E2704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43" name="Ellipse 1442">
                    <a:extLst>
                      <a:ext uri="{FF2B5EF4-FFF2-40B4-BE49-F238E27FC236}">
                        <a16:creationId xmlns:a16="http://schemas.microsoft.com/office/drawing/2014/main" id="{2C58D7EF-07D8-5DB5-5ECB-E591BB3D75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4" name="Additionszeichen 1443">
                    <a:extLst>
                      <a:ext uri="{FF2B5EF4-FFF2-40B4-BE49-F238E27FC236}">
                        <a16:creationId xmlns:a16="http://schemas.microsoft.com/office/drawing/2014/main" id="{D357E374-1A42-64B9-F2AC-065F6107AA5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9" name="Gruppieren 1418">
                  <a:extLst>
                    <a:ext uri="{FF2B5EF4-FFF2-40B4-BE49-F238E27FC236}">
                      <a16:creationId xmlns:a16="http://schemas.microsoft.com/office/drawing/2014/main" id="{8CD1722B-4732-20E9-1506-951BA8746B5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41" name="Ellipse 1440">
                    <a:extLst>
                      <a:ext uri="{FF2B5EF4-FFF2-40B4-BE49-F238E27FC236}">
                        <a16:creationId xmlns:a16="http://schemas.microsoft.com/office/drawing/2014/main" id="{B9188B63-E5ED-5022-5744-5B6E065481C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2" name="Additionszeichen 1441">
                    <a:extLst>
                      <a:ext uri="{FF2B5EF4-FFF2-40B4-BE49-F238E27FC236}">
                        <a16:creationId xmlns:a16="http://schemas.microsoft.com/office/drawing/2014/main" id="{BEA561BC-33EF-F265-24C7-8585DB7E18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20" name="Gruppieren 1419">
                  <a:extLst>
                    <a:ext uri="{FF2B5EF4-FFF2-40B4-BE49-F238E27FC236}">
                      <a16:creationId xmlns:a16="http://schemas.microsoft.com/office/drawing/2014/main" id="{29DACEB7-67A7-0374-0AE2-8989D20D776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39" name="Ellipse 1438">
                    <a:extLst>
                      <a:ext uri="{FF2B5EF4-FFF2-40B4-BE49-F238E27FC236}">
                        <a16:creationId xmlns:a16="http://schemas.microsoft.com/office/drawing/2014/main" id="{276EEC73-9651-874E-AE16-58D83ADC91C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0" name="Additionszeichen 1439">
                    <a:extLst>
                      <a:ext uri="{FF2B5EF4-FFF2-40B4-BE49-F238E27FC236}">
                        <a16:creationId xmlns:a16="http://schemas.microsoft.com/office/drawing/2014/main" id="{56EDAB96-AB3F-4D3C-D980-41720B6597B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21" name="Gruppieren 1420">
                  <a:extLst>
                    <a:ext uri="{FF2B5EF4-FFF2-40B4-BE49-F238E27FC236}">
                      <a16:creationId xmlns:a16="http://schemas.microsoft.com/office/drawing/2014/main" id="{19BEC4A2-ADA2-BA2E-7F8F-B5D060243B5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37" name="Ellipse 1436">
                    <a:extLst>
                      <a:ext uri="{FF2B5EF4-FFF2-40B4-BE49-F238E27FC236}">
                        <a16:creationId xmlns:a16="http://schemas.microsoft.com/office/drawing/2014/main" id="{73450479-09CB-CC08-CB8F-74EDD673567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38" name="Additionszeichen 1437">
                    <a:extLst>
                      <a:ext uri="{FF2B5EF4-FFF2-40B4-BE49-F238E27FC236}">
                        <a16:creationId xmlns:a16="http://schemas.microsoft.com/office/drawing/2014/main" id="{6B38DFE1-8583-ACB2-CD78-0EC148D3890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22" name="Gruppieren 1421">
                  <a:extLst>
                    <a:ext uri="{FF2B5EF4-FFF2-40B4-BE49-F238E27FC236}">
                      <a16:creationId xmlns:a16="http://schemas.microsoft.com/office/drawing/2014/main" id="{7C64DEDF-E77C-A019-238D-7470BD115B8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35" name="Ellipse 1434">
                    <a:extLst>
                      <a:ext uri="{FF2B5EF4-FFF2-40B4-BE49-F238E27FC236}">
                        <a16:creationId xmlns:a16="http://schemas.microsoft.com/office/drawing/2014/main" id="{A6BEADFB-62C5-17A0-9CF4-FCE9E22751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36" name="Additionszeichen 1435">
                    <a:extLst>
                      <a:ext uri="{FF2B5EF4-FFF2-40B4-BE49-F238E27FC236}">
                        <a16:creationId xmlns:a16="http://schemas.microsoft.com/office/drawing/2014/main" id="{C7B8FD86-E0A2-0424-63C7-9B916A0D844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423" name="Ellipse 1422">
                  <a:extLst>
                    <a:ext uri="{FF2B5EF4-FFF2-40B4-BE49-F238E27FC236}">
                      <a16:creationId xmlns:a16="http://schemas.microsoft.com/office/drawing/2014/main" id="{71476614-1789-440F-8C8A-19504867AC8F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24" name="Ellipse 1423">
                  <a:extLst>
                    <a:ext uri="{FF2B5EF4-FFF2-40B4-BE49-F238E27FC236}">
                      <a16:creationId xmlns:a16="http://schemas.microsoft.com/office/drawing/2014/main" id="{9CE26A1F-00CB-0887-7FCA-6AFBC4AF4AD5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25" name="Ellipse 1424">
                  <a:extLst>
                    <a:ext uri="{FF2B5EF4-FFF2-40B4-BE49-F238E27FC236}">
                      <a16:creationId xmlns:a16="http://schemas.microsoft.com/office/drawing/2014/main" id="{7606F381-774C-FDD5-B3D7-D62EE4D49824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26" name="Ellipse 1425">
                  <a:extLst>
                    <a:ext uri="{FF2B5EF4-FFF2-40B4-BE49-F238E27FC236}">
                      <a16:creationId xmlns:a16="http://schemas.microsoft.com/office/drawing/2014/main" id="{FD3ABA15-772D-454E-D557-AAB820B6D567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27" name="Ellipse 1426">
                  <a:extLst>
                    <a:ext uri="{FF2B5EF4-FFF2-40B4-BE49-F238E27FC236}">
                      <a16:creationId xmlns:a16="http://schemas.microsoft.com/office/drawing/2014/main" id="{438E285A-2D54-75EF-0BC6-D30405F0F07B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28" name="Ellipse 1427">
                  <a:extLst>
                    <a:ext uri="{FF2B5EF4-FFF2-40B4-BE49-F238E27FC236}">
                      <a16:creationId xmlns:a16="http://schemas.microsoft.com/office/drawing/2014/main" id="{BE924B98-98A6-1CD9-C8D0-CBF026A02D75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29" name="Ellipse 1428">
                  <a:extLst>
                    <a:ext uri="{FF2B5EF4-FFF2-40B4-BE49-F238E27FC236}">
                      <a16:creationId xmlns:a16="http://schemas.microsoft.com/office/drawing/2014/main" id="{13E3F673-FB7E-95E9-2251-0343AD6C7B2B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30" name="Ellipse 1429">
                  <a:extLst>
                    <a:ext uri="{FF2B5EF4-FFF2-40B4-BE49-F238E27FC236}">
                      <a16:creationId xmlns:a16="http://schemas.microsoft.com/office/drawing/2014/main" id="{26B02D2A-9380-7F69-163A-711CCF457E7F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31" name="Ellipse 1430">
                  <a:extLst>
                    <a:ext uri="{FF2B5EF4-FFF2-40B4-BE49-F238E27FC236}">
                      <a16:creationId xmlns:a16="http://schemas.microsoft.com/office/drawing/2014/main" id="{9D9EE347-19B3-0E1F-4BE8-F9884840DE8E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32" name="Ellipse 1431">
                  <a:extLst>
                    <a:ext uri="{FF2B5EF4-FFF2-40B4-BE49-F238E27FC236}">
                      <a16:creationId xmlns:a16="http://schemas.microsoft.com/office/drawing/2014/main" id="{0B14EC25-83A3-219E-0976-F31437F69EF7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33" name="Ellipse 1432">
                  <a:extLst>
                    <a:ext uri="{FF2B5EF4-FFF2-40B4-BE49-F238E27FC236}">
                      <a16:creationId xmlns:a16="http://schemas.microsoft.com/office/drawing/2014/main" id="{E8477DA2-E940-EBDA-B418-B47553A8DE38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34" name="Ellipse 1433">
                  <a:extLst>
                    <a:ext uri="{FF2B5EF4-FFF2-40B4-BE49-F238E27FC236}">
                      <a16:creationId xmlns:a16="http://schemas.microsoft.com/office/drawing/2014/main" id="{5875E182-1ACC-A3EA-168B-40253823EBF6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408" name="L-Schale">
                <a:extLst>
                  <a:ext uri="{FF2B5EF4-FFF2-40B4-BE49-F238E27FC236}">
                    <a16:creationId xmlns:a16="http://schemas.microsoft.com/office/drawing/2014/main" id="{3845AAA9-AB5F-F184-2DBD-5ED7DA14239A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9" name="M-Schale">
                <a:extLst>
                  <a:ext uri="{FF2B5EF4-FFF2-40B4-BE49-F238E27FC236}">
                    <a16:creationId xmlns:a16="http://schemas.microsoft.com/office/drawing/2014/main" id="{DACA488C-8019-F053-3740-17F288DF0FB2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0" name="Gruppieren 1369">
              <a:extLst>
                <a:ext uri="{FF2B5EF4-FFF2-40B4-BE49-F238E27FC236}">
                  <a16:creationId xmlns:a16="http://schemas.microsoft.com/office/drawing/2014/main" id="{2CFF2F0C-F59D-8357-7716-4F3B703255E1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404" name="Ellipse 1403">
                <a:extLst>
                  <a:ext uri="{FF2B5EF4-FFF2-40B4-BE49-F238E27FC236}">
                    <a16:creationId xmlns:a16="http://schemas.microsoft.com/office/drawing/2014/main" id="{6C755713-988D-9253-DFF1-3CE4992D5E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5" name="Minuszeichen 1404">
                <a:extLst>
                  <a:ext uri="{FF2B5EF4-FFF2-40B4-BE49-F238E27FC236}">
                    <a16:creationId xmlns:a16="http://schemas.microsoft.com/office/drawing/2014/main" id="{F25F2241-E663-0D63-AC37-3CC895E9136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1" name="Gruppieren 1370">
              <a:extLst>
                <a:ext uri="{FF2B5EF4-FFF2-40B4-BE49-F238E27FC236}">
                  <a16:creationId xmlns:a16="http://schemas.microsoft.com/office/drawing/2014/main" id="{2C7CB589-9FAC-D2E0-4CFE-4F748D702F00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402" name="Ellipse 1401">
                <a:extLst>
                  <a:ext uri="{FF2B5EF4-FFF2-40B4-BE49-F238E27FC236}">
                    <a16:creationId xmlns:a16="http://schemas.microsoft.com/office/drawing/2014/main" id="{25EA06E8-62C6-6F1C-D7E0-B91183A9C7D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3" name="Minuszeichen 1402">
                <a:extLst>
                  <a:ext uri="{FF2B5EF4-FFF2-40B4-BE49-F238E27FC236}">
                    <a16:creationId xmlns:a16="http://schemas.microsoft.com/office/drawing/2014/main" id="{146EDD5B-6A7D-4E17-332D-F205C770707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2" name="Gruppieren 1371">
              <a:extLst>
                <a:ext uri="{FF2B5EF4-FFF2-40B4-BE49-F238E27FC236}">
                  <a16:creationId xmlns:a16="http://schemas.microsoft.com/office/drawing/2014/main" id="{BE147F75-1807-5209-7604-6C3F7B149B1C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400" name="Ellipse 1399">
                <a:extLst>
                  <a:ext uri="{FF2B5EF4-FFF2-40B4-BE49-F238E27FC236}">
                    <a16:creationId xmlns:a16="http://schemas.microsoft.com/office/drawing/2014/main" id="{828D9787-5B50-5B67-E443-57B55C3A46C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1" name="Minuszeichen 1400">
                <a:extLst>
                  <a:ext uri="{FF2B5EF4-FFF2-40B4-BE49-F238E27FC236}">
                    <a16:creationId xmlns:a16="http://schemas.microsoft.com/office/drawing/2014/main" id="{A6E632AF-E607-FF68-3F09-34D499C09B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3" name="Gruppieren 1372">
              <a:extLst>
                <a:ext uri="{FF2B5EF4-FFF2-40B4-BE49-F238E27FC236}">
                  <a16:creationId xmlns:a16="http://schemas.microsoft.com/office/drawing/2014/main" id="{21466980-83E7-3E42-9DDA-9DE34BB09F1B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398" name="Ellipse 1397">
                <a:extLst>
                  <a:ext uri="{FF2B5EF4-FFF2-40B4-BE49-F238E27FC236}">
                    <a16:creationId xmlns:a16="http://schemas.microsoft.com/office/drawing/2014/main" id="{D4E16E2F-4EB1-885D-50E5-F5F8AA147EE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9" name="Minuszeichen 1398">
                <a:extLst>
                  <a:ext uri="{FF2B5EF4-FFF2-40B4-BE49-F238E27FC236}">
                    <a16:creationId xmlns:a16="http://schemas.microsoft.com/office/drawing/2014/main" id="{5068AC96-6185-502A-F148-B9E0B92B818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4" name="Gruppieren 1373">
              <a:extLst>
                <a:ext uri="{FF2B5EF4-FFF2-40B4-BE49-F238E27FC236}">
                  <a16:creationId xmlns:a16="http://schemas.microsoft.com/office/drawing/2014/main" id="{E2F2E230-0FFC-CD44-08DD-5EF840B80C50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396" name="Ellipse 1395">
                <a:extLst>
                  <a:ext uri="{FF2B5EF4-FFF2-40B4-BE49-F238E27FC236}">
                    <a16:creationId xmlns:a16="http://schemas.microsoft.com/office/drawing/2014/main" id="{893EFAD2-22FE-7C4D-C4C8-D336E5A29F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7" name="Minuszeichen 1396">
                <a:extLst>
                  <a:ext uri="{FF2B5EF4-FFF2-40B4-BE49-F238E27FC236}">
                    <a16:creationId xmlns:a16="http://schemas.microsoft.com/office/drawing/2014/main" id="{F8003EED-1B7F-2C86-A486-27A2FE2B70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5" name="Gruppieren 1374">
              <a:extLst>
                <a:ext uri="{FF2B5EF4-FFF2-40B4-BE49-F238E27FC236}">
                  <a16:creationId xmlns:a16="http://schemas.microsoft.com/office/drawing/2014/main" id="{082CECCF-831F-0AE4-EAF9-DA83FD29F502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394" name="Ellipse 1393">
                <a:extLst>
                  <a:ext uri="{FF2B5EF4-FFF2-40B4-BE49-F238E27FC236}">
                    <a16:creationId xmlns:a16="http://schemas.microsoft.com/office/drawing/2014/main" id="{BC672BA3-AD68-CE39-51DC-D9273BD3FC1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5" name="Minuszeichen 1394">
                <a:extLst>
                  <a:ext uri="{FF2B5EF4-FFF2-40B4-BE49-F238E27FC236}">
                    <a16:creationId xmlns:a16="http://schemas.microsoft.com/office/drawing/2014/main" id="{A649C68E-4497-8A5C-3DDD-5B6C80CEA33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6" name="Gruppieren 1375">
              <a:extLst>
                <a:ext uri="{FF2B5EF4-FFF2-40B4-BE49-F238E27FC236}">
                  <a16:creationId xmlns:a16="http://schemas.microsoft.com/office/drawing/2014/main" id="{2B418BA6-7D2F-1896-F83D-01567296CE2E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392" name="Ellipse 1391">
                <a:extLst>
                  <a:ext uri="{FF2B5EF4-FFF2-40B4-BE49-F238E27FC236}">
                    <a16:creationId xmlns:a16="http://schemas.microsoft.com/office/drawing/2014/main" id="{D9FC3ABD-3DB8-AB0B-A6EA-9CDF230C1E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3" name="Minuszeichen 1392">
                <a:extLst>
                  <a:ext uri="{FF2B5EF4-FFF2-40B4-BE49-F238E27FC236}">
                    <a16:creationId xmlns:a16="http://schemas.microsoft.com/office/drawing/2014/main" id="{D0A71250-1672-4692-F759-60411567C0F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7" name="Gruppieren 1376">
              <a:extLst>
                <a:ext uri="{FF2B5EF4-FFF2-40B4-BE49-F238E27FC236}">
                  <a16:creationId xmlns:a16="http://schemas.microsoft.com/office/drawing/2014/main" id="{65554D98-70EA-B049-3309-9E58003C5A5A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390" name="Ellipse 1389">
                <a:extLst>
                  <a:ext uri="{FF2B5EF4-FFF2-40B4-BE49-F238E27FC236}">
                    <a16:creationId xmlns:a16="http://schemas.microsoft.com/office/drawing/2014/main" id="{D1C63933-8BC8-16F3-B933-69B6787100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1" name="Minuszeichen 1390">
                <a:extLst>
                  <a:ext uri="{FF2B5EF4-FFF2-40B4-BE49-F238E27FC236}">
                    <a16:creationId xmlns:a16="http://schemas.microsoft.com/office/drawing/2014/main" id="{262BC1D1-CDFB-DED5-2511-13E83F492BE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8" name="Gruppieren 1377">
              <a:extLst>
                <a:ext uri="{FF2B5EF4-FFF2-40B4-BE49-F238E27FC236}">
                  <a16:creationId xmlns:a16="http://schemas.microsoft.com/office/drawing/2014/main" id="{EBAF7A0B-8372-4727-5377-10E8F734DDEB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388" name="Ellipse 1387">
                <a:extLst>
                  <a:ext uri="{FF2B5EF4-FFF2-40B4-BE49-F238E27FC236}">
                    <a16:creationId xmlns:a16="http://schemas.microsoft.com/office/drawing/2014/main" id="{CF69162B-E230-15AB-6128-B6B843392AF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9" name="Minuszeichen 1388">
                <a:extLst>
                  <a:ext uri="{FF2B5EF4-FFF2-40B4-BE49-F238E27FC236}">
                    <a16:creationId xmlns:a16="http://schemas.microsoft.com/office/drawing/2014/main" id="{1E6896D5-D620-4944-A8D1-8594D335559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9" name="Gruppieren 1378">
              <a:extLst>
                <a:ext uri="{FF2B5EF4-FFF2-40B4-BE49-F238E27FC236}">
                  <a16:creationId xmlns:a16="http://schemas.microsoft.com/office/drawing/2014/main" id="{4AA2AE9D-ABA9-F71F-DEAB-6D1B16899952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386" name="Ellipse 1385">
                <a:extLst>
                  <a:ext uri="{FF2B5EF4-FFF2-40B4-BE49-F238E27FC236}">
                    <a16:creationId xmlns:a16="http://schemas.microsoft.com/office/drawing/2014/main" id="{543BD1D3-C1DE-CC6D-4186-F46F22248A9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7" name="Minuszeichen 1386">
                <a:extLst>
                  <a:ext uri="{FF2B5EF4-FFF2-40B4-BE49-F238E27FC236}">
                    <a16:creationId xmlns:a16="http://schemas.microsoft.com/office/drawing/2014/main" id="{4F2D69F1-1FDA-8066-C675-C9E72A4EE5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80" name="Gruppieren 1379">
              <a:extLst>
                <a:ext uri="{FF2B5EF4-FFF2-40B4-BE49-F238E27FC236}">
                  <a16:creationId xmlns:a16="http://schemas.microsoft.com/office/drawing/2014/main" id="{FB28B5EF-91BE-32D4-38EE-419396329C4F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384" name="Ellipse 1383">
                <a:extLst>
                  <a:ext uri="{FF2B5EF4-FFF2-40B4-BE49-F238E27FC236}">
                    <a16:creationId xmlns:a16="http://schemas.microsoft.com/office/drawing/2014/main" id="{EEA7B1BE-6BC5-555C-665F-1AAEE54C85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5" name="Minuszeichen 1384">
                <a:extLst>
                  <a:ext uri="{FF2B5EF4-FFF2-40B4-BE49-F238E27FC236}">
                    <a16:creationId xmlns:a16="http://schemas.microsoft.com/office/drawing/2014/main" id="{3651D8FB-7B19-7409-DD34-268F87B978C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81" name="Gruppieren 1380">
              <a:extLst>
                <a:ext uri="{FF2B5EF4-FFF2-40B4-BE49-F238E27FC236}">
                  <a16:creationId xmlns:a16="http://schemas.microsoft.com/office/drawing/2014/main" id="{A996FF09-A96B-96CD-2BF6-C16FFE92CD52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382" name="Ellipse 1381">
                <a:extLst>
                  <a:ext uri="{FF2B5EF4-FFF2-40B4-BE49-F238E27FC236}">
                    <a16:creationId xmlns:a16="http://schemas.microsoft.com/office/drawing/2014/main" id="{1EE73DDE-4650-D346-2C6D-8934E9C47F9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3" name="Minuszeichen 1382">
                <a:extLst>
                  <a:ext uri="{FF2B5EF4-FFF2-40B4-BE49-F238E27FC236}">
                    <a16:creationId xmlns:a16="http://schemas.microsoft.com/office/drawing/2014/main" id="{C67C5038-CF35-9727-3D4F-EC5A387405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459" name="Gruppieren 1458">
            <a:extLst>
              <a:ext uri="{FF2B5EF4-FFF2-40B4-BE49-F238E27FC236}">
                <a16:creationId xmlns:a16="http://schemas.microsoft.com/office/drawing/2014/main" id="{898F7C08-5507-5153-31D0-49C9392839F0}"/>
              </a:ext>
            </a:extLst>
          </p:cNvPr>
          <p:cNvGrpSpPr>
            <a:grpSpLocks noChangeAspect="1"/>
          </p:cNvGrpSpPr>
          <p:nvPr/>
        </p:nvGrpSpPr>
        <p:grpSpPr>
          <a:xfrm>
            <a:off x="6048869" y="2294264"/>
            <a:ext cx="944149" cy="979578"/>
            <a:chOff x="3576000" y="816426"/>
            <a:chExt cx="5040000" cy="5229127"/>
          </a:xfrm>
        </p:grpSpPr>
        <p:grpSp>
          <p:nvGrpSpPr>
            <p:cNvPr id="1460" name="Magnesium ohne e-">
              <a:extLst>
                <a:ext uri="{FF2B5EF4-FFF2-40B4-BE49-F238E27FC236}">
                  <a16:creationId xmlns:a16="http://schemas.microsoft.com/office/drawing/2014/main" id="{66AAD786-B9CC-730A-5E55-2B2854807114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497" name="K-Schale">
                <a:extLst>
                  <a:ext uri="{FF2B5EF4-FFF2-40B4-BE49-F238E27FC236}">
                    <a16:creationId xmlns:a16="http://schemas.microsoft.com/office/drawing/2014/main" id="{FD4EB3B9-FCAC-C42D-A720-9EA46D2C67E2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498" name="Atomkern mit Protonen und Neutronen">
                <a:extLst>
                  <a:ext uri="{FF2B5EF4-FFF2-40B4-BE49-F238E27FC236}">
                    <a16:creationId xmlns:a16="http://schemas.microsoft.com/office/drawing/2014/main" id="{5FDAC232-3BF5-CF46-CEF7-65BD534428C2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501" name="Atomkern">
                  <a:extLst>
                    <a:ext uri="{FF2B5EF4-FFF2-40B4-BE49-F238E27FC236}">
                      <a16:creationId xmlns:a16="http://schemas.microsoft.com/office/drawing/2014/main" id="{D41B321C-B190-660F-E288-42C74B6D9793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502" name="Gruppieren 1501">
                  <a:extLst>
                    <a:ext uri="{FF2B5EF4-FFF2-40B4-BE49-F238E27FC236}">
                      <a16:creationId xmlns:a16="http://schemas.microsoft.com/office/drawing/2014/main" id="{CCA5F6DD-74E1-D1C9-9C5A-7D39BF56264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48" name="Ellipse 1547">
                    <a:extLst>
                      <a:ext uri="{FF2B5EF4-FFF2-40B4-BE49-F238E27FC236}">
                        <a16:creationId xmlns:a16="http://schemas.microsoft.com/office/drawing/2014/main" id="{F614D448-1927-4A25-201C-2E799E29281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9" name="Additionszeichen 1548">
                    <a:extLst>
                      <a:ext uri="{FF2B5EF4-FFF2-40B4-BE49-F238E27FC236}">
                        <a16:creationId xmlns:a16="http://schemas.microsoft.com/office/drawing/2014/main" id="{8C2B21DE-2A7D-7590-3D58-4316D53F2AE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03" name="Gruppieren 1502">
                  <a:extLst>
                    <a:ext uri="{FF2B5EF4-FFF2-40B4-BE49-F238E27FC236}">
                      <a16:creationId xmlns:a16="http://schemas.microsoft.com/office/drawing/2014/main" id="{4849A071-D56C-DCBF-7F0A-42043B59151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46" name="Ellipse 1545">
                    <a:extLst>
                      <a:ext uri="{FF2B5EF4-FFF2-40B4-BE49-F238E27FC236}">
                        <a16:creationId xmlns:a16="http://schemas.microsoft.com/office/drawing/2014/main" id="{486FA226-4E27-5CA2-C0D9-B8C858E24EE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7" name="Additionszeichen 1546">
                    <a:extLst>
                      <a:ext uri="{FF2B5EF4-FFF2-40B4-BE49-F238E27FC236}">
                        <a16:creationId xmlns:a16="http://schemas.microsoft.com/office/drawing/2014/main" id="{8DB85EE5-58EE-3F73-7FB0-A6AAF466AB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04" name="Gruppieren 1503">
                  <a:extLst>
                    <a:ext uri="{FF2B5EF4-FFF2-40B4-BE49-F238E27FC236}">
                      <a16:creationId xmlns:a16="http://schemas.microsoft.com/office/drawing/2014/main" id="{46B0D8F8-42B8-4F94-430C-EA75933D552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44" name="Ellipse 1543">
                    <a:extLst>
                      <a:ext uri="{FF2B5EF4-FFF2-40B4-BE49-F238E27FC236}">
                        <a16:creationId xmlns:a16="http://schemas.microsoft.com/office/drawing/2014/main" id="{41A310F6-991E-064E-867C-F8189E39304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5" name="Additionszeichen 1544">
                    <a:extLst>
                      <a:ext uri="{FF2B5EF4-FFF2-40B4-BE49-F238E27FC236}">
                        <a16:creationId xmlns:a16="http://schemas.microsoft.com/office/drawing/2014/main" id="{7294FC38-AD9D-40E8-8E8B-425B05962F6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05" name="Gruppieren 1504">
                  <a:extLst>
                    <a:ext uri="{FF2B5EF4-FFF2-40B4-BE49-F238E27FC236}">
                      <a16:creationId xmlns:a16="http://schemas.microsoft.com/office/drawing/2014/main" id="{794ED527-DE98-DDDA-084A-C6EE64EFC48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42" name="Ellipse 1541">
                    <a:extLst>
                      <a:ext uri="{FF2B5EF4-FFF2-40B4-BE49-F238E27FC236}">
                        <a16:creationId xmlns:a16="http://schemas.microsoft.com/office/drawing/2014/main" id="{F736C83C-120E-6652-7E9D-D8602F00202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3" name="Additionszeichen 1542">
                    <a:extLst>
                      <a:ext uri="{FF2B5EF4-FFF2-40B4-BE49-F238E27FC236}">
                        <a16:creationId xmlns:a16="http://schemas.microsoft.com/office/drawing/2014/main" id="{1BA35100-0EEB-0731-BE41-CB4CED04C95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06" name="Gruppieren 1505">
                  <a:extLst>
                    <a:ext uri="{FF2B5EF4-FFF2-40B4-BE49-F238E27FC236}">
                      <a16:creationId xmlns:a16="http://schemas.microsoft.com/office/drawing/2014/main" id="{DCBB1FE5-8B5D-5AC9-FF5A-09E2503591B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40" name="Ellipse 1539">
                    <a:extLst>
                      <a:ext uri="{FF2B5EF4-FFF2-40B4-BE49-F238E27FC236}">
                        <a16:creationId xmlns:a16="http://schemas.microsoft.com/office/drawing/2014/main" id="{ED880603-FF44-01E0-A02E-43F1067A273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1" name="Additionszeichen 1540">
                    <a:extLst>
                      <a:ext uri="{FF2B5EF4-FFF2-40B4-BE49-F238E27FC236}">
                        <a16:creationId xmlns:a16="http://schemas.microsoft.com/office/drawing/2014/main" id="{D0CB3CF6-D176-D2F0-4D94-007CF41795E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07" name="Gruppieren 1506">
                  <a:extLst>
                    <a:ext uri="{FF2B5EF4-FFF2-40B4-BE49-F238E27FC236}">
                      <a16:creationId xmlns:a16="http://schemas.microsoft.com/office/drawing/2014/main" id="{EAF6620F-0F06-C5D6-0B0C-788CC52F246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38" name="Ellipse 1537">
                    <a:extLst>
                      <a:ext uri="{FF2B5EF4-FFF2-40B4-BE49-F238E27FC236}">
                        <a16:creationId xmlns:a16="http://schemas.microsoft.com/office/drawing/2014/main" id="{159DD4DA-2E21-DA7C-BFDE-AF6A809D887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9" name="Additionszeichen 1538">
                    <a:extLst>
                      <a:ext uri="{FF2B5EF4-FFF2-40B4-BE49-F238E27FC236}">
                        <a16:creationId xmlns:a16="http://schemas.microsoft.com/office/drawing/2014/main" id="{4D13986C-3260-AFC3-8BDD-C09AEC9E3DB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08" name="Gruppieren 1507">
                  <a:extLst>
                    <a:ext uri="{FF2B5EF4-FFF2-40B4-BE49-F238E27FC236}">
                      <a16:creationId xmlns:a16="http://schemas.microsoft.com/office/drawing/2014/main" id="{207CA6F0-9746-8EE8-796D-9A60CC89347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36" name="Ellipse 1535">
                    <a:extLst>
                      <a:ext uri="{FF2B5EF4-FFF2-40B4-BE49-F238E27FC236}">
                        <a16:creationId xmlns:a16="http://schemas.microsoft.com/office/drawing/2014/main" id="{513C9FDD-0D6D-28BF-CF42-134A5BD1E40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7" name="Additionszeichen 1536">
                    <a:extLst>
                      <a:ext uri="{FF2B5EF4-FFF2-40B4-BE49-F238E27FC236}">
                        <a16:creationId xmlns:a16="http://schemas.microsoft.com/office/drawing/2014/main" id="{C046EAAF-F871-B04C-EB0F-633063E20E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09" name="Gruppieren 1508">
                  <a:extLst>
                    <a:ext uri="{FF2B5EF4-FFF2-40B4-BE49-F238E27FC236}">
                      <a16:creationId xmlns:a16="http://schemas.microsoft.com/office/drawing/2014/main" id="{DEF93E03-B3DA-AEE1-B640-277BDD5AA61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34" name="Ellipse 1533">
                    <a:extLst>
                      <a:ext uri="{FF2B5EF4-FFF2-40B4-BE49-F238E27FC236}">
                        <a16:creationId xmlns:a16="http://schemas.microsoft.com/office/drawing/2014/main" id="{69947FC8-02A3-8713-CFCD-94667CEB1F4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5" name="Additionszeichen 1534">
                    <a:extLst>
                      <a:ext uri="{FF2B5EF4-FFF2-40B4-BE49-F238E27FC236}">
                        <a16:creationId xmlns:a16="http://schemas.microsoft.com/office/drawing/2014/main" id="{E40223A4-ED47-B001-4C5E-87AB3A13AE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10" name="Gruppieren 1509">
                  <a:extLst>
                    <a:ext uri="{FF2B5EF4-FFF2-40B4-BE49-F238E27FC236}">
                      <a16:creationId xmlns:a16="http://schemas.microsoft.com/office/drawing/2014/main" id="{C390B62C-5332-AFE5-E4BF-C4DA60FA8E6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32" name="Ellipse 1531">
                    <a:extLst>
                      <a:ext uri="{FF2B5EF4-FFF2-40B4-BE49-F238E27FC236}">
                        <a16:creationId xmlns:a16="http://schemas.microsoft.com/office/drawing/2014/main" id="{7BAA1303-0F6C-DD79-FA47-92E23C61485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3" name="Additionszeichen 1532">
                    <a:extLst>
                      <a:ext uri="{FF2B5EF4-FFF2-40B4-BE49-F238E27FC236}">
                        <a16:creationId xmlns:a16="http://schemas.microsoft.com/office/drawing/2014/main" id="{71B22800-313D-BAD3-CE3D-6D0AB678E4C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11" name="Gruppieren 1510">
                  <a:extLst>
                    <a:ext uri="{FF2B5EF4-FFF2-40B4-BE49-F238E27FC236}">
                      <a16:creationId xmlns:a16="http://schemas.microsoft.com/office/drawing/2014/main" id="{776C1480-3F94-1FDA-CE26-F5A8F0F4E31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30" name="Ellipse 1529">
                    <a:extLst>
                      <a:ext uri="{FF2B5EF4-FFF2-40B4-BE49-F238E27FC236}">
                        <a16:creationId xmlns:a16="http://schemas.microsoft.com/office/drawing/2014/main" id="{FA422AD9-65A4-D084-81F9-8D01DF1F146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1" name="Additionszeichen 1530">
                    <a:extLst>
                      <a:ext uri="{FF2B5EF4-FFF2-40B4-BE49-F238E27FC236}">
                        <a16:creationId xmlns:a16="http://schemas.microsoft.com/office/drawing/2014/main" id="{98DB4B10-7828-3024-C1FE-03B503C1258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12" name="Gruppieren 1511">
                  <a:extLst>
                    <a:ext uri="{FF2B5EF4-FFF2-40B4-BE49-F238E27FC236}">
                      <a16:creationId xmlns:a16="http://schemas.microsoft.com/office/drawing/2014/main" id="{D0ED57BC-DF6D-46E0-78C4-26B70B7729B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28" name="Ellipse 1527">
                    <a:extLst>
                      <a:ext uri="{FF2B5EF4-FFF2-40B4-BE49-F238E27FC236}">
                        <a16:creationId xmlns:a16="http://schemas.microsoft.com/office/drawing/2014/main" id="{D8EAAE92-E593-6860-B107-0E45F4FFB03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29" name="Additionszeichen 1528">
                    <a:extLst>
                      <a:ext uri="{FF2B5EF4-FFF2-40B4-BE49-F238E27FC236}">
                        <a16:creationId xmlns:a16="http://schemas.microsoft.com/office/drawing/2014/main" id="{943C4647-4D90-6F7A-C9D2-36B8D4DE3CB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13" name="Gruppieren 1512">
                  <a:extLst>
                    <a:ext uri="{FF2B5EF4-FFF2-40B4-BE49-F238E27FC236}">
                      <a16:creationId xmlns:a16="http://schemas.microsoft.com/office/drawing/2014/main" id="{82ED427E-1248-99C5-1174-34EAB3943F1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26" name="Ellipse 1525">
                    <a:extLst>
                      <a:ext uri="{FF2B5EF4-FFF2-40B4-BE49-F238E27FC236}">
                        <a16:creationId xmlns:a16="http://schemas.microsoft.com/office/drawing/2014/main" id="{019B9080-C0CB-246C-9376-ED3097759D5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27" name="Additionszeichen 1526">
                    <a:extLst>
                      <a:ext uri="{FF2B5EF4-FFF2-40B4-BE49-F238E27FC236}">
                        <a16:creationId xmlns:a16="http://schemas.microsoft.com/office/drawing/2014/main" id="{18E581A4-8DF1-98DB-6B3C-96585FC4126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514" name="Ellipse 1513">
                  <a:extLst>
                    <a:ext uri="{FF2B5EF4-FFF2-40B4-BE49-F238E27FC236}">
                      <a16:creationId xmlns:a16="http://schemas.microsoft.com/office/drawing/2014/main" id="{1CEE3B77-DCCB-B6A4-3209-AFBA974F9D17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15" name="Ellipse 1514">
                  <a:extLst>
                    <a:ext uri="{FF2B5EF4-FFF2-40B4-BE49-F238E27FC236}">
                      <a16:creationId xmlns:a16="http://schemas.microsoft.com/office/drawing/2014/main" id="{FA54ACC9-B3DE-47C0-80C4-67D1B7DE716F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16" name="Ellipse 1515">
                  <a:extLst>
                    <a:ext uri="{FF2B5EF4-FFF2-40B4-BE49-F238E27FC236}">
                      <a16:creationId xmlns:a16="http://schemas.microsoft.com/office/drawing/2014/main" id="{78154CEE-BD21-BEC5-5CA7-64FE2E7041FA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17" name="Ellipse 1516">
                  <a:extLst>
                    <a:ext uri="{FF2B5EF4-FFF2-40B4-BE49-F238E27FC236}">
                      <a16:creationId xmlns:a16="http://schemas.microsoft.com/office/drawing/2014/main" id="{6DB131CE-422F-61AC-550D-B4859DC69722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18" name="Ellipse 1517">
                  <a:extLst>
                    <a:ext uri="{FF2B5EF4-FFF2-40B4-BE49-F238E27FC236}">
                      <a16:creationId xmlns:a16="http://schemas.microsoft.com/office/drawing/2014/main" id="{965308A6-6EB4-75FB-91BF-2357D2AE295A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19" name="Ellipse 1518">
                  <a:extLst>
                    <a:ext uri="{FF2B5EF4-FFF2-40B4-BE49-F238E27FC236}">
                      <a16:creationId xmlns:a16="http://schemas.microsoft.com/office/drawing/2014/main" id="{2CEF44E1-9E58-2E4B-5CBD-B8C4E542E2BD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20" name="Ellipse 1519">
                  <a:extLst>
                    <a:ext uri="{FF2B5EF4-FFF2-40B4-BE49-F238E27FC236}">
                      <a16:creationId xmlns:a16="http://schemas.microsoft.com/office/drawing/2014/main" id="{8DF397DA-FD28-B9A1-496C-976CF78E41BE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21" name="Ellipse 1520">
                  <a:extLst>
                    <a:ext uri="{FF2B5EF4-FFF2-40B4-BE49-F238E27FC236}">
                      <a16:creationId xmlns:a16="http://schemas.microsoft.com/office/drawing/2014/main" id="{A3B8C0E8-16FC-3761-9436-30C2205C9560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22" name="Ellipse 1521">
                  <a:extLst>
                    <a:ext uri="{FF2B5EF4-FFF2-40B4-BE49-F238E27FC236}">
                      <a16:creationId xmlns:a16="http://schemas.microsoft.com/office/drawing/2014/main" id="{83A1FC1C-87C5-37AB-3D33-CF01E75A436E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23" name="Ellipse 1522">
                  <a:extLst>
                    <a:ext uri="{FF2B5EF4-FFF2-40B4-BE49-F238E27FC236}">
                      <a16:creationId xmlns:a16="http://schemas.microsoft.com/office/drawing/2014/main" id="{F6542770-9088-0F14-D9A6-57918347A91E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24" name="Ellipse 1523">
                  <a:extLst>
                    <a:ext uri="{FF2B5EF4-FFF2-40B4-BE49-F238E27FC236}">
                      <a16:creationId xmlns:a16="http://schemas.microsoft.com/office/drawing/2014/main" id="{8FB8EACC-240C-AFA6-E7D0-FCA9D28E7A55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25" name="Ellipse 1524">
                  <a:extLst>
                    <a:ext uri="{FF2B5EF4-FFF2-40B4-BE49-F238E27FC236}">
                      <a16:creationId xmlns:a16="http://schemas.microsoft.com/office/drawing/2014/main" id="{EB7DB793-9830-6C2C-A133-9E3832002580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499" name="L-Schale">
                <a:extLst>
                  <a:ext uri="{FF2B5EF4-FFF2-40B4-BE49-F238E27FC236}">
                    <a16:creationId xmlns:a16="http://schemas.microsoft.com/office/drawing/2014/main" id="{265CCC46-BE80-E321-E74E-30FE1B4ADB91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00" name="M-Schale">
                <a:extLst>
                  <a:ext uri="{FF2B5EF4-FFF2-40B4-BE49-F238E27FC236}">
                    <a16:creationId xmlns:a16="http://schemas.microsoft.com/office/drawing/2014/main" id="{85BA68F8-8BE7-A6BD-CE54-D1F7BB215906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61" name="Gruppieren 1460">
              <a:extLst>
                <a:ext uri="{FF2B5EF4-FFF2-40B4-BE49-F238E27FC236}">
                  <a16:creationId xmlns:a16="http://schemas.microsoft.com/office/drawing/2014/main" id="{FA103231-5AE5-E0CC-89A6-97AB14538E2C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495" name="Ellipse 1494">
                <a:extLst>
                  <a:ext uri="{FF2B5EF4-FFF2-40B4-BE49-F238E27FC236}">
                    <a16:creationId xmlns:a16="http://schemas.microsoft.com/office/drawing/2014/main" id="{F4924893-9433-B40F-009D-22141A9D2A6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6" name="Minuszeichen 1495">
                <a:extLst>
                  <a:ext uri="{FF2B5EF4-FFF2-40B4-BE49-F238E27FC236}">
                    <a16:creationId xmlns:a16="http://schemas.microsoft.com/office/drawing/2014/main" id="{CE459AD9-C8E9-A6CA-2AC3-34D54A16578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62" name="Gruppieren 1461">
              <a:extLst>
                <a:ext uri="{FF2B5EF4-FFF2-40B4-BE49-F238E27FC236}">
                  <a16:creationId xmlns:a16="http://schemas.microsoft.com/office/drawing/2014/main" id="{42F03C09-3DA3-CBDF-3B68-5857C55D9A0E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493" name="Ellipse 1492">
                <a:extLst>
                  <a:ext uri="{FF2B5EF4-FFF2-40B4-BE49-F238E27FC236}">
                    <a16:creationId xmlns:a16="http://schemas.microsoft.com/office/drawing/2014/main" id="{0CBB66C5-DFE4-8910-7D26-A532E9D5CB2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4" name="Minuszeichen 1493">
                <a:extLst>
                  <a:ext uri="{FF2B5EF4-FFF2-40B4-BE49-F238E27FC236}">
                    <a16:creationId xmlns:a16="http://schemas.microsoft.com/office/drawing/2014/main" id="{DB640865-B0D9-2E56-B948-0CA135D3B4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63" name="Gruppieren 1462">
              <a:extLst>
                <a:ext uri="{FF2B5EF4-FFF2-40B4-BE49-F238E27FC236}">
                  <a16:creationId xmlns:a16="http://schemas.microsoft.com/office/drawing/2014/main" id="{E3C85BD3-CFA9-05E1-E382-6E43D0D6796B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491" name="Ellipse 1490">
                <a:extLst>
                  <a:ext uri="{FF2B5EF4-FFF2-40B4-BE49-F238E27FC236}">
                    <a16:creationId xmlns:a16="http://schemas.microsoft.com/office/drawing/2014/main" id="{7D205E57-7237-69C0-C8D0-7AB42C74CE5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2" name="Minuszeichen 1491">
                <a:extLst>
                  <a:ext uri="{FF2B5EF4-FFF2-40B4-BE49-F238E27FC236}">
                    <a16:creationId xmlns:a16="http://schemas.microsoft.com/office/drawing/2014/main" id="{8E3AFEB2-0F33-B811-C6F1-0945DB76A6C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64" name="Gruppieren 1463">
              <a:extLst>
                <a:ext uri="{FF2B5EF4-FFF2-40B4-BE49-F238E27FC236}">
                  <a16:creationId xmlns:a16="http://schemas.microsoft.com/office/drawing/2014/main" id="{C92A6782-15ED-655F-012F-C97C4063878A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489" name="Ellipse 1488">
                <a:extLst>
                  <a:ext uri="{FF2B5EF4-FFF2-40B4-BE49-F238E27FC236}">
                    <a16:creationId xmlns:a16="http://schemas.microsoft.com/office/drawing/2014/main" id="{4DA5E727-6227-2B5C-B52A-7957FD0F89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0" name="Minuszeichen 1489">
                <a:extLst>
                  <a:ext uri="{FF2B5EF4-FFF2-40B4-BE49-F238E27FC236}">
                    <a16:creationId xmlns:a16="http://schemas.microsoft.com/office/drawing/2014/main" id="{39001C5A-2E40-6BA6-5DAE-1284E2F0D5D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65" name="Gruppieren 1464">
              <a:extLst>
                <a:ext uri="{FF2B5EF4-FFF2-40B4-BE49-F238E27FC236}">
                  <a16:creationId xmlns:a16="http://schemas.microsoft.com/office/drawing/2014/main" id="{51F9CDC1-9A8C-F44F-0A45-8C3D46F93036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487" name="Ellipse 1486">
                <a:extLst>
                  <a:ext uri="{FF2B5EF4-FFF2-40B4-BE49-F238E27FC236}">
                    <a16:creationId xmlns:a16="http://schemas.microsoft.com/office/drawing/2014/main" id="{21B844E3-3569-5C5D-8B3F-D6CD2A8F3E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8" name="Minuszeichen 1487">
                <a:extLst>
                  <a:ext uri="{FF2B5EF4-FFF2-40B4-BE49-F238E27FC236}">
                    <a16:creationId xmlns:a16="http://schemas.microsoft.com/office/drawing/2014/main" id="{A5F8470A-F76E-D44E-13C9-7234DAD5B5A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66" name="Gruppieren 1465">
              <a:extLst>
                <a:ext uri="{FF2B5EF4-FFF2-40B4-BE49-F238E27FC236}">
                  <a16:creationId xmlns:a16="http://schemas.microsoft.com/office/drawing/2014/main" id="{40699841-B32D-816B-31ED-233B2F6DE77F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485" name="Ellipse 1484">
                <a:extLst>
                  <a:ext uri="{FF2B5EF4-FFF2-40B4-BE49-F238E27FC236}">
                    <a16:creationId xmlns:a16="http://schemas.microsoft.com/office/drawing/2014/main" id="{9407F385-B51A-B827-4B45-16F6BAAE2C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6" name="Minuszeichen 1485">
                <a:extLst>
                  <a:ext uri="{FF2B5EF4-FFF2-40B4-BE49-F238E27FC236}">
                    <a16:creationId xmlns:a16="http://schemas.microsoft.com/office/drawing/2014/main" id="{8134AF3A-5A57-FA46-4150-B852AD9CD86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67" name="Gruppieren 1466">
              <a:extLst>
                <a:ext uri="{FF2B5EF4-FFF2-40B4-BE49-F238E27FC236}">
                  <a16:creationId xmlns:a16="http://schemas.microsoft.com/office/drawing/2014/main" id="{8E73D77E-1967-ACC4-A84A-26830546B196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483" name="Ellipse 1482">
                <a:extLst>
                  <a:ext uri="{FF2B5EF4-FFF2-40B4-BE49-F238E27FC236}">
                    <a16:creationId xmlns:a16="http://schemas.microsoft.com/office/drawing/2014/main" id="{6E1DE088-2C3E-CD54-D66D-025FBC2759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4" name="Minuszeichen 1483">
                <a:extLst>
                  <a:ext uri="{FF2B5EF4-FFF2-40B4-BE49-F238E27FC236}">
                    <a16:creationId xmlns:a16="http://schemas.microsoft.com/office/drawing/2014/main" id="{92D9021E-57A7-74B8-9ABF-AFB89152B78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68" name="Gruppieren 1467">
              <a:extLst>
                <a:ext uri="{FF2B5EF4-FFF2-40B4-BE49-F238E27FC236}">
                  <a16:creationId xmlns:a16="http://schemas.microsoft.com/office/drawing/2014/main" id="{1DB462CE-E304-7F7D-3E00-01BC4C5DA797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481" name="Ellipse 1480">
                <a:extLst>
                  <a:ext uri="{FF2B5EF4-FFF2-40B4-BE49-F238E27FC236}">
                    <a16:creationId xmlns:a16="http://schemas.microsoft.com/office/drawing/2014/main" id="{65699AC9-592B-AD33-4961-038F37722EB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2" name="Minuszeichen 1481">
                <a:extLst>
                  <a:ext uri="{FF2B5EF4-FFF2-40B4-BE49-F238E27FC236}">
                    <a16:creationId xmlns:a16="http://schemas.microsoft.com/office/drawing/2014/main" id="{5BC048CF-14C2-FD05-ED97-1EA7B7EA73F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69" name="Gruppieren 1468">
              <a:extLst>
                <a:ext uri="{FF2B5EF4-FFF2-40B4-BE49-F238E27FC236}">
                  <a16:creationId xmlns:a16="http://schemas.microsoft.com/office/drawing/2014/main" id="{DE1C9EC1-405B-54E5-0D06-60D3AF0A0766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479" name="Ellipse 1478">
                <a:extLst>
                  <a:ext uri="{FF2B5EF4-FFF2-40B4-BE49-F238E27FC236}">
                    <a16:creationId xmlns:a16="http://schemas.microsoft.com/office/drawing/2014/main" id="{3D133F03-7639-8480-5D76-AE721322883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0" name="Minuszeichen 1479">
                <a:extLst>
                  <a:ext uri="{FF2B5EF4-FFF2-40B4-BE49-F238E27FC236}">
                    <a16:creationId xmlns:a16="http://schemas.microsoft.com/office/drawing/2014/main" id="{6BFA6FB0-CCBE-AC28-8412-D71E7111D80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70" name="Gruppieren 1469">
              <a:extLst>
                <a:ext uri="{FF2B5EF4-FFF2-40B4-BE49-F238E27FC236}">
                  <a16:creationId xmlns:a16="http://schemas.microsoft.com/office/drawing/2014/main" id="{9BCADA28-B857-CC9B-8DBD-3C540F8F7988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477" name="Ellipse 1476">
                <a:extLst>
                  <a:ext uri="{FF2B5EF4-FFF2-40B4-BE49-F238E27FC236}">
                    <a16:creationId xmlns:a16="http://schemas.microsoft.com/office/drawing/2014/main" id="{B179DB0D-5D71-FD08-9F88-D6BF9AD4A2C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8" name="Minuszeichen 1477">
                <a:extLst>
                  <a:ext uri="{FF2B5EF4-FFF2-40B4-BE49-F238E27FC236}">
                    <a16:creationId xmlns:a16="http://schemas.microsoft.com/office/drawing/2014/main" id="{C6172ADB-D69E-B2A1-D215-15AD6BDDC68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71" name="Gruppieren 1470">
              <a:extLst>
                <a:ext uri="{FF2B5EF4-FFF2-40B4-BE49-F238E27FC236}">
                  <a16:creationId xmlns:a16="http://schemas.microsoft.com/office/drawing/2014/main" id="{9F00E2D1-0372-5C1A-1C7B-4EEC023E7466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475" name="Ellipse 1474">
                <a:extLst>
                  <a:ext uri="{FF2B5EF4-FFF2-40B4-BE49-F238E27FC236}">
                    <a16:creationId xmlns:a16="http://schemas.microsoft.com/office/drawing/2014/main" id="{EC926B80-9643-7C79-A14A-631574A95A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6" name="Minuszeichen 1475">
                <a:extLst>
                  <a:ext uri="{FF2B5EF4-FFF2-40B4-BE49-F238E27FC236}">
                    <a16:creationId xmlns:a16="http://schemas.microsoft.com/office/drawing/2014/main" id="{0B3D9579-F886-C3D8-04DB-F641F3D3B3E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72" name="Gruppieren 1471">
              <a:extLst>
                <a:ext uri="{FF2B5EF4-FFF2-40B4-BE49-F238E27FC236}">
                  <a16:creationId xmlns:a16="http://schemas.microsoft.com/office/drawing/2014/main" id="{C4E228A2-06C0-16BA-C2DB-9CBF27BC0487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473" name="Ellipse 1472">
                <a:extLst>
                  <a:ext uri="{FF2B5EF4-FFF2-40B4-BE49-F238E27FC236}">
                    <a16:creationId xmlns:a16="http://schemas.microsoft.com/office/drawing/2014/main" id="{3170CADE-9C8D-9676-058C-95B1CB58364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4" name="Minuszeichen 1473">
                <a:extLst>
                  <a:ext uri="{FF2B5EF4-FFF2-40B4-BE49-F238E27FC236}">
                    <a16:creationId xmlns:a16="http://schemas.microsoft.com/office/drawing/2014/main" id="{8DC2CFB3-F415-2E76-7CB0-804F9617831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50" name="Gruppieren 1549">
            <a:extLst>
              <a:ext uri="{FF2B5EF4-FFF2-40B4-BE49-F238E27FC236}">
                <a16:creationId xmlns:a16="http://schemas.microsoft.com/office/drawing/2014/main" id="{B7EDEB7D-14DD-4A27-F400-985EA6B61A37}"/>
              </a:ext>
            </a:extLst>
          </p:cNvPr>
          <p:cNvGrpSpPr>
            <a:grpSpLocks noChangeAspect="1"/>
          </p:cNvGrpSpPr>
          <p:nvPr/>
        </p:nvGrpSpPr>
        <p:grpSpPr>
          <a:xfrm>
            <a:off x="843412" y="463117"/>
            <a:ext cx="944149" cy="979578"/>
            <a:chOff x="3576000" y="816426"/>
            <a:chExt cx="5040000" cy="5229127"/>
          </a:xfrm>
        </p:grpSpPr>
        <p:grpSp>
          <p:nvGrpSpPr>
            <p:cNvPr id="1551" name="Magnesium ohne e-">
              <a:extLst>
                <a:ext uri="{FF2B5EF4-FFF2-40B4-BE49-F238E27FC236}">
                  <a16:creationId xmlns:a16="http://schemas.microsoft.com/office/drawing/2014/main" id="{A1DBF94A-01BE-F0D3-6519-0F03C50B26A7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588" name="K-Schale">
                <a:extLst>
                  <a:ext uri="{FF2B5EF4-FFF2-40B4-BE49-F238E27FC236}">
                    <a16:creationId xmlns:a16="http://schemas.microsoft.com/office/drawing/2014/main" id="{F8A4B115-8050-3BED-498E-F0026B284981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589" name="Atomkern mit Protonen und Neutronen">
                <a:extLst>
                  <a:ext uri="{FF2B5EF4-FFF2-40B4-BE49-F238E27FC236}">
                    <a16:creationId xmlns:a16="http://schemas.microsoft.com/office/drawing/2014/main" id="{B1DAD307-6EA8-5402-6106-E21278DFD76B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592" name="Atomkern">
                  <a:extLst>
                    <a:ext uri="{FF2B5EF4-FFF2-40B4-BE49-F238E27FC236}">
                      <a16:creationId xmlns:a16="http://schemas.microsoft.com/office/drawing/2014/main" id="{FC9981B6-DC51-67F3-19E5-B92E9B960384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593" name="Gruppieren 1592">
                  <a:extLst>
                    <a:ext uri="{FF2B5EF4-FFF2-40B4-BE49-F238E27FC236}">
                      <a16:creationId xmlns:a16="http://schemas.microsoft.com/office/drawing/2014/main" id="{3CF79489-632C-A515-36F2-BB22C9CF721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39" name="Ellipse 1638">
                    <a:extLst>
                      <a:ext uri="{FF2B5EF4-FFF2-40B4-BE49-F238E27FC236}">
                        <a16:creationId xmlns:a16="http://schemas.microsoft.com/office/drawing/2014/main" id="{E9834399-A888-12BB-CE39-6669FAECB20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40" name="Additionszeichen 1639">
                    <a:extLst>
                      <a:ext uri="{FF2B5EF4-FFF2-40B4-BE49-F238E27FC236}">
                        <a16:creationId xmlns:a16="http://schemas.microsoft.com/office/drawing/2014/main" id="{B563769C-3719-31B2-B4FB-77F6BFA5F59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94" name="Gruppieren 1593">
                  <a:extLst>
                    <a:ext uri="{FF2B5EF4-FFF2-40B4-BE49-F238E27FC236}">
                      <a16:creationId xmlns:a16="http://schemas.microsoft.com/office/drawing/2014/main" id="{CC40F4BB-79C9-0EEB-E3AD-3CD684280CF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37" name="Ellipse 1636">
                    <a:extLst>
                      <a:ext uri="{FF2B5EF4-FFF2-40B4-BE49-F238E27FC236}">
                        <a16:creationId xmlns:a16="http://schemas.microsoft.com/office/drawing/2014/main" id="{853659BE-C1A4-E43D-00CF-198B3EE8A52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38" name="Additionszeichen 1637">
                    <a:extLst>
                      <a:ext uri="{FF2B5EF4-FFF2-40B4-BE49-F238E27FC236}">
                        <a16:creationId xmlns:a16="http://schemas.microsoft.com/office/drawing/2014/main" id="{1360C32D-87C3-5732-334B-6EE91CA41AB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95" name="Gruppieren 1594">
                  <a:extLst>
                    <a:ext uri="{FF2B5EF4-FFF2-40B4-BE49-F238E27FC236}">
                      <a16:creationId xmlns:a16="http://schemas.microsoft.com/office/drawing/2014/main" id="{29ACBD44-56D4-57E3-5EA9-D9FD8D3FD0E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35" name="Ellipse 1634">
                    <a:extLst>
                      <a:ext uri="{FF2B5EF4-FFF2-40B4-BE49-F238E27FC236}">
                        <a16:creationId xmlns:a16="http://schemas.microsoft.com/office/drawing/2014/main" id="{7FDDFEBE-1A22-A9BE-2133-81C0B08E0A1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36" name="Additionszeichen 1635">
                    <a:extLst>
                      <a:ext uri="{FF2B5EF4-FFF2-40B4-BE49-F238E27FC236}">
                        <a16:creationId xmlns:a16="http://schemas.microsoft.com/office/drawing/2014/main" id="{F6F78E4F-DB05-FD19-51F6-80F6721174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96" name="Gruppieren 1595">
                  <a:extLst>
                    <a:ext uri="{FF2B5EF4-FFF2-40B4-BE49-F238E27FC236}">
                      <a16:creationId xmlns:a16="http://schemas.microsoft.com/office/drawing/2014/main" id="{D65D83DE-9C9E-FCC1-A55B-9344DA9DCE7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33" name="Ellipse 1632">
                    <a:extLst>
                      <a:ext uri="{FF2B5EF4-FFF2-40B4-BE49-F238E27FC236}">
                        <a16:creationId xmlns:a16="http://schemas.microsoft.com/office/drawing/2014/main" id="{0BE396AF-6409-CE30-74FD-17BDB3ECCCD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34" name="Additionszeichen 1633">
                    <a:extLst>
                      <a:ext uri="{FF2B5EF4-FFF2-40B4-BE49-F238E27FC236}">
                        <a16:creationId xmlns:a16="http://schemas.microsoft.com/office/drawing/2014/main" id="{BC87A3A9-F9EE-7062-37FB-B389163D216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97" name="Gruppieren 1596">
                  <a:extLst>
                    <a:ext uri="{FF2B5EF4-FFF2-40B4-BE49-F238E27FC236}">
                      <a16:creationId xmlns:a16="http://schemas.microsoft.com/office/drawing/2014/main" id="{C22FD787-48C5-D42B-455B-7D3FCDE02FA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31" name="Ellipse 1630">
                    <a:extLst>
                      <a:ext uri="{FF2B5EF4-FFF2-40B4-BE49-F238E27FC236}">
                        <a16:creationId xmlns:a16="http://schemas.microsoft.com/office/drawing/2014/main" id="{0B766E61-7ED5-0E8F-A23B-424036B685E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32" name="Additionszeichen 1631">
                    <a:extLst>
                      <a:ext uri="{FF2B5EF4-FFF2-40B4-BE49-F238E27FC236}">
                        <a16:creationId xmlns:a16="http://schemas.microsoft.com/office/drawing/2014/main" id="{0FBFFE9B-6997-B0BF-8BA9-69370A202C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98" name="Gruppieren 1597">
                  <a:extLst>
                    <a:ext uri="{FF2B5EF4-FFF2-40B4-BE49-F238E27FC236}">
                      <a16:creationId xmlns:a16="http://schemas.microsoft.com/office/drawing/2014/main" id="{9E8327C0-BDE0-3AC0-ED00-DEDEDE422BD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29" name="Ellipse 1628">
                    <a:extLst>
                      <a:ext uri="{FF2B5EF4-FFF2-40B4-BE49-F238E27FC236}">
                        <a16:creationId xmlns:a16="http://schemas.microsoft.com/office/drawing/2014/main" id="{FDD27066-DB09-354C-E4EF-233A5F4C1E0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30" name="Additionszeichen 1629">
                    <a:extLst>
                      <a:ext uri="{FF2B5EF4-FFF2-40B4-BE49-F238E27FC236}">
                        <a16:creationId xmlns:a16="http://schemas.microsoft.com/office/drawing/2014/main" id="{EE261EB9-C84C-C166-A941-007840EAD62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99" name="Gruppieren 1598">
                  <a:extLst>
                    <a:ext uri="{FF2B5EF4-FFF2-40B4-BE49-F238E27FC236}">
                      <a16:creationId xmlns:a16="http://schemas.microsoft.com/office/drawing/2014/main" id="{D7F9A1FF-0410-4204-6310-37119F49EEB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27" name="Ellipse 1626">
                    <a:extLst>
                      <a:ext uri="{FF2B5EF4-FFF2-40B4-BE49-F238E27FC236}">
                        <a16:creationId xmlns:a16="http://schemas.microsoft.com/office/drawing/2014/main" id="{FE214142-4E04-9AF7-D5A8-38F27F89A5C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8" name="Additionszeichen 1627">
                    <a:extLst>
                      <a:ext uri="{FF2B5EF4-FFF2-40B4-BE49-F238E27FC236}">
                        <a16:creationId xmlns:a16="http://schemas.microsoft.com/office/drawing/2014/main" id="{59304350-B36B-8CA8-CFB1-B96D43BD5D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00" name="Gruppieren 1599">
                  <a:extLst>
                    <a:ext uri="{FF2B5EF4-FFF2-40B4-BE49-F238E27FC236}">
                      <a16:creationId xmlns:a16="http://schemas.microsoft.com/office/drawing/2014/main" id="{EE2F1D4C-BEEB-F883-6A50-34988BC8DE1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25" name="Ellipse 1624">
                    <a:extLst>
                      <a:ext uri="{FF2B5EF4-FFF2-40B4-BE49-F238E27FC236}">
                        <a16:creationId xmlns:a16="http://schemas.microsoft.com/office/drawing/2014/main" id="{A3448C72-FC3F-6859-51BB-CABC0168FE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6" name="Additionszeichen 1625">
                    <a:extLst>
                      <a:ext uri="{FF2B5EF4-FFF2-40B4-BE49-F238E27FC236}">
                        <a16:creationId xmlns:a16="http://schemas.microsoft.com/office/drawing/2014/main" id="{7761D92C-5D24-5D4F-455C-7B4ED12C476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01" name="Gruppieren 1600">
                  <a:extLst>
                    <a:ext uri="{FF2B5EF4-FFF2-40B4-BE49-F238E27FC236}">
                      <a16:creationId xmlns:a16="http://schemas.microsoft.com/office/drawing/2014/main" id="{A4CA8703-5C2C-778D-AED3-1E4371D84EB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23" name="Ellipse 1622">
                    <a:extLst>
                      <a:ext uri="{FF2B5EF4-FFF2-40B4-BE49-F238E27FC236}">
                        <a16:creationId xmlns:a16="http://schemas.microsoft.com/office/drawing/2014/main" id="{DF07EEA2-0137-5090-832A-23EBAFDA51A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4" name="Additionszeichen 1623">
                    <a:extLst>
                      <a:ext uri="{FF2B5EF4-FFF2-40B4-BE49-F238E27FC236}">
                        <a16:creationId xmlns:a16="http://schemas.microsoft.com/office/drawing/2014/main" id="{0FF7BAC4-8E16-C3F4-2578-397D4D6A763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02" name="Gruppieren 1601">
                  <a:extLst>
                    <a:ext uri="{FF2B5EF4-FFF2-40B4-BE49-F238E27FC236}">
                      <a16:creationId xmlns:a16="http://schemas.microsoft.com/office/drawing/2014/main" id="{77E5B7CC-3695-E8AA-0E74-0E227BF0E2A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21" name="Ellipse 1620">
                    <a:extLst>
                      <a:ext uri="{FF2B5EF4-FFF2-40B4-BE49-F238E27FC236}">
                        <a16:creationId xmlns:a16="http://schemas.microsoft.com/office/drawing/2014/main" id="{A04C4C57-71F6-615F-CA3C-6197AB93C4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2" name="Additionszeichen 1621">
                    <a:extLst>
                      <a:ext uri="{FF2B5EF4-FFF2-40B4-BE49-F238E27FC236}">
                        <a16:creationId xmlns:a16="http://schemas.microsoft.com/office/drawing/2014/main" id="{F57CE33C-8555-FDD1-DEE2-3335645425E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03" name="Gruppieren 1602">
                  <a:extLst>
                    <a:ext uri="{FF2B5EF4-FFF2-40B4-BE49-F238E27FC236}">
                      <a16:creationId xmlns:a16="http://schemas.microsoft.com/office/drawing/2014/main" id="{348525B4-2018-1FC5-8CD5-BAC730AE051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19" name="Ellipse 1618">
                    <a:extLst>
                      <a:ext uri="{FF2B5EF4-FFF2-40B4-BE49-F238E27FC236}">
                        <a16:creationId xmlns:a16="http://schemas.microsoft.com/office/drawing/2014/main" id="{E030EEA8-C433-0CCC-BF54-1D0CB07B64B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0" name="Additionszeichen 1619">
                    <a:extLst>
                      <a:ext uri="{FF2B5EF4-FFF2-40B4-BE49-F238E27FC236}">
                        <a16:creationId xmlns:a16="http://schemas.microsoft.com/office/drawing/2014/main" id="{0AE51701-944A-D919-15A1-EDDF201337C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04" name="Gruppieren 1603">
                  <a:extLst>
                    <a:ext uri="{FF2B5EF4-FFF2-40B4-BE49-F238E27FC236}">
                      <a16:creationId xmlns:a16="http://schemas.microsoft.com/office/drawing/2014/main" id="{3D5807D0-E7D4-669B-D29B-4C456FFA5B5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17" name="Ellipse 1616">
                    <a:extLst>
                      <a:ext uri="{FF2B5EF4-FFF2-40B4-BE49-F238E27FC236}">
                        <a16:creationId xmlns:a16="http://schemas.microsoft.com/office/drawing/2014/main" id="{5A37A19B-14BE-7682-F4C2-11129E133FC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18" name="Additionszeichen 1617">
                    <a:extLst>
                      <a:ext uri="{FF2B5EF4-FFF2-40B4-BE49-F238E27FC236}">
                        <a16:creationId xmlns:a16="http://schemas.microsoft.com/office/drawing/2014/main" id="{3862AE7A-7125-2CAE-5A0B-3651DE05121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605" name="Ellipse 1604">
                  <a:extLst>
                    <a:ext uri="{FF2B5EF4-FFF2-40B4-BE49-F238E27FC236}">
                      <a16:creationId xmlns:a16="http://schemas.microsoft.com/office/drawing/2014/main" id="{650B4D0B-0B1F-8D8A-3410-C6E9C5B28C01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06" name="Ellipse 1605">
                  <a:extLst>
                    <a:ext uri="{FF2B5EF4-FFF2-40B4-BE49-F238E27FC236}">
                      <a16:creationId xmlns:a16="http://schemas.microsoft.com/office/drawing/2014/main" id="{57F7D868-8118-3020-E2F6-FD73EEBBE527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07" name="Ellipse 1606">
                  <a:extLst>
                    <a:ext uri="{FF2B5EF4-FFF2-40B4-BE49-F238E27FC236}">
                      <a16:creationId xmlns:a16="http://schemas.microsoft.com/office/drawing/2014/main" id="{07543F7F-4382-925C-F928-8719F25381D3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08" name="Ellipse 1607">
                  <a:extLst>
                    <a:ext uri="{FF2B5EF4-FFF2-40B4-BE49-F238E27FC236}">
                      <a16:creationId xmlns:a16="http://schemas.microsoft.com/office/drawing/2014/main" id="{B14DE6D7-BA8A-1922-955F-D6AB65C4BEA3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09" name="Ellipse 1608">
                  <a:extLst>
                    <a:ext uri="{FF2B5EF4-FFF2-40B4-BE49-F238E27FC236}">
                      <a16:creationId xmlns:a16="http://schemas.microsoft.com/office/drawing/2014/main" id="{C90FDB09-59EF-18B5-7414-ACDB5DAFBC97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0" name="Ellipse 1609">
                  <a:extLst>
                    <a:ext uri="{FF2B5EF4-FFF2-40B4-BE49-F238E27FC236}">
                      <a16:creationId xmlns:a16="http://schemas.microsoft.com/office/drawing/2014/main" id="{DE4D9E02-A8FD-726F-4FB4-C8DB33A19C4D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1" name="Ellipse 1610">
                  <a:extLst>
                    <a:ext uri="{FF2B5EF4-FFF2-40B4-BE49-F238E27FC236}">
                      <a16:creationId xmlns:a16="http://schemas.microsoft.com/office/drawing/2014/main" id="{1FB718B0-1DE7-FD36-4E40-29BDB7F13214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2" name="Ellipse 1611">
                  <a:extLst>
                    <a:ext uri="{FF2B5EF4-FFF2-40B4-BE49-F238E27FC236}">
                      <a16:creationId xmlns:a16="http://schemas.microsoft.com/office/drawing/2014/main" id="{39E2A45B-0C53-7830-E703-3B42154D05FD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3" name="Ellipse 1612">
                  <a:extLst>
                    <a:ext uri="{FF2B5EF4-FFF2-40B4-BE49-F238E27FC236}">
                      <a16:creationId xmlns:a16="http://schemas.microsoft.com/office/drawing/2014/main" id="{87889202-94B6-6F8D-3E09-DBD69D416A53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4" name="Ellipse 1613">
                  <a:extLst>
                    <a:ext uri="{FF2B5EF4-FFF2-40B4-BE49-F238E27FC236}">
                      <a16:creationId xmlns:a16="http://schemas.microsoft.com/office/drawing/2014/main" id="{55574E72-61C7-47A2-5BCF-F35F8B8FE4FA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5" name="Ellipse 1614">
                  <a:extLst>
                    <a:ext uri="{FF2B5EF4-FFF2-40B4-BE49-F238E27FC236}">
                      <a16:creationId xmlns:a16="http://schemas.microsoft.com/office/drawing/2014/main" id="{4315D922-931D-CA2D-2F5C-C47E99C6F5C1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6" name="Ellipse 1615">
                  <a:extLst>
                    <a:ext uri="{FF2B5EF4-FFF2-40B4-BE49-F238E27FC236}">
                      <a16:creationId xmlns:a16="http://schemas.microsoft.com/office/drawing/2014/main" id="{8473A376-1EF6-9ACC-B646-22122ED07389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590" name="L-Schale">
                <a:extLst>
                  <a:ext uri="{FF2B5EF4-FFF2-40B4-BE49-F238E27FC236}">
                    <a16:creationId xmlns:a16="http://schemas.microsoft.com/office/drawing/2014/main" id="{217F30B6-0BA1-557E-A39A-7A6B2A31CA20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91" name="M-Schale">
                <a:extLst>
                  <a:ext uri="{FF2B5EF4-FFF2-40B4-BE49-F238E27FC236}">
                    <a16:creationId xmlns:a16="http://schemas.microsoft.com/office/drawing/2014/main" id="{EA3F9A0E-40CF-BA70-4EDA-D029A59D381F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52" name="Gruppieren 1551">
              <a:extLst>
                <a:ext uri="{FF2B5EF4-FFF2-40B4-BE49-F238E27FC236}">
                  <a16:creationId xmlns:a16="http://schemas.microsoft.com/office/drawing/2014/main" id="{A3AA1012-25E5-C29A-4889-703A5930A685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586" name="Ellipse 1585">
                <a:extLst>
                  <a:ext uri="{FF2B5EF4-FFF2-40B4-BE49-F238E27FC236}">
                    <a16:creationId xmlns:a16="http://schemas.microsoft.com/office/drawing/2014/main" id="{61775770-FB1D-D6D4-B8FD-62BB7096409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87" name="Minuszeichen 1586">
                <a:extLst>
                  <a:ext uri="{FF2B5EF4-FFF2-40B4-BE49-F238E27FC236}">
                    <a16:creationId xmlns:a16="http://schemas.microsoft.com/office/drawing/2014/main" id="{E81B3DE3-B516-6053-DA3F-17E9B1BE092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53" name="Gruppieren 1552">
              <a:extLst>
                <a:ext uri="{FF2B5EF4-FFF2-40B4-BE49-F238E27FC236}">
                  <a16:creationId xmlns:a16="http://schemas.microsoft.com/office/drawing/2014/main" id="{CFF1B0BC-0940-89C3-E7F8-46ED061C47AD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584" name="Ellipse 1583">
                <a:extLst>
                  <a:ext uri="{FF2B5EF4-FFF2-40B4-BE49-F238E27FC236}">
                    <a16:creationId xmlns:a16="http://schemas.microsoft.com/office/drawing/2014/main" id="{0428690F-6D96-A817-4005-FD3778575DD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85" name="Minuszeichen 1584">
                <a:extLst>
                  <a:ext uri="{FF2B5EF4-FFF2-40B4-BE49-F238E27FC236}">
                    <a16:creationId xmlns:a16="http://schemas.microsoft.com/office/drawing/2014/main" id="{9FC0795A-A0B9-CAC9-72D6-A76529B2FD7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54" name="Gruppieren 1553">
              <a:extLst>
                <a:ext uri="{FF2B5EF4-FFF2-40B4-BE49-F238E27FC236}">
                  <a16:creationId xmlns:a16="http://schemas.microsoft.com/office/drawing/2014/main" id="{6DDF1B5B-2A43-7EFC-0A91-210E30315007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582" name="Ellipse 1581">
                <a:extLst>
                  <a:ext uri="{FF2B5EF4-FFF2-40B4-BE49-F238E27FC236}">
                    <a16:creationId xmlns:a16="http://schemas.microsoft.com/office/drawing/2014/main" id="{07D9962F-478B-2EC5-6A4F-3F7D1AA0CD6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83" name="Minuszeichen 1582">
                <a:extLst>
                  <a:ext uri="{FF2B5EF4-FFF2-40B4-BE49-F238E27FC236}">
                    <a16:creationId xmlns:a16="http://schemas.microsoft.com/office/drawing/2014/main" id="{00452792-FA09-94AF-36BA-888B5E69208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55" name="Gruppieren 1554">
              <a:extLst>
                <a:ext uri="{FF2B5EF4-FFF2-40B4-BE49-F238E27FC236}">
                  <a16:creationId xmlns:a16="http://schemas.microsoft.com/office/drawing/2014/main" id="{2CA429C3-D985-4D21-ABC9-6D0CF9E390E6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580" name="Ellipse 1579">
                <a:extLst>
                  <a:ext uri="{FF2B5EF4-FFF2-40B4-BE49-F238E27FC236}">
                    <a16:creationId xmlns:a16="http://schemas.microsoft.com/office/drawing/2014/main" id="{71A14816-0736-49A2-BF81-32CB4796450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81" name="Minuszeichen 1580">
                <a:extLst>
                  <a:ext uri="{FF2B5EF4-FFF2-40B4-BE49-F238E27FC236}">
                    <a16:creationId xmlns:a16="http://schemas.microsoft.com/office/drawing/2014/main" id="{8F9E06BA-249F-DDBC-6595-ADE70030160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56" name="Gruppieren 1555">
              <a:extLst>
                <a:ext uri="{FF2B5EF4-FFF2-40B4-BE49-F238E27FC236}">
                  <a16:creationId xmlns:a16="http://schemas.microsoft.com/office/drawing/2014/main" id="{824DCA59-99BE-C120-6544-02F086E246A7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578" name="Ellipse 1577">
                <a:extLst>
                  <a:ext uri="{FF2B5EF4-FFF2-40B4-BE49-F238E27FC236}">
                    <a16:creationId xmlns:a16="http://schemas.microsoft.com/office/drawing/2014/main" id="{ADB10F83-FAF1-BAE5-C558-E44EF73CD5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79" name="Minuszeichen 1578">
                <a:extLst>
                  <a:ext uri="{FF2B5EF4-FFF2-40B4-BE49-F238E27FC236}">
                    <a16:creationId xmlns:a16="http://schemas.microsoft.com/office/drawing/2014/main" id="{95049C9D-456D-1398-9134-6CA70A96C19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57" name="Gruppieren 1556">
              <a:extLst>
                <a:ext uri="{FF2B5EF4-FFF2-40B4-BE49-F238E27FC236}">
                  <a16:creationId xmlns:a16="http://schemas.microsoft.com/office/drawing/2014/main" id="{34131E30-A0BD-5017-24BD-A333CB3A3E72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576" name="Ellipse 1575">
                <a:extLst>
                  <a:ext uri="{FF2B5EF4-FFF2-40B4-BE49-F238E27FC236}">
                    <a16:creationId xmlns:a16="http://schemas.microsoft.com/office/drawing/2014/main" id="{984ECDBE-9C00-008C-49D9-FCB6F536471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77" name="Minuszeichen 1576">
                <a:extLst>
                  <a:ext uri="{FF2B5EF4-FFF2-40B4-BE49-F238E27FC236}">
                    <a16:creationId xmlns:a16="http://schemas.microsoft.com/office/drawing/2014/main" id="{C1C04308-3A35-BED9-5221-9BAE24E79E6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58" name="Gruppieren 1557">
              <a:extLst>
                <a:ext uri="{FF2B5EF4-FFF2-40B4-BE49-F238E27FC236}">
                  <a16:creationId xmlns:a16="http://schemas.microsoft.com/office/drawing/2014/main" id="{4D6552E2-98E2-5B70-96FD-E7E97BE2409D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574" name="Ellipse 1573">
                <a:extLst>
                  <a:ext uri="{FF2B5EF4-FFF2-40B4-BE49-F238E27FC236}">
                    <a16:creationId xmlns:a16="http://schemas.microsoft.com/office/drawing/2014/main" id="{138A6390-B9BE-BE26-0903-F3CDFF1607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75" name="Minuszeichen 1574">
                <a:extLst>
                  <a:ext uri="{FF2B5EF4-FFF2-40B4-BE49-F238E27FC236}">
                    <a16:creationId xmlns:a16="http://schemas.microsoft.com/office/drawing/2014/main" id="{7AB604F0-FB46-E16B-9B06-0C76821446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59" name="Gruppieren 1558">
              <a:extLst>
                <a:ext uri="{FF2B5EF4-FFF2-40B4-BE49-F238E27FC236}">
                  <a16:creationId xmlns:a16="http://schemas.microsoft.com/office/drawing/2014/main" id="{B469241A-F543-F211-11CC-DA83FCB6090D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572" name="Ellipse 1571">
                <a:extLst>
                  <a:ext uri="{FF2B5EF4-FFF2-40B4-BE49-F238E27FC236}">
                    <a16:creationId xmlns:a16="http://schemas.microsoft.com/office/drawing/2014/main" id="{7E785A7A-F11F-2A58-2DD5-0386695422A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73" name="Minuszeichen 1572">
                <a:extLst>
                  <a:ext uri="{FF2B5EF4-FFF2-40B4-BE49-F238E27FC236}">
                    <a16:creationId xmlns:a16="http://schemas.microsoft.com/office/drawing/2014/main" id="{016BD52D-B64A-6B2F-1DD9-CF59ABD1941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60" name="Gruppieren 1559">
              <a:extLst>
                <a:ext uri="{FF2B5EF4-FFF2-40B4-BE49-F238E27FC236}">
                  <a16:creationId xmlns:a16="http://schemas.microsoft.com/office/drawing/2014/main" id="{53DC442E-E536-2A79-22B1-6FB445A82422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570" name="Ellipse 1569">
                <a:extLst>
                  <a:ext uri="{FF2B5EF4-FFF2-40B4-BE49-F238E27FC236}">
                    <a16:creationId xmlns:a16="http://schemas.microsoft.com/office/drawing/2014/main" id="{F413FA1C-256B-3BA3-D87F-0DD5B733C2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71" name="Minuszeichen 1570">
                <a:extLst>
                  <a:ext uri="{FF2B5EF4-FFF2-40B4-BE49-F238E27FC236}">
                    <a16:creationId xmlns:a16="http://schemas.microsoft.com/office/drawing/2014/main" id="{E756F826-9D0E-4931-609C-1B509F5833F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61" name="Gruppieren 1560">
              <a:extLst>
                <a:ext uri="{FF2B5EF4-FFF2-40B4-BE49-F238E27FC236}">
                  <a16:creationId xmlns:a16="http://schemas.microsoft.com/office/drawing/2014/main" id="{EFC52FD7-DD11-DF28-4928-6710907AABE1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568" name="Ellipse 1567">
                <a:extLst>
                  <a:ext uri="{FF2B5EF4-FFF2-40B4-BE49-F238E27FC236}">
                    <a16:creationId xmlns:a16="http://schemas.microsoft.com/office/drawing/2014/main" id="{8F2C52B2-7EA5-1538-E22D-FEB96260525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69" name="Minuszeichen 1568">
                <a:extLst>
                  <a:ext uri="{FF2B5EF4-FFF2-40B4-BE49-F238E27FC236}">
                    <a16:creationId xmlns:a16="http://schemas.microsoft.com/office/drawing/2014/main" id="{93295225-DAA0-C583-DFA5-4021B785064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62" name="Gruppieren 1561">
              <a:extLst>
                <a:ext uri="{FF2B5EF4-FFF2-40B4-BE49-F238E27FC236}">
                  <a16:creationId xmlns:a16="http://schemas.microsoft.com/office/drawing/2014/main" id="{E697F3B7-6D18-2D84-57CF-2413D46DEC36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566" name="Ellipse 1565">
                <a:extLst>
                  <a:ext uri="{FF2B5EF4-FFF2-40B4-BE49-F238E27FC236}">
                    <a16:creationId xmlns:a16="http://schemas.microsoft.com/office/drawing/2014/main" id="{E518E796-B228-61ED-D19D-26F1F63F3E6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67" name="Minuszeichen 1566">
                <a:extLst>
                  <a:ext uri="{FF2B5EF4-FFF2-40B4-BE49-F238E27FC236}">
                    <a16:creationId xmlns:a16="http://schemas.microsoft.com/office/drawing/2014/main" id="{EE2B31DE-708B-4C9B-78CE-BD8658B3CCE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63" name="Gruppieren 1562">
              <a:extLst>
                <a:ext uri="{FF2B5EF4-FFF2-40B4-BE49-F238E27FC236}">
                  <a16:creationId xmlns:a16="http://schemas.microsoft.com/office/drawing/2014/main" id="{49A1F663-F8A2-DF9B-8EA6-06458BDD393C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564" name="Ellipse 1563">
                <a:extLst>
                  <a:ext uri="{FF2B5EF4-FFF2-40B4-BE49-F238E27FC236}">
                    <a16:creationId xmlns:a16="http://schemas.microsoft.com/office/drawing/2014/main" id="{5DCECA84-DCF1-8AB5-40ED-289A53A5E6F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65" name="Minuszeichen 1564">
                <a:extLst>
                  <a:ext uri="{FF2B5EF4-FFF2-40B4-BE49-F238E27FC236}">
                    <a16:creationId xmlns:a16="http://schemas.microsoft.com/office/drawing/2014/main" id="{978E5776-52B4-9A93-7C90-8E667D54FE1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641" name="Gruppieren 1640">
            <a:extLst>
              <a:ext uri="{FF2B5EF4-FFF2-40B4-BE49-F238E27FC236}">
                <a16:creationId xmlns:a16="http://schemas.microsoft.com/office/drawing/2014/main" id="{46F3C81B-F3DD-142E-6192-B37C0324977E}"/>
              </a:ext>
            </a:extLst>
          </p:cNvPr>
          <p:cNvGrpSpPr>
            <a:grpSpLocks noChangeAspect="1"/>
          </p:cNvGrpSpPr>
          <p:nvPr/>
        </p:nvGrpSpPr>
        <p:grpSpPr>
          <a:xfrm>
            <a:off x="2141784" y="463763"/>
            <a:ext cx="944149" cy="979578"/>
            <a:chOff x="3576000" y="816426"/>
            <a:chExt cx="5040000" cy="5229127"/>
          </a:xfrm>
        </p:grpSpPr>
        <p:grpSp>
          <p:nvGrpSpPr>
            <p:cNvPr id="1642" name="Magnesium ohne e-">
              <a:extLst>
                <a:ext uri="{FF2B5EF4-FFF2-40B4-BE49-F238E27FC236}">
                  <a16:creationId xmlns:a16="http://schemas.microsoft.com/office/drawing/2014/main" id="{8A58CB48-9AD2-8998-EBB1-F0CB0C8D2FA5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679" name="K-Schale">
                <a:extLst>
                  <a:ext uri="{FF2B5EF4-FFF2-40B4-BE49-F238E27FC236}">
                    <a16:creationId xmlns:a16="http://schemas.microsoft.com/office/drawing/2014/main" id="{8FF4DFBB-788C-50E4-80C2-1DD487F70021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680" name="Atomkern mit Protonen und Neutronen">
                <a:extLst>
                  <a:ext uri="{FF2B5EF4-FFF2-40B4-BE49-F238E27FC236}">
                    <a16:creationId xmlns:a16="http://schemas.microsoft.com/office/drawing/2014/main" id="{EBF650E8-EC79-5FE9-BD65-D897474AB13E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683" name="Atomkern">
                  <a:extLst>
                    <a:ext uri="{FF2B5EF4-FFF2-40B4-BE49-F238E27FC236}">
                      <a16:creationId xmlns:a16="http://schemas.microsoft.com/office/drawing/2014/main" id="{2D06EBD3-207B-A140-9582-841C777F227C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684" name="Gruppieren 1683">
                  <a:extLst>
                    <a:ext uri="{FF2B5EF4-FFF2-40B4-BE49-F238E27FC236}">
                      <a16:creationId xmlns:a16="http://schemas.microsoft.com/office/drawing/2014/main" id="{1744530D-4329-81FB-A97F-63BFD27C586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30" name="Ellipse 1729">
                    <a:extLst>
                      <a:ext uri="{FF2B5EF4-FFF2-40B4-BE49-F238E27FC236}">
                        <a16:creationId xmlns:a16="http://schemas.microsoft.com/office/drawing/2014/main" id="{E9FE6B37-2A12-A3E3-A71A-BEEC85EDD2E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31" name="Additionszeichen 1730">
                    <a:extLst>
                      <a:ext uri="{FF2B5EF4-FFF2-40B4-BE49-F238E27FC236}">
                        <a16:creationId xmlns:a16="http://schemas.microsoft.com/office/drawing/2014/main" id="{502D07AA-5719-6283-445E-AA142BB8FD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85" name="Gruppieren 1684">
                  <a:extLst>
                    <a:ext uri="{FF2B5EF4-FFF2-40B4-BE49-F238E27FC236}">
                      <a16:creationId xmlns:a16="http://schemas.microsoft.com/office/drawing/2014/main" id="{DC8E2CED-6103-7AFF-D972-252274D3440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28" name="Ellipse 1727">
                    <a:extLst>
                      <a:ext uri="{FF2B5EF4-FFF2-40B4-BE49-F238E27FC236}">
                        <a16:creationId xmlns:a16="http://schemas.microsoft.com/office/drawing/2014/main" id="{B7825ADF-05DF-2243-9315-2E8853C56E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9" name="Additionszeichen 1728">
                    <a:extLst>
                      <a:ext uri="{FF2B5EF4-FFF2-40B4-BE49-F238E27FC236}">
                        <a16:creationId xmlns:a16="http://schemas.microsoft.com/office/drawing/2014/main" id="{986F1EC5-DE2F-DCFB-566A-BF672BA7FEF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86" name="Gruppieren 1685">
                  <a:extLst>
                    <a:ext uri="{FF2B5EF4-FFF2-40B4-BE49-F238E27FC236}">
                      <a16:creationId xmlns:a16="http://schemas.microsoft.com/office/drawing/2014/main" id="{D654F41D-1134-F463-1538-0260C54397C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26" name="Ellipse 1725">
                    <a:extLst>
                      <a:ext uri="{FF2B5EF4-FFF2-40B4-BE49-F238E27FC236}">
                        <a16:creationId xmlns:a16="http://schemas.microsoft.com/office/drawing/2014/main" id="{A4B37C77-6B40-925A-1731-B91200B8A7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7" name="Additionszeichen 1726">
                    <a:extLst>
                      <a:ext uri="{FF2B5EF4-FFF2-40B4-BE49-F238E27FC236}">
                        <a16:creationId xmlns:a16="http://schemas.microsoft.com/office/drawing/2014/main" id="{14CFE85E-7E11-EBB8-16CC-AD21BA2A46A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87" name="Gruppieren 1686">
                  <a:extLst>
                    <a:ext uri="{FF2B5EF4-FFF2-40B4-BE49-F238E27FC236}">
                      <a16:creationId xmlns:a16="http://schemas.microsoft.com/office/drawing/2014/main" id="{74F69D12-68EF-3FB2-5BC4-83C14562F80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24" name="Ellipse 1723">
                    <a:extLst>
                      <a:ext uri="{FF2B5EF4-FFF2-40B4-BE49-F238E27FC236}">
                        <a16:creationId xmlns:a16="http://schemas.microsoft.com/office/drawing/2014/main" id="{97DD5824-18C6-383F-EB43-A12CFC01D5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5" name="Additionszeichen 1724">
                    <a:extLst>
                      <a:ext uri="{FF2B5EF4-FFF2-40B4-BE49-F238E27FC236}">
                        <a16:creationId xmlns:a16="http://schemas.microsoft.com/office/drawing/2014/main" id="{F849E4C8-8D25-56CF-C07B-290D9FC6EEC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88" name="Gruppieren 1687">
                  <a:extLst>
                    <a:ext uri="{FF2B5EF4-FFF2-40B4-BE49-F238E27FC236}">
                      <a16:creationId xmlns:a16="http://schemas.microsoft.com/office/drawing/2014/main" id="{82404901-2C30-3A1F-B68C-DAD8A9DF6EC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22" name="Ellipse 1721">
                    <a:extLst>
                      <a:ext uri="{FF2B5EF4-FFF2-40B4-BE49-F238E27FC236}">
                        <a16:creationId xmlns:a16="http://schemas.microsoft.com/office/drawing/2014/main" id="{247154D0-E41D-1EE0-ABA4-A0D5D3E3BD2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3" name="Additionszeichen 1722">
                    <a:extLst>
                      <a:ext uri="{FF2B5EF4-FFF2-40B4-BE49-F238E27FC236}">
                        <a16:creationId xmlns:a16="http://schemas.microsoft.com/office/drawing/2014/main" id="{EC7C5809-22EA-F3F4-4781-61098D89904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89" name="Gruppieren 1688">
                  <a:extLst>
                    <a:ext uri="{FF2B5EF4-FFF2-40B4-BE49-F238E27FC236}">
                      <a16:creationId xmlns:a16="http://schemas.microsoft.com/office/drawing/2014/main" id="{7EE8AAAD-65AE-45F2-7EF4-3B51FD6D1B2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20" name="Ellipse 1719">
                    <a:extLst>
                      <a:ext uri="{FF2B5EF4-FFF2-40B4-BE49-F238E27FC236}">
                        <a16:creationId xmlns:a16="http://schemas.microsoft.com/office/drawing/2014/main" id="{47F8F7C4-61BD-13D5-736D-F1E0E2B8EE6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1" name="Additionszeichen 1720">
                    <a:extLst>
                      <a:ext uri="{FF2B5EF4-FFF2-40B4-BE49-F238E27FC236}">
                        <a16:creationId xmlns:a16="http://schemas.microsoft.com/office/drawing/2014/main" id="{CBF66D93-54F0-91D3-99AA-31E3A7C3159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90" name="Gruppieren 1689">
                  <a:extLst>
                    <a:ext uri="{FF2B5EF4-FFF2-40B4-BE49-F238E27FC236}">
                      <a16:creationId xmlns:a16="http://schemas.microsoft.com/office/drawing/2014/main" id="{56693A48-3DED-936B-5CD9-E9CC28A315D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18" name="Ellipse 1717">
                    <a:extLst>
                      <a:ext uri="{FF2B5EF4-FFF2-40B4-BE49-F238E27FC236}">
                        <a16:creationId xmlns:a16="http://schemas.microsoft.com/office/drawing/2014/main" id="{09926C03-A316-6240-4047-CDAAF6C552A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9" name="Additionszeichen 1718">
                    <a:extLst>
                      <a:ext uri="{FF2B5EF4-FFF2-40B4-BE49-F238E27FC236}">
                        <a16:creationId xmlns:a16="http://schemas.microsoft.com/office/drawing/2014/main" id="{72119DA1-D597-A3C4-D925-59ECD4779E3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91" name="Gruppieren 1690">
                  <a:extLst>
                    <a:ext uri="{FF2B5EF4-FFF2-40B4-BE49-F238E27FC236}">
                      <a16:creationId xmlns:a16="http://schemas.microsoft.com/office/drawing/2014/main" id="{78790FEA-3986-60DA-3069-F687165354E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16" name="Ellipse 1715">
                    <a:extLst>
                      <a:ext uri="{FF2B5EF4-FFF2-40B4-BE49-F238E27FC236}">
                        <a16:creationId xmlns:a16="http://schemas.microsoft.com/office/drawing/2014/main" id="{0DD798BA-C5E8-1F5A-9EA1-5218566CD6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7" name="Additionszeichen 1716">
                    <a:extLst>
                      <a:ext uri="{FF2B5EF4-FFF2-40B4-BE49-F238E27FC236}">
                        <a16:creationId xmlns:a16="http://schemas.microsoft.com/office/drawing/2014/main" id="{F1E3862E-B72C-B001-5471-C1A283A59B4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92" name="Gruppieren 1691">
                  <a:extLst>
                    <a:ext uri="{FF2B5EF4-FFF2-40B4-BE49-F238E27FC236}">
                      <a16:creationId xmlns:a16="http://schemas.microsoft.com/office/drawing/2014/main" id="{4BDEB005-9806-9F0A-7439-1D3B37F17D3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14" name="Ellipse 1713">
                    <a:extLst>
                      <a:ext uri="{FF2B5EF4-FFF2-40B4-BE49-F238E27FC236}">
                        <a16:creationId xmlns:a16="http://schemas.microsoft.com/office/drawing/2014/main" id="{F26614C7-388B-1DB5-F88E-6269AF435E7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5" name="Additionszeichen 1714">
                    <a:extLst>
                      <a:ext uri="{FF2B5EF4-FFF2-40B4-BE49-F238E27FC236}">
                        <a16:creationId xmlns:a16="http://schemas.microsoft.com/office/drawing/2014/main" id="{FDCDA77F-B5F8-7738-4338-084C57BEABD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93" name="Gruppieren 1692">
                  <a:extLst>
                    <a:ext uri="{FF2B5EF4-FFF2-40B4-BE49-F238E27FC236}">
                      <a16:creationId xmlns:a16="http://schemas.microsoft.com/office/drawing/2014/main" id="{485445D3-DF97-1DB6-D9E4-04831421334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12" name="Ellipse 1711">
                    <a:extLst>
                      <a:ext uri="{FF2B5EF4-FFF2-40B4-BE49-F238E27FC236}">
                        <a16:creationId xmlns:a16="http://schemas.microsoft.com/office/drawing/2014/main" id="{E0A4F033-BCA5-406F-B989-95D1723DFFC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3" name="Additionszeichen 1712">
                    <a:extLst>
                      <a:ext uri="{FF2B5EF4-FFF2-40B4-BE49-F238E27FC236}">
                        <a16:creationId xmlns:a16="http://schemas.microsoft.com/office/drawing/2014/main" id="{FFA20076-70BC-B402-41F2-32DBE066A65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94" name="Gruppieren 1693">
                  <a:extLst>
                    <a:ext uri="{FF2B5EF4-FFF2-40B4-BE49-F238E27FC236}">
                      <a16:creationId xmlns:a16="http://schemas.microsoft.com/office/drawing/2014/main" id="{BB055012-C27F-9CD7-4587-9A708F0A3B7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10" name="Ellipse 1709">
                    <a:extLst>
                      <a:ext uri="{FF2B5EF4-FFF2-40B4-BE49-F238E27FC236}">
                        <a16:creationId xmlns:a16="http://schemas.microsoft.com/office/drawing/2014/main" id="{45BF6F55-0DCA-1038-8766-499134CC3F5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1" name="Additionszeichen 1710">
                    <a:extLst>
                      <a:ext uri="{FF2B5EF4-FFF2-40B4-BE49-F238E27FC236}">
                        <a16:creationId xmlns:a16="http://schemas.microsoft.com/office/drawing/2014/main" id="{5F213597-0121-0EBC-8120-44EBAFDE44F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95" name="Gruppieren 1694">
                  <a:extLst>
                    <a:ext uri="{FF2B5EF4-FFF2-40B4-BE49-F238E27FC236}">
                      <a16:creationId xmlns:a16="http://schemas.microsoft.com/office/drawing/2014/main" id="{06C66B41-20C0-3D92-D194-D25DFB17DE8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08" name="Ellipse 1707">
                    <a:extLst>
                      <a:ext uri="{FF2B5EF4-FFF2-40B4-BE49-F238E27FC236}">
                        <a16:creationId xmlns:a16="http://schemas.microsoft.com/office/drawing/2014/main" id="{7ED5CE96-277C-AC87-71D0-343ABF3BA72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09" name="Additionszeichen 1708">
                    <a:extLst>
                      <a:ext uri="{FF2B5EF4-FFF2-40B4-BE49-F238E27FC236}">
                        <a16:creationId xmlns:a16="http://schemas.microsoft.com/office/drawing/2014/main" id="{FA1A879B-0C5F-F554-8EA9-6E514D94F53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696" name="Ellipse 1695">
                  <a:extLst>
                    <a:ext uri="{FF2B5EF4-FFF2-40B4-BE49-F238E27FC236}">
                      <a16:creationId xmlns:a16="http://schemas.microsoft.com/office/drawing/2014/main" id="{EC2F2FFA-C92A-0D0B-B4D1-0493054BEC7B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97" name="Ellipse 1696">
                  <a:extLst>
                    <a:ext uri="{FF2B5EF4-FFF2-40B4-BE49-F238E27FC236}">
                      <a16:creationId xmlns:a16="http://schemas.microsoft.com/office/drawing/2014/main" id="{07C506BC-27C7-0191-E205-879D327E2D42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98" name="Ellipse 1697">
                  <a:extLst>
                    <a:ext uri="{FF2B5EF4-FFF2-40B4-BE49-F238E27FC236}">
                      <a16:creationId xmlns:a16="http://schemas.microsoft.com/office/drawing/2014/main" id="{E65046F5-8F31-F6DE-B531-5F150D085CB6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99" name="Ellipse 1698">
                  <a:extLst>
                    <a:ext uri="{FF2B5EF4-FFF2-40B4-BE49-F238E27FC236}">
                      <a16:creationId xmlns:a16="http://schemas.microsoft.com/office/drawing/2014/main" id="{9877C14F-45A3-5D52-1D97-6C70E92697AD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00" name="Ellipse 1699">
                  <a:extLst>
                    <a:ext uri="{FF2B5EF4-FFF2-40B4-BE49-F238E27FC236}">
                      <a16:creationId xmlns:a16="http://schemas.microsoft.com/office/drawing/2014/main" id="{84043D39-7E02-DCE0-086D-B3DA7AB8BADE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01" name="Ellipse 1700">
                  <a:extLst>
                    <a:ext uri="{FF2B5EF4-FFF2-40B4-BE49-F238E27FC236}">
                      <a16:creationId xmlns:a16="http://schemas.microsoft.com/office/drawing/2014/main" id="{B8E53138-FA70-5E37-FDD4-1DEEC4BE0E8B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02" name="Ellipse 1701">
                  <a:extLst>
                    <a:ext uri="{FF2B5EF4-FFF2-40B4-BE49-F238E27FC236}">
                      <a16:creationId xmlns:a16="http://schemas.microsoft.com/office/drawing/2014/main" id="{1BB34A85-85A3-71C7-4606-405E2CF42116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03" name="Ellipse 1702">
                  <a:extLst>
                    <a:ext uri="{FF2B5EF4-FFF2-40B4-BE49-F238E27FC236}">
                      <a16:creationId xmlns:a16="http://schemas.microsoft.com/office/drawing/2014/main" id="{4BE23874-C1C0-859A-B2BB-30336F415C0A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04" name="Ellipse 1703">
                  <a:extLst>
                    <a:ext uri="{FF2B5EF4-FFF2-40B4-BE49-F238E27FC236}">
                      <a16:creationId xmlns:a16="http://schemas.microsoft.com/office/drawing/2014/main" id="{18B3074A-6811-6C4D-E367-EE20E1E9306E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05" name="Ellipse 1704">
                  <a:extLst>
                    <a:ext uri="{FF2B5EF4-FFF2-40B4-BE49-F238E27FC236}">
                      <a16:creationId xmlns:a16="http://schemas.microsoft.com/office/drawing/2014/main" id="{97061A21-49DF-B15E-F727-CEBDB357EC24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06" name="Ellipse 1705">
                  <a:extLst>
                    <a:ext uri="{FF2B5EF4-FFF2-40B4-BE49-F238E27FC236}">
                      <a16:creationId xmlns:a16="http://schemas.microsoft.com/office/drawing/2014/main" id="{F5448D69-3AB2-368B-C7BD-0A1DDF243C1D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07" name="Ellipse 1706">
                  <a:extLst>
                    <a:ext uri="{FF2B5EF4-FFF2-40B4-BE49-F238E27FC236}">
                      <a16:creationId xmlns:a16="http://schemas.microsoft.com/office/drawing/2014/main" id="{C5143679-3ABA-B665-C3F2-1A2C9C2CCF72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681" name="L-Schale">
                <a:extLst>
                  <a:ext uri="{FF2B5EF4-FFF2-40B4-BE49-F238E27FC236}">
                    <a16:creationId xmlns:a16="http://schemas.microsoft.com/office/drawing/2014/main" id="{CE20D6C0-7155-AD58-1376-10A8265309AD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82" name="M-Schale">
                <a:extLst>
                  <a:ext uri="{FF2B5EF4-FFF2-40B4-BE49-F238E27FC236}">
                    <a16:creationId xmlns:a16="http://schemas.microsoft.com/office/drawing/2014/main" id="{15BA1FCC-6B3A-B686-B2B2-AD7FB8BAB956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43" name="Gruppieren 1642">
              <a:extLst>
                <a:ext uri="{FF2B5EF4-FFF2-40B4-BE49-F238E27FC236}">
                  <a16:creationId xmlns:a16="http://schemas.microsoft.com/office/drawing/2014/main" id="{882F3345-8CC5-9370-3EC4-0C2D033A11DF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677" name="Ellipse 1676">
                <a:extLst>
                  <a:ext uri="{FF2B5EF4-FFF2-40B4-BE49-F238E27FC236}">
                    <a16:creationId xmlns:a16="http://schemas.microsoft.com/office/drawing/2014/main" id="{ECEA8E5B-4A10-3861-B976-71465191FE7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8" name="Minuszeichen 1677">
                <a:extLst>
                  <a:ext uri="{FF2B5EF4-FFF2-40B4-BE49-F238E27FC236}">
                    <a16:creationId xmlns:a16="http://schemas.microsoft.com/office/drawing/2014/main" id="{FB64D234-9479-2994-DD19-F4693F0490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44" name="Gruppieren 1643">
              <a:extLst>
                <a:ext uri="{FF2B5EF4-FFF2-40B4-BE49-F238E27FC236}">
                  <a16:creationId xmlns:a16="http://schemas.microsoft.com/office/drawing/2014/main" id="{6FB94B22-8708-4C16-5201-410A4B47B6C6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675" name="Ellipse 1674">
                <a:extLst>
                  <a:ext uri="{FF2B5EF4-FFF2-40B4-BE49-F238E27FC236}">
                    <a16:creationId xmlns:a16="http://schemas.microsoft.com/office/drawing/2014/main" id="{919E8305-D7CB-F534-E6D9-7EAE1A35F7A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6" name="Minuszeichen 1675">
                <a:extLst>
                  <a:ext uri="{FF2B5EF4-FFF2-40B4-BE49-F238E27FC236}">
                    <a16:creationId xmlns:a16="http://schemas.microsoft.com/office/drawing/2014/main" id="{DA17815B-BBCE-A996-E409-98DD286220D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45" name="Gruppieren 1644">
              <a:extLst>
                <a:ext uri="{FF2B5EF4-FFF2-40B4-BE49-F238E27FC236}">
                  <a16:creationId xmlns:a16="http://schemas.microsoft.com/office/drawing/2014/main" id="{9825EA9C-BD0E-55AD-63EB-C429BBACD80E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673" name="Ellipse 1672">
                <a:extLst>
                  <a:ext uri="{FF2B5EF4-FFF2-40B4-BE49-F238E27FC236}">
                    <a16:creationId xmlns:a16="http://schemas.microsoft.com/office/drawing/2014/main" id="{C7959399-EBD5-6BE1-CD46-63C99EFAFF6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4" name="Minuszeichen 1673">
                <a:extLst>
                  <a:ext uri="{FF2B5EF4-FFF2-40B4-BE49-F238E27FC236}">
                    <a16:creationId xmlns:a16="http://schemas.microsoft.com/office/drawing/2014/main" id="{17D683E1-DE1D-91E1-82CE-7E39B0393E0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46" name="Gruppieren 1645">
              <a:extLst>
                <a:ext uri="{FF2B5EF4-FFF2-40B4-BE49-F238E27FC236}">
                  <a16:creationId xmlns:a16="http://schemas.microsoft.com/office/drawing/2014/main" id="{948A5634-332F-F48E-133D-3CC4F291A22C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671" name="Ellipse 1670">
                <a:extLst>
                  <a:ext uri="{FF2B5EF4-FFF2-40B4-BE49-F238E27FC236}">
                    <a16:creationId xmlns:a16="http://schemas.microsoft.com/office/drawing/2014/main" id="{4F8A6159-AD9F-E927-E6C8-15F39BDF5C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2" name="Minuszeichen 1671">
                <a:extLst>
                  <a:ext uri="{FF2B5EF4-FFF2-40B4-BE49-F238E27FC236}">
                    <a16:creationId xmlns:a16="http://schemas.microsoft.com/office/drawing/2014/main" id="{B20929DA-DBA0-DD48-EA39-51F3BDEBDF3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47" name="Gruppieren 1646">
              <a:extLst>
                <a:ext uri="{FF2B5EF4-FFF2-40B4-BE49-F238E27FC236}">
                  <a16:creationId xmlns:a16="http://schemas.microsoft.com/office/drawing/2014/main" id="{0107FA6C-7EC8-5180-8351-EA40B24092B4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669" name="Ellipse 1668">
                <a:extLst>
                  <a:ext uri="{FF2B5EF4-FFF2-40B4-BE49-F238E27FC236}">
                    <a16:creationId xmlns:a16="http://schemas.microsoft.com/office/drawing/2014/main" id="{97AE3B51-642F-CE21-D856-D86E1B5A7D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0" name="Minuszeichen 1669">
                <a:extLst>
                  <a:ext uri="{FF2B5EF4-FFF2-40B4-BE49-F238E27FC236}">
                    <a16:creationId xmlns:a16="http://schemas.microsoft.com/office/drawing/2014/main" id="{AEA984FE-D0A9-4F1E-85E6-5E2EAE32E46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48" name="Gruppieren 1647">
              <a:extLst>
                <a:ext uri="{FF2B5EF4-FFF2-40B4-BE49-F238E27FC236}">
                  <a16:creationId xmlns:a16="http://schemas.microsoft.com/office/drawing/2014/main" id="{2C418DB7-D5BA-310C-C2E3-7634B2713B71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667" name="Ellipse 1666">
                <a:extLst>
                  <a:ext uri="{FF2B5EF4-FFF2-40B4-BE49-F238E27FC236}">
                    <a16:creationId xmlns:a16="http://schemas.microsoft.com/office/drawing/2014/main" id="{B4C7E0B0-24E4-487B-0158-56FA4172BE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8" name="Minuszeichen 1667">
                <a:extLst>
                  <a:ext uri="{FF2B5EF4-FFF2-40B4-BE49-F238E27FC236}">
                    <a16:creationId xmlns:a16="http://schemas.microsoft.com/office/drawing/2014/main" id="{90252D3D-F3A9-23B6-9913-509B8FA7D55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49" name="Gruppieren 1648">
              <a:extLst>
                <a:ext uri="{FF2B5EF4-FFF2-40B4-BE49-F238E27FC236}">
                  <a16:creationId xmlns:a16="http://schemas.microsoft.com/office/drawing/2014/main" id="{975DAB50-A615-5001-2D2C-D6E5D66087B5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665" name="Ellipse 1664">
                <a:extLst>
                  <a:ext uri="{FF2B5EF4-FFF2-40B4-BE49-F238E27FC236}">
                    <a16:creationId xmlns:a16="http://schemas.microsoft.com/office/drawing/2014/main" id="{6B220AE3-8D0F-44B7-3B50-C064EA99043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6" name="Minuszeichen 1665">
                <a:extLst>
                  <a:ext uri="{FF2B5EF4-FFF2-40B4-BE49-F238E27FC236}">
                    <a16:creationId xmlns:a16="http://schemas.microsoft.com/office/drawing/2014/main" id="{56383A8E-86E8-B6D4-4FE6-0A6BC6AD702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50" name="Gruppieren 1649">
              <a:extLst>
                <a:ext uri="{FF2B5EF4-FFF2-40B4-BE49-F238E27FC236}">
                  <a16:creationId xmlns:a16="http://schemas.microsoft.com/office/drawing/2014/main" id="{6E4E9BB8-47D4-CBA7-79F0-63CEFB795384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663" name="Ellipse 1662">
                <a:extLst>
                  <a:ext uri="{FF2B5EF4-FFF2-40B4-BE49-F238E27FC236}">
                    <a16:creationId xmlns:a16="http://schemas.microsoft.com/office/drawing/2014/main" id="{9408B8A6-827F-8CC0-6BA1-94A6009B898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4" name="Minuszeichen 1663">
                <a:extLst>
                  <a:ext uri="{FF2B5EF4-FFF2-40B4-BE49-F238E27FC236}">
                    <a16:creationId xmlns:a16="http://schemas.microsoft.com/office/drawing/2014/main" id="{0C9438B4-B1DA-BA41-1A42-2169A72FD50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51" name="Gruppieren 1650">
              <a:extLst>
                <a:ext uri="{FF2B5EF4-FFF2-40B4-BE49-F238E27FC236}">
                  <a16:creationId xmlns:a16="http://schemas.microsoft.com/office/drawing/2014/main" id="{916412B7-2E5A-CFF4-B033-DCAA59C977A0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661" name="Ellipse 1660">
                <a:extLst>
                  <a:ext uri="{FF2B5EF4-FFF2-40B4-BE49-F238E27FC236}">
                    <a16:creationId xmlns:a16="http://schemas.microsoft.com/office/drawing/2014/main" id="{54DDB9B2-65F3-BCC3-7BF2-AA3A4F7463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2" name="Minuszeichen 1661">
                <a:extLst>
                  <a:ext uri="{FF2B5EF4-FFF2-40B4-BE49-F238E27FC236}">
                    <a16:creationId xmlns:a16="http://schemas.microsoft.com/office/drawing/2014/main" id="{3A1266F8-5058-7B5B-B35C-17D0871071B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52" name="Gruppieren 1651">
              <a:extLst>
                <a:ext uri="{FF2B5EF4-FFF2-40B4-BE49-F238E27FC236}">
                  <a16:creationId xmlns:a16="http://schemas.microsoft.com/office/drawing/2014/main" id="{11EFFBC7-510E-5273-CE16-F936C62EAFD5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659" name="Ellipse 1658">
                <a:extLst>
                  <a:ext uri="{FF2B5EF4-FFF2-40B4-BE49-F238E27FC236}">
                    <a16:creationId xmlns:a16="http://schemas.microsoft.com/office/drawing/2014/main" id="{C0EDF294-EE8D-0391-1C21-9FAAF9CDCD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0" name="Minuszeichen 1659">
                <a:extLst>
                  <a:ext uri="{FF2B5EF4-FFF2-40B4-BE49-F238E27FC236}">
                    <a16:creationId xmlns:a16="http://schemas.microsoft.com/office/drawing/2014/main" id="{EBC3D92E-80D5-1C5C-4CA7-B22A3EC8E77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53" name="Gruppieren 1652">
              <a:extLst>
                <a:ext uri="{FF2B5EF4-FFF2-40B4-BE49-F238E27FC236}">
                  <a16:creationId xmlns:a16="http://schemas.microsoft.com/office/drawing/2014/main" id="{872BD4EC-08D8-2833-9159-21867F7DF069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657" name="Ellipse 1656">
                <a:extLst>
                  <a:ext uri="{FF2B5EF4-FFF2-40B4-BE49-F238E27FC236}">
                    <a16:creationId xmlns:a16="http://schemas.microsoft.com/office/drawing/2014/main" id="{305BDF9F-654F-60F9-7F58-848FE1A80FA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58" name="Minuszeichen 1657">
                <a:extLst>
                  <a:ext uri="{FF2B5EF4-FFF2-40B4-BE49-F238E27FC236}">
                    <a16:creationId xmlns:a16="http://schemas.microsoft.com/office/drawing/2014/main" id="{34AA5BE4-EBE7-AFEE-3462-A7B85A817F6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54" name="Gruppieren 1653">
              <a:extLst>
                <a:ext uri="{FF2B5EF4-FFF2-40B4-BE49-F238E27FC236}">
                  <a16:creationId xmlns:a16="http://schemas.microsoft.com/office/drawing/2014/main" id="{56D47613-4286-146E-2D5C-78A884D79753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655" name="Ellipse 1654">
                <a:extLst>
                  <a:ext uri="{FF2B5EF4-FFF2-40B4-BE49-F238E27FC236}">
                    <a16:creationId xmlns:a16="http://schemas.microsoft.com/office/drawing/2014/main" id="{892ED164-7678-E6B4-D9BE-27A7586018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56" name="Minuszeichen 1655">
                <a:extLst>
                  <a:ext uri="{FF2B5EF4-FFF2-40B4-BE49-F238E27FC236}">
                    <a16:creationId xmlns:a16="http://schemas.microsoft.com/office/drawing/2014/main" id="{2035F2C0-983E-8905-AD42-30E485F00C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732" name="Gruppieren 1731">
            <a:extLst>
              <a:ext uri="{FF2B5EF4-FFF2-40B4-BE49-F238E27FC236}">
                <a16:creationId xmlns:a16="http://schemas.microsoft.com/office/drawing/2014/main" id="{9E8DDC52-81D5-4760-3BEE-DB8FE5CF9D7E}"/>
              </a:ext>
            </a:extLst>
          </p:cNvPr>
          <p:cNvGrpSpPr>
            <a:grpSpLocks noChangeAspect="1"/>
          </p:cNvGrpSpPr>
          <p:nvPr/>
        </p:nvGrpSpPr>
        <p:grpSpPr>
          <a:xfrm>
            <a:off x="3441028" y="462318"/>
            <a:ext cx="944149" cy="979578"/>
            <a:chOff x="3576000" y="816426"/>
            <a:chExt cx="5040000" cy="5229127"/>
          </a:xfrm>
        </p:grpSpPr>
        <p:grpSp>
          <p:nvGrpSpPr>
            <p:cNvPr id="1733" name="Magnesium ohne e-">
              <a:extLst>
                <a:ext uri="{FF2B5EF4-FFF2-40B4-BE49-F238E27FC236}">
                  <a16:creationId xmlns:a16="http://schemas.microsoft.com/office/drawing/2014/main" id="{C21D78F6-91E3-6F94-A733-0B0368FD3731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770" name="K-Schale">
                <a:extLst>
                  <a:ext uri="{FF2B5EF4-FFF2-40B4-BE49-F238E27FC236}">
                    <a16:creationId xmlns:a16="http://schemas.microsoft.com/office/drawing/2014/main" id="{DDA0221C-25F8-B1E2-3E6C-D3B90B8609A0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771" name="Atomkern mit Protonen und Neutronen">
                <a:extLst>
                  <a:ext uri="{FF2B5EF4-FFF2-40B4-BE49-F238E27FC236}">
                    <a16:creationId xmlns:a16="http://schemas.microsoft.com/office/drawing/2014/main" id="{D9E42234-685E-AE3E-8CBC-5024204681FA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774" name="Atomkern">
                  <a:extLst>
                    <a:ext uri="{FF2B5EF4-FFF2-40B4-BE49-F238E27FC236}">
                      <a16:creationId xmlns:a16="http://schemas.microsoft.com/office/drawing/2014/main" id="{FBCD1199-BAF2-245F-DF43-4B12C4DF4E5A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775" name="Gruppieren 1774">
                  <a:extLst>
                    <a:ext uri="{FF2B5EF4-FFF2-40B4-BE49-F238E27FC236}">
                      <a16:creationId xmlns:a16="http://schemas.microsoft.com/office/drawing/2014/main" id="{DA434072-02F6-9005-C698-A6A4223D609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21" name="Ellipse 1820">
                    <a:extLst>
                      <a:ext uri="{FF2B5EF4-FFF2-40B4-BE49-F238E27FC236}">
                        <a16:creationId xmlns:a16="http://schemas.microsoft.com/office/drawing/2014/main" id="{313787D9-F11A-88FD-EBF9-8014FA45FB7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22" name="Additionszeichen 1821">
                    <a:extLst>
                      <a:ext uri="{FF2B5EF4-FFF2-40B4-BE49-F238E27FC236}">
                        <a16:creationId xmlns:a16="http://schemas.microsoft.com/office/drawing/2014/main" id="{9BCF45E5-E739-CD8F-6C12-E4EE6B5B6A9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76" name="Gruppieren 1775">
                  <a:extLst>
                    <a:ext uri="{FF2B5EF4-FFF2-40B4-BE49-F238E27FC236}">
                      <a16:creationId xmlns:a16="http://schemas.microsoft.com/office/drawing/2014/main" id="{58CAC983-0A90-B7D0-F91A-260713E4FB6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19" name="Ellipse 1818">
                    <a:extLst>
                      <a:ext uri="{FF2B5EF4-FFF2-40B4-BE49-F238E27FC236}">
                        <a16:creationId xmlns:a16="http://schemas.microsoft.com/office/drawing/2014/main" id="{45AA973E-6346-9911-2380-20CBC2237A3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20" name="Additionszeichen 1819">
                    <a:extLst>
                      <a:ext uri="{FF2B5EF4-FFF2-40B4-BE49-F238E27FC236}">
                        <a16:creationId xmlns:a16="http://schemas.microsoft.com/office/drawing/2014/main" id="{925B099B-7E2D-7DD9-4B1B-1F4012EC50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77" name="Gruppieren 1776">
                  <a:extLst>
                    <a:ext uri="{FF2B5EF4-FFF2-40B4-BE49-F238E27FC236}">
                      <a16:creationId xmlns:a16="http://schemas.microsoft.com/office/drawing/2014/main" id="{00A956D6-C0B0-7516-206D-4867EFBEDA2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17" name="Ellipse 1816">
                    <a:extLst>
                      <a:ext uri="{FF2B5EF4-FFF2-40B4-BE49-F238E27FC236}">
                        <a16:creationId xmlns:a16="http://schemas.microsoft.com/office/drawing/2014/main" id="{2DBDE46E-B9F5-EE34-6EF7-406585D2C6E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18" name="Additionszeichen 1817">
                    <a:extLst>
                      <a:ext uri="{FF2B5EF4-FFF2-40B4-BE49-F238E27FC236}">
                        <a16:creationId xmlns:a16="http://schemas.microsoft.com/office/drawing/2014/main" id="{881D436E-E6B0-AE7A-26B7-F3ED5165F9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78" name="Gruppieren 1777">
                  <a:extLst>
                    <a:ext uri="{FF2B5EF4-FFF2-40B4-BE49-F238E27FC236}">
                      <a16:creationId xmlns:a16="http://schemas.microsoft.com/office/drawing/2014/main" id="{A1B821E9-DE11-22CF-0BA4-7D3B9369E39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15" name="Ellipse 1814">
                    <a:extLst>
                      <a:ext uri="{FF2B5EF4-FFF2-40B4-BE49-F238E27FC236}">
                        <a16:creationId xmlns:a16="http://schemas.microsoft.com/office/drawing/2014/main" id="{EEBEEE9E-6FEA-F243-56F0-41F24459DE0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16" name="Additionszeichen 1815">
                    <a:extLst>
                      <a:ext uri="{FF2B5EF4-FFF2-40B4-BE49-F238E27FC236}">
                        <a16:creationId xmlns:a16="http://schemas.microsoft.com/office/drawing/2014/main" id="{B3D1F400-23A5-5D0D-CE02-F7CED3BF91B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79" name="Gruppieren 1778">
                  <a:extLst>
                    <a:ext uri="{FF2B5EF4-FFF2-40B4-BE49-F238E27FC236}">
                      <a16:creationId xmlns:a16="http://schemas.microsoft.com/office/drawing/2014/main" id="{D45520EE-3843-CCAD-E313-6E9BE7AA0F9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13" name="Ellipse 1812">
                    <a:extLst>
                      <a:ext uri="{FF2B5EF4-FFF2-40B4-BE49-F238E27FC236}">
                        <a16:creationId xmlns:a16="http://schemas.microsoft.com/office/drawing/2014/main" id="{79546298-81B8-722E-BABA-C450716095B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14" name="Additionszeichen 1813">
                    <a:extLst>
                      <a:ext uri="{FF2B5EF4-FFF2-40B4-BE49-F238E27FC236}">
                        <a16:creationId xmlns:a16="http://schemas.microsoft.com/office/drawing/2014/main" id="{28E6572D-6751-FDA5-52FE-92B85014BF1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80" name="Gruppieren 1779">
                  <a:extLst>
                    <a:ext uri="{FF2B5EF4-FFF2-40B4-BE49-F238E27FC236}">
                      <a16:creationId xmlns:a16="http://schemas.microsoft.com/office/drawing/2014/main" id="{8B373198-9759-CC8A-6BAB-530559F5E1F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11" name="Ellipse 1810">
                    <a:extLst>
                      <a:ext uri="{FF2B5EF4-FFF2-40B4-BE49-F238E27FC236}">
                        <a16:creationId xmlns:a16="http://schemas.microsoft.com/office/drawing/2014/main" id="{7090E9E4-6894-FC48-46A0-52FEBC25738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12" name="Additionszeichen 1811">
                    <a:extLst>
                      <a:ext uri="{FF2B5EF4-FFF2-40B4-BE49-F238E27FC236}">
                        <a16:creationId xmlns:a16="http://schemas.microsoft.com/office/drawing/2014/main" id="{B52484C1-A182-024C-45BC-804766D733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81" name="Gruppieren 1780">
                  <a:extLst>
                    <a:ext uri="{FF2B5EF4-FFF2-40B4-BE49-F238E27FC236}">
                      <a16:creationId xmlns:a16="http://schemas.microsoft.com/office/drawing/2014/main" id="{3ECF3840-7439-8E4D-E99E-EB6CE6550C4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09" name="Ellipse 1808">
                    <a:extLst>
                      <a:ext uri="{FF2B5EF4-FFF2-40B4-BE49-F238E27FC236}">
                        <a16:creationId xmlns:a16="http://schemas.microsoft.com/office/drawing/2014/main" id="{3B374C66-3426-AE0C-DF10-A7A3DAA8CF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10" name="Additionszeichen 1809">
                    <a:extLst>
                      <a:ext uri="{FF2B5EF4-FFF2-40B4-BE49-F238E27FC236}">
                        <a16:creationId xmlns:a16="http://schemas.microsoft.com/office/drawing/2014/main" id="{2F3ECD98-B117-F99A-5FEC-54FDFB98334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82" name="Gruppieren 1781">
                  <a:extLst>
                    <a:ext uri="{FF2B5EF4-FFF2-40B4-BE49-F238E27FC236}">
                      <a16:creationId xmlns:a16="http://schemas.microsoft.com/office/drawing/2014/main" id="{B94F5924-AD26-B59C-5444-CC4F2EABA3D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07" name="Ellipse 1806">
                    <a:extLst>
                      <a:ext uri="{FF2B5EF4-FFF2-40B4-BE49-F238E27FC236}">
                        <a16:creationId xmlns:a16="http://schemas.microsoft.com/office/drawing/2014/main" id="{633B9599-8A65-316C-909A-49F4EED3E1A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08" name="Additionszeichen 1807">
                    <a:extLst>
                      <a:ext uri="{FF2B5EF4-FFF2-40B4-BE49-F238E27FC236}">
                        <a16:creationId xmlns:a16="http://schemas.microsoft.com/office/drawing/2014/main" id="{AA8BE306-4490-32D5-1BD3-98A018A91AF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83" name="Gruppieren 1782">
                  <a:extLst>
                    <a:ext uri="{FF2B5EF4-FFF2-40B4-BE49-F238E27FC236}">
                      <a16:creationId xmlns:a16="http://schemas.microsoft.com/office/drawing/2014/main" id="{F9B43FCB-87F4-27E6-B4E8-B452C98049F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05" name="Ellipse 1804">
                    <a:extLst>
                      <a:ext uri="{FF2B5EF4-FFF2-40B4-BE49-F238E27FC236}">
                        <a16:creationId xmlns:a16="http://schemas.microsoft.com/office/drawing/2014/main" id="{7AFA611A-A765-C92C-CE30-B3E8473D07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06" name="Additionszeichen 1805">
                    <a:extLst>
                      <a:ext uri="{FF2B5EF4-FFF2-40B4-BE49-F238E27FC236}">
                        <a16:creationId xmlns:a16="http://schemas.microsoft.com/office/drawing/2014/main" id="{E6E666CA-C438-1D5F-798D-2D78B8FBA64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84" name="Gruppieren 1783">
                  <a:extLst>
                    <a:ext uri="{FF2B5EF4-FFF2-40B4-BE49-F238E27FC236}">
                      <a16:creationId xmlns:a16="http://schemas.microsoft.com/office/drawing/2014/main" id="{16C09567-F61E-05ED-7ACC-05CA4FD79DB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03" name="Ellipse 1802">
                    <a:extLst>
                      <a:ext uri="{FF2B5EF4-FFF2-40B4-BE49-F238E27FC236}">
                        <a16:creationId xmlns:a16="http://schemas.microsoft.com/office/drawing/2014/main" id="{F450CA47-1A24-D639-B69E-096854895DF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04" name="Additionszeichen 1803">
                    <a:extLst>
                      <a:ext uri="{FF2B5EF4-FFF2-40B4-BE49-F238E27FC236}">
                        <a16:creationId xmlns:a16="http://schemas.microsoft.com/office/drawing/2014/main" id="{7E9C584E-0730-84F3-45A5-A20EF627A2D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85" name="Gruppieren 1784">
                  <a:extLst>
                    <a:ext uri="{FF2B5EF4-FFF2-40B4-BE49-F238E27FC236}">
                      <a16:creationId xmlns:a16="http://schemas.microsoft.com/office/drawing/2014/main" id="{E4A2B490-C7B5-C0EC-311C-D2CFA941E5E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01" name="Ellipse 1800">
                    <a:extLst>
                      <a:ext uri="{FF2B5EF4-FFF2-40B4-BE49-F238E27FC236}">
                        <a16:creationId xmlns:a16="http://schemas.microsoft.com/office/drawing/2014/main" id="{E740CDA8-0352-2EB5-9666-C2061AD915F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02" name="Additionszeichen 1801">
                    <a:extLst>
                      <a:ext uri="{FF2B5EF4-FFF2-40B4-BE49-F238E27FC236}">
                        <a16:creationId xmlns:a16="http://schemas.microsoft.com/office/drawing/2014/main" id="{6C4AF83A-2DC1-DE9F-B705-F52F2281870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86" name="Gruppieren 1785">
                  <a:extLst>
                    <a:ext uri="{FF2B5EF4-FFF2-40B4-BE49-F238E27FC236}">
                      <a16:creationId xmlns:a16="http://schemas.microsoft.com/office/drawing/2014/main" id="{7847F5FE-40F3-6426-2716-1756EB98B3E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99" name="Ellipse 1798">
                    <a:extLst>
                      <a:ext uri="{FF2B5EF4-FFF2-40B4-BE49-F238E27FC236}">
                        <a16:creationId xmlns:a16="http://schemas.microsoft.com/office/drawing/2014/main" id="{D61DA1DC-C184-8D8F-D322-AF7ACF7BDB2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00" name="Additionszeichen 1799">
                    <a:extLst>
                      <a:ext uri="{FF2B5EF4-FFF2-40B4-BE49-F238E27FC236}">
                        <a16:creationId xmlns:a16="http://schemas.microsoft.com/office/drawing/2014/main" id="{BC13D23E-DBD1-9DB0-F362-B9104CA9010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787" name="Ellipse 1786">
                  <a:extLst>
                    <a:ext uri="{FF2B5EF4-FFF2-40B4-BE49-F238E27FC236}">
                      <a16:creationId xmlns:a16="http://schemas.microsoft.com/office/drawing/2014/main" id="{CA70DA14-1182-3BEB-937C-F88DDE499E14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88" name="Ellipse 1787">
                  <a:extLst>
                    <a:ext uri="{FF2B5EF4-FFF2-40B4-BE49-F238E27FC236}">
                      <a16:creationId xmlns:a16="http://schemas.microsoft.com/office/drawing/2014/main" id="{E4378121-FCAC-462B-C46E-5740C3B0963A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89" name="Ellipse 1788">
                  <a:extLst>
                    <a:ext uri="{FF2B5EF4-FFF2-40B4-BE49-F238E27FC236}">
                      <a16:creationId xmlns:a16="http://schemas.microsoft.com/office/drawing/2014/main" id="{B19D6B8F-9C22-4C4F-71B3-DF3E847D7F87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0" name="Ellipse 1789">
                  <a:extLst>
                    <a:ext uri="{FF2B5EF4-FFF2-40B4-BE49-F238E27FC236}">
                      <a16:creationId xmlns:a16="http://schemas.microsoft.com/office/drawing/2014/main" id="{FB89A09D-3473-FF06-5280-1C9630FB7D80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1" name="Ellipse 1790">
                  <a:extLst>
                    <a:ext uri="{FF2B5EF4-FFF2-40B4-BE49-F238E27FC236}">
                      <a16:creationId xmlns:a16="http://schemas.microsoft.com/office/drawing/2014/main" id="{4F9C25CF-95C9-3663-2DCA-7C297174CDCB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2" name="Ellipse 1791">
                  <a:extLst>
                    <a:ext uri="{FF2B5EF4-FFF2-40B4-BE49-F238E27FC236}">
                      <a16:creationId xmlns:a16="http://schemas.microsoft.com/office/drawing/2014/main" id="{25843642-B431-7C22-BEA4-B38739534636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3" name="Ellipse 1792">
                  <a:extLst>
                    <a:ext uri="{FF2B5EF4-FFF2-40B4-BE49-F238E27FC236}">
                      <a16:creationId xmlns:a16="http://schemas.microsoft.com/office/drawing/2014/main" id="{D97A695A-59D6-DB57-452F-27FA22E98248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4" name="Ellipse 1793">
                  <a:extLst>
                    <a:ext uri="{FF2B5EF4-FFF2-40B4-BE49-F238E27FC236}">
                      <a16:creationId xmlns:a16="http://schemas.microsoft.com/office/drawing/2014/main" id="{24ED6360-7471-0739-0E8B-14B09732E0D6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5" name="Ellipse 1794">
                  <a:extLst>
                    <a:ext uri="{FF2B5EF4-FFF2-40B4-BE49-F238E27FC236}">
                      <a16:creationId xmlns:a16="http://schemas.microsoft.com/office/drawing/2014/main" id="{C752D950-AC8E-0E60-6F8C-4B9F79424551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6" name="Ellipse 1795">
                  <a:extLst>
                    <a:ext uri="{FF2B5EF4-FFF2-40B4-BE49-F238E27FC236}">
                      <a16:creationId xmlns:a16="http://schemas.microsoft.com/office/drawing/2014/main" id="{91194586-3954-3951-1380-369A087A6C2C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7" name="Ellipse 1796">
                  <a:extLst>
                    <a:ext uri="{FF2B5EF4-FFF2-40B4-BE49-F238E27FC236}">
                      <a16:creationId xmlns:a16="http://schemas.microsoft.com/office/drawing/2014/main" id="{95F7D0D4-6E7A-9E5E-F44F-12D21B517D4F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8" name="Ellipse 1797">
                  <a:extLst>
                    <a:ext uri="{FF2B5EF4-FFF2-40B4-BE49-F238E27FC236}">
                      <a16:creationId xmlns:a16="http://schemas.microsoft.com/office/drawing/2014/main" id="{843D67C1-CF73-7A86-79D6-B3074546DFDE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772" name="L-Schale">
                <a:extLst>
                  <a:ext uri="{FF2B5EF4-FFF2-40B4-BE49-F238E27FC236}">
                    <a16:creationId xmlns:a16="http://schemas.microsoft.com/office/drawing/2014/main" id="{ED3F7B68-ECAC-CEDB-D110-8C7D6A1C072D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73" name="M-Schale">
                <a:extLst>
                  <a:ext uri="{FF2B5EF4-FFF2-40B4-BE49-F238E27FC236}">
                    <a16:creationId xmlns:a16="http://schemas.microsoft.com/office/drawing/2014/main" id="{0FB08AFB-3962-4F0D-61C1-DEA2FF968497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34" name="Gruppieren 1733">
              <a:extLst>
                <a:ext uri="{FF2B5EF4-FFF2-40B4-BE49-F238E27FC236}">
                  <a16:creationId xmlns:a16="http://schemas.microsoft.com/office/drawing/2014/main" id="{2864ADC0-86E3-AC31-1D48-F2379E05AC72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768" name="Ellipse 1767">
                <a:extLst>
                  <a:ext uri="{FF2B5EF4-FFF2-40B4-BE49-F238E27FC236}">
                    <a16:creationId xmlns:a16="http://schemas.microsoft.com/office/drawing/2014/main" id="{882D017A-DE55-7451-7C50-30950A3F221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9" name="Minuszeichen 1768">
                <a:extLst>
                  <a:ext uri="{FF2B5EF4-FFF2-40B4-BE49-F238E27FC236}">
                    <a16:creationId xmlns:a16="http://schemas.microsoft.com/office/drawing/2014/main" id="{D2E6DF21-F8EF-3AD5-F6CE-0600C0F054D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35" name="Gruppieren 1734">
              <a:extLst>
                <a:ext uri="{FF2B5EF4-FFF2-40B4-BE49-F238E27FC236}">
                  <a16:creationId xmlns:a16="http://schemas.microsoft.com/office/drawing/2014/main" id="{92F6A4DA-5075-ED8B-90EC-B73E50B8C4A4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766" name="Ellipse 1765">
                <a:extLst>
                  <a:ext uri="{FF2B5EF4-FFF2-40B4-BE49-F238E27FC236}">
                    <a16:creationId xmlns:a16="http://schemas.microsoft.com/office/drawing/2014/main" id="{F632DC71-F080-C77A-FE40-BC6C6820473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7" name="Minuszeichen 1766">
                <a:extLst>
                  <a:ext uri="{FF2B5EF4-FFF2-40B4-BE49-F238E27FC236}">
                    <a16:creationId xmlns:a16="http://schemas.microsoft.com/office/drawing/2014/main" id="{4C84EE18-F9B7-AE8C-280B-9F4E288A92F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36" name="Gruppieren 1735">
              <a:extLst>
                <a:ext uri="{FF2B5EF4-FFF2-40B4-BE49-F238E27FC236}">
                  <a16:creationId xmlns:a16="http://schemas.microsoft.com/office/drawing/2014/main" id="{202B0B26-66CE-2B8A-FA52-8C4F4BB1ADEC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764" name="Ellipse 1763">
                <a:extLst>
                  <a:ext uri="{FF2B5EF4-FFF2-40B4-BE49-F238E27FC236}">
                    <a16:creationId xmlns:a16="http://schemas.microsoft.com/office/drawing/2014/main" id="{39B5A332-5143-44D1-E2DA-E2F4A177A8E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5" name="Minuszeichen 1764">
                <a:extLst>
                  <a:ext uri="{FF2B5EF4-FFF2-40B4-BE49-F238E27FC236}">
                    <a16:creationId xmlns:a16="http://schemas.microsoft.com/office/drawing/2014/main" id="{0B2E4CD1-EDD5-3D66-BBF5-A651BF971B5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37" name="Gruppieren 1736">
              <a:extLst>
                <a:ext uri="{FF2B5EF4-FFF2-40B4-BE49-F238E27FC236}">
                  <a16:creationId xmlns:a16="http://schemas.microsoft.com/office/drawing/2014/main" id="{398E45B3-AAC3-6368-E180-3B89A783823B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762" name="Ellipse 1761">
                <a:extLst>
                  <a:ext uri="{FF2B5EF4-FFF2-40B4-BE49-F238E27FC236}">
                    <a16:creationId xmlns:a16="http://schemas.microsoft.com/office/drawing/2014/main" id="{76447FFF-A7D3-19F2-9349-9A770E18726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3" name="Minuszeichen 1762">
                <a:extLst>
                  <a:ext uri="{FF2B5EF4-FFF2-40B4-BE49-F238E27FC236}">
                    <a16:creationId xmlns:a16="http://schemas.microsoft.com/office/drawing/2014/main" id="{658497E8-60E5-02DE-28AF-E687FA22B51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38" name="Gruppieren 1737">
              <a:extLst>
                <a:ext uri="{FF2B5EF4-FFF2-40B4-BE49-F238E27FC236}">
                  <a16:creationId xmlns:a16="http://schemas.microsoft.com/office/drawing/2014/main" id="{69963D91-4CB6-2742-7CCF-B855BDD18B56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760" name="Ellipse 1759">
                <a:extLst>
                  <a:ext uri="{FF2B5EF4-FFF2-40B4-BE49-F238E27FC236}">
                    <a16:creationId xmlns:a16="http://schemas.microsoft.com/office/drawing/2014/main" id="{64D0D612-3318-668D-D792-F00A60B6F7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1" name="Minuszeichen 1760">
                <a:extLst>
                  <a:ext uri="{FF2B5EF4-FFF2-40B4-BE49-F238E27FC236}">
                    <a16:creationId xmlns:a16="http://schemas.microsoft.com/office/drawing/2014/main" id="{D3E67F70-1928-D9BC-4783-3C2B2FCEFAE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39" name="Gruppieren 1738">
              <a:extLst>
                <a:ext uri="{FF2B5EF4-FFF2-40B4-BE49-F238E27FC236}">
                  <a16:creationId xmlns:a16="http://schemas.microsoft.com/office/drawing/2014/main" id="{9909BB47-591D-DAB4-C1DB-6A7DC22AF91C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758" name="Ellipse 1757">
                <a:extLst>
                  <a:ext uri="{FF2B5EF4-FFF2-40B4-BE49-F238E27FC236}">
                    <a16:creationId xmlns:a16="http://schemas.microsoft.com/office/drawing/2014/main" id="{D2D61BA6-08FE-4580-D9D1-BD0CE94AB0A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59" name="Minuszeichen 1758">
                <a:extLst>
                  <a:ext uri="{FF2B5EF4-FFF2-40B4-BE49-F238E27FC236}">
                    <a16:creationId xmlns:a16="http://schemas.microsoft.com/office/drawing/2014/main" id="{002832E4-928F-A2C5-2DF7-80A5295E673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40" name="Gruppieren 1739">
              <a:extLst>
                <a:ext uri="{FF2B5EF4-FFF2-40B4-BE49-F238E27FC236}">
                  <a16:creationId xmlns:a16="http://schemas.microsoft.com/office/drawing/2014/main" id="{AEA43DBC-5032-5D3A-CEBC-8F6757258288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756" name="Ellipse 1755">
                <a:extLst>
                  <a:ext uri="{FF2B5EF4-FFF2-40B4-BE49-F238E27FC236}">
                    <a16:creationId xmlns:a16="http://schemas.microsoft.com/office/drawing/2014/main" id="{15205F13-4667-5CDC-2CC0-DD9950870C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57" name="Minuszeichen 1756">
                <a:extLst>
                  <a:ext uri="{FF2B5EF4-FFF2-40B4-BE49-F238E27FC236}">
                    <a16:creationId xmlns:a16="http://schemas.microsoft.com/office/drawing/2014/main" id="{0BA5626A-7840-7F8F-082A-AC79E3A3ED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41" name="Gruppieren 1740">
              <a:extLst>
                <a:ext uri="{FF2B5EF4-FFF2-40B4-BE49-F238E27FC236}">
                  <a16:creationId xmlns:a16="http://schemas.microsoft.com/office/drawing/2014/main" id="{BD14C1D4-9A6C-4697-BD56-3446D96A4550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754" name="Ellipse 1753">
                <a:extLst>
                  <a:ext uri="{FF2B5EF4-FFF2-40B4-BE49-F238E27FC236}">
                    <a16:creationId xmlns:a16="http://schemas.microsoft.com/office/drawing/2014/main" id="{4C7DB34C-7DE7-B66E-1F0F-93AA64F328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55" name="Minuszeichen 1754">
                <a:extLst>
                  <a:ext uri="{FF2B5EF4-FFF2-40B4-BE49-F238E27FC236}">
                    <a16:creationId xmlns:a16="http://schemas.microsoft.com/office/drawing/2014/main" id="{F87B06F6-9105-E46F-F34D-9CBDE8AECCF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42" name="Gruppieren 1741">
              <a:extLst>
                <a:ext uri="{FF2B5EF4-FFF2-40B4-BE49-F238E27FC236}">
                  <a16:creationId xmlns:a16="http://schemas.microsoft.com/office/drawing/2014/main" id="{98096ED2-AC70-46B9-89F9-C68AA63893B5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752" name="Ellipse 1751">
                <a:extLst>
                  <a:ext uri="{FF2B5EF4-FFF2-40B4-BE49-F238E27FC236}">
                    <a16:creationId xmlns:a16="http://schemas.microsoft.com/office/drawing/2014/main" id="{A1228BFE-FB1A-D300-03E9-779641ADDE0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53" name="Minuszeichen 1752">
                <a:extLst>
                  <a:ext uri="{FF2B5EF4-FFF2-40B4-BE49-F238E27FC236}">
                    <a16:creationId xmlns:a16="http://schemas.microsoft.com/office/drawing/2014/main" id="{92460564-AE9F-FD8B-42D7-CBC0449F1A7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43" name="Gruppieren 1742">
              <a:extLst>
                <a:ext uri="{FF2B5EF4-FFF2-40B4-BE49-F238E27FC236}">
                  <a16:creationId xmlns:a16="http://schemas.microsoft.com/office/drawing/2014/main" id="{20A5F933-5CE9-94ED-212D-B458D5DA345F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750" name="Ellipse 1749">
                <a:extLst>
                  <a:ext uri="{FF2B5EF4-FFF2-40B4-BE49-F238E27FC236}">
                    <a16:creationId xmlns:a16="http://schemas.microsoft.com/office/drawing/2014/main" id="{9D60D9F4-38DC-F72B-CE7C-DEF0A242EE0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51" name="Minuszeichen 1750">
                <a:extLst>
                  <a:ext uri="{FF2B5EF4-FFF2-40B4-BE49-F238E27FC236}">
                    <a16:creationId xmlns:a16="http://schemas.microsoft.com/office/drawing/2014/main" id="{D119FA5E-A849-3E0F-0EAE-1B1C9673CA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44" name="Gruppieren 1743">
              <a:extLst>
                <a:ext uri="{FF2B5EF4-FFF2-40B4-BE49-F238E27FC236}">
                  <a16:creationId xmlns:a16="http://schemas.microsoft.com/office/drawing/2014/main" id="{1DA6B712-0CBC-4DB4-4A1A-1EBCF04BE187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748" name="Ellipse 1747">
                <a:extLst>
                  <a:ext uri="{FF2B5EF4-FFF2-40B4-BE49-F238E27FC236}">
                    <a16:creationId xmlns:a16="http://schemas.microsoft.com/office/drawing/2014/main" id="{76922545-F576-6762-C98F-DC6C73279FC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9" name="Minuszeichen 1748">
                <a:extLst>
                  <a:ext uri="{FF2B5EF4-FFF2-40B4-BE49-F238E27FC236}">
                    <a16:creationId xmlns:a16="http://schemas.microsoft.com/office/drawing/2014/main" id="{87B4970A-959D-99E6-1C6E-9FF5FD6C1F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45" name="Gruppieren 1744">
              <a:extLst>
                <a:ext uri="{FF2B5EF4-FFF2-40B4-BE49-F238E27FC236}">
                  <a16:creationId xmlns:a16="http://schemas.microsoft.com/office/drawing/2014/main" id="{6415B792-FE4A-6FA7-80B3-9CA864E5BA88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746" name="Ellipse 1745">
                <a:extLst>
                  <a:ext uri="{FF2B5EF4-FFF2-40B4-BE49-F238E27FC236}">
                    <a16:creationId xmlns:a16="http://schemas.microsoft.com/office/drawing/2014/main" id="{F90612C1-F044-C353-712A-91DAE42C0DC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7" name="Minuszeichen 1746">
                <a:extLst>
                  <a:ext uri="{FF2B5EF4-FFF2-40B4-BE49-F238E27FC236}">
                    <a16:creationId xmlns:a16="http://schemas.microsoft.com/office/drawing/2014/main" id="{E2B51A17-52AC-500D-F5C8-AC37BD6CD17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823" name="Gruppieren 1822">
            <a:extLst>
              <a:ext uri="{FF2B5EF4-FFF2-40B4-BE49-F238E27FC236}">
                <a16:creationId xmlns:a16="http://schemas.microsoft.com/office/drawing/2014/main" id="{20DAB456-264D-47A2-25E3-BBA69DE171D9}"/>
              </a:ext>
            </a:extLst>
          </p:cNvPr>
          <p:cNvGrpSpPr>
            <a:grpSpLocks noChangeAspect="1"/>
          </p:cNvGrpSpPr>
          <p:nvPr/>
        </p:nvGrpSpPr>
        <p:grpSpPr>
          <a:xfrm>
            <a:off x="4754713" y="463065"/>
            <a:ext cx="944149" cy="979578"/>
            <a:chOff x="3576000" y="816426"/>
            <a:chExt cx="5040000" cy="5229127"/>
          </a:xfrm>
        </p:grpSpPr>
        <p:grpSp>
          <p:nvGrpSpPr>
            <p:cNvPr id="1824" name="Magnesium ohne e-">
              <a:extLst>
                <a:ext uri="{FF2B5EF4-FFF2-40B4-BE49-F238E27FC236}">
                  <a16:creationId xmlns:a16="http://schemas.microsoft.com/office/drawing/2014/main" id="{36AD8B2E-DF7B-07C5-820D-86477C46BBF9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861" name="K-Schale">
                <a:extLst>
                  <a:ext uri="{FF2B5EF4-FFF2-40B4-BE49-F238E27FC236}">
                    <a16:creationId xmlns:a16="http://schemas.microsoft.com/office/drawing/2014/main" id="{98989BE6-B980-ADE7-4804-55CEE43A0111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862" name="Atomkern mit Protonen und Neutronen">
                <a:extLst>
                  <a:ext uri="{FF2B5EF4-FFF2-40B4-BE49-F238E27FC236}">
                    <a16:creationId xmlns:a16="http://schemas.microsoft.com/office/drawing/2014/main" id="{C4AAAA3A-04B1-973E-415F-9D26323D068A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865" name="Atomkern">
                  <a:extLst>
                    <a:ext uri="{FF2B5EF4-FFF2-40B4-BE49-F238E27FC236}">
                      <a16:creationId xmlns:a16="http://schemas.microsoft.com/office/drawing/2014/main" id="{96A75085-37C7-F40D-D5E4-45B960606CE0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866" name="Gruppieren 1865">
                  <a:extLst>
                    <a:ext uri="{FF2B5EF4-FFF2-40B4-BE49-F238E27FC236}">
                      <a16:creationId xmlns:a16="http://schemas.microsoft.com/office/drawing/2014/main" id="{B435C8E0-E993-0F24-FDEB-FE6E8B2B3B6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12" name="Ellipse 1911">
                    <a:extLst>
                      <a:ext uri="{FF2B5EF4-FFF2-40B4-BE49-F238E27FC236}">
                        <a16:creationId xmlns:a16="http://schemas.microsoft.com/office/drawing/2014/main" id="{D82EB283-8A7B-565F-812B-557F8A05029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13" name="Additionszeichen 1912">
                    <a:extLst>
                      <a:ext uri="{FF2B5EF4-FFF2-40B4-BE49-F238E27FC236}">
                        <a16:creationId xmlns:a16="http://schemas.microsoft.com/office/drawing/2014/main" id="{B447B652-A192-AC33-B851-F42D4CCDD9E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67" name="Gruppieren 1866">
                  <a:extLst>
                    <a:ext uri="{FF2B5EF4-FFF2-40B4-BE49-F238E27FC236}">
                      <a16:creationId xmlns:a16="http://schemas.microsoft.com/office/drawing/2014/main" id="{4AAF91BC-80E8-8459-4D58-61A136F8B5F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10" name="Ellipse 1909">
                    <a:extLst>
                      <a:ext uri="{FF2B5EF4-FFF2-40B4-BE49-F238E27FC236}">
                        <a16:creationId xmlns:a16="http://schemas.microsoft.com/office/drawing/2014/main" id="{ED1E2671-F9F1-54E7-634B-84E075FFA4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11" name="Additionszeichen 1910">
                    <a:extLst>
                      <a:ext uri="{FF2B5EF4-FFF2-40B4-BE49-F238E27FC236}">
                        <a16:creationId xmlns:a16="http://schemas.microsoft.com/office/drawing/2014/main" id="{51C220E8-C529-E6EF-6F28-4440B9F3F03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68" name="Gruppieren 1867">
                  <a:extLst>
                    <a:ext uri="{FF2B5EF4-FFF2-40B4-BE49-F238E27FC236}">
                      <a16:creationId xmlns:a16="http://schemas.microsoft.com/office/drawing/2014/main" id="{DA883C7D-3807-39F4-F5A3-72869721A4A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08" name="Ellipse 1907">
                    <a:extLst>
                      <a:ext uri="{FF2B5EF4-FFF2-40B4-BE49-F238E27FC236}">
                        <a16:creationId xmlns:a16="http://schemas.microsoft.com/office/drawing/2014/main" id="{0F5C63FD-7EC1-A419-4706-A7808C3C41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09" name="Additionszeichen 1908">
                    <a:extLst>
                      <a:ext uri="{FF2B5EF4-FFF2-40B4-BE49-F238E27FC236}">
                        <a16:creationId xmlns:a16="http://schemas.microsoft.com/office/drawing/2014/main" id="{10D0D72A-EB12-B03C-CCBE-9216B869B6D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69" name="Gruppieren 1868">
                  <a:extLst>
                    <a:ext uri="{FF2B5EF4-FFF2-40B4-BE49-F238E27FC236}">
                      <a16:creationId xmlns:a16="http://schemas.microsoft.com/office/drawing/2014/main" id="{597A918F-67C6-72B7-2AAE-DC3CDA9D278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06" name="Ellipse 1905">
                    <a:extLst>
                      <a:ext uri="{FF2B5EF4-FFF2-40B4-BE49-F238E27FC236}">
                        <a16:creationId xmlns:a16="http://schemas.microsoft.com/office/drawing/2014/main" id="{7137BFC0-6445-6BE3-E2F3-DDD2C8A2C56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07" name="Additionszeichen 1906">
                    <a:extLst>
                      <a:ext uri="{FF2B5EF4-FFF2-40B4-BE49-F238E27FC236}">
                        <a16:creationId xmlns:a16="http://schemas.microsoft.com/office/drawing/2014/main" id="{8DC28629-10DA-9080-E920-2D668814227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0" name="Gruppieren 1869">
                  <a:extLst>
                    <a:ext uri="{FF2B5EF4-FFF2-40B4-BE49-F238E27FC236}">
                      <a16:creationId xmlns:a16="http://schemas.microsoft.com/office/drawing/2014/main" id="{642632B1-B307-000A-20D6-7AA7E0F01A4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04" name="Ellipse 1903">
                    <a:extLst>
                      <a:ext uri="{FF2B5EF4-FFF2-40B4-BE49-F238E27FC236}">
                        <a16:creationId xmlns:a16="http://schemas.microsoft.com/office/drawing/2014/main" id="{D2A8335D-A28E-2751-31F2-70BDC002226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05" name="Additionszeichen 1904">
                    <a:extLst>
                      <a:ext uri="{FF2B5EF4-FFF2-40B4-BE49-F238E27FC236}">
                        <a16:creationId xmlns:a16="http://schemas.microsoft.com/office/drawing/2014/main" id="{F96FC4A8-71C2-6A21-2C96-8AB41ECDF67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1" name="Gruppieren 1870">
                  <a:extLst>
                    <a:ext uri="{FF2B5EF4-FFF2-40B4-BE49-F238E27FC236}">
                      <a16:creationId xmlns:a16="http://schemas.microsoft.com/office/drawing/2014/main" id="{A6CCCC7D-CDB1-CEFD-6B6D-ACCA956DE67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02" name="Ellipse 1901">
                    <a:extLst>
                      <a:ext uri="{FF2B5EF4-FFF2-40B4-BE49-F238E27FC236}">
                        <a16:creationId xmlns:a16="http://schemas.microsoft.com/office/drawing/2014/main" id="{243A9CF3-BA0A-0F91-210C-7A42D5F8E5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03" name="Additionszeichen 1902">
                    <a:extLst>
                      <a:ext uri="{FF2B5EF4-FFF2-40B4-BE49-F238E27FC236}">
                        <a16:creationId xmlns:a16="http://schemas.microsoft.com/office/drawing/2014/main" id="{D338FFA0-7B61-40AF-8C8C-0E3AB317D6D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2" name="Gruppieren 1871">
                  <a:extLst>
                    <a:ext uri="{FF2B5EF4-FFF2-40B4-BE49-F238E27FC236}">
                      <a16:creationId xmlns:a16="http://schemas.microsoft.com/office/drawing/2014/main" id="{BA803C51-B139-48E9-2ED0-EDDB2F5584D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00" name="Ellipse 1899">
                    <a:extLst>
                      <a:ext uri="{FF2B5EF4-FFF2-40B4-BE49-F238E27FC236}">
                        <a16:creationId xmlns:a16="http://schemas.microsoft.com/office/drawing/2014/main" id="{CB3B76B6-D711-E9BE-1952-9F0A8C33B9A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01" name="Additionszeichen 1900">
                    <a:extLst>
                      <a:ext uri="{FF2B5EF4-FFF2-40B4-BE49-F238E27FC236}">
                        <a16:creationId xmlns:a16="http://schemas.microsoft.com/office/drawing/2014/main" id="{1E0AA8E9-8DC0-D200-E98C-DAF8546755F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3" name="Gruppieren 1872">
                  <a:extLst>
                    <a:ext uri="{FF2B5EF4-FFF2-40B4-BE49-F238E27FC236}">
                      <a16:creationId xmlns:a16="http://schemas.microsoft.com/office/drawing/2014/main" id="{987402DE-21CE-CEC7-0653-74DFACB5B9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98" name="Ellipse 1897">
                    <a:extLst>
                      <a:ext uri="{FF2B5EF4-FFF2-40B4-BE49-F238E27FC236}">
                        <a16:creationId xmlns:a16="http://schemas.microsoft.com/office/drawing/2014/main" id="{97483CA8-9249-76FC-F4DA-2C411B44783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99" name="Additionszeichen 1898">
                    <a:extLst>
                      <a:ext uri="{FF2B5EF4-FFF2-40B4-BE49-F238E27FC236}">
                        <a16:creationId xmlns:a16="http://schemas.microsoft.com/office/drawing/2014/main" id="{7CCB3A69-D695-9981-60D4-6927E9FEB06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4" name="Gruppieren 1873">
                  <a:extLst>
                    <a:ext uri="{FF2B5EF4-FFF2-40B4-BE49-F238E27FC236}">
                      <a16:creationId xmlns:a16="http://schemas.microsoft.com/office/drawing/2014/main" id="{FE8A93D6-166A-9DC4-B97C-B7C6DA91E3B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96" name="Ellipse 1895">
                    <a:extLst>
                      <a:ext uri="{FF2B5EF4-FFF2-40B4-BE49-F238E27FC236}">
                        <a16:creationId xmlns:a16="http://schemas.microsoft.com/office/drawing/2014/main" id="{DFDEE2A5-841D-2D81-4BE8-EA837B3EB93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97" name="Additionszeichen 1896">
                    <a:extLst>
                      <a:ext uri="{FF2B5EF4-FFF2-40B4-BE49-F238E27FC236}">
                        <a16:creationId xmlns:a16="http://schemas.microsoft.com/office/drawing/2014/main" id="{BCDF1195-C075-3899-DF44-036A84AC10E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5" name="Gruppieren 1874">
                  <a:extLst>
                    <a:ext uri="{FF2B5EF4-FFF2-40B4-BE49-F238E27FC236}">
                      <a16:creationId xmlns:a16="http://schemas.microsoft.com/office/drawing/2014/main" id="{B9A444FA-AC4C-EEB2-E33F-45D54F2EF16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94" name="Ellipse 1893">
                    <a:extLst>
                      <a:ext uri="{FF2B5EF4-FFF2-40B4-BE49-F238E27FC236}">
                        <a16:creationId xmlns:a16="http://schemas.microsoft.com/office/drawing/2014/main" id="{89941CBE-E438-02D6-4152-7C35E939D4E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95" name="Additionszeichen 1894">
                    <a:extLst>
                      <a:ext uri="{FF2B5EF4-FFF2-40B4-BE49-F238E27FC236}">
                        <a16:creationId xmlns:a16="http://schemas.microsoft.com/office/drawing/2014/main" id="{825FECA8-2E9B-31B4-CB48-E9C444F7B92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6" name="Gruppieren 1875">
                  <a:extLst>
                    <a:ext uri="{FF2B5EF4-FFF2-40B4-BE49-F238E27FC236}">
                      <a16:creationId xmlns:a16="http://schemas.microsoft.com/office/drawing/2014/main" id="{70894EAC-0521-2BBB-009F-B4B1E048716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92" name="Ellipse 1891">
                    <a:extLst>
                      <a:ext uri="{FF2B5EF4-FFF2-40B4-BE49-F238E27FC236}">
                        <a16:creationId xmlns:a16="http://schemas.microsoft.com/office/drawing/2014/main" id="{12622E96-3461-B5B9-D9A2-6E61C855B43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93" name="Additionszeichen 1892">
                    <a:extLst>
                      <a:ext uri="{FF2B5EF4-FFF2-40B4-BE49-F238E27FC236}">
                        <a16:creationId xmlns:a16="http://schemas.microsoft.com/office/drawing/2014/main" id="{A9B31B9B-BB0A-E7F1-8686-0AEA7C1D263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7" name="Gruppieren 1876">
                  <a:extLst>
                    <a:ext uri="{FF2B5EF4-FFF2-40B4-BE49-F238E27FC236}">
                      <a16:creationId xmlns:a16="http://schemas.microsoft.com/office/drawing/2014/main" id="{63789EE2-8670-77F0-0ECA-3B458EC4BA5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90" name="Ellipse 1889">
                    <a:extLst>
                      <a:ext uri="{FF2B5EF4-FFF2-40B4-BE49-F238E27FC236}">
                        <a16:creationId xmlns:a16="http://schemas.microsoft.com/office/drawing/2014/main" id="{E929EE36-A7C8-51C3-B93B-604F0A96672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91" name="Additionszeichen 1890">
                    <a:extLst>
                      <a:ext uri="{FF2B5EF4-FFF2-40B4-BE49-F238E27FC236}">
                        <a16:creationId xmlns:a16="http://schemas.microsoft.com/office/drawing/2014/main" id="{1A978A30-937D-272B-9FBC-B9A6D6BB403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878" name="Ellipse 1877">
                  <a:extLst>
                    <a:ext uri="{FF2B5EF4-FFF2-40B4-BE49-F238E27FC236}">
                      <a16:creationId xmlns:a16="http://schemas.microsoft.com/office/drawing/2014/main" id="{54E5C6A6-26CF-0204-D720-0901B53F274F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79" name="Ellipse 1878">
                  <a:extLst>
                    <a:ext uri="{FF2B5EF4-FFF2-40B4-BE49-F238E27FC236}">
                      <a16:creationId xmlns:a16="http://schemas.microsoft.com/office/drawing/2014/main" id="{413B61B3-B593-57EC-AF4B-BDC3F184B744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0" name="Ellipse 1879">
                  <a:extLst>
                    <a:ext uri="{FF2B5EF4-FFF2-40B4-BE49-F238E27FC236}">
                      <a16:creationId xmlns:a16="http://schemas.microsoft.com/office/drawing/2014/main" id="{F50510CD-6563-E7AC-0235-9DD7E72D69AC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1" name="Ellipse 1880">
                  <a:extLst>
                    <a:ext uri="{FF2B5EF4-FFF2-40B4-BE49-F238E27FC236}">
                      <a16:creationId xmlns:a16="http://schemas.microsoft.com/office/drawing/2014/main" id="{BECC9E38-B9BF-8B53-863C-91A8440FE864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2" name="Ellipse 1881">
                  <a:extLst>
                    <a:ext uri="{FF2B5EF4-FFF2-40B4-BE49-F238E27FC236}">
                      <a16:creationId xmlns:a16="http://schemas.microsoft.com/office/drawing/2014/main" id="{25F00286-57EA-1E3C-A102-2288C713FB18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3" name="Ellipse 1882">
                  <a:extLst>
                    <a:ext uri="{FF2B5EF4-FFF2-40B4-BE49-F238E27FC236}">
                      <a16:creationId xmlns:a16="http://schemas.microsoft.com/office/drawing/2014/main" id="{7385609C-4AE5-5638-5CBF-891041AF3D96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4" name="Ellipse 1883">
                  <a:extLst>
                    <a:ext uri="{FF2B5EF4-FFF2-40B4-BE49-F238E27FC236}">
                      <a16:creationId xmlns:a16="http://schemas.microsoft.com/office/drawing/2014/main" id="{3DB2E310-8737-930D-82B3-9B1673E03B42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5" name="Ellipse 1884">
                  <a:extLst>
                    <a:ext uri="{FF2B5EF4-FFF2-40B4-BE49-F238E27FC236}">
                      <a16:creationId xmlns:a16="http://schemas.microsoft.com/office/drawing/2014/main" id="{EFE7FC27-6D66-2019-9784-77BD55C7E439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6" name="Ellipse 1885">
                  <a:extLst>
                    <a:ext uri="{FF2B5EF4-FFF2-40B4-BE49-F238E27FC236}">
                      <a16:creationId xmlns:a16="http://schemas.microsoft.com/office/drawing/2014/main" id="{1A32E283-AE6C-BBF8-2455-12D87FF0ACEB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7" name="Ellipse 1886">
                  <a:extLst>
                    <a:ext uri="{FF2B5EF4-FFF2-40B4-BE49-F238E27FC236}">
                      <a16:creationId xmlns:a16="http://schemas.microsoft.com/office/drawing/2014/main" id="{C8EA5177-827D-6775-BB01-22485566CF63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8" name="Ellipse 1887">
                  <a:extLst>
                    <a:ext uri="{FF2B5EF4-FFF2-40B4-BE49-F238E27FC236}">
                      <a16:creationId xmlns:a16="http://schemas.microsoft.com/office/drawing/2014/main" id="{EE48BE35-1E0C-4142-5D71-A26FF8ACA0A6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9" name="Ellipse 1888">
                  <a:extLst>
                    <a:ext uri="{FF2B5EF4-FFF2-40B4-BE49-F238E27FC236}">
                      <a16:creationId xmlns:a16="http://schemas.microsoft.com/office/drawing/2014/main" id="{3A6D6FED-6187-F23B-2A54-A1A3F2BD15F3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863" name="L-Schale">
                <a:extLst>
                  <a:ext uri="{FF2B5EF4-FFF2-40B4-BE49-F238E27FC236}">
                    <a16:creationId xmlns:a16="http://schemas.microsoft.com/office/drawing/2014/main" id="{0CD3C40E-D1E8-EF57-9B40-B76021E46D9D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4" name="M-Schale">
                <a:extLst>
                  <a:ext uri="{FF2B5EF4-FFF2-40B4-BE49-F238E27FC236}">
                    <a16:creationId xmlns:a16="http://schemas.microsoft.com/office/drawing/2014/main" id="{76A89EA8-2306-4E89-999A-A2404E0C39C2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25" name="Gruppieren 1824">
              <a:extLst>
                <a:ext uri="{FF2B5EF4-FFF2-40B4-BE49-F238E27FC236}">
                  <a16:creationId xmlns:a16="http://schemas.microsoft.com/office/drawing/2014/main" id="{80A23000-2116-D357-C705-8A9BF7060A33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859" name="Ellipse 1858">
                <a:extLst>
                  <a:ext uri="{FF2B5EF4-FFF2-40B4-BE49-F238E27FC236}">
                    <a16:creationId xmlns:a16="http://schemas.microsoft.com/office/drawing/2014/main" id="{8290BAAB-7FBA-500D-F7CC-9B2A400FC6D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0" name="Minuszeichen 1859">
                <a:extLst>
                  <a:ext uri="{FF2B5EF4-FFF2-40B4-BE49-F238E27FC236}">
                    <a16:creationId xmlns:a16="http://schemas.microsoft.com/office/drawing/2014/main" id="{D4F6CE1A-6635-F353-8BA5-3A7A8FE2530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26" name="Gruppieren 1825">
              <a:extLst>
                <a:ext uri="{FF2B5EF4-FFF2-40B4-BE49-F238E27FC236}">
                  <a16:creationId xmlns:a16="http://schemas.microsoft.com/office/drawing/2014/main" id="{334E8B2C-AD4B-CF81-EBD0-46581F220F42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857" name="Ellipse 1856">
                <a:extLst>
                  <a:ext uri="{FF2B5EF4-FFF2-40B4-BE49-F238E27FC236}">
                    <a16:creationId xmlns:a16="http://schemas.microsoft.com/office/drawing/2014/main" id="{17FEEF8E-FE97-4335-09CF-4D758698B34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8" name="Minuszeichen 1857">
                <a:extLst>
                  <a:ext uri="{FF2B5EF4-FFF2-40B4-BE49-F238E27FC236}">
                    <a16:creationId xmlns:a16="http://schemas.microsoft.com/office/drawing/2014/main" id="{CC06A7EB-E6C8-CB0E-A8DA-2D7FC783B03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27" name="Gruppieren 1826">
              <a:extLst>
                <a:ext uri="{FF2B5EF4-FFF2-40B4-BE49-F238E27FC236}">
                  <a16:creationId xmlns:a16="http://schemas.microsoft.com/office/drawing/2014/main" id="{042123BF-C39F-E31D-E3F9-017B84496B02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855" name="Ellipse 1854">
                <a:extLst>
                  <a:ext uri="{FF2B5EF4-FFF2-40B4-BE49-F238E27FC236}">
                    <a16:creationId xmlns:a16="http://schemas.microsoft.com/office/drawing/2014/main" id="{E8F987C5-9E17-4F55-995A-DDA942F8A4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6" name="Minuszeichen 1855">
                <a:extLst>
                  <a:ext uri="{FF2B5EF4-FFF2-40B4-BE49-F238E27FC236}">
                    <a16:creationId xmlns:a16="http://schemas.microsoft.com/office/drawing/2014/main" id="{40267F33-D1A0-D9CA-1681-DFD677B76FC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28" name="Gruppieren 1827">
              <a:extLst>
                <a:ext uri="{FF2B5EF4-FFF2-40B4-BE49-F238E27FC236}">
                  <a16:creationId xmlns:a16="http://schemas.microsoft.com/office/drawing/2014/main" id="{AC7041A1-D2B4-38E2-A9A6-1A3C63ECE322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853" name="Ellipse 1852">
                <a:extLst>
                  <a:ext uri="{FF2B5EF4-FFF2-40B4-BE49-F238E27FC236}">
                    <a16:creationId xmlns:a16="http://schemas.microsoft.com/office/drawing/2014/main" id="{DC13FBB1-A05B-FA6D-9E14-EF9E5103E5C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4" name="Minuszeichen 1853">
                <a:extLst>
                  <a:ext uri="{FF2B5EF4-FFF2-40B4-BE49-F238E27FC236}">
                    <a16:creationId xmlns:a16="http://schemas.microsoft.com/office/drawing/2014/main" id="{98C311CE-903A-45A7-6E86-1A583E41C43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29" name="Gruppieren 1828">
              <a:extLst>
                <a:ext uri="{FF2B5EF4-FFF2-40B4-BE49-F238E27FC236}">
                  <a16:creationId xmlns:a16="http://schemas.microsoft.com/office/drawing/2014/main" id="{FFBB7B2B-9E3A-2A01-ECFE-143BA2C8D831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851" name="Ellipse 1850">
                <a:extLst>
                  <a:ext uri="{FF2B5EF4-FFF2-40B4-BE49-F238E27FC236}">
                    <a16:creationId xmlns:a16="http://schemas.microsoft.com/office/drawing/2014/main" id="{C57EE269-D9B4-AEA7-4F55-57F7CBF732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2" name="Minuszeichen 1851">
                <a:extLst>
                  <a:ext uri="{FF2B5EF4-FFF2-40B4-BE49-F238E27FC236}">
                    <a16:creationId xmlns:a16="http://schemas.microsoft.com/office/drawing/2014/main" id="{74446310-6934-65DD-4EF9-BEAD0567D0D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30" name="Gruppieren 1829">
              <a:extLst>
                <a:ext uri="{FF2B5EF4-FFF2-40B4-BE49-F238E27FC236}">
                  <a16:creationId xmlns:a16="http://schemas.microsoft.com/office/drawing/2014/main" id="{CBA29A24-4035-4C3D-03D5-A27EBD1B66A3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849" name="Ellipse 1848">
                <a:extLst>
                  <a:ext uri="{FF2B5EF4-FFF2-40B4-BE49-F238E27FC236}">
                    <a16:creationId xmlns:a16="http://schemas.microsoft.com/office/drawing/2014/main" id="{D8655A11-43C2-CBF2-4C45-FD725E0B5ED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0" name="Minuszeichen 1849">
                <a:extLst>
                  <a:ext uri="{FF2B5EF4-FFF2-40B4-BE49-F238E27FC236}">
                    <a16:creationId xmlns:a16="http://schemas.microsoft.com/office/drawing/2014/main" id="{7863AF09-F3D5-769B-4A6F-9ECCF354E80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31" name="Gruppieren 1830">
              <a:extLst>
                <a:ext uri="{FF2B5EF4-FFF2-40B4-BE49-F238E27FC236}">
                  <a16:creationId xmlns:a16="http://schemas.microsoft.com/office/drawing/2014/main" id="{F25CFAFA-58AD-7A7F-924E-1B23B6CF73D4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847" name="Ellipse 1846">
                <a:extLst>
                  <a:ext uri="{FF2B5EF4-FFF2-40B4-BE49-F238E27FC236}">
                    <a16:creationId xmlns:a16="http://schemas.microsoft.com/office/drawing/2014/main" id="{5CCDED56-D217-FE7F-762A-6A2AE8CF485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8" name="Minuszeichen 1847">
                <a:extLst>
                  <a:ext uri="{FF2B5EF4-FFF2-40B4-BE49-F238E27FC236}">
                    <a16:creationId xmlns:a16="http://schemas.microsoft.com/office/drawing/2014/main" id="{6332D8BE-B5C9-F002-0245-C085AB6EDFB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32" name="Gruppieren 1831">
              <a:extLst>
                <a:ext uri="{FF2B5EF4-FFF2-40B4-BE49-F238E27FC236}">
                  <a16:creationId xmlns:a16="http://schemas.microsoft.com/office/drawing/2014/main" id="{7DD67AF9-4560-1ACE-105C-B14AA267C7B0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845" name="Ellipse 1844">
                <a:extLst>
                  <a:ext uri="{FF2B5EF4-FFF2-40B4-BE49-F238E27FC236}">
                    <a16:creationId xmlns:a16="http://schemas.microsoft.com/office/drawing/2014/main" id="{93AFB0C6-0F19-3863-3439-214D52C44B8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6" name="Minuszeichen 1845">
                <a:extLst>
                  <a:ext uri="{FF2B5EF4-FFF2-40B4-BE49-F238E27FC236}">
                    <a16:creationId xmlns:a16="http://schemas.microsoft.com/office/drawing/2014/main" id="{1736B3F5-5F86-0270-F504-1A4C9C41FB4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33" name="Gruppieren 1832">
              <a:extLst>
                <a:ext uri="{FF2B5EF4-FFF2-40B4-BE49-F238E27FC236}">
                  <a16:creationId xmlns:a16="http://schemas.microsoft.com/office/drawing/2014/main" id="{1B4596BE-75BA-0FB4-AB3E-F40B5F262462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843" name="Ellipse 1842">
                <a:extLst>
                  <a:ext uri="{FF2B5EF4-FFF2-40B4-BE49-F238E27FC236}">
                    <a16:creationId xmlns:a16="http://schemas.microsoft.com/office/drawing/2014/main" id="{2A610C87-1967-C9FA-9651-D192F994D50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4" name="Minuszeichen 1843">
                <a:extLst>
                  <a:ext uri="{FF2B5EF4-FFF2-40B4-BE49-F238E27FC236}">
                    <a16:creationId xmlns:a16="http://schemas.microsoft.com/office/drawing/2014/main" id="{61238AF6-D22E-C3AD-7C9D-BE683AD8076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34" name="Gruppieren 1833">
              <a:extLst>
                <a:ext uri="{FF2B5EF4-FFF2-40B4-BE49-F238E27FC236}">
                  <a16:creationId xmlns:a16="http://schemas.microsoft.com/office/drawing/2014/main" id="{12C098CE-B746-0E6A-365D-01A64D84C08A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841" name="Ellipse 1840">
                <a:extLst>
                  <a:ext uri="{FF2B5EF4-FFF2-40B4-BE49-F238E27FC236}">
                    <a16:creationId xmlns:a16="http://schemas.microsoft.com/office/drawing/2014/main" id="{66119677-6D3A-98D5-D09E-E17F1DF73D4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2" name="Minuszeichen 1841">
                <a:extLst>
                  <a:ext uri="{FF2B5EF4-FFF2-40B4-BE49-F238E27FC236}">
                    <a16:creationId xmlns:a16="http://schemas.microsoft.com/office/drawing/2014/main" id="{9DC97239-772C-79B1-7CC1-7AD07FB8A95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35" name="Gruppieren 1834">
              <a:extLst>
                <a:ext uri="{FF2B5EF4-FFF2-40B4-BE49-F238E27FC236}">
                  <a16:creationId xmlns:a16="http://schemas.microsoft.com/office/drawing/2014/main" id="{88A48ED8-44DA-FD22-7D6A-0D83BD2A88D2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839" name="Ellipse 1838">
                <a:extLst>
                  <a:ext uri="{FF2B5EF4-FFF2-40B4-BE49-F238E27FC236}">
                    <a16:creationId xmlns:a16="http://schemas.microsoft.com/office/drawing/2014/main" id="{6911A1C6-107B-4B1F-A29D-3A83BAE7D64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0" name="Minuszeichen 1839">
                <a:extLst>
                  <a:ext uri="{FF2B5EF4-FFF2-40B4-BE49-F238E27FC236}">
                    <a16:creationId xmlns:a16="http://schemas.microsoft.com/office/drawing/2014/main" id="{1ECFD1DC-3A99-AA83-ED5C-4ED8A00B027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36" name="Gruppieren 1835">
              <a:extLst>
                <a:ext uri="{FF2B5EF4-FFF2-40B4-BE49-F238E27FC236}">
                  <a16:creationId xmlns:a16="http://schemas.microsoft.com/office/drawing/2014/main" id="{677483CC-F182-8BF9-7A0A-CC835E5196BE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837" name="Ellipse 1836">
                <a:extLst>
                  <a:ext uri="{FF2B5EF4-FFF2-40B4-BE49-F238E27FC236}">
                    <a16:creationId xmlns:a16="http://schemas.microsoft.com/office/drawing/2014/main" id="{89216C11-996D-350F-7008-8929B102C7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38" name="Minuszeichen 1837">
                <a:extLst>
                  <a:ext uri="{FF2B5EF4-FFF2-40B4-BE49-F238E27FC236}">
                    <a16:creationId xmlns:a16="http://schemas.microsoft.com/office/drawing/2014/main" id="{37451FF4-4536-F25F-70A0-393E9B665B3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914" name="Gruppieren 1913">
            <a:extLst>
              <a:ext uri="{FF2B5EF4-FFF2-40B4-BE49-F238E27FC236}">
                <a16:creationId xmlns:a16="http://schemas.microsoft.com/office/drawing/2014/main" id="{FA692480-CD04-A710-8C18-F7E6955EDAD5}"/>
              </a:ext>
            </a:extLst>
          </p:cNvPr>
          <p:cNvGrpSpPr>
            <a:grpSpLocks noChangeAspect="1"/>
          </p:cNvGrpSpPr>
          <p:nvPr/>
        </p:nvGrpSpPr>
        <p:grpSpPr>
          <a:xfrm>
            <a:off x="6073926" y="447514"/>
            <a:ext cx="944149" cy="979578"/>
            <a:chOff x="3576000" y="816426"/>
            <a:chExt cx="5040000" cy="5229127"/>
          </a:xfrm>
        </p:grpSpPr>
        <p:grpSp>
          <p:nvGrpSpPr>
            <p:cNvPr id="1915" name="Magnesium ohne e-">
              <a:extLst>
                <a:ext uri="{FF2B5EF4-FFF2-40B4-BE49-F238E27FC236}">
                  <a16:creationId xmlns:a16="http://schemas.microsoft.com/office/drawing/2014/main" id="{86400AD6-869E-E509-45C7-821F789472FB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952" name="K-Schale">
                <a:extLst>
                  <a:ext uri="{FF2B5EF4-FFF2-40B4-BE49-F238E27FC236}">
                    <a16:creationId xmlns:a16="http://schemas.microsoft.com/office/drawing/2014/main" id="{2B205375-A93D-8D41-FD5A-6162D443540B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953" name="Atomkern mit Protonen und Neutronen">
                <a:extLst>
                  <a:ext uri="{FF2B5EF4-FFF2-40B4-BE49-F238E27FC236}">
                    <a16:creationId xmlns:a16="http://schemas.microsoft.com/office/drawing/2014/main" id="{6554E418-6C98-B482-5BCF-C588892B7184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956" name="Atomkern">
                  <a:extLst>
                    <a:ext uri="{FF2B5EF4-FFF2-40B4-BE49-F238E27FC236}">
                      <a16:creationId xmlns:a16="http://schemas.microsoft.com/office/drawing/2014/main" id="{D2D28A0A-5952-7898-866F-E5979E8EB4C2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957" name="Gruppieren 1956">
                  <a:extLst>
                    <a:ext uri="{FF2B5EF4-FFF2-40B4-BE49-F238E27FC236}">
                      <a16:creationId xmlns:a16="http://schemas.microsoft.com/office/drawing/2014/main" id="{2E36B978-1188-EE9D-0BBD-B22E80732C0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003" name="Ellipse 2002">
                    <a:extLst>
                      <a:ext uri="{FF2B5EF4-FFF2-40B4-BE49-F238E27FC236}">
                        <a16:creationId xmlns:a16="http://schemas.microsoft.com/office/drawing/2014/main" id="{82F1872C-30EC-ED7E-36AF-A855097F668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04" name="Additionszeichen 2003">
                    <a:extLst>
                      <a:ext uri="{FF2B5EF4-FFF2-40B4-BE49-F238E27FC236}">
                        <a16:creationId xmlns:a16="http://schemas.microsoft.com/office/drawing/2014/main" id="{CBBD546F-8546-9252-10A3-EA8EE1222BB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58" name="Gruppieren 1957">
                  <a:extLst>
                    <a:ext uri="{FF2B5EF4-FFF2-40B4-BE49-F238E27FC236}">
                      <a16:creationId xmlns:a16="http://schemas.microsoft.com/office/drawing/2014/main" id="{BB77EAD5-2B8B-7B17-B0B7-E47F2D34DE2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001" name="Ellipse 2000">
                    <a:extLst>
                      <a:ext uri="{FF2B5EF4-FFF2-40B4-BE49-F238E27FC236}">
                        <a16:creationId xmlns:a16="http://schemas.microsoft.com/office/drawing/2014/main" id="{34428114-D64D-E8E3-01B1-B50CF4F852D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02" name="Additionszeichen 2001">
                    <a:extLst>
                      <a:ext uri="{FF2B5EF4-FFF2-40B4-BE49-F238E27FC236}">
                        <a16:creationId xmlns:a16="http://schemas.microsoft.com/office/drawing/2014/main" id="{F86563B2-AECA-A20E-7C39-03FE5B56C0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59" name="Gruppieren 1958">
                  <a:extLst>
                    <a:ext uri="{FF2B5EF4-FFF2-40B4-BE49-F238E27FC236}">
                      <a16:creationId xmlns:a16="http://schemas.microsoft.com/office/drawing/2014/main" id="{A00FD6AF-B43A-DD7A-4B19-6048D168762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99" name="Ellipse 1998">
                    <a:extLst>
                      <a:ext uri="{FF2B5EF4-FFF2-40B4-BE49-F238E27FC236}">
                        <a16:creationId xmlns:a16="http://schemas.microsoft.com/office/drawing/2014/main" id="{39303328-E862-5392-BFD3-94CE6A05E92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00" name="Additionszeichen 1999">
                    <a:extLst>
                      <a:ext uri="{FF2B5EF4-FFF2-40B4-BE49-F238E27FC236}">
                        <a16:creationId xmlns:a16="http://schemas.microsoft.com/office/drawing/2014/main" id="{36350ABD-B42B-8250-48E7-D29D097724D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0" name="Gruppieren 1959">
                  <a:extLst>
                    <a:ext uri="{FF2B5EF4-FFF2-40B4-BE49-F238E27FC236}">
                      <a16:creationId xmlns:a16="http://schemas.microsoft.com/office/drawing/2014/main" id="{0B4CA4C1-D086-B163-2562-E0B5BE8ADE5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97" name="Ellipse 1996">
                    <a:extLst>
                      <a:ext uri="{FF2B5EF4-FFF2-40B4-BE49-F238E27FC236}">
                        <a16:creationId xmlns:a16="http://schemas.microsoft.com/office/drawing/2014/main" id="{31D3A386-803C-53C5-B57C-24B37BA900A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98" name="Additionszeichen 1997">
                    <a:extLst>
                      <a:ext uri="{FF2B5EF4-FFF2-40B4-BE49-F238E27FC236}">
                        <a16:creationId xmlns:a16="http://schemas.microsoft.com/office/drawing/2014/main" id="{A4B15291-EFAC-E29E-FC81-1DB95961994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1" name="Gruppieren 1960">
                  <a:extLst>
                    <a:ext uri="{FF2B5EF4-FFF2-40B4-BE49-F238E27FC236}">
                      <a16:creationId xmlns:a16="http://schemas.microsoft.com/office/drawing/2014/main" id="{72196E86-3B1D-BA1F-2012-4D7BC41833E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95" name="Ellipse 1994">
                    <a:extLst>
                      <a:ext uri="{FF2B5EF4-FFF2-40B4-BE49-F238E27FC236}">
                        <a16:creationId xmlns:a16="http://schemas.microsoft.com/office/drawing/2014/main" id="{4A2BAEBE-8540-9237-D93C-11B25F4A520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96" name="Additionszeichen 1995">
                    <a:extLst>
                      <a:ext uri="{FF2B5EF4-FFF2-40B4-BE49-F238E27FC236}">
                        <a16:creationId xmlns:a16="http://schemas.microsoft.com/office/drawing/2014/main" id="{00051CFE-0DB4-3FA4-9E57-252D9FB09C9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2" name="Gruppieren 1961">
                  <a:extLst>
                    <a:ext uri="{FF2B5EF4-FFF2-40B4-BE49-F238E27FC236}">
                      <a16:creationId xmlns:a16="http://schemas.microsoft.com/office/drawing/2014/main" id="{6CE1CF8F-7D92-40F2-E946-CD90DBE762B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93" name="Ellipse 1992">
                    <a:extLst>
                      <a:ext uri="{FF2B5EF4-FFF2-40B4-BE49-F238E27FC236}">
                        <a16:creationId xmlns:a16="http://schemas.microsoft.com/office/drawing/2014/main" id="{56EB397B-23CA-C384-02B7-F3C00448F2D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94" name="Additionszeichen 1993">
                    <a:extLst>
                      <a:ext uri="{FF2B5EF4-FFF2-40B4-BE49-F238E27FC236}">
                        <a16:creationId xmlns:a16="http://schemas.microsoft.com/office/drawing/2014/main" id="{A1D11006-E8FC-E066-A482-5F2159D728D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3" name="Gruppieren 1962">
                  <a:extLst>
                    <a:ext uri="{FF2B5EF4-FFF2-40B4-BE49-F238E27FC236}">
                      <a16:creationId xmlns:a16="http://schemas.microsoft.com/office/drawing/2014/main" id="{668EDA82-A5D6-058D-734F-F107E36B1B9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91" name="Ellipse 1990">
                    <a:extLst>
                      <a:ext uri="{FF2B5EF4-FFF2-40B4-BE49-F238E27FC236}">
                        <a16:creationId xmlns:a16="http://schemas.microsoft.com/office/drawing/2014/main" id="{8E7E6082-6D6A-F7EB-ADC4-771171BEBC9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92" name="Additionszeichen 1991">
                    <a:extLst>
                      <a:ext uri="{FF2B5EF4-FFF2-40B4-BE49-F238E27FC236}">
                        <a16:creationId xmlns:a16="http://schemas.microsoft.com/office/drawing/2014/main" id="{8167ACB0-BE5E-5CF4-2A32-0C435AFF2CC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4" name="Gruppieren 1963">
                  <a:extLst>
                    <a:ext uri="{FF2B5EF4-FFF2-40B4-BE49-F238E27FC236}">
                      <a16:creationId xmlns:a16="http://schemas.microsoft.com/office/drawing/2014/main" id="{E6545331-E67A-A0CD-84B6-05A6BE7D0C5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89" name="Ellipse 1988">
                    <a:extLst>
                      <a:ext uri="{FF2B5EF4-FFF2-40B4-BE49-F238E27FC236}">
                        <a16:creationId xmlns:a16="http://schemas.microsoft.com/office/drawing/2014/main" id="{57BCDF35-5DCD-0ED4-90F8-0B6C05DCA0D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90" name="Additionszeichen 1989">
                    <a:extLst>
                      <a:ext uri="{FF2B5EF4-FFF2-40B4-BE49-F238E27FC236}">
                        <a16:creationId xmlns:a16="http://schemas.microsoft.com/office/drawing/2014/main" id="{88537E2E-D774-DD9A-34AD-5C96F722691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5" name="Gruppieren 1964">
                  <a:extLst>
                    <a:ext uri="{FF2B5EF4-FFF2-40B4-BE49-F238E27FC236}">
                      <a16:creationId xmlns:a16="http://schemas.microsoft.com/office/drawing/2014/main" id="{25C9D687-B10C-9D19-1B93-44DE0E73CA8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87" name="Ellipse 1986">
                    <a:extLst>
                      <a:ext uri="{FF2B5EF4-FFF2-40B4-BE49-F238E27FC236}">
                        <a16:creationId xmlns:a16="http://schemas.microsoft.com/office/drawing/2014/main" id="{84B8C968-C640-DE12-19DD-E83399D0DE3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88" name="Additionszeichen 1987">
                    <a:extLst>
                      <a:ext uri="{FF2B5EF4-FFF2-40B4-BE49-F238E27FC236}">
                        <a16:creationId xmlns:a16="http://schemas.microsoft.com/office/drawing/2014/main" id="{C13AB120-0A9A-8C8A-5DD9-27B3132E44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6" name="Gruppieren 1965">
                  <a:extLst>
                    <a:ext uri="{FF2B5EF4-FFF2-40B4-BE49-F238E27FC236}">
                      <a16:creationId xmlns:a16="http://schemas.microsoft.com/office/drawing/2014/main" id="{B004228A-398F-BCAF-5FD1-46DF4D228A5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85" name="Ellipse 1984">
                    <a:extLst>
                      <a:ext uri="{FF2B5EF4-FFF2-40B4-BE49-F238E27FC236}">
                        <a16:creationId xmlns:a16="http://schemas.microsoft.com/office/drawing/2014/main" id="{108F574F-B90E-7117-D6B2-957AA5D755B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86" name="Additionszeichen 1985">
                    <a:extLst>
                      <a:ext uri="{FF2B5EF4-FFF2-40B4-BE49-F238E27FC236}">
                        <a16:creationId xmlns:a16="http://schemas.microsoft.com/office/drawing/2014/main" id="{7B255891-4E04-F9DE-0490-749D2E593C4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7" name="Gruppieren 1966">
                  <a:extLst>
                    <a:ext uri="{FF2B5EF4-FFF2-40B4-BE49-F238E27FC236}">
                      <a16:creationId xmlns:a16="http://schemas.microsoft.com/office/drawing/2014/main" id="{E0BD2E0C-0A99-0C31-C0EA-760DE0ADFC0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83" name="Ellipse 1982">
                    <a:extLst>
                      <a:ext uri="{FF2B5EF4-FFF2-40B4-BE49-F238E27FC236}">
                        <a16:creationId xmlns:a16="http://schemas.microsoft.com/office/drawing/2014/main" id="{4715AE9A-394D-4528-57D9-01924E3D7A7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84" name="Additionszeichen 1983">
                    <a:extLst>
                      <a:ext uri="{FF2B5EF4-FFF2-40B4-BE49-F238E27FC236}">
                        <a16:creationId xmlns:a16="http://schemas.microsoft.com/office/drawing/2014/main" id="{6E71DA42-D0A6-5392-E984-FC7A9C33D5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8" name="Gruppieren 1967">
                  <a:extLst>
                    <a:ext uri="{FF2B5EF4-FFF2-40B4-BE49-F238E27FC236}">
                      <a16:creationId xmlns:a16="http://schemas.microsoft.com/office/drawing/2014/main" id="{F8D8F2F5-47C3-323D-C1F2-4E6E1957C81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81" name="Ellipse 1980">
                    <a:extLst>
                      <a:ext uri="{FF2B5EF4-FFF2-40B4-BE49-F238E27FC236}">
                        <a16:creationId xmlns:a16="http://schemas.microsoft.com/office/drawing/2014/main" id="{1C5E8241-BDC1-C03D-AC5B-787A0DFE314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82" name="Additionszeichen 1981">
                    <a:extLst>
                      <a:ext uri="{FF2B5EF4-FFF2-40B4-BE49-F238E27FC236}">
                        <a16:creationId xmlns:a16="http://schemas.microsoft.com/office/drawing/2014/main" id="{0B33A221-1CB9-05B2-AC8C-4DC513B0E32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969" name="Ellipse 1968">
                  <a:extLst>
                    <a:ext uri="{FF2B5EF4-FFF2-40B4-BE49-F238E27FC236}">
                      <a16:creationId xmlns:a16="http://schemas.microsoft.com/office/drawing/2014/main" id="{72970CB5-7F0B-14D2-3FA5-95A582950A76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0" name="Ellipse 1969">
                  <a:extLst>
                    <a:ext uri="{FF2B5EF4-FFF2-40B4-BE49-F238E27FC236}">
                      <a16:creationId xmlns:a16="http://schemas.microsoft.com/office/drawing/2014/main" id="{6990282A-4847-F49C-9829-C857EE7F6BBB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1" name="Ellipse 1970">
                  <a:extLst>
                    <a:ext uri="{FF2B5EF4-FFF2-40B4-BE49-F238E27FC236}">
                      <a16:creationId xmlns:a16="http://schemas.microsoft.com/office/drawing/2014/main" id="{1AD18C49-C9C8-898C-0589-0684F0ADCC4E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2" name="Ellipse 1971">
                  <a:extLst>
                    <a:ext uri="{FF2B5EF4-FFF2-40B4-BE49-F238E27FC236}">
                      <a16:creationId xmlns:a16="http://schemas.microsoft.com/office/drawing/2014/main" id="{CF2BA484-EA37-33C5-2B7A-39627988BDF9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3" name="Ellipse 1972">
                  <a:extLst>
                    <a:ext uri="{FF2B5EF4-FFF2-40B4-BE49-F238E27FC236}">
                      <a16:creationId xmlns:a16="http://schemas.microsoft.com/office/drawing/2014/main" id="{DD3E2959-BEE6-6CEF-4F94-148B74E1195F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4" name="Ellipse 1973">
                  <a:extLst>
                    <a:ext uri="{FF2B5EF4-FFF2-40B4-BE49-F238E27FC236}">
                      <a16:creationId xmlns:a16="http://schemas.microsoft.com/office/drawing/2014/main" id="{20E7B43B-E01A-D32A-BBF5-39DE5F13C566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5" name="Ellipse 1974">
                  <a:extLst>
                    <a:ext uri="{FF2B5EF4-FFF2-40B4-BE49-F238E27FC236}">
                      <a16:creationId xmlns:a16="http://schemas.microsoft.com/office/drawing/2014/main" id="{77D96897-8D61-7957-44C8-0900284C2FAA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6" name="Ellipse 1975">
                  <a:extLst>
                    <a:ext uri="{FF2B5EF4-FFF2-40B4-BE49-F238E27FC236}">
                      <a16:creationId xmlns:a16="http://schemas.microsoft.com/office/drawing/2014/main" id="{7E0BF7AF-E1CF-82E4-4F79-9E4C5B8234BD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7" name="Ellipse 1976">
                  <a:extLst>
                    <a:ext uri="{FF2B5EF4-FFF2-40B4-BE49-F238E27FC236}">
                      <a16:creationId xmlns:a16="http://schemas.microsoft.com/office/drawing/2014/main" id="{94DA1ABC-6F4B-6C67-EF67-DB14FFBE0996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8" name="Ellipse 1977">
                  <a:extLst>
                    <a:ext uri="{FF2B5EF4-FFF2-40B4-BE49-F238E27FC236}">
                      <a16:creationId xmlns:a16="http://schemas.microsoft.com/office/drawing/2014/main" id="{465FD565-A026-01C4-C491-BC2F173BD4C3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9" name="Ellipse 1978">
                  <a:extLst>
                    <a:ext uri="{FF2B5EF4-FFF2-40B4-BE49-F238E27FC236}">
                      <a16:creationId xmlns:a16="http://schemas.microsoft.com/office/drawing/2014/main" id="{D5235D58-7C62-84DC-8382-8053D1628499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80" name="Ellipse 1979">
                  <a:extLst>
                    <a:ext uri="{FF2B5EF4-FFF2-40B4-BE49-F238E27FC236}">
                      <a16:creationId xmlns:a16="http://schemas.microsoft.com/office/drawing/2014/main" id="{3FF0A936-373F-0B24-B531-0664221AD36C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954" name="L-Schale">
                <a:extLst>
                  <a:ext uri="{FF2B5EF4-FFF2-40B4-BE49-F238E27FC236}">
                    <a16:creationId xmlns:a16="http://schemas.microsoft.com/office/drawing/2014/main" id="{9B65BF45-76CB-ECFC-208A-B08FE0400A28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55" name="M-Schale">
                <a:extLst>
                  <a:ext uri="{FF2B5EF4-FFF2-40B4-BE49-F238E27FC236}">
                    <a16:creationId xmlns:a16="http://schemas.microsoft.com/office/drawing/2014/main" id="{11BC2AF7-E009-5813-8DAE-B98F47A7E6C9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16" name="Gruppieren 1915">
              <a:extLst>
                <a:ext uri="{FF2B5EF4-FFF2-40B4-BE49-F238E27FC236}">
                  <a16:creationId xmlns:a16="http://schemas.microsoft.com/office/drawing/2014/main" id="{1A62184F-860E-5A3B-C01E-27F62F082088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950" name="Ellipse 1949">
                <a:extLst>
                  <a:ext uri="{FF2B5EF4-FFF2-40B4-BE49-F238E27FC236}">
                    <a16:creationId xmlns:a16="http://schemas.microsoft.com/office/drawing/2014/main" id="{3ABDC365-542A-D5D6-BA23-CFDC1C6C6E9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51" name="Minuszeichen 1950">
                <a:extLst>
                  <a:ext uri="{FF2B5EF4-FFF2-40B4-BE49-F238E27FC236}">
                    <a16:creationId xmlns:a16="http://schemas.microsoft.com/office/drawing/2014/main" id="{00FF5241-C1AE-AD3F-6E3B-F099F6F17DB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17" name="Gruppieren 1916">
              <a:extLst>
                <a:ext uri="{FF2B5EF4-FFF2-40B4-BE49-F238E27FC236}">
                  <a16:creationId xmlns:a16="http://schemas.microsoft.com/office/drawing/2014/main" id="{0497FC67-53C5-BEE2-CB39-83C06904CFC8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948" name="Ellipse 1947">
                <a:extLst>
                  <a:ext uri="{FF2B5EF4-FFF2-40B4-BE49-F238E27FC236}">
                    <a16:creationId xmlns:a16="http://schemas.microsoft.com/office/drawing/2014/main" id="{D79A1F5C-B003-6562-49E3-9EE52DC315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9" name="Minuszeichen 1948">
                <a:extLst>
                  <a:ext uri="{FF2B5EF4-FFF2-40B4-BE49-F238E27FC236}">
                    <a16:creationId xmlns:a16="http://schemas.microsoft.com/office/drawing/2014/main" id="{A90847D9-4473-DAB0-177B-F517D2FCAA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18" name="Gruppieren 1917">
              <a:extLst>
                <a:ext uri="{FF2B5EF4-FFF2-40B4-BE49-F238E27FC236}">
                  <a16:creationId xmlns:a16="http://schemas.microsoft.com/office/drawing/2014/main" id="{0E456F47-13B3-5629-0CE6-8573662D2651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946" name="Ellipse 1945">
                <a:extLst>
                  <a:ext uri="{FF2B5EF4-FFF2-40B4-BE49-F238E27FC236}">
                    <a16:creationId xmlns:a16="http://schemas.microsoft.com/office/drawing/2014/main" id="{E228F0AE-B8CE-7695-5727-135F225B3FD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7" name="Minuszeichen 1946">
                <a:extLst>
                  <a:ext uri="{FF2B5EF4-FFF2-40B4-BE49-F238E27FC236}">
                    <a16:creationId xmlns:a16="http://schemas.microsoft.com/office/drawing/2014/main" id="{44DF237D-C90C-8E20-EA75-E9FFF6A1A4B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19" name="Gruppieren 1918">
              <a:extLst>
                <a:ext uri="{FF2B5EF4-FFF2-40B4-BE49-F238E27FC236}">
                  <a16:creationId xmlns:a16="http://schemas.microsoft.com/office/drawing/2014/main" id="{0428BF1D-049F-2D84-005B-108187DA304A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944" name="Ellipse 1943">
                <a:extLst>
                  <a:ext uri="{FF2B5EF4-FFF2-40B4-BE49-F238E27FC236}">
                    <a16:creationId xmlns:a16="http://schemas.microsoft.com/office/drawing/2014/main" id="{7029C98F-959C-97C2-D2EC-823E17808EA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5" name="Minuszeichen 1944">
                <a:extLst>
                  <a:ext uri="{FF2B5EF4-FFF2-40B4-BE49-F238E27FC236}">
                    <a16:creationId xmlns:a16="http://schemas.microsoft.com/office/drawing/2014/main" id="{136B5CC9-2422-49B9-9E73-BF50F5F9F46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20" name="Gruppieren 1919">
              <a:extLst>
                <a:ext uri="{FF2B5EF4-FFF2-40B4-BE49-F238E27FC236}">
                  <a16:creationId xmlns:a16="http://schemas.microsoft.com/office/drawing/2014/main" id="{CFA23FBB-0357-89DE-42DC-89920BBBF27A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942" name="Ellipse 1941">
                <a:extLst>
                  <a:ext uri="{FF2B5EF4-FFF2-40B4-BE49-F238E27FC236}">
                    <a16:creationId xmlns:a16="http://schemas.microsoft.com/office/drawing/2014/main" id="{88CD2B1E-BEFA-A12C-9F0D-3E9C7E79FD6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3" name="Minuszeichen 1942">
                <a:extLst>
                  <a:ext uri="{FF2B5EF4-FFF2-40B4-BE49-F238E27FC236}">
                    <a16:creationId xmlns:a16="http://schemas.microsoft.com/office/drawing/2014/main" id="{36C1F0FB-C07F-1CC3-7F6B-FD5DF080E65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21" name="Gruppieren 1920">
              <a:extLst>
                <a:ext uri="{FF2B5EF4-FFF2-40B4-BE49-F238E27FC236}">
                  <a16:creationId xmlns:a16="http://schemas.microsoft.com/office/drawing/2014/main" id="{7289A3D0-795B-810C-B478-2B47F63FBC2F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940" name="Ellipse 1939">
                <a:extLst>
                  <a:ext uri="{FF2B5EF4-FFF2-40B4-BE49-F238E27FC236}">
                    <a16:creationId xmlns:a16="http://schemas.microsoft.com/office/drawing/2014/main" id="{44C111E1-81AC-D9B2-572A-F5BC338E25B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1" name="Minuszeichen 1940">
                <a:extLst>
                  <a:ext uri="{FF2B5EF4-FFF2-40B4-BE49-F238E27FC236}">
                    <a16:creationId xmlns:a16="http://schemas.microsoft.com/office/drawing/2014/main" id="{DCD1E633-753F-C8AD-C7BB-7AD10680BBB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22" name="Gruppieren 1921">
              <a:extLst>
                <a:ext uri="{FF2B5EF4-FFF2-40B4-BE49-F238E27FC236}">
                  <a16:creationId xmlns:a16="http://schemas.microsoft.com/office/drawing/2014/main" id="{FC07D540-0070-680B-CD43-37E3F543F688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938" name="Ellipse 1937">
                <a:extLst>
                  <a:ext uri="{FF2B5EF4-FFF2-40B4-BE49-F238E27FC236}">
                    <a16:creationId xmlns:a16="http://schemas.microsoft.com/office/drawing/2014/main" id="{300D2CED-1F78-2BEB-C695-1FEAD12FB09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9" name="Minuszeichen 1938">
                <a:extLst>
                  <a:ext uri="{FF2B5EF4-FFF2-40B4-BE49-F238E27FC236}">
                    <a16:creationId xmlns:a16="http://schemas.microsoft.com/office/drawing/2014/main" id="{E90423BF-FFA9-78D9-F3BF-5F412DA1972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23" name="Gruppieren 1922">
              <a:extLst>
                <a:ext uri="{FF2B5EF4-FFF2-40B4-BE49-F238E27FC236}">
                  <a16:creationId xmlns:a16="http://schemas.microsoft.com/office/drawing/2014/main" id="{220AABDB-B268-B745-D457-7D39349DDB88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936" name="Ellipse 1935">
                <a:extLst>
                  <a:ext uri="{FF2B5EF4-FFF2-40B4-BE49-F238E27FC236}">
                    <a16:creationId xmlns:a16="http://schemas.microsoft.com/office/drawing/2014/main" id="{81C7AC56-05B0-D95D-9871-6C601662594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7" name="Minuszeichen 1936">
                <a:extLst>
                  <a:ext uri="{FF2B5EF4-FFF2-40B4-BE49-F238E27FC236}">
                    <a16:creationId xmlns:a16="http://schemas.microsoft.com/office/drawing/2014/main" id="{C0C7C32F-70C8-4EC3-7738-21D0D6D24F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24" name="Gruppieren 1923">
              <a:extLst>
                <a:ext uri="{FF2B5EF4-FFF2-40B4-BE49-F238E27FC236}">
                  <a16:creationId xmlns:a16="http://schemas.microsoft.com/office/drawing/2014/main" id="{1FFDC15F-2814-0CC0-151B-94693D339839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934" name="Ellipse 1933">
                <a:extLst>
                  <a:ext uri="{FF2B5EF4-FFF2-40B4-BE49-F238E27FC236}">
                    <a16:creationId xmlns:a16="http://schemas.microsoft.com/office/drawing/2014/main" id="{D85C3C1D-C62A-75A9-EC44-F829F32E18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5" name="Minuszeichen 1934">
                <a:extLst>
                  <a:ext uri="{FF2B5EF4-FFF2-40B4-BE49-F238E27FC236}">
                    <a16:creationId xmlns:a16="http://schemas.microsoft.com/office/drawing/2014/main" id="{C216EB0B-131B-E767-589F-C044BA1820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25" name="Gruppieren 1924">
              <a:extLst>
                <a:ext uri="{FF2B5EF4-FFF2-40B4-BE49-F238E27FC236}">
                  <a16:creationId xmlns:a16="http://schemas.microsoft.com/office/drawing/2014/main" id="{237FD53C-138C-D8DC-DCC2-D27BE1D6AAA2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932" name="Ellipse 1931">
                <a:extLst>
                  <a:ext uri="{FF2B5EF4-FFF2-40B4-BE49-F238E27FC236}">
                    <a16:creationId xmlns:a16="http://schemas.microsoft.com/office/drawing/2014/main" id="{57C3642A-8854-E86F-4926-ED9AA631FA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3" name="Minuszeichen 1932">
                <a:extLst>
                  <a:ext uri="{FF2B5EF4-FFF2-40B4-BE49-F238E27FC236}">
                    <a16:creationId xmlns:a16="http://schemas.microsoft.com/office/drawing/2014/main" id="{B9E87852-7489-17B7-B585-63FDAE551F8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26" name="Gruppieren 1925">
              <a:extLst>
                <a:ext uri="{FF2B5EF4-FFF2-40B4-BE49-F238E27FC236}">
                  <a16:creationId xmlns:a16="http://schemas.microsoft.com/office/drawing/2014/main" id="{C406C653-8B0F-18D4-32D5-4392A6F1DB4B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930" name="Ellipse 1929">
                <a:extLst>
                  <a:ext uri="{FF2B5EF4-FFF2-40B4-BE49-F238E27FC236}">
                    <a16:creationId xmlns:a16="http://schemas.microsoft.com/office/drawing/2014/main" id="{84D8342D-2871-953F-8229-3261CCE13B1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1" name="Minuszeichen 1930">
                <a:extLst>
                  <a:ext uri="{FF2B5EF4-FFF2-40B4-BE49-F238E27FC236}">
                    <a16:creationId xmlns:a16="http://schemas.microsoft.com/office/drawing/2014/main" id="{3D3F3B96-5A50-4B9C-EB8C-6B5354378AF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27" name="Gruppieren 1926">
              <a:extLst>
                <a:ext uri="{FF2B5EF4-FFF2-40B4-BE49-F238E27FC236}">
                  <a16:creationId xmlns:a16="http://schemas.microsoft.com/office/drawing/2014/main" id="{44FD5CC8-18C0-B7BE-6E21-43439932F30F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928" name="Ellipse 1927">
                <a:extLst>
                  <a:ext uri="{FF2B5EF4-FFF2-40B4-BE49-F238E27FC236}">
                    <a16:creationId xmlns:a16="http://schemas.microsoft.com/office/drawing/2014/main" id="{F9ADA759-25E3-9931-F19C-182C21ED3D3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29" name="Minuszeichen 1928">
                <a:extLst>
                  <a:ext uri="{FF2B5EF4-FFF2-40B4-BE49-F238E27FC236}">
                    <a16:creationId xmlns:a16="http://schemas.microsoft.com/office/drawing/2014/main" id="{28CAEC81-4D28-BCF9-04F5-E6518CA98F5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006" name="Gruppieren 3005">
            <a:extLst>
              <a:ext uri="{FF2B5EF4-FFF2-40B4-BE49-F238E27FC236}">
                <a16:creationId xmlns:a16="http://schemas.microsoft.com/office/drawing/2014/main" id="{04D94681-6E73-C7E3-6C2D-D3520BF3E6A4}"/>
              </a:ext>
            </a:extLst>
          </p:cNvPr>
          <p:cNvGrpSpPr>
            <a:grpSpLocks noChangeAspect="1"/>
          </p:cNvGrpSpPr>
          <p:nvPr/>
        </p:nvGrpSpPr>
        <p:grpSpPr>
          <a:xfrm>
            <a:off x="2776752" y="-489789"/>
            <a:ext cx="944149" cy="979578"/>
            <a:chOff x="3576000" y="816426"/>
            <a:chExt cx="5040000" cy="5229127"/>
          </a:xfrm>
        </p:grpSpPr>
        <p:grpSp>
          <p:nvGrpSpPr>
            <p:cNvPr id="3007" name="Magnesium ohne e-">
              <a:extLst>
                <a:ext uri="{FF2B5EF4-FFF2-40B4-BE49-F238E27FC236}">
                  <a16:creationId xmlns:a16="http://schemas.microsoft.com/office/drawing/2014/main" id="{C55BC9F4-7A58-9E80-84CE-202B5DF1DD01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044" name="K-Schale">
                <a:extLst>
                  <a:ext uri="{FF2B5EF4-FFF2-40B4-BE49-F238E27FC236}">
                    <a16:creationId xmlns:a16="http://schemas.microsoft.com/office/drawing/2014/main" id="{4E35ACB6-34B0-B8CA-B658-B6EEFF4D7FF5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045" name="Atomkern mit Protonen und Neutronen">
                <a:extLst>
                  <a:ext uri="{FF2B5EF4-FFF2-40B4-BE49-F238E27FC236}">
                    <a16:creationId xmlns:a16="http://schemas.microsoft.com/office/drawing/2014/main" id="{46B59DC5-51D5-C421-E7A2-CE11B3A1C529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3048" name="Atomkern">
                  <a:extLst>
                    <a:ext uri="{FF2B5EF4-FFF2-40B4-BE49-F238E27FC236}">
                      <a16:creationId xmlns:a16="http://schemas.microsoft.com/office/drawing/2014/main" id="{E78109C1-4A81-3A8C-BA4D-154223CA89A7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049" name="Gruppieren 3048">
                  <a:extLst>
                    <a:ext uri="{FF2B5EF4-FFF2-40B4-BE49-F238E27FC236}">
                      <a16:creationId xmlns:a16="http://schemas.microsoft.com/office/drawing/2014/main" id="{DC362863-509D-2DE0-D1C8-3EC8297E47C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95" name="Ellipse 3094">
                    <a:extLst>
                      <a:ext uri="{FF2B5EF4-FFF2-40B4-BE49-F238E27FC236}">
                        <a16:creationId xmlns:a16="http://schemas.microsoft.com/office/drawing/2014/main" id="{3D19D1E4-D74C-191C-1D59-E3FB205DAD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96" name="Additionszeichen 3095">
                    <a:extLst>
                      <a:ext uri="{FF2B5EF4-FFF2-40B4-BE49-F238E27FC236}">
                        <a16:creationId xmlns:a16="http://schemas.microsoft.com/office/drawing/2014/main" id="{E9F16A28-1D61-9B85-CC34-1910BE3CC94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0" name="Gruppieren 3049">
                  <a:extLst>
                    <a:ext uri="{FF2B5EF4-FFF2-40B4-BE49-F238E27FC236}">
                      <a16:creationId xmlns:a16="http://schemas.microsoft.com/office/drawing/2014/main" id="{EA7E8EEA-AEE9-8059-9446-1C619F21EBF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93" name="Ellipse 3092">
                    <a:extLst>
                      <a:ext uri="{FF2B5EF4-FFF2-40B4-BE49-F238E27FC236}">
                        <a16:creationId xmlns:a16="http://schemas.microsoft.com/office/drawing/2014/main" id="{AB45A6D4-65E8-25A7-AAA5-9BBC5181E13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94" name="Additionszeichen 3093">
                    <a:extLst>
                      <a:ext uri="{FF2B5EF4-FFF2-40B4-BE49-F238E27FC236}">
                        <a16:creationId xmlns:a16="http://schemas.microsoft.com/office/drawing/2014/main" id="{AC043DA3-9EC6-2B5F-73CE-4FCDB5A4239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1" name="Gruppieren 3050">
                  <a:extLst>
                    <a:ext uri="{FF2B5EF4-FFF2-40B4-BE49-F238E27FC236}">
                      <a16:creationId xmlns:a16="http://schemas.microsoft.com/office/drawing/2014/main" id="{F93433D8-DCB0-1669-9549-E2D3E4F9411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91" name="Ellipse 3090">
                    <a:extLst>
                      <a:ext uri="{FF2B5EF4-FFF2-40B4-BE49-F238E27FC236}">
                        <a16:creationId xmlns:a16="http://schemas.microsoft.com/office/drawing/2014/main" id="{B9F1F291-D18B-F9E2-B1B9-E2351F441F1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92" name="Additionszeichen 3091">
                    <a:extLst>
                      <a:ext uri="{FF2B5EF4-FFF2-40B4-BE49-F238E27FC236}">
                        <a16:creationId xmlns:a16="http://schemas.microsoft.com/office/drawing/2014/main" id="{02B4F979-8543-FDA4-98F6-60ABCF0444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2" name="Gruppieren 3051">
                  <a:extLst>
                    <a:ext uri="{FF2B5EF4-FFF2-40B4-BE49-F238E27FC236}">
                      <a16:creationId xmlns:a16="http://schemas.microsoft.com/office/drawing/2014/main" id="{0F19CDA2-05AF-C3BD-D220-065584F96C0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89" name="Ellipse 3088">
                    <a:extLst>
                      <a:ext uri="{FF2B5EF4-FFF2-40B4-BE49-F238E27FC236}">
                        <a16:creationId xmlns:a16="http://schemas.microsoft.com/office/drawing/2014/main" id="{8D15D77B-0EA6-B754-F4C3-4A42B4A7326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90" name="Additionszeichen 3089">
                    <a:extLst>
                      <a:ext uri="{FF2B5EF4-FFF2-40B4-BE49-F238E27FC236}">
                        <a16:creationId xmlns:a16="http://schemas.microsoft.com/office/drawing/2014/main" id="{4A235539-E330-67F9-9D10-B0557C2F626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3" name="Gruppieren 3052">
                  <a:extLst>
                    <a:ext uri="{FF2B5EF4-FFF2-40B4-BE49-F238E27FC236}">
                      <a16:creationId xmlns:a16="http://schemas.microsoft.com/office/drawing/2014/main" id="{2964B0A7-0E57-D427-F7ED-8C8096A8936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87" name="Ellipse 3086">
                    <a:extLst>
                      <a:ext uri="{FF2B5EF4-FFF2-40B4-BE49-F238E27FC236}">
                        <a16:creationId xmlns:a16="http://schemas.microsoft.com/office/drawing/2014/main" id="{1F8C90D4-A81E-82FD-7A1F-1CE1A39D71E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8" name="Additionszeichen 3087">
                    <a:extLst>
                      <a:ext uri="{FF2B5EF4-FFF2-40B4-BE49-F238E27FC236}">
                        <a16:creationId xmlns:a16="http://schemas.microsoft.com/office/drawing/2014/main" id="{748FD838-13C1-E294-0D35-F24B8B9317D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4" name="Gruppieren 3053">
                  <a:extLst>
                    <a:ext uri="{FF2B5EF4-FFF2-40B4-BE49-F238E27FC236}">
                      <a16:creationId xmlns:a16="http://schemas.microsoft.com/office/drawing/2014/main" id="{30787604-7A7C-E00A-F581-EEBEDBC47AA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85" name="Ellipse 3084">
                    <a:extLst>
                      <a:ext uri="{FF2B5EF4-FFF2-40B4-BE49-F238E27FC236}">
                        <a16:creationId xmlns:a16="http://schemas.microsoft.com/office/drawing/2014/main" id="{37B35779-D0A5-D2CD-03BC-B6D25DC891C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6" name="Additionszeichen 3085">
                    <a:extLst>
                      <a:ext uri="{FF2B5EF4-FFF2-40B4-BE49-F238E27FC236}">
                        <a16:creationId xmlns:a16="http://schemas.microsoft.com/office/drawing/2014/main" id="{24BE151A-39AA-45FB-9B7A-DC45B26D78C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5" name="Gruppieren 3054">
                  <a:extLst>
                    <a:ext uri="{FF2B5EF4-FFF2-40B4-BE49-F238E27FC236}">
                      <a16:creationId xmlns:a16="http://schemas.microsoft.com/office/drawing/2014/main" id="{61696244-63A9-A63E-60F7-CFB921B6D6C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83" name="Ellipse 3082">
                    <a:extLst>
                      <a:ext uri="{FF2B5EF4-FFF2-40B4-BE49-F238E27FC236}">
                        <a16:creationId xmlns:a16="http://schemas.microsoft.com/office/drawing/2014/main" id="{3195DC93-F4B4-CD39-A130-3FD93137D41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4" name="Additionszeichen 3083">
                    <a:extLst>
                      <a:ext uri="{FF2B5EF4-FFF2-40B4-BE49-F238E27FC236}">
                        <a16:creationId xmlns:a16="http://schemas.microsoft.com/office/drawing/2014/main" id="{6480F1CA-1EBF-7555-D989-64AE4B2CF9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6" name="Gruppieren 3055">
                  <a:extLst>
                    <a:ext uri="{FF2B5EF4-FFF2-40B4-BE49-F238E27FC236}">
                      <a16:creationId xmlns:a16="http://schemas.microsoft.com/office/drawing/2014/main" id="{CC9978B9-869F-7A08-4B77-823DC8D535E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81" name="Ellipse 3080">
                    <a:extLst>
                      <a:ext uri="{FF2B5EF4-FFF2-40B4-BE49-F238E27FC236}">
                        <a16:creationId xmlns:a16="http://schemas.microsoft.com/office/drawing/2014/main" id="{5F0523D2-6CF1-B44A-CF2C-1976CA87623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2" name="Additionszeichen 3081">
                    <a:extLst>
                      <a:ext uri="{FF2B5EF4-FFF2-40B4-BE49-F238E27FC236}">
                        <a16:creationId xmlns:a16="http://schemas.microsoft.com/office/drawing/2014/main" id="{C5A6D030-0187-370F-408B-D9C204E6376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7" name="Gruppieren 3056">
                  <a:extLst>
                    <a:ext uri="{FF2B5EF4-FFF2-40B4-BE49-F238E27FC236}">
                      <a16:creationId xmlns:a16="http://schemas.microsoft.com/office/drawing/2014/main" id="{41DD27F2-C372-7798-9DC0-6DD6E792138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79" name="Ellipse 3078">
                    <a:extLst>
                      <a:ext uri="{FF2B5EF4-FFF2-40B4-BE49-F238E27FC236}">
                        <a16:creationId xmlns:a16="http://schemas.microsoft.com/office/drawing/2014/main" id="{6A52B301-F881-9129-58D0-0AEFE53A4C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0" name="Additionszeichen 3079">
                    <a:extLst>
                      <a:ext uri="{FF2B5EF4-FFF2-40B4-BE49-F238E27FC236}">
                        <a16:creationId xmlns:a16="http://schemas.microsoft.com/office/drawing/2014/main" id="{834AB297-A5E1-A09F-15DB-8437B5F4A12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8" name="Gruppieren 3057">
                  <a:extLst>
                    <a:ext uri="{FF2B5EF4-FFF2-40B4-BE49-F238E27FC236}">
                      <a16:creationId xmlns:a16="http://schemas.microsoft.com/office/drawing/2014/main" id="{7EF4A8ED-A79B-6312-F1BC-B99CC2483D6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77" name="Ellipse 3076">
                    <a:extLst>
                      <a:ext uri="{FF2B5EF4-FFF2-40B4-BE49-F238E27FC236}">
                        <a16:creationId xmlns:a16="http://schemas.microsoft.com/office/drawing/2014/main" id="{9468B98D-F3E7-A8F1-4FE6-CDAED31F24A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8" name="Additionszeichen 3077">
                    <a:extLst>
                      <a:ext uri="{FF2B5EF4-FFF2-40B4-BE49-F238E27FC236}">
                        <a16:creationId xmlns:a16="http://schemas.microsoft.com/office/drawing/2014/main" id="{D43B5928-8645-DBCC-348A-88C15755C4B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9" name="Gruppieren 3058">
                  <a:extLst>
                    <a:ext uri="{FF2B5EF4-FFF2-40B4-BE49-F238E27FC236}">
                      <a16:creationId xmlns:a16="http://schemas.microsoft.com/office/drawing/2014/main" id="{72F43EB6-F806-31B0-4EC1-AEA367EE984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75" name="Ellipse 3074">
                    <a:extLst>
                      <a:ext uri="{FF2B5EF4-FFF2-40B4-BE49-F238E27FC236}">
                        <a16:creationId xmlns:a16="http://schemas.microsoft.com/office/drawing/2014/main" id="{0BCBFFA5-5BD8-BD93-6C50-CD49E21200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6" name="Additionszeichen 3075">
                    <a:extLst>
                      <a:ext uri="{FF2B5EF4-FFF2-40B4-BE49-F238E27FC236}">
                        <a16:creationId xmlns:a16="http://schemas.microsoft.com/office/drawing/2014/main" id="{C02A9CE7-18D8-B21F-57C1-58C0E2B5C56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60" name="Gruppieren 3059">
                  <a:extLst>
                    <a:ext uri="{FF2B5EF4-FFF2-40B4-BE49-F238E27FC236}">
                      <a16:creationId xmlns:a16="http://schemas.microsoft.com/office/drawing/2014/main" id="{46990286-1A7C-12FC-C7AF-5AE8C2C6515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73" name="Ellipse 3072">
                    <a:extLst>
                      <a:ext uri="{FF2B5EF4-FFF2-40B4-BE49-F238E27FC236}">
                        <a16:creationId xmlns:a16="http://schemas.microsoft.com/office/drawing/2014/main" id="{8B1EF9D0-0532-B012-3A1D-7DB4B2B4716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4" name="Additionszeichen 3073">
                    <a:extLst>
                      <a:ext uri="{FF2B5EF4-FFF2-40B4-BE49-F238E27FC236}">
                        <a16:creationId xmlns:a16="http://schemas.microsoft.com/office/drawing/2014/main" id="{77FB98B0-9D55-C567-6579-BA16C7D057A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061" name="Ellipse 3060">
                  <a:extLst>
                    <a:ext uri="{FF2B5EF4-FFF2-40B4-BE49-F238E27FC236}">
                      <a16:creationId xmlns:a16="http://schemas.microsoft.com/office/drawing/2014/main" id="{5AAFA624-1FAC-EC98-11CA-5B37D3BF4EB5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62" name="Ellipse 3061">
                  <a:extLst>
                    <a:ext uri="{FF2B5EF4-FFF2-40B4-BE49-F238E27FC236}">
                      <a16:creationId xmlns:a16="http://schemas.microsoft.com/office/drawing/2014/main" id="{D9F41307-307E-21E2-79C0-CC3F57AF1D10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63" name="Ellipse 3062">
                  <a:extLst>
                    <a:ext uri="{FF2B5EF4-FFF2-40B4-BE49-F238E27FC236}">
                      <a16:creationId xmlns:a16="http://schemas.microsoft.com/office/drawing/2014/main" id="{4B1A5CFE-34BB-7029-D9CE-4DDBF421F8E8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64" name="Ellipse 3063">
                  <a:extLst>
                    <a:ext uri="{FF2B5EF4-FFF2-40B4-BE49-F238E27FC236}">
                      <a16:creationId xmlns:a16="http://schemas.microsoft.com/office/drawing/2014/main" id="{E9D76EDC-FC8F-79CB-2E41-32323B08CEDE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65" name="Ellipse 3064">
                  <a:extLst>
                    <a:ext uri="{FF2B5EF4-FFF2-40B4-BE49-F238E27FC236}">
                      <a16:creationId xmlns:a16="http://schemas.microsoft.com/office/drawing/2014/main" id="{E2B6AB7C-86FE-9A96-7D0F-3D9FBBF985B6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66" name="Ellipse 3065">
                  <a:extLst>
                    <a:ext uri="{FF2B5EF4-FFF2-40B4-BE49-F238E27FC236}">
                      <a16:creationId xmlns:a16="http://schemas.microsoft.com/office/drawing/2014/main" id="{49A6740B-7F5E-187C-E88F-7A1E3DF7D5CE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67" name="Ellipse 3066">
                  <a:extLst>
                    <a:ext uri="{FF2B5EF4-FFF2-40B4-BE49-F238E27FC236}">
                      <a16:creationId xmlns:a16="http://schemas.microsoft.com/office/drawing/2014/main" id="{0D8DD53A-D044-3121-11DF-A38C68F4E7E9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68" name="Ellipse 3067">
                  <a:extLst>
                    <a:ext uri="{FF2B5EF4-FFF2-40B4-BE49-F238E27FC236}">
                      <a16:creationId xmlns:a16="http://schemas.microsoft.com/office/drawing/2014/main" id="{0DBF1CEA-C9C7-24BA-3C07-BB1F486DF0ED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69" name="Ellipse 3068">
                  <a:extLst>
                    <a:ext uri="{FF2B5EF4-FFF2-40B4-BE49-F238E27FC236}">
                      <a16:creationId xmlns:a16="http://schemas.microsoft.com/office/drawing/2014/main" id="{8B0DC32F-310B-0931-7CF1-A3D8512BF253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70" name="Ellipse 3069">
                  <a:extLst>
                    <a:ext uri="{FF2B5EF4-FFF2-40B4-BE49-F238E27FC236}">
                      <a16:creationId xmlns:a16="http://schemas.microsoft.com/office/drawing/2014/main" id="{FA30C823-7A61-2DA5-725F-5BBE3F5597AE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71" name="Ellipse 3070">
                  <a:extLst>
                    <a:ext uri="{FF2B5EF4-FFF2-40B4-BE49-F238E27FC236}">
                      <a16:creationId xmlns:a16="http://schemas.microsoft.com/office/drawing/2014/main" id="{CB89472D-1CA5-EB8C-A149-39AA3C329070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72" name="Ellipse 3071">
                  <a:extLst>
                    <a:ext uri="{FF2B5EF4-FFF2-40B4-BE49-F238E27FC236}">
                      <a16:creationId xmlns:a16="http://schemas.microsoft.com/office/drawing/2014/main" id="{C356393A-E6E2-818C-3FEB-4CE20CAB4F0D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046" name="L-Schale">
                <a:extLst>
                  <a:ext uri="{FF2B5EF4-FFF2-40B4-BE49-F238E27FC236}">
                    <a16:creationId xmlns:a16="http://schemas.microsoft.com/office/drawing/2014/main" id="{93C9841F-8BA2-BFA1-4440-417703F03272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47" name="M-Schale">
                <a:extLst>
                  <a:ext uri="{FF2B5EF4-FFF2-40B4-BE49-F238E27FC236}">
                    <a16:creationId xmlns:a16="http://schemas.microsoft.com/office/drawing/2014/main" id="{D13CEDA5-4949-5ED4-FE54-F095595F8625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08" name="Gruppieren 3007">
              <a:extLst>
                <a:ext uri="{FF2B5EF4-FFF2-40B4-BE49-F238E27FC236}">
                  <a16:creationId xmlns:a16="http://schemas.microsoft.com/office/drawing/2014/main" id="{98A258AD-DE0C-5B08-37BC-2DF1305902FC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3042" name="Ellipse 3041">
                <a:extLst>
                  <a:ext uri="{FF2B5EF4-FFF2-40B4-BE49-F238E27FC236}">
                    <a16:creationId xmlns:a16="http://schemas.microsoft.com/office/drawing/2014/main" id="{68A100CB-ACEB-7E37-0488-A726CFE96A4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43" name="Minuszeichen 3042">
                <a:extLst>
                  <a:ext uri="{FF2B5EF4-FFF2-40B4-BE49-F238E27FC236}">
                    <a16:creationId xmlns:a16="http://schemas.microsoft.com/office/drawing/2014/main" id="{E3E6511A-9672-3266-A520-AC7259FB29F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09" name="Gruppieren 3008">
              <a:extLst>
                <a:ext uri="{FF2B5EF4-FFF2-40B4-BE49-F238E27FC236}">
                  <a16:creationId xmlns:a16="http://schemas.microsoft.com/office/drawing/2014/main" id="{C41A7BA6-89A1-76A3-3692-2437DFC0B904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3040" name="Ellipse 3039">
                <a:extLst>
                  <a:ext uri="{FF2B5EF4-FFF2-40B4-BE49-F238E27FC236}">
                    <a16:creationId xmlns:a16="http://schemas.microsoft.com/office/drawing/2014/main" id="{288B130F-EC78-0D59-8DE6-C7DBC423F2C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41" name="Minuszeichen 3040">
                <a:extLst>
                  <a:ext uri="{FF2B5EF4-FFF2-40B4-BE49-F238E27FC236}">
                    <a16:creationId xmlns:a16="http://schemas.microsoft.com/office/drawing/2014/main" id="{63F467C2-51D8-56FF-9167-5C57183EC3A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0" name="Gruppieren 3009">
              <a:extLst>
                <a:ext uri="{FF2B5EF4-FFF2-40B4-BE49-F238E27FC236}">
                  <a16:creationId xmlns:a16="http://schemas.microsoft.com/office/drawing/2014/main" id="{ECD94D92-B6EF-47A2-5E2E-BDEF1E9EB32E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3038" name="Ellipse 3037">
                <a:extLst>
                  <a:ext uri="{FF2B5EF4-FFF2-40B4-BE49-F238E27FC236}">
                    <a16:creationId xmlns:a16="http://schemas.microsoft.com/office/drawing/2014/main" id="{0417E664-69F7-2DF1-F59C-BBE7E81C0EE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9" name="Minuszeichen 3038">
                <a:extLst>
                  <a:ext uri="{FF2B5EF4-FFF2-40B4-BE49-F238E27FC236}">
                    <a16:creationId xmlns:a16="http://schemas.microsoft.com/office/drawing/2014/main" id="{C0C5EF4E-7716-76CD-7C8D-90BC3B404A2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1" name="Gruppieren 3010">
              <a:extLst>
                <a:ext uri="{FF2B5EF4-FFF2-40B4-BE49-F238E27FC236}">
                  <a16:creationId xmlns:a16="http://schemas.microsoft.com/office/drawing/2014/main" id="{0E0AB163-4233-19A3-A4AF-4EA9297CE50B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3036" name="Ellipse 3035">
                <a:extLst>
                  <a:ext uri="{FF2B5EF4-FFF2-40B4-BE49-F238E27FC236}">
                    <a16:creationId xmlns:a16="http://schemas.microsoft.com/office/drawing/2014/main" id="{4A9420F3-32E0-EB4B-8FB9-F3BC1D108FA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7" name="Minuszeichen 3036">
                <a:extLst>
                  <a:ext uri="{FF2B5EF4-FFF2-40B4-BE49-F238E27FC236}">
                    <a16:creationId xmlns:a16="http://schemas.microsoft.com/office/drawing/2014/main" id="{872C55BC-2346-5B77-C512-780EA384536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2" name="Gruppieren 3011">
              <a:extLst>
                <a:ext uri="{FF2B5EF4-FFF2-40B4-BE49-F238E27FC236}">
                  <a16:creationId xmlns:a16="http://schemas.microsoft.com/office/drawing/2014/main" id="{AC05E2D8-A34F-1FCD-FA96-58E0D65F25DB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3034" name="Ellipse 3033">
                <a:extLst>
                  <a:ext uri="{FF2B5EF4-FFF2-40B4-BE49-F238E27FC236}">
                    <a16:creationId xmlns:a16="http://schemas.microsoft.com/office/drawing/2014/main" id="{4BF3539A-95FA-F5F9-A3D4-56E73EE0F42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5" name="Minuszeichen 3034">
                <a:extLst>
                  <a:ext uri="{FF2B5EF4-FFF2-40B4-BE49-F238E27FC236}">
                    <a16:creationId xmlns:a16="http://schemas.microsoft.com/office/drawing/2014/main" id="{5FCB4E29-5454-3B1A-09D1-596BC9E1ED8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3" name="Gruppieren 3012">
              <a:extLst>
                <a:ext uri="{FF2B5EF4-FFF2-40B4-BE49-F238E27FC236}">
                  <a16:creationId xmlns:a16="http://schemas.microsoft.com/office/drawing/2014/main" id="{F5EF3E3D-D44D-A856-9A63-15F2A33F93DA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3032" name="Ellipse 3031">
                <a:extLst>
                  <a:ext uri="{FF2B5EF4-FFF2-40B4-BE49-F238E27FC236}">
                    <a16:creationId xmlns:a16="http://schemas.microsoft.com/office/drawing/2014/main" id="{19F2598A-FE74-8C51-4CCF-5C98F28E3E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3" name="Minuszeichen 3032">
                <a:extLst>
                  <a:ext uri="{FF2B5EF4-FFF2-40B4-BE49-F238E27FC236}">
                    <a16:creationId xmlns:a16="http://schemas.microsoft.com/office/drawing/2014/main" id="{BF696548-7499-0017-ACA8-AF3B927FF7C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4" name="Gruppieren 3013">
              <a:extLst>
                <a:ext uri="{FF2B5EF4-FFF2-40B4-BE49-F238E27FC236}">
                  <a16:creationId xmlns:a16="http://schemas.microsoft.com/office/drawing/2014/main" id="{2002C676-802D-4CDD-2A9B-CB4999BE71E9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3030" name="Ellipse 3029">
                <a:extLst>
                  <a:ext uri="{FF2B5EF4-FFF2-40B4-BE49-F238E27FC236}">
                    <a16:creationId xmlns:a16="http://schemas.microsoft.com/office/drawing/2014/main" id="{4C4D69A4-3AD8-C15C-2DA3-81B359B4E2E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1" name="Minuszeichen 3030">
                <a:extLst>
                  <a:ext uri="{FF2B5EF4-FFF2-40B4-BE49-F238E27FC236}">
                    <a16:creationId xmlns:a16="http://schemas.microsoft.com/office/drawing/2014/main" id="{0AEC4B15-0961-C815-A019-BC1368BE5F8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5" name="Gruppieren 3014">
              <a:extLst>
                <a:ext uri="{FF2B5EF4-FFF2-40B4-BE49-F238E27FC236}">
                  <a16:creationId xmlns:a16="http://schemas.microsoft.com/office/drawing/2014/main" id="{4EB28504-F576-2604-1AE9-E235A91812E7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3028" name="Ellipse 3027">
                <a:extLst>
                  <a:ext uri="{FF2B5EF4-FFF2-40B4-BE49-F238E27FC236}">
                    <a16:creationId xmlns:a16="http://schemas.microsoft.com/office/drawing/2014/main" id="{DA7E806B-1B93-6804-5876-8038CA508DA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9" name="Minuszeichen 3028">
                <a:extLst>
                  <a:ext uri="{FF2B5EF4-FFF2-40B4-BE49-F238E27FC236}">
                    <a16:creationId xmlns:a16="http://schemas.microsoft.com/office/drawing/2014/main" id="{B2C7A434-516C-D1D1-79F0-36BD4B2489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6" name="Gruppieren 3015">
              <a:extLst>
                <a:ext uri="{FF2B5EF4-FFF2-40B4-BE49-F238E27FC236}">
                  <a16:creationId xmlns:a16="http://schemas.microsoft.com/office/drawing/2014/main" id="{5A76B91A-7C7B-9B9B-F2A0-9F053B70BC04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3026" name="Ellipse 3025">
                <a:extLst>
                  <a:ext uri="{FF2B5EF4-FFF2-40B4-BE49-F238E27FC236}">
                    <a16:creationId xmlns:a16="http://schemas.microsoft.com/office/drawing/2014/main" id="{3CBEBFF8-58FB-E795-1363-84E3C39F34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7" name="Minuszeichen 3026">
                <a:extLst>
                  <a:ext uri="{FF2B5EF4-FFF2-40B4-BE49-F238E27FC236}">
                    <a16:creationId xmlns:a16="http://schemas.microsoft.com/office/drawing/2014/main" id="{D0AB363C-66AF-1DCC-37A0-618BA9AB60B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7" name="Gruppieren 3016">
              <a:extLst>
                <a:ext uri="{FF2B5EF4-FFF2-40B4-BE49-F238E27FC236}">
                  <a16:creationId xmlns:a16="http://schemas.microsoft.com/office/drawing/2014/main" id="{F6E5338D-4041-B42F-7537-A3E80AF2C06F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3024" name="Ellipse 3023">
                <a:extLst>
                  <a:ext uri="{FF2B5EF4-FFF2-40B4-BE49-F238E27FC236}">
                    <a16:creationId xmlns:a16="http://schemas.microsoft.com/office/drawing/2014/main" id="{5B0A04A7-D2BE-81B1-AE8E-0C2C7361E6D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5" name="Minuszeichen 3024">
                <a:extLst>
                  <a:ext uri="{FF2B5EF4-FFF2-40B4-BE49-F238E27FC236}">
                    <a16:creationId xmlns:a16="http://schemas.microsoft.com/office/drawing/2014/main" id="{5317AE62-F1E4-85ED-229C-3CFC9075D80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8" name="Gruppieren 3017">
              <a:extLst>
                <a:ext uri="{FF2B5EF4-FFF2-40B4-BE49-F238E27FC236}">
                  <a16:creationId xmlns:a16="http://schemas.microsoft.com/office/drawing/2014/main" id="{22B3B13E-460B-C3D7-66D1-8CDC616B371A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3022" name="Ellipse 3021">
                <a:extLst>
                  <a:ext uri="{FF2B5EF4-FFF2-40B4-BE49-F238E27FC236}">
                    <a16:creationId xmlns:a16="http://schemas.microsoft.com/office/drawing/2014/main" id="{DFD79B24-CF58-1B12-18CD-C7C0DE3AAAB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3" name="Minuszeichen 3022">
                <a:extLst>
                  <a:ext uri="{FF2B5EF4-FFF2-40B4-BE49-F238E27FC236}">
                    <a16:creationId xmlns:a16="http://schemas.microsoft.com/office/drawing/2014/main" id="{00FE1084-7C8B-F8CC-0801-27DB743ACDB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9" name="Gruppieren 3018">
              <a:extLst>
                <a:ext uri="{FF2B5EF4-FFF2-40B4-BE49-F238E27FC236}">
                  <a16:creationId xmlns:a16="http://schemas.microsoft.com/office/drawing/2014/main" id="{A648D463-8C7A-DFBD-BBAD-CA6C14C657CD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020" name="Ellipse 3019">
                <a:extLst>
                  <a:ext uri="{FF2B5EF4-FFF2-40B4-BE49-F238E27FC236}">
                    <a16:creationId xmlns:a16="http://schemas.microsoft.com/office/drawing/2014/main" id="{50A28F1B-EE67-276C-8E5F-1E4F5AB49D6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1" name="Minuszeichen 3020">
                <a:extLst>
                  <a:ext uri="{FF2B5EF4-FFF2-40B4-BE49-F238E27FC236}">
                    <a16:creationId xmlns:a16="http://schemas.microsoft.com/office/drawing/2014/main" id="{B1E29BA4-4264-01B9-D059-5CBDAB4642D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097" name="Gruppieren 3096">
            <a:extLst>
              <a:ext uri="{FF2B5EF4-FFF2-40B4-BE49-F238E27FC236}">
                <a16:creationId xmlns:a16="http://schemas.microsoft.com/office/drawing/2014/main" id="{0F4187E9-AE8E-619F-F2BF-D0E88BEC90C2}"/>
              </a:ext>
            </a:extLst>
          </p:cNvPr>
          <p:cNvGrpSpPr>
            <a:grpSpLocks noChangeAspect="1"/>
          </p:cNvGrpSpPr>
          <p:nvPr/>
        </p:nvGrpSpPr>
        <p:grpSpPr>
          <a:xfrm>
            <a:off x="1481246" y="-478214"/>
            <a:ext cx="944149" cy="979578"/>
            <a:chOff x="3576000" y="816426"/>
            <a:chExt cx="5040000" cy="5229127"/>
          </a:xfrm>
        </p:grpSpPr>
        <p:grpSp>
          <p:nvGrpSpPr>
            <p:cNvPr id="3098" name="Magnesium ohne e-">
              <a:extLst>
                <a:ext uri="{FF2B5EF4-FFF2-40B4-BE49-F238E27FC236}">
                  <a16:creationId xmlns:a16="http://schemas.microsoft.com/office/drawing/2014/main" id="{B23E7F6E-E752-1C76-CA40-07574F0070C4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135" name="K-Schale">
                <a:extLst>
                  <a:ext uri="{FF2B5EF4-FFF2-40B4-BE49-F238E27FC236}">
                    <a16:creationId xmlns:a16="http://schemas.microsoft.com/office/drawing/2014/main" id="{737F4945-83FB-186F-63BE-C43261E98441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136" name="Atomkern mit Protonen und Neutronen">
                <a:extLst>
                  <a:ext uri="{FF2B5EF4-FFF2-40B4-BE49-F238E27FC236}">
                    <a16:creationId xmlns:a16="http://schemas.microsoft.com/office/drawing/2014/main" id="{3F3530CB-5DF4-5939-3655-31F4FF8B7BCD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3139" name="Atomkern">
                  <a:extLst>
                    <a:ext uri="{FF2B5EF4-FFF2-40B4-BE49-F238E27FC236}">
                      <a16:creationId xmlns:a16="http://schemas.microsoft.com/office/drawing/2014/main" id="{0C31E7D7-982E-6AA2-FF1D-EEC05E989C67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140" name="Gruppieren 3139">
                  <a:extLst>
                    <a:ext uri="{FF2B5EF4-FFF2-40B4-BE49-F238E27FC236}">
                      <a16:creationId xmlns:a16="http://schemas.microsoft.com/office/drawing/2014/main" id="{95E3676F-2D05-DA84-3C0F-BB29EE811A9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86" name="Ellipse 3185">
                    <a:extLst>
                      <a:ext uri="{FF2B5EF4-FFF2-40B4-BE49-F238E27FC236}">
                        <a16:creationId xmlns:a16="http://schemas.microsoft.com/office/drawing/2014/main" id="{CD8B4DEE-74F0-1FA9-5FD0-689565DB2B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87" name="Additionszeichen 3186">
                    <a:extLst>
                      <a:ext uri="{FF2B5EF4-FFF2-40B4-BE49-F238E27FC236}">
                        <a16:creationId xmlns:a16="http://schemas.microsoft.com/office/drawing/2014/main" id="{80CD9182-9B47-9A7D-E5E7-F9483CFF613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1" name="Gruppieren 3140">
                  <a:extLst>
                    <a:ext uri="{FF2B5EF4-FFF2-40B4-BE49-F238E27FC236}">
                      <a16:creationId xmlns:a16="http://schemas.microsoft.com/office/drawing/2014/main" id="{7E62D561-0364-68A3-3313-FDDB2D4EC45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84" name="Ellipse 3183">
                    <a:extLst>
                      <a:ext uri="{FF2B5EF4-FFF2-40B4-BE49-F238E27FC236}">
                        <a16:creationId xmlns:a16="http://schemas.microsoft.com/office/drawing/2014/main" id="{B52CD7C8-09BD-0369-CBD1-71340C8C442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85" name="Additionszeichen 3184">
                    <a:extLst>
                      <a:ext uri="{FF2B5EF4-FFF2-40B4-BE49-F238E27FC236}">
                        <a16:creationId xmlns:a16="http://schemas.microsoft.com/office/drawing/2014/main" id="{1D2EEA71-8739-609A-200A-C97CF70EC6E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2" name="Gruppieren 3141">
                  <a:extLst>
                    <a:ext uri="{FF2B5EF4-FFF2-40B4-BE49-F238E27FC236}">
                      <a16:creationId xmlns:a16="http://schemas.microsoft.com/office/drawing/2014/main" id="{CA6ABF08-CB16-E769-F7DE-40508D46E5B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82" name="Ellipse 3181">
                    <a:extLst>
                      <a:ext uri="{FF2B5EF4-FFF2-40B4-BE49-F238E27FC236}">
                        <a16:creationId xmlns:a16="http://schemas.microsoft.com/office/drawing/2014/main" id="{AB307F45-8BE4-5990-4310-950299683C9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83" name="Additionszeichen 3182">
                    <a:extLst>
                      <a:ext uri="{FF2B5EF4-FFF2-40B4-BE49-F238E27FC236}">
                        <a16:creationId xmlns:a16="http://schemas.microsoft.com/office/drawing/2014/main" id="{DD2859EF-6092-36A3-54B9-3486620B844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3" name="Gruppieren 3142">
                  <a:extLst>
                    <a:ext uri="{FF2B5EF4-FFF2-40B4-BE49-F238E27FC236}">
                      <a16:creationId xmlns:a16="http://schemas.microsoft.com/office/drawing/2014/main" id="{1449E0F8-65FC-4713-E42E-10D9A866F7D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80" name="Ellipse 3179">
                    <a:extLst>
                      <a:ext uri="{FF2B5EF4-FFF2-40B4-BE49-F238E27FC236}">
                        <a16:creationId xmlns:a16="http://schemas.microsoft.com/office/drawing/2014/main" id="{FDD6F8C2-D3FE-C576-4EF2-BF006903223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81" name="Additionszeichen 3180">
                    <a:extLst>
                      <a:ext uri="{FF2B5EF4-FFF2-40B4-BE49-F238E27FC236}">
                        <a16:creationId xmlns:a16="http://schemas.microsoft.com/office/drawing/2014/main" id="{5D51A08D-5C0C-8C8D-D11A-0EAA8DE881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4" name="Gruppieren 3143">
                  <a:extLst>
                    <a:ext uri="{FF2B5EF4-FFF2-40B4-BE49-F238E27FC236}">
                      <a16:creationId xmlns:a16="http://schemas.microsoft.com/office/drawing/2014/main" id="{5BB6E849-F0CC-BAB1-09E0-40FA9327C53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78" name="Ellipse 3177">
                    <a:extLst>
                      <a:ext uri="{FF2B5EF4-FFF2-40B4-BE49-F238E27FC236}">
                        <a16:creationId xmlns:a16="http://schemas.microsoft.com/office/drawing/2014/main" id="{5DF55198-10C4-C376-BD3A-52C4AE9B126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9" name="Additionszeichen 3178">
                    <a:extLst>
                      <a:ext uri="{FF2B5EF4-FFF2-40B4-BE49-F238E27FC236}">
                        <a16:creationId xmlns:a16="http://schemas.microsoft.com/office/drawing/2014/main" id="{DF512507-2537-2A78-BD34-B450E1DE462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5" name="Gruppieren 3144">
                  <a:extLst>
                    <a:ext uri="{FF2B5EF4-FFF2-40B4-BE49-F238E27FC236}">
                      <a16:creationId xmlns:a16="http://schemas.microsoft.com/office/drawing/2014/main" id="{1D5DC73C-226A-48F5-8C67-34B577A6E62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76" name="Ellipse 3175">
                    <a:extLst>
                      <a:ext uri="{FF2B5EF4-FFF2-40B4-BE49-F238E27FC236}">
                        <a16:creationId xmlns:a16="http://schemas.microsoft.com/office/drawing/2014/main" id="{A64594E7-C00F-3EAF-F51A-98334C63F32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7" name="Additionszeichen 3176">
                    <a:extLst>
                      <a:ext uri="{FF2B5EF4-FFF2-40B4-BE49-F238E27FC236}">
                        <a16:creationId xmlns:a16="http://schemas.microsoft.com/office/drawing/2014/main" id="{9184CF02-0BF9-894B-00BF-D9DD1B048E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6" name="Gruppieren 3145">
                  <a:extLst>
                    <a:ext uri="{FF2B5EF4-FFF2-40B4-BE49-F238E27FC236}">
                      <a16:creationId xmlns:a16="http://schemas.microsoft.com/office/drawing/2014/main" id="{6DEE92FF-63CC-3176-859B-8AA136F5A82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74" name="Ellipse 3173">
                    <a:extLst>
                      <a:ext uri="{FF2B5EF4-FFF2-40B4-BE49-F238E27FC236}">
                        <a16:creationId xmlns:a16="http://schemas.microsoft.com/office/drawing/2014/main" id="{37634C48-5AF4-25E6-4C03-DBE63D0CE27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5" name="Additionszeichen 3174">
                    <a:extLst>
                      <a:ext uri="{FF2B5EF4-FFF2-40B4-BE49-F238E27FC236}">
                        <a16:creationId xmlns:a16="http://schemas.microsoft.com/office/drawing/2014/main" id="{30F95DD9-B38A-EA01-34E6-0CFF3DB4010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7" name="Gruppieren 3146">
                  <a:extLst>
                    <a:ext uri="{FF2B5EF4-FFF2-40B4-BE49-F238E27FC236}">
                      <a16:creationId xmlns:a16="http://schemas.microsoft.com/office/drawing/2014/main" id="{85CBB088-8479-9BD1-FD7C-AFB31090F20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72" name="Ellipse 3171">
                    <a:extLst>
                      <a:ext uri="{FF2B5EF4-FFF2-40B4-BE49-F238E27FC236}">
                        <a16:creationId xmlns:a16="http://schemas.microsoft.com/office/drawing/2014/main" id="{452DA5B7-902E-56ED-3EC8-978F57AB637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3" name="Additionszeichen 3172">
                    <a:extLst>
                      <a:ext uri="{FF2B5EF4-FFF2-40B4-BE49-F238E27FC236}">
                        <a16:creationId xmlns:a16="http://schemas.microsoft.com/office/drawing/2014/main" id="{C03C01B1-5B4E-DF44-B007-00718FA3E75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8" name="Gruppieren 3147">
                  <a:extLst>
                    <a:ext uri="{FF2B5EF4-FFF2-40B4-BE49-F238E27FC236}">
                      <a16:creationId xmlns:a16="http://schemas.microsoft.com/office/drawing/2014/main" id="{9EE9D70C-13D3-C552-EC0B-F37E7F32D97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70" name="Ellipse 3169">
                    <a:extLst>
                      <a:ext uri="{FF2B5EF4-FFF2-40B4-BE49-F238E27FC236}">
                        <a16:creationId xmlns:a16="http://schemas.microsoft.com/office/drawing/2014/main" id="{977A7043-54BD-2711-F202-9F655D29704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1" name="Additionszeichen 3170">
                    <a:extLst>
                      <a:ext uri="{FF2B5EF4-FFF2-40B4-BE49-F238E27FC236}">
                        <a16:creationId xmlns:a16="http://schemas.microsoft.com/office/drawing/2014/main" id="{A7DB1EE0-9F0B-90C3-EB5C-3F6DBA4FD59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9" name="Gruppieren 3148">
                  <a:extLst>
                    <a:ext uri="{FF2B5EF4-FFF2-40B4-BE49-F238E27FC236}">
                      <a16:creationId xmlns:a16="http://schemas.microsoft.com/office/drawing/2014/main" id="{C0608E7A-BE06-76CD-A064-365693E56FA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68" name="Ellipse 3167">
                    <a:extLst>
                      <a:ext uri="{FF2B5EF4-FFF2-40B4-BE49-F238E27FC236}">
                        <a16:creationId xmlns:a16="http://schemas.microsoft.com/office/drawing/2014/main" id="{2F562AFC-5F65-48C2-44D0-C7274814D60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69" name="Additionszeichen 3168">
                    <a:extLst>
                      <a:ext uri="{FF2B5EF4-FFF2-40B4-BE49-F238E27FC236}">
                        <a16:creationId xmlns:a16="http://schemas.microsoft.com/office/drawing/2014/main" id="{4232DF37-6BCD-7F91-E426-208919BF771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50" name="Gruppieren 3149">
                  <a:extLst>
                    <a:ext uri="{FF2B5EF4-FFF2-40B4-BE49-F238E27FC236}">
                      <a16:creationId xmlns:a16="http://schemas.microsoft.com/office/drawing/2014/main" id="{7C7F618B-526C-1CE7-DC30-A0FBB5B3107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66" name="Ellipse 3165">
                    <a:extLst>
                      <a:ext uri="{FF2B5EF4-FFF2-40B4-BE49-F238E27FC236}">
                        <a16:creationId xmlns:a16="http://schemas.microsoft.com/office/drawing/2014/main" id="{ABE5939A-27A8-14B9-787E-C8A9941D71B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67" name="Additionszeichen 3166">
                    <a:extLst>
                      <a:ext uri="{FF2B5EF4-FFF2-40B4-BE49-F238E27FC236}">
                        <a16:creationId xmlns:a16="http://schemas.microsoft.com/office/drawing/2014/main" id="{DBF79FAF-5919-A11C-66C9-2D2586683D0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51" name="Gruppieren 3150">
                  <a:extLst>
                    <a:ext uri="{FF2B5EF4-FFF2-40B4-BE49-F238E27FC236}">
                      <a16:creationId xmlns:a16="http://schemas.microsoft.com/office/drawing/2014/main" id="{81F492B0-8BF1-EAAD-6ACD-0A4C931B438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64" name="Ellipse 3163">
                    <a:extLst>
                      <a:ext uri="{FF2B5EF4-FFF2-40B4-BE49-F238E27FC236}">
                        <a16:creationId xmlns:a16="http://schemas.microsoft.com/office/drawing/2014/main" id="{2162FF4E-1318-4841-10C4-56B05D77BED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65" name="Additionszeichen 3164">
                    <a:extLst>
                      <a:ext uri="{FF2B5EF4-FFF2-40B4-BE49-F238E27FC236}">
                        <a16:creationId xmlns:a16="http://schemas.microsoft.com/office/drawing/2014/main" id="{64622682-43C8-B4B9-AB32-2EABB4F754B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152" name="Ellipse 3151">
                  <a:extLst>
                    <a:ext uri="{FF2B5EF4-FFF2-40B4-BE49-F238E27FC236}">
                      <a16:creationId xmlns:a16="http://schemas.microsoft.com/office/drawing/2014/main" id="{9046BFDE-12AF-CCD9-CC16-5E1031DB981D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53" name="Ellipse 3152">
                  <a:extLst>
                    <a:ext uri="{FF2B5EF4-FFF2-40B4-BE49-F238E27FC236}">
                      <a16:creationId xmlns:a16="http://schemas.microsoft.com/office/drawing/2014/main" id="{F92786FC-CF3C-1A17-C959-04204F10CA5D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54" name="Ellipse 3153">
                  <a:extLst>
                    <a:ext uri="{FF2B5EF4-FFF2-40B4-BE49-F238E27FC236}">
                      <a16:creationId xmlns:a16="http://schemas.microsoft.com/office/drawing/2014/main" id="{8E4B1EC3-B00E-32C7-11C0-F53287E8B22F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55" name="Ellipse 3154">
                  <a:extLst>
                    <a:ext uri="{FF2B5EF4-FFF2-40B4-BE49-F238E27FC236}">
                      <a16:creationId xmlns:a16="http://schemas.microsoft.com/office/drawing/2014/main" id="{734F7245-36E3-FBF3-DC12-ED98F1271399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56" name="Ellipse 3155">
                  <a:extLst>
                    <a:ext uri="{FF2B5EF4-FFF2-40B4-BE49-F238E27FC236}">
                      <a16:creationId xmlns:a16="http://schemas.microsoft.com/office/drawing/2014/main" id="{12944DF7-F3EB-F14C-15B7-D4829BDDB8EA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57" name="Ellipse 3156">
                  <a:extLst>
                    <a:ext uri="{FF2B5EF4-FFF2-40B4-BE49-F238E27FC236}">
                      <a16:creationId xmlns:a16="http://schemas.microsoft.com/office/drawing/2014/main" id="{6CE56845-CE47-94F4-7D9D-694FF462ACB6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58" name="Ellipse 3157">
                  <a:extLst>
                    <a:ext uri="{FF2B5EF4-FFF2-40B4-BE49-F238E27FC236}">
                      <a16:creationId xmlns:a16="http://schemas.microsoft.com/office/drawing/2014/main" id="{A58F0DA6-BE57-37D2-2A5D-81237F53E96E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59" name="Ellipse 3158">
                  <a:extLst>
                    <a:ext uri="{FF2B5EF4-FFF2-40B4-BE49-F238E27FC236}">
                      <a16:creationId xmlns:a16="http://schemas.microsoft.com/office/drawing/2014/main" id="{1200DE2F-E417-1782-4DD6-E0D0EE0037EB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60" name="Ellipse 3159">
                  <a:extLst>
                    <a:ext uri="{FF2B5EF4-FFF2-40B4-BE49-F238E27FC236}">
                      <a16:creationId xmlns:a16="http://schemas.microsoft.com/office/drawing/2014/main" id="{ABB4562C-252B-2FF5-681D-DE6F2A9022D6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61" name="Ellipse 3160">
                  <a:extLst>
                    <a:ext uri="{FF2B5EF4-FFF2-40B4-BE49-F238E27FC236}">
                      <a16:creationId xmlns:a16="http://schemas.microsoft.com/office/drawing/2014/main" id="{750E5CCC-4B6A-3C3F-1F77-A45510718D92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62" name="Ellipse 3161">
                  <a:extLst>
                    <a:ext uri="{FF2B5EF4-FFF2-40B4-BE49-F238E27FC236}">
                      <a16:creationId xmlns:a16="http://schemas.microsoft.com/office/drawing/2014/main" id="{520FC97B-704B-6D38-B205-E59B3802E0F2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63" name="Ellipse 3162">
                  <a:extLst>
                    <a:ext uri="{FF2B5EF4-FFF2-40B4-BE49-F238E27FC236}">
                      <a16:creationId xmlns:a16="http://schemas.microsoft.com/office/drawing/2014/main" id="{3279B1D3-64A9-5682-275E-64EFC184E054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137" name="L-Schale">
                <a:extLst>
                  <a:ext uri="{FF2B5EF4-FFF2-40B4-BE49-F238E27FC236}">
                    <a16:creationId xmlns:a16="http://schemas.microsoft.com/office/drawing/2014/main" id="{929C7955-B224-E855-0E84-AB17ABCA8964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38" name="M-Schale">
                <a:extLst>
                  <a:ext uri="{FF2B5EF4-FFF2-40B4-BE49-F238E27FC236}">
                    <a16:creationId xmlns:a16="http://schemas.microsoft.com/office/drawing/2014/main" id="{C5EF90FF-2D38-258D-C917-43C462D0C628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99" name="Gruppieren 3098">
              <a:extLst>
                <a:ext uri="{FF2B5EF4-FFF2-40B4-BE49-F238E27FC236}">
                  <a16:creationId xmlns:a16="http://schemas.microsoft.com/office/drawing/2014/main" id="{8D39CA9A-73A1-639C-C22D-D6C316067C81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3133" name="Ellipse 3132">
                <a:extLst>
                  <a:ext uri="{FF2B5EF4-FFF2-40B4-BE49-F238E27FC236}">
                    <a16:creationId xmlns:a16="http://schemas.microsoft.com/office/drawing/2014/main" id="{5100DEC8-1F22-33A3-7BC8-BB3C0B586C9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34" name="Minuszeichen 3133">
                <a:extLst>
                  <a:ext uri="{FF2B5EF4-FFF2-40B4-BE49-F238E27FC236}">
                    <a16:creationId xmlns:a16="http://schemas.microsoft.com/office/drawing/2014/main" id="{349C214E-D61D-660B-2205-6BB40E74AF2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0" name="Gruppieren 3099">
              <a:extLst>
                <a:ext uri="{FF2B5EF4-FFF2-40B4-BE49-F238E27FC236}">
                  <a16:creationId xmlns:a16="http://schemas.microsoft.com/office/drawing/2014/main" id="{BB85B3BB-A2AC-27B0-0C53-334E67E926BF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3131" name="Ellipse 3130">
                <a:extLst>
                  <a:ext uri="{FF2B5EF4-FFF2-40B4-BE49-F238E27FC236}">
                    <a16:creationId xmlns:a16="http://schemas.microsoft.com/office/drawing/2014/main" id="{2EA5669C-C633-2665-F0F0-DFAFF7916D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32" name="Minuszeichen 3131">
                <a:extLst>
                  <a:ext uri="{FF2B5EF4-FFF2-40B4-BE49-F238E27FC236}">
                    <a16:creationId xmlns:a16="http://schemas.microsoft.com/office/drawing/2014/main" id="{F81D6501-21A8-4648-A036-AF9E60FC977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1" name="Gruppieren 3100">
              <a:extLst>
                <a:ext uri="{FF2B5EF4-FFF2-40B4-BE49-F238E27FC236}">
                  <a16:creationId xmlns:a16="http://schemas.microsoft.com/office/drawing/2014/main" id="{C82788F3-2386-7985-298B-BA83728AD0B8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3129" name="Ellipse 3128">
                <a:extLst>
                  <a:ext uri="{FF2B5EF4-FFF2-40B4-BE49-F238E27FC236}">
                    <a16:creationId xmlns:a16="http://schemas.microsoft.com/office/drawing/2014/main" id="{845F1DF1-02DB-75B0-811B-DA31EAD131C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30" name="Minuszeichen 3129">
                <a:extLst>
                  <a:ext uri="{FF2B5EF4-FFF2-40B4-BE49-F238E27FC236}">
                    <a16:creationId xmlns:a16="http://schemas.microsoft.com/office/drawing/2014/main" id="{F2738F01-C291-B830-9E35-93C221A36C2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2" name="Gruppieren 3101">
              <a:extLst>
                <a:ext uri="{FF2B5EF4-FFF2-40B4-BE49-F238E27FC236}">
                  <a16:creationId xmlns:a16="http://schemas.microsoft.com/office/drawing/2014/main" id="{6B2A2D55-D7E7-7A4E-A4AC-409B72095AEB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3127" name="Ellipse 3126">
                <a:extLst>
                  <a:ext uri="{FF2B5EF4-FFF2-40B4-BE49-F238E27FC236}">
                    <a16:creationId xmlns:a16="http://schemas.microsoft.com/office/drawing/2014/main" id="{95C115AD-3429-F90A-D7E7-8A2A4DCF4F6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8" name="Minuszeichen 3127">
                <a:extLst>
                  <a:ext uri="{FF2B5EF4-FFF2-40B4-BE49-F238E27FC236}">
                    <a16:creationId xmlns:a16="http://schemas.microsoft.com/office/drawing/2014/main" id="{4DF8E550-AA51-664D-56A0-63589194F4D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3" name="Gruppieren 3102">
              <a:extLst>
                <a:ext uri="{FF2B5EF4-FFF2-40B4-BE49-F238E27FC236}">
                  <a16:creationId xmlns:a16="http://schemas.microsoft.com/office/drawing/2014/main" id="{49AA6351-9167-9B66-684A-5A943A5F208B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3125" name="Ellipse 3124">
                <a:extLst>
                  <a:ext uri="{FF2B5EF4-FFF2-40B4-BE49-F238E27FC236}">
                    <a16:creationId xmlns:a16="http://schemas.microsoft.com/office/drawing/2014/main" id="{7A34C74D-4F77-8C2A-9BAB-752ECDA5F8D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6" name="Minuszeichen 3125">
                <a:extLst>
                  <a:ext uri="{FF2B5EF4-FFF2-40B4-BE49-F238E27FC236}">
                    <a16:creationId xmlns:a16="http://schemas.microsoft.com/office/drawing/2014/main" id="{572823F3-740B-23BD-41DE-1AFBD4603E7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4" name="Gruppieren 3103">
              <a:extLst>
                <a:ext uri="{FF2B5EF4-FFF2-40B4-BE49-F238E27FC236}">
                  <a16:creationId xmlns:a16="http://schemas.microsoft.com/office/drawing/2014/main" id="{4B9B7DB5-74B7-2B61-7FB2-C03A77256600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3123" name="Ellipse 3122">
                <a:extLst>
                  <a:ext uri="{FF2B5EF4-FFF2-40B4-BE49-F238E27FC236}">
                    <a16:creationId xmlns:a16="http://schemas.microsoft.com/office/drawing/2014/main" id="{E4F6FD5B-34C5-CD2E-338D-FB1A111EAD3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4" name="Minuszeichen 3123">
                <a:extLst>
                  <a:ext uri="{FF2B5EF4-FFF2-40B4-BE49-F238E27FC236}">
                    <a16:creationId xmlns:a16="http://schemas.microsoft.com/office/drawing/2014/main" id="{1F3BE80C-61BE-142A-69F4-2C5EAAF690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5" name="Gruppieren 3104">
              <a:extLst>
                <a:ext uri="{FF2B5EF4-FFF2-40B4-BE49-F238E27FC236}">
                  <a16:creationId xmlns:a16="http://schemas.microsoft.com/office/drawing/2014/main" id="{FB9005CF-6FFA-EE00-F200-87D78C2C63DC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3121" name="Ellipse 3120">
                <a:extLst>
                  <a:ext uri="{FF2B5EF4-FFF2-40B4-BE49-F238E27FC236}">
                    <a16:creationId xmlns:a16="http://schemas.microsoft.com/office/drawing/2014/main" id="{02B4C529-85A6-185F-E3BD-012B69485CB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2" name="Minuszeichen 3121">
                <a:extLst>
                  <a:ext uri="{FF2B5EF4-FFF2-40B4-BE49-F238E27FC236}">
                    <a16:creationId xmlns:a16="http://schemas.microsoft.com/office/drawing/2014/main" id="{F8C4E429-AF8C-3E56-F823-29A85C3A4C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6" name="Gruppieren 3105">
              <a:extLst>
                <a:ext uri="{FF2B5EF4-FFF2-40B4-BE49-F238E27FC236}">
                  <a16:creationId xmlns:a16="http://schemas.microsoft.com/office/drawing/2014/main" id="{EF89EB9B-BA7F-FCEE-71D7-7512CD56D46B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3119" name="Ellipse 3118">
                <a:extLst>
                  <a:ext uri="{FF2B5EF4-FFF2-40B4-BE49-F238E27FC236}">
                    <a16:creationId xmlns:a16="http://schemas.microsoft.com/office/drawing/2014/main" id="{36867A39-2BB1-B648-49DE-DA78B77670C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0" name="Minuszeichen 3119">
                <a:extLst>
                  <a:ext uri="{FF2B5EF4-FFF2-40B4-BE49-F238E27FC236}">
                    <a16:creationId xmlns:a16="http://schemas.microsoft.com/office/drawing/2014/main" id="{E09939E8-BCAD-CFAF-6E4A-6A76E99F6F2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7" name="Gruppieren 3106">
              <a:extLst>
                <a:ext uri="{FF2B5EF4-FFF2-40B4-BE49-F238E27FC236}">
                  <a16:creationId xmlns:a16="http://schemas.microsoft.com/office/drawing/2014/main" id="{79635C0E-C38D-0F95-0688-DE6C254B62F7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3117" name="Ellipse 3116">
                <a:extLst>
                  <a:ext uri="{FF2B5EF4-FFF2-40B4-BE49-F238E27FC236}">
                    <a16:creationId xmlns:a16="http://schemas.microsoft.com/office/drawing/2014/main" id="{6420F6D2-A10A-A49A-911F-9C5E3FD690C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18" name="Minuszeichen 3117">
                <a:extLst>
                  <a:ext uri="{FF2B5EF4-FFF2-40B4-BE49-F238E27FC236}">
                    <a16:creationId xmlns:a16="http://schemas.microsoft.com/office/drawing/2014/main" id="{652B645F-3F10-B94E-D608-62C6DC683F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8" name="Gruppieren 3107">
              <a:extLst>
                <a:ext uri="{FF2B5EF4-FFF2-40B4-BE49-F238E27FC236}">
                  <a16:creationId xmlns:a16="http://schemas.microsoft.com/office/drawing/2014/main" id="{07EEE785-244E-D297-FC1C-BEC7F67BE445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3115" name="Ellipse 3114">
                <a:extLst>
                  <a:ext uri="{FF2B5EF4-FFF2-40B4-BE49-F238E27FC236}">
                    <a16:creationId xmlns:a16="http://schemas.microsoft.com/office/drawing/2014/main" id="{B63DB980-63F5-25AF-8B0F-E0F086282ED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16" name="Minuszeichen 3115">
                <a:extLst>
                  <a:ext uri="{FF2B5EF4-FFF2-40B4-BE49-F238E27FC236}">
                    <a16:creationId xmlns:a16="http://schemas.microsoft.com/office/drawing/2014/main" id="{E47C13EC-8D26-EB9F-7EB0-056EBB470A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9" name="Gruppieren 3108">
              <a:extLst>
                <a:ext uri="{FF2B5EF4-FFF2-40B4-BE49-F238E27FC236}">
                  <a16:creationId xmlns:a16="http://schemas.microsoft.com/office/drawing/2014/main" id="{9A283B3D-3DAC-CCEB-69C2-2F89629BFC49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3113" name="Ellipse 3112">
                <a:extLst>
                  <a:ext uri="{FF2B5EF4-FFF2-40B4-BE49-F238E27FC236}">
                    <a16:creationId xmlns:a16="http://schemas.microsoft.com/office/drawing/2014/main" id="{A6C4FCC8-EE6E-A5D9-F398-6ADFCCA9DA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14" name="Minuszeichen 3113">
                <a:extLst>
                  <a:ext uri="{FF2B5EF4-FFF2-40B4-BE49-F238E27FC236}">
                    <a16:creationId xmlns:a16="http://schemas.microsoft.com/office/drawing/2014/main" id="{C45FD8FD-7621-1EBF-FF18-9BA03B906D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10" name="Gruppieren 3109">
              <a:extLst>
                <a:ext uri="{FF2B5EF4-FFF2-40B4-BE49-F238E27FC236}">
                  <a16:creationId xmlns:a16="http://schemas.microsoft.com/office/drawing/2014/main" id="{1C5D24E6-6291-110D-4C96-E146E19E549A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111" name="Ellipse 3110">
                <a:extLst>
                  <a:ext uri="{FF2B5EF4-FFF2-40B4-BE49-F238E27FC236}">
                    <a16:creationId xmlns:a16="http://schemas.microsoft.com/office/drawing/2014/main" id="{77F00A09-AF51-3B83-AB9F-05012D2A8AD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12" name="Minuszeichen 3111">
                <a:extLst>
                  <a:ext uri="{FF2B5EF4-FFF2-40B4-BE49-F238E27FC236}">
                    <a16:creationId xmlns:a16="http://schemas.microsoft.com/office/drawing/2014/main" id="{22E53952-B637-8A0F-7D7B-AEDCCEC45D5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188" name="Gruppieren 3187">
            <a:extLst>
              <a:ext uri="{FF2B5EF4-FFF2-40B4-BE49-F238E27FC236}">
                <a16:creationId xmlns:a16="http://schemas.microsoft.com/office/drawing/2014/main" id="{D15463FF-D104-5A31-BC72-FCFB7C5EFFDE}"/>
              </a:ext>
            </a:extLst>
          </p:cNvPr>
          <p:cNvGrpSpPr>
            <a:grpSpLocks noChangeAspect="1"/>
          </p:cNvGrpSpPr>
          <p:nvPr/>
        </p:nvGrpSpPr>
        <p:grpSpPr>
          <a:xfrm>
            <a:off x="4081758" y="-488697"/>
            <a:ext cx="944149" cy="979578"/>
            <a:chOff x="3576000" y="816426"/>
            <a:chExt cx="5040000" cy="5229127"/>
          </a:xfrm>
        </p:grpSpPr>
        <p:grpSp>
          <p:nvGrpSpPr>
            <p:cNvPr id="3189" name="Magnesium ohne e-">
              <a:extLst>
                <a:ext uri="{FF2B5EF4-FFF2-40B4-BE49-F238E27FC236}">
                  <a16:creationId xmlns:a16="http://schemas.microsoft.com/office/drawing/2014/main" id="{DF2FF9AB-EDE2-1278-F7F4-1F4848AA19E5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226" name="K-Schale">
                <a:extLst>
                  <a:ext uri="{FF2B5EF4-FFF2-40B4-BE49-F238E27FC236}">
                    <a16:creationId xmlns:a16="http://schemas.microsoft.com/office/drawing/2014/main" id="{0AA27CDA-E2A6-F754-C154-91B405F903D9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227" name="Atomkern mit Protonen und Neutronen">
                <a:extLst>
                  <a:ext uri="{FF2B5EF4-FFF2-40B4-BE49-F238E27FC236}">
                    <a16:creationId xmlns:a16="http://schemas.microsoft.com/office/drawing/2014/main" id="{B30B3780-84BB-440F-00A4-3CECB576C1A7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3230" name="Atomkern">
                  <a:extLst>
                    <a:ext uri="{FF2B5EF4-FFF2-40B4-BE49-F238E27FC236}">
                      <a16:creationId xmlns:a16="http://schemas.microsoft.com/office/drawing/2014/main" id="{5A360275-9996-0684-53B1-558940BA7847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231" name="Gruppieren 3230">
                  <a:extLst>
                    <a:ext uri="{FF2B5EF4-FFF2-40B4-BE49-F238E27FC236}">
                      <a16:creationId xmlns:a16="http://schemas.microsoft.com/office/drawing/2014/main" id="{F234E581-7290-678C-4DE8-3FB32223D98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77" name="Ellipse 3276">
                    <a:extLst>
                      <a:ext uri="{FF2B5EF4-FFF2-40B4-BE49-F238E27FC236}">
                        <a16:creationId xmlns:a16="http://schemas.microsoft.com/office/drawing/2014/main" id="{D1A79286-44CD-4319-A14F-EDFE590024F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78" name="Additionszeichen 3277">
                    <a:extLst>
                      <a:ext uri="{FF2B5EF4-FFF2-40B4-BE49-F238E27FC236}">
                        <a16:creationId xmlns:a16="http://schemas.microsoft.com/office/drawing/2014/main" id="{A9AA9640-07AD-25B1-54EC-B89C32A0669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32" name="Gruppieren 3231">
                  <a:extLst>
                    <a:ext uri="{FF2B5EF4-FFF2-40B4-BE49-F238E27FC236}">
                      <a16:creationId xmlns:a16="http://schemas.microsoft.com/office/drawing/2014/main" id="{7B88109C-A251-56A9-25BD-8347CE572F1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75" name="Ellipse 3274">
                    <a:extLst>
                      <a:ext uri="{FF2B5EF4-FFF2-40B4-BE49-F238E27FC236}">
                        <a16:creationId xmlns:a16="http://schemas.microsoft.com/office/drawing/2014/main" id="{7E8BEF0F-2A37-6B08-7FF2-FE090437E5F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76" name="Additionszeichen 3275">
                    <a:extLst>
                      <a:ext uri="{FF2B5EF4-FFF2-40B4-BE49-F238E27FC236}">
                        <a16:creationId xmlns:a16="http://schemas.microsoft.com/office/drawing/2014/main" id="{DAF5F6D4-5A74-5DE9-BBB7-FED39782EE1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33" name="Gruppieren 3232">
                  <a:extLst>
                    <a:ext uri="{FF2B5EF4-FFF2-40B4-BE49-F238E27FC236}">
                      <a16:creationId xmlns:a16="http://schemas.microsoft.com/office/drawing/2014/main" id="{BFE5F39D-86D7-D22E-2A26-666316775F5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73" name="Ellipse 3272">
                    <a:extLst>
                      <a:ext uri="{FF2B5EF4-FFF2-40B4-BE49-F238E27FC236}">
                        <a16:creationId xmlns:a16="http://schemas.microsoft.com/office/drawing/2014/main" id="{976E11B5-3648-8C87-CE05-15E880EA691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74" name="Additionszeichen 3273">
                    <a:extLst>
                      <a:ext uri="{FF2B5EF4-FFF2-40B4-BE49-F238E27FC236}">
                        <a16:creationId xmlns:a16="http://schemas.microsoft.com/office/drawing/2014/main" id="{EDB9587D-7279-CF74-DBEC-722552A01CC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34" name="Gruppieren 3233">
                  <a:extLst>
                    <a:ext uri="{FF2B5EF4-FFF2-40B4-BE49-F238E27FC236}">
                      <a16:creationId xmlns:a16="http://schemas.microsoft.com/office/drawing/2014/main" id="{F4C59584-DEBE-5A2D-CF60-1DC8B8176A9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71" name="Ellipse 3270">
                    <a:extLst>
                      <a:ext uri="{FF2B5EF4-FFF2-40B4-BE49-F238E27FC236}">
                        <a16:creationId xmlns:a16="http://schemas.microsoft.com/office/drawing/2014/main" id="{B397BA22-24F0-4D8F-C4C3-5BF50F68304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72" name="Additionszeichen 3271">
                    <a:extLst>
                      <a:ext uri="{FF2B5EF4-FFF2-40B4-BE49-F238E27FC236}">
                        <a16:creationId xmlns:a16="http://schemas.microsoft.com/office/drawing/2014/main" id="{ADF37354-1F25-24D7-E592-D557D8CB0D6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35" name="Gruppieren 3234">
                  <a:extLst>
                    <a:ext uri="{FF2B5EF4-FFF2-40B4-BE49-F238E27FC236}">
                      <a16:creationId xmlns:a16="http://schemas.microsoft.com/office/drawing/2014/main" id="{D571A222-83C8-6CAB-98F7-693BEF1F80A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69" name="Ellipse 3268">
                    <a:extLst>
                      <a:ext uri="{FF2B5EF4-FFF2-40B4-BE49-F238E27FC236}">
                        <a16:creationId xmlns:a16="http://schemas.microsoft.com/office/drawing/2014/main" id="{E73AD566-FF16-0E35-10EA-340D0331136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70" name="Additionszeichen 3269">
                    <a:extLst>
                      <a:ext uri="{FF2B5EF4-FFF2-40B4-BE49-F238E27FC236}">
                        <a16:creationId xmlns:a16="http://schemas.microsoft.com/office/drawing/2014/main" id="{F1094182-9051-09C8-6B6D-0F5E2D757FA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36" name="Gruppieren 3235">
                  <a:extLst>
                    <a:ext uri="{FF2B5EF4-FFF2-40B4-BE49-F238E27FC236}">
                      <a16:creationId xmlns:a16="http://schemas.microsoft.com/office/drawing/2014/main" id="{2A9623CB-639F-06FC-CC6D-CB4678F9A0D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67" name="Ellipse 3266">
                    <a:extLst>
                      <a:ext uri="{FF2B5EF4-FFF2-40B4-BE49-F238E27FC236}">
                        <a16:creationId xmlns:a16="http://schemas.microsoft.com/office/drawing/2014/main" id="{4892FEAD-9707-B8D4-02B8-7E38932E30F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68" name="Additionszeichen 3267">
                    <a:extLst>
                      <a:ext uri="{FF2B5EF4-FFF2-40B4-BE49-F238E27FC236}">
                        <a16:creationId xmlns:a16="http://schemas.microsoft.com/office/drawing/2014/main" id="{88595FAD-4F98-E473-B4F6-28DFF0DD2C3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37" name="Gruppieren 3236">
                  <a:extLst>
                    <a:ext uri="{FF2B5EF4-FFF2-40B4-BE49-F238E27FC236}">
                      <a16:creationId xmlns:a16="http://schemas.microsoft.com/office/drawing/2014/main" id="{B8A90FD5-D6F7-F5D4-A7F8-EC06A28C226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65" name="Ellipse 3264">
                    <a:extLst>
                      <a:ext uri="{FF2B5EF4-FFF2-40B4-BE49-F238E27FC236}">
                        <a16:creationId xmlns:a16="http://schemas.microsoft.com/office/drawing/2014/main" id="{8EDE2980-08C5-E62F-F474-8F0C45B080F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66" name="Additionszeichen 3265">
                    <a:extLst>
                      <a:ext uri="{FF2B5EF4-FFF2-40B4-BE49-F238E27FC236}">
                        <a16:creationId xmlns:a16="http://schemas.microsoft.com/office/drawing/2014/main" id="{852A409D-3A9A-2AB6-B144-9B818ECC9B3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38" name="Gruppieren 3237">
                  <a:extLst>
                    <a:ext uri="{FF2B5EF4-FFF2-40B4-BE49-F238E27FC236}">
                      <a16:creationId xmlns:a16="http://schemas.microsoft.com/office/drawing/2014/main" id="{239469D0-BBC4-03AE-8B9E-71ACB6BC0AC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63" name="Ellipse 3262">
                    <a:extLst>
                      <a:ext uri="{FF2B5EF4-FFF2-40B4-BE49-F238E27FC236}">
                        <a16:creationId xmlns:a16="http://schemas.microsoft.com/office/drawing/2014/main" id="{83379FFF-D2FB-5FBA-6973-84E816120B4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64" name="Additionszeichen 3263">
                    <a:extLst>
                      <a:ext uri="{FF2B5EF4-FFF2-40B4-BE49-F238E27FC236}">
                        <a16:creationId xmlns:a16="http://schemas.microsoft.com/office/drawing/2014/main" id="{E4E471C1-EC51-8C9D-19D0-000EEDF8615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39" name="Gruppieren 3238">
                  <a:extLst>
                    <a:ext uri="{FF2B5EF4-FFF2-40B4-BE49-F238E27FC236}">
                      <a16:creationId xmlns:a16="http://schemas.microsoft.com/office/drawing/2014/main" id="{17E0769F-AD2B-9849-10D5-8ED906D905C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61" name="Ellipse 3260">
                    <a:extLst>
                      <a:ext uri="{FF2B5EF4-FFF2-40B4-BE49-F238E27FC236}">
                        <a16:creationId xmlns:a16="http://schemas.microsoft.com/office/drawing/2014/main" id="{BC1970A5-BEE6-00B5-B90F-059F4CDEC3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62" name="Additionszeichen 3261">
                    <a:extLst>
                      <a:ext uri="{FF2B5EF4-FFF2-40B4-BE49-F238E27FC236}">
                        <a16:creationId xmlns:a16="http://schemas.microsoft.com/office/drawing/2014/main" id="{1C7396D4-6E25-3CC1-60E6-3D447932435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40" name="Gruppieren 3239">
                  <a:extLst>
                    <a:ext uri="{FF2B5EF4-FFF2-40B4-BE49-F238E27FC236}">
                      <a16:creationId xmlns:a16="http://schemas.microsoft.com/office/drawing/2014/main" id="{A47972CB-C916-D0B3-D7E3-7BED4377C81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59" name="Ellipse 3258">
                    <a:extLst>
                      <a:ext uri="{FF2B5EF4-FFF2-40B4-BE49-F238E27FC236}">
                        <a16:creationId xmlns:a16="http://schemas.microsoft.com/office/drawing/2014/main" id="{FB2523FA-9AEB-4A67-F241-178772CCAA6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60" name="Additionszeichen 3259">
                    <a:extLst>
                      <a:ext uri="{FF2B5EF4-FFF2-40B4-BE49-F238E27FC236}">
                        <a16:creationId xmlns:a16="http://schemas.microsoft.com/office/drawing/2014/main" id="{0CDAF852-40B5-138A-3C4F-C5BAB41CC02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41" name="Gruppieren 3240">
                  <a:extLst>
                    <a:ext uri="{FF2B5EF4-FFF2-40B4-BE49-F238E27FC236}">
                      <a16:creationId xmlns:a16="http://schemas.microsoft.com/office/drawing/2014/main" id="{7434606F-9234-B356-F998-F0CADCE0E60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57" name="Ellipse 3256">
                    <a:extLst>
                      <a:ext uri="{FF2B5EF4-FFF2-40B4-BE49-F238E27FC236}">
                        <a16:creationId xmlns:a16="http://schemas.microsoft.com/office/drawing/2014/main" id="{DCC621BE-9B96-F2AB-9B4F-1E97FE63AEF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58" name="Additionszeichen 3257">
                    <a:extLst>
                      <a:ext uri="{FF2B5EF4-FFF2-40B4-BE49-F238E27FC236}">
                        <a16:creationId xmlns:a16="http://schemas.microsoft.com/office/drawing/2014/main" id="{3B862130-890A-27B2-42A6-13D79726C9D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42" name="Gruppieren 3241">
                  <a:extLst>
                    <a:ext uri="{FF2B5EF4-FFF2-40B4-BE49-F238E27FC236}">
                      <a16:creationId xmlns:a16="http://schemas.microsoft.com/office/drawing/2014/main" id="{85AC6512-A293-E90B-0BFA-ADFA23F82BC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55" name="Ellipse 3254">
                    <a:extLst>
                      <a:ext uri="{FF2B5EF4-FFF2-40B4-BE49-F238E27FC236}">
                        <a16:creationId xmlns:a16="http://schemas.microsoft.com/office/drawing/2014/main" id="{BD09727D-452A-F5CB-3804-C38F411B7B2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56" name="Additionszeichen 3255">
                    <a:extLst>
                      <a:ext uri="{FF2B5EF4-FFF2-40B4-BE49-F238E27FC236}">
                        <a16:creationId xmlns:a16="http://schemas.microsoft.com/office/drawing/2014/main" id="{4E920490-AACA-53A6-EFE2-7E4CA3A8ABE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243" name="Ellipse 3242">
                  <a:extLst>
                    <a:ext uri="{FF2B5EF4-FFF2-40B4-BE49-F238E27FC236}">
                      <a16:creationId xmlns:a16="http://schemas.microsoft.com/office/drawing/2014/main" id="{FB9427CD-B2E3-8FA7-DCAA-DFC81885250C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44" name="Ellipse 3243">
                  <a:extLst>
                    <a:ext uri="{FF2B5EF4-FFF2-40B4-BE49-F238E27FC236}">
                      <a16:creationId xmlns:a16="http://schemas.microsoft.com/office/drawing/2014/main" id="{7371C471-454E-6FC9-A2DE-7C010E00AC64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45" name="Ellipse 3244">
                  <a:extLst>
                    <a:ext uri="{FF2B5EF4-FFF2-40B4-BE49-F238E27FC236}">
                      <a16:creationId xmlns:a16="http://schemas.microsoft.com/office/drawing/2014/main" id="{C20CDAA1-C977-48E6-0D21-511C708D8DEF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46" name="Ellipse 3245">
                  <a:extLst>
                    <a:ext uri="{FF2B5EF4-FFF2-40B4-BE49-F238E27FC236}">
                      <a16:creationId xmlns:a16="http://schemas.microsoft.com/office/drawing/2014/main" id="{96FD3FB7-8282-64CF-C4DC-4F0CED29E79D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47" name="Ellipse 3246">
                  <a:extLst>
                    <a:ext uri="{FF2B5EF4-FFF2-40B4-BE49-F238E27FC236}">
                      <a16:creationId xmlns:a16="http://schemas.microsoft.com/office/drawing/2014/main" id="{DE1DC288-1EFC-86FE-9A50-918FDA10BDEF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48" name="Ellipse 3247">
                  <a:extLst>
                    <a:ext uri="{FF2B5EF4-FFF2-40B4-BE49-F238E27FC236}">
                      <a16:creationId xmlns:a16="http://schemas.microsoft.com/office/drawing/2014/main" id="{5AB11A9D-D34D-A738-F5FB-AEC4FFD808AE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49" name="Ellipse 3248">
                  <a:extLst>
                    <a:ext uri="{FF2B5EF4-FFF2-40B4-BE49-F238E27FC236}">
                      <a16:creationId xmlns:a16="http://schemas.microsoft.com/office/drawing/2014/main" id="{1883B732-3EC3-54AC-22E4-86DC2AD27DC3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50" name="Ellipse 3249">
                  <a:extLst>
                    <a:ext uri="{FF2B5EF4-FFF2-40B4-BE49-F238E27FC236}">
                      <a16:creationId xmlns:a16="http://schemas.microsoft.com/office/drawing/2014/main" id="{64F38FF0-3C96-0689-F54C-5C3F61BC33FB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51" name="Ellipse 3250">
                  <a:extLst>
                    <a:ext uri="{FF2B5EF4-FFF2-40B4-BE49-F238E27FC236}">
                      <a16:creationId xmlns:a16="http://schemas.microsoft.com/office/drawing/2014/main" id="{B245FB45-2357-E630-36E7-F55B7505F7AD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52" name="Ellipse 3251">
                  <a:extLst>
                    <a:ext uri="{FF2B5EF4-FFF2-40B4-BE49-F238E27FC236}">
                      <a16:creationId xmlns:a16="http://schemas.microsoft.com/office/drawing/2014/main" id="{73B59017-B948-E5C1-2479-DE20D2851193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53" name="Ellipse 3252">
                  <a:extLst>
                    <a:ext uri="{FF2B5EF4-FFF2-40B4-BE49-F238E27FC236}">
                      <a16:creationId xmlns:a16="http://schemas.microsoft.com/office/drawing/2014/main" id="{106D0037-C53F-CB4F-4B71-6027F6C54AEF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54" name="Ellipse 3253">
                  <a:extLst>
                    <a:ext uri="{FF2B5EF4-FFF2-40B4-BE49-F238E27FC236}">
                      <a16:creationId xmlns:a16="http://schemas.microsoft.com/office/drawing/2014/main" id="{390E3798-5924-1B95-19E4-703802D67ABB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228" name="L-Schale">
                <a:extLst>
                  <a:ext uri="{FF2B5EF4-FFF2-40B4-BE49-F238E27FC236}">
                    <a16:creationId xmlns:a16="http://schemas.microsoft.com/office/drawing/2014/main" id="{667CCA7A-6100-6FB8-0689-9DBF97E9AEA7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29" name="M-Schale">
                <a:extLst>
                  <a:ext uri="{FF2B5EF4-FFF2-40B4-BE49-F238E27FC236}">
                    <a16:creationId xmlns:a16="http://schemas.microsoft.com/office/drawing/2014/main" id="{016AAC82-6C51-8BF8-CF18-EE8C07210A91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0" name="Gruppieren 3189">
              <a:extLst>
                <a:ext uri="{FF2B5EF4-FFF2-40B4-BE49-F238E27FC236}">
                  <a16:creationId xmlns:a16="http://schemas.microsoft.com/office/drawing/2014/main" id="{9F2D8026-D614-A093-535C-BE87E1BB5B57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3224" name="Ellipse 3223">
                <a:extLst>
                  <a:ext uri="{FF2B5EF4-FFF2-40B4-BE49-F238E27FC236}">
                    <a16:creationId xmlns:a16="http://schemas.microsoft.com/office/drawing/2014/main" id="{C5B42D23-C9A4-7AB0-84AE-80B8D4F0AF7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25" name="Minuszeichen 3224">
                <a:extLst>
                  <a:ext uri="{FF2B5EF4-FFF2-40B4-BE49-F238E27FC236}">
                    <a16:creationId xmlns:a16="http://schemas.microsoft.com/office/drawing/2014/main" id="{51FF2F8C-CEF7-CC81-C4C6-83038051147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1" name="Gruppieren 3190">
              <a:extLst>
                <a:ext uri="{FF2B5EF4-FFF2-40B4-BE49-F238E27FC236}">
                  <a16:creationId xmlns:a16="http://schemas.microsoft.com/office/drawing/2014/main" id="{2F02E8C9-7172-5FAD-9E6E-8A70F506CC21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3222" name="Ellipse 3221">
                <a:extLst>
                  <a:ext uri="{FF2B5EF4-FFF2-40B4-BE49-F238E27FC236}">
                    <a16:creationId xmlns:a16="http://schemas.microsoft.com/office/drawing/2014/main" id="{1D045C33-96BB-0C93-DD3A-E9337D98B65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23" name="Minuszeichen 3222">
                <a:extLst>
                  <a:ext uri="{FF2B5EF4-FFF2-40B4-BE49-F238E27FC236}">
                    <a16:creationId xmlns:a16="http://schemas.microsoft.com/office/drawing/2014/main" id="{4663D1AF-D76B-50BA-D0B8-84DF5496205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2" name="Gruppieren 3191">
              <a:extLst>
                <a:ext uri="{FF2B5EF4-FFF2-40B4-BE49-F238E27FC236}">
                  <a16:creationId xmlns:a16="http://schemas.microsoft.com/office/drawing/2014/main" id="{7FE0045F-602B-6704-D1D2-8912BA229021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3220" name="Ellipse 3219">
                <a:extLst>
                  <a:ext uri="{FF2B5EF4-FFF2-40B4-BE49-F238E27FC236}">
                    <a16:creationId xmlns:a16="http://schemas.microsoft.com/office/drawing/2014/main" id="{A04C704C-ECAE-B38C-493A-394B5996BC9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21" name="Minuszeichen 3220">
                <a:extLst>
                  <a:ext uri="{FF2B5EF4-FFF2-40B4-BE49-F238E27FC236}">
                    <a16:creationId xmlns:a16="http://schemas.microsoft.com/office/drawing/2014/main" id="{1CF57E95-D564-EA73-C339-4E86F44A292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3" name="Gruppieren 3192">
              <a:extLst>
                <a:ext uri="{FF2B5EF4-FFF2-40B4-BE49-F238E27FC236}">
                  <a16:creationId xmlns:a16="http://schemas.microsoft.com/office/drawing/2014/main" id="{7FF9E17E-95B2-FC42-4B13-AFB170E60571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3218" name="Ellipse 3217">
                <a:extLst>
                  <a:ext uri="{FF2B5EF4-FFF2-40B4-BE49-F238E27FC236}">
                    <a16:creationId xmlns:a16="http://schemas.microsoft.com/office/drawing/2014/main" id="{57B7058B-348F-E8C8-6CC5-C58BDF099A1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19" name="Minuszeichen 3218">
                <a:extLst>
                  <a:ext uri="{FF2B5EF4-FFF2-40B4-BE49-F238E27FC236}">
                    <a16:creationId xmlns:a16="http://schemas.microsoft.com/office/drawing/2014/main" id="{492D1181-4F08-D6B7-3BCB-AA6E1154572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4" name="Gruppieren 3193">
              <a:extLst>
                <a:ext uri="{FF2B5EF4-FFF2-40B4-BE49-F238E27FC236}">
                  <a16:creationId xmlns:a16="http://schemas.microsoft.com/office/drawing/2014/main" id="{9979C344-F39F-D763-68E0-DCEBD6EE2485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3216" name="Ellipse 3215">
                <a:extLst>
                  <a:ext uri="{FF2B5EF4-FFF2-40B4-BE49-F238E27FC236}">
                    <a16:creationId xmlns:a16="http://schemas.microsoft.com/office/drawing/2014/main" id="{E4203AF6-F523-4A7C-B51B-35F49B45F6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17" name="Minuszeichen 3216">
                <a:extLst>
                  <a:ext uri="{FF2B5EF4-FFF2-40B4-BE49-F238E27FC236}">
                    <a16:creationId xmlns:a16="http://schemas.microsoft.com/office/drawing/2014/main" id="{A5530EA3-BF76-FD2C-A500-13B7AD4939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5" name="Gruppieren 3194">
              <a:extLst>
                <a:ext uri="{FF2B5EF4-FFF2-40B4-BE49-F238E27FC236}">
                  <a16:creationId xmlns:a16="http://schemas.microsoft.com/office/drawing/2014/main" id="{190EFAAF-9F48-D680-F2EC-ADAD36A57734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3214" name="Ellipse 3213">
                <a:extLst>
                  <a:ext uri="{FF2B5EF4-FFF2-40B4-BE49-F238E27FC236}">
                    <a16:creationId xmlns:a16="http://schemas.microsoft.com/office/drawing/2014/main" id="{8E639740-B4AB-32B6-F41D-D6631FA2A05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15" name="Minuszeichen 3214">
                <a:extLst>
                  <a:ext uri="{FF2B5EF4-FFF2-40B4-BE49-F238E27FC236}">
                    <a16:creationId xmlns:a16="http://schemas.microsoft.com/office/drawing/2014/main" id="{2B3EC788-35C8-21CE-9CEB-C68C4C3EF36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6" name="Gruppieren 3195">
              <a:extLst>
                <a:ext uri="{FF2B5EF4-FFF2-40B4-BE49-F238E27FC236}">
                  <a16:creationId xmlns:a16="http://schemas.microsoft.com/office/drawing/2014/main" id="{93D78501-726E-0FFD-4880-5209F63DB4C8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3212" name="Ellipse 3211">
                <a:extLst>
                  <a:ext uri="{FF2B5EF4-FFF2-40B4-BE49-F238E27FC236}">
                    <a16:creationId xmlns:a16="http://schemas.microsoft.com/office/drawing/2014/main" id="{DCC2A425-BB3A-FFB1-B89D-B15D6066DA9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13" name="Minuszeichen 3212">
                <a:extLst>
                  <a:ext uri="{FF2B5EF4-FFF2-40B4-BE49-F238E27FC236}">
                    <a16:creationId xmlns:a16="http://schemas.microsoft.com/office/drawing/2014/main" id="{C46FE669-F7BF-71BB-93E9-9087D4D0499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7" name="Gruppieren 3196">
              <a:extLst>
                <a:ext uri="{FF2B5EF4-FFF2-40B4-BE49-F238E27FC236}">
                  <a16:creationId xmlns:a16="http://schemas.microsoft.com/office/drawing/2014/main" id="{989A243C-E905-E60D-6355-88C3CE2870DC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3210" name="Ellipse 3209">
                <a:extLst>
                  <a:ext uri="{FF2B5EF4-FFF2-40B4-BE49-F238E27FC236}">
                    <a16:creationId xmlns:a16="http://schemas.microsoft.com/office/drawing/2014/main" id="{C5DC3F47-56A1-EA2C-218E-37CC2ED15BA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11" name="Minuszeichen 3210">
                <a:extLst>
                  <a:ext uri="{FF2B5EF4-FFF2-40B4-BE49-F238E27FC236}">
                    <a16:creationId xmlns:a16="http://schemas.microsoft.com/office/drawing/2014/main" id="{558485DE-EE91-97AC-937B-5716859823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8" name="Gruppieren 3197">
              <a:extLst>
                <a:ext uri="{FF2B5EF4-FFF2-40B4-BE49-F238E27FC236}">
                  <a16:creationId xmlns:a16="http://schemas.microsoft.com/office/drawing/2014/main" id="{3303E04E-0A79-3370-46B3-C30D88776DA4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3208" name="Ellipse 3207">
                <a:extLst>
                  <a:ext uri="{FF2B5EF4-FFF2-40B4-BE49-F238E27FC236}">
                    <a16:creationId xmlns:a16="http://schemas.microsoft.com/office/drawing/2014/main" id="{54426E4E-5ABC-2E10-0F71-C7EC7633A4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09" name="Minuszeichen 3208">
                <a:extLst>
                  <a:ext uri="{FF2B5EF4-FFF2-40B4-BE49-F238E27FC236}">
                    <a16:creationId xmlns:a16="http://schemas.microsoft.com/office/drawing/2014/main" id="{F2B18170-ECF9-BEC8-6671-A89FF68AE79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9" name="Gruppieren 3198">
              <a:extLst>
                <a:ext uri="{FF2B5EF4-FFF2-40B4-BE49-F238E27FC236}">
                  <a16:creationId xmlns:a16="http://schemas.microsoft.com/office/drawing/2014/main" id="{AF8C93BD-E303-C6DB-BEA4-4E3F5E5391EB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3206" name="Ellipse 3205">
                <a:extLst>
                  <a:ext uri="{FF2B5EF4-FFF2-40B4-BE49-F238E27FC236}">
                    <a16:creationId xmlns:a16="http://schemas.microsoft.com/office/drawing/2014/main" id="{A43FECC4-67E8-7D83-763A-73D8FADC04B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07" name="Minuszeichen 3206">
                <a:extLst>
                  <a:ext uri="{FF2B5EF4-FFF2-40B4-BE49-F238E27FC236}">
                    <a16:creationId xmlns:a16="http://schemas.microsoft.com/office/drawing/2014/main" id="{114E9261-A8A7-9C52-031D-8C73FE6E8CC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00" name="Gruppieren 3199">
              <a:extLst>
                <a:ext uri="{FF2B5EF4-FFF2-40B4-BE49-F238E27FC236}">
                  <a16:creationId xmlns:a16="http://schemas.microsoft.com/office/drawing/2014/main" id="{311FCC7D-74A5-B39B-E9CC-CF645B381C58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3204" name="Ellipse 3203">
                <a:extLst>
                  <a:ext uri="{FF2B5EF4-FFF2-40B4-BE49-F238E27FC236}">
                    <a16:creationId xmlns:a16="http://schemas.microsoft.com/office/drawing/2014/main" id="{7E86A182-BC41-F914-ABC2-51D4968A745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05" name="Minuszeichen 3204">
                <a:extLst>
                  <a:ext uri="{FF2B5EF4-FFF2-40B4-BE49-F238E27FC236}">
                    <a16:creationId xmlns:a16="http://schemas.microsoft.com/office/drawing/2014/main" id="{EB0E2359-C1CC-AA73-62DE-3037E0E5666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01" name="Gruppieren 3200">
              <a:extLst>
                <a:ext uri="{FF2B5EF4-FFF2-40B4-BE49-F238E27FC236}">
                  <a16:creationId xmlns:a16="http://schemas.microsoft.com/office/drawing/2014/main" id="{F99B9AEC-94AD-ECA3-D1A1-5C332C889513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202" name="Ellipse 3201">
                <a:extLst>
                  <a:ext uri="{FF2B5EF4-FFF2-40B4-BE49-F238E27FC236}">
                    <a16:creationId xmlns:a16="http://schemas.microsoft.com/office/drawing/2014/main" id="{39A5F2D7-32A7-6843-0B5E-8B6D25F567E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03" name="Minuszeichen 3202">
                <a:extLst>
                  <a:ext uri="{FF2B5EF4-FFF2-40B4-BE49-F238E27FC236}">
                    <a16:creationId xmlns:a16="http://schemas.microsoft.com/office/drawing/2014/main" id="{1FA7EBF8-5824-E618-B5D0-BF980F3F92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279" name="Gruppieren 3278">
            <a:extLst>
              <a:ext uri="{FF2B5EF4-FFF2-40B4-BE49-F238E27FC236}">
                <a16:creationId xmlns:a16="http://schemas.microsoft.com/office/drawing/2014/main" id="{CA7D8E9C-C945-B5E7-497B-4BA82102C654}"/>
              </a:ext>
            </a:extLst>
          </p:cNvPr>
          <p:cNvGrpSpPr>
            <a:grpSpLocks noChangeAspect="1"/>
          </p:cNvGrpSpPr>
          <p:nvPr/>
        </p:nvGrpSpPr>
        <p:grpSpPr>
          <a:xfrm>
            <a:off x="5404516" y="-502682"/>
            <a:ext cx="944149" cy="979578"/>
            <a:chOff x="3576000" y="816426"/>
            <a:chExt cx="5040000" cy="5229127"/>
          </a:xfrm>
        </p:grpSpPr>
        <p:grpSp>
          <p:nvGrpSpPr>
            <p:cNvPr id="3280" name="Magnesium ohne e-">
              <a:extLst>
                <a:ext uri="{FF2B5EF4-FFF2-40B4-BE49-F238E27FC236}">
                  <a16:creationId xmlns:a16="http://schemas.microsoft.com/office/drawing/2014/main" id="{77C23EB6-D8F8-594A-A566-88BE7FE5049C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317" name="K-Schale">
                <a:extLst>
                  <a:ext uri="{FF2B5EF4-FFF2-40B4-BE49-F238E27FC236}">
                    <a16:creationId xmlns:a16="http://schemas.microsoft.com/office/drawing/2014/main" id="{CFA5E320-9E55-CB0F-7E18-CA44CEE446F9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318" name="Atomkern mit Protonen und Neutronen">
                <a:extLst>
                  <a:ext uri="{FF2B5EF4-FFF2-40B4-BE49-F238E27FC236}">
                    <a16:creationId xmlns:a16="http://schemas.microsoft.com/office/drawing/2014/main" id="{CD204EC7-636F-0676-F8D4-321B241F9E57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3321" name="Atomkern">
                  <a:extLst>
                    <a:ext uri="{FF2B5EF4-FFF2-40B4-BE49-F238E27FC236}">
                      <a16:creationId xmlns:a16="http://schemas.microsoft.com/office/drawing/2014/main" id="{FBDA64BE-C5BE-30AB-5E9F-B2E7150572E7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322" name="Gruppieren 3321">
                  <a:extLst>
                    <a:ext uri="{FF2B5EF4-FFF2-40B4-BE49-F238E27FC236}">
                      <a16:creationId xmlns:a16="http://schemas.microsoft.com/office/drawing/2014/main" id="{4FCF84D0-040D-D97A-4840-69A0B411CAE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68" name="Ellipse 3367">
                    <a:extLst>
                      <a:ext uri="{FF2B5EF4-FFF2-40B4-BE49-F238E27FC236}">
                        <a16:creationId xmlns:a16="http://schemas.microsoft.com/office/drawing/2014/main" id="{ADD3C121-60AF-45CD-D8D6-35261276FBB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9" name="Additionszeichen 3368">
                    <a:extLst>
                      <a:ext uri="{FF2B5EF4-FFF2-40B4-BE49-F238E27FC236}">
                        <a16:creationId xmlns:a16="http://schemas.microsoft.com/office/drawing/2014/main" id="{39955AF6-0D62-2B1E-ED4B-90A1E3866D7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23" name="Gruppieren 3322">
                  <a:extLst>
                    <a:ext uri="{FF2B5EF4-FFF2-40B4-BE49-F238E27FC236}">
                      <a16:creationId xmlns:a16="http://schemas.microsoft.com/office/drawing/2014/main" id="{20C343CB-FDC9-C265-2E51-8574B2812DA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66" name="Ellipse 3365">
                    <a:extLst>
                      <a:ext uri="{FF2B5EF4-FFF2-40B4-BE49-F238E27FC236}">
                        <a16:creationId xmlns:a16="http://schemas.microsoft.com/office/drawing/2014/main" id="{EA483E7E-0452-BD64-F8C4-22516C950B3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7" name="Additionszeichen 3366">
                    <a:extLst>
                      <a:ext uri="{FF2B5EF4-FFF2-40B4-BE49-F238E27FC236}">
                        <a16:creationId xmlns:a16="http://schemas.microsoft.com/office/drawing/2014/main" id="{C7450A75-1BB6-2BB1-A7FB-7599A661822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24" name="Gruppieren 3323">
                  <a:extLst>
                    <a:ext uri="{FF2B5EF4-FFF2-40B4-BE49-F238E27FC236}">
                      <a16:creationId xmlns:a16="http://schemas.microsoft.com/office/drawing/2014/main" id="{8B2536E1-7724-83FA-4EC6-4319E6A8D75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64" name="Ellipse 3363">
                    <a:extLst>
                      <a:ext uri="{FF2B5EF4-FFF2-40B4-BE49-F238E27FC236}">
                        <a16:creationId xmlns:a16="http://schemas.microsoft.com/office/drawing/2014/main" id="{EC6AF322-7700-C9F7-9BF6-EA5351C750A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5" name="Additionszeichen 3364">
                    <a:extLst>
                      <a:ext uri="{FF2B5EF4-FFF2-40B4-BE49-F238E27FC236}">
                        <a16:creationId xmlns:a16="http://schemas.microsoft.com/office/drawing/2014/main" id="{21D145D6-FD1B-3E57-FFCB-5E9BD107280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25" name="Gruppieren 3324">
                  <a:extLst>
                    <a:ext uri="{FF2B5EF4-FFF2-40B4-BE49-F238E27FC236}">
                      <a16:creationId xmlns:a16="http://schemas.microsoft.com/office/drawing/2014/main" id="{05409695-4E5B-C4F6-C315-0E9B0A647D5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62" name="Ellipse 3361">
                    <a:extLst>
                      <a:ext uri="{FF2B5EF4-FFF2-40B4-BE49-F238E27FC236}">
                        <a16:creationId xmlns:a16="http://schemas.microsoft.com/office/drawing/2014/main" id="{4F3A06D0-061F-EE60-99D6-CFB5380132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3" name="Additionszeichen 3362">
                    <a:extLst>
                      <a:ext uri="{FF2B5EF4-FFF2-40B4-BE49-F238E27FC236}">
                        <a16:creationId xmlns:a16="http://schemas.microsoft.com/office/drawing/2014/main" id="{9BD485E8-7195-23B4-A891-2EE6467B144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26" name="Gruppieren 3325">
                  <a:extLst>
                    <a:ext uri="{FF2B5EF4-FFF2-40B4-BE49-F238E27FC236}">
                      <a16:creationId xmlns:a16="http://schemas.microsoft.com/office/drawing/2014/main" id="{A4311EE6-B04D-6817-4765-545DA71D438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60" name="Ellipse 3359">
                    <a:extLst>
                      <a:ext uri="{FF2B5EF4-FFF2-40B4-BE49-F238E27FC236}">
                        <a16:creationId xmlns:a16="http://schemas.microsoft.com/office/drawing/2014/main" id="{7767AB6C-E34E-03FE-B3AC-11D1F8BF1C3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1" name="Additionszeichen 3360">
                    <a:extLst>
                      <a:ext uri="{FF2B5EF4-FFF2-40B4-BE49-F238E27FC236}">
                        <a16:creationId xmlns:a16="http://schemas.microsoft.com/office/drawing/2014/main" id="{9BA2DADB-E730-365B-1A92-33E1E93CD2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27" name="Gruppieren 3326">
                  <a:extLst>
                    <a:ext uri="{FF2B5EF4-FFF2-40B4-BE49-F238E27FC236}">
                      <a16:creationId xmlns:a16="http://schemas.microsoft.com/office/drawing/2014/main" id="{47876EEF-86A9-D410-999A-58A550043DE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58" name="Ellipse 3357">
                    <a:extLst>
                      <a:ext uri="{FF2B5EF4-FFF2-40B4-BE49-F238E27FC236}">
                        <a16:creationId xmlns:a16="http://schemas.microsoft.com/office/drawing/2014/main" id="{825952BD-5EE6-A69E-7FA1-7A4C171D4FF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9" name="Additionszeichen 3358">
                    <a:extLst>
                      <a:ext uri="{FF2B5EF4-FFF2-40B4-BE49-F238E27FC236}">
                        <a16:creationId xmlns:a16="http://schemas.microsoft.com/office/drawing/2014/main" id="{816EF346-E5E2-9831-1FFE-42E9EC12CD2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28" name="Gruppieren 3327">
                  <a:extLst>
                    <a:ext uri="{FF2B5EF4-FFF2-40B4-BE49-F238E27FC236}">
                      <a16:creationId xmlns:a16="http://schemas.microsoft.com/office/drawing/2014/main" id="{E2D15AD0-BE7B-667E-90FA-551C376E54E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56" name="Ellipse 3355">
                    <a:extLst>
                      <a:ext uri="{FF2B5EF4-FFF2-40B4-BE49-F238E27FC236}">
                        <a16:creationId xmlns:a16="http://schemas.microsoft.com/office/drawing/2014/main" id="{06EA4C74-59A3-0233-063A-FC05B1FB3F0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7" name="Additionszeichen 3356">
                    <a:extLst>
                      <a:ext uri="{FF2B5EF4-FFF2-40B4-BE49-F238E27FC236}">
                        <a16:creationId xmlns:a16="http://schemas.microsoft.com/office/drawing/2014/main" id="{61B44B9D-0A11-EEC7-72ED-BE90EF973D4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29" name="Gruppieren 3328">
                  <a:extLst>
                    <a:ext uri="{FF2B5EF4-FFF2-40B4-BE49-F238E27FC236}">
                      <a16:creationId xmlns:a16="http://schemas.microsoft.com/office/drawing/2014/main" id="{B95AFF85-0F72-C463-8C3F-B92B7CF1448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54" name="Ellipse 3353">
                    <a:extLst>
                      <a:ext uri="{FF2B5EF4-FFF2-40B4-BE49-F238E27FC236}">
                        <a16:creationId xmlns:a16="http://schemas.microsoft.com/office/drawing/2014/main" id="{87391B6C-A62E-3846-CCC2-EF7217D18FC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5" name="Additionszeichen 3354">
                    <a:extLst>
                      <a:ext uri="{FF2B5EF4-FFF2-40B4-BE49-F238E27FC236}">
                        <a16:creationId xmlns:a16="http://schemas.microsoft.com/office/drawing/2014/main" id="{A9898610-F7CA-9F56-3E7E-70FA8818080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30" name="Gruppieren 3329">
                  <a:extLst>
                    <a:ext uri="{FF2B5EF4-FFF2-40B4-BE49-F238E27FC236}">
                      <a16:creationId xmlns:a16="http://schemas.microsoft.com/office/drawing/2014/main" id="{6BC964FE-EDA8-3AF6-F9D8-06EA5BF1A79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52" name="Ellipse 3351">
                    <a:extLst>
                      <a:ext uri="{FF2B5EF4-FFF2-40B4-BE49-F238E27FC236}">
                        <a16:creationId xmlns:a16="http://schemas.microsoft.com/office/drawing/2014/main" id="{FE471E3B-43E1-F762-77B1-9EF8060076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3" name="Additionszeichen 3352">
                    <a:extLst>
                      <a:ext uri="{FF2B5EF4-FFF2-40B4-BE49-F238E27FC236}">
                        <a16:creationId xmlns:a16="http://schemas.microsoft.com/office/drawing/2014/main" id="{0038C4AF-B7D3-2102-2D9A-ADCACBFDFEE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31" name="Gruppieren 3330">
                  <a:extLst>
                    <a:ext uri="{FF2B5EF4-FFF2-40B4-BE49-F238E27FC236}">
                      <a16:creationId xmlns:a16="http://schemas.microsoft.com/office/drawing/2014/main" id="{A0150211-F644-9741-A0EA-51603FB3046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50" name="Ellipse 3349">
                    <a:extLst>
                      <a:ext uri="{FF2B5EF4-FFF2-40B4-BE49-F238E27FC236}">
                        <a16:creationId xmlns:a16="http://schemas.microsoft.com/office/drawing/2014/main" id="{43D142D7-6275-F7EC-7A8A-015D34BF115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1" name="Additionszeichen 3350">
                    <a:extLst>
                      <a:ext uri="{FF2B5EF4-FFF2-40B4-BE49-F238E27FC236}">
                        <a16:creationId xmlns:a16="http://schemas.microsoft.com/office/drawing/2014/main" id="{FAA45463-476B-C0F8-FCA5-3ED85D2FA9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32" name="Gruppieren 3331">
                  <a:extLst>
                    <a:ext uri="{FF2B5EF4-FFF2-40B4-BE49-F238E27FC236}">
                      <a16:creationId xmlns:a16="http://schemas.microsoft.com/office/drawing/2014/main" id="{CE05AE72-F169-37FB-4F86-11D43FD6792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48" name="Ellipse 3347">
                    <a:extLst>
                      <a:ext uri="{FF2B5EF4-FFF2-40B4-BE49-F238E27FC236}">
                        <a16:creationId xmlns:a16="http://schemas.microsoft.com/office/drawing/2014/main" id="{147A41CF-3C3C-E443-DDDB-C0530410DC2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9" name="Additionszeichen 3348">
                    <a:extLst>
                      <a:ext uri="{FF2B5EF4-FFF2-40B4-BE49-F238E27FC236}">
                        <a16:creationId xmlns:a16="http://schemas.microsoft.com/office/drawing/2014/main" id="{31C0D449-1D31-7AAB-7C35-6C32BB9BBA2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33" name="Gruppieren 3332">
                  <a:extLst>
                    <a:ext uri="{FF2B5EF4-FFF2-40B4-BE49-F238E27FC236}">
                      <a16:creationId xmlns:a16="http://schemas.microsoft.com/office/drawing/2014/main" id="{1509484D-9E92-EBF4-1F39-2E7B27878D7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46" name="Ellipse 3345">
                    <a:extLst>
                      <a:ext uri="{FF2B5EF4-FFF2-40B4-BE49-F238E27FC236}">
                        <a16:creationId xmlns:a16="http://schemas.microsoft.com/office/drawing/2014/main" id="{EE0983CB-3F67-374F-525D-0A3197343B7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7" name="Additionszeichen 3346">
                    <a:extLst>
                      <a:ext uri="{FF2B5EF4-FFF2-40B4-BE49-F238E27FC236}">
                        <a16:creationId xmlns:a16="http://schemas.microsoft.com/office/drawing/2014/main" id="{64D879D4-AEDB-46E9-2945-E27661E2149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334" name="Ellipse 3333">
                  <a:extLst>
                    <a:ext uri="{FF2B5EF4-FFF2-40B4-BE49-F238E27FC236}">
                      <a16:creationId xmlns:a16="http://schemas.microsoft.com/office/drawing/2014/main" id="{A3064021-0C15-BF9B-A20F-0790D27798EA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35" name="Ellipse 3334">
                  <a:extLst>
                    <a:ext uri="{FF2B5EF4-FFF2-40B4-BE49-F238E27FC236}">
                      <a16:creationId xmlns:a16="http://schemas.microsoft.com/office/drawing/2014/main" id="{D3418A7E-F6E6-E942-EAE1-CB202357D832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36" name="Ellipse 3335">
                  <a:extLst>
                    <a:ext uri="{FF2B5EF4-FFF2-40B4-BE49-F238E27FC236}">
                      <a16:creationId xmlns:a16="http://schemas.microsoft.com/office/drawing/2014/main" id="{0A4B2F85-CE05-4FF1-CD3F-B30020B13E75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37" name="Ellipse 3336">
                  <a:extLst>
                    <a:ext uri="{FF2B5EF4-FFF2-40B4-BE49-F238E27FC236}">
                      <a16:creationId xmlns:a16="http://schemas.microsoft.com/office/drawing/2014/main" id="{6AFF1A83-19F8-96A2-A56B-911F9929E9C4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38" name="Ellipse 3337">
                  <a:extLst>
                    <a:ext uri="{FF2B5EF4-FFF2-40B4-BE49-F238E27FC236}">
                      <a16:creationId xmlns:a16="http://schemas.microsoft.com/office/drawing/2014/main" id="{BC819077-C429-58D1-94C4-D121D5FD0099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39" name="Ellipse 3338">
                  <a:extLst>
                    <a:ext uri="{FF2B5EF4-FFF2-40B4-BE49-F238E27FC236}">
                      <a16:creationId xmlns:a16="http://schemas.microsoft.com/office/drawing/2014/main" id="{3E859FF6-F149-25BF-045D-DD107BC6F673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40" name="Ellipse 3339">
                  <a:extLst>
                    <a:ext uri="{FF2B5EF4-FFF2-40B4-BE49-F238E27FC236}">
                      <a16:creationId xmlns:a16="http://schemas.microsoft.com/office/drawing/2014/main" id="{B30BC549-A399-E2EC-C915-B1A73080E772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41" name="Ellipse 3340">
                  <a:extLst>
                    <a:ext uri="{FF2B5EF4-FFF2-40B4-BE49-F238E27FC236}">
                      <a16:creationId xmlns:a16="http://schemas.microsoft.com/office/drawing/2014/main" id="{89FC44CB-E7BF-DE82-18CF-DCFCBA301BDC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42" name="Ellipse 3341">
                  <a:extLst>
                    <a:ext uri="{FF2B5EF4-FFF2-40B4-BE49-F238E27FC236}">
                      <a16:creationId xmlns:a16="http://schemas.microsoft.com/office/drawing/2014/main" id="{9ADD624C-52C6-7DA7-C48A-B647607DD447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43" name="Ellipse 3342">
                  <a:extLst>
                    <a:ext uri="{FF2B5EF4-FFF2-40B4-BE49-F238E27FC236}">
                      <a16:creationId xmlns:a16="http://schemas.microsoft.com/office/drawing/2014/main" id="{C2A23D10-0359-BF37-41BE-32AA6EEDF5A5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44" name="Ellipse 3343">
                  <a:extLst>
                    <a:ext uri="{FF2B5EF4-FFF2-40B4-BE49-F238E27FC236}">
                      <a16:creationId xmlns:a16="http://schemas.microsoft.com/office/drawing/2014/main" id="{A27C397B-3B8B-5FE6-71F1-72427580AB2A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45" name="Ellipse 3344">
                  <a:extLst>
                    <a:ext uri="{FF2B5EF4-FFF2-40B4-BE49-F238E27FC236}">
                      <a16:creationId xmlns:a16="http://schemas.microsoft.com/office/drawing/2014/main" id="{D36FB145-4190-B1F3-CD31-5DCC1B60ECB0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319" name="L-Schale">
                <a:extLst>
                  <a:ext uri="{FF2B5EF4-FFF2-40B4-BE49-F238E27FC236}">
                    <a16:creationId xmlns:a16="http://schemas.microsoft.com/office/drawing/2014/main" id="{41AB7511-91EF-A6FB-870F-7C3D82A61D01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20" name="M-Schale">
                <a:extLst>
                  <a:ext uri="{FF2B5EF4-FFF2-40B4-BE49-F238E27FC236}">
                    <a16:creationId xmlns:a16="http://schemas.microsoft.com/office/drawing/2014/main" id="{F7AF1782-C8DB-9045-3505-312D0E50DEF5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81" name="Gruppieren 3280">
              <a:extLst>
                <a:ext uri="{FF2B5EF4-FFF2-40B4-BE49-F238E27FC236}">
                  <a16:creationId xmlns:a16="http://schemas.microsoft.com/office/drawing/2014/main" id="{3F29B139-3060-742A-97AC-147CF4527CDD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3315" name="Ellipse 3314">
                <a:extLst>
                  <a:ext uri="{FF2B5EF4-FFF2-40B4-BE49-F238E27FC236}">
                    <a16:creationId xmlns:a16="http://schemas.microsoft.com/office/drawing/2014/main" id="{4B656057-BB97-56BD-F797-2D4426A07E4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16" name="Minuszeichen 3315">
                <a:extLst>
                  <a:ext uri="{FF2B5EF4-FFF2-40B4-BE49-F238E27FC236}">
                    <a16:creationId xmlns:a16="http://schemas.microsoft.com/office/drawing/2014/main" id="{9B046CD4-283C-1FF2-D5B8-6D91B9E3C74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82" name="Gruppieren 3281">
              <a:extLst>
                <a:ext uri="{FF2B5EF4-FFF2-40B4-BE49-F238E27FC236}">
                  <a16:creationId xmlns:a16="http://schemas.microsoft.com/office/drawing/2014/main" id="{D194F714-C6D6-510E-3D6C-2FB20BB7949B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3313" name="Ellipse 3312">
                <a:extLst>
                  <a:ext uri="{FF2B5EF4-FFF2-40B4-BE49-F238E27FC236}">
                    <a16:creationId xmlns:a16="http://schemas.microsoft.com/office/drawing/2014/main" id="{7E2AEA76-2F9B-9B1B-5DF4-B7A85891D77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14" name="Minuszeichen 3313">
                <a:extLst>
                  <a:ext uri="{FF2B5EF4-FFF2-40B4-BE49-F238E27FC236}">
                    <a16:creationId xmlns:a16="http://schemas.microsoft.com/office/drawing/2014/main" id="{D3DEABC8-DC28-4F84-461A-10B27FC905F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83" name="Gruppieren 3282">
              <a:extLst>
                <a:ext uri="{FF2B5EF4-FFF2-40B4-BE49-F238E27FC236}">
                  <a16:creationId xmlns:a16="http://schemas.microsoft.com/office/drawing/2014/main" id="{58655E32-2F64-3590-2BC0-7BA5D55D5C15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3311" name="Ellipse 3310">
                <a:extLst>
                  <a:ext uri="{FF2B5EF4-FFF2-40B4-BE49-F238E27FC236}">
                    <a16:creationId xmlns:a16="http://schemas.microsoft.com/office/drawing/2014/main" id="{6D2741DA-1CD8-83BE-66B2-D0C713720A8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12" name="Minuszeichen 3311">
                <a:extLst>
                  <a:ext uri="{FF2B5EF4-FFF2-40B4-BE49-F238E27FC236}">
                    <a16:creationId xmlns:a16="http://schemas.microsoft.com/office/drawing/2014/main" id="{50085AEF-77A2-9E60-56A4-6857FC37C70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84" name="Gruppieren 3283">
              <a:extLst>
                <a:ext uri="{FF2B5EF4-FFF2-40B4-BE49-F238E27FC236}">
                  <a16:creationId xmlns:a16="http://schemas.microsoft.com/office/drawing/2014/main" id="{62B2EDAD-D41B-385D-7235-ED2586E35D66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3309" name="Ellipse 3308">
                <a:extLst>
                  <a:ext uri="{FF2B5EF4-FFF2-40B4-BE49-F238E27FC236}">
                    <a16:creationId xmlns:a16="http://schemas.microsoft.com/office/drawing/2014/main" id="{AD2B34A5-9E61-338C-3505-ACE9142C719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10" name="Minuszeichen 3309">
                <a:extLst>
                  <a:ext uri="{FF2B5EF4-FFF2-40B4-BE49-F238E27FC236}">
                    <a16:creationId xmlns:a16="http://schemas.microsoft.com/office/drawing/2014/main" id="{48E7673B-A458-87F0-8196-8D47DA88057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85" name="Gruppieren 3284">
              <a:extLst>
                <a:ext uri="{FF2B5EF4-FFF2-40B4-BE49-F238E27FC236}">
                  <a16:creationId xmlns:a16="http://schemas.microsoft.com/office/drawing/2014/main" id="{B73F1BF5-D854-42F3-FF7A-5202EE9345D6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3307" name="Ellipse 3306">
                <a:extLst>
                  <a:ext uri="{FF2B5EF4-FFF2-40B4-BE49-F238E27FC236}">
                    <a16:creationId xmlns:a16="http://schemas.microsoft.com/office/drawing/2014/main" id="{B7CC11ED-313B-5967-5D33-99DA8C28F1D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08" name="Minuszeichen 3307">
                <a:extLst>
                  <a:ext uri="{FF2B5EF4-FFF2-40B4-BE49-F238E27FC236}">
                    <a16:creationId xmlns:a16="http://schemas.microsoft.com/office/drawing/2014/main" id="{9DBCC926-2D88-9CBE-017F-5D1525805B3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86" name="Gruppieren 3285">
              <a:extLst>
                <a:ext uri="{FF2B5EF4-FFF2-40B4-BE49-F238E27FC236}">
                  <a16:creationId xmlns:a16="http://schemas.microsoft.com/office/drawing/2014/main" id="{F627F3B7-2A8C-3F24-1620-96C3C6726D91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3305" name="Ellipse 3304">
                <a:extLst>
                  <a:ext uri="{FF2B5EF4-FFF2-40B4-BE49-F238E27FC236}">
                    <a16:creationId xmlns:a16="http://schemas.microsoft.com/office/drawing/2014/main" id="{B8D259B9-D06A-544D-5A7C-0EDE19A40AA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06" name="Minuszeichen 3305">
                <a:extLst>
                  <a:ext uri="{FF2B5EF4-FFF2-40B4-BE49-F238E27FC236}">
                    <a16:creationId xmlns:a16="http://schemas.microsoft.com/office/drawing/2014/main" id="{D7CF4EE5-BE63-D0DE-0B94-3008C6761EE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87" name="Gruppieren 3286">
              <a:extLst>
                <a:ext uri="{FF2B5EF4-FFF2-40B4-BE49-F238E27FC236}">
                  <a16:creationId xmlns:a16="http://schemas.microsoft.com/office/drawing/2014/main" id="{1002C383-B782-DF68-4D11-2CF05F95703E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3303" name="Ellipse 3302">
                <a:extLst>
                  <a:ext uri="{FF2B5EF4-FFF2-40B4-BE49-F238E27FC236}">
                    <a16:creationId xmlns:a16="http://schemas.microsoft.com/office/drawing/2014/main" id="{894138D7-D503-E613-4E6E-C141D99D0D7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04" name="Minuszeichen 3303">
                <a:extLst>
                  <a:ext uri="{FF2B5EF4-FFF2-40B4-BE49-F238E27FC236}">
                    <a16:creationId xmlns:a16="http://schemas.microsoft.com/office/drawing/2014/main" id="{3A506A0E-68A9-7874-8FA8-CD3B9FB6D94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88" name="Gruppieren 3287">
              <a:extLst>
                <a:ext uri="{FF2B5EF4-FFF2-40B4-BE49-F238E27FC236}">
                  <a16:creationId xmlns:a16="http://schemas.microsoft.com/office/drawing/2014/main" id="{84AF7426-95A6-070A-B02E-57757F8C03D9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3301" name="Ellipse 3300">
                <a:extLst>
                  <a:ext uri="{FF2B5EF4-FFF2-40B4-BE49-F238E27FC236}">
                    <a16:creationId xmlns:a16="http://schemas.microsoft.com/office/drawing/2014/main" id="{67B57B6A-5818-5685-9DB0-8CE2CFAF1E0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02" name="Minuszeichen 3301">
                <a:extLst>
                  <a:ext uri="{FF2B5EF4-FFF2-40B4-BE49-F238E27FC236}">
                    <a16:creationId xmlns:a16="http://schemas.microsoft.com/office/drawing/2014/main" id="{00B2F2E1-166B-136E-5E27-DB334B84B4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89" name="Gruppieren 3288">
              <a:extLst>
                <a:ext uri="{FF2B5EF4-FFF2-40B4-BE49-F238E27FC236}">
                  <a16:creationId xmlns:a16="http://schemas.microsoft.com/office/drawing/2014/main" id="{8CD0650E-EF5D-782F-6094-EAE23C9D9BE8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3299" name="Ellipse 3298">
                <a:extLst>
                  <a:ext uri="{FF2B5EF4-FFF2-40B4-BE49-F238E27FC236}">
                    <a16:creationId xmlns:a16="http://schemas.microsoft.com/office/drawing/2014/main" id="{823CE121-0F6E-FB64-1E98-3F8E027EFD1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00" name="Minuszeichen 3299">
                <a:extLst>
                  <a:ext uri="{FF2B5EF4-FFF2-40B4-BE49-F238E27FC236}">
                    <a16:creationId xmlns:a16="http://schemas.microsoft.com/office/drawing/2014/main" id="{ADB77536-EBCF-CAD6-2BBD-77F31B8D1A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90" name="Gruppieren 3289">
              <a:extLst>
                <a:ext uri="{FF2B5EF4-FFF2-40B4-BE49-F238E27FC236}">
                  <a16:creationId xmlns:a16="http://schemas.microsoft.com/office/drawing/2014/main" id="{3665AF4E-4FF8-82CF-7CCE-D55F4725729B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3297" name="Ellipse 3296">
                <a:extLst>
                  <a:ext uri="{FF2B5EF4-FFF2-40B4-BE49-F238E27FC236}">
                    <a16:creationId xmlns:a16="http://schemas.microsoft.com/office/drawing/2014/main" id="{4632A52D-1FD7-1A66-C379-2DF208AF174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98" name="Minuszeichen 3297">
                <a:extLst>
                  <a:ext uri="{FF2B5EF4-FFF2-40B4-BE49-F238E27FC236}">
                    <a16:creationId xmlns:a16="http://schemas.microsoft.com/office/drawing/2014/main" id="{BAED6E26-E787-8A6C-DBE8-7DBBB5A092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91" name="Gruppieren 3290">
              <a:extLst>
                <a:ext uri="{FF2B5EF4-FFF2-40B4-BE49-F238E27FC236}">
                  <a16:creationId xmlns:a16="http://schemas.microsoft.com/office/drawing/2014/main" id="{042A3DD6-354C-7DB5-6082-899D1861932E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3295" name="Ellipse 3294">
                <a:extLst>
                  <a:ext uri="{FF2B5EF4-FFF2-40B4-BE49-F238E27FC236}">
                    <a16:creationId xmlns:a16="http://schemas.microsoft.com/office/drawing/2014/main" id="{D4BCA6AE-734A-58D3-0112-287647CE82B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96" name="Minuszeichen 3295">
                <a:extLst>
                  <a:ext uri="{FF2B5EF4-FFF2-40B4-BE49-F238E27FC236}">
                    <a16:creationId xmlns:a16="http://schemas.microsoft.com/office/drawing/2014/main" id="{D0D3CD46-748A-430A-AB88-84C47CE99EC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92" name="Gruppieren 3291">
              <a:extLst>
                <a:ext uri="{FF2B5EF4-FFF2-40B4-BE49-F238E27FC236}">
                  <a16:creationId xmlns:a16="http://schemas.microsoft.com/office/drawing/2014/main" id="{C56FB4FB-5A0C-AA76-B67E-3F7DBEA36F60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293" name="Ellipse 3292">
                <a:extLst>
                  <a:ext uri="{FF2B5EF4-FFF2-40B4-BE49-F238E27FC236}">
                    <a16:creationId xmlns:a16="http://schemas.microsoft.com/office/drawing/2014/main" id="{4C98B662-E144-2BCE-89DB-E9E1448A1F9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94" name="Minuszeichen 3293">
                <a:extLst>
                  <a:ext uri="{FF2B5EF4-FFF2-40B4-BE49-F238E27FC236}">
                    <a16:creationId xmlns:a16="http://schemas.microsoft.com/office/drawing/2014/main" id="{F882A537-B4EF-299E-4E2B-5D0185A21B8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370" name="Gruppieren 3369">
            <a:extLst>
              <a:ext uri="{FF2B5EF4-FFF2-40B4-BE49-F238E27FC236}">
                <a16:creationId xmlns:a16="http://schemas.microsoft.com/office/drawing/2014/main" id="{A840D05D-9E58-86A2-A51C-3174F963A316}"/>
              </a:ext>
            </a:extLst>
          </p:cNvPr>
          <p:cNvGrpSpPr>
            <a:grpSpLocks noChangeAspect="1"/>
          </p:cNvGrpSpPr>
          <p:nvPr/>
        </p:nvGrpSpPr>
        <p:grpSpPr>
          <a:xfrm>
            <a:off x="6697767" y="-521955"/>
            <a:ext cx="944149" cy="979578"/>
            <a:chOff x="3576000" y="816426"/>
            <a:chExt cx="5040000" cy="5229127"/>
          </a:xfrm>
        </p:grpSpPr>
        <p:grpSp>
          <p:nvGrpSpPr>
            <p:cNvPr id="3371" name="Magnesium ohne e-">
              <a:extLst>
                <a:ext uri="{FF2B5EF4-FFF2-40B4-BE49-F238E27FC236}">
                  <a16:creationId xmlns:a16="http://schemas.microsoft.com/office/drawing/2014/main" id="{6372DD45-34A6-B0D7-B09A-E03BB1C441FD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408" name="K-Schale">
                <a:extLst>
                  <a:ext uri="{FF2B5EF4-FFF2-40B4-BE49-F238E27FC236}">
                    <a16:creationId xmlns:a16="http://schemas.microsoft.com/office/drawing/2014/main" id="{4203158E-7393-B11F-BB2F-FFB53CC21933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409" name="Atomkern mit Protonen und Neutronen">
                <a:extLst>
                  <a:ext uri="{FF2B5EF4-FFF2-40B4-BE49-F238E27FC236}">
                    <a16:creationId xmlns:a16="http://schemas.microsoft.com/office/drawing/2014/main" id="{C98E29FE-B864-EC9C-37D3-547F35FC9245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3412" name="Atomkern">
                  <a:extLst>
                    <a:ext uri="{FF2B5EF4-FFF2-40B4-BE49-F238E27FC236}">
                      <a16:creationId xmlns:a16="http://schemas.microsoft.com/office/drawing/2014/main" id="{0220C4A9-3B1F-A1B6-F053-ABFFC94F767F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413" name="Gruppieren 3412">
                  <a:extLst>
                    <a:ext uri="{FF2B5EF4-FFF2-40B4-BE49-F238E27FC236}">
                      <a16:creationId xmlns:a16="http://schemas.microsoft.com/office/drawing/2014/main" id="{6E4073E6-5C69-C191-A037-9953F5450E1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59" name="Ellipse 3458">
                    <a:extLst>
                      <a:ext uri="{FF2B5EF4-FFF2-40B4-BE49-F238E27FC236}">
                        <a16:creationId xmlns:a16="http://schemas.microsoft.com/office/drawing/2014/main" id="{84324075-3F64-864C-E53C-8C1D8F44BBA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60" name="Additionszeichen 3459">
                    <a:extLst>
                      <a:ext uri="{FF2B5EF4-FFF2-40B4-BE49-F238E27FC236}">
                        <a16:creationId xmlns:a16="http://schemas.microsoft.com/office/drawing/2014/main" id="{5940D575-AA1E-6CDD-0113-98B59780898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14" name="Gruppieren 3413">
                  <a:extLst>
                    <a:ext uri="{FF2B5EF4-FFF2-40B4-BE49-F238E27FC236}">
                      <a16:creationId xmlns:a16="http://schemas.microsoft.com/office/drawing/2014/main" id="{5F86DDA7-6D71-3F7E-39A3-C0F026683AE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57" name="Ellipse 3456">
                    <a:extLst>
                      <a:ext uri="{FF2B5EF4-FFF2-40B4-BE49-F238E27FC236}">
                        <a16:creationId xmlns:a16="http://schemas.microsoft.com/office/drawing/2014/main" id="{1A9CC0A0-FF1B-BF73-7C6C-8F08C917CA5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58" name="Additionszeichen 3457">
                    <a:extLst>
                      <a:ext uri="{FF2B5EF4-FFF2-40B4-BE49-F238E27FC236}">
                        <a16:creationId xmlns:a16="http://schemas.microsoft.com/office/drawing/2014/main" id="{19AF9394-D5A6-D9A6-7CAC-E729003B5B4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15" name="Gruppieren 3414">
                  <a:extLst>
                    <a:ext uri="{FF2B5EF4-FFF2-40B4-BE49-F238E27FC236}">
                      <a16:creationId xmlns:a16="http://schemas.microsoft.com/office/drawing/2014/main" id="{CA4234AA-D142-66A4-CA3B-E8FC6E89BCD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55" name="Ellipse 3454">
                    <a:extLst>
                      <a:ext uri="{FF2B5EF4-FFF2-40B4-BE49-F238E27FC236}">
                        <a16:creationId xmlns:a16="http://schemas.microsoft.com/office/drawing/2014/main" id="{FDBEC4DB-99D4-6523-6015-76768DDC50F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56" name="Additionszeichen 3455">
                    <a:extLst>
                      <a:ext uri="{FF2B5EF4-FFF2-40B4-BE49-F238E27FC236}">
                        <a16:creationId xmlns:a16="http://schemas.microsoft.com/office/drawing/2014/main" id="{EA574D7E-5BA8-4087-E69E-5E2F435968C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16" name="Gruppieren 3415">
                  <a:extLst>
                    <a:ext uri="{FF2B5EF4-FFF2-40B4-BE49-F238E27FC236}">
                      <a16:creationId xmlns:a16="http://schemas.microsoft.com/office/drawing/2014/main" id="{68A02ABC-B1BF-BFEB-0039-7A00AB1BD93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53" name="Ellipse 3452">
                    <a:extLst>
                      <a:ext uri="{FF2B5EF4-FFF2-40B4-BE49-F238E27FC236}">
                        <a16:creationId xmlns:a16="http://schemas.microsoft.com/office/drawing/2014/main" id="{4818B65B-EE27-5072-2302-3AD03876A97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54" name="Additionszeichen 3453">
                    <a:extLst>
                      <a:ext uri="{FF2B5EF4-FFF2-40B4-BE49-F238E27FC236}">
                        <a16:creationId xmlns:a16="http://schemas.microsoft.com/office/drawing/2014/main" id="{7AF03716-B408-647C-454A-65AC5FB4DFF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17" name="Gruppieren 3416">
                  <a:extLst>
                    <a:ext uri="{FF2B5EF4-FFF2-40B4-BE49-F238E27FC236}">
                      <a16:creationId xmlns:a16="http://schemas.microsoft.com/office/drawing/2014/main" id="{1F6F52D1-07E6-BC38-44C9-9686DE5D1F4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51" name="Ellipse 3450">
                    <a:extLst>
                      <a:ext uri="{FF2B5EF4-FFF2-40B4-BE49-F238E27FC236}">
                        <a16:creationId xmlns:a16="http://schemas.microsoft.com/office/drawing/2014/main" id="{3773F78C-B089-AD6B-EC42-3653432D797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52" name="Additionszeichen 3451">
                    <a:extLst>
                      <a:ext uri="{FF2B5EF4-FFF2-40B4-BE49-F238E27FC236}">
                        <a16:creationId xmlns:a16="http://schemas.microsoft.com/office/drawing/2014/main" id="{8FF3994C-5F0D-3163-70BA-26070DC862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18" name="Gruppieren 3417">
                  <a:extLst>
                    <a:ext uri="{FF2B5EF4-FFF2-40B4-BE49-F238E27FC236}">
                      <a16:creationId xmlns:a16="http://schemas.microsoft.com/office/drawing/2014/main" id="{A4BCB5BF-1D2F-5B6F-223D-176DA21A99C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49" name="Ellipse 3448">
                    <a:extLst>
                      <a:ext uri="{FF2B5EF4-FFF2-40B4-BE49-F238E27FC236}">
                        <a16:creationId xmlns:a16="http://schemas.microsoft.com/office/drawing/2014/main" id="{E651476A-AF97-0A78-0328-6E9F367078C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50" name="Additionszeichen 3449">
                    <a:extLst>
                      <a:ext uri="{FF2B5EF4-FFF2-40B4-BE49-F238E27FC236}">
                        <a16:creationId xmlns:a16="http://schemas.microsoft.com/office/drawing/2014/main" id="{6EF88817-0A0D-25CC-CAA8-2FB02432555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19" name="Gruppieren 3418">
                  <a:extLst>
                    <a:ext uri="{FF2B5EF4-FFF2-40B4-BE49-F238E27FC236}">
                      <a16:creationId xmlns:a16="http://schemas.microsoft.com/office/drawing/2014/main" id="{F218CBEE-1418-9D87-66C7-342C35E6D39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47" name="Ellipse 3446">
                    <a:extLst>
                      <a:ext uri="{FF2B5EF4-FFF2-40B4-BE49-F238E27FC236}">
                        <a16:creationId xmlns:a16="http://schemas.microsoft.com/office/drawing/2014/main" id="{444254EE-9D28-0CC1-2CAD-6B55095DF1A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48" name="Additionszeichen 3447">
                    <a:extLst>
                      <a:ext uri="{FF2B5EF4-FFF2-40B4-BE49-F238E27FC236}">
                        <a16:creationId xmlns:a16="http://schemas.microsoft.com/office/drawing/2014/main" id="{43FE1D61-C264-955D-23CA-897E4E03C73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20" name="Gruppieren 3419">
                  <a:extLst>
                    <a:ext uri="{FF2B5EF4-FFF2-40B4-BE49-F238E27FC236}">
                      <a16:creationId xmlns:a16="http://schemas.microsoft.com/office/drawing/2014/main" id="{48E60B09-D53E-FB1D-CACC-8AF29664023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45" name="Ellipse 3444">
                    <a:extLst>
                      <a:ext uri="{FF2B5EF4-FFF2-40B4-BE49-F238E27FC236}">
                        <a16:creationId xmlns:a16="http://schemas.microsoft.com/office/drawing/2014/main" id="{32BD9A98-7C5E-8C07-9B4B-B6EF277DF6D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46" name="Additionszeichen 3445">
                    <a:extLst>
                      <a:ext uri="{FF2B5EF4-FFF2-40B4-BE49-F238E27FC236}">
                        <a16:creationId xmlns:a16="http://schemas.microsoft.com/office/drawing/2014/main" id="{AE49CA66-E7C1-F146-F5D5-9E429F8F364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21" name="Gruppieren 3420">
                  <a:extLst>
                    <a:ext uri="{FF2B5EF4-FFF2-40B4-BE49-F238E27FC236}">
                      <a16:creationId xmlns:a16="http://schemas.microsoft.com/office/drawing/2014/main" id="{4E737300-8A2C-7D36-8366-1E642285D69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43" name="Ellipse 3442">
                    <a:extLst>
                      <a:ext uri="{FF2B5EF4-FFF2-40B4-BE49-F238E27FC236}">
                        <a16:creationId xmlns:a16="http://schemas.microsoft.com/office/drawing/2014/main" id="{A0F625C9-E67E-D03C-EA7D-781334A7EBA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44" name="Additionszeichen 3443">
                    <a:extLst>
                      <a:ext uri="{FF2B5EF4-FFF2-40B4-BE49-F238E27FC236}">
                        <a16:creationId xmlns:a16="http://schemas.microsoft.com/office/drawing/2014/main" id="{5744155B-3F0C-B7DC-1C64-A48DF811BB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22" name="Gruppieren 3421">
                  <a:extLst>
                    <a:ext uri="{FF2B5EF4-FFF2-40B4-BE49-F238E27FC236}">
                      <a16:creationId xmlns:a16="http://schemas.microsoft.com/office/drawing/2014/main" id="{B4F32A44-CDA7-FBEE-62A1-C753C7A0E11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41" name="Ellipse 3440">
                    <a:extLst>
                      <a:ext uri="{FF2B5EF4-FFF2-40B4-BE49-F238E27FC236}">
                        <a16:creationId xmlns:a16="http://schemas.microsoft.com/office/drawing/2014/main" id="{6AE78064-1A48-9BFF-5576-70E137128D7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42" name="Additionszeichen 3441">
                    <a:extLst>
                      <a:ext uri="{FF2B5EF4-FFF2-40B4-BE49-F238E27FC236}">
                        <a16:creationId xmlns:a16="http://schemas.microsoft.com/office/drawing/2014/main" id="{D7969A63-D291-9CF8-0764-DDEBF530F67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23" name="Gruppieren 3422">
                  <a:extLst>
                    <a:ext uri="{FF2B5EF4-FFF2-40B4-BE49-F238E27FC236}">
                      <a16:creationId xmlns:a16="http://schemas.microsoft.com/office/drawing/2014/main" id="{51D12C66-276A-E737-B16B-B4A1DC4413E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39" name="Ellipse 3438">
                    <a:extLst>
                      <a:ext uri="{FF2B5EF4-FFF2-40B4-BE49-F238E27FC236}">
                        <a16:creationId xmlns:a16="http://schemas.microsoft.com/office/drawing/2014/main" id="{5DDDA101-8BF7-ED34-8F3C-C8B7B4B8275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40" name="Additionszeichen 3439">
                    <a:extLst>
                      <a:ext uri="{FF2B5EF4-FFF2-40B4-BE49-F238E27FC236}">
                        <a16:creationId xmlns:a16="http://schemas.microsoft.com/office/drawing/2014/main" id="{D1277C03-B62F-0566-4278-BEE3006562E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24" name="Gruppieren 3423">
                  <a:extLst>
                    <a:ext uri="{FF2B5EF4-FFF2-40B4-BE49-F238E27FC236}">
                      <a16:creationId xmlns:a16="http://schemas.microsoft.com/office/drawing/2014/main" id="{7F740688-79C3-FF55-5FA7-1D916633E7C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37" name="Ellipse 3436">
                    <a:extLst>
                      <a:ext uri="{FF2B5EF4-FFF2-40B4-BE49-F238E27FC236}">
                        <a16:creationId xmlns:a16="http://schemas.microsoft.com/office/drawing/2014/main" id="{6EE845BD-6859-9FF0-012C-8D7FF25279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38" name="Additionszeichen 3437">
                    <a:extLst>
                      <a:ext uri="{FF2B5EF4-FFF2-40B4-BE49-F238E27FC236}">
                        <a16:creationId xmlns:a16="http://schemas.microsoft.com/office/drawing/2014/main" id="{322262C9-796D-82AF-4CB0-D9572DCA9AB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425" name="Ellipse 3424">
                  <a:extLst>
                    <a:ext uri="{FF2B5EF4-FFF2-40B4-BE49-F238E27FC236}">
                      <a16:creationId xmlns:a16="http://schemas.microsoft.com/office/drawing/2014/main" id="{2696AE2A-C5B1-6AEB-B9AD-33725BAD3C37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26" name="Ellipse 3425">
                  <a:extLst>
                    <a:ext uri="{FF2B5EF4-FFF2-40B4-BE49-F238E27FC236}">
                      <a16:creationId xmlns:a16="http://schemas.microsoft.com/office/drawing/2014/main" id="{716DF20A-E73B-E36C-4FD6-CFBB977B7E5B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27" name="Ellipse 3426">
                  <a:extLst>
                    <a:ext uri="{FF2B5EF4-FFF2-40B4-BE49-F238E27FC236}">
                      <a16:creationId xmlns:a16="http://schemas.microsoft.com/office/drawing/2014/main" id="{752A377D-AA32-DA84-9870-3559198A28B8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28" name="Ellipse 3427">
                  <a:extLst>
                    <a:ext uri="{FF2B5EF4-FFF2-40B4-BE49-F238E27FC236}">
                      <a16:creationId xmlns:a16="http://schemas.microsoft.com/office/drawing/2014/main" id="{6C350F46-E201-31F0-D739-2BAA3A53B616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29" name="Ellipse 3428">
                  <a:extLst>
                    <a:ext uri="{FF2B5EF4-FFF2-40B4-BE49-F238E27FC236}">
                      <a16:creationId xmlns:a16="http://schemas.microsoft.com/office/drawing/2014/main" id="{A450DAF0-5D99-9963-570E-F6DD03DE568E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30" name="Ellipse 3429">
                  <a:extLst>
                    <a:ext uri="{FF2B5EF4-FFF2-40B4-BE49-F238E27FC236}">
                      <a16:creationId xmlns:a16="http://schemas.microsoft.com/office/drawing/2014/main" id="{6211591C-9660-51EC-4F5B-0280789F59D4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31" name="Ellipse 3430">
                  <a:extLst>
                    <a:ext uri="{FF2B5EF4-FFF2-40B4-BE49-F238E27FC236}">
                      <a16:creationId xmlns:a16="http://schemas.microsoft.com/office/drawing/2014/main" id="{3659C649-0B78-9229-755A-1317CC1EF354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32" name="Ellipse 3431">
                  <a:extLst>
                    <a:ext uri="{FF2B5EF4-FFF2-40B4-BE49-F238E27FC236}">
                      <a16:creationId xmlns:a16="http://schemas.microsoft.com/office/drawing/2014/main" id="{3605D8CB-8630-6E01-C532-B55FA772D731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33" name="Ellipse 3432">
                  <a:extLst>
                    <a:ext uri="{FF2B5EF4-FFF2-40B4-BE49-F238E27FC236}">
                      <a16:creationId xmlns:a16="http://schemas.microsoft.com/office/drawing/2014/main" id="{30CE2527-37C7-7A69-6BD2-D16F62D4E7B5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34" name="Ellipse 3433">
                  <a:extLst>
                    <a:ext uri="{FF2B5EF4-FFF2-40B4-BE49-F238E27FC236}">
                      <a16:creationId xmlns:a16="http://schemas.microsoft.com/office/drawing/2014/main" id="{93EFE615-D7FD-442B-1582-9B2947D1632D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35" name="Ellipse 3434">
                  <a:extLst>
                    <a:ext uri="{FF2B5EF4-FFF2-40B4-BE49-F238E27FC236}">
                      <a16:creationId xmlns:a16="http://schemas.microsoft.com/office/drawing/2014/main" id="{BAABFA33-DF41-50C7-638F-5E88D56C56E6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36" name="Ellipse 3435">
                  <a:extLst>
                    <a:ext uri="{FF2B5EF4-FFF2-40B4-BE49-F238E27FC236}">
                      <a16:creationId xmlns:a16="http://schemas.microsoft.com/office/drawing/2014/main" id="{A1A1C162-08B1-275E-1B57-8E101D93F243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410" name="L-Schale">
                <a:extLst>
                  <a:ext uri="{FF2B5EF4-FFF2-40B4-BE49-F238E27FC236}">
                    <a16:creationId xmlns:a16="http://schemas.microsoft.com/office/drawing/2014/main" id="{975A7D6F-29FB-2C7B-B917-3A672116C897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11" name="M-Schale">
                <a:extLst>
                  <a:ext uri="{FF2B5EF4-FFF2-40B4-BE49-F238E27FC236}">
                    <a16:creationId xmlns:a16="http://schemas.microsoft.com/office/drawing/2014/main" id="{08A2273F-2163-20C4-AAE6-77EB5025D68F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72" name="Gruppieren 3371">
              <a:extLst>
                <a:ext uri="{FF2B5EF4-FFF2-40B4-BE49-F238E27FC236}">
                  <a16:creationId xmlns:a16="http://schemas.microsoft.com/office/drawing/2014/main" id="{AC3386DB-9422-0D15-46B5-70C291298694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3406" name="Ellipse 3405">
                <a:extLst>
                  <a:ext uri="{FF2B5EF4-FFF2-40B4-BE49-F238E27FC236}">
                    <a16:creationId xmlns:a16="http://schemas.microsoft.com/office/drawing/2014/main" id="{EE558015-7BCF-FDE3-2740-2F260E7904D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07" name="Minuszeichen 3406">
                <a:extLst>
                  <a:ext uri="{FF2B5EF4-FFF2-40B4-BE49-F238E27FC236}">
                    <a16:creationId xmlns:a16="http://schemas.microsoft.com/office/drawing/2014/main" id="{33DF857A-4D79-1A38-D460-DB884F0D5A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73" name="Gruppieren 3372">
              <a:extLst>
                <a:ext uri="{FF2B5EF4-FFF2-40B4-BE49-F238E27FC236}">
                  <a16:creationId xmlns:a16="http://schemas.microsoft.com/office/drawing/2014/main" id="{54B2F5F1-1354-B620-676F-701D29D4FAB0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3404" name="Ellipse 3403">
                <a:extLst>
                  <a:ext uri="{FF2B5EF4-FFF2-40B4-BE49-F238E27FC236}">
                    <a16:creationId xmlns:a16="http://schemas.microsoft.com/office/drawing/2014/main" id="{E5237E51-FC80-F8DE-F4FD-2A149CD427C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05" name="Minuszeichen 3404">
                <a:extLst>
                  <a:ext uri="{FF2B5EF4-FFF2-40B4-BE49-F238E27FC236}">
                    <a16:creationId xmlns:a16="http://schemas.microsoft.com/office/drawing/2014/main" id="{3C32789B-D126-1060-7E6B-778A1EF7D29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74" name="Gruppieren 3373">
              <a:extLst>
                <a:ext uri="{FF2B5EF4-FFF2-40B4-BE49-F238E27FC236}">
                  <a16:creationId xmlns:a16="http://schemas.microsoft.com/office/drawing/2014/main" id="{97B862C3-CA23-55FA-5B36-F75DD0F294E3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3402" name="Ellipse 3401">
                <a:extLst>
                  <a:ext uri="{FF2B5EF4-FFF2-40B4-BE49-F238E27FC236}">
                    <a16:creationId xmlns:a16="http://schemas.microsoft.com/office/drawing/2014/main" id="{A602A214-1174-6809-45EF-DEC1A092F40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03" name="Minuszeichen 3402">
                <a:extLst>
                  <a:ext uri="{FF2B5EF4-FFF2-40B4-BE49-F238E27FC236}">
                    <a16:creationId xmlns:a16="http://schemas.microsoft.com/office/drawing/2014/main" id="{88C10593-9D51-8CD6-4216-F3C2950571B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75" name="Gruppieren 3374">
              <a:extLst>
                <a:ext uri="{FF2B5EF4-FFF2-40B4-BE49-F238E27FC236}">
                  <a16:creationId xmlns:a16="http://schemas.microsoft.com/office/drawing/2014/main" id="{087126E5-9E66-17B3-0471-74BF6BFCA11E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3400" name="Ellipse 3399">
                <a:extLst>
                  <a:ext uri="{FF2B5EF4-FFF2-40B4-BE49-F238E27FC236}">
                    <a16:creationId xmlns:a16="http://schemas.microsoft.com/office/drawing/2014/main" id="{2D383151-E6AB-A736-DD2F-72E3D0BC33F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01" name="Minuszeichen 3400">
                <a:extLst>
                  <a:ext uri="{FF2B5EF4-FFF2-40B4-BE49-F238E27FC236}">
                    <a16:creationId xmlns:a16="http://schemas.microsoft.com/office/drawing/2014/main" id="{877DF9BC-F5E2-E262-F73A-DEF514F9856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76" name="Gruppieren 3375">
              <a:extLst>
                <a:ext uri="{FF2B5EF4-FFF2-40B4-BE49-F238E27FC236}">
                  <a16:creationId xmlns:a16="http://schemas.microsoft.com/office/drawing/2014/main" id="{BFCCEB64-1D81-D02D-F493-0E70495F2FFF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3398" name="Ellipse 3397">
                <a:extLst>
                  <a:ext uri="{FF2B5EF4-FFF2-40B4-BE49-F238E27FC236}">
                    <a16:creationId xmlns:a16="http://schemas.microsoft.com/office/drawing/2014/main" id="{42173996-131A-DBDE-5533-34CA6EBF1E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99" name="Minuszeichen 3398">
                <a:extLst>
                  <a:ext uri="{FF2B5EF4-FFF2-40B4-BE49-F238E27FC236}">
                    <a16:creationId xmlns:a16="http://schemas.microsoft.com/office/drawing/2014/main" id="{9BEDFB01-648A-ABBA-D435-A97EA5CF95B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77" name="Gruppieren 3376">
              <a:extLst>
                <a:ext uri="{FF2B5EF4-FFF2-40B4-BE49-F238E27FC236}">
                  <a16:creationId xmlns:a16="http://schemas.microsoft.com/office/drawing/2014/main" id="{0F2D4E32-B6D8-870C-595B-DBCA9B02E0E1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3396" name="Ellipse 3395">
                <a:extLst>
                  <a:ext uri="{FF2B5EF4-FFF2-40B4-BE49-F238E27FC236}">
                    <a16:creationId xmlns:a16="http://schemas.microsoft.com/office/drawing/2014/main" id="{30611224-BABC-2FF8-F8FB-A2A0662687D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97" name="Minuszeichen 3396">
                <a:extLst>
                  <a:ext uri="{FF2B5EF4-FFF2-40B4-BE49-F238E27FC236}">
                    <a16:creationId xmlns:a16="http://schemas.microsoft.com/office/drawing/2014/main" id="{ADDBAE7E-7FD0-FBCA-0777-F22C167B3D5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78" name="Gruppieren 3377">
              <a:extLst>
                <a:ext uri="{FF2B5EF4-FFF2-40B4-BE49-F238E27FC236}">
                  <a16:creationId xmlns:a16="http://schemas.microsoft.com/office/drawing/2014/main" id="{D7619716-3880-625E-B23D-1EA19300B082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3394" name="Ellipse 3393">
                <a:extLst>
                  <a:ext uri="{FF2B5EF4-FFF2-40B4-BE49-F238E27FC236}">
                    <a16:creationId xmlns:a16="http://schemas.microsoft.com/office/drawing/2014/main" id="{578151F6-BFD5-722A-E208-B68A8EA051C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95" name="Minuszeichen 3394">
                <a:extLst>
                  <a:ext uri="{FF2B5EF4-FFF2-40B4-BE49-F238E27FC236}">
                    <a16:creationId xmlns:a16="http://schemas.microsoft.com/office/drawing/2014/main" id="{71DD20C3-F6B8-7EE3-223D-46EE4FF4117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79" name="Gruppieren 3378">
              <a:extLst>
                <a:ext uri="{FF2B5EF4-FFF2-40B4-BE49-F238E27FC236}">
                  <a16:creationId xmlns:a16="http://schemas.microsoft.com/office/drawing/2014/main" id="{957BE01F-1E77-8686-3A0B-97ADFD472161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3392" name="Ellipse 3391">
                <a:extLst>
                  <a:ext uri="{FF2B5EF4-FFF2-40B4-BE49-F238E27FC236}">
                    <a16:creationId xmlns:a16="http://schemas.microsoft.com/office/drawing/2014/main" id="{682ECE51-5C30-BF10-930D-536A124FDFC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93" name="Minuszeichen 3392">
                <a:extLst>
                  <a:ext uri="{FF2B5EF4-FFF2-40B4-BE49-F238E27FC236}">
                    <a16:creationId xmlns:a16="http://schemas.microsoft.com/office/drawing/2014/main" id="{0AE3E555-8AF8-76C7-78CC-8033B11228F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80" name="Gruppieren 3379">
              <a:extLst>
                <a:ext uri="{FF2B5EF4-FFF2-40B4-BE49-F238E27FC236}">
                  <a16:creationId xmlns:a16="http://schemas.microsoft.com/office/drawing/2014/main" id="{D7EE7414-72C1-25DF-E018-0585DAE59353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3390" name="Ellipse 3389">
                <a:extLst>
                  <a:ext uri="{FF2B5EF4-FFF2-40B4-BE49-F238E27FC236}">
                    <a16:creationId xmlns:a16="http://schemas.microsoft.com/office/drawing/2014/main" id="{E2AE157F-56C9-2462-11F7-A5391EDD93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91" name="Minuszeichen 3390">
                <a:extLst>
                  <a:ext uri="{FF2B5EF4-FFF2-40B4-BE49-F238E27FC236}">
                    <a16:creationId xmlns:a16="http://schemas.microsoft.com/office/drawing/2014/main" id="{3FB92ECA-ADF6-00EB-DD10-4B12CA0C175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81" name="Gruppieren 3380">
              <a:extLst>
                <a:ext uri="{FF2B5EF4-FFF2-40B4-BE49-F238E27FC236}">
                  <a16:creationId xmlns:a16="http://schemas.microsoft.com/office/drawing/2014/main" id="{30BBE0A3-CC4B-2EEF-A359-48AFAF009D26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3388" name="Ellipse 3387">
                <a:extLst>
                  <a:ext uri="{FF2B5EF4-FFF2-40B4-BE49-F238E27FC236}">
                    <a16:creationId xmlns:a16="http://schemas.microsoft.com/office/drawing/2014/main" id="{AE81C7BB-37A9-F24C-BE36-9A16083EE81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89" name="Minuszeichen 3388">
                <a:extLst>
                  <a:ext uri="{FF2B5EF4-FFF2-40B4-BE49-F238E27FC236}">
                    <a16:creationId xmlns:a16="http://schemas.microsoft.com/office/drawing/2014/main" id="{261E111B-A87C-D1E1-A4CB-70278001154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82" name="Gruppieren 3381">
              <a:extLst>
                <a:ext uri="{FF2B5EF4-FFF2-40B4-BE49-F238E27FC236}">
                  <a16:creationId xmlns:a16="http://schemas.microsoft.com/office/drawing/2014/main" id="{5FAB7002-E2DA-1B3E-5D8D-7DEB79A3A0C4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3386" name="Ellipse 3385">
                <a:extLst>
                  <a:ext uri="{FF2B5EF4-FFF2-40B4-BE49-F238E27FC236}">
                    <a16:creationId xmlns:a16="http://schemas.microsoft.com/office/drawing/2014/main" id="{4ADF4DA1-6B55-0ED5-9097-F869E0BA90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87" name="Minuszeichen 3386">
                <a:extLst>
                  <a:ext uri="{FF2B5EF4-FFF2-40B4-BE49-F238E27FC236}">
                    <a16:creationId xmlns:a16="http://schemas.microsoft.com/office/drawing/2014/main" id="{ABC60654-A8DC-E205-F024-D8C510165BC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83" name="Gruppieren 3382">
              <a:extLst>
                <a:ext uri="{FF2B5EF4-FFF2-40B4-BE49-F238E27FC236}">
                  <a16:creationId xmlns:a16="http://schemas.microsoft.com/office/drawing/2014/main" id="{55F3E914-22C5-B5B2-BE18-F7EC5242D0E9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384" name="Ellipse 3383">
                <a:extLst>
                  <a:ext uri="{FF2B5EF4-FFF2-40B4-BE49-F238E27FC236}">
                    <a16:creationId xmlns:a16="http://schemas.microsoft.com/office/drawing/2014/main" id="{EB2FA563-98B7-98E1-C221-13A0C5A1E85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85" name="Minuszeichen 3384">
                <a:extLst>
                  <a:ext uri="{FF2B5EF4-FFF2-40B4-BE49-F238E27FC236}">
                    <a16:creationId xmlns:a16="http://schemas.microsoft.com/office/drawing/2014/main" id="{571BFF7D-F4C6-F3C6-5A62-8A2C5173A43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916" name="Gruppieren 3915">
            <a:extLst>
              <a:ext uri="{FF2B5EF4-FFF2-40B4-BE49-F238E27FC236}">
                <a16:creationId xmlns:a16="http://schemas.microsoft.com/office/drawing/2014/main" id="{5DC78F67-7825-B895-4C65-89CC916738D0}"/>
              </a:ext>
            </a:extLst>
          </p:cNvPr>
          <p:cNvGrpSpPr>
            <a:grpSpLocks noChangeAspect="1"/>
          </p:cNvGrpSpPr>
          <p:nvPr/>
        </p:nvGrpSpPr>
        <p:grpSpPr>
          <a:xfrm>
            <a:off x="-409047" y="498651"/>
            <a:ext cx="944149" cy="979578"/>
            <a:chOff x="3576000" y="816426"/>
            <a:chExt cx="5040000" cy="5229127"/>
          </a:xfrm>
        </p:grpSpPr>
        <p:grpSp>
          <p:nvGrpSpPr>
            <p:cNvPr id="3917" name="Magnesium ohne e-">
              <a:extLst>
                <a:ext uri="{FF2B5EF4-FFF2-40B4-BE49-F238E27FC236}">
                  <a16:creationId xmlns:a16="http://schemas.microsoft.com/office/drawing/2014/main" id="{1576B4AB-87F2-0FBF-B589-7904C8689E19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954" name="K-Schale">
                <a:extLst>
                  <a:ext uri="{FF2B5EF4-FFF2-40B4-BE49-F238E27FC236}">
                    <a16:creationId xmlns:a16="http://schemas.microsoft.com/office/drawing/2014/main" id="{2674AA98-986B-680E-9360-FAE621C35EF5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955" name="Atomkern mit Protonen und Neutronen">
                <a:extLst>
                  <a:ext uri="{FF2B5EF4-FFF2-40B4-BE49-F238E27FC236}">
                    <a16:creationId xmlns:a16="http://schemas.microsoft.com/office/drawing/2014/main" id="{AE971DB0-BE19-68D0-2D8E-D60DA1CA5CC6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3958" name="Atomkern">
                  <a:extLst>
                    <a:ext uri="{FF2B5EF4-FFF2-40B4-BE49-F238E27FC236}">
                      <a16:creationId xmlns:a16="http://schemas.microsoft.com/office/drawing/2014/main" id="{D3236CBE-879E-D308-B936-EC6CBA195358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959" name="Gruppieren 3958">
                  <a:extLst>
                    <a:ext uri="{FF2B5EF4-FFF2-40B4-BE49-F238E27FC236}">
                      <a16:creationId xmlns:a16="http://schemas.microsoft.com/office/drawing/2014/main" id="{AFBFEEF1-1484-C4A5-706F-22B99E30BFF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05" name="Ellipse 4004">
                    <a:extLst>
                      <a:ext uri="{FF2B5EF4-FFF2-40B4-BE49-F238E27FC236}">
                        <a16:creationId xmlns:a16="http://schemas.microsoft.com/office/drawing/2014/main" id="{D18A7167-998C-0FFE-2142-B29B03C1BA8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6" name="Additionszeichen 4005">
                    <a:extLst>
                      <a:ext uri="{FF2B5EF4-FFF2-40B4-BE49-F238E27FC236}">
                        <a16:creationId xmlns:a16="http://schemas.microsoft.com/office/drawing/2014/main" id="{C2AA1120-112F-A9AD-455D-0322487F968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0" name="Gruppieren 3959">
                  <a:extLst>
                    <a:ext uri="{FF2B5EF4-FFF2-40B4-BE49-F238E27FC236}">
                      <a16:creationId xmlns:a16="http://schemas.microsoft.com/office/drawing/2014/main" id="{D373F89D-470D-2CC7-9B59-8C2AF223C3A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03" name="Ellipse 4002">
                    <a:extLst>
                      <a:ext uri="{FF2B5EF4-FFF2-40B4-BE49-F238E27FC236}">
                        <a16:creationId xmlns:a16="http://schemas.microsoft.com/office/drawing/2014/main" id="{CA093F76-A685-16B3-BE29-99B1ACEA293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4" name="Additionszeichen 4003">
                    <a:extLst>
                      <a:ext uri="{FF2B5EF4-FFF2-40B4-BE49-F238E27FC236}">
                        <a16:creationId xmlns:a16="http://schemas.microsoft.com/office/drawing/2014/main" id="{1B50113E-44A8-7A19-0BBB-4030EE836EB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1" name="Gruppieren 3960">
                  <a:extLst>
                    <a:ext uri="{FF2B5EF4-FFF2-40B4-BE49-F238E27FC236}">
                      <a16:creationId xmlns:a16="http://schemas.microsoft.com/office/drawing/2014/main" id="{7AEF819E-6A01-E211-4128-C000A26F374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01" name="Ellipse 4000">
                    <a:extLst>
                      <a:ext uri="{FF2B5EF4-FFF2-40B4-BE49-F238E27FC236}">
                        <a16:creationId xmlns:a16="http://schemas.microsoft.com/office/drawing/2014/main" id="{7394F100-4B41-7877-9D6A-87460BBF09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2" name="Additionszeichen 4001">
                    <a:extLst>
                      <a:ext uri="{FF2B5EF4-FFF2-40B4-BE49-F238E27FC236}">
                        <a16:creationId xmlns:a16="http://schemas.microsoft.com/office/drawing/2014/main" id="{D7EF33DB-290F-A2AC-E403-F68EED951A4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2" name="Gruppieren 3961">
                  <a:extLst>
                    <a:ext uri="{FF2B5EF4-FFF2-40B4-BE49-F238E27FC236}">
                      <a16:creationId xmlns:a16="http://schemas.microsoft.com/office/drawing/2014/main" id="{EC4F2D55-8683-67B9-F5B3-A75D6B0A9A6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99" name="Ellipse 3998">
                    <a:extLst>
                      <a:ext uri="{FF2B5EF4-FFF2-40B4-BE49-F238E27FC236}">
                        <a16:creationId xmlns:a16="http://schemas.microsoft.com/office/drawing/2014/main" id="{2D3DF315-6531-4D83-7A85-6F97B0AE848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0" name="Additionszeichen 3999">
                    <a:extLst>
                      <a:ext uri="{FF2B5EF4-FFF2-40B4-BE49-F238E27FC236}">
                        <a16:creationId xmlns:a16="http://schemas.microsoft.com/office/drawing/2014/main" id="{BEEB895D-41C1-54AB-7909-55370C6EAFB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3" name="Gruppieren 3962">
                  <a:extLst>
                    <a:ext uri="{FF2B5EF4-FFF2-40B4-BE49-F238E27FC236}">
                      <a16:creationId xmlns:a16="http://schemas.microsoft.com/office/drawing/2014/main" id="{79147369-0D3A-E761-327D-8880E45C792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97" name="Ellipse 3996">
                    <a:extLst>
                      <a:ext uri="{FF2B5EF4-FFF2-40B4-BE49-F238E27FC236}">
                        <a16:creationId xmlns:a16="http://schemas.microsoft.com/office/drawing/2014/main" id="{1C673E01-920C-2DAA-4F73-A93D105453B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8" name="Additionszeichen 3997">
                    <a:extLst>
                      <a:ext uri="{FF2B5EF4-FFF2-40B4-BE49-F238E27FC236}">
                        <a16:creationId xmlns:a16="http://schemas.microsoft.com/office/drawing/2014/main" id="{429DF94C-0C63-04A4-916D-14CA84276CF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4" name="Gruppieren 3963">
                  <a:extLst>
                    <a:ext uri="{FF2B5EF4-FFF2-40B4-BE49-F238E27FC236}">
                      <a16:creationId xmlns:a16="http://schemas.microsoft.com/office/drawing/2014/main" id="{FA2231F9-0D70-1912-6864-E7C62B7E824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95" name="Ellipse 3994">
                    <a:extLst>
                      <a:ext uri="{FF2B5EF4-FFF2-40B4-BE49-F238E27FC236}">
                        <a16:creationId xmlns:a16="http://schemas.microsoft.com/office/drawing/2014/main" id="{E6B4AB15-6D48-F0AD-C132-5972C813CC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6" name="Additionszeichen 3995">
                    <a:extLst>
                      <a:ext uri="{FF2B5EF4-FFF2-40B4-BE49-F238E27FC236}">
                        <a16:creationId xmlns:a16="http://schemas.microsoft.com/office/drawing/2014/main" id="{00FCDFCB-0FDF-FFC7-4201-ABE561AE4B3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5" name="Gruppieren 3964">
                  <a:extLst>
                    <a:ext uri="{FF2B5EF4-FFF2-40B4-BE49-F238E27FC236}">
                      <a16:creationId xmlns:a16="http://schemas.microsoft.com/office/drawing/2014/main" id="{56C8F435-C4E8-4204-9945-EF8502E07D4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93" name="Ellipse 3992">
                    <a:extLst>
                      <a:ext uri="{FF2B5EF4-FFF2-40B4-BE49-F238E27FC236}">
                        <a16:creationId xmlns:a16="http://schemas.microsoft.com/office/drawing/2014/main" id="{EC300801-8CE4-08FF-5734-4AD1CF5E8FB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4" name="Additionszeichen 3993">
                    <a:extLst>
                      <a:ext uri="{FF2B5EF4-FFF2-40B4-BE49-F238E27FC236}">
                        <a16:creationId xmlns:a16="http://schemas.microsoft.com/office/drawing/2014/main" id="{72C304DA-790D-9B5F-5E77-AFA2D0AF535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6" name="Gruppieren 3965">
                  <a:extLst>
                    <a:ext uri="{FF2B5EF4-FFF2-40B4-BE49-F238E27FC236}">
                      <a16:creationId xmlns:a16="http://schemas.microsoft.com/office/drawing/2014/main" id="{7C0EEB00-51DE-E5D4-9F9D-B92BE00BF33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91" name="Ellipse 3990">
                    <a:extLst>
                      <a:ext uri="{FF2B5EF4-FFF2-40B4-BE49-F238E27FC236}">
                        <a16:creationId xmlns:a16="http://schemas.microsoft.com/office/drawing/2014/main" id="{94083409-937D-3F2E-0EC1-82BF4B454EB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2" name="Additionszeichen 3991">
                    <a:extLst>
                      <a:ext uri="{FF2B5EF4-FFF2-40B4-BE49-F238E27FC236}">
                        <a16:creationId xmlns:a16="http://schemas.microsoft.com/office/drawing/2014/main" id="{E7CA66CA-3BC7-B1E7-0702-CF9771D5D2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7" name="Gruppieren 3966">
                  <a:extLst>
                    <a:ext uri="{FF2B5EF4-FFF2-40B4-BE49-F238E27FC236}">
                      <a16:creationId xmlns:a16="http://schemas.microsoft.com/office/drawing/2014/main" id="{7F722FB4-B598-28A5-A32D-0C329672F77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89" name="Ellipse 3988">
                    <a:extLst>
                      <a:ext uri="{FF2B5EF4-FFF2-40B4-BE49-F238E27FC236}">
                        <a16:creationId xmlns:a16="http://schemas.microsoft.com/office/drawing/2014/main" id="{151004A1-0827-F708-26AB-50B7FB75C95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0" name="Additionszeichen 3989">
                    <a:extLst>
                      <a:ext uri="{FF2B5EF4-FFF2-40B4-BE49-F238E27FC236}">
                        <a16:creationId xmlns:a16="http://schemas.microsoft.com/office/drawing/2014/main" id="{80A10851-464C-C9BE-2592-671301CCCF1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8" name="Gruppieren 3967">
                  <a:extLst>
                    <a:ext uri="{FF2B5EF4-FFF2-40B4-BE49-F238E27FC236}">
                      <a16:creationId xmlns:a16="http://schemas.microsoft.com/office/drawing/2014/main" id="{FB3D2C91-7179-E397-0D31-53FE379A184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87" name="Ellipse 3986">
                    <a:extLst>
                      <a:ext uri="{FF2B5EF4-FFF2-40B4-BE49-F238E27FC236}">
                        <a16:creationId xmlns:a16="http://schemas.microsoft.com/office/drawing/2014/main" id="{E4CE3CBC-21CC-43A9-6CEA-76C77DF89D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88" name="Additionszeichen 3987">
                    <a:extLst>
                      <a:ext uri="{FF2B5EF4-FFF2-40B4-BE49-F238E27FC236}">
                        <a16:creationId xmlns:a16="http://schemas.microsoft.com/office/drawing/2014/main" id="{461D487E-607A-07EE-F442-9A7F52D7348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9" name="Gruppieren 3968">
                  <a:extLst>
                    <a:ext uri="{FF2B5EF4-FFF2-40B4-BE49-F238E27FC236}">
                      <a16:creationId xmlns:a16="http://schemas.microsoft.com/office/drawing/2014/main" id="{5ED22876-5AD0-1FE8-A9D9-8769838380D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85" name="Ellipse 3984">
                    <a:extLst>
                      <a:ext uri="{FF2B5EF4-FFF2-40B4-BE49-F238E27FC236}">
                        <a16:creationId xmlns:a16="http://schemas.microsoft.com/office/drawing/2014/main" id="{E3A7FE6D-BBC2-C6F7-BBBD-D60DF855691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86" name="Additionszeichen 3985">
                    <a:extLst>
                      <a:ext uri="{FF2B5EF4-FFF2-40B4-BE49-F238E27FC236}">
                        <a16:creationId xmlns:a16="http://schemas.microsoft.com/office/drawing/2014/main" id="{A5A332F1-9ABA-0415-A1FE-434CD5ECBD9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70" name="Gruppieren 3969">
                  <a:extLst>
                    <a:ext uri="{FF2B5EF4-FFF2-40B4-BE49-F238E27FC236}">
                      <a16:creationId xmlns:a16="http://schemas.microsoft.com/office/drawing/2014/main" id="{7E4280B3-9A74-0F92-59DA-4B51D3CD81C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83" name="Ellipse 3982">
                    <a:extLst>
                      <a:ext uri="{FF2B5EF4-FFF2-40B4-BE49-F238E27FC236}">
                        <a16:creationId xmlns:a16="http://schemas.microsoft.com/office/drawing/2014/main" id="{31F4A80A-8422-B4D4-E07E-0CFFC1BEA6F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84" name="Additionszeichen 3983">
                    <a:extLst>
                      <a:ext uri="{FF2B5EF4-FFF2-40B4-BE49-F238E27FC236}">
                        <a16:creationId xmlns:a16="http://schemas.microsoft.com/office/drawing/2014/main" id="{EB5C44E1-434C-8718-1A27-93019EE339A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971" name="Ellipse 3970">
                  <a:extLst>
                    <a:ext uri="{FF2B5EF4-FFF2-40B4-BE49-F238E27FC236}">
                      <a16:creationId xmlns:a16="http://schemas.microsoft.com/office/drawing/2014/main" id="{91D707EF-DCDD-06D6-3CC5-A1EF4207747E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72" name="Ellipse 3971">
                  <a:extLst>
                    <a:ext uri="{FF2B5EF4-FFF2-40B4-BE49-F238E27FC236}">
                      <a16:creationId xmlns:a16="http://schemas.microsoft.com/office/drawing/2014/main" id="{55A07FB7-BF0F-88D5-8450-14984E467600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73" name="Ellipse 3972">
                  <a:extLst>
                    <a:ext uri="{FF2B5EF4-FFF2-40B4-BE49-F238E27FC236}">
                      <a16:creationId xmlns:a16="http://schemas.microsoft.com/office/drawing/2014/main" id="{BAF040FB-AD43-4174-EBC3-29FC6C95A4F9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74" name="Ellipse 3973">
                  <a:extLst>
                    <a:ext uri="{FF2B5EF4-FFF2-40B4-BE49-F238E27FC236}">
                      <a16:creationId xmlns:a16="http://schemas.microsoft.com/office/drawing/2014/main" id="{286689C5-F724-7D94-4840-93D47F393B51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75" name="Ellipse 3974">
                  <a:extLst>
                    <a:ext uri="{FF2B5EF4-FFF2-40B4-BE49-F238E27FC236}">
                      <a16:creationId xmlns:a16="http://schemas.microsoft.com/office/drawing/2014/main" id="{F6C8A7BC-D709-B8E3-8654-BEE37FA42189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76" name="Ellipse 3975">
                  <a:extLst>
                    <a:ext uri="{FF2B5EF4-FFF2-40B4-BE49-F238E27FC236}">
                      <a16:creationId xmlns:a16="http://schemas.microsoft.com/office/drawing/2014/main" id="{DC530122-F6BB-1540-03B6-97295BAE044F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77" name="Ellipse 3976">
                  <a:extLst>
                    <a:ext uri="{FF2B5EF4-FFF2-40B4-BE49-F238E27FC236}">
                      <a16:creationId xmlns:a16="http://schemas.microsoft.com/office/drawing/2014/main" id="{EE8E8471-1CB3-472E-E1E3-A0B038999D20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78" name="Ellipse 3977">
                  <a:extLst>
                    <a:ext uri="{FF2B5EF4-FFF2-40B4-BE49-F238E27FC236}">
                      <a16:creationId xmlns:a16="http://schemas.microsoft.com/office/drawing/2014/main" id="{B637C4D5-40BB-AF38-2783-2A1E7FDC20F8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79" name="Ellipse 3978">
                  <a:extLst>
                    <a:ext uri="{FF2B5EF4-FFF2-40B4-BE49-F238E27FC236}">
                      <a16:creationId xmlns:a16="http://schemas.microsoft.com/office/drawing/2014/main" id="{5A9E5D04-02F6-7AF8-734F-14F5912A464D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80" name="Ellipse 3979">
                  <a:extLst>
                    <a:ext uri="{FF2B5EF4-FFF2-40B4-BE49-F238E27FC236}">
                      <a16:creationId xmlns:a16="http://schemas.microsoft.com/office/drawing/2014/main" id="{3AB2A322-5569-5D57-25F8-6831624DB3E5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81" name="Ellipse 3980">
                  <a:extLst>
                    <a:ext uri="{FF2B5EF4-FFF2-40B4-BE49-F238E27FC236}">
                      <a16:creationId xmlns:a16="http://schemas.microsoft.com/office/drawing/2014/main" id="{35C17CE6-1540-D431-E449-0F2618A3BC7B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82" name="Ellipse 3981">
                  <a:extLst>
                    <a:ext uri="{FF2B5EF4-FFF2-40B4-BE49-F238E27FC236}">
                      <a16:creationId xmlns:a16="http://schemas.microsoft.com/office/drawing/2014/main" id="{DBB9BAA0-D873-2B31-91EE-95EE18C98880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956" name="L-Schale">
                <a:extLst>
                  <a:ext uri="{FF2B5EF4-FFF2-40B4-BE49-F238E27FC236}">
                    <a16:creationId xmlns:a16="http://schemas.microsoft.com/office/drawing/2014/main" id="{A468CBA0-8FCD-1DB0-3E26-CFBDBE803320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57" name="M-Schale">
                <a:extLst>
                  <a:ext uri="{FF2B5EF4-FFF2-40B4-BE49-F238E27FC236}">
                    <a16:creationId xmlns:a16="http://schemas.microsoft.com/office/drawing/2014/main" id="{EF28855B-3FAA-07E4-13BC-A5BC97B77ACC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18" name="Gruppieren 3917">
              <a:extLst>
                <a:ext uri="{FF2B5EF4-FFF2-40B4-BE49-F238E27FC236}">
                  <a16:creationId xmlns:a16="http://schemas.microsoft.com/office/drawing/2014/main" id="{F91AEB28-417E-3ADE-D329-D47C60862470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3952" name="Ellipse 3951">
                <a:extLst>
                  <a:ext uri="{FF2B5EF4-FFF2-40B4-BE49-F238E27FC236}">
                    <a16:creationId xmlns:a16="http://schemas.microsoft.com/office/drawing/2014/main" id="{21BFB6AF-A29B-5A58-2364-A1DE5851B21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53" name="Minuszeichen 3952">
                <a:extLst>
                  <a:ext uri="{FF2B5EF4-FFF2-40B4-BE49-F238E27FC236}">
                    <a16:creationId xmlns:a16="http://schemas.microsoft.com/office/drawing/2014/main" id="{F6C57809-9386-6F90-91A9-304DF47A1E3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19" name="Gruppieren 3918">
              <a:extLst>
                <a:ext uri="{FF2B5EF4-FFF2-40B4-BE49-F238E27FC236}">
                  <a16:creationId xmlns:a16="http://schemas.microsoft.com/office/drawing/2014/main" id="{6C219145-0499-E3E0-AC20-54DF131185D5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3950" name="Ellipse 3949">
                <a:extLst>
                  <a:ext uri="{FF2B5EF4-FFF2-40B4-BE49-F238E27FC236}">
                    <a16:creationId xmlns:a16="http://schemas.microsoft.com/office/drawing/2014/main" id="{A5B07D68-5E3B-A100-AC54-90E420A7CE5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51" name="Minuszeichen 3950">
                <a:extLst>
                  <a:ext uri="{FF2B5EF4-FFF2-40B4-BE49-F238E27FC236}">
                    <a16:creationId xmlns:a16="http://schemas.microsoft.com/office/drawing/2014/main" id="{8BDF819D-0276-4A41-0C16-6B535458A3F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0" name="Gruppieren 3919">
              <a:extLst>
                <a:ext uri="{FF2B5EF4-FFF2-40B4-BE49-F238E27FC236}">
                  <a16:creationId xmlns:a16="http://schemas.microsoft.com/office/drawing/2014/main" id="{A048DAF0-E8EC-5774-E675-B9E831657577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3948" name="Ellipse 3947">
                <a:extLst>
                  <a:ext uri="{FF2B5EF4-FFF2-40B4-BE49-F238E27FC236}">
                    <a16:creationId xmlns:a16="http://schemas.microsoft.com/office/drawing/2014/main" id="{38391CFE-9402-C04F-99BD-01E15C541C0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49" name="Minuszeichen 3948">
                <a:extLst>
                  <a:ext uri="{FF2B5EF4-FFF2-40B4-BE49-F238E27FC236}">
                    <a16:creationId xmlns:a16="http://schemas.microsoft.com/office/drawing/2014/main" id="{E8880357-FAE3-4B72-1944-BB16015394D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1" name="Gruppieren 3920">
              <a:extLst>
                <a:ext uri="{FF2B5EF4-FFF2-40B4-BE49-F238E27FC236}">
                  <a16:creationId xmlns:a16="http://schemas.microsoft.com/office/drawing/2014/main" id="{5F14E8DD-CC7F-C37B-EA0D-924A84EC07CE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3946" name="Ellipse 3945">
                <a:extLst>
                  <a:ext uri="{FF2B5EF4-FFF2-40B4-BE49-F238E27FC236}">
                    <a16:creationId xmlns:a16="http://schemas.microsoft.com/office/drawing/2014/main" id="{643A6543-2E96-CF8D-B75A-662D77F4ED2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47" name="Minuszeichen 3946">
                <a:extLst>
                  <a:ext uri="{FF2B5EF4-FFF2-40B4-BE49-F238E27FC236}">
                    <a16:creationId xmlns:a16="http://schemas.microsoft.com/office/drawing/2014/main" id="{E4A2AD46-D594-7B42-3C24-D21959326B0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2" name="Gruppieren 3921">
              <a:extLst>
                <a:ext uri="{FF2B5EF4-FFF2-40B4-BE49-F238E27FC236}">
                  <a16:creationId xmlns:a16="http://schemas.microsoft.com/office/drawing/2014/main" id="{A4D24E3B-3DE6-8C64-CFB8-E1F20CD32E6B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3944" name="Ellipse 3943">
                <a:extLst>
                  <a:ext uri="{FF2B5EF4-FFF2-40B4-BE49-F238E27FC236}">
                    <a16:creationId xmlns:a16="http://schemas.microsoft.com/office/drawing/2014/main" id="{E2643530-4DE1-E07D-1306-7D05F2298B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45" name="Minuszeichen 3944">
                <a:extLst>
                  <a:ext uri="{FF2B5EF4-FFF2-40B4-BE49-F238E27FC236}">
                    <a16:creationId xmlns:a16="http://schemas.microsoft.com/office/drawing/2014/main" id="{E3B00674-3FD3-8894-D23D-13BEE7C1BBE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3" name="Gruppieren 3922">
              <a:extLst>
                <a:ext uri="{FF2B5EF4-FFF2-40B4-BE49-F238E27FC236}">
                  <a16:creationId xmlns:a16="http://schemas.microsoft.com/office/drawing/2014/main" id="{BF8FDAF2-9C35-4CC7-2466-5719E40AA4D4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3942" name="Ellipse 3941">
                <a:extLst>
                  <a:ext uri="{FF2B5EF4-FFF2-40B4-BE49-F238E27FC236}">
                    <a16:creationId xmlns:a16="http://schemas.microsoft.com/office/drawing/2014/main" id="{0582D38E-46C3-1482-4753-3E3898B9D05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43" name="Minuszeichen 3942">
                <a:extLst>
                  <a:ext uri="{FF2B5EF4-FFF2-40B4-BE49-F238E27FC236}">
                    <a16:creationId xmlns:a16="http://schemas.microsoft.com/office/drawing/2014/main" id="{F7027E26-CB93-D893-80C4-E47AECA7DA6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4" name="Gruppieren 3923">
              <a:extLst>
                <a:ext uri="{FF2B5EF4-FFF2-40B4-BE49-F238E27FC236}">
                  <a16:creationId xmlns:a16="http://schemas.microsoft.com/office/drawing/2014/main" id="{7960E029-C00B-2BDA-C16E-68A43849A263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3940" name="Ellipse 3939">
                <a:extLst>
                  <a:ext uri="{FF2B5EF4-FFF2-40B4-BE49-F238E27FC236}">
                    <a16:creationId xmlns:a16="http://schemas.microsoft.com/office/drawing/2014/main" id="{8332DA2A-EE79-0045-4349-8B03177E807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41" name="Minuszeichen 3940">
                <a:extLst>
                  <a:ext uri="{FF2B5EF4-FFF2-40B4-BE49-F238E27FC236}">
                    <a16:creationId xmlns:a16="http://schemas.microsoft.com/office/drawing/2014/main" id="{8C44F482-4441-531D-CA1F-9270A16505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5" name="Gruppieren 3924">
              <a:extLst>
                <a:ext uri="{FF2B5EF4-FFF2-40B4-BE49-F238E27FC236}">
                  <a16:creationId xmlns:a16="http://schemas.microsoft.com/office/drawing/2014/main" id="{F82DE64D-83C7-C33D-A7D4-411F32F69D71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3938" name="Ellipse 3937">
                <a:extLst>
                  <a:ext uri="{FF2B5EF4-FFF2-40B4-BE49-F238E27FC236}">
                    <a16:creationId xmlns:a16="http://schemas.microsoft.com/office/drawing/2014/main" id="{53764B44-7771-D7BE-9CAA-6C240E75715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39" name="Minuszeichen 3938">
                <a:extLst>
                  <a:ext uri="{FF2B5EF4-FFF2-40B4-BE49-F238E27FC236}">
                    <a16:creationId xmlns:a16="http://schemas.microsoft.com/office/drawing/2014/main" id="{EC5494E5-2952-4763-3283-DD84458725D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6" name="Gruppieren 3925">
              <a:extLst>
                <a:ext uri="{FF2B5EF4-FFF2-40B4-BE49-F238E27FC236}">
                  <a16:creationId xmlns:a16="http://schemas.microsoft.com/office/drawing/2014/main" id="{14836533-BE16-29E7-71E3-55EA1547ADC2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3936" name="Ellipse 3935">
                <a:extLst>
                  <a:ext uri="{FF2B5EF4-FFF2-40B4-BE49-F238E27FC236}">
                    <a16:creationId xmlns:a16="http://schemas.microsoft.com/office/drawing/2014/main" id="{F73B1CC0-FD53-E727-28B7-C1E5F7B4566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37" name="Minuszeichen 3936">
                <a:extLst>
                  <a:ext uri="{FF2B5EF4-FFF2-40B4-BE49-F238E27FC236}">
                    <a16:creationId xmlns:a16="http://schemas.microsoft.com/office/drawing/2014/main" id="{6E9FB37B-25B0-1675-4B33-2BA7074D861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7" name="Gruppieren 3926">
              <a:extLst>
                <a:ext uri="{FF2B5EF4-FFF2-40B4-BE49-F238E27FC236}">
                  <a16:creationId xmlns:a16="http://schemas.microsoft.com/office/drawing/2014/main" id="{55800D12-1A67-F32C-3D16-5459DD754E22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3934" name="Ellipse 3933">
                <a:extLst>
                  <a:ext uri="{FF2B5EF4-FFF2-40B4-BE49-F238E27FC236}">
                    <a16:creationId xmlns:a16="http://schemas.microsoft.com/office/drawing/2014/main" id="{D85802D9-6C17-9F26-075A-60BDA62EC1C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35" name="Minuszeichen 3934">
                <a:extLst>
                  <a:ext uri="{FF2B5EF4-FFF2-40B4-BE49-F238E27FC236}">
                    <a16:creationId xmlns:a16="http://schemas.microsoft.com/office/drawing/2014/main" id="{607D4AC4-4B68-0F63-0315-CD68D9D717D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8" name="Gruppieren 3927">
              <a:extLst>
                <a:ext uri="{FF2B5EF4-FFF2-40B4-BE49-F238E27FC236}">
                  <a16:creationId xmlns:a16="http://schemas.microsoft.com/office/drawing/2014/main" id="{717A3AB3-DFFF-9C51-C250-0B82B620C90F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3932" name="Ellipse 3931">
                <a:extLst>
                  <a:ext uri="{FF2B5EF4-FFF2-40B4-BE49-F238E27FC236}">
                    <a16:creationId xmlns:a16="http://schemas.microsoft.com/office/drawing/2014/main" id="{A3756349-93F3-98A7-47E4-ED96E167C1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33" name="Minuszeichen 3932">
                <a:extLst>
                  <a:ext uri="{FF2B5EF4-FFF2-40B4-BE49-F238E27FC236}">
                    <a16:creationId xmlns:a16="http://schemas.microsoft.com/office/drawing/2014/main" id="{AF8BADC6-42B7-EF10-C36F-EFA5793ABAE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9" name="Gruppieren 3928">
              <a:extLst>
                <a:ext uri="{FF2B5EF4-FFF2-40B4-BE49-F238E27FC236}">
                  <a16:creationId xmlns:a16="http://schemas.microsoft.com/office/drawing/2014/main" id="{2183B32B-16EE-65E7-E198-EBA9A6E17420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930" name="Ellipse 3929">
                <a:extLst>
                  <a:ext uri="{FF2B5EF4-FFF2-40B4-BE49-F238E27FC236}">
                    <a16:creationId xmlns:a16="http://schemas.microsoft.com/office/drawing/2014/main" id="{544D9EF4-D6D5-CB6A-F5DE-6F3F54555B2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31" name="Minuszeichen 3930">
                <a:extLst>
                  <a:ext uri="{FF2B5EF4-FFF2-40B4-BE49-F238E27FC236}">
                    <a16:creationId xmlns:a16="http://schemas.microsoft.com/office/drawing/2014/main" id="{2692E194-2D2F-A5B4-0C6D-C5CAD06E7E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007" name="Gruppieren 4006">
            <a:extLst>
              <a:ext uri="{FF2B5EF4-FFF2-40B4-BE49-F238E27FC236}">
                <a16:creationId xmlns:a16="http://schemas.microsoft.com/office/drawing/2014/main" id="{D34375F0-3334-CACE-5F7A-8C74A67E23B4}"/>
              </a:ext>
            </a:extLst>
          </p:cNvPr>
          <p:cNvGrpSpPr>
            <a:grpSpLocks noChangeAspect="1"/>
          </p:cNvGrpSpPr>
          <p:nvPr/>
        </p:nvGrpSpPr>
        <p:grpSpPr>
          <a:xfrm>
            <a:off x="208022" y="1391134"/>
            <a:ext cx="944149" cy="979578"/>
            <a:chOff x="3576000" y="816426"/>
            <a:chExt cx="5040000" cy="5229127"/>
          </a:xfrm>
        </p:grpSpPr>
        <p:grpSp>
          <p:nvGrpSpPr>
            <p:cNvPr id="4008" name="Magnesium ohne e-">
              <a:extLst>
                <a:ext uri="{FF2B5EF4-FFF2-40B4-BE49-F238E27FC236}">
                  <a16:creationId xmlns:a16="http://schemas.microsoft.com/office/drawing/2014/main" id="{CCCE3050-183B-69C4-829A-E7E75AAAB198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045" name="K-Schale">
                <a:extLst>
                  <a:ext uri="{FF2B5EF4-FFF2-40B4-BE49-F238E27FC236}">
                    <a16:creationId xmlns:a16="http://schemas.microsoft.com/office/drawing/2014/main" id="{2F58CF1A-7379-1A0D-A66C-403CC11F6113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046" name="Atomkern mit Protonen und Neutronen">
                <a:extLst>
                  <a:ext uri="{FF2B5EF4-FFF2-40B4-BE49-F238E27FC236}">
                    <a16:creationId xmlns:a16="http://schemas.microsoft.com/office/drawing/2014/main" id="{A7110769-5FA4-8F04-54B8-6AA84B38FA4F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049" name="Atomkern">
                  <a:extLst>
                    <a:ext uri="{FF2B5EF4-FFF2-40B4-BE49-F238E27FC236}">
                      <a16:creationId xmlns:a16="http://schemas.microsoft.com/office/drawing/2014/main" id="{5DDADA73-99F5-4BE0-1101-28603E6523D5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050" name="Gruppieren 4049">
                  <a:extLst>
                    <a:ext uri="{FF2B5EF4-FFF2-40B4-BE49-F238E27FC236}">
                      <a16:creationId xmlns:a16="http://schemas.microsoft.com/office/drawing/2014/main" id="{26E7F6C4-51C6-35A0-4CC5-3FBCA322E9F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96" name="Ellipse 4095">
                    <a:extLst>
                      <a:ext uri="{FF2B5EF4-FFF2-40B4-BE49-F238E27FC236}">
                        <a16:creationId xmlns:a16="http://schemas.microsoft.com/office/drawing/2014/main" id="{D56B927C-64DB-2899-79EB-0C5BCAA4FA6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97" name="Additionszeichen 4096">
                    <a:extLst>
                      <a:ext uri="{FF2B5EF4-FFF2-40B4-BE49-F238E27FC236}">
                        <a16:creationId xmlns:a16="http://schemas.microsoft.com/office/drawing/2014/main" id="{75D68B48-7E77-94E9-7324-CE786EFBFD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1" name="Gruppieren 4050">
                  <a:extLst>
                    <a:ext uri="{FF2B5EF4-FFF2-40B4-BE49-F238E27FC236}">
                      <a16:creationId xmlns:a16="http://schemas.microsoft.com/office/drawing/2014/main" id="{9896014E-3C1C-AAA8-4AED-2F5F3CDCBD5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94" name="Ellipse 4093">
                    <a:extLst>
                      <a:ext uri="{FF2B5EF4-FFF2-40B4-BE49-F238E27FC236}">
                        <a16:creationId xmlns:a16="http://schemas.microsoft.com/office/drawing/2014/main" id="{736537EB-1E4B-FECD-B827-5A6AD0BB943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95" name="Additionszeichen 4094">
                    <a:extLst>
                      <a:ext uri="{FF2B5EF4-FFF2-40B4-BE49-F238E27FC236}">
                        <a16:creationId xmlns:a16="http://schemas.microsoft.com/office/drawing/2014/main" id="{0DD1F122-46DD-30F4-95F2-5585017C79F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2" name="Gruppieren 4051">
                  <a:extLst>
                    <a:ext uri="{FF2B5EF4-FFF2-40B4-BE49-F238E27FC236}">
                      <a16:creationId xmlns:a16="http://schemas.microsoft.com/office/drawing/2014/main" id="{3681E192-9E03-3C45-E49C-06E8B31C4A7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92" name="Ellipse 4091">
                    <a:extLst>
                      <a:ext uri="{FF2B5EF4-FFF2-40B4-BE49-F238E27FC236}">
                        <a16:creationId xmlns:a16="http://schemas.microsoft.com/office/drawing/2014/main" id="{0AD7E0E4-35EB-DC0F-0FF1-A3AE6F4BAF9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93" name="Additionszeichen 4092">
                    <a:extLst>
                      <a:ext uri="{FF2B5EF4-FFF2-40B4-BE49-F238E27FC236}">
                        <a16:creationId xmlns:a16="http://schemas.microsoft.com/office/drawing/2014/main" id="{550A3B2C-68A8-0B15-1332-D2A0091D7DA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3" name="Gruppieren 4052">
                  <a:extLst>
                    <a:ext uri="{FF2B5EF4-FFF2-40B4-BE49-F238E27FC236}">
                      <a16:creationId xmlns:a16="http://schemas.microsoft.com/office/drawing/2014/main" id="{135FDB9C-FABA-C291-2A44-30EEAFAA510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90" name="Ellipse 4089">
                    <a:extLst>
                      <a:ext uri="{FF2B5EF4-FFF2-40B4-BE49-F238E27FC236}">
                        <a16:creationId xmlns:a16="http://schemas.microsoft.com/office/drawing/2014/main" id="{21333418-9A38-622B-0015-655BF22584E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91" name="Additionszeichen 4090">
                    <a:extLst>
                      <a:ext uri="{FF2B5EF4-FFF2-40B4-BE49-F238E27FC236}">
                        <a16:creationId xmlns:a16="http://schemas.microsoft.com/office/drawing/2014/main" id="{C2DA215E-A6B3-E9CF-9448-CAE03583F63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4" name="Gruppieren 4053">
                  <a:extLst>
                    <a:ext uri="{FF2B5EF4-FFF2-40B4-BE49-F238E27FC236}">
                      <a16:creationId xmlns:a16="http://schemas.microsoft.com/office/drawing/2014/main" id="{AD6FF555-776F-70DC-C5AC-0988CB965B1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88" name="Ellipse 4087">
                    <a:extLst>
                      <a:ext uri="{FF2B5EF4-FFF2-40B4-BE49-F238E27FC236}">
                        <a16:creationId xmlns:a16="http://schemas.microsoft.com/office/drawing/2014/main" id="{0820AF3C-5D10-95AC-DDEC-1143F78253A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9" name="Additionszeichen 4088">
                    <a:extLst>
                      <a:ext uri="{FF2B5EF4-FFF2-40B4-BE49-F238E27FC236}">
                        <a16:creationId xmlns:a16="http://schemas.microsoft.com/office/drawing/2014/main" id="{3435C2EA-B592-67C1-6048-052BDD0A42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5" name="Gruppieren 4054">
                  <a:extLst>
                    <a:ext uri="{FF2B5EF4-FFF2-40B4-BE49-F238E27FC236}">
                      <a16:creationId xmlns:a16="http://schemas.microsoft.com/office/drawing/2014/main" id="{E1124FAB-2C26-B785-9F21-207C2F90F15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86" name="Ellipse 4085">
                    <a:extLst>
                      <a:ext uri="{FF2B5EF4-FFF2-40B4-BE49-F238E27FC236}">
                        <a16:creationId xmlns:a16="http://schemas.microsoft.com/office/drawing/2014/main" id="{81A91919-B379-EF10-E412-28A69399A6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7" name="Additionszeichen 4086">
                    <a:extLst>
                      <a:ext uri="{FF2B5EF4-FFF2-40B4-BE49-F238E27FC236}">
                        <a16:creationId xmlns:a16="http://schemas.microsoft.com/office/drawing/2014/main" id="{79137813-0B4A-F79B-4BE9-F4122EAEEB3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6" name="Gruppieren 4055">
                  <a:extLst>
                    <a:ext uri="{FF2B5EF4-FFF2-40B4-BE49-F238E27FC236}">
                      <a16:creationId xmlns:a16="http://schemas.microsoft.com/office/drawing/2014/main" id="{25E46BFF-8679-0C0D-78EC-CC6D738D276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84" name="Ellipse 4083">
                    <a:extLst>
                      <a:ext uri="{FF2B5EF4-FFF2-40B4-BE49-F238E27FC236}">
                        <a16:creationId xmlns:a16="http://schemas.microsoft.com/office/drawing/2014/main" id="{8EDCE5B9-139E-8B0A-503A-16F1725A135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5" name="Additionszeichen 4084">
                    <a:extLst>
                      <a:ext uri="{FF2B5EF4-FFF2-40B4-BE49-F238E27FC236}">
                        <a16:creationId xmlns:a16="http://schemas.microsoft.com/office/drawing/2014/main" id="{0FA3239F-481E-77C0-5544-064A78284B5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7" name="Gruppieren 4056">
                  <a:extLst>
                    <a:ext uri="{FF2B5EF4-FFF2-40B4-BE49-F238E27FC236}">
                      <a16:creationId xmlns:a16="http://schemas.microsoft.com/office/drawing/2014/main" id="{1C16B98E-AE94-D747-6C36-D5327E817D9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82" name="Ellipse 4081">
                    <a:extLst>
                      <a:ext uri="{FF2B5EF4-FFF2-40B4-BE49-F238E27FC236}">
                        <a16:creationId xmlns:a16="http://schemas.microsoft.com/office/drawing/2014/main" id="{9DCAEC34-5D20-7719-DBDB-ACFE0FEAE11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3" name="Additionszeichen 4082">
                    <a:extLst>
                      <a:ext uri="{FF2B5EF4-FFF2-40B4-BE49-F238E27FC236}">
                        <a16:creationId xmlns:a16="http://schemas.microsoft.com/office/drawing/2014/main" id="{3DEB4E02-DE07-4DA7-54D4-B029284FCAE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8" name="Gruppieren 4057">
                  <a:extLst>
                    <a:ext uri="{FF2B5EF4-FFF2-40B4-BE49-F238E27FC236}">
                      <a16:creationId xmlns:a16="http://schemas.microsoft.com/office/drawing/2014/main" id="{67B99817-872D-AC32-713B-58FFE277092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80" name="Ellipse 4079">
                    <a:extLst>
                      <a:ext uri="{FF2B5EF4-FFF2-40B4-BE49-F238E27FC236}">
                        <a16:creationId xmlns:a16="http://schemas.microsoft.com/office/drawing/2014/main" id="{C21BCFD5-C311-B157-6FA9-69DE3D0AC8B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1" name="Additionszeichen 4080">
                    <a:extLst>
                      <a:ext uri="{FF2B5EF4-FFF2-40B4-BE49-F238E27FC236}">
                        <a16:creationId xmlns:a16="http://schemas.microsoft.com/office/drawing/2014/main" id="{BCBA5BE8-7E9A-819D-CBFF-E64846B7AA9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9" name="Gruppieren 4058">
                  <a:extLst>
                    <a:ext uri="{FF2B5EF4-FFF2-40B4-BE49-F238E27FC236}">
                      <a16:creationId xmlns:a16="http://schemas.microsoft.com/office/drawing/2014/main" id="{275578C1-3231-3952-C63D-84407461238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78" name="Ellipse 4077">
                    <a:extLst>
                      <a:ext uri="{FF2B5EF4-FFF2-40B4-BE49-F238E27FC236}">
                        <a16:creationId xmlns:a16="http://schemas.microsoft.com/office/drawing/2014/main" id="{F11C1FAB-B2D2-440A-DFDD-0CAB700598B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79" name="Additionszeichen 4078">
                    <a:extLst>
                      <a:ext uri="{FF2B5EF4-FFF2-40B4-BE49-F238E27FC236}">
                        <a16:creationId xmlns:a16="http://schemas.microsoft.com/office/drawing/2014/main" id="{3D942CAA-8A84-358C-D48E-B44C8CD3C8A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60" name="Gruppieren 4059">
                  <a:extLst>
                    <a:ext uri="{FF2B5EF4-FFF2-40B4-BE49-F238E27FC236}">
                      <a16:creationId xmlns:a16="http://schemas.microsoft.com/office/drawing/2014/main" id="{763BD5AF-A56F-1D34-58EE-6A75FF4FB14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76" name="Ellipse 4075">
                    <a:extLst>
                      <a:ext uri="{FF2B5EF4-FFF2-40B4-BE49-F238E27FC236}">
                        <a16:creationId xmlns:a16="http://schemas.microsoft.com/office/drawing/2014/main" id="{DFBBF408-5F01-22A0-539A-3E379ED825C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77" name="Additionszeichen 4076">
                    <a:extLst>
                      <a:ext uri="{FF2B5EF4-FFF2-40B4-BE49-F238E27FC236}">
                        <a16:creationId xmlns:a16="http://schemas.microsoft.com/office/drawing/2014/main" id="{920B0673-4867-A70D-5EC0-5D406E3342B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61" name="Gruppieren 4060">
                  <a:extLst>
                    <a:ext uri="{FF2B5EF4-FFF2-40B4-BE49-F238E27FC236}">
                      <a16:creationId xmlns:a16="http://schemas.microsoft.com/office/drawing/2014/main" id="{74E93034-6448-124F-E8C6-E8F43A5C6E2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74" name="Ellipse 4073">
                    <a:extLst>
                      <a:ext uri="{FF2B5EF4-FFF2-40B4-BE49-F238E27FC236}">
                        <a16:creationId xmlns:a16="http://schemas.microsoft.com/office/drawing/2014/main" id="{34BDE672-AEC7-B333-7FFA-E804BC820C6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75" name="Additionszeichen 4074">
                    <a:extLst>
                      <a:ext uri="{FF2B5EF4-FFF2-40B4-BE49-F238E27FC236}">
                        <a16:creationId xmlns:a16="http://schemas.microsoft.com/office/drawing/2014/main" id="{F15C1414-17E0-793C-00CF-61B76685A6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062" name="Ellipse 4061">
                  <a:extLst>
                    <a:ext uri="{FF2B5EF4-FFF2-40B4-BE49-F238E27FC236}">
                      <a16:creationId xmlns:a16="http://schemas.microsoft.com/office/drawing/2014/main" id="{4167EC0E-3E76-4774-FD46-5798B2DD7A12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63" name="Ellipse 4062">
                  <a:extLst>
                    <a:ext uri="{FF2B5EF4-FFF2-40B4-BE49-F238E27FC236}">
                      <a16:creationId xmlns:a16="http://schemas.microsoft.com/office/drawing/2014/main" id="{BD1EF2D4-4178-96E4-49AF-FB18B6DF16E7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64" name="Ellipse 4063">
                  <a:extLst>
                    <a:ext uri="{FF2B5EF4-FFF2-40B4-BE49-F238E27FC236}">
                      <a16:creationId xmlns:a16="http://schemas.microsoft.com/office/drawing/2014/main" id="{E6FEFDDB-084A-0552-F817-4DB8F2801B4B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65" name="Ellipse 4064">
                  <a:extLst>
                    <a:ext uri="{FF2B5EF4-FFF2-40B4-BE49-F238E27FC236}">
                      <a16:creationId xmlns:a16="http://schemas.microsoft.com/office/drawing/2014/main" id="{5615F1C7-C871-BDC9-0FEB-1762FE1E0DAC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66" name="Ellipse 4065">
                  <a:extLst>
                    <a:ext uri="{FF2B5EF4-FFF2-40B4-BE49-F238E27FC236}">
                      <a16:creationId xmlns:a16="http://schemas.microsoft.com/office/drawing/2014/main" id="{C8D57D69-5492-B6CB-920F-AF10E895003E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67" name="Ellipse 4066">
                  <a:extLst>
                    <a:ext uri="{FF2B5EF4-FFF2-40B4-BE49-F238E27FC236}">
                      <a16:creationId xmlns:a16="http://schemas.microsoft.com/office/drawing/2014/main" id="{D0D88E1D-692B-70EE-1C92-2E90DAC588E4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68" name="Ellipse 4067">
                  <a:extLst>
                    <a:ext uri="{FF2B5EF4-FFF2-40B4-BE49-F238E27FC236}">
                      <a16:creationId xmlns:a16="http://schemas.microsoft.com/office/drawing/2014/main" id="{FA0BB78C-BFB1-CF43-3313-0A0AE6CC4A9C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69" name="Ellipse 4068">
                  <a:extLst>
                    <a:ext uri="{FF2B5EF4-FFF2-40B4-BE49-F238E27FC236}">
                      <a16:creationId xmlns:a16="http://schemas.microsoft.com/office/drawing/2014/main" id="{80899806-844F-39AF-001C-B5C01DA03BA2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70" name="Ellipse 4069">
                  <a:extLst>
                    <a:ext uri="{FF2B5EF4-FFF2-40B4-BE49-F238E27FC236}">
                      <a16:creationId xmlns:a16="http://schemas.microsoft.com/office/drawing/2014/main" id="{E17E55E0-013E-0EFE-9739-3F55E1978ADD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71" name="Ellipse 4070">
                  <a:extLst>
                    <a:ext uri="{FF2B5EF4-FFF2-40B4-BE49-F238E27FC236}">
                      <a16:creationId xmlns:a16="http://schemas.microsoft.com/office/drawing/2014/main" id="{772121AE-29C0-59DF-FC94-04E4D856214B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72" name="Ellipse 4071">
                  <a:extLst>
                    <a:ext uri="{FF2B5EF4-FFF2-40B4-BE49-F238E27FC236}">
                      <a16:creationId xmlns:a16="http://schemas.microsoft.com/office/drawing/2014/main" id="{34031BB7-D890-D311-BF03-658608271C49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73" name="Ellipse 4072">
                  <a:extLst>
                    <a:ext uri="{FF2B5EF4-FFF2-40B4-BE49-F238E27FC236}">
                      <a16:creationId xmlns:a16="http://schemas.microsoft.com/office/drawing/2014/main" id="{866C82E8-58A6-AC1B-5DAC-99A7859EFBCE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047" name="L-Schale">
                <a:extLst>
                  <a:ext uri="{FF2B5EF4-FFF2-40B4-BE49-F238E27FC236}">
                    <a16:creationId xmlns:a16="http://schemas.microsoft.com/office/drawing/2014/main" id="{D9E32E98-B756-D8DF-6B3A-49B99AB692AB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48" name="M-Schale">
                <a:extLst>
                  <a:ext uri="{FF2B5EF4-FFF2-40B4-BE49-F238E27FC236}">
                    <a16:creationId xmlns:a16="http://schemas.microsoft.com/office/drawing/2014/main" id="{3F7D5F8D-6D42-C8F2-13E9-DFFF936AB9A1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09" name="Gruppieren 4008">
              <a:extLst>
                <a:ext uri="{FF2B5EF4-FFF2-40B4-BE49-F238E27FC236}">
                  <a16:creationId xmlns:a16="http://schemas.microsoft.com/office/drawing/2014/main" id="{65F2272F-36BC-A129-A722-0F36D96B77CA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043" name="Ellipse 4042">
                <a:extLst>
                  <a:ext uri="{FF2B5EF4-FFF2-40B4-BE49-F238E27FC236}">
                    <a16:creationId xmlns:a16="http://schemas.microsoft.com/office/drawing/2014/main" id="{3F2B6EC7-B1A6-789B-6760-981067168D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44" name="Minuszeichen 4043">
                <a:extLst>
                  <a:ext uri="{FF2B5EF4-FFF2-40B4-BE49-F238E27FC236}">
                    <a16:creationId xmlns:a16="http://schemas.microsoft.com/office/drawing/2014/main" id="{E2E850D9-EE3E-3EB6-0548-7C31846A6DF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0" name="Gruppieren 4009">
              <a:extLst>
                <a:ext uri="{FF2B5EF4-FFF2-40B4-BE49-F238E27FC236}">
                  <a16:creationId xmlns:a16="http://schemas.microsoft.com/office/drawing/2014/main" id="{088EF5CA-B91B-713B-263A-B8F128591C3E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041" name="Ellipse 4040">
                <a:extLst>
                  <a:ext uri="{FF2B5EF4-FFF2-40B4-BE49-F238E27FC236}">
                    <a16:creationId xmlns:a16="http://schemas.microsoft.com/office/drawing/2014/main" id="{3921AC58-9F82-C739-804F-ACF41D58ADE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42" name="Minuszeichen 4041">
                <a:extLst>
                  <a:ext uri="{FF2B5EF4-FFF2-40B4-BE49-F238E27FC236}">
                    <a16:creationId xmlns:a16="http://schemas.microsoft.com/office/drawing/2014/main" id="{DB36DAFC-317B-369D-A314-2070C16D21F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1" name="Gruppieren 4010">
              <a:extLst>
                <a:ext uri="{FF2B5EF4-FFF2-40B4-BE49-F238E27FC236}">
                  <a16:creationId xmlns:a16="http://schemas.microsoft.com/office/drawing/2014/main" id="{0D7567A3-85C4-1A3F-6557-2D1EDF311064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039" name="Ellipse 4038">
                <a:extLst>
                  <a:ext uri="{FF2B5EF4-FFF2-40B4-BE49-F238E27FC236}">
                    <a16:creationId xmlns:a16="http://schemas.microsoft.com/office/drawing/2014/main" id="{6AF8A1B8-7F15-76F8-823A-52B838E2732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40" name="Minuszeichen 4039">
                <a:extLst>
                  <a:ext uri="{FF2B5EF4-FFF2-40B4-BE49-F238E27FC236}">
                    <a16:creationId xmlns:a16="http://schemas.microsoft.com/office/drawing/2014/main" id="{FC7C4C4B-DEC5-B7AC-D956-2EE6E28B156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2" name="Gruppieren 4011">
              <a:extLst>
                <a:ext uri="{FF2B5EF4-FFF2-40B4-BE49-F238E27FC236}">
                  <a16:creationId xmlns:a16="http://schemas.microsoft.com/office/drawing/2014/main" id="{283934A4-EDB5-1D43-B682-FB55860CBDBE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037" name="Ellipse 4036">
                <a:extLst>
                  <a:ext uri="{FF2B5EF4-FFF2-40B4-BE49-F238E27FC236}">
                    <a16:creationId xmlns:a16="http://schemas.microsoft.com/office/drawing/2014/main" id="{C6B94A8C-6DA1-D9CC-DE88-E2FF2D481D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38" name="Minuszeichen 4037">
                <a:extLst>
                  <a:ext uri="{FF2B5EF4-FFF2-40B4-BE49-F238E27FC236}">
                    <a16:creationId xmlns:a16="http://schemas.microsoft.com/office/drawing/2014/main" id="{F1091100-296F-8C7F-7587-0AF1B01871C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3" name="Gruppieren 4012">
              <a:extLst>
                <a:ext uri="{FF2B5EF4-FFF2-40B4-BE49-F238E27FC236}">
                  <a16:creationId xmlns:a16="http://schemas.microsoft.com/office/drawing/2014/main" id="{8F562B9A-D66A-F431-E05B-F6A033F1707D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035" name="Ellipse 4034">
                <a:extLst>
                  <a:ext uri="{FF2B5EF4-FFF2-40B4-BE49-F238E27FC236}">
                    <a16:creationId xmlns:a16="http://schemas.microsoft.com/office/drawing/2014/main" id="{4BC356D5-86A6-7F49-3834-18A75A28AC2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36" name="Minuszeichen 4035">
                <a:extLst>
                  <a:ext uri="{FF2B5EF4-FFF2-40B4-BE49-F238E27FC236}">
                    <a16:creationId xmlns:a16="http://schemas.microsoft.com/office/drawing/2014/main" id="{3F85A1DE-3220-50C6-7F16-DFBE7D690C0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4" name="Gruppieren 4013">
              <a:extLst>
                <a:ext uri="{FF2B5EF4-FFF2-40B4-BE49-F238E27FC236}">
                  <a16:creationId xmlns:a16="http://schemas.microsoft.com/office/drawing/2014/main" id="{3F042F7C-C1DF-FEA0-125B-C39488C51D44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033" name="Ellipse 4032">
                <a:extLst>
                  <a:ext uri="{FF2B5EF4-FFF2-40B4-BE49-F238E27FC236}">
                    <a16:creationId xmlns:a16="http://schemas.microsoft.com/office/drawing/2014/main" id="{D7E022BB-CCA5-3078-20C5-8D463692D6A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34" name="Minuszeichen 4033">
                <a:extLst>
                  <a:ext uri="{FF2B5EF4-FFF2-40B4-BE49-F238E27FC236}">
                    <a16:creationId xmlns:a16="http://schemas.microsoft.com/office/drawing/2014/main" id="{6F49D67F-E22C-A58C-6FA8-0B2CAE97DD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5" name="Gruppieren 4014">
              <a:extLst>
                <a:ext uri="{FF2B5EF4-FFF2-40B4-BE49-F238E27FC236}">
                  <a16:creationId xmlns:a16="http://schemas.microsoft.com/office/drawing/2014/main" id="{D93584C9-6E7C-852E-B8C9-2450FF526577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031" name="Ellipse 4030">
                <a:extLst>
                  <a:ext uri="{FF2B5EF4-FFF2-40B4-BE49-F238E27FC236}">
                    <a16:creationId xmlns:a16="http://schemas.microsoft.com/office/drawing/2014/main" id="{9C091937-C09B-E16C-E9D6-14B3FF0D46E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32" name="Minuszeichen 4031">
                <a:extLst>
                  <a:ext uri="{FF2B5EF4-FFF2-40B4-BE49-F238E27FC236}">
                    <a16:creationId xmlns:a16="http://schemas.microsoft.com/office/drawing/2014/main" id="{4BC818B1-AF98-C644-1F70-543514CCF6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6" name="Gruppieren 4015">
              <a:extLst>
                <a:ext uri="{FF2B5EF4-FFF2-40B4-BE49-F238E27FC236}">
                  <a16:creationId xmlns:a16="http://schemas.microsoft.com/office/drawing/2014/main" id="{D795E6FA-93C5-A87B-784A-8B3D4417638C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029" name="Ellipse 4028">
                <a:extLst>
                  <a:ext uri="{FF2B5EF4-FFF2-40B4-BE49-F238E27FC236}">
                    <a16:creationId xmlns:a16="http://schemas.microsoft.com/office/drawing/2014/main" id="{223D848A-B8B9-5742-A49D-0AF3E751D43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30" name="Minuszeichen 4029">
                <a:extLst>
                  <a:ext uri="{FF2B5EF4-FFF2-40B4-BE49-F238E27FC236}">
                    <a16:creationId xmlns:a16="http://schemas.microsoft.com/office/drawing/2014/main" id="{88674A37-6DC9-45C6-B3B4-58897FD9BBA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7" name="Gruppieren 4016">
              <a:extLst>
                <a:ext uri="{FF2B5EF4-FFF2-40B4-BE49-F238E27FC236}">
                  <a16:creationId xmlns:a16="http://schemas.microsoft.com/office/drawing/2014/main" id="{D12794C7-67A7-D464-D1BA-F98CDD73342E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027" name="Ellipse 4026">
                <a:extLst>
                  <a:ext uri="{FF2B5EF4-FFF2-40B4-BE49-F238E27FC236}">
                    <a16:creationId xmlns:a16="http://schemas.microsoft.com/office/drawing/2014/main" id="{4E218588-AE74-C99D-31C6-02F0A1FFD24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28" name="Minuszeichen 4027">
                <a:extLst>
                  <a:ext uri="{FF2B5EF4-FFF2-40B4-BE49-F238E27FC236}">
                    <a16:creationId xmlns:a16="http://schemas.microsoft.com/office/drawing/2014/main" id="{DF12F98F-8073-D15F-5F64-C870D2FEE00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8" name="Gruppieren 4017">
              <a:extLst>
                <a:ext uri="{FF2B5EF4-FFF2-40B4-BE49-F238E27FC236}">
                  <a16:creationId xmlns:a16="http://schemas.microsoft.com/office/drawing/2014/main" id="{7A10B58A-A42D-9EFD-E8BE-1CC49A071CC2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025" name="Ellipse 4024">
                <a:extLst>
                  <a:ext uri="{FF2B5EF4-FFF2-40B4-BE49-F238E27FC236}">
                    <a16:creationId xmlns:a16="http://schemas.microsoft.com/office/drawing/2014/main" id="{48DDEA48-4B83-C50F-869E-15E4892A22E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26" name="Minuszeichen 4025">
                <a:extLst>
                  <a:ext uri="{FF2B5EF4-FFF2-40B4-BE49-F238E27FC236}">
                    <a16:creationId xmlns:a16="http://schemas.microsoft.com/office/drawing/2014/main" id="{4EF64530-9B0A-5E41-BC6C-C9B229F45EE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9" name="Gruppieren 4018">
              <a:extLst>
                <a:ext uri="{FF2B5EF4-FFF2-40B4-BE49-F238E27FC236}">
                  <a16:creationId xmlns:a16="http://schemas.microsoft.com/office/drawing/2014/main" id="{48469177-F80C-FE4F-0A79-58EBFBF8B733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023" name="Ellipse 4022">
                <a:extLst>
                  <a:ext uri="{FF2B5EF4-FFF2-40B4-BE49-F238E27FC236}">
                    <a16:creationId xmlns:a16="http://schemas.microsoft.com/office/drawing/2014/main" id="{520A006E-F888-BA09-12DA-B90673640DC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24" name="Minuszeichen 4023">
                <a:extLst>
                  <a:ext uri="{FF2B5EF4-FFF2-40B4-BE49-F238E27FC236}">
                    <a16:creationId xmlns:a16="http://schemas.microsoft.com/office/drawing/2014/main" id="{C4214E09-D796-6989-B3A7-762ECA86456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20" name="Gruppieren 4019">
              <a:extLst>
                <a:ext uri="{FF2B5EF4-FFF2-40B4-BE49-F238E27FC236}">
                  <a16:creationId xmlns:a16="http://schemas.microsoft.com/office/drawing/2014/main" id="{BE721683-5C80-4F36-96B4-5B3DB712A669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021" name="Ellipse 4020">
                <a:extLst>
                  <a:ext uri="{FF2B5EF4-FFF2-40B4-BE49-F238E27FC236}">
                    <a16:creationId xmlns:a16="http://schemas.microsoft.com/office/drawing/2014/main" id="{E1B3A83A-6953-B04E-7812-7B12131B864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22" name="Minuszeichen 4021">
                <a:extLst>
                  <a:ext uri="{FF2B5EF4-FFF2-40B4-BE49-F238E27FC236}">
                    <a16:creationId xmlns:a16="http://schemas.microsoft.com/office/drawing/2014/main" id="{E1146570-B850-067D-1D9F-D463F0CD774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098" name="Gruppieren 4097">
            <a:extLst>
              <a:ext uri="{FF2B5EF4-FFF2-40B4-BE49-F238E27FC236}">
                <a16:creationId xmlns:a16="http://schemas.microsoft.com/office/drawing/2014/main" id="{24513FC5-0E11-BC72-4652-BF6F7BF97179}"/>
              </a:ext>
            </a:extLst>
          </p:cNvPr>
          <p:cNvGrpSpPr>
            <a:grpSpLocks noChangeAspect="1"/>
          </p:cNvGrpSpPr>
          <p:nvPr/>
        </p:nvGrpSpPr>
        <p:grpSpPr>
          <a:xfrm>
            <a:off x="-457200" y="2294083"/>
            <a:ext cx="944149" cy="979578"/>
            <a:chOff x="3576000" y="816426"/>
            <a:chExt cx="5040000" cy="5229127"/>
          </a:xfrm>
        </p:grpSpPr>
        <p:grpSp>
          <p:nvGrpSpPr>
            <p:cNvPr id="4099" name="Magnesium ohne e-">
              <a:extLst>
                <a:ext uri="{FF2B5EF4-FFF2-40B4-BE49-F238E27FC236}">
                  <a16:creationId xmlns:a16="http://schemas.microsoft.com/office/drawing/2014/main" id="{37949277-834F-99FD-5463-69D3EE89E93F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136" name="K-Schale">
                <a:extLst>
                  <a:ext uri="{FF2B5EF4-FFF2-40B4-BE49-F238E27FC236}">
                    <a16:creationId xmlns:a16="http://schemas.microsoft.com/office/drawing/2014/main" id="{40A86BB9-9A81-12D1-1D73-06B4CDCFA47B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137" name="Atomkern mit Protonen und Neutronen">
                <a:extLst>
                  <a:ext uri="{FF2B5EF4-FFF2-40B4-BE49-F238E27FC236}">
                    <a16:creationId xmlns:a16="http://schemas.microsoft.com/office/drawing/2014/main" id="{74C81700-08B5-A9E9-8DE6-5226610885F8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140" name="Atomkern">
                  <a:extLst>
                    <a:ext uri="{FF2B5EF4-FFF2-40B4-BE49-F238E27FC236}">
                      <a16:creationId xmlns:a16="http://schemas.microsoft.com/office/drawing/2014/main" id="{48FA0946-4C52-5A31-EECB-21E2A5A88E97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141" name="Gruppieren 4140">
                  <a:extLst>
                    <a:ext uri="{FF2B5EF4-FFF2-40B4-BE49-F238E27FC236}">
                      <a16:creationId xmlns:a16="http://schemas.microsoft.com/office/drawing/2014/main" id="{A00E8D58-0977-8E29-B3C4-036714669A5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87" name="Ellipse 4186">
                    <a:extLst>
                      <a:ext uri="{FF2B5EF4-FFF2-40B4-BE49-F238E27FC236}">
                        <a16:creationId xmlns:a16="http://schemas.microsoft.com/office/drawing/2014/main" id="{D177D17B-B189-C74D-2172-7EC599F05C6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88" name="Additionszeichen 4187">
                    <a:extLst>
                      <a:ext uri="{FF2B5EF4-FFF2-40B4-BE49-F238E27FC236}">
                        <a16:creationId xmlns:a16="http://schemas.microsoft.com/office/drawing/2014/main" id="{C3ECD993-AF1B-B966-05FE-3C9F06F3F1B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42" name="Gruppieren 4141">
                  <a:extLst>
                    <a:ext uri="{FF2B5EF4-FFF2-40B4-BE49-F238E27FC236}">
                      <a16:creationId xmlns:a16="http://schemas.microsoft.com/office/drawing/2014/main" id="{7D6E7946-3F51-2BA4-ECE1-BBB63885BEA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85" name="Ellipse 4184">
                    <a:extLst>
                      <a:ext uri="{FF2B5EF4-FFF2-40B4-BE49-F238E27FC236}">
                        <a16:creationId xmlns:a16="http://schemas.microsoft.com/office/drawing/2014/main" id="{106D8219-F3CE-4794-C195-C91A91031C7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86" name="Additionszeichen 4185">
                    <a:extLst>
                      <a:ext uri="{FF2B5EF4-FFF2-40B4-BE49-F238E27FC236}">
                        <a16:creationId xmlns:a16="http://schemas.microsoft.com/office/drawing/2014/main" id="{E09789B5-8C38-3405-0FF2-37F90677EFB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43" name="Gruppieren 4142">
                  <a:extLst>
                    <a:ext uri="{FF2B5EF4-FFF2-40B4-BE49-F238E27FC236}">
                      <a16:creationId xmlns:a16="http://schemas.microsoft.com/office/drawing/2014/main" id="{F60805B4-A30B-EF2E-502F-509CDEF4D41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83" name="Ellipse 4182">
                    <a:extLst>
                      <a:ext uri="{FF2B5EF4-FFF2-40B4-BE49-F238E27FC236}">
                        <a16:creationId xmlns:a16="http://schemas.microsoft.com/office/drawing/2014/main" id="{AE4D9565-8F5A-AF01-DB05-AE43EFDA419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84" name="Additionszeichen 4183">
                    <a:extLst>
                      <a:ext uri="{FF2B5EF4-FFF2-40B4-BE49-F238E27FC236}">
                        <a16:creationId xmlns:a16="http://schemas.microsoft.com/office/drawing/2014/main" id="{89AE85E4-317A-1619-D300-2C807CD6567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44" name="Gruppieren 4143">
                  <a:extLst>
                    <a:ext uri="{FF2B5EF4-FFF2-40B4-BE49-F238E27FC236}">
                      <a16:creationId xmlns:a16="http://schemas.microsoft.com/office/drawing/2014/main" id="{FB99218E-BBDD-F27D-06BF-3F64EC71644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81" name="Ellipse 4180">
                    <a:extLst>
                      <a:ext uri="{FF2B5EF4-FFF2-40B4-BE49-F238E27FC236}">
                        <a16:creationId xmlns:a16="http://schemas.microsoft.com/office/drawing/2014/main" id="{9549D794-26AD-2ABB-F127-E936E92F42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82" name="Additionszeichen 4181">
                    <a:extLst>
                      <a:ext uri="{FF2B5EF4-FFF2-40B4-BE49-F238E27FC236}">
                        <a16:creationId xmlns:a16="http://schemas.microsoft.com/office/drawing/2014/main" id="{503D3BF9-273D-7109-15A8-38AE6159D9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45" name="Gruppieren 4144">
                  <a:extLst>
                    <a:ext uri="{FF2B5EF4-FFF2-40B4-BE49-F238E27FC236}">
                      <a16:creationId xmlns:a16="http://schemas.microsoft.com/office/drawing/2014/main" id="{E289C346-8E6B-DA03-6EEE-30D49BF5625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79" name="Ellipse 4178">
                    <a:extLst>
                      <a:ext uri="{FF2B5EF4-FFF2-40B4-BE49-F238E27FC236}">
                        <a16:creationId xmlns:a16="http://schemas.microsoft.com/office/drawing/2014/main" id="{4F165AF2-A0BF-3291-731E-89CF55DCFE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80" name="Additionszeichen 4179">
                    <a:extLst>
                      <a:ext uri="{FF2B5EF4-FFF2-40B4-BE49-F238E27FC236}">
                        <a16:creationId xmlns:a16="http://schemas.microsoft.com/office/drawing/2014/main" id="{2AA9D775-AB24-6980-53B5-6138AD93DCC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46" name="Gruppieren 4145">
                  <a:extLst>
                    <a:ext uri="{FF2B5EF4-FFF2-40B4-BE49-F238E27FC236}">
                      <a16:creationId xmlns:a16="http://schemas.microsoft.com/office/drawing/2014/main" id="{1D4C0272-B553-0281-D1D1-11DF2EA6664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77" name="Ellipse 4176">
                    <a:extLst>
                      <a:ext uri="{FF2B5EF4-FFF2-40B4-BE49-F238E27FC236}">
                        <a16:creationId xmlns:a16="http://schemas.microsoft.com/office/drawing/2014/main" id="{0FDA8F66-98D7-8977-5929-013EABE59B1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78" name="Additionszeichen 4177">
                    <a:extLst>
                      <a:ext uri="{FF2B5EF4-FFF2-40B4-BE49-F238E27FC236}">
                        <a16:creationId xmlns:a16="http://schemas.microsoft.com/office/drawing/2014/main" id="{4998F8F1-14B9-B0FC-8B32-0803B2D5760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47" name="Gruppieren 4146">
                  <a:extLst>
                    <a:ext uri="{FF2B5EF4-FFF2-40B4-BE49-F238E27FC236}">
                      <a16:creationId xmlns:a16="http://schemas.microsoft.com/office/drawing/2014/main" id="{B68E3AB9-D6E9-4B8D-37F8-77D77E162CC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75" name="Ellipse 4174">
                    <a:extLst>
                      <a:ext uri="{FF2B5EF4-FFF2-40B4-BE49-F238E27FC236}">
                        <a16:creationId xmlns:a16="http://schemas.microsoft.com/office/drawing/2014/main" id="{BCC0C0D5-9898-8B87-066A-66A0D7AE92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76" name="Additionszeichen 4175">
                    <a:extLst>
                      <a:ext uri="{FF2B5EF4-FFF2-40B4-BE49-F238E27FC236}">
                        <a16:creationId xmlns:a16="http://schemas.microsoft.com/office/drawing/2014/main" id="{987330F3-4323-4599-035F-AD26FA12C09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48" name="Gruppieren 4147">
                  <a:extLst>
                    <a:ext uri="{FF2B5EF4-FFF2-40B4-BE49-F238E27FC236}">
                      <a16:creationId xmlns:a16="http://schemas.microsoft.com/office/drawing/2014/main" id="{B1DB15DB-D297-0676-816E-5D0E3DCEFA3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73" name="Ellipse 4172">
                    <a:extLst>
                      <a:ext uri="{FF2B5EF4-FFF2-40B4-BE49-F238E27FC236}">
                        <a16:creationId xmlns:a16="http://schemas.microsoft.com/office/drawing/2014/main" id="{C92C696A-A936-F463-3645-2D42B9E5766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74" name="Additionszeichen 4173">
                    <a:extLst>
                      <a:ext uri="{FF2B5EF4-FFF2-40B4-BE49-F238E27FC236}">
                        <a16:creationId xmlns:a16="http://schemas.microsoft.com/office/drawing/2014/main" id="{9D31D165-E262-192E-29F1-66D786AE846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49" name="Gruppieren 4148">
                  <a:extLst>
                    <a:ext uri="{FF2B5EF4-FFF2-40B4-BE49-F238E27FC236}">
                      <a16:creationId xmlns:a16="http://schemas.microsoft.com/office/drawing/2014/main" id="{3B209BF0-FDF9-EE28-A007-7C6C8A35A2B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71" name="Ellipse 4170">
                    <a:extLst>
                      <a:ext uri="{FF2B5EF4-FFF2-40B4-BE49-F238E27FC236}">
                        <a16:creationId xmlns:a16="http://schemas.microsoft.com/office/drawing/2014/main" id="{76385293-8D0F-343A-BC6F-8A84E8C930C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72" name="Additionszeichen 4171">
                    <a:extLst>
                      <a:ext uri="{FF2B5EF4-FFF2-40B4-BE49-F238E27FC236}">
                        <a16:creationId xmlns:a16="http://schemas.microsoft.com/office/drawing/2014/main" id="{8A0A48BD-DA0E-B6E5-DAA7-B43AD1A05B0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50" name="Gruppieren 4149">
                  <a:extLst>
                    <a:ext uri="{FF2B5EF4-FFF2-40B4-BE49-F238E27FC236}">
                      <a16:creationId xmlns:a16="http://schemas.microsoft.com/office/drawing/2014/main" id="{E4467821-CF48-DBD3-5FC0-6328E98976D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69" name="Ellipse 4168">
                    <a:extLst>
                      <a:ext uri="{FF2B5EF4-FFF2-40B4-BE49-F238E27FC236}">
                        <a16:creationId xmlns:a16="http://schemas.microsoft.com/office/drawing/2014/main" id="{C08CD004-3F99-5CBF-ABC2-DE786513013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70" name="Additionszeichen 4169">
                    <a:extLst>
                      <a:ext uri="{FF2B5EF4-FFF2-40B4-BE49-F238E27FC236}">
                        <a16:creationId xmlns:a16="http://schemas.microsoft.com/office/drawing/2014/main" id="{C1DB7534-7EC1-644E-E023-4E44093FD0A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51" name="Gruppieren 4150">
                  <a:extLst>
                    <a:ext uri="{FF2B5EF4-FFF2-40B4-BE49-F238E27FC236}">
                      <a16:creationId xmlns:a16="http://schemas.microsoft.com/office/drawing/2014/main" id="{96DAD20A-0F44-80EC-FEF9-FD6D0B6EF72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67" name="Ellipse 4166">
                    <a:extLst>
                      <a:ext uri="{FF2B5EF4-FFF2-40B4-BE49-F238E27FC236}">
                        <a16:creationId xmlns:a16="http://schemas.microsoft.com/office/drawing/2014/main" id="{28B9D578-DD48-C510-B79E-403B38F361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68" name="Additionszeichen 4167">
                    <a:extLst>
                      <a:ext uri="{FF2B5EF4-FFF2-40B4-BE49-F238E27FC236}">
                        <a16:creationId xmlns:a16="http://schemas.microsoft.com/office/drawing/2014/main" id="{E073C359-D29F-CAB1-DB2F-5812D05C6A5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52" name="Gruppieren 4151">
                  <a:extLst>
                    <a:ext uri="{FF2B5EF4-FFF2-40B4-BE49-F238E27FC236}">
                      <a16:creationId xmlns:a16="http://schemas.microsoft.com/office/drawing/2014/main" id="{17050150-9B23-0324-0188-A899D3CFF44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65" name="Ellipse 4164">
                    <a:extLst>
                      <a:ext uri="{FF2B5EF4-FFF2-40B4-BE49-F238E27FC236}">
                        <a16:creationId xmlns:a16="http://schemas.microsoft.com/office/drawing/2014/main" id="{0AA5FA5B-F16E-5C12-A413-8B69CDA0AF3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66" name="Additionszeichen 4165">
                    <a:extLst>
                      <a:ext uri="{FF2B5EF4-FFF2-40B4-BE49-F238E27FC236}">
                        <a16:creationId xmlns:a16="http://schemas.microsoft.com/office/drawing/2014/main" id="{2E2C6F5C-BA4E-C0AA-E7B6-A4FBBC64BE2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153" name="Ellipse 4152">
                  <a:extLst>
                    <a:ext uri="{FF2B5EF4-FFF2-40B4-BE49-F238E27FC236}">
                      <a16:creationId xmlns:a16="http://schemas.microsoft.com/office/drawing/2014/main" id="{0C984F50-6FEC-ACCE-E3A0-4AA0287EDECF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54" name="Ellipse 4153">
                  <a:extLst>
                    <a:ext uri="{FF2B5EF4-FFF2-40B4-BE49-F238E27FC236}">
                      <a16:creationId xmlns:a16="http://schemas.microsoft.com/office/drawing/2014/main" id="{FBF8CEAB-624C-17FB-5C0C-8BC4C5750E19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55" name="Ellipse 4154">
                  <a:extLst>
                    <a:ext uri="{FF2B5EF4-FFF2-40B4-BE49-F238E27FC236}">
                      <a16:creationId xmlns:a16="http://schemas.microsoft.com/office/drawing/2014/main" id="{79E0766B-8053-AF11-BD0B-9EE92C7E2C94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56" name="Ellipse 4155">
                  <a:extLst>
                    <a:ext uri="{FF2B5EF4-FFF2-40B4-BE49-F238E27FC236}">
                      <a16:creationId xmlns:a16="http://schemas.microsoft.com/office/drawing/2014/main" id="{87A6B610-0A3F-A947-4F9C-5C98FFEAD632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57" name="Ellipse 4156">
                  <a:extLst>
                    <a:ext uri="{FF2B5EF4-FFF2-40B4-BE49-F238E27FC236}">
                      <a16:creationId xmlns:a16="http://schemas.microsoft.com/office/drawing/2014/main" id="{0C0CB174-6C29-8F29-A944-91879F096342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58" name="Ellipse 4157">
                  <a:extLst>
                    <a:ext uri="{FF2B5EF4-FFF2-40B4-BE49-F238E27FC236}">
                      <a16:creationId xmlns:a16="http://schemas.microsoft.com/office/drawing/2014/main" id="{1C909271-153C-E019-423F-36FA099C3764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59" name="Ellipse 4158">
                  <a:extLst>
                    <a:ext uri="{FF2B5EF4-FFF2-40B4-BE49-F238E27FC236}">
                      <a16:creationId xmlns:a16="http://schemas.microsoft.com/office/drawing/2014/main" id="{3CBA54A2-4C37-68BB-7C1C-D3FA374A029F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60" name="Ellipse 4159">
                  <a:extLst>
                    <a:ext uri="{FF2B5EF4-FFF2-40B4-BE49-F238E27FC236}">
                      <a16:creationId xmlns:a16="http://schemas.microsoft.com/office/drawing/2014/main" id="{595E9EDD-D9C2-9C1F-52FD-19C3717C548E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61" name="Ellipse 4160">
                  <a:extLst>
                    <a:ext uri="{FF2B5EF4-FFF2-40B4-BE49-F238E27FC236}">
                      <a16:creationId xmlns:a16="http://schemas.microsoft.com/office/drawing/2014/main" id="{06A1AB73-79E6-49BF-E2A4-F0F670F1ACE5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62" name="Ellipse 4161">
                  <a:extLst>
                    <a:ext uri="{FF2B5EF4-FFF2-40B4-BE49-F238E27FC236}">
                      <a16:creationId xmlns:a16="http://schemas.microsoft.com/office/drawing/2014/main" id="{AA476242-09D6-E54F-90F6-DD76D1BB1699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63" name="Ellipse 4162">
                  <a:extLst>
                    <a:ext uri="{FF2B5EF4-FFF2-40B4-BE49-F238E27FC236}">
                      <a16:creationId xmlns:a16="http://schemas.microsoft.com/office/drawing/2014/main" id="{3B7F872B-2AC7-2BE1-A1DF-AD9A5770F2E4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64" name="Ellipse 4163">
                  <a:extLst>
                    <a:ext uri="{FF2B5EF4-FFF2-40B4-BE49-F238E27FC236}">
                      <a16:creationId xmlns:a16="http://schemas.microsoft.com/office/drawing/2014/main" id="{079A3F94-39E5-69F8-7F46-638BB8F30C09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138" name="L-Schale">
                <a:extLst>
                  <a:ext uri="{FF2B5EF4-FFF2-40B4-BE49-F238E27FC236}">
                    <a16:creationId xmlns:a16="http://schemas.microsoft.com/office/drawing/2014/main" id="{64F6788F-270B-5537-5646-F59DFB23CBD4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39" name="M-Schale">
                <a:extLst>
                  <a:ext uri="{FF2B5EF4-FFF2-40B4-BE49-F238E27FC236}">
                    <a16:creationId xmlns:a16="http://schemas.microsoft.com/office/drawing/2014/main" id="{07C98EFA-5C9F-A4F5-6D0B-6B38B0395D93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0" name="Gruppieren 4099">
              <a:extLst>
                <a:ext uri="{FF2B5EF4-FFF2-40B4-BE49-F238E27FC236}">
                  <a16:creationId xmlns:a16="http://schemas.microsoft.com/office/drawing/2014/main" id="{86C18A4B-278E-FF02-0A7A-85B46EE6D40D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134" name="Ellipse 4133">
                <a:extLst>
                  <a:ext uri="{FF2B5EF4-FFF2-40B4-BE49-F238E27FC236}">
                    <a16:creationId xmlns:a16="http://schemas.microsoft.com/office/drawing/2014/main" id="{74549907-3985-0C8E-029D-C57E68FBB46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35" name="Minuszeichen 4134">
                <a:extLst>
                  <a:ext uri="{FF2B5EF4-FFF2-40B4-BE49-F238E27FC236}">
                    <a16:creationId xmlns:a16="http://schemas.microsoft.com/office/drawing/2014/main" id="{396A900C-FA75-8A17-92C2-BF5901EE90D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1" name="Gruppieren 4100">
              <a:extLst>
                <a:ext uri="{FF2B5EF4-FFF2-40B4-BE49-F238E27FC236}">
                  <a16:creationId xmlns:a16="http://schemas.microsoft.com/office/drawing/2014/main" id="{B87191EF-82F5-7968-5F4B-B0F06E9A1F3F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132" name="Ellipse 4131">
                <a:extLst>
                  <a:ext uri="{FF2B5EF4-FFF2-40B4-BE49-F238E27FC236}">
                    <a16:creationId xmlns:a16="http://schemas.microsoft.com/office/drawing/2014/main" id="{35A0CD06-E557-1617-84FD-662BA41BF19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33" name="Minuszeichen 4132">
                <a:extLst>
                  <a:ext uri="{FF2B5EF4-FFF2-40B4-BE49-F238E27FC236}">
                    <a16:creationId xmlns:a16="http://schemas.microsoft.com/office/drawing/2014/main" id="{803B46B4-E999-81A7-41B5-B179C98F17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2" name="Gruppieren 4101">
              <a:extLst>
                <a:ext uri="{FF2B5EF4-FFF2-40B4-BE49-F238E27FC236}">
                  <a16:creationId xmlns:a16="http://schemas.microsoft.com/office/drawing/2014/main" id="{DE06CEFC-076B-339A-AA78-3EAACCE81011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130" name="Ellipse 4129">
                <a:extLst>
                  <a:ext uri="{FF2B5EF4-FFF2-40B4-BE49-F238E27FC236}">
                    <a16:creationId xmlns:a16="http://schemas.microsoft.com/office/drawing/2014/main" id="{ADC70920-51FA-D7BF-5825-76DEB8E038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31" name="Minuszeichen 4130">
                <a:extLst>
                  <a:ext uri="{FF2B5EF4-FFF2-40B4-BE49-F238E27FC236}">
                    <a16:creationId xmlns:a16="http://schemas.microsoft.com/office/drawing/2014/main" id="{623CEA72-5BBE-2E3C-965A-3EBD43B5CA7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3" name="Gruppieren 4102">
              <a:extLst>
                <a:ext uri="{FF2B5EF4-FFF2-40B4-BE49-F238E27FC236}">
                  <a16:creationId xmlns:a16="http://schemas.microsoft.com/office/drawing/2014/main" id="{6174DAFA-84CB-7302-284E-70B486B31EE4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128" name="Ellipse 4127">
                <a:extLst>
                  <a:ext uri="{FF2B5EF4-FFF2-40B4-BE49-F238E27FC236}">
                    <a16:creationId xmlns:a16="http://schemas.microsoft.com/office/drawing/2014/main" id="{366F429A-FD88-EB4B-9014-7E7E3ED77D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9" name="Minuszeichen 4128">
                <a:extLst>
                  <a:ext uri="{FF2B5EF4-FFF2-40B4-BE49-F238E27FC236}">
                    <a16:creationId xmlns:a16="http://schemas.microsoft.com/office/drawing/2014/main" id="{DCF407EC-7F7B-32FE-02EA-709E17C0876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4" name="Gruppieren 4103">
              <a:extLst>
                <a:ext uri="{FF2B5EF4-FFF2-40B4-BE49-F238E27FC236}">
                  <a16:creationId xmlns:a16="http://schemas.microsoft.com/office/drawing/2014/main" id="{A057705D-F6E9-2C20-BF5A-FC134B8AD534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126" name="Ellipse 4125">
                <a:extLst>
                  <a:ext uri="{FF2B5EF4-FFF2-40B4-BE49-F238E27FC236}">
                    <a16:creationId xmlns:a16="http://schemas.microsoft.com/office/drawing/2014/main" id="{9351E6A5-BDFA-6B5B-CD23-B1ADA01D30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7" name="Minuszeichen 4126">
                <a:extLst>
                  <a:ext uri="{FF2B5EF4-FFF2-40B4-BE49-F238E27FC236}">
                    <a16:creationId xmlns:a16="http://schemas.microsoft.com/office/drawing/2014/main" id="{3FAD664B-274E-A073-7DD9-3157F09AD96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5" name="Gruppieren 4104">
              <a:extLst>
                <a:ext uri="{FF2B5EF4-FFF2-40B4-BE49-F238E27FC236}">
                  <a16:creationId xmlns:a16="http://schemas.microsoft.com/office/drawing/2014/main" id="{8FDAE757-502E-433F-8DB0-B85F678F6706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124" name="Ellipse 4123">
                <a:extLst>
                  <a:ext uri="{FF2B5EF4-FFF2-40B4-BE49-F238E27FC236}">
                    <a16:creationId xmlns:a16="http://schemas.microsoft.com/office/drawing/2014/main" id="{7A7F6850-B172-3E23-FCC5-A06926B3CD3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5" name="Minuszeichen 4124">
                <a:extLst>
                  <a:ext uri="{FF2B5EF4-FFF2-40B4-BE49-F238E27FC236}">
                    <a16:creationId xmlns:a16="http://schemas.microsoft.com/office/drawing/2014/main" id="{420BEB3B-F144-803F-7A10-4672E75B3FB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6" name="Gruppieren 4105">
              <a:extLst>
                <a:ext uri="{FF2B5EF4-FFF2-40B4-BE49-F238E27FC236}">
                  <a16:creationId xmlns:a16="http://schemas.microsoft.com/office/drawing/2014/main" id="{D462DD7E-57B5-94CB-859D-C02C29B932C8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122" name="Ellipse 4121">
                <a:extLst>
                  <a:ext uri="{FF2B5EF4-FFF2-40B4-BE49-F238E27FC236}">
                    <a16:creationId xmlns:a16="http://schemas.microsoft.com/office/drawing/2014/main" id="{2C0BE62F-AAC5-57EE-908F-433324FF98D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3" name="Minuszeichen 4122">
                <a:extLst>
                  <a:ext uri="{FF2B5EF4-FFF2-40B4-BE49-F238E27FC236}">
                    <a16:creationId xmlns:a16="http://schemas.microsoft.com/office/drawing/2014/main" id="{5B1D16C4-909D-98DC-BCE5-08D577C7F44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7" name="Gruppieren 4106">
              <a:extLst>
                <a:ext uri="{FF2B5EF4-FFF2-40B4-BE49-F238E27FC236}">
                  <a16:creationId xmlns:a16="http://schemas.microsoft.com/office/drawing/2014/main" id="{370AE24E-3303-E444-E9F6-A22B808A58A1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120" name="Ellipse 4119">
                <a:extLst>
                  <a:ext uri="{FF2B5EF4-FFF2-40B4-BE49-F238E27FC236}">
                    <a16:creationId xmlns:a16="http://schemas.microsoft.com/office/drawing/2014/main" id="{15C5F807-6CFB-A049-AA3C-372AD2C1194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1" name="Minuszeichen 4120">
                <a:extLst>
                  <a:ext uri="{FF2B5EF4-FFF2-40B4-BE49-F238E27FC236}">
                    <a16:creationId xmlns:a16="http://schemas.microsoft.com/office/drawing/2014/main" id="{AB9F414E-D87C-B600-26B0-10678EE9DC1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8" name="Gruppieren 4107">
              <a:extLst>
                <a:ext uri="{FF2B5EF4-FFF2-40B4-BE49-F238E27FC236}">
                  <a16:creationId xmlns:a16="http://schemas.microsoft.com/office/drawing/2014/main" id="{AF2142A0-0BAB-EDAF-21CB-3950ED7891D6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118" name="Ellipse 4117">
                <a:extLst>
                  <a:ext uri="{FF2B5EF4-FFF2-40B4-BE49-F238E27FC236}">
                    <a16:creationId xmlns:a16="http://schemas.microsoft.com/office/drawing/2014/main" id="{DB4F7EF2-6418-4974-CD6C-FE889B31BB7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19" name="Minuszeichen 4118">
                <a:extLst>
                  <a:ext uri="{FF2B5EF4-FFF2-40B4-BE49-F238E27FC236}">
                    <a16:creationId xmlns:a16="http://schemas.microsoft.com/office/drawing/2014/main" id="{917F4DC5-AE86-F77B-BF85-1A13D9739D9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9" name="Gruppieren 4108">
              <a:extLst>
                <a:ext uri="{FF2B5EF4-FFF2-40B4-BE49-F238E27FC236}">
                  <a16:creationId xmlns:a16="http://schemas.microsoft.com/office/drawing/2014/main" id="{5518AFF5-83D7-C4A1-3CB2-9C1F7A6A8DB0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116" name="Ellipse 4115">
                <a:extLst>
                  <a:ext uri="{FF2B5EF4-FFF2-40B4-BE49-F238E27FC236}">
                    <a16:creationId xmlns:a16="http://schemas.microsoft.com/office/drawing/2014/main" id="{32A1083D-BB87-E069-A950-D141A07F239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17" name="Minuszeichen 4116">
                <a:extLst>
                  <a:ext uri="{FF2B5EF4-FFF2-40B4-BE49-F238E27FC236}">
                    <a16:creationId xmlns:a16="http://schemas.microsoft.com/office/drawing/2014/main" id="{30671267-9B7F-72B9-1AF0-5837064D8CD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10" name="Gruppieren 4109">
              <a:extLst>
                <a:ext uri="{FF2B5EF4-FFF2-40B4-BE49-F238E27FC236}">
                  <a16:creationId xmlns:a16="http://schemas.microsoft.com/office/drawing/2014/main" id="{9F2AF61B-8C08-4B9A-3F8B-09D48EAB22E3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114" name="Ellipse 4113">
                <a:extLst>
                  <a:ext uri="{FF2B5EF4-FFF2-40B4-BE49-F238E27FC236}">
                    <a16:creationId xmlns:a16="http://schemas.microsoft.com/office/drawing/2014/main" id="{59844B91-861E-A157-C94B-941C2ECD2F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15" name="Minuszeichen 4114">
                <a:extLst>
                  <a:ext uri="{FF2B5EF4-FFF2-40B4-BE49-F238E27FC236}">
                    <a16:creationId xmlns:a16="http://schemas.microsoft.com/office/drawing/2014/main" id="{0E2E2F3E-5050-76AE-7C75-E5141F838A3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11" name="Gruppieren 4110">
              <a:extLst>
                <a:ext uri="{FF2B5EF4-FFF2-40B4-BE49-F238E27FC236}">
                  <a16:creationId xmlns:a16="http://schemas.microsoft.com/office/drawing/2014/main" id="{471503AB-8094-3E77-F04A-AC489D2F5FF9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112" name="Ellipse 4111">
                <a:extLst>
                  <a:ext uri="{FF2B5EF4-FFF2-40B4-BE49-F238E27FC236}">
                    <a16:creationId xmlns:a16="http://schemas.microsoft.com/office/drawing/2014/main" id="{B26ED490-0D96-FB56-ECB3-CB38D415790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13" name="Minuszeichen 4112">
                <a:extLst>
                  <a:ext uri="{FF2B5EF4-FFF2-40B4-BE49-F238E27FC236}">
                    <a16:creationId xmlns:a16="http://schemas.microsoft.com/office/drawing/2014/main" id="{7E2E377A-1373-5E4F-2084-F227207D93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280" name="Gruppieren 4279">
            <a:extLst>
              <a:ext uri="{FF2B5EF4-FFF2-40B4-BE49-F238E27FC236}">
                <a16:creationId xmlns:a16="http://schemas.microsoft.com/office/drawing/2014/main" id="{793A75F9-A92B-85E2-3887-AF439E11F08E}"/>
              </a:ext>
            </a:extLst>
          </p:cNvPr>
          <p:cNvGrpSpPr>
            <a:grpSpLocks noChangeAspect="1"/>
          </p:cNvGrpSpPr>
          <p:nvPr/>
        </p:nvGrpSpPr>
        <p:grpSpPr>
          <a:xfrm>
            <a:off x="224415" y="-489789"/>
            <a:ext cx="944149" cy="979578"/>
            <a:chOff x="3576000" y="816426"/>
            <a:chExt cx="5040000" cy="5229127"/>
          </a:xfrm>
        </p:grpSpPr>
        <p:grpSp>
          <p:nvGrpSpPr>
            <p:cNvPr id="4281" name="Magnesium ohne e-">
              <a:extLst>
                <a:ext uri="{FF2B5EF4-FFF2-40B4-BE49-F238E27FC236}">
                  <a16:creationId xmlns:a16="http://schemas.microsoft.com/office/drawing/2014/main" id="{1AE77D96-527F-147A-A3F7-C799AABD83DE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318" name="K-Schale">
                <a:extLst>
                  <a:ext uri="{FF2B5EF4-FFF2-40B4-BE49-F238E27FC236}">
                    <a16:creationId xmlns:a16="http://schemas.microsoft.com/office/drawing/2014/main" id="{DEE8D4B8-8FB1-7889-BAF1-2178B5501001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319" name="Atomkern mit Protonen und Neutronen">
                <a:extLst>
                  <a:ext uri="{FF2B5EF4-FFF2-40B4-BE49-F238E27FC236}">
                    <a16:creationId xmlns:a16="http://schemas.microsoft.com/office/drawing/2014/main" id="{516A3810-6A43-9ADC-6BA0-008B7616D579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322" name="Atomkern">
                  <a:extLst>
                    <a:ext uri="{FF2B5EF4-FFF2-40B4-BE49-F238E27FC236}">
                      <a16:creationId xmlns:a16="http://schemas.microsoft.com/office/drawing/2014/main" id="{999DD7E3-7B9F-9A0B-00AF-2F3F92B8EF01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323" name="Gruppieren 4322">
                  <a:extLst>
                    <a:ext uri="{FF2B5EF4-FFF2-40B4-BE49-F238E27FC236}">
                      <a16:creationId xmlns:a16="http://schemas.microsoft.com/office/drawing/2014/main" id="{056C530B-C2BE-5727-CE0E-6F8B0348289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69" name="Ellipse 4368">
                    <a:extLst>
                      <a:ext uri="{FF2B5EF4-FFF2-40B4-BE49-F238E27FC236}">
                        <a16:creationId xmlns:a16="http://schemas.microsoft.com/office/drawing/2014/main" id="{A13CA758-34AD-FF13-5773-36EA8EF4A72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70" name="Additionszeichen 4369">
                    <a:extLst>
                      <a:ext uri="{FF2B5EF4-FFF2-40B4-BE49-F238E27FC236}">
                        <a16:creationId xmlns:a16="http://schemas.microsoft.com/office/drawing/2014/main" id="{6A454D73-E3D5-D592-DDC3-5A5ADF1674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24" name="Gruppieren 4323">
                  <a:extLst>
                    <a:ext uri="{FF2B5EF4-FFF2-40B4-BE49-F238E27FC236}">
                      <a16:creationId xmlns:a16="http://schemas.microsoft.com/office/drawing/2014/main" id="{D3E2B305-46A1-3158-45EA-73F19B48BBA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67" name="Ellipse 4366">
                    <a:extLst>
                      <a:ext uri="{FF2B5EF4-FFF2-40B4-BE49-F238E27FC236}">
                        <a16:creationId xmlns:a16="http://schemas.microsoft.com/office/drawing/2014/main" id="{82824F5D-86A4-2EC6-FC74-41CB0B1EFDC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68" name="Additionszeichen 4367">
                    <a:extLst>
                      <a:ext uri="{FF2B5EF4-FFF2-40B4-BE49-F238E27FC236}">
                        <a16:creationId xmlns:a16="http://schemas.microsoft.com/office/drawing/2014/main" id="{8EC85497-F817-0B6A-3BF3-6AD3975638A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25" name="Gruppieren 4324">
                  <a:extLst>
                    <a:ext uri="{FF2B5EF4-FFF2-40B4-BE49-F238E27FC236}">
                      <a16:creationId xmlns:a16="http://schemas.microsoft.com/office/drawing/2014/main" id="{0C83B55D-0466-2DE6-ADED-7DC42E0E5BC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65" name="Ellipse 4364">
                    <a:extLst>
                      <a:ext uri="{FF2B5EF4-FFF2-40B4-BE49-F238E27FC236}">
                        <a16:creationId xmlns:a16="http://schemas.microsoft.com/office/drawing/2014/main" id="{4E0CC8A2-86FC-9906-7C1F-DFD7061732F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66" name="Additionszeichen 4365">
                    <a:extLst>
                      <a:ext uri="{FF2B5EF4-FFF2-40B4-BE49-F238E27FC236}">
                        <a16:creationId xmlns:a16="http://schemas.microsoft.com/office/drawing/2014/main" id="{62C6D716-3704-7B57-73ED-1EA3C454134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26" name="Gruppieren 4325">
                  <a:extLst>
                    <a:ext uri="{FF2B5EF4-FFF2-40B4-BE49-F238E27FC236}">
                      <a16:creationId xmlns:a16="http://schemas.microsoft.com/office/drawing/2014/main" id="{3011E3A8-07BE-AAD3-8957-F60181B56D9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63" name="Ellipse 4362">
                    <a:extLst>
                      <a:ext uri="{FF2B5EF4-FFF2-40B4-BE49-F238E27FC236}">
                        <a16:creationId xmlns:a16="http://schemas.microsoft.com/office/drawing/2014/main" id="{9165EEEE-E244-32A7-066B-D0640C8B19C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64" name="Additionszeichen 4363">
                    <a:extLst>
                      <a:ext uri="{FF2B5EF4-FFF2-40B4-BE49-F238E27FC236}">
                        <a16:creationId xmlns:a16="http://schemas.microsoft.com/office/drawing/2014/main" id="{C9FCB25D-9AAC-BB25-8E1E-527F6CF3888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27" name="Gruppieren 4326">
                  <a:extLst>
                    <a:ext uri="{FF2B5EF4-FFF2-40B4-BE49-F238E27FC236}">
                      <a16:creationId xmlns:a16="http://schemas.microsoft.com/office/drawing/2014/main" id="{795C8AA5-68E3-C049-23DA-98342834E88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61" name="Ellipse 4360">
                    <a:extLst>
                      <a:ext uri="{FF2B5EF4-FFF2-40B4-BE49-F238E27FC236}">
                        <a16:creationId xmlns:a16="http://schemas.microsoft.com/office/drawing/2014/main" id="{91CC5860-D812-E4C1-6F50-389CED30B26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62" name="Additionszeichen 4361">
                    <a:extLst>
                      <a:ext uri="{FF2B5EF4-FFF2-40B4-BE49-F238E27FC236}">
                        <a16:creationId xmlns:a16="http://schemas.microsoft.com/office/drawing/2014/main" id="{9B5B5A0B-B352-9872-E042-348AC7D7D96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28" name="Gruppieren 4327">
                  <a:extLst>
                    <a:ext uri="{FF2B5EF4-FFF2-40B4-BE49-F238E27FC236}">
                      <a16:creationId xmlns:a16="http://schemas.microsoft.com/office/drawing/2014/main" id="{1CA47929-A668-AB03-A486-26952069433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59" name="Ellipse 4358">
                    <a:extLst>
                      <a:ext uri="{FF2B5EF4-FFF2-40B4-BE49-F238E27FC236}">
                        <a16:creationId xmlns:a16="http://schemas.microsoft.com/office/drawing/2014/main" id="{4B82D807-BA75-3DBE-6498-55515F4EFB6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60" name="Additionszeichen 4359">
                    <a:extLst>
                      <a:ext uri="{FF2B5EF4-FFF2-40B4-BE49-F238E27FC236}">
                        <a16:creationId xmlns:a16="http://schemas.microsoft.com/office/drawing/2014/main" id="{34481418-7048-82B2-60DF-B83C92AEDF4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29" name="Gruppieren 4328">
                  <a:extLst>
                    <a:ext uri="{FF2B5EF4-FFF2-40B4-BE49-F238E27FC236}">
                      <a16:creationId xmlns:a16="http://schemas.microsoft.com/office/drawing/2014/main" id="{0CE55C25-F7F6-C970-A634-BD7343ECD56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57" name="Ellipse 4356">
                    <a:extLst>
                      <a:ext uri="{FF2B5EF4-FFF2-40B4-BE49-F238E27FC236}">
                        <a16:creationId xmlns:a16="http://schemas.microsoft.com/office/drawing/2014/main" id="{50859804-717A-CDFE-AB3B-7DD96F728B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58" name="Additionszeichen 4357">
                    <a:extLst>
                      <a:ext uri="{FF2B5EF4-FFF2-40B4-BE49-F238E27FC236}">
                        <a16:creationId xmlns:a16="http://schemas.microsoft.com/office/drawing/2014/main" id="{43296B23-AC70-3645-FA3E-D71D86CEE54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30" name="Gruppieren 4329">
                  <a:extLst>
                    <a:ext uri="{FF2B5EF4-FFF2-40B4-BE49-F238E27FC236}">
                      <a16:creationId xmlns:a16="http://schemas.microsoft.com/office/drawing/2014/main" id="{DF55A225-F054-EC6D-885E-3AE9ED8B653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55" name="Ellipse 4354">
                    <a:extLst>
                      <a:ext uri="{FF2B5EF4-FFF2-40B4-BE49-F238E27FC236}">
                        <a16:creationId xmlns:a16="http://schemas.microsoft.com/office/drawing/2014/main" id="{646F7FFD-1182-F8F0-17A8-E93F4781EA7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56" name="Additionszeichen 4355">
                    <a:extLst>
                      <a:ext uri="{FF2B5EF4-FFF2-40B4-BE49-F238E27FC236}">
                        <a16:creationId xmlns:a16="http://schemas.microsoft.com/office/drawing/2014/main" id="{B0A9D05A-4BF3-6A13-643C-C784012AAAA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31" name="Gruppieren 4330">
                  <a:extLst>
                    <a:ext uri="{FF2B5EF4-FFF2-40B4-BE49-F238E27FC236}">
                      <a16:creationId xmlns:a16="http://schemas.microsoft.com/office/drawing/2014/main" id="{73CDC7BF-EB23-C5CE-E2AD-A93DAAC1CB7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53" name="Ellipse 4352">
                    <a:extLst>
                      <a:ext uri="{FF2B5EF4-FFF2-40B4-BE49-F238E27FC236}">
                        <a16:creationId xmlns:a16="http://schemas.microsoft.com/office/drawing/2014/main" id="{7D80A6AF-3655-C40E-7BEB-FF559883A7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54" name="Additionszeichen 4353">
                    <a:extLst>
                      <a:ext uri="{FF2B5EF4-FFF2-40B4-BE49-F238E27FC236}">
                        <a16:creationId xmlns:a16="http://schemas.microsoft.com/office/drawing/2014/main" id="{3E5F34FF-F996-33ED-3592-8DBEE07870C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32" name="Gruppieren 4331">
                  <a:extLst>
                    <a:ext uri="{FF2B5EF4-FFF2-40B4-BE49-F238E27FC236}">
                      <a16:creationId xmlns:a16="http://schemas.microsoft.com/office/drawing/2014/main" id="{070CDA03-02E0-8FA7-B61E-FFC445650C6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51" name="Ellipse 4350">
                    <a:extLst>
                      <a:ext uri="{FF2B5EF4-FFF2-40B4-BE49-F238E27FC236}">
                        <a16:creationId xmlns:a16="http://schemas.microsoft.com/office/drawing/2014/main" id="{80E5DF09-8EE4-4FED-E1C8-F1F073EF52B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52" name="Additionszeichen 4351">
                    <a:extLst>
                      <a:ext uri="{FF2B5EF4-FFF2-40B4-BE49-F238E27FC236}">
                        <a16:creationId xmlns:a16="http://schemas.microsoft.com/office/drawing/2014/main" id="{67BADE4B-D414-EF37-BCE2-BA621B58D1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33" name="Gruppieren 4332">
                  <a:extLst>
                    <a:ext uri="{FF2B5EF4-FFF2-40B4-BE49-F238E27FC236}">
                      <a16:creationId xmlns:a16="http://schemas.microsoft.com/office/drawing/2014/main" id="{FA984A4E-66EA-225B-3A15-29DAA8BD448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49" name="Ellipse 4348">
                    <a:extLst>
                      <a:ext uri="{FF2B5EF4-FFF2-40B4-BE49-F238E27FC236}">
                        <a16:creationId xmlns:a16="http://schemas.microsoft.com/office/drawing/2014/main" id="{F090F22A-FD51-3386-3BFF-A2637852A9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50" name="Additionszeichen 4349">
                    <a:extLst>
                      <a:ext uri="{FF2B5EF4-FFF2-40B4-BE49-F238E27FC236}">
                        <a16:creationId xmlns:a16="http://schemas.microsoft.com/office/drawing/2014/main" id="{FAFC48CD-5FDC-B0BA-F78E-0A8E3FA661E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34" name="Gruppieren 4333">
                  <a:extLst>
                    <a:ext uri="{FF2B5EF4-FFF2-40B4-BE49-F238E27FC236}">
                      <a16:creationId xmlns:a16="http://schemas.microsoft.com/office/drawing/2014/main" id="{5D869FB0-85FE-DE3A-BAA1-9BF546B7D23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47" name="Ellipse 4346">
                    <a:extLst>
                      <a:ext uri="{FF2B5EF4-FFF2-40B4-BE49-F238E27FC236}">
                        <a16:creationId xmlns:a16="http://schemas.microsoft.com/office/drawing/2014/main" id="{D322D86D-42D3-504B-36EA-40D6026E41F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48" name="Additionszeichen 4347">
                    <a:extLst>
                      <a:ext uri="{FF2B5EF4-FFF2-40B4-BE49-F238E27FC236}">
                        <a16:creationId xmlns:a16="http://schemas.microsoft.com/office/drawing/2014/main" id="{939B4ADF-7854-C312-931F-5682D947AC5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335" name="Ellipse 4334">
                  <a:extLst>
                    <a:ext uri="{FF2B5EF4-FFF2-40B4-BE49-F238E27FC236}">
                      <a16:creationId xmlns:a16="http://schemas.microsoft.com/office/drawing/2014/main" id="{DB75D416-1546-167C-DC3E-47139FAA11CB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36" name="Ellipse 4335">
                  <a:extLst>
                    <a:ext uri="{FF2B5EF4-FFF2-40B4-BE49-F238E27FC236}">
                      <a16:creationId xmlns:a16="http://schemas.microsoft.com/office/drawing/2014/main" id="{F20E5B77-2452-4982-6AA1-D88BE7A88A74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37" name="Ellipse 4336">
                  <a:extLst>
                    <a:ext uri="{FF2B5EF4-FFF2-40B4-BE49-F238E27FC236}">
                      <a16:creationId xmlns:a16="http://schemas.microsoft.com/office/drawing/2014/main" id="{AC4918FD-CFF8-1C37-B711-47EA3E2BEE71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38" name="Ellipse 4337">
                  <a:extLst>
                    <a:ext uri="{FF2B5EF4-FFF2-40B4-BE49-F238E27FC236}">
                      <a16:creationId xmlns:a16="http://schemas.microsoft.com/office/drawing/2014/main" id="{ABBD8A28-0F6C-B1BC-9E43-216B43237626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39" name="Ellipse 4338">
                  <a:extLst>
                    <a:ext uri="{FF2B5EF4-FFF2-40B4-BE49-F238E27FC236}">
                      <a16:creationId xmlns:a16="http://schemas.microsoft.com/office/drawing/2014/main" id="{BBE48780-2E18-7110-0767-2CE35E253926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40" name="Ellipse 4339">
                  <a:extLst>
                    <a:ext uri="{FF2B5EF4-FFF2-40B4-BE49-F238E27FC236}">
                      <a16:creationId xmlns:a16="http://schemas.microsoft.com/office/drawing/2014/main" id="{668BF655-4A94-4689-F402-2C0A29F98615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41" name="Ellipse 4340">
                  <a:extLst>
                    <a:ext uri="{FF2B5EF4-FFF2-40B4-BE49-F238E27FC236}">
                      <a16:creationId xmlns:a16="http://schemas.microsoft.com/office/drawing/2014/main" id="{A7FE703B-430D-AD3D-4AE6-4442BFDAD135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42" name="Ellipse 4341">
                  <a:extLst>
                    <a:ext uri="{FF2B5EF4-FFF2-40B4-BE49-F238E27FC236}">
                      <a16:creationId xmlns:a16="http://schemas.microsoft.com/office/drawing/2014/main" id="{CBACF1BD-410D-8D65-4484-D2573A82076A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43" name="Ellipse 4342">
                  <a:extLst>
                    <a:ext uri="{FF2B5EF4-FFF2-40B4-BE49-F238E27FC236}">
                      <a16:creationId xmlns:a16="http://schemas.microsoft.com/office/drawing/2014/main" id="{818939A4-A27C-6EE2-70E2-0515D8055EE2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44" name="Ellipse 4343">
                  <a:extLst>
                    <a:ext uri="{FF2B5EF4-FFF2-40B4-BE49-F238E27FC236}">
                      <a16:creationId xmlns:a16="http://schemas.microsoft.com/office/drawing/2014/main" id="{3CB173EB-36C2-32FE-411B-BDDAEC61C345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45" name="Ellipse 4344">
                  <a:extLst>
                    <a:ext uri="{FF2B5EF4-FFF2-40B4-BE49-F238E27FC236}">
                      <a16:creationId xmlns:a16="http://schemas.microsoft.com/office/drawing/2014/main" id="{10A4AB73-CE3D-7F61-91EF-1685E6AAA57A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46" name="Ellipse 4345">
                  <a:extLst>
                    <a:ext uri="{FF2B5EF4-FFF2-40B4-BE49-F238E27FC236}">
                      <a16:creationId xmlns:a16="http://schemas.microsoft.com/office/drawing/2014/main" id="{0EDE1E00-4F83-9465-76BE-01CA0B5FBC62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320" name="L-Schale">
                <a:extLst>
                  <a:ext uri="{FF2B5EF4-FFF2-40B4-BE49-F238E27FC236}">
                    <a16:creationId xmlns:a16="http://schemas.microsoft.com/office/drawing/2014/main" id="{431947F2-09EC-5543-9CC9-1E810570C591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21" name="M-Schale">
                <a:extLst>
                  <a:ext uri="{FF2B5EF4-FFF2-40B4-BE49-F238E27FC236}">
                    <a16:creationId xmlns:a16="http://schemas.microsoft.com/office/drawing/2014/main" id="{DDB2C898-BEC3-2ACF-B3E9-96169A165885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82" name="Gruppieren 4281">
              <a:extLst>
                <a:ext uri="{FF2B5EF4-FFF2-40B4-BE49-F238E27FC236}">
                  <a16:creationId xmlns:a16="http://schemas.microsoft.com/office/drawing/2014/main" id="{417AA837-EE28-666C-5941-E9A64FB1D0FD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316" name="Ellipse 4315">
                <a:extLst>
                  <a:ext uri="{FF2B5EF4-FFF2-40B4-BE49-F238E27FC236}">
                    <a16:creationId xmlns:a16="http://schemas.microsoft.com/office/drawing/2014/main" id="{2CFB36F9-D21C-4756-483D-D88CC07F61A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17" name="Minuszeichen 4316">
                <a:extLst>
                  <a:ext uri="{FF2B5EF4-FFF2-40B4-BE49-F238E27FC236}">
                    <a16:creationId xmlns:a16="http://schemas.microsoft.com/office/drawing/2014/main" id="{2C5BEB11-E6C3-34D3-EF9A-E369BC22A2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83" name="Gruppieren 4282">
              <a:extLst>
                <a:ext uri="{FF2B5EF4-FFF2-40B4-BE49-F238E27FC236}">
                  <a16:creationId xmlns:a16="http://schemas.microsoft.com/office/drawing/2014/main" id="{91124A62-9FFA-E749-4F1F-B38337AB69E8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314" name="Ellipse 4313">
                <a:extLst>
                  <a:ext uri="{FF2B5EF4-FFF2-40B4-BE49-F238E27FC236}">
                    <a16:creationId xmlns:a16="http://schemas.microsoft.com/office/drawing/2014/main" id="{5FB818FE-48DF-CDAF-1FF4-62AF74347E1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15" name="Minuszeichen 4314">
                <a:extLst>
                  <a:ext uri="{FF2B5EF4-FFF2-40B4-BE49-F238E27FC236}">
                    <a16:creationId xmlns:a16="http://schemas.microsoft.com/office/drawing/2014/main" id="{2EC387BB-F33C-F236-6009-50499BA4C4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84" name="Gruppieren 4283">
              <a:extLst>
                <a:ext uri="{FF2B5EF4-FFF2-40B4-BE49-F238E27FC236}">
                  <a16:creationId xmlns:a16="http://schemas.microsoft.com/office/drawing/2014/main" id="{CBCE1F21-1C60-FFEB-6792-AD9A6C8624F9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312" name="Ellipse 4311">
                <a:extLst>
                  <a:ext uri="{FF2B5EF4-FFF2-40B4-BE49-F238E27FC236}">
                    <a16:creationId xmlns:a16="http://schemas.microsoft.com/office/drawing/2014/main" id="{CFAE1BA4-3383-F83B-6609-DBE33F23C8A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13" name="Minuszeichen 4312">
                <a:extLst>
                  <a:ext uri="{FF2B5EF4-FFF2-40B4-BE49-F238E27FC236}">
                    <a16:creationId xmlns:a16="http://schemas.microsoft.com/office/drawing/2014/main" id="{9133999C-208F-2C5C-CF67-6041CE1CC5A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85" name="Gruppieren 4284">
              <a:extLst>
                <a:ext uri="{FF2B5EF4-FFF2-40B4-BE49-F238E27FC236}">
                  <a16:creationId xmlns:a16="http://schemas.microsoft.com/office/drawing/2014/main" id="{0B6D999A-564F-EB1A-5C64-457633003C73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310" name="Ellipse 4309">
                <a:extLst>
                  <a:ext uri="{FF2B5EF4-FFF2-40B4-BE49-F238E27FC236}">
                    <a16:creationId xmlns:a16="http://schemas.microsoft.com/office/drawing/2014/main" id="{E2401665-9FA1-0900-558C-D4FFCF7707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11" name="Minuszeichen 4310">
                <a:extLst>
                  <a:ext uri="{FF2B5EF4-FFF2-40B4-BE49-F238E27FC236}">
                    <a16:creationId xmlns:a16="http://schemas.microsoft.com/office/drawing/2014/main" id="{BB043DC8-3791-D274-9D3A-E59881D5697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86" name="Gruppieren 4285">
              <a:extLst>
                <a:ext uri="{FF2B5EF4-FFF2-40B4-BE49-F238E27FC236}">
                  <a16:creationId xmlns:a16="http://schemas.microsoft.com/office/drawing/2014/main" id="{029FA9F7-9BAB-8411-9233-F42F94B4C265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308" name="Ellipse 4307">
                <a:extLst>
                  <a:ext uri="{FF2B5EF4-FFF2-40B4-BE49-F238E27FC236}">
                    <a16:creationId xmlns:a16="http://schemas.microsoft.com/office/drawing/2014/main" id="{B8F31C2E-AC25-9877-A603-D6BC9AFE6B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09" name="Minuszeichen 4308">
                <a:extLst>
                  <a:ext uri="{FF2B5EF4-FFF2-40B4-BE49-F238E27FC236}">
                    <a16:creationId xmlns:a16="http://schemas.microsoft.com/office/drawing/2014/main" id="{EE190A2A-7C49-C77F-4FA1-A13276B331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87" name="Gruppieren 4286">
              <a:extLst>
                <a:ext uri="{FF2B5EF4-FFF2-40B4-BE49-F238E27FC236}">
                  <a16:creationId xmlns:a16="http://schemas.microsoft.com/office/drawing/2014/main" id="{F781555F-7C24-C8FC-AD58-03EB8E43E0A7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306" name="Ellipse 4305">
                <a:extLst>
                  <a:ext uri="{FF2B5EF4-FFF2-40B4-BE49-F238E27FC236}">
                    <a16:creationId xmlns:a16="http://schemas.microsoft.com/office/drawing/2014/main" id="{4FF885C0-E57D-BFB2-4415-EA2A46CB998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07" name="Minuszeichen 4306">
                <a:extLst>
                  <a:ext uri="{FF2B5EF4-FFF2-40B4-BE49-F238E27FC236}">
                    <a16:creationId xmlns:a16="http://schemas.microsoft.com/office/drawing/2014/main" id="{0FA55C9F-9607-1128-A3F5-AE6AE1EE093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88" name="Gruppieren 4287">
              <a:extLst>
                <a:ext uri="{FF2B5EF4-FFF2-40B4-BE49-F238E27FC236}">
                  <a16:creationId xmlns:a16="http://schemas.microsoft.com/office/drawing/2014/main" id="{69B731BE-532D-8BB9-DD07-695AF063822F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304" name="Ellipse 4303">
                <a:extLst>
                  <a:ext uri="{FF2B5EF4-FFF2-40B4-BE49-F238E27FC236}">
                    <a16:creationId xmlns:a16="http://schemas.microsoft.com/office/drawing/2014/main" id="{ED75FCE7-55A9-9D54-B857-DEFE578F30B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05" name="Minuszeichen 4304">
                <a:extLst>
                  <a:ext uri="{FF2B5EF4-FFF2-40B4-BE49-F238E27FC236}">
                    <a16:creationId xmlns:a16="http://schemas.microsoft.com/office/drawing/2014/main" id="{96F6220F-4792-DB3F-E814-73D880AEFEA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89" name="Gruppieren 4288">
              <a:extLst>
                <a:ext uri="{FF2B5EF4-FFF2-40B4-BE49-F238E27FC236}">
                  <a16:creationId xmlns:a16="http://schemas.microsoft.com/office/drawing/2014/main" id="{D79F0F00-72C2-9E73-FE2A-0677E402199B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302" name="Ellipse 4301">
                <a:extLst>
                  <a:ext uri="{FF2B5EF4-FFF2-40B4-BE49-F238E27FC236}">
                    <a16:creationId xmlns:a16="http://schemas.microsoft.com/office/drawing/2014/main" id="{043B48F6-EF34-3327-3A5B-A983C321D1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03" name="Minuszeichen 4302">
                <a:extLst>
                  <a:ext uri="{FF2B5EF4-FFF2-40B4-BE49-F238E27FC236}">
                    <a16:creationId xmlns:a16="http://schemas.microsoft.com/office/drawing/2014/main" id="{39A3663A-063B-395D-D242-9AC923B273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90" name="Gruppieren 4289">
              <a:extLst>
                <a:ext uri="{FF2B5EF4-FFF2-40B4-BE49-F238E27FC236}">
                  <a16:creationId xmlns:a16="http://schemas.microsoft.com/office/drawing/2014/main" id="{1161F274-8048-DA34-537E-631CD81214A3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300" name="Ellipse 4299">
                <a:extLst>
                  <a:ext uri="{FF2B5EF4-FFF2-40B4-BE49-F238E27FC236}">
                    <a16:creationId xmlns:a16="http://schemas.microsoft.com/office/drawing/2014/main" id="{B3A6B977-FFCC-62DE-E406-C799910AB1E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01" name="Minuszeichen 4300">
                <a:extLst>
                  <a:ext uri="{FF2B5EF4-FFF2-40B4-BE49-F238E27FC236}">
                    <a16:creationId xmlns:a16="http://schemas.microsoft.com/office/drawing/2014/main" id="{9DC761CD-3D8C-0D52-00C6-1CD63F4A7A5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91" name="Gruppieren 4290">
              <a:extLst>
                <a:ext uri="{FF2B5EF4-FFF2-40B4-BE49-F238E27FC236}">
                  <a16:creationId xmlns:a16="http://schemas.microsoft.com/office/drawing/2014/main" id="{D1346140-712E-D149-93B2-D1E993ADE1C1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298" name="Ellipse 4297">
                <a:extLst>
                  <a:ext uri="{FF2B5EF4-FFF2-40B4-BE49-F238E27FC236}">
                    <a16:creationId xmlns:a16="http://schemas.microsoft.com/office/drawing/2014/main" id="{8045B1CF-EC77-5CBA-80CB-B05D47653B4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99" name="Minuszeichen 4298">
                <a:extLst>
                  <a:ext uri="{FF2B5EF4-FFF2-40B4-BE49-F238E27FC236}">
                    <a16:creationId xmlns:a16="http://schemas.microsoft.com/office/drawing/2014/main" id="{4C69F362-BC33-BA4D-7C8E-0AA75C76C66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92" name="Gruppieren 4291">
              <a:extLst>
                <a:ext uri="{FF2B5EF4-FFF2-40B4-BE49-F238E27FC236}">
                  <a16:creationId xmlns:a16="http://schemas.microsoft.com/office/drawing/2014/main" id="{907B0C5E-58B7-C555-86C3-D2B9371DD4B6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296" name="Ellipse 4295">
                <a:extLst>
                  <a:ext uri="{FF2B5EF4-FFF2-40B4-BE49-F238E27FC236}">
                    <a16:creationId xmlns:a16="http://schemas.microsoft.com/office/drawing/2014/main" id="{DA76EE7F-5984-DBC2-DC9F-C115D4AD07F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97" name="Minuszeichen 4296">
                <a:extLst>
                  <a:ext uri="{FF2B5EF4-FFF2-40B4-BE49-F238E27FC236}">
                    <a16:creationId xmlns:a16="http://schemas.microsoft.com/office/drawing/2014/main" id="{286DBC64-41AB-D604-0C27-2B42E615926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93" name="Gruppieren 4292">
              <a:extLst>
                <a:ext uri="{FF2B5EF4-FFF2-40B4-BE49-F238E27FC236}">
                  <a16:creationId xmlns:a16="http://schemas.microsoft.com/office/drawing/2014/main" id="{E6D64E9C-B5EA-D7A6-C08E-3AC054E8B939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294" name="Ellipse 4293">
                <a:extLst>
                  <a:ext uri="{FF2B5EF4-FFF2-40B4-BE49-F238E27FC236}">
                    <a16:creationId xmlns:a16="http://schemas.microsoft.com/office/drawing/2014/main" id="{E836A21C-23BB-D26B-E698-C37A6C1A3B0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95" name="Minuszeichen 4294">
                <a:extLst>
                  <a:ext uri="{FF2B5EF4-FFF2-40B4-BE49-F238E27FC236}">
                    <a16:creationId xmlns:a16="http://schemas.microsoft.com/office/drawing/2014/main" id="{E32772D4-D42E-200C-DDA4-2B17EAE6B55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371" name="Gruppieren 4370">
            <a:extLst>
              <a:ext uri="{FF2B5EF4-FFF2-40B4-BE49-F238E27FC236}">
                <a16:creationId xmlns:a16="http://schemas.microsoft.com/office/drawing/2014/main" id="{C3F111FD-F143-6C18-1867-1317CA467627}"/>
              </a:ext>
            </a:extLst>
          </p:cNvPr>
          <p:cNvGrpSpPr>
            <a:grpSpLocks noChangeAspect="1"/>
          </p:cNvGrpSpPr>
          <p:nvPr/>
        </p:nvGrpSpPr>
        <p:grpSpPr>
          <a:xfrm>
            <a:off x="8063977" y="-489789"/>
            <a:ext cx="944149" cy="979578"/>
            <a:chOff x="3576000" y="816426"/>
            <a:chExt cx="5040000" cy="5229127"/>
          </a:xfrm>
        </p:grpSpPr>
        <p:grpSp>
          <p:nvGrpSpPr>
            <p:cNvPr id="4372" name="Magnesium ohne e-">
              <a:extLst>
                <a:ext uri="{FF2B5EF4-FFF2-40B4-BE49-F238E27FC236}">
                  <a16:creationId xmlns:a16="http://schemas.microsoft.com/office/drawing/2014/main" id="{BDB5B2A9-39D5-8844-B26F-89CC78B8AFC4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409" name="K-Schale">
                <a:extLst>
                  <a:ext uri="{FF2B5EF4-FFF2-40B4-BE49-F238E27FC236}">
                    <a16:creationId xmlns:a16="http://schemas.microsoft.com/office/drawing/2014/main" id="{650CC8A9-B5F3-FED8-4241-4476CB96F864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410" name="Atomkern mit Protonen und Neutronen">
                <a:extLst>
                  <a:ext uri="{FF2B5EF4-FFF2-40B4-BE49-F238E27FC236}">
                    <a16:creationId xmlns:a16="http://schemas.microsoft.com/office/drawing/2014/main" id="{A4698F80-B4AF-618B-E34C-701CC3B144BB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413" name="Atomkern">
                  <a:extLst>
                    <a:ext uri="{FF2B5EF4-FFF2-40B4-BE49-F238E27FC236}">
                      <a16:creationId xmlns:a16="http://schemas.microsoft.com/office/drawing/2014/main" id="{80BCEB0B-1F6F-02F8-852B-4603C9E48B0F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414" name="Gruppieren 4413">
                  <a:extLst>
                    <a:ext uri="{FF2B5EF4-FFF2-40B4-BE49-F238E27FC236}">
                      <a16:creationId xmlns:a16="http://schemas.microsoft.com/office/drawing/2014/main" id="{7D688CA5-14F9-BD7D-0851-3A517971D06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60" name="Ellipse 4459">
                    <a:extLst>
                      <a:ext uri="{FF2B5EF4-FFF2-40B4-BE49-F238E27FC236}">
                        <a16:creationId xmlns:a16="http://schemas.microsoft.com/office/drawing/2014/main" id="{3D4BB363-CBCF-89B4-CF82-78065936606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61" name="Additionszeichen 4460">
                    <a:extLst>
                      <a:ext uri="{FF2B5EF4-FFF2-40B4-BE49-F238E27FC236}">
                        <a16:creationId xmlns:a16="http://schemas.microsoft.com/office/drawing/2014/main" id="{AC34B327-4877-5685-CE01-4A044A7294E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15" name="Gruppieren 4414">
                  <a:extLst>
                    <a:ext uri="{FF2B5EF4-FFF2-40B4-BE49-F238E27FC236}">
                      <a16:creationId xmlns:a16="http://schemas.microsoft.com/office/drawing/2014/main" id="{CD680386-1393-8B63-C132-3D69146BB54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58" name="Ellipse 4457">
                    <a:extLst>
                      <a:ext uri="{FF2B5EF4-FFF2-40B4-BE49-F238E27FC236}">
                        <a16:creationId xmlns:a16="http://schemas.microsoft.com/office/drawing/2014/main" id="{602B084F-BD17-0659-B35B-20102E9C69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59" name="Additionszeichen 4458">
                    <a:extLst>
                      <a:ext uri="{FF2B5EF4-FFF2-40B4-BE49-F238E27FC236}">
                        <a16:creationId xmlns:a16="http://schemas.microsoft.com/office/drawing/2014/main" id="{E3B2F1A5-F4DD-6F22-4416-38A07C4694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16" name="Gruppieren 4415">
                  <a:extLst>
                    <a:ext uri="{FF2B5EF4-FFF2-40B4-BE49-F238E27FC236}">
                      <a16:creationId xmlns:a16="http://schemas.microsoft.com/office/drawing/2014/main" id="{4BD6C870-0FA9-2842-7EF3-BE683542197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56" name="Ellipse 4455">
                    <a:extLst>
                      <a:ext uri="{FF2B5EF4-FFF2-40B4-BE49-F238E27FC236}">
                        <a16:creationId xmlns:a16="http://schemas.microsoft.com/office/drawing/2014/main" id="{9A986AF5-8A88-B11F-5A8C-A91785E98B5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57" name="Additionszeichen 4456">
                    <a:extLst>
                      <a:ext uri="{FF2B5EF4-FFF2-40B4-BE49-F238E27FC236}">
                        <a16:creationId xmlns:a16="http://schemas.microsoft.com/office/drawing/2014/main" id="{04B09866-B53A-ECBC-7A6F-192D95422CF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17" name="Gruppieren 4416">
                  <a:extLst>
                    <a:ext uri="{FF2B5EF4-FFF2-40B4-BE49-F238E27FC236}">
                      <a16:creationId xmlns:a16="http://schemas.microsoft.com/office/drawing/2014/main" id="{3E39D380-8597-CDCF-154C-F2F320D28A6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54" name="Ellipse 4453">
                    <a:extLst>
                      <a:ext uri="{FF2B5EF4-FFF2-40B4-BE49-F238E27FC236}">
                        <a16:creationId xmlns:a16="http://schemas.microsoft.com/office/drawing/2014/main" id="{CFB203AC-357E-9BE6-3167-3709AFE6101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55" name="Additionszeichen 4454">
                    <a:extLst>
                      <a:ext uri="{FF2B5EF4-FFF2-40B4-BE49-F238E27FC236}">
                        <a16:creationId xmlns:a16="http://schemas.microsoft.com/office/drawing/2014/main" id="{72EFBFBF-FD65-73B9-2CBA-43606D64AFA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18" name="Gruppieren 4417">
                  <a:extLst>
                    <a:ext uri="{FF2B5EF4-FFF2-40B4-BE49-F238E27FC236}">
                      <a16:creationId xmlns:a16="http://schemas.microsoft.com/office/drawing/2014/main" id="{7BF9FD7E-CC14-5EFA-91A8-1CDFF34DAF5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52" name="Ellipse 4451">
                    <a:extLst>
                      <a:ext uri="{FF2B5EF4-FFF2-40B4-BE49-F238E27FC236}">
                        <a16:creationId xmlns:a16="http://schemas.microsoft.com/office/drawing/2014/main" id="{0FC48A6B-744B-A126-99CC-B8408E55219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53" name="Additionszeichen 4452">
                    <a:extLst>
                      <a:ext uri="{FF2B5EF4-FFF2-40B4-BE49-F238E27FC236}">
                        <a16:creationId xmlns:a16="http://schemas.microsoft.com/office/drawing/2014/main" id="{FD322A8F-84B3-74F9-081C-BC9F09BE62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19" name="Gruppieren 4418">
                  <a:extLst>
                    <a:ext uri="{FF2B5EF4-FFF2-40B4-BE49-F238E27FC236}">
                      <a16:creationId xmlns:a16="http://schemas.microsoft.com/office/drawing/2014/main" id="{B22B0B06-1268-D767-B60C-4B6ACCBCF35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50" name="Ellipse 4449">
                    <a:extLst>
                      <a:ext uri="{FF2B5EF4-FFF2-40B4-BE49-F238E27FC236}">
                        <a16:creationId xmlns:a16="http://schemas.microsoft.com/office/drawing/2014/main" id="{622D5C1D-BC26-A86D-E7F1-053497D287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51" name="Additionszeichen 4450">
                    <a:extLst>
                      <a:ext uri="{FF2B5EF4-FFF2-40B4-BE49-F238E27FC236}">
                        <a16:creationId xmlns:a16="http://schemas.microsoft.com/office/drawing/2014/main" id="{789731AF-16E6-A0E4-3F97-B903C1A5648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20" name="Gruppieren 4419">
                  <a:extLst>
                    <a:ext uri="{FF2B5EF4-FFF2-40B4-BE49-F238E27FC236}">
                      <a16:creationId xmlns:a16="http://schemas.microsoft.com/office/drawing/2014/main" id="{66827082-8FD6-C063-CB7C-7ADDD7645D4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48" name="Ellipse 4447">
                    <a:extLst>
                      <a:ext uri="{FF2B5EF4-FFF2-40B4-BE49-F238E27FC236}">
                        <a16:creationId xmlns:a16="http://schemas.microsoft.com/office/drawing/2014/main" id="{086532A0-EAEB-A971-9CFA-89434E59AE2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49" name="Additionszeichen 4448">
                    <a:extLst>
                      <a:ext uri="{FF2B5EF4-FFF2-40B4-BE49-F238E27FC236}">
                        <a16:creationId xmlns:a16="http://schemas.microsoft.com/office/drawing/2014/main" id="{7CA992C0-04B9-17D2-DFDC-CD2C69F5F5A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21" name="Gruppieren 4420">
                  <a:extLst>
                    <a:ext uri="{FF2B5EF4-FFF2-40B4-BE49-F238E27FC236}">
                      <a16:creationId xmlns:a16="http://schemas.microsoft.com/office/drawing/2014/main" id="{FE4F289F-9ADE-A6D3-5F98-ED4556C57B7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46" name="Ellipse 4445">
                    <a:extLst>
                      <a:ext uri="{FF2B5EF4-FFF2-40B4-BE49-F238E27FC236}">
                        <a16:creationId xmlns:a16="http://schemas.microsoft.com/office/drawing/2014/main" id="{76450068-D27D-BC02-A2BF-281939EF19E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47" name="Additionszeichen 4446">
                    <a:extLst>
                      <a:ext uri="{FF2B5EF4-FFF2-40B4-BE49-F238E27FC236}">
                        <a16:creationId xmlns:a16="http://schemas.microsoft.com/office/drawing/2014/main" id="{ED895916-FE93-B3ED-8AE4-A8CF1070319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22" name="Gruppieren 4421">
                  <a:extLst>
                    <a:ext uri="{FF2B5EF4-FFF2-40B4-BE49-F238E27FC236}">
                      <a16:creationId xmlns:a16="http://schemas.microsoft.com/office/drawing/2014/main" id="{2A2A1C13-299A-06CC-0A6C-D79109B9D73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44" name="Ellipse 4443">
                    <a:extLst>
                      <a:ext uri="{FF2B5EF4-FFF2-40B4-BE49-F238E27FC236}">
                        <a16:creationId xmlns:a16="http://schemas.microsoft.com/office/drawing/2014/main" id="{0DC46A0E-FF13-526B-014E-C5886E7BB6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45" name="Additionszeichen 4444">
                    <a:extLst>
                      <a:ext uri="{FF2B5EF4-FFF2-40B4-BE49-F238E27FC236}">
                        <a16:creationId xmlns:a16="http://schemas.microsoft.com/office/drawing/2014/main" id="{D5DC591C-DCDC-1112-AFC9-25EF11A255E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23" name="Gruppieren 4422">
                  <a:extLst>
                    <a:ext uri="{FF2B5EF4-FFF2-40B4-BE49-F238E27FC236}">
                      <a16:creationId xmlns:a16="http://schemas.microsoft.com/office/drawing/2014/main" id="{117CF85E-D805-F56A-2100-C9AB4BABD82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42" name="Ellipse 4441">
                    <a:extLst>
                      <a:ext uri="{FF2B5EF4-FFF2-40B4-BE49-F238E27FC236}">
                        <a16:creationId xmlns:a16="http://schemas.microsoft.com/office/drawing/2014/main" id="{AB0ACEE0-B8EB-5081-41D5-B0CA2951B6F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43" name="Additionszeichen 4442">
                    <a:extLst>
                      <a:ext uri="{FF2B5EF4-FFF2-40B4-BE49-F238E27FC236}">
                        <a16:creationId xmlns:a16="http://schemas.microsoft.com/office/drawing/2014/main" id="{2BDAC394-6A27-CEA6-0EDC-2335899DABE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24" name="Gruppieren 4423">
                  <a:extLst>
                    <a:ext uri="{FF2B5EF4-FFF2-40B4-BE49-F238E27FC236}">
                      <a16:creationId xmlns:a16="http://schemas.microsoft.com/office/drawing/2014/main" id="{2BEB7A38-C1A6-29C2-361E-914D0CF252C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40" name="Ellipse 4439">
                    <a:extLst>
                      <a:ext uri="{FF2B5EF4-FFF2-40B4-BE49-F238E27FC236}">
                        <a16:creationId xmlns:a16="http://schemas.microsoft.com/office/drawing/2014/main" id="{4B24D74D-B16D-0E22-9F83-E6325DDADCE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41" name="Additionszeichen 4440">
                    <a:extLst>
                      <a:ext uri="{FF2B5EF4-FFF2-40B4-BE49-F238E27FC236}">
                        <a16:creationId xmlns:a16="http://schemas.microsoft.com/office/drawing/2014/main" id="{4991E59B-DB9B-8D89-0D7D-B1554F40A35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25" name="Gruppieren 4424">
                  <a:extLst>
                    <a:ext uri="{FF2B5EF4-FFF2-40B4-BE49-F238E27FC236}">
                      <a16:creationId xmlns:a16="http://schemas.microsoft.com/office/drawing/2014/main" id="{72612380-4C63-D6ED-246A-EED62B5A7B7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38" name="Ellipse 4437">
                    <a:extLst>
                      <a:ext uri="{FF2B5EF4-FFF2-40B4-BE49-F238E27FC236}">
                        <a16:creationId xmlns:a16="http://schemas.microsoft.com/office/drawing/2014/main" id="{1E3DAD1B-0BC9-7066-573C-0EB779AC22F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39" name="Additionszeichen 4438">
                    <a:extLst>
                      <a:ext uri="{FF2B5EF4-FFF2-40B4-BE49-F238E27FC236}">
                        <a16:creationId xmlns:a16="http://schemas.microsoft.com/office/drawing/2014/main" id="{1D334B93-2BA3-C911-B631-B865AF16BC6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426" name="Ellipse 4425">
                  <a:extLst>
                    <a:ext uri="{FF2B5EF4-FFF2-40B4-BE49-F238E27FC236}">
                      <a16:creationId xmlns:a16="http://schemas.microsoft.com/office/drawing/2014/main" id="{6029E739-3BAE-CC19-9F23-7E8D8296411A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27" name="Ellipse 4426">
                  <a:extLst>
                    <a:ext uri="{FF2B5EF4-FFF2-40B4-BE49-F238E27FC236}">
                      <a16:creationId xmlns:a16="http://schemas.microsoft.com/office/drawing/2014/main" id="{0E938586-1187-C96E-45EA-B7D24D89BA91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28" name="Ellipse 4427">
                  <a:extLst>
                    <a:ext uri="{FF2B5EF4-FFF2-40B4-BE49-F238E27FC236}">
                      <a16:creationId xmlns:a16="http://schemas.microsoft.com/office/drawing/2014/main" id="{0185E9FA-4E6D-6916-2FFF-A48510E6DB6C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29" name="Ellipse 4428">
                  <a:extLst>
                    <a:ext uri="{FF2B5EF4-FFF2-40B4-BE49-F238E27FC236}">
                      <a16:creationId xmlns:a16="http://schemas.microsoft.com/office/drawing/2014/main" id="{F75A77FD-C069-02E9-BE2B-55B6CBA843D3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30" name="Ellipse 4429">
                  <a:extLst>
                    <a:ext uri="{FF2B5EF4-FFF2-40B4-BE49-F238E27FC236}">
                      <a16:creationId xmlns:a16="http://schemas.microsoft.com/office/drawing/2014/main" id="{AB64B830-6CF4-857A-36A1-E2F8B0AD6B19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31" name="Ellipse 4430">
                  <a:extLst>
                    <a:ext uri="{FF2B5EF4-FFF2-40B4-BE49-F238E27FC236}">
                      <a16:creationId xmlns:a16="http://schemas.microsoft.com/office/drawing/2014/main" id="{F299DAEC-82A7-5A12-3FAF-2032C92157F8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32" name="Ellipse 4431">
                  <a:extLst>
                    <a:ext uri="{FF2B5EF4-FFF2-40B4-BE49-F238E27FC236}">
                      <a16:creationId xmlns:a16="http://schemas.microsoft.com/office/drawing/2014/main" id="{A97794AF-3389-B6E5-F69D-9B99CE301409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33" name="Ellipse 4432">
                  <a:extLst>
                    <a:ext uri="{FF2B5EF4-FFF2-40B4-BE49-F238E27FC236}">
                      <a16:creationId xmlns:a16="http://schemas.microsoft.com/office/drawing/2014/main" id="{3D34C58D-C911-7C9C-5A46-0C0F2B10FA14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34" name="Ellipse 4433">
                  <a:extLst>
                    <a:ext uri="{FF2B5EF4-FFF2-40B4-BE49-F238E27FC236}">
                      <a16:creationId xmlns:a16="http://schemas.microsoft.com/office/drawing/2014/main" id="{262CEEEB-53A8-4671-CD06-69CB953BD80C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35" name="Ellipse 4434">
                  <a:extLst>
                    <a:ext uri="{FF2B5EF4-FFF2-40B4-BE49-F238E27FC236}">
                      <a16:creationId xmlns:a16="http://schemas.microsoft.com/office/drawing/2014/main" id="{5AAB26D8-4156-FA5E-4884-5B6C46E29C0E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36" name="Ellipse 4435">
                  <a:extLst>
                    <a:ext uri="{FF2B5EF4-FFF2-40B4-BE49-F238E27FC236}">
                      <a16:creationId xmlns:a16="http://schemas.microsoft.com/office/drawing/2014/main" id="{E98DE844-6781-D568-D40A-23A1FE0DDEA7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37" name="Ellipse 4436">
                  <a:extLst>
                    <a:ext uri="{FF2B5EF4-FFF2-40B4-BE49-F238E27FC236}">
                      <a16:creationId xmlns:a16="http://schemas.microsoft.com/office/drawing/2014/main" id="{852051DA-A976-F9C8-749C-24EBB90E9307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411" name="L-Schale">
                <a:extLst>
                  <a:ext uri="{FF2B5EF4-FFF2-40B4-BE49-F238E27FC236}">
                    <a16:creationId xmlns:a16="http://schemas.microsoft.com/office/drawing/2014/main" id="{1CBE47B3-75B4-8B42-AE92-2AD39AD6DE48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12" name="M-Schale">
                <a:extLst>
                  <a:ext uri="{FF2B5EF4-FFF2-40B4-BE49-F238E27FC236}">
                    <a16:creationId xmlns:a16="http://schemas.microsoft.com/office/drawing/2014/main" id="{69456F60-2F13-9380-C347-3AEF5403BB16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73" name="Gruppieren 4372">
              <a:extLst>
                <a:ext uri="{FF2B5EF4-FFF2-40B4-BE49-F238E27FC236}">
                  <a16:creationId xmlns:a16="http://schemas.microsoft.com/office/drawing/2014/main" id="{C475010A-C439-1BA9-8E4E-DDB8C2F0720B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407" name="Ellipse 4406">
                <a:extLst>
                  <a:ext uri="{FF2B5EF4-FFF2-40B4-BE49-F238E27FC236}">
                    <a16:creationId xmlns:a16="http://schemas.microsoft.com/office/drawing/2014/main" id="{961E9994-B9A4-DBB0-80CE-01BC5DC8424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08" name="Minuszeichen 4407">
                <a:extLst>
                  <a:ext uri="{FF2B5EF4-FFF2-40B4-BE49-F238E27FC236}">
                    <a16:creationId xmlns:a16="http://schemas.microsoft.com/office/drawing/2014/main" id="{D67BEB6E-7339-6B55-E5C5-894A011DE48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74" name="Gruppieren 4373">
              <a:extLst>
                <a:ext uri="{FF2B5EF4-FFF2-40B4-BE49-F238E27FC236}">
                  <a16:creationId xmlns:a16="http://schemas.microsoft.com/office/drawing/2014/main" id="{A5B12860-D953-41FB-F14B-E4A94C7BCE9F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405" name="Ellipse 4404">
                <a:extLst>
                  <a:ext uri="{FF2B5EF4-FFF2-40B4-BE49-F238E27FC236}">
                    <a16:creationId xmlns:a16="http://schemas.microsoft.com/office/drawing/2014/main" id="{4B003739-1EA2-2F3F-BE9F-42D0ACA4EAB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06" name="Minuszeichen 4405">
                <a:extLst>
                  <a:ext uri="{FF2B5EF4-FFF2-40B4-BE49-F238E27FC236}">
                    <a16:creationId xmlns:a16="http://schemas.microsoft.com/office/drawing/2014/main" id="{27D736C7-5753-5EFE-A42C-B96CA80099F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75" name="Gruppieren 4374">
              <a:extLst>
                <a:ext uri="{FF2B5EF4-FFF2-40B4-BE49-F238E27FC236}">
                  <a16:creationId xmlns:a16="http://schemas.microsoft.com/office/drawing/2014/main" id="{599E3DB0-5A38-AB46-9864-9D56A60C88EA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403" name="Ellipse 4402">
                <a:extLst>
                  <a:ext uri="{FF2B5EF4-FFF2-40B4-BE49-F238E27FC236}">
                    <a16:creationId xmlns:a16="http://schemas.microsoft.com/office/drawing/2014/main" id="{2DE14324-A9EE-5D4C-ACC6-36F55547C2F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04" name="Minuszeichen 4403">
                <a:extLst>
                  <a:ext uri="{FF2B5EF4-FFF2-40B4-BE49-F238E27FC236}">
                    <a16:creationId xmlns:a16="http://schemas.microsoft.com/office/drawing/2014/main" id="{3131B6DC-78B9-4865-5508-C1B5F5B78A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76" name="Gruppieren 4375">
              <a:extLst>
                <a:ext uri="{FF2B5EF4-FFF2-40B4-BE49-F238E27FC236}">
                  <a16:creationId xmlns:a16="http://schemas.microsoft.com/office/drawing/2014/main" id="{842D4D69-3E1F-2F38-1D5B-F14D4625FE31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401" name="Ellipse 4400">
                <a:extLst>
                  <a:ext uri="{FF2B5EF4-FFF2-40B4-BE49-F238E27FC236}">
                    <a16:creationId xmlns:a16="http://schemas.microsoft.com/office/drawing/2014/main" id="{457AE0AC-F937-217E-54E9-48DA30C042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02" name="Minuszeichen 4401">
                <a:extLst>
                  <a:ext uri="{FF2B5EF4-FFF2-40B4-BE49-F238E27FC236}">
                    <a16:creationId xmlns:a16="http://schemas.microsoft.com/office/drawing/2014/main" id="{CED6033B-7C2A-B57C-C0A3-7023C881752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77" name="Gruppieren 4376">
              <a:extLst>
                <a:ext uri="{FF2B5EF4-FFF2-40B4-BE49-F238E27FC236}">
                  <a16:creationId xmlns:a16="http://schemas.microsoft.com/office/drawing/2014/main" id="{B5FEC888-34C8-41F3-DE04-598878E7F45A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399" name="Ellipse 4398">
                <a:extLst>
                  <a:ext uri="{FF2B5EF4-FFF2-40B4-BE49-F238E27FC236}">
                    <a16:creationId xmlns:a16="http://schemas.microsoft.com/office/drawing/2014/main" id="{D2B75F9A-F2C6-ED1A-36BF-6B5E40BE0B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00" name="Minuszeichen 4399">
                <a:extLst>
                  <a:ext uri="{FF2B5EF4-FFF2-40B4-BE49-F238E27FC236}">
                    <a16:creationId xmlns:a16="http://schemas.microsoft.com/office/drawing/2014/main" id="{791E68A5-3268-1526-5768-5A8E9FE831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78" name="Gruppieren 4377">
              <a:extLst>
                <a:ext uri="{FF2B5EF4-FFF2-40B4-BE49-F238E27FC236}">
                  <a16:creationId xmlns:a16="http://schemas.microsoft.com/office/drawing/2014/main" id="{C613774C-0DBA-1631-9A23-091276CC4D9F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397" name="Ellipse 4396">
                <a:extLst>
                  <a:ext uri="{FF2B5EF4-FFF2-40B4-BE49-F238E27FC236}">
                    <a16:creationId xmlns:a16="http://schemas.microsoft.com/office/drawing/2014/main" id="{341A31CA-31FC-75A5-6AC5-065E3448963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98" name="Minuszeichen 4397">
                <a:extLst>
                  <a:ext uri="{FF2B5EF4-FFF2-40B4-BE49-F238E27FC236}">
                    <a16:creationId xmlns:a16="http://schemas.microsoft.com/office/drawing/2014/main" id="{207C9697-A09D-A75E-9BBF-46BD572B611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79" name="Gruppieren 4378">
              <a:extLst>
                <a:ext uri="{FF2B5EF4-FFF2-40B4-BE49-F238E27FC236}">
                  <a16:creationId xmlns:a16="http://schemas.microsoft.com/office/drawing/2014/main" id="{22A16FBE-7893-06DA-D0AB-21538973D1E0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395" name="Ellipse 4394">
                <a:extLst>
                  <a:ext uri="{FF2B5EF4-FFF2-40B4-BE49-F238E27FC236}">
                    <a16:creationId xmlns:a16="http://schemas.microsoft.com/office/drawing/2014/main" id="{9B3AE1AC-7F78-CF5B-5084-E495AF9B52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96" name="Minuszeichen 4395">
                <a:extLst>
                  <a:ext uri="{FF2B5EF4-FFF2-40B4-BE49-F238E27FC236}">
                    <a16:creationId xmlns:a16="http://schemas.microsoft.com/office/drawing/2014/main" id="{3D59E7D2-0FCB-8826-52EA-2F26E1D4073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80" name="Gruppieren 4379">
              <a:extLst>
                <a:ext uri="{FF2B5EF4-FFF2-40B4-BE49-F238E27FC236}">
                  <a16:creationId xmlns:a16="http://schemas.microsoft.com/office/drawing/2014/main" id="{07AA957F-84E0-B3B9-E8BA-75F9ACC3A40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393" name="Ellipse 4392">
                <a:extLst>
                  <a:ext uri="{FF2B5EF4-FFF2-40B4-BE49-F238E27FC236}">
                    <a16:creationId xmlns:a16="http://schemas.microsoft.com/office/drawing/2014/main" id="{19E92A88-7AEE-8D71-9D7C-D03647FB77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94" name="Minuszeichen 4393">
                <a:extLst>
                  <a:ext uri="{FF2B5EF4-FFF2-40B4-BE49-F238E27FC236}">
                    <a16:creationId xmlns:a16="http://schemas.microsoft.com/office/drawing/2014/main" id="{0B43A95E-F464-3FEC-204E-D9D709D4E61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81" name="Gruppieren 4380">
              <a:extLst>
                <a:ext uri="{FF2B5EF4-FFF2-40B4-BE49-F238E27FC236}">
                  <a16:creationId xmlns:a16="http://schemas.microsoft.com/office/drawing/2014/main" id="{70B95A03-4349-D1C2-32FB-5D7E0096CBE9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391" name="Ellipse 4390">
                <a:extLst>
                  <a:ext uri="{FF2B5EF4-FFF2-40B4-BE49-F238E27FC236}">
                    <a16:creationId xmlns:a16="http://schemas.microsoft.com/office/drawing/2014/main" id="{2C77C826-6513-0594-7FDB-8B1E4E26F9F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92" name="Minuszeichen 4391">
                <a:extLst>
                  <a:ext uri="{FF2B5EF4-FFF2-40B4-BE49-F238E27FC236}">
                    <a16:creationId xmlns:a16="http://schemas.microsoft.com/office/drawing/2014/main" id="{4435C6EA-91C0-A894-9EF1-6717692750D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82" name="Gruppieren 4381">
              <a:extLst>
                <a:ext uri="{FF2B5EF4-FFF2-40B4-BE49-F238E27FC236}">
                  <a16:creationId xmlns:a16="http://schemas.microsoft.com/office/drawing/2014/main" id="{00C5AF9C-B3CA-1314-28DF-6E25ED322270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389" name="Ellipse 4388">
                <a:extLst>
                  <a:ext uri="{FF2B5EF4-FFF2-40B4-BE49-F238E27FC236}">
                    <a16:creationId xmlns:a16="http://schemas.microsoft.com/office/drawing/2014/main" id="{F48BC595-21E4-3ABB-6D9B-7A3AA2A281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90" name="Minuszeichen 4389">
                <a:extLst>
                  <a:ext uri="{FF2B5EF4-FFF2-40B4-BE49-F238E27FC236}">
                    <a16:creationId xmlns:a16="http://schemas.microsoft.com/office/drawing/2014/main" id="{77D0D2CA-FA87-85C6-CB99-FAFC29C942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83" name="Gruppieren 4382">
              <a:extLst>
                <a:ext uri="{FF2B5EF4-FFF2-40B4-BE49-F238E27FC236}">
                  <a16:creationId xmlns:a16="http://schemas.microsoft.com/office/drawing/2014/main" id="{5975FAB9-9586-B071-F69B-C0A488D96794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387" name="Ellipse 4386">
                <a:extLst>
                  <a:ext uri="{FF2B5EF4-FFF2-40B4-BE49-F238E27FC236}">
                    <a16:creationId xmlns:a16="http://schemas.microsoft.com/office/drawing/2014/main" id="{95C47CEE-DFC2-FF72-AF6A-D3D419C6366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88" name="Minuszeichen 4387">
                <a:extLst>
                  <a:ext uri="{FF2B5EF4-FFF2-40B4-BE49-F238E27FC236}">
                    <a16:creationId xmlns:a16="http://schemas.microsoft.com/office/drawing/2014/main" id="{1EA09E76-E0FD-574C-FBF0-B089F3E45E5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84" name="Gruppieren 4383">
              <a:extLst>
                <a:ext uri="{FF2B5EF4-FFF2-40B4-BE49-F238E27FC236}">
                  <a16:creationId xmlns:a16="http://schemas.microsoft.com/office/drawing/2014/main" id="{E8F4E3B0-DFCD-16CA-35FC-4ABEFBBF248B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385" name="Ellipse 4384">
                <a:extLst>
                  <a:ext uri="{FF2B5EF4-FFF2-40B4-BE49-F238E27FC236}">
                    <a16:creationId xmlns:a16="http://schemas.microsoft.com/office/drawing/2014/main" id="{97301AC3-0940-7347-AD50-3A69C1CAB67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86" name="Minuszeichen 4385">
                <a:extLst>
                  <a:ext uri="{FF2B5EF4-FFF2-40B4-BE49-F238E27FC236}">
                    <a16:creationId xmlns:a16="http://schemas.microsoft.com/office/drawing/2014/main" id="{99A8CF77-12A4-ECC6-ED12-1874D4F12E1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462" name="Gruppieren 4461">
            <a:extLst>
              <a:ext uri="{FF2B5EF4-FFF2-40B4-BE49-F238E27FC236}">
                <a16:creationId xmlns:a16="http://schemas.microsoft.com/office/drawing/2014/main" id="{255F8B6D-0FB6-7A75-7C69-CE8083A52DE0}"/>
              </a:ext>
            </a:extLst>
          </p:cNvPr>
          <p:cNvGrpSpPr>
            <a:grpSpLocks noChangeAspect="1"/>
          </p:cNvGrpSpPr>
          <p:nvPr/>
        </p:nvGrpSpPr>
        <p:grpSpPr>
          <a:xfrm>
            <a:off x="8050262" y="1375900"/>
            <a:ext cx="944149" cy="979578"/>
            <a:chOff x="3576000" y="816426"/>
            <a:chExt cx="5040000" cy="5229127"/>
          </a:xfrm>
        </p:grpSpPr>
        <p:grpSp>
          <p:nvGrpSpPr>
            <p:cNvPr id="4463" name="Magnesium ohne e-">
              <a:extLst>
                <a:ext uri="{FF2B5EF4-FFF2-40B4-BE49-F238E27FC236}">
                  <a16:creationId xmlns:a16="http://schemas.microsoft.com/office/drawing/2014/main" id="{078CF5FE-4227-6634-DA68-7AB2B4DC3517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500" name="K-Schale">
                <a:extLst>
                  <a:ext uri="{FF2B5EF4-FFF2-40B4-BE49-F238E27FC236}">
                    <a16:creationId xmlns:a16="http://schemas.microsoft.com/office/drawing/2014/main" id="{718CD34A-E3AA-2C7B-6425-A88EA03349F8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501" name="Atomkern mit Protonen und Neutronen">
                <a:extLst>
                  <a:ext uri="{FF2B5EF4-FFF2-40B4-BE49-F238E27FC236}">
                    <a16:creationId xmlns:a16="http://schemas.microsoft.com/office/drawing/2014/main" id="{8EC499E8-AA4F-B002-DDD2-96A20DCF221B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504" name="Atomkern">
                  <a:extLst>
                    <a:ext uri="{FF2B5EF4-FFF2-40B4-BE49-F238E27FC236}">
                      <a16:creationId xmlns:a16="http://schemas.microsoft.com/office/drawing/2014/main" id="{408AB882-9027-BADB-FE93-E2246F94A54D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505" name="Gruppieren 4504">
                  <a:extLst>
                    <a:ext uri="{FF2B5EF4-FFF2-40B4-BE49-F238E27FC236}">
                      <a16:creationId xmlns:a16="http://schemas.microsoft.com/office/drawing/2014/main" id="{8A98D33B-C3FF-74A9-A766-F0D1C43C722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51" name="Ellipse 4550">
                    <a:extLst>
                      <a:ext uri="{FF2B5EF4-FFF2-40B4-BE49-F238E27FC236}">
                        <a16:creationId xmlns:a16="http://schemas.microsoft.com/office/drawing/2014/main" id="{1476E2F1-41D4-76A3-F354-FFCA13A8F03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52" name="Additionszeichen 4551">
                    <a:extLst>
                      <a:ext uri="{FF2B5EF4-FFF2-40B4-BE49-F238E27FC236}">
                        <a16:creationId xmlns:a16="http://schemas.microsoft.com/office/drawing/2014/main" id="{D16F871A-DFD4-DEFB-7BAE-DE79EADC081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06" name="Gruppieren 4505">
                  <a:extLst>
                    <a:ext uri="{FF2B5EF4-FFF2-40B4-BE49-F238E27FC236}">
                      <a16:creationId xmlns:a16="http://schemas.microsoft.com/office/drawing/2014/main" id="{300B3F85-D64B-AE1E-DDD5-B9347A85264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49" name="Ellipse 4548">
                    <a:extLst>
                      <a:ext uri="{FF2B5EF4-FFF2-40B4-BE49-F238E27FC236}">
                        <a16:creationId xmlns:a16="http://schemas.microsoft.com/office/drawing/2014/main" id="{0F35BD58-13AD-21AC-8370-AE467E14364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50" name="Additionszeichen 4549">
                    <a:extLst>
                      <a:ext uri="{FF2B5EF4-FFF2-40B4-BE49-F238E27FC236}">
                        <a16:creationId xmlns:a16="http://schemas.microsoft.com/office/drawing/2014/main" id="{87DC7590-636A-873E-42EB-106CEFA23F2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07" name="Gruppieren 4506">
                  <a:extLst>
                    <a:ext uri="{FF2B5EF4-FFF2-40B4-BE49-F238E27FC236}">
                      <a16:creationId xmlns:a16="http://schemas.microsoft.com/office/drawing/2014/main" id="{60E2DF16-780F-F1E7-EA1F-8E952D26798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47" name="Ellipse 4546">
                    <a:extLst>
                      <a:ext uri="{FF2B5EF4-FFF2-40B4-BE49-F238E27FC236}">
                        <a16:creationId xmlns:a16="http://schemas.microsoft.com/office/drawing/2014/main" id="{8FAC73D0-1668-2F33-06FB-B400F93F0F3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8" name="Additionszeichen 4547">
                    <a:extLst>
                      <a:ext uri="{FF2B5EF4-FFF2-40B4-BE49-F238E27FC236}">
                        <a16:creationId xmlns:a16="http://schemas.microsoft.com/office/drawing/2014/main" id="{52441C2C-541C-4F87-E116-D52F6D9D197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08" name="Gruppieren 4507">
                  <a:extLst>
                    <a:ext uri="{FF2B5EF4-FFF2-40B4-BE49-F238E27FC236}">
                      <a16:creationId xmlns:a16="http://schemas.microsoft.com/office/drawing/2014/main" id="{6087F02E-541D-4181-2BF7-00BA408C35D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45" name="Ellipse 4544">
                    <a:extLst>
                      <a:ext uri="{FF2B5EF4-FFF2-40B4-BE49-F238E27FC236}">
                        <a16:creationId xmlns:a16="http://schemas.microsoft.com/office/drawing/2014/main" id="{38B7F61E-9186-DE72-4712-2CA1E3285B4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6" name="Additionszeichen 4545">
                    <a:extLst>
                      <a:ext uri="{FF2B5EF4-FFF2-40B4-BE49-F238E27FC236}">
                        <a16:creationId xmlns:a16="http://schemas.microsoft.com/office/drawing/2014/main" id="{C2020F97-9769-F306-C1BF-F27B347AE9B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09" name="Gruppieren 4508">
                  <a:extLst>
                    <a:ext uri="{FF2B5EF4-FFF2-40B4-BE49-F238E27FC236}">
                      <a16:creationId xmlns:a16="http://schemas.microsoft.com/office/drawing/2014/main" id="{259F468D-4580-4C38-127F-34DE12FC729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43" name="Ellipse 4542">
                    <a:extLst>
                      <a:ext uri="{FF2B5EF4-FFF2-40B4-BE49-F238E27FC236}">
                        <a16:creationId xmlns:a16="http://schemas.microsoft.com/office/drawing/2014/main" id="{115DBE17-5C92-C13F-EAF9-0B7CF4D4EB7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4" name="Additionszeichen 4543">
                    <a:extLst>
                      <a:ext uri="{FF2B5EF4-FFF2-40B4-BE49-F238E27FC236}">
                        <a16:creationId xmlns:a16="http://schemas.microsoft.com/office/drawing/2014/main" id="{E360512E-A926-E9AD-0231-A9AFB2DA5D6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10" name="Gruppieren 4509">
                  <a:extLst>
                    <a:ext uri="{FF2B5EF4-FFF2-40B4-BE49-F238E27FC236}">
                      <a16:creationId xmlns:a16="http://schemas.microsoft.com/office/drawing/2014/main" id="{A35C4E10-0A40-40CE-A6E3-68785841638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41" name="Ellipse 4540">
                    <a:extLst>
                      <a:ext uri="{FF2B5EF4-FFF2-40B4-BE49-F238E27FC236}">
                        <a16:creationId xmlns:a16="http://schemas.microsoft.com/office/drawing/2014/main" id="{1851BB71-5E47-CAD6-4197-5C17CA5E04B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2" name="Additionszeichen 4541">
                    <a:extLst>
                      <a:ext uri="{FF2B5EF4-FFF2-40B4-BE49-F238E27FC236}">
                        <a16:creationId xmlns:a16="http://schemas.microsoft.com/office/drawing/2014/main" id="{AD43E8DF-E91D-B372-DCF7-0483AB8D2A8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11" name="Gruppieren 4510">
                  <a:extLst>
                    <a:ext uri="{FF2B5EF4-FFF2-40B4-BE49-F238E27FC236}">
                      <a16:creationId xmlns:a16="http://schemas.microsoft.com/office/drawing/2014/main" id="{FAE43C81-E82B-B775-F900-8704ADE4778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39" name="Ellipse 4538">
                    <a:extLst>
                      <a:ext uri="{FF2B5EF4-FFF2-40B4-BE49-F238E27FC236}">
                        <a16:creationId xmlns:a16="http://schemas.microsoft.com/office/drawing/2014/main" id="{0DABA80B-D5D5-8189-7F0F-5D2891C8D3B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0" name="Additionszeichen 4539">
                    <a:extLst>
                      <a:ext uri="{FF2B5EF4-FFF2-40B4-BE49-F238E27FC236}">
                        <a16:creationId xmlns:a16="http://schemas.microsoft.com/office/drawing/2014/main" id="{322C2316-E98F-9DE6-8A54-2F0B8D87313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12" name="Gruppieren 4511">
                  <a:extLst>
                    <a:ext uri="{FF2B5EF4-FFF2-40B4-BE49-F238E27FC236}">
                      <a16:creationId xmlns:a16="http://schemas.microsoft.com/office/drawing/2014/main" id="{088F80CA-C6C5-869A-0F16-676A83C0E87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37" name="Ellipse 4536">
                    <a:extLst>
                      <a:ext uri="{FF2B5EF4-FFF2-40B4-BE49-F238E27FC236}">
                        <a16:creationId xmlns:a16="http://schemas.microsoft.com/office/drawing/2014/main" id="{D905B2D3-20E7-1655-1EC8-3BEFA274EF3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8" name="Additionszeichen 4537">
                    <a:extLst>
                      <a:ext uri="{FF2B5EF4-FFF2-40B4-BE49-F238E27FC236}">
                        <a16:creationId xmlns:a16="http://schemas.microsoft.com/office/drawing/2014/main" id="{7F3A592B-B393-5AAF-D4D1-3301380AE14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13" name="Gruppieren 4512">
                  <a:extLst>
                    <a:ext uri="{FF2B5EF4-FFF2-40B4-BE49-F238E27FC236}">
                      <a16:creationId xmlns:a16="http://schemas.microsoft.com/office/drawing/2014/main" id="{50E1F314-DCC0-630C-D791-62650A19F4C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35" name="Ellipse 4534">
                    <a:extLst>
                      <a:ext uri="{FF2B5EF4-FFF2-40B4-BE49-F238E27FC236}">
                        <a16:creationId xmlns:a16="http://schemas.microsoft.com/office/drawing/2014/main" id="{2346F88F-724D-ACDA-45E1-158FB4CC2E2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6" name="Additionszeichen 4535">
                    <a:extLst>
                      <a:ext uri="{FF2B5EF4-FFF2-40B4-BE49-F238E27FC236}">
                        <a16:creationId xmlns:a16="http://schemas.microsoft.com/office/drawing/2014/main" id="{BCF95572-35DF-8A26-CA43-B4D62BD260F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14" name="Gruppieren 4513">
                  <a:extLst>
                    <a:ext uri="{FF2B5EF4-FFF2-40B4-BE49-F238E27FC236}">
                      <a16:creationId xmlns:a16="http://schemas.microsoft.com/office/drawing/2014/main" id="{691B3A73-4E8B-17C5-2445-E9520FAF468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33" name="Ellipse 4532">
                    <a:extLst>
                      <a:ext uri="{FF2B5EF4-FFF2-40B4-BE49-F238E27FC236}">
                        <a16:creationId xmlns:a16="http://schemas.microsoft.com/office/drawing/2014/main" id="{5B431EDA-9776-0D8A-9BD1-1FB91713A51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4" name="Additionszeichen 4533">
                    <a:extLst>
                      <a:ext uri="{FF2B5EF4-FFF2-40B4-BE49-F238E27FC236}">
                        <a16:creationId xmlns:a16="http://schemas.microsoft.com/office/drawing/2014/main" id="{1FEC097E-9DF0-04F6-3216-15AA90357E9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15" name="Gruppieren 4514">
                  <a:extLst>
                    <a:ext uri="{FF2B5EF4-FFF2-40B4-BE49-F238E27FC236}">
                      <a16:creationId xmlns:a16="http://schemas.microsoft.com/office/drawing/2014/main" id="{94A1E0B8-C3E2-3E4B-B20F-BF446CBE0DE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31" name="Ellipse 4530">
                    <a:extLst>
                      <a:ext uri="{FF2B5EF4-FFF2-40B4-BE49-F238E27FC236}">
                        <a16:creationId xmlns:a16="http://schemas.microsoft.com/office/drawing/2014/main" id="{9945E500-0D82-FD0D-69E8-9A051317E17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2" name="Additionszeichen 4531">
                    <a:extLst>
                      <a:ext uri="{FF2B5EF4-FFF2-40B4-BE49-F238E27FC236}">
                        <a16:creationId xmlns:a16="http://schemas.microsoft.com/office/drawing/2014/main" id="{DF5E37BF-EAB9-0909-ECA0-503138D3C25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16" name="Gruppieren 4515">
                  <a:extLst>
                    <a:ext uri="{FF2B5EF4-FFF2-40B4-BE49-F238E27FC236}">
                      <a16:creationId xmlns:a16="http://schemas.microsoft.com/office/drawing/2014/main" id="{2B59EDB9-1BF8-8427-472E-B59E6B3FDCA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29" name="Ellipse 4528">
                    <a:extLst>
                      <a:ext uri="{FF2B5EF4-FFF2-40B4-BE49-F238E27FC236}">
                        <a16:creationId xmlns:a16="http://schemas.microsoft.com/office/drawing/2014/main" id="{4576D114-E402-C1A4-00CC-1E5E025C0F9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0" name="Additionszeichen 4529">
                    <a:extLst>
                      <a:ext uri="{FF2B5EF4-FFF2-40B4-BE49-F238E27FC236}">
                        <a16:creationId xmlns:a16="http://schemas.microsoft.com/office/drawing/2014/main" id="{17839FD9-D0FB-6039-ECF4-175F44DD85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517" name="Ellipse 4516">
                  <a:extLst>
                    <a:ext uri="{FF2B5EF4-FFF2-40B4-BE49-F238E27FC236}">
                      <a16:creationId xmlns:a16="http://schemas.microsoft.com/office/drawing/2014/main" id="{FBFE5462-2742-8A1B-2C04-61F72C81301F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18" name="Ellipse 4517">
                  <a:extLst>
                    <a:ext uri="{FF2B5EF4-FFF2-40B4-BE49-F238E27FC236}">
                      <a16:creationId xmlns:a16="http://schemas.microsoft.com/office/drawing/2014/main" id="{639E009F-76F6-778D-A9A1-B235ACEFA426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19" name="Ellipse 4518">
                  <a:extLst>
                    <a:ext uri="{FF2B5EF4-FFF2-40B4-BE49-F238E27FC236}">
                      <a16:creationId xmlns:a16="http://schemas.microsoft.com/office/drawing/2014/main" id="{E2A1CE8E-2B9D-FC57-78B4-8E1E001CEEE8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0" name="Ellipse 4519">
                  <a:extLst>
                    <a:ext uri="{FF2B5EF4-FFF2-40B4-BE49-F238E27FC236}">
                      <a16:creationId xmlns:a16="http://schemas.microsoft.com/office/drawing/2014/main" id="{EC872323-B945-5D77-1F62-4AAB0E455846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1" name="Ellipse 4520">
                  <a:extLst>
                    <a:ext uri="{FF2B5EF4-FFF2-40B4-BE49-F238E27FC236}">
                      <a16:creationId xmlns:a16="http://schemas.microsoft.com/office/drawing/2014/main" id="{4977BF84-BA2A-0E7D-B3D3-D7CE026F9E24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2" name="Ellipse 4521">
                  <a:extLst>
                    <a:ext uri="{FF2B5EF4-FFF2-40B4-BE49-F238E27FC236}">
                      <a16:creationId xmlns:a16="http://schemas.microsoft.com/office/drawing/2014/main" id="{C5E977A2-D449-F10E-5115-ECC2D6A25D85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3" name="Ellipse 4522">
                  <a:extLst>
                    <a:ext uri="{FF2B5EF4-FFF2-40B4-BE49-F238E27FC236}">
                      <a16:creationId xmlns:a16="http://schemas.microsoft.com/office/drawing/2014/main" id="{FD2E7542-08DA-1A49-26B5-461C98F57F0E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4" name="Ellipse 4523">
                  <a:extLst>
                    <a:ext uri="{FF2B5EF4-FFF2-40B4-BE49-F238E27FC236}">
                      <a16:creationId xmlns:a16="http://schemas.microsoft.com/office/drawing/2014/main" id="{90E2EDCD-AA93-110A-6E61-109B7B6B6F74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5" name="Ellipse 4524">
                  <a:extLst>
                    <a:ext uri="{FF2B5EF4-FFF2-40B4-BE49-F238E27FC236}">
                      <a16:creationId xmlns:a16="http://schemas.microsoft.com/office/drawing/2014/main" id="{C0B9ED19-A799-943F-3A18-0099C5439D7B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6" name="Ellipse 4525">
                  <a:extLst>
                    <a:ext uri="{FF2B5EF4-FFF2-40B4-BE49-F238E27FC236}">
                      <a16:creationId xmlns:a16="http://schemas.microsoft.com/office/drawing/2014/main" id="{FFDE4DA9-A776-4EE1-7CA1-F3CF4A9D7BF5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7" name="Ellipse 4526">
                  <a:extLst>
                    <a:ext uri="{FF2B5EF4-FFF2-40B4-BE49-F238E27FC236}">
                      <a16:creationId xmlns:a16="http://schemas.microsoft.com/office/drawing/2014/main" id="{FF797A5D-66EE-B1AB-9AB2-92D661A616BD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8" name="Ellipse 4527">
                  <a:extLst>
                    <a:ext uri="{FF2B5EF4-FFF2-40B4-BE49-F238E27FC236}">
                      <a16:creationId xmlns:a16="http://schemas.microsoft.com/office/drawing/2014/main" id="{464B2EED-C040-4B91-8D2C-6BCE1887A30E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502" name="L-Schale">
                <a:extLst>
                  <a:ext uri="{FF2B5EF4-FFF2-40B4-BE49-F238E27FC236}">
                    <a16:creationId xmlns:a16="http://schemas.microsoft.com/office/drawing/2014/main" id="{F6256A4F-1498-33E1-4C1D-FB0FFC49C579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03" name="M-Schale">
                <a:extLst>
                  <a:ext uri="{FF2B5EF4-FFF2-40B4-BE49-F238E27FC236}">
                    <a16:creationId xmlns:a16="http://schemas.microsoft.com/office/drawing/2014/main" id="{5D3BF6F1-E445-0D9B-4930-AC769055CA4B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64" name="Gruppieren 4463">
              <a:extLst>
                <a:ext uri="{FF2B5EF4-FFF2-40B4-BE49-F238E27FC236}">
                  <a16:creationId xmlns:a16="http://schemas.microsoft.com/office/drawing/2014/main" id="{13689161-EF4D-C9C5-8192-F689FF329903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498" name="Ellipse 4497">
                <a:extLst>
                  <a:ext uri="{FF2B5EF4-FFF2-40B4-BE49-F238E27FC236}">
                    <a16:creationId xmlns:a16="http://schemas.microsoft.com/office/drawing/2014/main" id="{9E067F9C-9A82-B246-16E5-84B3B4BCDB2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99" name="Minuszeichen 4498">
                <a:extLst>
                  <a:ext uri="{FF2B5EF4-FFF2-40B4-BE49-F238E27FC236}">
                    <a16:creationId xmlns:a16="http://schemas.microsoft.com/office/drawing/2014/main" id="{BD6A58A2-140A-8BB9-C181-62609FE5D59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65" name="Gruppieren 4464">
              <a:extLst>
                <a:ext uri="{FF2B5EF4-FFF2-40B4-BE49-F238E27FC236}">
                  <a16:creationId xmlns:a16="http://schemas.microsoft.com/office/drawing/2014/main" id="{B3D9C781-228E-5F9F-B045-E7D44FE9F351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496" name="Ellipse 4495">
                <a:extLst>
                  <a:ext uri="{FF2B5EF4-FFF2-40B4-BE49-F238E27FC236}">
                    <a16:creationId xmlns:a16="http://schemas.microsoft.com/office/drawing/2014/main" id="{89149FC5-0235-E742-917F-67B8A4C212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97" name="Minuszeichen 4496">
                <a:extLst>
                  <a:ext uri="{FF2B5EF4-FFF2-40B4-BE49-F238E27FC236}">
                    <a16:creationId xmlns:a16="http://schemas.microsoft.com/office/drawing/2014/main" id="{70D85959-E0D1-B8AF-78E8-964013B46E7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66" name="Gruppieren 4465">
              <a:extLst>
                <a:ext uri="{FF2B5EF4-FFF2-40B4-BE49-F238E27FC236}">
                  <a16:creationId xmlns:a16="http://schemas.microsoft.com/office/drawing/2014/main" id="{E97D178F-6573-9396-B643-05EE639F8E0B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494" name="Ellipse 4493">
                <a:extLst>
                  <a:ext uri="{FF2B5EF4-FFF2-40B4-BE49-F238E27FC236}">
                    <a16:creationId xmlns:a16="http://schemas.microsoft.com/office/drawing/2014/main" id="{55946EBC-6FC7-AD33-A70F-9BBA071670C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95" name="Minuszeichen 4494">
                <a:extLst>
                  <a:ext uri="{FF2B5EF4-FFF2-40B4-BE49-F238E27FC236}">
                    <a16:creationId xmlns:a16="http://schemas.microsoft.com/office/drawing/2014/main" id="{C342F8EF-D553-5535-F6B6-E1AFAAC6E4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67" name="Gruppieren 4466">
              <a:extLst>
                <a:ext uri="{FF2B5EF4-FFF2-40B4-BE49-F238E27FC236}">
                  <a16:creationId xmlns:a16="http://schemas.microsoft.com/office/drawing/2014/main" id="{9F432099-E366-E226-31BA-0701FD22EB53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492" name="Ellipse 4491">
                <a:extLst>
                  <a:ext uri="{FF2B5EF4-FFF2-40B4-BE49-F238E27FC236}">
                    <a16:creationId xmlns:a16="http://schemas.microsoft.com/office/drawing/2014/main" id="{2D82638C-8333-C9A7-25C3-1420D872E10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93" name="Minuszeichen 4492">
                <a:extLst>
                  <a:ext uri="{FF2B5EF4-FFF2-40B4-BE49-F238E27FC236}">
                    <a16:creationId xmlns:a16="http://schemas.microsoft.com/office/drawing/2014/main" id="{8AD598C8-0A5D-8250-34AB-5AFE453BD77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68" name="Gruppieren 4467">
              <a:extLst>
                <a:ext uri="{FF2B5EF4-FFF2-40B4-BE49-F238E27FC236}">
                  <a16:creationId xmlns:a16="http://schemas.microsoft.com/office/drawing/2014/main" id="{C482BF44-BAA6-E62D-7650-716AAF788448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490" name="Ellipse 4489">
                <a:extLst>
                  <a:ext uri="{FF2B5EF4-FFF2-40B4-BE49-F238E27FC236}">
                    <a16:creationId xmlns:a16="http://schemas.microsoft.com/office/drawing/2014/main" id="{060B767F-5578-876C-F9DE-2F48DD4CCC4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91" name="Minuszeichen 4490">
                <a:extLst>
                  <a:ext uri="{FF2B5EF4-FFF2-40B4-BE49-F238E27FC236}">
                    <a16:creationId xmlns:a16="http://schemas.microsoft.com/office/drawing/2014/main" id="{8A173F9D-FDE5-3B7B-51D8-04576FECB4A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69" name="Gruppieren 4468">
              <a:extLst>
                <a:ext uri="{FF2B5EF4-FFF2-40B4-BE49-F238E27FC236}">
                  <a16:creationId xmlns:a16="http://schemas.microsoft.com/office/drawing/2014/main" id="{6CE43044-DF6A-7D18-A8CF-8809C49C713D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488" name="Ellipse 4487">
                <a:extLst>
                  <a:ext uri="{FF2B5EF4-FFF2-40B4-BE49-F238E27FC236}">
                    <a16:creationId xmlns:a16="http://schemas.microsoft.com/office/drawing/2014/main" id="{19CE8FA3-E9F8-47E7-F259-329D756280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89" name="Minuszeichen 4488">
                <a:extLst>
                  <a:ext uri="{FF2B5EF4-FFF2-40B4-BE49-F238E27FC236}">
                    <a16:creationId xmlns:a16="http://schemas.microsoft.com/office/drawing/2014/main" id="{AF64AE43-AEC7-9246-2D05-849AA1FD589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70" name="Gruppieren 4469">
              <a:extLst>
                <a:ext uri="{FF2B5EF4-FFF2-40B4-BE49-F238E27FC236}">
                  <a16:creationId xmlns:a16="http://schemas.microsoft.com/office/drawing/2014/main" id="{C04D7984-2197-C07C-C292-3850E15FA8F6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486" name="Ellipse 4485">
                <a:extLst>
                  <a:ext uri="{FF2B5EF4-FFF2-40B4-BE49-F238E27FC236}">
                    <a16:creationId xmlns:a16="http://schemas.microsoft.com/office/drawing/2014/main" id="{7E868D41-4DD7-D23D-2011-9D4AAA8121C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87" name="Minuszeichen 4486">
                <a:extLst>
                  <a:ext uri="{FF2B5EF4-FFF2-40B4-BE49-F238E27FC236}">
                    <a16:creationId xmlns:a16="http://schemas.microsoft.com/office/drawing/2014/main" id="{BF7DC425-3CD7-E0FF-2DD8-C7C4F6C994A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71" name="Gruppieren 4470">
              <a:extLst>
                <a:ext uri="{FF2B5EF4-FFF2-40B4-BE49-F238E27FC236}">
                  <a16:creationId xmlns:a16="http://schemas.microsoft.com/office/drawing/2014/main" id="{62B620EA-DFC9-B9E8-D92C-398DDA115A9A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484" name="Ellipse 4483">
                <a:extLst>
                  <a:ext uri="{FF2B5EF4-FFF2-40B4-BE49-F238E27FC236}">
                    <a16:creationId xmlns:a16="http://schemas.microsoft.com/office/drawing/2014/main" id="{7CFEA2BC-4EFC-4AD2-82FA-3E6DEE9A434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85" name="Minuszeichen 4484">
                <a:extLst>
                  <a:ext uri="{FF2B5EF4-FFF2-40B4-BE49-F238E27FC236}">
                    <a16:creationId xmlns:a16="http://schemas.microsoft.com/office/drawing/2014/main" id="{DE802605-60AE-E916-DB3D-996A308CBD9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72" name="Gruppieren 4471">
              <a:extLst>
                <a:ext uri="{FF2B5EF4-FFF2-40B4-BE49-F238E27FC236}">
                  <a16:creationId xmlns:a16="http://schemas.microsoft.com/office/drawing/2014/main" id="{D86E4802-701E-5EE0-2145-7A2E0D0AD3D1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482" name="Ellipse 4481">
                <a:extLst>
                  <a:ext uri="{FF2B5EF4-FFF2-40B4-BE49-F238E27FC236}">
                    <a16:creationId xmlns:a16="http://schemas.microsoft.com/office/drawing/2014/main" id="{CA237B5C-38C9-B100-EB30-999EC9A52E1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83" name="Minuszeichen 4482">
                <a:extLst>
                  <a:ext uri="{FF2B5EF4-FFF2-40B4-BE49-F238E27FC236}">
                    <a16:creationId xmlns:a16="http://schemas.microsoft.com/office/drawing/2014/main" id="{1BD53DDF-0B88-DE05-5F39-F1B975DF97F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73" name="Gruppieren 4472">
              <a:extLst>
                <a:ext uri="{FF2B5EF4-FFF2-40B4-BE49-F238E27FC236}">
                  <a16:creationId xmlns:a16="http://schemas.microsoft.com/office/drawing/2014/main" id="{769E8564-0C84-D5FB-B2FB-235518C61D05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480" name="Ellipse 4479">
                <a:extLst>
                  <a:ext uri="{FF2B5EF4-FFF2-40B4-BE49-F238E27FC236}">
                    <a16:creationId xmlns:a16="http://schemas.microsoft.com/office/drawing/2014/main" id="{E5289A73-BD46-D548-91F3-0722EDB861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81" name="Minuszeichen 4480">
                <a:extLst>
                  <a:ext uri="{FF2B5EF4-FFF2-40B4-BE49-F238E27FC236}">
                    <a16:creationId xmlns:a16="http://schemas.microsoft.com/office/drawing/2014/main" id="{AE2E02ED-DEE6-F67B-21CF-CDA09EAD27D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74" name="Gruppieren 4473">
              <a:extLst>
                <a:ext uri="{FF2B5EF4-FFF2-40B4-BE49-F238E27FC236}">
                  <a16:creationId xmlns:a16="http://schemas.microsoft.com/office/drawing/2014/main" id="{971E85F4-BE8F-55E7-17F4-A15058EDA2FF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478" name="Ellipse 4477">
                <a:extLst>
                  <a:ext uri="{FF2B5EF4-FFF2-40B4-BE49-F238E27FC236}">
                    <a16:creationId xmlns:a16="http://schemas.microsoft.com/office/drawing/2014/main" id="{F01736A1-41CC-2D38-6193-A5BD40601E0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79" name="Minuszeichen 4478">
                <a:extLst>
                  <a:ext uri="{FF2B5EF4-FFF2-40B4-BE49-F238E27FC236}">
                    <a16:creationId xmlns:a16="http://schemas.microsoft.com/office/drawing/2014/main" id="{1EC0ECB5-C7EF-E692-F3C3-B3AF8F73E5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75" name="Gruppieren 4474">
              <a:extLst>
                <a:ext uri="{FF2B5EF4-FFF2-40B4-BE49-F238E27FC236}">
                  <a16:creationId xmlns:a16="http://schemas.microsoft.com/office/drawing/2014/main" id="{E8CC22F9-2DBC-7364-DD53-82502CD85B7E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476" name="Ellipse 4475">
                <a:extLst>
                  <a:ext uri="{FF2B5EF4-FFF2-40B4-BE49-F238E27FC236}">
                    <a16:creationId xmlns:a16="http://schemas.microsoft.com/office/drawing/2014/main" id="{876421A1-A46A-9618-3B02-9B0BC02033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77" name="Minuszeichen 4476">
                <a:extLst>
                  <a:ext uri="{FF2B5EF4-FFF2-40B4-BE49-F238E27FC236}">
                    <a16:creationId xmlns:a16="http://schemas.microsoft.com/office/drawing/2014/main" id="{82813AF4-FA71-A819-0DCF-205723657B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553" name="Gruppieren 4552">
            <a:extLst>
              <a:ext uri="{FF2B5EF4-FFF2-40B4-BE49-F238E27FC236}">
                <a16:creationId xmlns:a16="http://schemas.microsoft.com/office/drawing/2014/main" id="{2FD1F425-9B11-F66A-A099-0436B3743580}"/>
              </a:ext>
            </a:extLst>
          </p:cNvPr>
          <p:cNvGrpSpPr>
            <a:grpSpLocks noChangeAspect="1"/>
          </p:cNvGrpSpPr>
          <p:nvPr/>
        </p:nvGrpSpPr>
        <p:grpSpPr>
          <a:xfrm>
            <a:off x="7387694" y="2309028"/>
            <a:ext cx="944149" cy="979578"/>
            <a:chOff x="3576000" y="816426"/>
            <a:chExt cx="5040000" cy="5229127"/>
          </a:xfrm>
        </p:grpSpPr>
        <p:grpSp>
          <p:nvGrpSpPr>
            <p:cNvPr id="4554" name="Magnesium ohne e-">
              <a:extLst>
                <a:ext uri="{FF2B5EF4-FFF2-40B4-BE49-F238E27FC236}">
                  <a16:creationId xmlns:a16="http://schemas.microsoft.com/office/drawing/2014/main" id="{FE993BFC-3414-BEDC-A7F4-2BDFF2FDEC56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591" name="K-Schale">
                <a:extLst>
                  <a:ext uri="{FF2B5EF4-FFF2-40B4-BE49-F238E27FC236}">
                    <a16:creationId xmlns:a16="http://schemas.microsoft.com/office/drawing/2014/main" id="{C23C1C46-E944-2D1B-7015-632BE2A58B99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592" name="Atomkern mit Protonen und Neutronen">
                <a:extLst>
                  <a:ext uri="{FF2B5EF4-FFF2-40B4-BE49-F238E27FC236}">
                    <a16:creationId xmlns:a16="http://schemas.microsoft.com/office/drawing/2014/main" id="{2DC29E7D-EF12-0056-20A0-B9D2E65D2D32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595" name="Atomkern">
                  <a:extLst>
                    <a:ext uri="{FF2B5EF4-FFF2-40B4-BE49-F238E27FC236}">
                      <a16:creationId xmlns:a16="http://schemas.microsoft.com/office/drawing/2014/main" id="{A2E253DE-EB97-D9FE-A59F-FAC24737A5A9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596" name="Gruppieren 4595">
                  <a:extLst>
                    <a:ext uri="{FF2B5EF4-FFF2-40B4-BE49-F238E27FC236}">
                      <a16:creationId xmlns:a16="http://schemas.microsoft.com/office/drawing/2014/main" id="{083D60C5-622B-EA13-959E-6CBBDBFB844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42" name="Ellipse 4641">
                    <a:extLst>
                      <a:ext uri="{FF2B5EF4-FFF2-40B4-BE49-F238E27FC236}">
                        <a16:creationId xmlns:a16="http://schemas.microsoft.com/office/drawing/2014/main" id="{08FCCCE0-7B1C-073A-CE04-EE75D35F1F9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43" name="Additionszeichen 4642">
                    <a:extLst>
                      <a:ext uri="{FF2B5EF4-FFF2-40B4-BE49-F238E27FC236}">
                        <a16:creationId xmlns:a16="http://schemas.microsoft.com/office/drawing/2014/main" id="{1E6DD443-8795-C4CE-F6C7-01F082C1B6E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97" name="Gruppieren 4596">
                  <a:extLst>
                    <a:ext uri="{FF2B5EF4-FFF2-40B4-BE49-F238E27FC236}">
                      <a16:creationId xmlns:a16="http://schemas.microsoft.com/office/drawing/2014/main" id="{CB3C31E6-8393-4B07-055C-817439D0FDF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40" name="Ellipse 4639">
                    <a:extLst>
                      <a:ext uri="{FF2B5EF4-FFF2-40B4-BE49-F238E27FC236}">
                        <a16:creationId xmlns:a16="http://schemas.microsoft.com/office/drawing/2014/main" id="{85B7C52F-CF16-5AD6-9D75-3A60F6A4BED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41" name="Additionszeichen 4640">
                    <a:extLst>
                      <a:ext uri="{FF2B5EF4-FFF2-40B4-BE49-F238E27FC236}">
                        <a16:creationId xmlns:a16="http://schemas.microsoft.com/office/drawing/2014/main" id="{DFACDDCB-8FA2-1CAB-6154-0AFD05C74F9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98" name="Gruppieren 4597">
                  <a:extLst>
                    <a:ext uri="{FF2B5EF4-FFF2-40B4-BE49-F238E27FC236}">
                      <a16:creationId xmlns:a16="http://schemas.microsoft.com/office/drawing/2014/main" id="{B67CFED6-2360-F3B8-31CA-900EEAA09CB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38" name="Ellipse 4637">
                    <a:extLst>
                      <a:ext uri="{FF2B5EF4-FFF2-40B4-BE49-F238E27FC236}">
                        <a16:creationId xmlns:a16="http://schemas.microsoft.com/office/drawing/2014/main" id="{7EA3920E-EDD8-B6FC-1A54-42D2A0503B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39" name="Additionszeichen 4638">
                    <a:extLst>
                      <a:ext uri="{FF2B5EF4-FFF2-40B4-BE49-F238E27FC236}">
                        <a16:creationId xmlns:a16="http://schemas.microsoft.com/office/drawing/2014/main" id="{E56D22B4-3381-D087-43EC-0BDA5C40E28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99" name="Gruppieren 4598">
                  <a:extLst>
                    <a:ext uri="{FF2B5EF4-FFF2-40B4-BE49-F238E27FC236}">
                      <a16:creationId xmlns:a16="http://schemas.microsoft.com/office/drawing/2014/main" id="{691BFAD5-C6DF-6F04-D230-E98F4C119D1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36" name="Ellipse 4635">
                    <a:extLst>
                      <a:ext uri="{FF2B5EF4-FFF2-40B4-BE49-F238E27FC236}">
                        <a16:creationId xmlns:a16="http://schemas.microsoft.com/office/drawing/2014/main" id="{DFC554C8-1F12-B48F-944A-DFB16455596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37" name="Additionszeichen 4636">
                    <a:extLst>
                      <a:ext uri="{FF2B5EF4-FFF2-40B4-BE49-F238E27FC236}">
                        <a16:creationId xmlns:a16="http://schemas.microsoft.com/office/drawing/2014/main" id="{96E018DD-3887-F1CD-8DEF-4752EFD0A15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00" name="Gruppieren 4599">
                  <a:extLst>
                    <a:ext uri="{FF2B5EF4-FFF2-40B4-BE49-F238E27FC236}">
                      <a16:creationId xmlns:a16="http://schemas.microsoft.com/office/drawing/2014/main" id="{19B27217-2E7D-A975-47C0-7CA1A3BEEA8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34" name="Ellipse 4633">
                    <a:extLst>
                      <a:ext uri="{FF2B5EF4-FFF2-40B4-BE49-F238E27FC236}">
                        <a16:creationId xmlns:a16="http://schemas.microsoft.com/office/drawing/2014/main" id="{103DF549-9FE7-B987-7B87-77D02C719E1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35" name="Additionszeichen 4634">
                    <a:extLst>
                      <a:ext uri="{FF2B5EF4-FFF2-40B4-BE49-F238E27FC236}">
                        <a16:creationId xmlns:a16="http://schemas.microsoft.com/office/drawing/2014/main" id="{48D0F9BB-E390-4938-CBC0-06A6033BF99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01" name="Gruppieren 4600">
                  <a:extLst>
                    <a:ext uri="{FF2B5EF4-FFF2-40B4-BE49-F238E27FC236}">
                      <a16:creationId xmlns:a16="http://schemas.microsoft.com/office/drawing/2014/main" id="{E6DC0E61-F0D8-121C-FE75-AAF70B1491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32" name="Ellipse 4631">
                    <a:extLst>
                      <a:ext uri="{FF2B5EF4-FFF2-40B4-BE49-F238E27FC236}">
                        <a16:creationId xmlns:a16="http://schemas.microsoft.com/office/drawing/2014/main" id="{88A21B06-FB86-F629-7E0F-1047C2790DF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33" name="Additionszeichen 4632">
                    <a:extLst>
                      <a:ext uri="{FF2B5EF4-FFF2-40B4-BE49-F238E27FC236}">
                        <a16:creationId xmlns:a16="http://schemas.microsoft.com/office/drawing/2014/main" id="{805DF8D9-619B-A224-A840-E0CE71F792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02" name="Gruppieren 4601">
                  <a:extLst>
                    <a:ext uri="{FF2B5EF4-FFF2-40B4-BE49-F238E27FC236}">
                      <a16:creationId xmlns:a16="http://schemas.microsoft.com/office/drawing/2014/main" id="{A500F2ED-AB07-1BDD-6C48-2A1ED8B3EDC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30" name="Ellipse 4629">
                    <a:extLst>
                      <a:ext uri="{FF2B5EF4-FFF2-40B4-BE49-F238E27FC236}">
                        <a16:creationId xmlns:a16="http://schemas.microsoft.com/office/drawing/2014/main" id="{9DD44333-E3F4-C50A-04CC-AD0D53AD53C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31" name="Additionszeichen 4630">
                    <a:extLst>
                      <a:ext uri="{FF2B5EF4-FFF2-40B4-BE49-F238E27FC236}">
                        <a16:creationId xmlns:a16="http://schemas.microsoft.com/office/drawing/2014/main" id="{4A1FC2D2-C845-82C1-6F34-FC921BBFE23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03" name="Gruppieren 4602">
                  <a:extLst>
                    <a:ext uri="{FF2B5EF4-FFF2-40B4-BE49-F238E27FC236}">
                      <a16:creationId xmlns:a16="http://schemas.microsoft.com/office/drawing/2014/main" id="{9A55548A-C3E1-010F-04C5-C5E8B6FCBCE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28" name="Ellipse 4627">
                    <a:extLst>
                      <a:ext uri="{FF2B5EF4-FFF2-40B4-BE49-F238E27FC236}">
                        <a16:creationId xmlns:a16="http://schemas.microsoft.com/office/drawing/2014/main" id="{B3F565F3-639F-A792-6FF7-FF33C9016AD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9" name="Additionszeichen 4628">
                    <a:extLst>
                      <a:ext uri="{FF2B5EF4-FFF2-40B4-BE49-F238E27FC236}">
                        <a16:creationId xmlns:a16="http://schemas.microsoft.com/office/drawing/2014/main" id="{6ED1012A-F503-4B45-395D-1BEE1B45383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04" name="Gruppieren 4603">
                  <a:extLst>
                    <a:ext uri="{FF2B5EF4-FFF2-40B4-BE49-F238E27FC236}">
                      <a16:creationId xmlns:a16="http://schemas.microsoft.com/office/drawing/2014/main" id="{C5355015-B084-0F96-4196-073E813C3BB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26" name="Ellipse 4625">
                    <a:extLst>
                      <a:ext uri="{FF2B5EF4-FFF2-40B4-BE49-F238E27FC236}">
                        <a16:creationId xmlns:a16="http://schemas.microsoft.com/office/drawing/2014/main" id="{DD6994D6-4960-B2FA-B2FD-1439F8CE821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7" name="Additionszeichen 4626">
                    <a:extLst>
                      <a:ext uri="{FF2B5EF4-FFF2-40B4-BE49-F238E27FC236}">
                        <a16:creationId xmlns:a16="http://schemas.microsoft.com/office/drawing/2014/main" id="{5E5B3F83-9A73-0DBF-95D1-C632ABD0A8B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05" name="Gruppieren 4604">
                  <a:extLst>
                    <a:ext uri="{FF2B5EF4-FFF2-40B4-BE49-F238E27FC236}">
                      <a16:creationId xmlns:a16="http://schemas.microsoft.com/office/drawing/2014/main" id="{11ECDFB0-5A8D-1AB8-EC19-DBFDC71EDB7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24" name="Ellipse 4623">
                    <a:extLst>
                      <a:ext uri="{FF2B5EF4-FFF2-40B4-BE49-F238E27FC236}">
                        <a16:creationId xmlns:a16="http://schemas.microsoft.com/office/drawing/2014/main" id="{91D6AF14-0E43-54F6-32B6-EB37E88C471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5" name="Additionszeichen 4624">
                    <a:extLst>
                      <a:ext uri="{FF2B5EF4-FFF2-40B4-BE49-F238E27FC236}">
                        <a16:creationId xmlns:a16="http://schemas.microsoft.com/office/drawing/2014/main" id="{21F85183-C964-051E-51B3-956DBFD0E6D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06" name="Gruppieren 4605">
                  <a:extLst>
                    <a:ext uri="{FF2B5EF4-FFF2-40B4-BE49-F238E27FC236}">
                      <a16:creationId xmlns:a16="http://schemas.microsoft.com/office/drawing/2014/main" id="{A3DB15FE-9E29-FCAE-A3F0-EAA6F26FFDE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22" name="Ellipse 4621">
                    <a:extLst>
                      <a:ext uri="{FF2B5EF4-FFF2-40B4-BE49-F238E27FC236}">
                        <a16:creationId xmlns:a16="http://schemas.microsoft.com/office/drawing/2014/main" id="{EEFB48BC-4425-31D7-FBAF-1DE9480501C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3" name="Additionszeichen 4622">
                    <a:extLst>
                      <a:ext uri="{FF2B5EF4-FFF2-40B4-BE49-F238E27FC236}">
                        <a16:creationId xmlns:a16="http://schemas.microsoft.com/office/drawing/2014/main" id="{7CD40197-61C9-7ABB-38BD-9CD23CBAA5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07" name="Gruppieren 4606">
                  <a:extLst>
                    <a:ext uri="{FF2B5EF4-FFF2-40B4-BE49-F238E27FC236}">
                      <a16:creationId xmlns:a16="http://schemas.microsoft.com/office/drawing/2014/main" id="{18B51659-5894-57A8-3F53-438D6FFEDA4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20" name="Ellipse 4619">
                    <a:extLst>
                      <a:ext uri="{FF2B5EF4-FFF2-40B4-BE49-F238E27FC236}">
                        <a16:creationId xmlns:a16="http://schemas.microsoft.com/office/drawing/2014/main" id="{96F426E1-31EA-DB34-F769-00CFD80398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1" name="Additionszeichen 4620">
                    <a:extLst>
                      <a:ext uri="{FF2B5EF4-FFF2-40B4-BE49-F238E27FC236}">
                        <a16:creationId xmlns:a16="http://schemas.microsoft.com/office/drawing/2014/main" id="{C314B105-D505-28E7-C2AD-C3F48E2CE3D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608" name="Ellipse 4607">
                  <a:extLst>
                    <a:ext uri="{FF2B5EF4-FFF2-40B4-BE49-F238E27FC236}">
                      <a16:creationId xmlns:a16="http://schemas.microsoft.com/office/drawing/2014/main" id="{82712886-7A33-CF05-22D2-23BFB6EA1832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09" name="Ellipse 4608">
                  <a:extLst>
                    <a:ext uri="{FF2B5EF4-FFF2-40B4-BE49-F238E27FC236}">
                      <a16:creationId xmlns:a16="http://schemas.microsoft.com/office/drawing/2014/main" id="{9AE0DBFE-5C12-9197-A29A-478C8B96E39C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0" name="Ellipse 4609">
                  <a:extLst>
                    <a:ext uri="{FF2B5EF4-FFF2-40B4-BE49-F238E27FC236}">
                      <a16:creationId xmlns:a16="http://schemas.microsoft.com/office/drawing/2014/main" id="{13ACAB10-8769-8893-B514-A8966577B910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1" name="Ellipse 4610">
                  <a:extLst>
                    <a:ext uri="{FF2B5EF4-FFF2-40B4-BE49-F238E27FC236}">
                      <a16:creationId xmlns:a16="http://schemas.microsoft.com/office/drawing/2014/main" id="{5C2B6E84-425D-3631-F1CE-85F643264D4A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2" name="Ellipse 4611">
                  <a:extLst>
                    <a:ext uri="{FF2B5EF4-FFF2-40B4-BE49-F238E27FC236}">
                      <a16:creationId xmlns:a16="http://schemas.microsoft.com/office/drawing/2014/main" id="{3A8C941F-76E1-0ED9-6BAC-2904A3CFC084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3" name="Ellipse 4612">
                  <a:extLst>
                    <a:ext uri="{FF2B5EF4-FFF2-40B4-BE49-F238E27FC236}">
                      <a16:creationId xmlns:a16="http://schemas.microsoft.com/office/drawing/2014/main" id="{6F0A6C65-A8E9-2BF6-6064-99D3B366BF02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4" name="Ellipse 4613">
                  <a:extLst>
                    <a:ext uri="{FF2B5EF4-FFF2-40B4-BE49-F238E27FC236}">
                      <a16:creationId xmlns:a16="http://schemas.microsoft.com/office/drawing/2014/main" id="{9B98A746-C024-65EC-3F27-F40E124C18A9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5" name="Ellipse 4614">
                  <a:extLst>
                    <a:ext uri="{FF2B5EF4-FFF2-40B4-BE49-F238E27FC236}">
                      <a16:creationId xmlns:a16="http://schemas.microsoft.com/office/drawing/2014/main" id="{40C39D63-193A-D6C3-B642-3F4F00521BB7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6" name="Ellipse 4615">
                  <a:extLst>
                    <a:ext uri="{FF2B5EF4-FFF2-40B4-BE49-F238E27FC236}">
                      <a16:creationId xmlns:a16="http://schemas.microsoft.com/office/drawing/2014/main" id="{F9874026-877A-6869-EDE9-94DFE6504B30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7" name="Ellipse 4616">
                  <a:extLst>
                    <a:ext uri="{FF2B5EF4-FFF2-40B4-BE49-F238E27FC236}">
                      <a16:creationId xmlns:a16="http://schemas.microsoft.com/office/drawing/2014/main" id="{D1977315-6CBE-202A-B87B-7665E4FAAEA2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8" name="Ellipse 4617">
                  <a:extLst>
                    <a:ext uri="{FF2B5EF4-FFF2-40B4-BE49-F238E27FC236}">
                      <a16:creationId xmlns:a16="http://schemas.microsoft.com/office/drawing/2014/main" id="{84C8139A-ADD4-108C-E9CF-15FFAF2420E3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9" name="Ellipse 4618">
                  <a:extLst>
                    <a:ext uri="{FF2B5EF4-FFF2-40B4-BE49-F238E27FC236}">
                      <a16:creationId xmlns:a16="http://schemas.microsoft.com/office/drawing/2014/main" id="{37E68431-F3CE-7C1E-9CCB-42D7F42DF4FF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593" name="L-Schale">
                <a:extLst>
                  <a:ext uri="{FF2B5EF4-FFF2-40B4-BE49-F238E27FC236}">
                    <a16:creationId xmlns:a16="http://schemas.microsoft.com/office/drawing/2014/main" id="{E0EECD69-FEB4-E896-912F-7AA0E99A39CB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94" name="M-Schale">
                <a:extLst>
                  <a:ext uri="{FF2B5EF4-FFF2-40B4-BE49-F238E27FC236}">
                    <a16:creationId xmlns:a16="http://schemas.microsoft.com/office/drawing/2014/main" id="{44FA9497-FBDD-36F7-3D25-481D4CF3A6CD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55" name="Gruppieren 4554">
              <a:extLst>
                <a:ext uri="{FF2B5EF4-FFF2-40B4-BE49-F238E27FC236}">
                  <a16:creationId xmlns:a16="http://schemas.microsoft.com/office/drawing/2014/main" id="{279FB684-05A1-1475-A8F0-7880E4DA1882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589" name="Ellipse 4588">
                <a:extLst>
                  <a:ext uri="{FF2B5EF4-FFF2-40B4-BE49-F238E27FC236}">
                    <a16:creationId xmlns:a16="http://schemas.microsoft.com/office/drawing/2014/main" id="{8F0C7C10-3A39-B720-1335-91474226AEE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90" name="Minuszeichen 4589">
                <a:extLst>
                  <a:ext uri="{FF2B5EF4-FFF2-40B4-BE49-F238E27FC236}">
                    <a16:creationId xmlns:a16="http://schemas.microsoft.com/office/drawing/2014/main" id="{042B0F80-CDC6-B32A-51DD-F3B75899CB2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56" name="Gruppieren 4555">
              <a:extLst>
                <a:ext uri="{FF2B5EF4-FFF2-40B4-BE49-F238E27FC236}">
                  <a16:creationId xmlns:a16="http://schemas.microsoft.com/office/drawing/2014/main" id="{B6033668-26E0-927B-6994-21D8F44FF27A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587" name="Ellipse 4586">
                <a:extLst>
                  <a:ext uri="{FF2B5EF4-FFF2-40B4-BE49-F238E27FC236}">
                    <a16:creationId xmlns:a16="http://schemas.microsoft.com/office/drawing/2014/main" id="{91912EE4-0010-A68A-5E55-931318F1A11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88" name="Minuszeichen 4587">
                <a:extLst>
                  <a:ext uri="{FF2B5EF4-FFF2-40B4-BE49-F238E27FC236}">
                    <a16:creationId xmlns:a16="http://schemas.microsoft.com/office/drawing/2014/main" id="{0CCD2752-F88A-B791-93D6-2A1A7F7FBCD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57" name="Gruppieren 4556">
              <a:extLst>
                <a:ext uri="{FF2B5EF4-FFF2-40B4-BE49-F238E27FC236}">
                  <a16:creationId xmlns:a16="http://schemas.microsoft.com/office/drawing/2014/main" id="{7BE8B61E-B075-B35B-88A8-7F4E44913BC5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585" name="Ellipse 4584">
                <a:extLst>
                  <a:ext uri="{FF2B5EF4-FFF2-40B4-BE49-F238E27FC236}">
                    <a16:creationId xmlns:a16="http://schemas.microsoft.com/office/drawing/2014/main" id="{D15726D4-DEEA-325D-D4E6-B7D6F3E7918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86" name="Minuszeichen 4585">
                <a:extLst>
                  <a:ext uri="{FF2B5EF4-FFF2-40B4-BE49-F238E27FC236}">
                    <a16:creationId xmlns:a16="http://schemas.microsoft.com/office/drawing/2014/main" id="{188FF723-2FC6-1019-2AE2-094F14FB366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58" name="Gruppieren 4557">
              <a:extLst>
                <a:ext uri="{FF2B5EF4-FFF2-40B4-BE49-F238E27FC236}">
                  <a16:creationId xmlns:a16="http://schemas.microsoft.com/office/drawing/2014/main" id="{5BFDA805-F731-976A-194B-1BE907FD59B9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583" name="Ellipse 4582">
                <a:extLst>
                  <a:ext uri="{FF2B5EF4-FFF2-40B4-BE49-F238E27FC236}">
                    <a16:creationId xmlns:a16="http://schemas.microsoft.com/office/drawing/2014/main" id="{CC070BBA-48B2-E31E-B802-43028963D55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84" name="Minuszeichen 4583">
                <a:extLst>
                  <a:ext uri="{FF2B5EF4-FFF2-40B4-BE49-F238E27FC236}">
                    <a16:creationId xmlns:a16="http://schemas.microsoft.com/office/drawing/2014/main" id="{1EDCBC0B-A3D3-AD57-FD07-780C28D6339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59" name="Gruppieren 4558">
              <a:extLst>
                <a:ext uri="{FF2B5EF4-FFF2-40B4-BE49-F238E27FC236}">
                  <a16:creationId xmlns:a16="http://schemas.microsoft.com/office/drawing/2014/main" id="{B43C2ACD-7D72-E3C1-BCBB-FE5E92592E61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581" name="Ellipse 4580">
                <a:extLst>
                  <a:ext uri="{FF2B5EF4-FFF2-40B4-BE49-F238E27FC236}">
                    <a16:creationId xmlns:a16="http://schemas.microsoft.com/office/drawing/2014/main" id="{586A9851-7DA3-A316-802A-587D96FDF6B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82" name="Minuszeichen 4581">
                <a:extLst>
                  <a:ext uri="{FF2B5EF4-FFF2-40B4-BE49-F238E27FC236}">
                    <a16:creationId xmlns:a16="http://schemas.microsoft.com/office/drawing/2014/main" id="{863F1A81-BA2A-DDE3-3285-4DA2F866FC2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60" name="Gruppieren 4559">
              <a:extLst>
                <a:ext uri="{FF2B5EF4-FFF2-40B4-BE49-F238E27FC236}">
                  <a16:creationId xmlns:a16="http://schemas.microsoft.com/office/drawing/2014/main" id="{DBB0E349-17FF-8C0F-7B90-03721A9DF3CC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579" name="Ellipse 4578">
                <a:extLst>
                  <a:ext uri="{FF2B5EF4-FFF2-40B4-BE49-F238E27FC236}">
                    <a16:creationId xmlns:a16="http://schemas.microsoft.com/office/drawing/2014/main" id="{66499DF8-2127-9E4B-6B33-573A7AF8C9A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80" name="Minuszeichen 4579">
                <a:extLst>
                  <a:ext uri="{FF2B5EF4-FFF2-40B4-BE49-F238E27FC236}">
                    <a16:creationId xmlns:a16="http://schemas.microsoft.com/office/drawing/2014/main" id="{AB1B882D-07D7-0F43-B6B2-D978B0B7378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61" name="Gruppieren 4560">
              <a:extLst>
                <a:ext uri="{FF2B5EF4-FFF2-40B4-BE49-F238E27FC236}">
                  <a16:creationId xmlns:a16="http://schemas.microsoft.com/office/drawing/2014/main" id="{2D3BE656-09CC-30AE-228B-62F4AC9282BB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577" name="Ellipse 4576">
                <a:extLst>
                  <a:ext uri="{FF2B5EF4-FFF2-40B4-BE49-F238E27FC236}">
                    <a16:creationId xmlns:a16="http://schemas.microsoft.com/office/drawing/2014/main" id="{D99380EF-8BA1-F4C5-4865-711C9921034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78" name="Minuszeichen 4577">
                <a:extLst>
                  <a:ext uri="{FF2B5EF4-FFF2-40B4-BE49-F238E27FC236}">
                    <a16:creationId xmlns:a16="http://schemas.microsoft.com/office/drawing/2014/main" id="{8D033B6B-0975-7CC4-C764-744F3858639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62" name="Gruppieren 4561">
              <a:extLst>
                <a:ext uri="{FF2B5EF4-FFF2-40B4-BE49-F238E27FC236}">
                  <a16:creationId xmlns:a16="http://schemas.microsoft.com/office/drawing/2014/main" id="{7C25C253-FC95-FBB5-2DA2-2AD45EFEBE47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575" name="Ellipse 4574">
                <a:extLst>
                  <a:ext uri="{FF2B5EF4-FFF2-40B4-BE49-F238E27FC236}">
                    <a16:creationId xmlns:a16="http://schemas.microsoft.com/office/drawing/2014/main" id="{3183D1D1-E9D1-7C0C-A977-9ADD1D5911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76" name="Minuszeichen 4575">
                <a:extLst>
                  <a:ext uri="{FF2B5EF4-FFF2-40B4-BE49-F238E27FC236}">
                    <a16:creationId xmlns:a16="http://schemas.microsoft.com/office/drawing/2014/main" id="{0DCC9A2B-8A61-668E-41C3-84A4BC738C5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63" name="Gruppieren 4562">
              <a:extLst>
                <a:ext uri="{FF2B5EF4-FFF2-40B4-BE49-F238E27FC236}">
                  <a16:creationId xmlns:a16="http://schemas.microsoft.com/office/drawing/2014/main" id="{829FF2D0-0DDF-453F-8122-5183B3F74434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573" name="Ellipse 4572">
                <a:extLst>
                  <a:ext uri="{FF2B5EF4-FFF2-40B4-BE49-F238E27FC236}">
                    <a16:creationId xmlns:a16="http://schemas.microsoft.com/office/drawing/2014/main" id="{77B0D1FC-2D03-D7CA-6493-86CD326D69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74" name="Minuszeichen 4573">
                <a:extLst>
                  <a:ext uri="{FF2B5EF4-FFF2-40B4-BE49-F238E27FC236}">
                    <a16:creationId xmlns:a16="http://schemas.microsoft.com/office/drawing/2014/main" id="{C2843B5A-8FCA-A139-54F0-B3AAC3421AF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64" name="Gruppieren 4563">
              <a:extLst>
                <a:ext uri="{FF2B5EF4-FFF2-40B4-BE49-F238E27FC236}">
                  <a16:creationId xmlns:a16="http://schemas.microsoft.com/office/drawing/2014/main" id="{BFD68867-ED9A-DCA7-E4F9-17FF9B9067CC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571" name="Ellipse 4570">
                <a:extLst>
                  <a:ext uri="{FF2B5EF4-FFF2-40B4-BE49-F238E27FC236}">
                    <a16:creationId xmlns:a16="http://schemas.microsoft.com/office/drawing/2014/main" id="{F1E025A4-342F-A6A2-082B-C7E496A0D93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72" name="Minuszeichen 4571">
                <a:extLst>
                  <a:ext uri="{FF2B5EF4-FFF2-40B4-BE49-F238E27FC236}">
                    <a16:creationId xmlns:a16="http://schemas.microsoft.com/office/drawing/2014/main" id="{F4765F99-9411-F230-593D-C102633CD46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65" name="Gruppieren 4564">
              <a:extLst>
                <a:ext uri="{FF2B5EF4-FFF2-40B4-BE49-F238E27FC236}">
                  <a16:creationId xmlns:a16="http://schemas.microsoft.com/office/drawing/2014/main" id="{B1BAC155-5E76-879B-0522-DCA07763E692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569" name="Ellipse 4568">
                <a:extLst>
                  <a:ext uri="{FF2B5EF4-FFF2-40B4-BE49-F238E27FC236}">
                    <a16:creationId xmlns:a16="http://schemas.microsoft.com/office/drawing/2014/main" id="{7FDA0BAD-9F4B-8E3F-CFF9-59439390340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70" name="Minuszeichen 4569">
                <a:extLst>
                  <a:ext uri="{FF2B5EF4-FFF2-40B4-BE49-F238E27FC236}">
                    <a16:creationId xmlns:a16="http://schemas.microsoft.com/office/drawing/2014/main" id="{96A75B10-24AA-6ABA-DE1A-D4D0AF4F62C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66" name="Gruppieren 4565">
              <a:extLst>
                <a:ext uri="{FF2B5EF4-FFF2-40B4-BE49-F238E27FC236}">
                  <a16:creationId xmlns:a16="http://schemas.microsoft.com/office/drawing/2014/main" id="{B33104A7-832A-0F63-9089-A402A9EB5DFA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567" name="Ellipse 4566">
                <a:extLst>
                  <a:ext uri="{FF2B5EF4-FFF2-40B4-BE49-F238E27FC236}">
                    <a16:creationId xmlns:a16="http://schemas.microsoft.com/office/drawing/2014/main" id="{4EBDB434-9566-E82E-659D-D7854D7C646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68" name="Minuszeichen 4567">
                <a:extLst>
                  <a:ext uri="{FF2B5EF4-FFF2-40B4-BE49-F238E27FC236}">
                    <a16:creationId xmlns:a16="http://schemas.microsoft.com/office/drawing/2014/main" id="{2365B272-CC1A-24E8-B884-88297F81D8F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735" name="Gruppieren 4734">
            <a:extLst>
              <a:ext uri="{FF2B5EF4-FFF2-40B4-BE49-F238E27FC236}">
                <a16:creationId xmlns:a16="http://schemas.microsoft.com/office/drawing/2014/main" id="{AE0AFF5D-D153-4A6E-B1CF-E22EC25240B1}"/>
              </a:ext>
            </a:extLst>
          </p:cNvPr>
          <p:cNvGrpSpPr>
            <a:grpSpLocks noChangeAspect="1"/>
          </p:cNvGrpSpPr>
          <p:nvPr/>
        </p:nvGrpSpPr>
        <p:grpSpPr>
          <a:xfrm>
            <a:off x="7409528" y="435181"/>
            <a:ext cx="944149" cy="979578"/>
            <a:chOff x="3576000" y="816426"/>
            <a:chExt cx="5040000" cy="5229127"/>
          </a:xfrm>
        </p:grpSpPr>
        <p:grpSp>
          <p:nvGrpSpPr>
            <p:cNvPr id="4736" name="Magnesium ohne e-">
              <a:extLst>
                <a:ext uri="{FF2B5EF4-FFF2-40B4-BE49-F238E27FC236}">
                  <a16:creationId xmlns:a16="http://schemas.microsoft.com/office/drawing/2014/main" id="{FDFF8A42-28CF-CCC4-EDE8-6386719B5A4F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773" name="K-Schale">
                <a:extLst>
                  <a:ext uri="{FF2B5EF4-FFF2-40B4-BE49-F238E27FC236}">
                    <a16:creationId xmlns:a16="http://schemas.microsoft.com/office/drawing/2014/main" id="{E9B72079-4F1C-243D-2C6C-C7513725CAEE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774" name="Atomkern mit Protonen und Neutronen">
                <a:extLst>
                  <a:ext uri="{FF2B5EF4-FFF2-40B4-BE49-F238E27FC236}">
                    <a16:creationId xmlns:a16="http://schemas.microsoft.com/office/drawing/2014/main" id="{89DBC9F0-CA0E-285E-38C1-F7CA369317AB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777" name="Atomkern">
                  <a:extLst>
                    <a:ext uri="{FF2B5EF4-FFF2-40B4-BE49-F238E27FC236}">
                      <a16:creationId xmlns:a16="http://schemas.microsoft.com/office/drawing/2014/main" id="{D0BF6DA9-0280-981F-2C8A-135D64FD692B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778" name="Gruppieren 4777">
                  <a:extLst>
                    <a:ext uri="{FF2B5EF4-FFF2-40B4-BE49-F238E27FC236}">
                      <a16:creationId xmlns:a16="http://schemas.microsoft.com/office/drawing/2014/main" id="{E23A34C9-4AD6-1837-821E-D73F7A9A348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24" name="Ellipse 4823">
                    <a:extLst>
                      <a:ext uri="{FF2B5EF4-FFF2-40B4-BE49-F238E27FC236}">
                        <a16:creationId xmlns:a16="http://schemas.microsoft.com/office/drawing/2014/main" id="{8505A11F-3F7B-048E-DCB2-2EA2C66B71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25" name="Additionszeichen 4824">
                    <a:extLst>
                      <a:ext uri="{FF2B5EF4-FFF2-40B4-BE49-F238E27FC236}">
                        <a16:creationId xmlns:a16="http://schemas.microsoft.com/office/drawing/2014/main" id="{2A1D4D7B-A52A-59C8-031D-7B800148C54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79" name="Gruppieren 4778">
                  <a:extLst>
                    <a:ext uri="{FF2B5EF4-FFF2-40B4-BE49-F238E27FC236}">
                      <a16:creationId xmlns:a16="http://schemas.microsoft.com/office/drawing/2014/main" id="{1BF33395-8D0B-25FD-421B-0CB3AD3D37D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22" name="Ellipse 4821">
                    <a:extLst>
                      <a:ext uri="{FF2B5EF4-FFF2-40B4-BE49-F238E27FC236}">
                        <a16:creationId xmlns:a16="http://schemas.microsoft.com/office/drawing/2014/main" id="{2A32E24E-7A36-7BE9-EE48-F817E023F3D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23" name="Additionszeichen 4822">
                    <a:extLst>
                      <a:ext uri="{FF2B5EF4-FFF2-40B4-BE49-F238E27FC236}">
                        <a16:creationId xmlns:a16="http://schemas.microsoft.com/office/drawing/2014/main" id="{2719DA49-6C35-BC6C-A9AB-BB7C3E5ABA0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0" name="Gruppieren 4779">
                  <a:extLst>
                    <a:ext uri="{FF2B5EF4-FFF2-40B4-BE49-F238E27FC236}">
                      <a16:creationId xmlns:a16="http://schemas.microsoft.com/office/drawing/2014/main" id="{36DF5993-C5A5-0226-6E61-7EEC3775BD6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20" name="Ellipse 4819">
                    <a:extLst>
                      <a:ext uri="{FF2B5EF4-FFF2-40B4-BE49-F238E27FC236}">
                        <a16:creationId xmlns:a16="http://schemas.microsoft.com/office/drawing/2014/main" id="{551684C0-2F84-61CC-781F-136BE8A9DBB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21" name="Additionszeichen 4820">
                    <a:extLst>
                      <a:ext uri="{FF2B5EF4-FFF2-40B4-BE49-F238E27FC236}">
                        <a16:creationId xmlns:a16="http://schemas.microsoft.com/office/drawing/2014/main" id="{82B3EBD8-9E01-E88D-6521-074D9FD5A08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1" name="Gruppieren 4780">
                  <a:extLst>
                    <a:ext uri="{FF2B5EF4-FFF2-40B4-BE49-F238E27FC236}">
                      <a16:creationId xmlns:a16="http://schemas.microsoft.com/office/drawing/2014/main" id="{5FBE2005-349F-682F-72BB-7C0BD9980B8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18" name="Ellipse 4817">
                    <a:extLst>
                      <a:ext uri="{FF2B5EF4-FFF2-40B4-BE49-F238E27FC236}">
                        <a16:creationId xmlns:a16="http://schemas.microsoft.com/office/drawing/2014/main" id="{11E392FE-DB9D-3DC5-D505-2994DB10384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19" name="Additionszeichen 4818">
                    <a:extLst>
                      <a:ext uri="{FF2B5EF4-FFF2-40B4-BE49-F238E27FC236}">
                        <a16:creationId xmlns:a16="http://schemas.microsoft.com/office/drawing/2014/main" id="{9CE30419-9231-25C1-1F98-A2A76A26940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2" name="Gruppieren 4781">
                  <a:extLst>
                    <a:ext uri="{FF2B5EF4-FFF2-40B4-BE49-F238E27FC236}">
                      <a16:creationId xmlns:a16="http://schemas.microsoft.com/office/drawing/2014/main" id="{DF08B5F9-3CB5-8DFB-B162-FF9BF516AE2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16" name="Ellipse 4815">
                    <a:extLst>
                      <a:ext uri="{FF2B5EF4-FFF2-40B4-BE49-F238E27FC236}">
                        <a16:creationId xmlns:a16="http://schemas.microsoft.com/office/drawing/2014/main" id="{929E4377-D428-AD85-CA6A-6A5CEEF2DBE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17" name="Additionszeichen 4816">
                    <a:extLst>
                      <a:ext uri="{FF2B5EF4-FFF2-40B4-BE49-F238E27FC236}">
                        <a16:creationId xmlns:a16="http://schemas.microsoft.com/office/drawing/2014/main" id="{A26F74E4-9748-A55A-4ECE-D62AF96CCB5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3" name="Gruppieren 4782">
                  <a:extLst>
                    <a:ext uri="{FF2B5EF4-FFF2-40B4-BE49-F238E27FC236}">
                      <a16:creationId xmlns:a16="http://schemas.microsoft.com/office/drawing/2014/main" id="{06CB2CDD-DAA8-31B3-73D0-1C0DA211C59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14" name="Ellipse 4813">
                    <a:extLst>
                      <a:ext uri="{FF2B5EF4-FFF2-40B4-BE49-F238E27FC236}">
                        <a16:creationId xmlns:a16="http://schemas.microsoft.com/office/drawing/2014/main" id="{8FFD4C98-A5C6-B38A-63D5-41FBD7EFA8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15" name="Additionszeichen 4814">
                    <a:extLst>
                      <a:ext uri="{FF2B5EF4-FFF2-40B4-BE49-F238E27FC236}">
                        <a16:creationId xmlns:a16="http://schemas.microsoft.com/office/drawing/2014/main" id="{2DFE80EC-6654-244B-6F33-AE27682A2B2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4" name="Gruppieren 4783">
                  <a:extLst>
                    <a:ext uri="{FF2B5EF4-FFF2-40B4-BE49-F238E27FC236}">
                      <a16:creationId xmlns:a16="http://schemas.microsoft.com/office/drawing/2014/main" id="{F5945275-86B0-4FFD-3731-942B0003E2F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12" name="Ellipse 4811">
                    <a:extLst>
                      <a:ext uri="{FF2B5EF4-FFF2-40B4-BE49-F238E27FC236}">
                        <a16:creationId xmlns:a16="http://schemas.microsoft.com/office/drawing/2014/main" id="{A2BEF7B7-6EE8-8CB9-2F29-9D358DFD26E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13" name="Additionszeichen 4812">
                    <a:extLst>
                      <a:ext uri="{FF2B5EF4-FFF2-40B4-BE49-F238E27FC236}">
                        <a16:creationId xmlns:a16="http://schemas.microsoft.com/office/drawing/2014/main" id="{BAD84430-E299-475B-3182-0899277B68F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5" name="Gruppieren 4784">
                  <a:extLst>
                    <a:ext uri="{FF2B5EF4-FFF2-40B4-BE49-F238E27FC236}">
                      <a16:creationId xmlns:a16="http://schemas.microsoft.com/office/drawing/2014/main" id="{CA0F651E-024A-1F5A-8B21-A055BE2B60A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10" name="Ellipse 4809">
                    <a:extLst>
                      <a:ext uri="{FF2B5EF4-FFF2-40B4-BE49-F238E27FC236}">
                        <a16:creationId xmlns:a16="http://schemas.microsoft.com/office/drawing/2014/main" id="{E2E4C614-F1A5-AF1F-BA32-5C4A70C01D7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11" name="Additionszeichen 4810">
                    <a:extLst>
                      <a:ext uri="{FF2B5EF4-FFF2-40B4-BE49-F238E27FC236}">
                        <a16:creationId xmlns:a16="http://schemas.microsoft.com/office/drawing/2014/main" id="{0BC49840-220D-8106-F577-B6CC572E617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6" name="Gruppieren 4785">
                  <a:extLst>
                    <a:ext uri="{FF2B5EF4-FFF2-40B4-BE49-F238E27FC236}">
                      <a16:creationId xmlns:a16="http://schemas.microsoft.com/office/drawing/2014/main" id="{4E2FED22-A163-A9C6-6A73-9969E27826C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08" name="Ellipse 4807">
                    <a:extLst>
                      <a:ext uri="{FF2B5EF4-FFF2-40B4-BE49-F238E27FC236}">
                        <a16:creationId xmlns:a16="http://schemas.microsoft.com/office/drawing/2014/main" id="{614E10A0-4308-3F9C-8E75-58A480632BC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09" name="Additionszeichen 4808">
                    <a:extLst>
                      <a:ext uri="{FF2B5EF4-FFF2-40B4-BE49-F238E27FC236}">
                        <a16:creationId xmlns:a16="http://schemas.microsoft.com/office/drawing/2014/main" id="{E9BBE976-82F0-45DA-9AA9-56F4A36DD45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7" name="Gruppieren 4786">
                  <a:extLst>
                    <a:ext uri="{FF2B5EF4-FFF2-40B4-BE49-F238E27FC236}">
                      <a16:creationId xmlns:a16="http://schemas.microsoft.com/office/drawing/2014/main" id="{34351B62-D635-87D1-41B8-1A37999E1A4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06" name="Ellipse 4805">
                    <a:extLst>
                      <a:ext uri="{FF2B5EF4-FFF2-40B4-BE49-F238E27FC236}">
                        <a16:creationId xmlns:a16="http://schemas.microsoft.com/office/drawing/2014/main" id="{1BA8CE9C-C176-09FF-D322-64D4216D3B8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07" name="Additionszeichen 4806">
                    <a:extLst>
                      <a:ext uri="{FF2B5EF4-FFF2-40B4-BE49-F238E27FC236}">
                        <a16:creationId xmlns:a16="http://schemas.microsoft.com/office/drawing/2014/main" id="{4453EED0-68F8-03E6-9736-7EAF5D316C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8" name="Gruppieren 4787">
                  <a:extLst>
                    <a:ext uri="{FF2B5EF4-FFF2-40B4-BE49-F238E27FC236}">
                      <a16:creationId xmlns:a16="http://schemas.microsoft.com/office/drawing/2014/main" id="{51714D5B-BEEB-A722-5AE3-736D06CC4A1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04" name="Ellipse 4803">
                    <a:extLst>
                      <a:ext uri="{FF2B5EF4-FFF2-40B4-BE49-F238E27FC236}">
                        <a16:creationId xmlns:a16="http://schemas.microsoft.com/office/drawing/2014/main" id="{6CDF4FB5-C4B3-B01E-4DF1-48FBA5AE2C4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05" name="Additionszeichen 4804">
                    <a:extLst>
                      <a:ext uri="{FF2B5EF4-FFF2-40B4-BE49-F238E27FC236}">
                        <a16:creationId xmlns:a16="http://schemas.microsoft.com/office/drawing/2014/main" id="{76D0BA66-4DDE-51DC-4759-A2ED6B195FD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9" name="Gruppieren 4788">
                  <a:extLst>
                    <a:ext uri="{FF2B5EF4-FFF2-40B4-BE49-F238E27FC236}">
                      <a16:creationId xmlns:a16="http://schemas.microsoft.com/office/drawing/2014/main" id="{A611777C-121B-87F5-7066-273FE158183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02" name="Ellipse 4801">
                    <a:extLst>
                      <a:ext uri="{FF2B5EF4-FFF2-40B4-BE49-F238E27FC236}">
                        <a16:creationId xmlns:a16="http://schemas.microsoft.com/office/drawing/2014/main" id="{633EFF55-EE5E-2629-E550-2D4751F381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03" name="Additionszeichen 4802">
                    <a:extLst>
                      <a:ext uri="{FF2B5EF4-FFF2-40B4-BE49-F238E27FC236}">
                        <a16:creationId xmlns:a16="http://schemas.microsoft.com/office/drawing/2014/main" id="{2814D329-6C6E-E228-9445-E77F209CBD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790" name="Ellipse 4789">
                  <a:extLst>
                    <a:ext uri="{FF2B5EF4-FFF2-40B4-BE49-F238E27FC236}">
                      <a16:creationId xmlns:a16="http://schemas.microsoft.com/office/drawing/2014/main" id="{1F839AD0-F9D4-5801-E0AA-1E9F88D3B29E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1" name="Ellipse 4790">
                  <a:extLst>
                    <a:ext uri="{FF2B5EF4-FFF2-40B4-BE49-F238E27FC236}">
                      <a16:creationId xmlns:a16="http://schemas.microsoft.com/office/drawing/2014/main" id="{5E943471-577C-D204-F412-90166833E863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2" name="Ellipse 4791">
                  <a:extLst>
                    <a:ext uri="{FF2B5EF4-FFF2-40B4-BE49-F238E27FC236}">
                      <a16:creationId xmlns:a16="http://schemas.microsoft.com/office/drawing/2014/main" id="{972ECF3F-21C2-A59E-FC51-AC46C9B1B3D4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3" name="Ellipse 4792">
                  <a:extLst>
                    <a:ext uri="{FF2B5EF4-FFF2-40B4-BE49-F238E27FC236}">
                      <a16:creationId xmlns:a16="http://schemas.microsoft.com/office/drawing/2014/main" id="{0C6DD567-E3B9-1C8D-40F5-E35599174312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4" name="Ellipse 4793">
                  <a:extLst>
                    <a:ext uri="{FF2B5EF4-FFF2-40B4-BE49-F238E27FC236}">
                      <a16:creationId xmlns:a16="http://schemas.microsoft.com/office/drawing/2014/main" id="{28722BBE-F4BA-3531-9B67-6347230CBE14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5" name="Ellipse 4794">
                  <a:extLst>
                    <a:ext uri="{FF2B5EF4-FFF2-40B4-BE49-F238E27FC236}">
                      <a16:creationId xmlns:a16="http://schemas.microsoft.com/office/drawing/2014/main" id="{C5C5C484-FC3C-97D2-F5AC-9D7EA7F74660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6" name="Ellipse 4795">
                  <a:extLst>
                    <a:ext uri="{FF2B5EF4-FFF2-40B4-BE49-F238E27FC236}">
                      <a16:creationId xmlns:a16="http://schemas.microsoft.com/office/drawing/2014/main" id="{E860A826-6AFE-51F1-2DED-B0DA17B2760F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7" name="Ellipse 4796">
                  <a:extLst>
                    <a:ext uri="{FF2B5EF4-FFF2-40B4-BE49-F238E27FC236}">
                      <a16:creationId xmlns:a16="http://schemas.microsoft.com/office/drawing/2014/main" id="{8333876A-AFCB-7C01-83B7-3A777CE12C2D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8" name="Ellipse 4797">
                  <a:extLst>
                    <a:ext uri="{FF2B5EF4-FFF2-40B4-BE49-F238E27FC236}">
                      <a16:creationId xmlns:a16="http://schemas.microsoft.com/office/drawing/2014/main" id="{129A85A5-E966-1374-30AF-9D66B5425F71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9" name="Ellipse 4798">
                  <a:extLst>
                    <a:ext uri="{FF2B5EF4-FFF2-40B4-BE49-F238E27FC236}">
                      <a16:creationId xmlns:a16="http://schemas.microsoft.com/office/drawing/2014/main" id="{89D4CC59-2AEF-A83E-596A-1EA6444D3242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0" name="Ellipse 4799">
                  <a:extLst>
                    <a:ext uri="{FF2B5EF4-FFF2-40B4-BE49-F238E27FC236}">
                      <a16:creationId xmlns:a16="http://schemas.microsoft.com/office/drawing/2014/main" id="{62185C81-0DFD-D61F-9971-43949612AC09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1" name="Ellipse 4800">
                  <a:extLst>
                    <a:ext uri="{FF2B5EF4-FFF2-40B4-BE49-F238E27FC236}">
                      <a16:creationId xmlns:a16="http://schemas.microsoft.com/office/drawing/2014/main" id="{00436A61-11A5-A890-31D5-3265A7F28A83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775" name="L-Schale">
                <a:extLst>
                  <a:ext uri="{FF2B5EF4-FFF2-40B4-BE49-F238E27FC236}">
                    <a16:creationId xmlns:a16="http://schemas.microsoft.com/office/drawing/2014/main" id="{FA1F7784-BB90-0B2E-BF16-01763B0AE2EA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76" name="M-Schale">
                <a:extLst>
                  <a:ext uri="{FF2B5EF4-FFF2-40B4-BE49-F238E27FC236}">
                    <a16:creationId xmlns:a16="http://schemas.microsoft.com/office/drawing/2014/main" id="{E68A14DC-6892-88AD-E440-CFBF1DD6C64E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37" name="Gruppieren 4736">
              <a:extLst>
                <a:ext uri="{FF2B5EF4-FFF2-40B4-BE49-F238E27FC236}">
                  <a16:creationId xmlns:a16="http://schemas.microsoft.com/office/drawing/2014/main" id="{AA2C3DA7-E08A-E3DD-CBA0-260EF29FF0F2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771" name="Ellipse 4770">
                <a:extLst>
                  <a:ext uri="{FF2B5EF4-FFF2-40B4-BE49-F238E27FC236}">
                    <a16:creationId xmlns:a16="http://schemas.microsoft.com/office/drawing/2014/main" id="{354BCC92-74AF-EE12-058F-5302B6504E8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72" name="Minuszeichen 4771">
                <a:extLst>
                  <a:ext uri="{FF2B5EF4-FFF2-40B4-BE49-F238E27FC236}">
                    <a16:creationId xmlns:a16="http://schemas.microsoft.com/office/drawing/2014/main" id="{9F1D76F6-3CFE-D9DF-F42A-EE03686851F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38" name="Gruppieren 4737">
              <a:extLst>
                <a:ext uri="{FF2B5EF4-FFF2-40B4-BE49-F238E27FC236}">
                  <a16:creationId xmlns:a16="http://schemas.microsoft.com/office/drawing/2014/main" id="{9F3ABEF2-9CD2-E8B8-06F7-6A3B21A3D93C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769" name="Ellipse 4768">
                <a:extLst>
                  <a:ext uri="{FF2B5EF4-FFF2-40B4-BE49-F238E27FC236}">
                    <a16:creationId xmlns:a16="http://schemas.microsoft.com/office/drawing/2014/main" id="{B129F88A-3478-907F-5DFB-98929A09860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70" name="Minuszeichen 4769">
                <a:extLst>
                  <a:ext uri="{FF2B5EF4-FFF2-40B4-BE49-F238E27FC236}">
                    <a16:creationId xmlns:a16="http://schemas.microsoft.com/office/drawing/2014/main" id="{F7B494F8-47DA-91F6-4A6B-4964525E864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39" name="Gruppieren 4738">
              <a:extLst>
                <a:ext uri="{FF2B5EF4-FFF2-40B4-BE49-F238E27FC236}">
                  <a16:creationId xmlns:a16="http://schemas.microsoft.com/office/drawing/2014/main" id="{B9490176-198D-93C6-4F11-C112293C3CFA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767" name="Ellipse 4766">
                <a:extLst>
                  <a:ext uri="{FF2B5EF4-FFF2-40B4-BE49-F238E27FC236}">
                    <a16:creationId xmlns:a16="http://schemas.microsoft.com/office/drawing/2014/main" id="{80E94343-098B-E55B-53CA-FA1043AD4B3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68" name="Minuszeichen 4767">
                <a:extLst>
                  <a:ext uri="{FF2B5EF4-FFF2-40B4-BE49-F238E27FC236}">
                    <a16:creationId xmlns:a16="http://schemas.microsoft.com/office/drawing/2014/main" id="{6E115681-452E-E69B-A28D-3A2057F8848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40" name="Gruppieren 4739">
              <a:extLst>
                <a:ext uri="{FF2B5EF4-FFF2-40B4-BE49-F238E27FC236}">
                  <a16:creationId xmlns:a16="http://schemas.microsoft.com/office/drawing/2014/main" id="{4B676577-B3A1-DADA-F1E3-651247A3B47E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765" name="Ellipse 4764">
                <a:extLst>
                  <a:ext uri="{FF2B5EF4-FFF2-40B4-BE49-F238E27FC236}">
                    <a16:creationId xmlns:a16="http://schemas.microsoft.com/office/drawing/2014/main" id="{8664F193-6CBB-418C-4C7F-D25925DC30C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66" name="Minuszeichen 4765">
                <a:extLst>
                  <a:ext uri="{FF2B5EF4-FFF2-40B4-BE49-F238E27FC236}">
                    <a16:creationId xmlns:a16="http://schemas.microsoft.com/office/drawing/2014/main" id="{D19E61C4-AB99-5DB9-63BD-F90A49BCA8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41" name="Gruppieren 4740">
              <a:extLst>
                <a:ext uri="{FF2B5EF4-FFF2-40B4-BE49-F238E27FC236}">
                  <a16:creationId xmlns:a16="http://schemas.microsoft.com/office/drawing/2014/main" id="{83F81A0E-65C1-ED1F-15F7-EFA28879654F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763" name="Ellipse 4762">
                <a:extLst>
                  <a:ext uri="{FF2B5EF4-FFF2-40B4-BE49-F238E27FC236}">
                    <a16:creationId xmlns:a16="http://schemas.microsoft.com/office/drawing/2014/main" id="{BF88CDEF-57F6-6A14-2638-1AB54BB2C8E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64" name="Minuszeichen 4763">
                <a:extLst>
                  <a:ext uri="{FF2B5EF4-FFF2-40B4-BE49-F238E27FC236}">
                    <a16:creationId xmlns:a16="http://schemas.microsoft.com/office/drawing/2014/main" id="{2E01DFED-9616-99FA-5003-63815EE4484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42" name="Gruppieren 4741">
              <a:extLst>
                <a:ext uri="{FF2B5EF4-FFF2-40B4-BE49-F238E27FC236}">
                  <a16:creationId xmlns:a16="http://schemas.microsoft.com/office/drawing/2014/main" id="{227AA29A-593C-5DF6-F7F9-073A247E3323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761" name="Ellipse 4760">
                <a:extLst>
                  <a:ext uri="{FF2B5EF4-FFF2-40B4-BE49-F238E27FC236}">
                    <a16:creationId xmlns:a16="http://schemas.microsoft.com/office/drawing/2014/main" id="{A0891BDE-7E83-F24C-2D03-48AE3D5B913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62" name="Minuszeichen 4761">
                <a:extLst>
                  <a:ext uri="{FF2B5EF4-FFF2-40B4-BE49-F238E27FC236}">
                    <a16:creationId xmlns:a16="http://schemas.microsoft.com/office/drawing/2014/main" id="{41C8D315-671E-EF14-9434-9520C520B0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43" name="Gruppieren 4742">
              <a:extLst>
                <a:ext uri="{FF2B5EF4-FFF2-40B4-BE49-F238E27FC236}">
                  <a16:creationId xmlns:a16="http://schemas.microsoft.com/office/drawing/2014/main" id="{AEDB519E-F8CA-0684-3AF2-E7EBA677C150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759" name="Ellipse 4758">
                <a:extLst>
                  <a:ext uri="{FF2B5EF4-FFF2-40B4-BE49-F238E27FC236}">
                    <a16:creationId xmlns:a16="http://schemas.microsoft.com/office/drawing/2014/main" id="{16C1D531-8500-1DC1-85E2-BDA1AAA8DFA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60" name="Minuszeichen 4759">
                <a:extLst>
                  <a:ext uri="{FF2B5EF4-FFF2-40B4-BE49-F238E27FC236}">
                    <a16:creationId xmlns:a16="http://schemas.microsoft.com/office/drawing/2014/main" id="{EE3963C3-489E-9AD8-83E4-E6B8C7A6C21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44" name="Gruppieren 4743">
              <a:extLst>
                <a:ext uri="{FF2B5EF4-FFF2-40B4-BE49-F238E27FC236}">
                  <a16:creationId xmlns:a16="http://schemas.microsoft.com/office/drawing/2014/main" id="{D8DB69B3-9640-6B1E-E9F2-06EADE74BE3D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757" name="Ellipse 4756">
                <a:extLst>
                  <a:ext uri="{FF2B5EF4-FFF2-40B4-BE49-F238E27FC236}">
                    <a16:creationId xmlns:a16="http://schemas.microsoft.com/office/drawing/2014/main" id="{7C81FF91-447E-D5A3-E2D6-3568DADC73D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58" name="Minuszeichen 4757">
                <a:extLst>
                  <a:ext uri="{FF2B5EF4-FFF2-40B4-BE49-F238E27FC236}">
                    <a16:creationId xmlns:a16="http://schemas.microsoft.com/office/drawing/2014/main" id="{BC1C0E7A-A42F-677B-2E91-31BFFA924A7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45" name="Gruppieren 4744">
              <a:extLst>
                <a:ext uri="{FF2B5EF4-FFF2-40B4-BE49-F238E27FC236}">
                  <a16:creationId xmlns:a16="http://schemas.microsoft.com/office/drawing/2014/main" id="{6BC3F887-F0EE-496A-5524-361F105AE9D5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755" name="Ellipse 4754">
                <a:extLst>
                  <a:ext uri="{FF2B5EF4-FFF2-40B4-BE49-F238E27FC236}">
                    <a16:creationId xmlns:a16="http://schemas.microsoft.com/office/drawing/2014/main" id="{09147BB2-582F-E5D6-1E17-89134E7665E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56" name="Minuszeichen 4755">
                <a:extLst>
                  <a:ext uri="{FF2B5EF4-FFF2-40B4-BE49-F238E27FC236}">
                    <a16:creationId xmlns:a16="http://schemas.microsoft.com/office/drawing/2014/main" id="{B586F847-27AE-54CB-259A-7DE564983A2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46" name="Gruppieren 4745">
              <a:extLst>
                <a:ext uri="{FF2B5EF4-FFF2-40B4-BE49-F238E27FC236}">
                  <a16:creationId xmlns:a16="http://schemas.microsoft.com/office/drawing/2014/main" id="{A6BEE34B-1B7F-3DC6-1FC5-3992AD8BE9D8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753" name="Ellipse 4752">
                <a:extLst>
                  <a:ext uri="{FF2B5EF4-FFF2-40B4-BE49-F238E27FC236}">
                    <a16:creationId xmlns:a16="http://schemas.microsoft.com/office/drawing/2014/main" id="{CE23BE7B-21C0-5B8E-0559-4769EED020E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54" name="Minuszeichen 4753">
                <a:extLst>
                  <a:ext uri="{FF2B5EF4-FFF2-40B4-BE49-F238E27FC236}">
                    <a16:creationId xmlns:a16="http://schemas.microsoft.com/office/drawing/2014/main" id="{3F16B8A9-BAEF-15F1-3E1D-5B31137F85C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47" name="Gruppieren 4746">
              <a:extLst>
                <a:ext uri="{FF2B5EF4-FFF2-40B4-BE49-F238E27FC236}">
                  <a16:creationId xmlns:a16="http://schemas.microsoft.com/office/drawing/2014/main" id="{18BD351A-1856-1AE9-A63D-83E677F7602B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751" name="Ellipse 4750">
                <a:extLst>
                  <a:ext uri="{FF2B5EF4-FFF2-40B4-BE49-F238E27FC236}">
                    <a16:creationId xmlns:a16="http://schemas.microsoft.com/office/drawing/2014/main" id="{DC4A5D10-75A2-D35F-9F19-6A6210297BA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52" name="Minuszeichen 4751">
                <a:extLst>
                  <a:ext uri="{FF2B5EF4-FFF2-40B4-BE49-F238E27FC236}">
                    <a16:creationId xmlns:a16="http://schemas.microsoft.com/office/drawing/2014/main" id="{655754A4-20FC-02C9-EA3E-70147EF0DCB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48" name="Gruppieren 4747">
              <a:extLst>
                <a:ext uri="{FF2B5EF4-FFF2-40B4-BE49-F238E27FC236}">
                  <a16:creationId xmlns:a16="http://schemas.microsoft.com/office/drawing/2014/main" id="{A935C833-16A6-328A-3895-697B0998C0B0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749" name="Ellipse 4748">
                <a:extLst>
                  <a:ext uri="{FF2B5EF4-FFF2-40B4-BE49-F238E27FC236}">
                    <a16:creationId xmlns:a16="http://schemas.microsoft.com/office/drawing/2014/main" id="{20D60F86-5ECF-2C44-6497-43D94003AC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50" name="Minuszeichen 4749">
                <a:extLst>
                  <a:ext uri="{FF2B5EF4-FFF2-40B4-BE49-F238E27FC236}">
                    <a16:creationId xmlns:a16="http://schemas.microsoft.com/office/drawing/2014/main" id="{2727F8DF-8549-6B24-1222-49A4BB2FDB6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2" name="Textfeld 11">
            <a:extLst>
              <a:ext uri="{FF2B5EF4-FFF2-40B4-BE49-F238E27FC236}">
                <a16:creationId xmlns:a16="http://schemas.microsoft.com/office/drawing/2014/main" id="{F4FCA828-D32A-354E-CED5-DC7FA2BE447C}"/>
              </a:ext>
            </a:extLst>
          </p:cNvPr>
          <p:cNvSpPr txBox="1"/>
          <p:nvPr/>
        </p:nvSpPr>
        <p:spPr>
          <a:xfrm>
            <a:off x="-2369" y="4897279"/>
            <a:ext cx="459393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Beispiel erstellt von Noemi Hagen</a:t>
            </a:r>
          </a:p>
        </p:txBody>
      </p:sp>
      <p:grpSp>
        <p:nvGrpSpPr>
          <p:cNvPr id="11" name="Gruppieren 10">
            <a:extLst>
              <a:ext uri="{FF2B5EF4-FFF2-40B4-BE49-F238E27FC236}">
                <a16:creationId xmlns:a16="http://schemas.microsoft.com/office/drawing/2014/main" id="{188AD557-90A4-C261-4CBE-8B3192C8AA6E}"/>
              </a:ext>
            </a:extLst>
          </p:cNvPr>
          <p:cNvGrpSpPr>
            <a:grpSpLocks noChangeAspect="1"/>
          </p:cNvGrpSpPr>
          <p:nvPr/>
        </p:nvGrpSpPr>
        <p:grpSpPr>
          <a:xfrm>
            <a:off x="8718225" y="465856"/>
            <a:ext cx="944149" cy="979578"/>
            <a:chOff x="3576000" y="816426"/>
            <a:chExt cx="5040000" cy="5229127"/>
          </a:xfrm>
        </p:grpSpPr>
        <p:grpSp>
          <p:nvGrpSpPr>
            <p:cNvPr id="68" name="Magnesium ohne e-">
              <a:extLst>
                <a:ext uri="{FF2B5EF4-FFF2-40B4-BE49-F238E27FC236}">
                  <a16:creationId xmlns:a16="http://schemas.microsoft.com/office/drawing/2014/main" id="{038C846F-C598-F9E1-B0F9-267BDE59FE51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831" name="K-Schale">
                <a:extLst>
                  <a:ext uri="{FF2B5EF4-FFF2-40B4-BE49-F238E27FC236}">
                    <a16:creationId xmlns:a16="http://schemas.microsoft.com/office/drawing/2014/main" id="{6A9EE272-0F0B-C94E-9845-9EC1FB474DEB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832" name="Atomkern mit Protonen und Neutronen">
                <a:extLst>
                  <a:ext uri="{FF2B5EF4-FFF2-40B4-BE49-F238E27FC236}">
                    <a16:creationId xmlns:a16="http://schemas.microsoft.com/office/drawing/2014/main" id="{EA524D9C-5C6F-4864-CD1C-F220514623FF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835" name="Atomkern">
                  <a:extLst>
                    <a:ext uri="{FF2B5EF4-FFF2-40B4-BE49-F238E27FC236}">
                      <a16:creationId xmlns:a16="http://schemas.microsoft.com/office/drawing/2014/main" id="{AFEDC7F7-EFDC-6562-288E-91A8D7C20D24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836" name="Gruppieren 4835">
                  <a:extLst>
                    <a:ext uri="{FF2B5EF4-FFF2-40B4-BE49-F238E27FC236}">
                      <a16:creationId xmlns:a16="http://schemas.microsoft.com/office/drawing/2014/main" id="{D3386DE5-8360-2083-1181-324690809A8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2" name="Ellipse 4004">
                    <a:extLst>
                      <a:ext uri="{FF2B5EF4-FFF2-40B4-BE49-F238E27FC236}">
                        <a16:creationId xmlns:a16="http://schemas.microsoft.com/office/drawing/2014/main" id="{C67B876C-A85C-718A-BEFF-57333B7DE56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3" name="Additionszeichen 4005">
                    <a:extLst>
                      <a:ext uri="{FF2B5EF4-FFF2-40B4-BE49-F238E27FC236}">
                        <a16:creationId xmlns:a16="http://schemas.microsoft.com/office/drawing/2014/main" id="{4B1ACDE8-9944-5B87-2343-9392DDAF8FF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37" name="Gruppieren 4836">
                  <a:extLst>
                    <a:ext uri="{FF2B5EF4-FFF2-40B4-BE49-F238E27FC236}">
                      <a16:creationId xmlns:a16="http://schemas.microsoft.com/office/drawing/2014/main" id="{1A1D374C-9669-D7F8-6845-02447B39812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0" name="Ellipse 4002">
                    <a:extLst>
                      <a:ext uri="{FF2B5EF4-FFF2-40B4-BE49-F238E27FC236}">
                        <a16:creationId xmlns:a16="http://schemas.microsoft.com/office/drawing/2014/main" id="{6862E5E1-DFBC-B4FC-04DC-C550C9E2F85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1" name="Additionszeichen 4003">
                    <a:extLst>
                      <a:ext uri="{FF2B5EF4-FFF2-40B4-BE49-F238E27FC236}">
                        <a16:creationId xmlns:a16="http://schemas.microsoft.com/office/drawing/2014/main" id="{10B2B990-2B2B-B623-FD78-7C72EA5F0A0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38" name="Gruppieren 4837">
                  <a:extLst>
                    <a:ext uri="{FF2B5EF4-FFF2-40B4-BE49-F238E27FC236}">
                      <a16:creationId xmlns:a16="http://schemas.microsoft.com/office/drawing/2014/main" id="{D70E9B3D-E9D4-812A-22C7-4343744085A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8" name="Ellipse 4000">
                    <a:extLst>
                      <a:ext uri="{FF2B5EF4-FFF2-40B4-BE49-F238E27FC236}">
                        <a16:creationId xmlns:a16="http://schemas.microsoft.com/office/drawing/2014/main" id="{B3C1C719-2542-DF9A-FB85-05D5285271F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9" name="Additionszeichen 4001">
                    <a:extLst>
                      <a:ext uri="{FF2B5EF4-FFF2-40B4-BE49-F238E27FC236}">
                        <a16:creationId xmlns:a16="http://schemas.microsoft.com/office/drawing/2014/main" id="{6F260FE5-83C3-047B-D0F8-4931A418A47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39" name="Gruppieren 4838">
                  <a:extLst>
                    <a:ext uri="{FF2B5EF4-FFF2-40B4-BE49-F238E27FC236}">
                      <a16:creationId xmlns:a16="http://schemas.microsoft.com/office/drawing/2014/main" id="{7E9CBA1E-8E35-28A7-1941-D6016877B1B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6" name="Ellipse 3998">
                    <a:extLst>
                      <a:ext uri="{FF2B5EF4-FFF2-40B4-BE49-F238E27FC236}">
                        <a16:creationId xmlns:a16="http://schemas.microsoft.com/office/drawing/2014/main" id="{DCDCC986-F2F7-B167-A2F4-56D4357C059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7" name="Additionszeichen 3999">
                    <a:extLst>
                      <a:ext uri="{FF2B5EF4-FFF2-40B4-BE49-F238E27FC236}">
                        <a16:creationId xmlns:a16="http://schemas.microsoft.com/office/drawing/2014/main" id="{23B9B01F-5268-175B-7EB3-99E2EB2D5C8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40" name="Gruppieren 4839">
                  <a:extLst>
                    <a:ext uri="{FF2B5EF4-FFF2-40B4-BE49-F238E27FC236}">
                      <a16:creationId xmlns:a16="http://schemas.microsoft.com/office/drawing/2014/main" id="{072B8960-6AEF-8C39-80C1-9B62690BB1E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4" name="Ellipse 3996">
                    <a:extLst>
                      <a:ext uri="{FF2B5EF4-FFF2-40B4-BE49-F238E27FC236}">
                        <a16:creationId xmlns:a16="http://schemas.microsoft.com/office/drawing/2014/main" id="{8FB9BF46-3216-AD79-8769-4969A90B3A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5" name="Additionszeichen 3997">
                    <a:extLst>
                      <a:ext uri="{FF2B5EF4-FFF2-40B4-BE49-F238E27FC236}">
                        <a16:creationId xmlns:a16="http://schemas.microsoft.com/office/drawing/2014/main" id="{2BC852BD-E11B-EC2F-338B-BE45BD8F5E7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41" name="Gruppieren 4840">
                  <a:extLst>
                    <a:ext uri="{FF2B5EF4-FFF2-40B4-BE49-F238E27FC236}">
                      <a16:creationId xmlns:a16="http://schemas.microsoft.com/office/drawing/2014/main" id="{FF0A3980-8A01-E05E-BF9E-63E39816B2A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2" name="Ellipse 3994">
                    <a:extLst>
                      <a:ext uri="{FF2B5EF4-FFF2-40B4-BE49-F238E27FC236}">
                        <a16:creationId xmlns:a16="http://schemas.microsoft.com/office/drawing/2014/main" id="{9D15848D-E439-7B76-DCAF-4240FADFA26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3" name="Additionszeichen 3995">
                    <a:extLst>
                      <a:ext uri="{FF2B5EF4-FFF2-40B4-BE49-F238E27FC236}">
                        <a16:creationId xmlns:a16="http://schemas.microsoft.com/office/drawing/2014/main" id="{FE7BE7B2-C21F-6507-E365-22E5C58BEB7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42" name="Gruppieren 4841">
                  <a:extLst>
                    <a:ext uri="{FF2B5EF4-FFF2-40B4-BE49-F238E27FC236}">
                      <a16:creationId xmlns:a16="http://schemas.microsoft.com/office/drawing/2014/main" id="{DFA2DC7A-8AAD-82F2-CE8A-9801C43F39D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0" name="Ellipse 3992">
                    <a:extLst>
                      <a:ext uri="{FF2B5EF4-FFF2-40B4-BE49-F238E27FC236}">
                        <a16:creationId xmlns:a16="http://schemas.microsoft.com/office/drawing/2014/main" id="{B673C636-8EB7-5042-6894-64916CDE51D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1" name="Additionszeichen 3993">
                    <a:extLst>
                      <a:ext uri="{FF2B5EF4-FFF2-40B4-BE49-F238E27FC236}">
                        <a16:creationId xmlns:a16="http://schemas.microsoft.com/office/drawing/2014/main" id="{4A44B0A1-7BA0-911F-BDE9-FD0542ECBF7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43" name="Gruppieren 4842">
                  <a:extLst>
                    <a:ext uri="{FF2B5EF4-FFF2-40B4-BE49-F238E27FC236}">
                      <a16:creationId xmlns:a16="http://schemas.microsoft.com/office/drawing/2014/main" id="{584B0929-0E0C-1B0F-018B-CBB03063564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08" name="Ellipse 3990">
                    <a:extLst>
                      <a:ext uri="{FF2B5EF4-FFF2-40B4-BE49-F238E27FC236}">
                        <a16:creationId xmlns:a16="http://schemas.microsoft.com/office/drawing/2014/main" id="{5989327D-D881-0146-07F1-1A1E9A2881A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9" name="Additionszeichen 3991">
                    <a:extLst>
                      <a:ext uri="{FF2B5EF4-FFF2-40B4-BE49-F238E27FC236}">
                        <a16:creationId xmlns:a16="http://schemas.microsoft.com/office/drawing/2014/main" id="{2689E07D-ECAF-905E-9E1F-D6CF2EAA55F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44" name="Gruppieren 4843">
                  <a:extLst>
                    <a:ext uri="{FF2B5EF4-FFF2-40B4-BE49-F238E27FC236}">
                      <a16:creationId xmlns:a16="http://schemas.microsoft.com/office/drawing/2014/main" id="{F4300139-2584-4DB0-94CE-5FB263047F2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06" name="Ellipse 3988">
                    <a:extLst>
                      <a:ext uri="{FF2B5EF4-FFF2-40B4-BE49-F238E27FC236}">
                        <a16:creationId xmlns:a16="http://schemas.microsoft.com/office/drawing/2014/main" id="{EDC315B8-CC2F-0CCC-1566-82E76F99C7D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7" name="Additionszeichen 3989">
                    <a:extLst>
                      <a:ext uri="{FF2B5EF4-FFF2-40B4-BE49-F238E27FC236}">
                        <a16:creationId xmlns:a16="http://schemas.microsoft.com/office/drawing/2014/main" id="{BF899541-32C8-94C4-6A40-D750C7A56A1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45" name="Gruppieren 4844">
                  <a:extLst>
                    <a:ext uri="{FF2B5EF4-FFF2-40B4-BE49-F238E27FC236}">
                      <a16:creationId xmlns:a16="http://schemas.microsoft.com/office/drawing/2014/main" id="{20F7D4A5-5C57-FFD2-63FD-23642D90FE4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04" name="Ellipse 3986">
                    <a:extLst>
                      <a:ext uri="{FF2B5EF4-FFF2-40B4-BE49-F238E27FC236}">
                        <a16:creationId xmlns:a16="http://schemas.microsoft.com/office/drawing/2014/main" id="{90863BCB-13E8-56F1-76C9-8BBCC790586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5" name="Additionszeichen 3987">
                    <a:extLst>
                      <a:ext uri="{FF2B5EF4-FFF2-40B4-BE49-F238E27FC236}">
                        <a16:creationId xmlns:a16="http://schemas.microsoft.com/office/drawing/2014/main" id="{9BC0883B-0A8A-D1FD-17EA-B2F9AA6C418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46" name="Gruppieren 4845">
                  <a:extLst>
                    <a:ext uri="{FF2B5EF4-FFF2-40B4-BE49-F238E27FC236}">
                      <a16:creationId xmlns:a16="http://schemas.microsoft.com/office/drawing/2014/main" id="{C7576EA0-EFA7-8A60-2A1E-370C2D200C1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62" name="Ellipse 3984">
                    <a:extLst>
                      <a:ext uri="{FF2B5EF4-FFF2-40B4-BE49-F238E27FC236}">
                        <a16:creationId xmlns:a16="http://schemas.microsoft.com/office/drawing/2014/main" id="{5B0F1796-6AC6-19C0-9578-FD9FD71CB30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63" name="Additionszeichen 3985">
                    <a:extLst>
                      <a:ext uri="{FF2B5EF4-FFF2-40B4-BE49-F238E27FC236}">
                        <a16:creationId xmlns:a16="http://schemas.microsoft.com/office/drawing/2014/main" id="{F9DE01D6-A772-769C-2D02-A53CCB1F35A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47" name="Gruppieren 4846">
                  <a:extLst>
                    <a:ext uri="{FF2B5EF4-FFF2-40B4-BE49-F238E27FC236}">
                      <a16:creationId xmlns:a16="http://schemas.microsoft.com/office/drawing/2014/main" id="{F0520E16-9A33-FC1A-0358-1E40780B222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60" name="Ellipse 3982">
                    <a:extLst>
                      <a:ext uri="{FF2B5EF4-FFF2-40B4-BE49-F238E27FC236}">
                        <a16:creationId xmlns:a16="http://schemas.microsoft.com/office/drawing/2014/main" id="{6641E8B5-7961-024F-B223-0E428C47D65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61" name="Additionszeichen 3983">
                    <a:extLst>
                      <a:ext uri="{FF2B5EF4-FFF2-40B4-BE49-F238E27FC236}">
                        <a16:creationId xmlns:a16="http://schemas.microsoft.com/office/drawing/2014/main" id="{2067471B-6CCB-77AC-ECF9-B26C21B4376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848" name="Ellipse 3970">
                  <a:extLst>
                    <a:ext uri="{FF2B5EF4-FFF2-40B4-BE49-F238E27FC236}">
                      <a16:creationId xmlns:a16="http://schemas.microsoft.com/office/drawing/2014/main" id="{39DF31FE-C1BD-18C8-D465-F2A51AA90820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49" name="Ellipse 3971">
                  <a:extLst>
                    <a:ext uri="{FF2B5EF4-FFF2-40B4-BE49-F238E27FC236}">
                      <a16:creationId xmlns:a16="http://schemas.microsoft.com/office/drawing/2014/main" id="{F0548D13-6C2B-8509-0606-8453FD56235D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0" name="Ellipse 3972">
                  <a:extLst>
                    <a:ext uri="{FF2B5EF4-FFF2-40B4-BE49-F238E27FC236}">
                      <a16:creationId xmlns:a16="http://schemas.microsoft.com/office/drawing/2014/main" id="{5B2FF277-AC62-2D31-86FC-F00BC94EF1E8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1" name="Ellipse 3973">
                  <a:extLst>
                    <a:ext uri="{FF2B5EF4-FFF2-40B4-BE49-F238E27FC236}">
                      <a16:creationId xmlns:a16="http://schemas.microsoft.com/office/drawing/2014/main" id="{E142906F-DED4-4C25-4387-C6BC99100B3B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2" name="Ellipse 3974">
                  <a:extLst>
                    <a:ext uri="{FF2B5EF4-FFF2-40B4-BE49-F238E27FC236}">
                      <a16:creationId xmlns:a16="http://schemas.microsoft.com/office/drawing/2014/main" id="{A5C31A6E-E00E-C347-2E35-BE1C802E818E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3" name="Ellipse 3975">
                  <a:extLst>
                    <a:ext uri="{FF2B5EF4-FFF2-40B4-BE49-F238E27FC236}">
                      <a16:creationId xmlns:a16="http://schemas.microsoft.com/office/drawing/2014/main" id="{EB067B14-2013-8C3E-69A5-E82E037A1559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4" name="Ellipse 3976">
                  <a:extLst>
                    <a:ext uri="{FF2B5EF4-FFF2-40B4-BE49-F238E27FC236}">
                      <a16:creationId xmlns:a16="http://schemas.microsoft.com/office/drawing/2014/main" id="{6BD24DB6-B5F9-ED04-F7CA-CDCFFB5A989A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5" name="Ellipse 3977">
                  <a:extLst>
                    <a:ext uri="{FF2B5EF4-FFF2-40B4-BE49-F238E27FC236}">
                      <a16:creationId xmlns:a16="http://schemas.microsoft.com/office/drawing/2014/main" id="{63FCA6BC-964A-344A-5579-240EE90ED186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6" name="Ellipse 3978">
                  <a:extLst>
                    <a:ext uri="{FF2B5EF4-FFF2-40B4-BE49-F238E27FC236}">
                      <a16:creationId xmlns:a16="http://schemas.microsoft.com/office/drawing/2014/main" id="{3904E0DA-F884-3657-601E-2103CCC75F44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7" name="Ellipse 3979">
                  <a:extLst>
                    <a:ext uri="{FF2B5EF4-FFF2-40B4-BE49-F238E27FC236}">
                      <a16:creationId xmlns:a16="http://schemas.microsoft.com/office/drawing/2014/main" id="{6130FE2E-F4B8-F7D6-C70B-03A750D42985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8" name="Ellipse 3980">
                  <a:extLst>
                    <a:ext uri="{FF2B5EF4-FFF2-40B4-BE49-F238E27FC236}">
                      <a16:creationId xmlns:a16="http://schemas.microsoft.com/office/drawing/2014/main" id="{F6F271F3-1779-BD5E-D5E1-5618F3597ED9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9" name="Ellipse 3981">
                  <a:extLst>
                    <a:ext uri="{FF2B5EF4-FFF2-40B4-BE49-F238E27FC236}">
                      <a16:creationId xmlns:a16="http://schemas.microsoft.com/office/drawing/2014/main" id="{FFE36340-3064-B044-69F9-D632C7F18CE3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833" name="L-Schale">
                <a:extLst>
                  <a:ext uri="{FF2B5EF4-FFF2-40B4-BE49-F238E27FC236}">
                    <a16:creationId xmlns:a16="http://schemas.microsoft.com/office/drawing/2014/main" id="{DBB9D177-52E6-9F08-6824-3875212823DE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34" name="M-Schale">
                <a:extLst>
                  <a:ext uri="{FF2B5EF4-FFF2-40B4-BE49-F238E27FC236}">
                    <a16:creationId xmlns:a16="http://schemas.microsoft.com/office/drawing/2014/main" id="{AE7C47D1-C4B2-999F-FBCE-7890B59A4C92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9" name="Gruppieren 68">
              <a:extLst>
                <a:ext uri="{FF2B5EF4-FFF2-40B4-BE49-F238E27FC236}">
                  <a16:creationId xmlns:a16="http://schemas.microsoft.com/office/drawing/2014/main" id="{9600E1A6-9E2D-7AD7-B991-D4F229F68CA4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829" name="Ellipse 3951">
                <a:extLst>
                  <a:ext uri="{FF2B5EF4-FFF2-40B4-BE49-F238E27FC236}">
                    <a16:creationId xmlns:a16="http://schemas.microsoft.com/office/drawing/2014/main" id="{4E3533D9-14D9-9369-1CC7-53D7F8ED9DD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30" name="Minuszeichen 3952">
                <a:extLst>
                  <a:ext uri="{FF2B5EF4-FFF2-40B4-BE49-F238E27FC236}">
                    <a16:creationId xmlns:a16="http://schemas.microsoft.com/office/drawing/2014/main" id="{3F434B2D-E7BA-631E-C29F-E08BD41633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0" name="Gruppieren 69">
              <a:extLst>
                <a:ext uri="{FF2B5EF4-FFF2-40B4-BE49-F238E27FC236}">
                  <a16:creationId xmlns:a16="http://schemas.microsoft.com/office/drawing/2014/main" id="{B13D1E00-6E47-32E6-8A3C-956FC96FE1D7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827" name="Ellipse 3949">
                <a:extLst>
                  <a:ext uri="{FF2B5EF4-FFF2-40B4-BE49-F238E27FC236}">
                    <a16:creationId xmlns:a16="http://schemas.microsoft.com/office/drawing/2014/main" id="{53E1FA83-C224-F6F3-3B9F-5DB7FA61CB9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28" name="Minuszeichen 3950">
                <a:extLst>
                  <a:ext uri="{FF2B5EF4-FFF2-40B4-BE49-F238E27FC236}">
                    <a16:creationId xmlns:a16="http://schemas.microsoft.com/office/drawing/2014/main" id="{C46D4458-76D4-19E8-4440-A9BEA8CBA3F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1" name="Gruppieren 70">
              <a:extLst>
                <a:ext uri="{FF2B5EF4-FFF2-40B4-BE49-F238E27FC236}">
                  <a16:creationId xmlns:a16="http://schemas.microsoft.com/office/drawing/2014/main" id="{B9275E52-BD55-7C6D-467F-29A4A0841E9E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27" name="Ellipse 3947">
                <a:extLst>
                  <a:ext uri="{FF2B5EF4-FFF2-40B4-BE49-F238E27FC236}">
                    <a16:creationId xmlns:a16="http://schemas.microsoft.com/office/drawing/2014/main" id="{D544037A-15E4-CCDB-A44B-EFADE2E6BFC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26" name="Minuszeichen 3948">
                <a:extLst>
                  <a:ext uri="{FF2B5EF4-FFF2-40B4-BE49-F238E27FC236}">
                    <a16:creationId xmlns:a16="http://schemas.microsoft.com/office/drawing/2014/main" id="{0A068520-4674-CD66-95BE-FB49E07BDEE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" name="Gruppieren 71">
              <a:extLst>
                <a:ext uri="{FF2B5EF4-FFF2-40B4-BE49-F238E27FC236}">
                  <a16:creationId xmlns:a16="http://schemas.microsoft.com/office/drawing/2014/main" id="{4E307B66-5FD3-96B7-7EC0-837AA666AD7C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25" name="Ellipse 3945">
                <a:extLst>
                  <a:ext uri="{FF2B5EF4-FFF2-40B4-BE49-F238E27FC236}">
                    <a16:creationId xmlns:a16="http://schemas.microsoft.com/office/drawing/2014/main" id="{A0A10F49-11DF-04CD-EFC3-ACC611346B0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6" name="Minuszeichen 3946">
                <a:extLst>
                  <a:ext uri="{FF2B5EF4-FFF2-40B4-BE49-F238E27FC236}">
                    <a16:creationId xmlns:a16="http://schemas.microsoft.com/office/drawing/2014/main" id="{47822EC1-3BDE-498F-C828-9BDCF0B16A4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" name="Gruppieren 72">
              <a:extLst>
                <a:ext uri="{FF2B5EF4-FFF2-40B4-BE49-F238E27FC236}">
                  <a16:creationId xmlns:a16="http://schemas.microsoft.com/office/drawing/2014/main" id="{3A186DA5-C382-AB74-1239-CE61D711D514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23" name="Ellipse 3943">
                <a:extLst>
                  <a:ext uri="{FF2B5EF4-FFF2-40B4-BE49-F238E27FC236}">
                    <a16:creationId xmlns:a16="http://schemas.microsoft.com/office/drawing/2014/main" id="{776CA350-390B-F8F3-875E-923EDDD5796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4" name="Minuszeichen 3944">
                <a:extLst>
                  <a:ext uri="{FF2B5EF4-FFF2-40B4-BE49-F238E27FC236}">
                    <a16:creationId xmlns:a16="http://schemas.microsoft.com/office/drawing/2014/main" id="{31EA5911-7DF0-B35B-594A-F345911DB30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" name="Gruppieren 73">
              <a:extLst>
                <a:ext uri="{FF2B5EF4-FFF2-40B4-BE49-F238E27FC236}">
                  <a16:creationId xmlns:a16="http://schemas.microsoft.com/office/drawing/2014/main" id="{CA5DE21B-12D8-0090-FF51-9F53479F703D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21" name="Ellipse 3941">
                <a:extLst>
                  <a:ext uri="{FF2B5EF4-FFF2-40B4-BE49-F238E27FC236}">
                    <a16:creationId xmlns:a16="http://schemas.microsoft.com/office/drawing/2014/main" id="{16F216FB-8190-C2B6-FB39-D823C231284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" name="Minuszeichen 3942">
                <a:extLst>
                  <a:ext uri="{FF2B5EF4-FFF2-40B4-BE49-F238E27FC236}">
                    <a16:creationId xmlns:a16="http://schemas.microsoft.com/office/drawing/2014/main" id="{45AB609C-D58F-D9CF-6A5F-10931A111B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" name="Gruppieren 74">
              <a:extLst>
                <a:ext uri="{FF2B5EF4-FFF2-40B4-BE49-F238E27FC236}">
                  <a16:creationId xmlns:a16="http://schemas.microsoft.com/office/drawing/2014/main" id="{60C82F4A-EAF0-44A8-88E9-6AE9EDC2E543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92" name="Ellipse 3939">
                <a:extLst>
                  <a:ext uri="{FF2B5EF4-FFF2-40B4-BE49-F238E27FC236}">
                    <a16:creationId xmlns:a16="http://schemas.microsoft.com/office/drawing/2014/main" id="{9B2FE8AE-6AA9-9D6D-5107-F022F0846A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" name="Minuszeichen 3940">
                <a:extLst>
                  <a:ext uri="{FF2B5EF4-FFF2-40B4-BE49-F238E27FC236}">
                    <a16:creationId xmlns:a16="http://schemas.microsoft.com/office/drawing/2014/main" id="{1779AD77-7F17-A697-503D-6DBE7033816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6" name="Gruppieren 75">
              <a:extLst>
                <a:ext uri="{FF2B5EF4-FFF2-40B4-BE49-F238E27FC236}">
                  <a16:creationId xmlns:a16="http://schemas.microsoft.com/office/drawing/2014/main" id="{4CDDEC91-AF73-5DFB-3EBC-AC8ACE43FC0B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89" name="Ellipse 3937">
                <a:extLst>
                  <a:ext uri="{FF2B5EF4-FFF2-40B4-BE49-F238E27FC236}">
                    <a16:creationId xmlns:a16="http://schemas.microsoft.com/office/drawing/2014/main" id="{316C2609-633F-5AE8-5E9A-75D4EF9C4C6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" name="Minuszeichen 3938">
                <a:extLst>
                  <a:ext uri="{FF2B5EF4-FFF2-40B4-BE49-F238E27FC236}">
                    <a16:creationId xmlns:a16="http://schemas.microsoft.com/office/drawing/2014/main" id="{8376CFC0-BD50-5EFA-E533-9B100A2613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7" name="Gruppieren 76">
              <a:extLst>
                <a:ext uri="{FF2B5EF4-FFF2-40B4-BE49-F238E27FC236}">
                  <a16:creationId xmlns:a16="http://schemas.microsoft.com/office/drawing/2014/main" id="{C272AC67-6928-AEF0-E95C-72FB5B18F12F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87" name="Ellipse 3935">
                <a:extLst>
                  <a:ext uri="{FF2B5EF4-FFF2-40B4-BE49-F238E27FC236}">
                    <a16:creationId xmlns:a16="http://schemas.microsoft.com/office/drawing/2014/main" id="{491A7FB8-FAAE-17CD-45B5-F0BBC97A9E8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" name="Minuszeichen 3936">
                <a:extLst>
                  <a:ext uri="{FF2B5EF4-FFF2-40B4-BE49-F238E27FC236}">
                    <a16:creationId xmlns:a16="http://schemas.microsoft.com/office/drawing/2014/main" id="{D6541954-26E6-C5DA-55A8-5C9C8A8B88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8" name="Gruppieren 77">
              <a:extLst>
                <a:ext uri="{FF2B5EF4-FFF2-40B4-BE49-F238E27FC236}">
                  <a16:creationId xmlns:a16="http://schemas.microsoft.com/office/drawing/2014/main" id="{3714612A-7922-3DF2-C0BA-DD42EE16B43B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85" name="Ellipse 3933">
                <a:extLst>
                  <a:ext uri="{FF2B5EF4-FFF2-40B4-BE49-F238E27FC236}">
                    <a16:creationId xmlns:a16="http://schemas.microsoft.com/office/drawing/2014/main" id="{72C9570C-A98A-8D6F-6F05-4C613A0D185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" name="Minuszeichen 3934">
                <a:extLst>
                  <a:ext uri="{FF2B5EF4-FFF2-40B4-BE49-F238E27FC236}">
                    <a16:creationId xmlns:a16="http://schemas.microsoft.com/office/drawing/2014/main" id="{E467A91B-4FD1-D77B-389B-242409328EA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9" name="Gruppieren 78">
              <a:extLst>
                <a:ext uri="{FF2B5EF4-FFF2-40B4-BE49-F238E27FC236}">
                  <a16:creationId xmlns:a16="http://schemas.microsoft.com/office/drawing/2014/main" id="{92134826-CC1F-0FF6-FE7D-2F20087BE9DF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3" name="Ellipse 3931">
                <a:extLst>
                  <a:ext uri="{FF2B5EF4-FFF2-40B4-BE49-F238E27FC236}">
                    <a16:creationId xmlns:a16="http://schemas.microsoft.com/office/drawing/2014/main" id="{858FF3D9-215A-92CC-33BB-2892767B10B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" name="Minuszeichen 3932">
                <a:extLst>
                  <a:ext uri="{FF2B5EF4-FFF2-40B4-BE49-F238E27FC236}">
                    <a16:creationId xmlns:a16="http://schemas.microsoft.com/office/drawing/2014/main" id="{FC8B1C56-4452-75A7-1B3E-AAB78DA35B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0" name="Gruppieren 79">
              <a:extLst>
                <a:ext uri="{FF2B5EF4-FFF2-40B4-BE49-F238E27FC236}">
                  <a16:creationId xmlns:a16="http://schemas.microsoft.com/office/drawing/2014/main" id="{12A04361-C836-2C5E-498F-7B6A37B5EB96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81" name="Ellipse 3929">
                <a:extLst>
                  <a:ext uri="{FF2B5EF4-FFF2-40B4-BE49-F238E27FC236}">
                    <a16:creationId xmlns:a16="http://schemas.microsoft.com/office/drawing/2014/main" id="{EEE7DC36-B35E-5332-AD24-18173BAE865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" name="Minuszeichen 3930">
                <a:extLst>
                  <a:ext uri="{FF2B5EF4-FFF2-40B4-BE49-F238E27FC236}">
                    <a16:creationId xmlns:a16="http://schemas.microsoft.com/office/drawing/2014/main" id="{2CECFD47-D676-643E-AB6D-55B3A30233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24" name="Gruppieren 723">
            <a:extLst>
              <a:ext uri="{FF2B5EF4-FFF2-40B4-BE49-F238E27FC236}">
                <a16:creationId xmlns:a16="http://schemas.microsoft.com/office/drawing/2014/main" id="{AB56C037-01FD-7399-3620-9828DA3EFABB}"/>
              </a:ext>
            </a:extLst>
          </p:cNvPr>
          <p:cNvGrpSpPr>
            <a:grpSpLocks noChangeAspect="1"/>
          </p:cNvGrpSpPr>
          <p:nvPr/>
        </p:nvGrpSpPr>
        <p:grpSpPr>
          <a:xfrm>
            <a:off x="8671925" y="2324778"/>
            <a:ext cx="944149" cy="979578"/>
            <a:chOff x="3576000" y="816426"/>
            <a:chExt cx="5040000" cy="5229127"/>
          </a:xfrm>
        </p:grpSpPr>
        <p:grpSp>
          <p:nvGrpSpPr>
            <p:cNvPr id="725" name="Magnesium ohne e-">
              <a:extLst>
                <a:ext uri="{FF2B5EF4-FFF2-40B4-BE49-F238E27FC236}">
                  <a16:creationId xmlns:a16="http://schemas.microsoft.com/office/drawing/2014/main" id="{6460A9AD-64AA-EFDF-8399-38CAE194CE2F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2036" name="K-Schale">
                <a:extLst>
                  <a:ext uri="{FF2B5EF4-FFF2-40B4-BE49-F238E27FC236}">
                    <a16:creationId xmlns:a16="http://schemas.microsoft.com/office/drawing/2014/main" id="{2167A4E8-2899-1BFA-4B72-EC15D252FF40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037" name="Atomkern mit Protonen und Neutronen">
                <a:extLst>
                  <a:ext uri="{FF2B5EF4-FFF2-40B4-BE49-F238E27FC236}">
                    <a16:creationId xmlns:a16="http://schemas.microsoft.com/office/drawing/2014/main" id="{E3F7253C-BA53-1CC8-D7AD-2F897DF6168F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2040" name="Atomkern">
                  <a:extLst>
                    <a:ext uri="{FF2B5EF4-FFF2-40B4-BE49-F238E27FC236}">
                      <a16:creationId xmlns:a16="http://schemas.microsoft.com/office/drawing/2014/main" id="{C45A0852-E25F-9EA7-8573-1A1E72251B0D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041" name="Gruppieren 2040">
                  <a:extLst>
                    <a:ext uri="{FF2B5EF4-FFF2-40B4-BE49-F238E27FC236}">
                      <a16:creationId xmlns:a16="http://schemas.microsoft.com/office/drawing/2014/main" id="{43AC3D6F-9FEF-28E9-613D-04726316845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83" name="Ellipse 4186">
                    <a:extLst>
                      <a:ext uri="{FF2B5EF4-FFF2-40B4-BE49-F238E27FC236}">
                        <a16:creationId xmlns:a16="http://schemas.microsoft.com/office/drawing/2014/main" id="{ABF20545-18E5-67AE-6767-012202ED356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84" name="Additionszeichen 4187">
                    <a:extLst>
                      <a:ext uri="{FF2B5EF4-FFF2-40B4-BE49-F238E27FC236}">
                        <a16:creationId xmlns:a16="http://schemas.microsoft.com/office/drawing/2014/main" id="{E31ABD96-7F1C-316E-0CA6-E1BA55CAD06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042" name="Gruppieren 2041">
                  <a:extLst>
                    <a:ext uri="{FF2B5EF4-FFF2-40B4-BE49-F238E27FC236}">
                      <a16:creationId xmlns:a16="http://schemas.microsoft.com/office/drawing/2014/main" id="{3E276A4A-8BED-F146-862A-7002B63D9B4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81" name="Ellipse 4184">
                    <a:extLst>
                      <a:ext uri="{FF2B5EF4-FFF2-40B4-BE49-F238E27FC236}">
                        <a16:creationId xmlns:a16="http://schemas.microsoft.com/office/drawing/2014/main" id="{70E46787-E491-01AA-F278-FC61468250E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82" name="Additionszeichen 4185">
                    <a:extLst>
                      <a:ext uri="{FF2B5EF4-FFF2-40B4-BE49-F238E27FC236}">
                        <a16:creationId xmlns:a16="http://schemas.microsoft.com/office/drawing/2014/main" id="{EB95537C-59A7-B639-E98D-7CEA16A3327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043" name="Gruppieren 2042">
                  <a:extLst>
                    <a:ext uri="{FF2B5EF4-FFF2-40B4-BE49-F238E27FC236}">
                      <a16:creationId xmlns:a16="http://schemas.microsoft.com/office/drawing/2014/main" id="{4B2D1027-CF10-2F18-AF14-037B97E9FA9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79" name="Ellipse 4182">
                    <a:extLst>
                      <a:ext uri="{FF2B5EF4-FFF2-40B4-BE49-F238E27FC236}">
                        <a16:creationId xmlns:a16="http://schemas.microsoft.com/office/drawing/2014/main" id="{1D875E2B-2B0E-78FF-CCA5-12E03E9CE32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80" name="Additionszeichen 4183">
                    <a:extLst>
                      <a:ext uri="{FF2B5EF4-FFF2-40B4-BE49-F238E27FC236}">
                        <a16:creationId xmlns:a16="http://schemas.microsoft.com/office/drawing/2014/main" id="{090EA3CE-B574-70FB-8D77-4F27B6867D8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044" name="Gruppieren 2043">
                  <a:extLst>
                    <a:ext uri="{FF2B5EF4-FFF2-40B4-BE49-F238E27FC236}">
                      <a16:creationId xmlns:a16="http://schemas.microsoft.com/office/drawing/2014/main" id="{136E2398-6AFD-DBFC-4370-0DEB78823BF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77" name="Ellipse 4180">
                    <a:extLst>
                      <a:ext uri="{FF2B5EF4-FFF2-40B4-BE49-F238E27FC236}">
                        <a16:creationId xmlns:a16="http://schemas.microsoft.com/office/drawing/2014/main" id="{246E73B1-2B2C-FCC6-771D-B4346B5F07E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8" name="Additionszeichen 4181">
                    <a:extLst>
                      <a:ext uri="{FF2B5EF4-FFF2-40B4-BE49-F238E27FC236}">
                        <a16:creationId xmlns:a16="http://schemas.microsoft.com/office/drawing/2014/main" id="{B283C5BC-5D15-A387-8DF3-B0BDAE1BCF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045" name="Gruppieren 2044">
                  <a:extLst>
                    <a:ext uri="{FF2B5EF4-FFF2-40B4-BE49-F238E27FC236}">
                      <a16:creationId xmlns:a16="http://schemas.microsoft.com/office/drawing/2014/main" id="{E442EE18-9174-1EDA-3DD0-79430AA7E40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75" name="Ellipse 4178">
                    <a:extLst>
                      <a:ext uri="{FF2B5EF4-FFF2-40B4-BE49-F238E27FC236}">
                        <a16:creationId xmlns:a16="http://schemas.microsoft.com/office/drawing/2014/main" id="{CBD4766E-3FDE-2B3F-0E59-C5DB5789665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6" name="Additionszeichen 4179">
                    <a:extLst>
                      <a:ext uri="{FF2B5EF4-FFF2-40B4-BE49-F238E27FC236}">
                        <a16:creationId xmlns:a16="http://schemas.microsoft.com/office/drawing/2014/main" id="{39AE916A-7EC5-43CC-28C4-5E087086A4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046" name="Gruppieren 2045">
                  <a:extLst>
                    <a:ext uri="{FF2B5EF4-FFF2-40B4-BE49-F238E27FC236}">
                      <a16:creationId xmlns:a16="http://schemas.microsoft.com/office/drawing/2014/main" id="{FC44D11F-B79B-C193-975F-6AC06BF94DD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73" name="Ellipse 4176">
                    <a:extLst>
                      <a:ext uri="{FF2B5EF4-FFF2-40B4-BE49-F238E27FC236}">
                        <a16:creationId xmlns:a16="http://schemas.microsoft.com/office/drawing/2014/main" id="{716BC08A-F47F-0C49-3A48-F8F3B9B8C18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4" name="Additionszeichen 4177">
                    <a:extLst>
                      <a:ext uri="{FF2B5EF4-FFF2-40B4-BE49-F238E27FC236}">
                        <a16:creationId xmlns:a16="http://schemas.microsoft.com/office/drawing/2014/main" id="{7CF7DB95-2E7A-E645-9AC8-03CA359BC10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047" name="Gruppieren 2046">
                  <a:extLst>
                    <a:ext uri="{FF2B5EF4-FFF2-40B4-BE49-F238E27FC236}">
                      <a16:creationId xmlns:a16="http://schemas.microsoft.com/office/drawing/2014/main" id="{914DF464-F6FF-C5DC-0D0F-B8EE124C018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71" name="Ellipse 4174">
                    <a:extLst>
                      <a:ext uri="{FF2B5EF4-FFF2-40B4-BE49-F238E27FC236}">
                        <a16:creationId xmlns:a16="http://schemas.microsoft.com/office/drawing/2014/main" id="{DE781E9F-E378-F15E-64F7-000FD59E880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2" name="Additionszeichen 4175">
                    <a:extLst>
                      <a:ext uri="{FF2B5EF4-FFF2-40B4-BE49-F238E27FC236}">
                        <a16:creationId xmlns:a16="http://schemas.microsoft.com/office/drawing/2014/main" id="{3F656763-8B75-365D-8E18-A5C58422692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44" name="Gruppieren 2943">
                  <a:extLst>
                    <a:ext uri="{FF2B5EF4-FFF2-40B4-BE49-F238E27FC236}">
                      <a16:creationId xmlns:a16="http://schemas.microsoft.com/office/drawing/2014/main" id="{F057B0C4-ACE1-2261-F4A5-DA3CC2E6E30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69" name="Ellipse 4172">
                    <a:extLst>
                      <a:ext uri="{FF2B5EF4-FFF2-40B4-BE49-F238E27FC236}">
                        <a16:creationId xmlns:a16="http://schemas.microsoft.com/office/drawing/2014/main" id="{462B509E-415D-4D2D-65B7-32B94C085FE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0" name="Additionszeichen 4173">
                    <a:extLst>
                      <a:ext uri="{FF2B5EF4-FFF2-40B4-BE49-F238E27FC236}">
                        <a16:creationId xmlns:a16="http://schemas.microsoft.com/office/drawing/2014/main" id="{986D52FA-6AB2-6741-09A7-69221D06518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45" name="Gruppieren 2944">
                  <a:extLst>
                    <a:ext uri="{FF2B5EF4-FFF2-40B4-BE49-F238E27FC236}">
                      <a16:creationId xmlns:a16="http://schemas.microsoft.com/office/drawing/2014/main" id="{D724196D-6A3B-C8D7-354E-5653F2AD9BD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67" name="Ellipse 4170">
                    <a:extLst>
                      <a:ext uri="{FF2B5EF4-FFF2-40B4-BE49-F238E27FC236}">
                        <a16:creationId xmlns:a16="http://schemas.microsoft.com/office/drawing/2014/main" id="{58D8B857-746F-2C66-430E-549480B7D44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68" name="Additionszeichen 4171">
                    <a:extLst>
                      <a:ext uri="{FF2B5EF4-FFF2-40B4-BE49-F238E27FC236}">
                        <a16:creationId xmlns:a16="http://schemas.microsoft.com/office/drawing/2014/main" id="{D5A39020-8C3C-94A6-E464-0AD9D1C83DD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46" name="Gruppieren 2945">
                  <a:extLst>
                    <a:ext uri="{FF2B5EF4-FFF2-40B4-BE49-F238E27FC236}">
                      <a16:creationId xmlns:a16="http://schemas.microsoft.com/office/drawing/2014/main" id="{72942D91-2EA7-44DD-4A91-FB33801BB09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65" name="Ellipse 4168">
                    <a:extLst>
                      <a:ext uri="{FF2B5EF4-FFF2-40B4-BE49-F238E27FC236}">
                        <a16:creationId xmlns:a16="http://schemas.microsoft.com/office/drawing/2014/main" id="{245556AF-DE58-2918-E90A-E27ED2738B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66" name="Additionszeichen 4169">
                    <a:extLst>
                      <a:ext uri="{FF2B5EF4-FFF2-40B4-BE49-F238E27FC236}">
                        <a16:creationId xmlns:a16="http://schemas.microsoft.com/office/drawing/2014/main" id="{189E426F-96C7-4407-CE46-317DA585303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47" name="Gruppieren 2946">
                  <a:extLst>
                    <a:ext uri="{FF2B5EF4-FFF2-40B4-BE49-F238E27FC236}">
                      <a16:creationId xmlns:a16="http://schemas.microsoft.com/office/drawing/2014/main" id="{43AE3C37-E282-1960-E8EB-2568C48C6BA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63" name="Ellipse 4166">
                    <a:extLst>
                      <a:ext uri="{FF2B5EF4-FFF2-40B4-BE49-F238E27FC236}">
                        <a16:creationId xmlns:a16="http://schemas.microsoft.com/office/drawing/2014/main" id="{F14ADD45-CED7-ECDC-9756-5AFCA4063B6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64" name="Additionszeichen 4167">
                    <a:extLst>
                      <a:ext uri="{FF2B5EF4-FFF2-40B4-BE49-F238E27FC236}">
                        <a16:creationId xmlns:a16="http://schemas.microsoft.com/office/drawing/2014/main" id="{E102F290-8401-17B8-5E0A-059A50404D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48" name="Gruppieren 2947">
                  <a:extLst>
                    <a:ext uri="{FF2B5EF4-FFF2-40B4-BE49-F238E27FC236}">
                      <a16:creationId xmlns:a16="http://schemas.microsoft.com/office/drawing/2014/main" id="{F63E656F-ADE2-2529-B7AD-81A55FD80D6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61" name="Ellipse 4164">
                    <a:extLst>
                      <a:ext uri="{FF2B5EF4-FFF2-40B4-BE49-F238E27FC236}">
                        <a16:creationId xmlns:a16="http://schemas.microsoft.com/office/drawing/2014/main" id="{94906BC9-A2BC-CD2E-A0B7-5ACAEE7E51D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62" name="Additionszeichen 4165">
                    <a:extLst>
                      <a:ext uri="{FF2B5EF4-FFF2-40B4-BE49-F238E27FC236}">
                        <a16:creationId xmlns:a16="http://schemas.microsoft.com/office/drawing/2014/main" id="{0E6135E3-3FD8-53F5-7A31-596F42D88EA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949" name="Ellipse 4152">
                  <a:extLst>
                    <a:ext uri="{FF2B5EF4-FFF2-40B4-BE49-F238E27FC236}">
                      <a16:creationId xmlns:a16="http://schemas.microsoft.com/office/drawing/2014/main" id="{F117949D-5E94-3949-2B24-A034D299F79E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0" name="Ellipse 4153">
                  <a:extLst>
                    <a:ext uri="{FF2B5EF4-FFF2-40B4-BE49-F238E27FC236}">
                      <a16:creationId xmlns:a16="http://schemas.microsoft.com/office/drawing/2014/main" id="{E014CB96-64B6-840D-100B-633EFBCF6D58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1" name="Ellipse 4154">
                  <a:extLst>
                    <a:ext uri="{FF2B5EF4-FFF2-40B4-BE49-F238E27FC236}">
                      <a16:creationId xmlns:a16="http://schemas.microsoft.com/office/drawing/2014/main" id="{7607ACAF-61B5-7497-1F95-83746A4DB933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2" name="Ellipse 4155">
                  <a:extLst>
                    <a:ext uri="{FF2B5EF4-FFF2-40B4-BE49-F238E27FC236}">
                      <a16:creationId xmlns:a16="http://schemas.microsoft.com/office/drawing/2014/main" id="{15DBD7C9-8A67-D09A-3FEC-1CD53FF9960D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3" name="Ellipse 4156">
                  <a:extLst>
                    <a:ext uri="{FF2B5EF4-FFF2-40B4-BE49-F238E27FC236}">
                      <a16:creationId xmlns:a16="http://schemas.microsoft.com/office/drawing/2014/main" id="{F05A65B6-D360-0BBF-42A0-808A2CA7186F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4" name="Ellipse 4157">
                  <a:extLst>
                    <a:ext uri="{FF2B5EF4-FFF2-40B4-BE49-F238E27FC236}">
                      <a16:creationId xmlns:a16="http://schemas.microsoft.com/office/drawing/2014/main" id="{90586B9A-6BD4-8429-9A52-1B0FE10CAD21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5" name="Ellipse 4158">
                  <a:extLst>
                    <a:ext uri="{FF2B5EF4-FFF2-40B4-BE49-F238E27FC236}">
                      <a16:creationId xmlns:a16="http://schemas.microsoft.com/office/drawing/2014/main" id="{8B93496D-162F-C79F-1DD5-5F3237B199FD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6" name="Ellipse 4159">
                  <a:extLst>
                    <a:ext uri="{FF2B5EF4-FFF2-40B4-BE49-F238E27FC236}">
                      <a16:creationId xmlns:a16="http://schemas.microsoft.com/office/drawing/2014/main" id="{242EBBAA-91D4-327A-0A5D-182BFEF9D69B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7" name="Ellipse 4160">
                  <a:extLst>
                    <a:ext uri="{FF2B5EF4-FFF2-40B4-BE49-F238E27FC236}">
                      <a16:creationId xmlns:a16="http://schemas.microsoft.com/office/drawing/2014/main" id="{191C524F-C382-38BB-E5CE-33905B2D5828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8" name="Ellipse 4161">
                  <a:extLst>
                    <a:ext uri="{FF2B5EF4-FFF2-40B4-BE49-F238E27FC236}">
                      <a16:creationId xmlns:a16="http://schemas.microsoft.com/office/drawing/2014/main" id="{016F0B0F-25E1-483D-787A-0AFD8CAC43A6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9" name="Ellipse 4162">
                  <a:extLst>
                    <a:ext uri="{FF2B5EF4-FFF2-40B4-BE49-F238E27FC236}">
                      <a16:creationId xmlns:a16="http://schemas.microsoft.com/office/drawing/2014/main" id="{7FDB0658-43A1-82FA-7675-B0C42F67F5DE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60" name="Ellipse 4163">
                  <a:extLst>
                    <a:ext uri="{FF2B5EF4-FFF2-40B4-BE49-F238E27FC236}">
                      <a16:creationId xmlns:a16="http://schemas.microsoft.com/office/drawing/2014/main" id="{DBF59CBF-8FDF-1F88-324C-E4E13C2EFF50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038" name="L-Schale">
                <a:extLst>
                  <a:ext uri="{FF2B5EF4-FFF2-40B4-BE49-F238E27FC236}">
                    <a16:creationId xmlns:a16="http://schemas.microsoft.com/office/drawing/2014/main" id="{7F76B732-2F64-79DC-239E-EF8C03A7826D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9" name="M-Schale">
                <a:extLst>
                  <a:ext uri="{FF2B5EF4-FFF2-40B4-BE49-F238E27FC236}">
                    <a16:creationId xmlns:a16="http://schemas.microsoft.com/office/drawing/2014/main" id="{10D0FE29-CF33-D069-A477-B457CA375BCC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6" name="Gruppieren 725">
              <a:extLst>
                <a:ext uri="{FF2B5EF4-FFF2-40B4-BE49-F238E27FC236}">
                  <a16:creationId xmlns:a16="http://schemas.microsoft.com/office/drawing/2014/main" id="{68B75389-B906-E9D3-BF24-AB895B94340C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2034" name="Ellipse 4133">
                <a:extLst>
                  <a:ext uri="{FF2B5EF4-FFF2-40B4-BE49-F238E27FC236}">
                    <a16:creationId xmlns:a16="http://schemas.microsoft.com/office/drawing/2014/main" id="{A9A2CB0F-D801-2E7D-8692-FF58D04E0B5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5" name="Minuszeichen 4134">
                <a:extLst>
                  <a:ext uri="{FF2B5EF4-FFF2-40B4-BE49-F238E27FC236}">
                    <a16:creationId xmlns:a16="http://schemas.microsoft.com/office/drawing/2014/main" id="{03E814FA-4A60-586D-607E-48D2F1F541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7" name="Gruppieren 726">
              <a:extLst>
                <a:ext uri="{FF2B5EF4-FFF2-40B4-BE49-F238E27FC236}">
                  <a16:creationId xmlns:a16="http://schemas.microsoft.com/office/drawing/2014/main" id="{FEF9CA15-134C-00D9-397D-57CBFBC6EEAF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2032" name="Ellipse 4131">
                <a:extLst>
                  <a:ext uri="{FF2B5EF4-FFF2-40B4-BE49-F238E27FC236}">
                    <a16:creationId xmlns:a16="http://schemas.microsoft.com/office/drawing/2014/main" id="{6C7163DC-86A6-D99C-637A-9B04406A683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3" name="Minuszeichen 4132">
                <a:extLst>
                  <a:ext uri="{FF2B5EF4-FFF2-40B4-BE49-F238E27FC236}">
                    <a16:creationId xmlns:a16="http://schemas.microsoft.com/office/drawing/2014/main" id="{1A0B790C-0F31-B819-C968-D56A660CCBE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8" name="Gruppieren 727">
              <a:extLst>
                <a:ext uri="{FF2B5EF4-FFF2-40B4-BE49-F238E27FC236}">
                  <a16:creationId xmlns:a16="http://schemas.microsoft.com/office/drawing/2014/main" id="{966F762B-4F9B-314B-53AD-1DBC8987BB3C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2030" name="Ellipse 4129">
                <a:extLst>
                  <a:ext uri="{FF2B5EF4-FFF2-40B4-BE49-F238E27FC236}">
                    <a16:creationId xmlns:a16="http://schemas.microsoft.com/office/drawing/2014/main" id="{4CDD0D79-4522-176C-C192-3389A63F085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1" name="Minuszeichen 4130">
                <a:extLst>
                  <a:ext uri="{FF2B5EF4-FFF2-40B4-BE49-F238E27FC236}">
                    <a16:creationId xmlns:a16="http://schemas.microsoft.com/office/drawing/2014/main" id="{8BC72E83-01E7-E475-95D1-E30E5E3FDA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9" name="Gruppieren 728">
              <a:extLst>
                <a:ext uri="{FF2B5EF4-FFF2-40B4-BE49-F238E27FC236}">
                  <a16:creationId xmlns:a16="http://schemas.microsoft.com/office/drawing/2014/main" id="{3AF563C5-BCA3-0B42-C169-A4A7673E4337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2028" name="Ellipse 4127">
                <a:extLst>
                  <a:ext uri="{FF2B5EF4-FFF2-40B4-BE49-F238E27FC236}">
                    <a16:creationId xmlns:a16="http://schemas.microsoft.com/office/drawing/2014/main" id="{366650E2-CEB1-591A-0183-F571CB013D4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9" name="Minuszeichen 4128">
                <a:extLst>
                  <a:ext uri="{FF2B5EF4-FFF2-40B4-BE49-F238E27FC236}">
                    <a16:creationId xmlns:a16="http://schemas.microsoft.com/office/drawing/2014/main" id="{12B3EBEF-1CE2-EDFB-8A51-263D0AC070C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0" name="Gruppieren 729">
              <a:extLst>
                <a:ext uri="{FF2B5EF4-FFF2-40B4-BE49-F238E27FC236}">
                  <a16:creationId xmlns:a16="http://schemas.microsoft.com/office/drawing/2014/main" id="{1FF46EC5-D05C-09CF-8140-9FC159B32545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2026" name="Ellipse 4125">
                <a:extLst>
                  <a:ext uri="{FF2B5EF4-FFF2-40B4-BE49-F238E27FC236}">
                    <a16:creationId xmlns:a16="http://schemas.microsoft.com/office/drawing/2014/main" id="{D0E6B7C5-60C1-3491-0E7F-8692DB9B7F2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7" name="Minuszeichen 4126">
                <a:extLst>
                  <a:ext uri="{FF2B5EF4-FFF2-40B4-BE49-F238E27FC236}">
                    <a16:creationId xmlns:a16="http://schemas.microsoft.com/office/drawing/2014/main" id="{93AB592E-1588-6B49-BA7F-5B9660EEAC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05" name="Gruppieren 2004">
              <a:extLst>
                <a:ext uri="{FF2B5EF4-FFF2-40B4-BE49-F238E27FC236}">
                  <a16:creationId xmlns:a16="http://schemas.microsoft.com/office/drawing/2014/main" id="{6E55BA57-ABA6-64FD-1096-67212C1164DD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2024" name="Ellipse 4123">
                <a:extLst>
                  <a:ext uri="{FF2B5EF4-FFF2-40B4-BE49-F238E27FC236}">
                    <a16:creationId xmlns:a16="http://schemas.microsoft.com/office/drawing/2014/main" id="{DA9A88C7-8076-E4C2-CAA7-F54A8DC679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5" name="Minuszeichen 4124">
                <a:extLst>
                  <a:ext uri="{FF2B5EF4-FFF2-40B4-BE49-F238E27FC236}">
                    <a16:creationId xmlns:a16="http://schemas.microsoft.com/office/drawing/2014/main" id="{56283366-0899-D05E-B12B-07647409696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06" name="Gruppieren 2005">
              <a:extLst>
                <a:ext uri="{FF2B5EF4-FFF2-40B4-BE49-F238E27FC236}">
                  <a16:creationId xmlns:a16="http://schemas.microsoft.com/office/drawing/2014/main" id="{0CF9B890-7394-6323-055D-9B557E5AE0B0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2022" name="Ellipse 4121">
                <a:extLst>
                  <a:ext uri="{FF2B5EF4-FFF2-40B4-BE49-F238E27FC236}">
                    <a16:creationId xmlns:a16="http://schemas.microsoft.com/office/drawing/2014/main" id="{60B88184-30A6-8F10-104F-94655D9601F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3" name="Minuszeichen 4122">
                <a:extLst>
                  <a:ext uri="{FF2B5EF4-FFF2-40B4-BE49-F238E27FC236}">
                    <a16:creationId xmlns:a16="http://schemas.microsoft.com/office/drawing/2014/main" id="{F4BCC926-A53E-C34A-F9C5-B694F594D6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07" name="Gruppieren 2006">
              <a:extLst>
                <a:ext uri="{FF2B5EF4-FFF2-40B4-BE49-F238E27FC236}">
                  <a16:creationId xmlns:a16="http://schemas.microsoft.com/office/drawing/2014/main" id="{D8887615-812F-D527-429E-F173CA86FFB1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2020" name="Ellipse 4119">
                <a:extLst>
                  <a:ext uri="{FF2B5EF4-FFF2-40B4-BE49-F238E27FC236}">
                    <a16:creationId xmlns:a16="http://schemas.microsoft.com/office/drawing/2014/main" id="{F45615CD-3BD9-648A-574C-AA10A5F0F6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1" name="Minuszeichen 4120">
                <a:extLst>
                  <a:ext uri="{FF2B5EF4-FFF2-40B4-BE49-F238E27FC236}">
                    <a16:creationId xmlns:a16="http://schemas.microsoft.com/office/drawing/2014/main" id="{0B202B59-A98A-F4E0-20EC-8EC3F86A33E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08" name="Gruppieren 2007">
              <a:extLst>
                <a:ext uri="{FF2B5EF4-FFF2-40B4-BE49-F238E27FC236}">
                  <a16:creationId xmlns:a16="http://schemas.microsoft.com/office/drawing/2014/main" id="{9B59589B-9B2B-FE6A-0E53-98E7195C73F2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2018" name="Ellipse 4117">
                <a:extLst>
                  <a:ext uri="{FF2B5EF4-FFF2-40B4-BE49-F238E27FC236}">
                    <a16:creationId xmlns:a16="http://schemas.microsoft.com/office/drawing/2014/main" id="{7C69437B-D1D3-C06D-01A5-C2BA0DFC909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9" name="Minuszeichen 4118">
                <a:extLst>
                  <a:ext uri="{FF2B5EF4-FFF2-40B4-BE49-F238E27FC236}">
                    <a16:creationId xmlns:a16="http://schemas.microsoft.com/office/drawing/2014/main" id="{42009749-8AB9-B0AC-787B-89A40994746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09" name="Gruppieren 2008">
              <a:extLst>
                <a:ext uri="{FF2B5EF4-FFF2-40B4-BE49-F238E27FC236}">
                  <a16:creationId xmlns:a16="http://schemas.microsoft.com/office/drawing/2014/main" id="{BC75FE9F-9C34-CED1-B0FF-B6C17FE2ABC7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2016" name="Ellipse 4115">
                <a:extLst>
                  <a:ext uri="{FF2B5EF4-FFF2-40B4-BE49-F238E27FC236}">
                    <a16:creationId xmlns:a16="http://schemas.microsoft.com/office/drawing/2014/main" id="{4B7EC548-34F2-5D51-A3C8-0548AABBDA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7" name="Minuszeichen 4116">
                <a:extLst>
                  <a:ext uri="{FF2B5EF4-FFF2-40B4-BE49-F238E27FC236}">
                    <a16:creationId xmlns:a16="http://schemas.microsoft.com/office/drawing/2014/main" id="{0E55AE87-53B2-4E72-D0C6-503AD1C0D1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10" name="Gruppieren 2009">
              <a:extLst>
                <a:ext uri="{FF2B5EF4-FFF2-40B4-BE49-F238E27FC236}">
                  <a16:creationId xmlns:a16="http://schemas.microsoft.com/office/drawing/2014/main" id="{ADAB4F0F-0192-9987-9246-1F471687BF6C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2014" name="Ellipse 4113">
                <a:extLst>
                  <a:ext uri="{FF2B5EF4-FFF2-40B4-BE49-F238E27FC236}">
                    <a16:creationId xmlns:a16="http://schemas.microsoft.com/office/drawing/2014/main" id="{5723A899-038A-5907-A921-76B47016627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5" name="Minuszeichen 4114">
                <a:extLst>
                  <a:ext uri="{FF2B5EF4-FFF2-40B4-BE49-F238E27FC236}">
                    <a16:creationId xmlns:a16="http://schemas.microsoft.com/office/drawing/2014/main" id="{5919FDB8-B871-910A-B382-0E4563D84E8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11" name="Gruppieren 2010">
              <a:extLst>
                <a:ext uri="{FF2B5EF4-FFF2-40B4-BE49-F238E27FC236}">
                  <a16:creationId xmlns:a16="http://schemas.microsoft.com/office/drawing/2014/main" id="{45672466-5B92-289B-E2B0-DCA5DEEDB2D4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2012" name="Ellipse 4111">
                <a:extLst>
                  <a:ext uri="{FF2B5EF4-FFF2-40B4-BE49-F238E27FC236}">
                    <a16:creationId xmlns:a16="http://schemas.microsoft.com/office/drawing/2014/main" id="{BB10A409-7EDA-E0A0-8B44-5F0FBAF78B6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3" name="Minuszeichen 4112">
                <a:extLst>
                  <a:ext uri="{FF2B5EF4-FFF2-40B4-BE49-F238E27FC236}">
                    <a16:creationId xmlns:a16="http://schemas.microsoft.com/office/drawing/2014/main" id="{74C65231-9852-69D4-B8B5-CC7A9349E5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986" name="Gruppieren 2985">
            <a:extLst>
              <a:ext uri="{FF2B5EF4-FFF2-40B4-BE49-F238E27FC236}">
                <a16:creationId xmlns:a16="http://schemas.microsoft.com/office/drawing/2014/main" id="{3C62FAAD-55F4-C1C6-FB31-5BF599AADA76}"/>
              </a:ext>
            </a:extLst>
          </p:cNvPr>
          <p:cNvGrpSpPr>
            <a:grpSpLocks noChangeAspect="1"/>
          </p:cNvGrpSpPr>
          <p:nvPr/>
        </p:nvGrpSpPr>
        <p:grpSpPr>
          <a:xfrm>
            <a:off x="1495006" y="3220897"/>
            <a:ext cx="944149" cy="979578"/>
            <a:chOff x="3576000" y="816426"/>
            <a:chExt cx="5040000" cy="5229127"/>
          </a:xfrm>
        </p:grpSpPr>
        <p:grpSp>
          <p:nvGrpSpPr>
            <p:cNvPr id="2987" name="Magnesium ohne e-">
              <a:extLst>
                <a:ext uri="{FF2B5EF4-FFF2-40B4-BE49-F238E27FC236}">
                  <a16:creationId xmlns:a16="http://schemas.microsoft.com/office/drawing/2014/main" id="{AAAA5547-E0A4-0AE5-E83B-49617A9A001A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882" name="K-Schale">
                <a:extLst>
                  <a:ext uri="{FF2B5EF4-FFF2-40B4-BE49-F238E27FC236}">
                    <a16:creationId xmlns:a16="http://schemas.microsoft.com/office/drawing/2014/main" id="{7A92086A-6F8F-8E18-D4E7-FAE55EAE3BEA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883" name="Atomkern mit Protonen und Neutronen">
                <a:extLst>
                  <a:ext uri="{FF2B5EF4-FFF2-40B4-BE49-F238E27FC236}">
                    <a16:creationId xmlns:a16="http://schemas.microsoft.com/office/drawing/2014/main" id="{55308B0A-6150-816A-1B07-AEF8DAC8778B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886" name="Atomkern">
                  <a:extLst>
                    <a:ext uri="{FF2B5EF4-FFF2-40B4-BE49-F238E27FC236}">
                      <a16:creationId xmlns:a16="http://schemas.microsoft.com/office/drawing/2014/main" id="{3F5EBFFB-E17A-C262-AAD7-A8A249EEA244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887" name="Gruppieren 4886">
                  <a:extLst>
                    <a:ext uri="{FF2B5EF4-FFF2-40B4-BE49-F238E27FC236}">
                      <a16:creationId xmlns:a16="http://schemas.microsoft.com/office/drawing/2014/main" id="{506A103D-FFC9-A345-99C6-C804CE3D052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33" name="Ellipse 3549">
                    <a:extLst>
                      <a:ext uri="{FF2B5EF4-FFF2-40B4-BE49-F238E27FC236}">
                        <a16:creationId xmlns:a16="http://schemas.microsoft.com/office/drawing/2014/main" id="{DA872C8D-D2D5-2C62-89F3-58EB03FF742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34" name="Additionszeichen 3550">
                    <a:extLst>
                      <a:ext uri="{FF2B5EF4-FFF2-40B4-BE49-F238E27FC236}">
                        <a16:creationId xmlns:a16="http://schemas.microsoft.com/office/drawing/2014/main" id="{01752636-492E-B446-C9D6-A02930FCC26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88" name="Gruppieren 4887">
                  <a:extLst>
                    <a:ext uri="{FF2B5EF4-FFF2-40B4-BE49-F238E27FC236}">
                      <a16:creationId xmlns:a16="http://schemas.microsoft.com/office/drawing/2014/main" id="{E05E24B3-7868-3B38-884C-5E5B955215C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31" name="Ellipse 3547">
                    <a:extLst>
                      <a:ext uri="{FF2B5EF4-FFF2-40B4-BE49-F238E27FC236}">
                        <a16:creationId xmlns:a16="http://schemas.microsoft.com/office/drawing/2014/main" id="{61530289-74D7-4E24-6D09-E8F32EBEB9B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32" name="Additionszeichen 3548">
                    <a:extLst>
                      <a:ext uri="{FF2B5EF4-FFF2-40B4-BE49-F238E27FC236}">
                        <a16:creationId xmlns:a16="http://schemas.microsoft.com/office/drawing/2014/main" id="{04ABACF2-B0C1-18CF-4367-5698E9C2968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89" name="Gruppieren 4888">
                  <a:extLst>
                    <a:ext uri="{FF2B5EF4-FFF2-40B4-BE49-F238E27FC236}">
                      <a16:creationId xmlns:a16="http://schemas.microsoft.com/office/drawing/2014/main" id="{775A1AD2-102C-B0D8-8AC8-85B223752E6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29" name="Ellipse 3545">
                    <a:extLst>
                      <a:ext uri="{FF2B5EF4-FFF2-40B4-BE49-F238E27FC236}">
                        <a16:creationId xmlns:a16="http://schemas.microsoft.com/office/drawing/2014/main" id="{C930F361-D96D-80DE-23EF-68A763F6E03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30" name="Additionszeichen 3546">
                    <a:extLst>
                      <a:ext uri="{FF2B5EF4-FFF2-40B4-BE49-F238E27FC236}">
                        <a16:creationId xmlns:a16="http://schemas.microsoft.com/office/drawing/2014/main" id="{7C80D48E-E369-3D52-0776-EC9B827FBBB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90" name="Gruppieren 4889">
                  <a:extLst>
                    <a:ext uri="{FF2B5EF4-FFF2-40B4-BE49-F238E27FC236}">
                      <a16:creationId xmlns:a16="http://schemas.microsoft.com/office/drawing/2014/main" id="{55CD33AA-8E34-34E9-BC01-B4D7EF8A1A4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27" name="Ellipse 3543">
                    <a:extLst>
                      <a:ext uri="{FF2B5EF4-FFF2-40B4-BE49-F238E27FC236}">
                        <a16:creationId xmlns:a16="http://schemas.microsoft.com/office/drawing/2014/main" id="{50562970-01AE-9040-DDB2-73720E0D7E7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28" name="Additionszeichen 3544">
                    <a:extLst>
                      <a:ext uri="{FF2B5EF4-FFF2-40B4-BE49-F238E27FC236}">
                        <a16:creationId xmlns:a16="http://schemas.microsoft.com/office/drawing/2014/main" id="{96FAC200-0C2C-4622-5A32-FC0CA295734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91" name="Gruppieren 4890">
                  <a:extLst>
                    <a:ext uri="{FF2B5EF4-FFF2-40B4-BE49-F238E27FC236}">
                      <a16:creationId xmlns:a16="http://schemas.microsoft.com/office/drawing/2014/main" id="{809989F2-7716-EEC3-642B-E4160A2EDED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25" name="Ellipse 3541">
                    <a:extLst>
                      <a:ext uri="{FF2B5EF4-FFF2-40B4-BE49-F238E27FC236}">
                        <a16:creationId xmlns:a16="http://schemas.microsoft.com/office/drawing/2014/main" id="{9A275D54-FDD7-4F1D-249B-3042020556E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26" name="Additionszeichen 3542">
                    <a:extLst>
                      <a:ext uri="{FF2B5EF4-FFF2-40B4-BE49-F238E27FC236}">
                        <a16:creationId xmlns:a16="http://schemas.microsoft.com/office/drawing/2014/main" id="{8B23CFF5-2815-7365-1386-3A37347093A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92" name="Gruppieren 4891">
                  <a:extLst>
                    <a:ext uri="{FF2B5EF4-FFF2-40B4-BE49-F238E27FC236}">
                      <a16:creationId xmlns:a16="http://schemas.microsoft.com/office/drawing/2014/main" id="{BF752F88-D676-4F89-F5A7-51282431E72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23" name="Ellipse 3539">
                    <a:extLst>
                      <a:ext uri="{FF2B5EF4-FFF2-40B4-BE49-F238E27FC236}">
                        <a16:creationId xmlns:a16="http://schemas.microsoft.com/office/drawing/2014/main" id="{70621AE0-18A4-4F4F-083C-53CD853A0F2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24" name="Additionszeichen 3540">
                    <a:extLst>
                      <a:ext uri="{FF2B5EF4-FFF2-40B4-BE49-F238E27FC236}">
                        <a16:creationId xmlns:a16="http://schemas.microsoft.com/office/drawing/2014/main" id="{8CADD84A-C5B9-4F84-AB10-B08262C6BE2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93" name="Gruppieren 4892">
                  <a:extLst>
                    <a:ext uri="{FF2B5EF4-FFF2-40B4-BE49-F238E27FC236}">
                      <a16:creationId xmlns:a16="http://schemas.microsoft.com/office/drawing/2014/main" id="{DDDF88E3-0AF8-A26B-C01B-1809CD1B9F0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21" name="Ellipse 3537">
                    <a:extLst>
                      <a:ext uri="{FF2B5EF4-FFF2-40B4-BE49-F238E27FC236}">
                        <a16:creationId xmlns:a16="http://schemas.microsoft.com/office/drawing/2014/main" id="{D8C28F50-4C2B-C52A-0869-131BDC95070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22" name="Additionszeichen 3538">
                    <a:extLst>
                      <a:ext uri="{FF2B5EF4-FFF2-40B4-BE49-F238E27FC236}">
                        <a16:creationId xmlns:a16="http://schemas.microsoft.com/office/drawing/2014/main" id="{745BD8FB-87E7-F270-1191-A5A930EA829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94" name="Gruppieren 4893">
                  <a:extLst>
                    <a:ext uri="{FF2B5EF4-FFF2-40B4-BE49-F238E27FC236}">
                      <a16:creationId xmlns:a16="http://schemas.microsoft.com/office/drawing/2014/main" id="{49E022CD-0960-C228-6A55-981E0B8CA9C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19" name="Ellipse 3535">
                    <a:extLst>
                      <a:ext uri="{FF2B5EF4-FFF2-40B4-BE49-F238E27FC236}">
                        <a16:creationId xmlns:a16="http://schemas.microsoft.com/office/drawing/2014/main" id="{98CA3965-9F67-B13D-5503-0D4982DAB27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20" name="Additionszeichen 3536">
                    <a:extLst>
                      <a:ext uri="{FF2B5EF4-FFF2-40B4-BE49-F238E27FC236}">
                        <a16:creationId xmlns:a16="http://schemas.microsoft.com/office/drawing/2014/main" id="{C95CE09F-6FB9-4601-3FDB-92BA23DD484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95" name="Gruppieren 4894">
                  <a:extLst>
                    <a:ext uri="{FF2B5EF4-FFF2-40B4-BE49-F238E27FC236}">
                      <a16:creationId xmlns:a16="http://schemas.microsoft.com/office/drawing/2014/main" id="{9E72DA73-A594-8850-6C95-752D2FE4A04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17" name="Ellipse 3533">
                    <a:extLst>
                      <a:ext uri="{FF2B5EF4-FFF2-40B4-BE49-F238E27FC236}">
                        <a16:creationId xmlns:a16="http://schemas.microsoft.com/office/drawing/2014/main" id="{24B71D68-38C0-5326-95BD-FE91A654530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18" name="Additionszeichen 3534">
                    <a:extLst>
                      <a:ext uri="{FF2B5EF4-FFF2-40B4-BE49-F238E27FC236}">
                        <a16:creationId xmlns:a16="http://schemas.microsoft.com/office/drawing/2014/main" id="{971DF0A0-2248-9C69-ABC2-CFBC456B0FC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96" name="Gruppieren 4895">
                  <a:extLst>
                    <a:ext uri="{FF2B5EF4-FFF2-40B4-BE49-F238E27FC236}">
                      <a16:creationId xmlns:a16="http://schemas.microsoft.com/office/drawing/2014/main" id="{61E371CB-3997-9C81-51FE-92D57E4D896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15" name="Ellipse 3531">
                    <a:extLst>
                      <a:ext uri="{FF2B5EF4-FFF2-40B4-BE49-F238E27FC236}">
                        <a16:creationId xmlns:a16="http://schemas.microsoft.com/office/drawing/2014/main" id="{7B8062E2-B5F7-F0A0-E818-EDA16870E45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16" name="Additionszeichen 3532">
                    <a:extLst>
                      <a:ext uri="{FF2B5EF4-FFF2-40B4-BE49-F238E27FC236}">
                        <a16:creationId xmlns:a16="http://schemas.microsoft.com/office/drawing/2014/main" id="{EC808850-DEE8-5228-2DCA-32FC5A63A98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97" name="Gruppieren 4896">
                  <a:extLst>
                    <a:ext uri="{FF2B5EF4-FFF2-40B4-BE49-F238E27FC236}">
                      <a16:creationId xmlns:a16="http://schemas.microsoft.com/office/drawing/2014/main" id="{BDDCACF4-6F0C-9F12-5522-63988E5BDA2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13" name="Ellipse 3529">
                    <a:extLst>
                      <a:ext uri="{FF2B5EF4-FFF2-40B4-BE49-F238E27FC236}">
                        <a16:creationId xmlns:a16="http://schemas.microsoft.com/office/drawing/2014/main" id="{796A9CE8-AF3F-5922-BF75-5AA4948CB06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14" name="Additionszeichen 3530">
                    <a:extLst>
                      <a:ext uri="{FF2B5EF4-FFF2-40B4-BE49-F238E27FC236}">
                        <a16:creationId xmlns:a16="http://schemas.microsoft.com/office/drawing/2014/main" id="{94A11A92-8A7A-83D8-C7B8-B0079E19784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98" name="Gruppieren 4897">
                  <a:extLst>
                    <a:ext uri="{FF2B5EF4-FFF2-40B4-BE49-F238E27FC236}">
                      <a16:creationId xmlns:a16="http://schemas.microsoft.com/office/drawing/2014/main" id="{6C28E675-6C2D-58CA-EB42-9B2B1C91614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11" name="Ellipse 3527">
                    <a:extLst>
                      <a:ext uri="{FF2B5EF4-FFF2-40B4-BE49-F238E27FC236}">
                        <a16:creationId xmlns:a16="http://schemas.microsoft.com/office/drawing/2014/main" id="{AD30AC57-D657-027A-855D-E751E1063E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12" name="Additionszeichen 3528">
                    <a:extLst>
                      <a:ext uri="{FF2B5EF4-FFF2-40B4-BE49-F238E27FC236}">
                        <a16:creationId xmlns:a16="http://schemas.microsoft.com/office/drawing/2014/main" id="{B32319A9-2904-EA86-402A-9C3CE49540A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899" name="Ellipse 3515">
                  <a:extLst>
                    <a:ext uri="{FF2B5EF4-FFF2-40B4-BE49-F238E27FC236}">
                      <a16:creationId xmlns:a16="http://schemas.microsoft.com/office/drawing/2014/main" id="{4AF5C9CF-8233-2350-BF18-3F121F4193B6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0" name="Ellipse 3516">
                  <a:extLst>
                    <a:ext uri="{FF2B5EF4-FFF2-40B4-BE49-F238E27FC236}">
                      <a16:creationId xmlns:a16="http://schemas.microsoft.com/office/drawing/2014/main" id="{6EF2A3AF-8401-37BA-B4DD-ED93DC7797FD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1" name="Ellipse 3517">
                  <a:extLst>
                    <a:ext uri="{FF2B5EF4-FFF2-40B4-BE49-F238E27FC236}">
                      <a16:creationId xmlns:a16="http://schemas.microsoft.com/office/drawing/2014/main" id="{AF61FDC3-C537-B06F-F0A9-61C2EFEBE06B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2" name="Ellipse 3518">
                  <a:extLst>
                    <a:ext uri="{FF2B5EF4-FFF2-40B4-BE49-F238E27FC236}">
                      <a16:creationId xmlns:a16="http://schemas.microsoft.com/office/drawing/2014/main" id="{D98D13B2-3F0B-39A1-5572-90A7E8D5C4D4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3" name="Ellipse 3519">
                  <a:extLst>
                    <a:ext uri="{FF2B5EF4-FFF2-40B4-BE49-F238E27FC236}">
                      <a16:creationId xmlns:a16="http://schemas.microsoft.com/office/drawing/2014/main" id="{55C496E3-AFBF-5177-E3C7-F86E5C1A1708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4" name="Ellipse 3520">
                  <a:extLst>
                    <a:ext uri="{FF2B5EF4-FFF2-40B4-BE49-F238E27FC236}">
                      <a16:creationId xmlns:a16="http://schemas.microsoft.com/office/drawing/2014/main" id="{1B7B3CDD-64F9-0005-6BF6-BA55A1DE3BEB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5" name="Ellipse 3521">
                  <a:extLst>
                    <a:ext uri="{FF2B5EF4-FFF2-40B4-BE49-F238E27FC236}">
                      <a16:creationId xmlns:a16="http://schemas.microsoft.com/office/drawing/2014/main" id="{37891DBE-D6FA-DC7C-75C5-F196C0F423CB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6" name="Ellipse 3522">
                  <a:extLst>
                    <a:ext uri="{FF2B5EF4-FFF2-40B4-BE49-F238E27FC236}">
                      <a16:creationId xmlns:a16="http://schemas.microsoft.com/office/drawing/2014/main" id="{AEBCBA32-9A85-4983-DA5B-48584A615465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7" name="Ellipse 3523">
                  <a:extLst>
                    <a:ext uri="{FF2B5EF4-FFF2-40B4-BE49-F238E27FC236}">
                      <a16:creationId xmlns:a16="http://schemas.microsoft.com/office/drawing/2014/main" id="{A8407376-6662-455E-A6FD-FD522CBAB7B8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8" name="Ellipse 3524">
                  <a:extLst>
                    <a:ext uri="{FF2B5EF4-FFF2-40B4-BE49-F238E27FC236}">
                      <a16:creationId xmlns:a16="http://schemas.microsoft.com/office/drawing/2014/main" id="{F02760C0-9953-2965-40E0-F9411F74451B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9" name="Ellipse 3525">
                  <a:extLst>
                    <a:ext uri="{FF2B5EF4-FFF2-40B4-BE49-F238E27FC236}">
                      <a16:creationId xmlns:a16="http://schemas.microsoft.com/office/drawing/2014/main" id="{CA9CB579-0055-7E14-9BE9-BCBCB6F8D1C9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10" name="Ellipse 3526">
                  <a:extLst>
                    <a:ext uri="{FF2B5EF4-FFF2-40B4-BE49-F238E27FC236}">
                      <a16:creationId xmlns:a16="http://schemas.microsoft.com/office/drawing/2014/main" id="{D3C52299-0E77-E6B8-0F7A-9B5649EC2634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884" name="L-Schale">
                <a:extLst>
                  <a:ext uri="{FF2B5EF4-FFF2-40B4-BE49-F238E27FC236}">
                    <a16:creationId xmlns:a16="http://schemas.microsoft.com/office/drawing/2014/main" id="{E3E6F7B0-00AB-E3DA-18E3-6F1003F2964C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85" name="M-Schale">
                <a:extLst>
                  <a:ext uri="{FF2B5EF4-FFF2-40B4-BE49-F238E27FC236}">
                    <a16:creationId xmlns:a16="http://schemas.microsoft.com/office/drawing/2014/main" id="{92A08467-61AA-6FAE-CE00-3946BF6652ED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88" name="Gruppieren 2987">
              <a:extLst>
                <a:ext uri="{FF2B5EF4-FFF2-40B4-BE49-F238E27FC236}">
                  <a16:creationId xmlns:a16="http://schemas.microsoft.com/office/drawing/2014/main" id="{E89E10CA-EF8B-CB94-8F07-2FC1968A932D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880" name="Ellipse 3496">
                <a:extLst>
                  <a:ext uri="{FF2B5EF4-FFF2-40B4-BE49-F238E27FC236}">
                    <a16:creationId xmlns:a16="http://schemas.microsoft.com/office/drawing/2014/main" id="{42904AB5-5B25-0734-B56A-FEA0C7BBEBA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81" name="Minuszeichen 3497">
                <a:extLst>
                  <a:ext uri="{FF2B5EF4-FFF2-40B4-BE49-F238E27FC236}">
                    <a16:creationId xmlns:a16="http://schemas.microsoft.com/office/drawing/2014/main" id="{72B47E40-E60D-22A9-5A55-68C4CBDFAE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89" name="Gruppieren 2988">
              <a:extLst>
                <a:ext uri="{FF2B5EF4-FFF2-40B4-BE49-F238E27FC236}">
                  <a16:creationId xmlns:a16="http://schemas.microsoft.com/office/drawing/2014/main" id="{BF298A69-1F1F-CEAB-9608-8ABDFA5D57D0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878" name="Ellipse 3494">
                <a:extLst>
                  <a:ext uri="{FF2B5EF4-FFF2-40B4-BE49-F238E27FC236}">
                    <a16:creationId xmlns:a16="http://schemas.microsoft.com/office/drawing/2014/main" id="{D27E76E7-EB9F-50F0-2F89-0926EDA9CBB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79" name="Minuszeichen 3495">
                <a:extLst>
                  <a:ext uri="{FF2B5EF4-FFF2-40B4-BE49-F238E27FC236}">
                    <a16:creationId xmlns:a16="http://schemas.microsoft.com/office/drawing/2014/main" id="{8E045C9A-EA40-C656-4B49-FA5F2706119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0" name="Gruppieren 2989">
              <a:extLst>
                <a:ext uri="{FF2B5EF4-FFF2-40B4-BE49-F238E27FC236}">
                  <a16:creationId xmlns:a16="http://schemas.microsoft.com/office/drawing/2014/main" id="{9530C551-43C2-EC4D-93A1-051DE3D9EEB7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876" name="Ellipse 3492">
                <a:extLst>
                  <a:ext uri="{FF2B5EF4-FFF2-40B4-BE49-F238E27FC236}">
                    <a16:creationId xmlns:a16="http://schemas.microsoft.com/office/drawing/2014/main" id="{90B364C8-F494-20BA-F47A-3C30F3E9209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77" name="Minuszeichen 3493">
                <a:extLst>
                  <a:ext uri="{FF2B5EF4-FFF2-40B4-BE49-F238E27FC236}">
                    <a16:creationId xmlns:a16="http://schemas.microsoft.com/office/drawing/2014/main" id="{E49A3E34-0FEE-2FA2-091E-43E6BDDDC3B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1" name="Gruppieren 2990">
              <a:extLst>
                <a:ext uri="{FF2B5EF4-FFF2-40B4-BE49-F238E27FC236}">
                  <a16:creationId xmlns:a16="http://schemas.microsoft.com/office/drawing/2014/main" id="{DB6F1B75-B148-1B8A-C77E-6EC1EB12229B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874" name="Ellipse 3490">
                <a:extLst>
                  <a:ext uri="{FF2B5EF4-FFF2-40B4-BE49-F238E27FC236}">
                    <a16:creationId xmlns:a16="http://schemas.microsoft.com/office/drawing/2014/main" id="{F550489C-4EB6-657A-1209-7E56DEB89A6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75" name="Minuszeichen 3491">
                <a:extLst>
                  <a:ext uri="{FF2B5EF4-FFF2-40B4-BE49-F238E27FC236}">
                    <a16:creationId xmlns:a16="http://schemas.microsoft.com/office/drawing/2014/main" id="{F06F28DA-B709-A4E0-3008-DA2855C048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2" name="Gruppieren 2991">
              <a:extLst>
                <a:ext uri="{FF2B5EF4-FFF2-40B4-BE49-F238E27FC236}">
                  <a16:creationId xmlns:a16="http://schemas.microsoft.com/office/drawing/2014/main" id="{80D53117-FD3E-6B82-6D7E-FB4CDC7C54A7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872" name="Ellipse 3488">
                <a:extLst>
                  <a:ext uri="{FF2B5EF4-FFF2-40B4-BE49-F238E27FC236}">
                    <a16:creationId xmlns:a16="http://schemas.microsoft.com/office/drawing/2014/main" id="{D4074B9B-4768-CE8B-9A22-0CCB88CCA4B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73" name="Minuszeichen 3489">
                <a:extLst>
                  <a:ext uri="{FF2B5EF4-FFF2-40B4-BE49-F238E27FC236}">
                    <a16:creationId xmlns:a16="http://schemas.microsoft.com/office/drawing/2014/main" id="{BDA53F4F-632C-BAA9-4357-29C67EA6FB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3" name="Gruppieren 2992">
              <a:extLst>
                <a:ext uri="{FF2B5EF4-FFF2-40B4-BE49-F238E27FC236}">
                  <a16:creationId xmlns:a16="http://schemas.microsoft.com/office/drawing/2014/main" id="{A27B5EAD-A20A-2B14-1D09-84E289CC1B6D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870" name="Ellipse 3486">
                <a:extLst>
                  <a:ext uri="{FF2B5EF4-FFF2-40B4-BE49-F238E27FC236}">
                    <a16:creationId xmlns:a16="http://schemas.microsoft.com/office/drawing/2014/main" id="{69B2D49C-D6F4-82D1-671D-50414EF395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71" name="Minuszeichen 3487">
                <a:extLst>
                  <a:ext uri="{FF2B5EF4-FFF2-40B4-BE49-F238E27FC236}">
                    <a16:creationId xmlns:a16="http://schemas.microsoft.com/office/drawing/2014/main" id="{701EC9A9-7024-FC48-D3E6-3533A8C5F67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4" name="Gruppieren 2993">
              <a:extLst>
                <a:ext uri="{FF2B5EF4-FFF2-40B4-BE49-F238E27FC236}">
                  <a16:creationId xmlns:a16="http://schemas.microsoft.com/office/drawing/2014/main" id="{8BB2C843-12F0-AA86-32D2-9EE53484109B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868" name="Ellipse 3484">
                <a:extLst>
                  <a:ext uri="{FF2B5EF4-FFF2-40B4-BE49-F238E27FC236}">
                    <a16:creationId xmlns:a16="http://schemas.microsoft.com/office/drawing/2014/main" id="{11385A73-F4E3-818E-0C48-0CDF65C6321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69" name="Minuszeichen 3485">
                <a:extLst>
                  <a:ext uri="{FF2B5EF4-FFF2-40B4-BE49-F238E27FC236}">
                    <a16:creationId xmlns:a16="http://schemas.microsoft.com/office/drawing/2014/main" id="{08413CB6-F107-F6F6-2791-A81FB984EB5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5" name="Gruppieren 2994">
              <a:extLst>
                <a:ext uri="{FF2B5EF4-FFF2-40B4-BE49-F238E27FC236}">
                  <a16:creationId xmlns:a16="http://schemas.microsoft.com/office/drawing/2014/main" id="{02C53898-FFEC-53FB-C8D8-3CBA18353C1F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866" name="Ellipse 3482">
                <a:extLst>
                  <a:ext uri="{FF2B5EF4-FFF2-40B4-BE49-F238E27FC236}">
                    <a16:creationId xmlns:a16="http://schemas.microsoft.com/office/drawing/2014/main" id="{74794AE1-C159-C45C-14B2-AA1788F75CA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67" name="Minuszeichen 3483">
                <a:extLst>
                  <a:ext uri="{FF2B5EF4-FFF2-40B4-BE49-F238E27FC236}">
                    <a16:creationId xmlns:a16="http://schemas.microsoft.com/office/drawing/2014/main" id="{9A99F8A1-9422-A4AB-0B13-D4D9B056FCC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6" name="Gruppieren 2995">
              <a:extLst>
                <a:ext uri="{FF2B5EF4-FFF2-40B4-BE49-F238E27FC236}">
                  <a16:creationId xmlns:a16="http://schemas.microsoft.com/office/drawing/2014/main" id="{6A8C426F-3B16-4983-AD6D-99137C6A6277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864" name="Ellipse 3480">
                <a:extLst>
                  <a:ext uri="{FF2B5EF4-FFF2-40B4-BE49-F238E27FC236}">
                    <a16:creationId xmlns:a16="http://schemas.microsoft.com/office/drawing/2014/main" id="{08A3994D-67B9-B2F5-C728-7D101D6B2C7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65" name="Minuszeichen 3481">
                <a:extLst>
                  <a:ext uri="{FF2B5EF4-FFF2-40B4-BE49-F238E27FC236}">
                    <a16:creationId xmlns:a16="http://schemas.microsoft.com/office/drawing/2014/main" id="{38DE93A7-80C2-91AD-8282-696733E5D81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7" name="Gruppieren 2996">
              <a:extLst>
                <a:ext uri="{FF2B5EF4-FFF2-40B4-BE49-F238E27FC236}">
                  <a16:creationId xmlns:a16="http://schemas.microsoft.com/office/drawing/2014/main" id="{533BF4C3-34E3-E12D-D9F9-8196FDCE214B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3004" name="Ellipse 3478">
                <a:extLst>
                  <a:ext uri="{FF2B5EF4-FFF2-40B4-BE49-F238E27FC236}">
                    <a16:creationId xmlns:a16="http://schemas.microsoft.com/office/drawing/2014/main" id="{36C55AED-28D6-00AF-A290-69B93229471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5" name="Minuszeichen 3479">
                <a:extLst>
                  <a:ext uri="{FF2B5EF4-FFF2-40B4-BE49-F238E27FC236}">
                    <a16:creationId xmlns:a16="http://schemas.microsoft.com/office/drawing/2014/main" id="{CBDCD880-93ED-A347-96B8-32700E623A8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8" name="Gruppieren 2997">
              <a:extLst>
                <a:ext uri="{FF2B5EF4-FFF2-40B4-BE49-F238E27FC236}">
                  <a16:creationId xmlns:a16="http://schemas.microsoft.com/office/drawing/2014/main" id="{3A94B7F7-673F-9D71-17DF-56C27DB444E3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3002" name="Ellipse 3476">
                <a:extLst>
                  <a:ext uri="{FF2B5EF4-FFF2-40B4-BE49-F238E27FC236}">
                    <a16:creationId xmlns:a16="http://schemas.microsoft.com/office/drawing/2014/main" id="{8493C329-90B2-2A49-2216-1F72EB34D21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3" name="Minuszeichen 3477">
                <a:extLst>
                  <a:ext uri="{FF2B5EF4-FFF2-40B4-BE49-F238E27FC236}">
                    <a16:creationId xmlns:a16="http://schemas.microsoft.com/office/drawing/2014/main" id="{405A44D6-D84B-C580-4C27-70F608A0F6D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9" name="Gruppieren 2998">
              <a:extLst>
                <a:ext uri="{FF2B5EF4-FFF2-40B4-BE49-F238E27FC236}">
                  <a16:creationId xmlns:a16="http://schemas.microsoft.com/office/drawing/2014/main" id="{C3025AB8-6888-58A8-71FF-BEF8F6061931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000" name="Ellipse 3474">
                <a:extLst>
                  <a:ext uri="{FF2B5EF4-FFF2-40B4-BE49-F238E27FC236}">
                    <a16:creationId xmlns:a16="http://schemas.microsoft.com/office/drawing/2014/main" id="{42B5C54C-B2AB-619C-8121-F645F74D2B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1" name="Minuszeichen 3475">
                <a:extLst>
                  <a:ext uri="{FF2B5EF4-FFF2-40B4-BE49-F238E27FC236}">
                    <a16:creationId xmlns:a16="http://schemas.microsoft.com/office/drawing/2014/main" id="{E91C1B39-F184-76EC-4301-3200E4714F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935" name="Gruppieren 4934">
            <a:extLst>
              <a:ext uri="{FF2B5EF4-FFF2-40B4-BE49-F238E27FC236}">
                <a16:creationId xmlns:a16="http://schemas.microsoft.com/office/drawing/2014/main" id="{2C412070-B439-7EFE-D3AB-DE05CA314FF7}"/>
              </a:ext>
            </a:extLst>
          </p:cNvPr>
          <p:cNvGrpSpPr>
            <a:grpSpLocks noChangeAspect="1"/>
          </p:cNvGrpSpPr>
          <p:nvPr/>
        </p:nvGrpSpPr>
        <p:grpSpPr>
          <a:xfrm>
            <a:off x="2794802" y="3220897"/>
            <a:ext cx="944149" cy="979578"/>
            <a:chOff x="3576000" y="816426"/>
            <a:chExt cx="5040000" cy="5229127"/>
          </a:xfrm>
        </p:grpSpPr>
        <p:grpSp>
          <p:nvGrpSpPr>
            <p:cNvPr id="4936" name="Magnesium ohne e-">
              <a:extLst>
                <a:ext uri="{FF2B5EF4-FFF2-40B4-BE49-F238E27FC236}">
                  <a16:creationId xmlns:a16="http://schemas.microsoft.com/office/drawing/2014/main" id="{8302458F-4116-A721-66E7-6CDCEF2E2F1A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973" name="K-Schale">
                <a:extLst>
                  <a:ext uri="{FF2B5EF4-FFF2-40B4-BE49-F238E27FC236}">
                    <a16:creationId xmlns:a16="http://schemas.microsoft.com/office/drawing/2014/main" id="{1FD8334D-C7CB-63DA-A36E-1C16000F8FE3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974" name="Atomkern mit Protonen und Neutronen">
                <a:extLst>
                  <a:ext uri="{FF2B5EF4-FFF2-40B4-BE49-F238E27FC236}">
                    <a16:creationId xmlns:a16="http://schemas.microsoft.com/office/drawing/2014/main" id="{661A3673-53BC-B1DE-1E45-EC9D626842EB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977" name="Atomkern">
                  <a:extLst>
                    <a:ext uri="{FF2B5EF4-FFF2-40B4-BE49-F238E27FC236}">
                      <a16:creationId xmlns:a16="http://schemas.microsoft.com/office/drawing/2014/main" id="{D445B16F-6BE2-A50F-34A8-0E4842301272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978" name="Gruppieren 4977">
                  <a:extLst>
                    <a:ext uri="{FF2B5EF4-FFF2-40B4-BE49-F238E27FC236}">
                      <a16:creationId xmlns:a16="http://schemas.microsoft.com/office/drawing/2014/main" id="{2057D02B-E2DE-51DE-4025-4AAF9C76DEB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24" name="Ellipse 3640">
                    <a:extLst>
                      <a:ext uri="{FF2B5EF4-FFF2-40B4-BE49-F238E27FC236}">
                        <a16:creationId xmlns:a16="http://schemas.microsoft.com/office/drawing/2014/main" id="{D75EAE2D-4E94-2D50-0404-E7F7ED5A885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25" name="Additionszeichen 3641">
                    <a:extLst>
                      <a:ext uri="{FF2B5EF4-FFF2-40B4-BE49-F238E27FC236}">
                        <a16:creationId xmlns:a16="http://schemas.microsoft.com/office/drawing/2014/main" id="{BAE19028-28C5-0757-2DCF-F138B5DB9F3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79" name="Gruppieren 4978">
                  <a:extLst>
                    <a:ext uri="{FF2B5EF4-FFF2-40B4-BE49-F238E27FC236}">
                      <a16:creationId xmlns:a16="http://schemas.microsoft.com/office/drawing/2014/main" id="{EA4C2A0A-1310-CAE8-E597-31525D634A5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22" name="Ellipse 3638">
                    <a:extLst>
                      <a:ext uri="{FF2B5EF4-FFF2-40B4-BE49-F238E27FC236}">
                        <a16:creationId xmlns:a16="http://schemas.microsoft.com/office/drawing/2014/main" id="{872166D9-C751-D70C-6D84-D3BF0EC8807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23" name="Additionszeichen 3639">
                    <a:extLst>
                      <a:ext uri="{FF2B5EF4-FFF2-40B4-BE49-F238E27FC236}">
                        <a16:creationId xmlns:a16="http://schemas.microsoft.com/office/drawing/2014/main" id="{B74C2D7E-F445-BF8E-B2DD-2F0C6E838D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0" name="Gruppieren 4979">
                  <a:extLst>
                    <a:ext uri="{FF2B5EF4-FFF2-40B4-BE49-F238E27FC236}">
                      <a16:creationId xmlns:a16="http://schemas.microsoft.com/office/drawing/2014/main" id="{B94831BD-1699-A1A5-6B9A-E20C6FB64BA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20" name="Ellipse 3636">
                    <a:extLst>
                      <a:ext uri="{FF2B5EF4-FFF2-40B4-BE49-F238E27FC236}">
                        <a16:creationId xmlns:a16="http://schemas.microsoft.com/office/drawing/2014/main" id="{BA26EF7D-FACD-219D-B171-EE7F7B6D4E0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21" name="Additionszeichen 3637">
                    <a:extLst>
                      <a:ext uri="{FF2B5EF4-FFF2-40B4-BE49-F238E27FC236}">
                        <a16:creationId xmlns:a16="http://schemas.microsoft.com/office/drawing/2014/main" id="{4E38BF8D-A599-79C5-2663-35C249CB35D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1" name="Gruppieren 4980">
                  <a:extLst>
                    <a:ext uri="{FF2B5EF4-FFF2-40B4-BE49-F238E27FC236}">
                      <a16:creationId xmlns:a16="http://schemas.microsoft.com/office/drawing/2014/main" id="{86EDEE12-EC94-8E67-C447-1700E39C4D8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18" name="Ellipse 3634">
                    <a:extLst>
                      <a:ext uri="{FF2B5EF4-FFF2-40B4-BE49-F238E27FC236}">
                        <a16:creationId xmlns:a16="http://schemas.microsoft.com/office/drawing/2014/main" id="{DBF26B6D-56E5-4F5D-63F2-6792CC9E588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19" name="Additionszeichen 3635">
                    <a:extLst>
                      <a:ext uri="{FF2B5EF4-FFF2-40B4-BE49-F238E27FC236}">
                        <a16:creationId xmlns:a16="http://schemas.microsoft.com/office/drawing/2014/main" id="{BF2DE0C0-BE6E-4A41-E306-18346D631F4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2" name="Gruppieren 4981">
                  <a:extLst>
                    <a:ext uri="{FF2B5EF4-FFF2-40B4-BE49-F238E27FC236}">
                      <a16:creationId xmlns:a16="http://schemas.microsoft.com/office/drawing/2014/main" id="{2BB9C23C-9049-BAF8-4DAB-410C23BCCE3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16" name="Ellipse 3632">
                    <a:extLst>
                      <a:ext uri="{FF2B5EF4-FFF2-40B4-BE49-F238E27FC236}">
                        <a16:creationId xmlns:a16="http://schemas.microsoft.com/office/drawing/2014/main" id="{94A5B221-27A5-4D36-0D8F-51007A3F302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17" name="Additionszeichen 3633">
                    <a:extLst>
                      <a:ext uri="{FF2B5EF4-FFF2-40B4-BE49-F238E27FC236}">
                        <a16:creationId xmlns:a16="http://schemas.microsoft.com/office/drawing/2014/main" id="{C2E53876-20FD-03CA-6A65-EC947159BC8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3" name="Gruppieren 4982">
                  <a:extLst>
                    <a:ext uri="{FF2B5EF4-FFF2-40B4-BE49-F238E27FC236}">
                      <a16:creationId xmlns:a16="http://schemas.microsoft.com/office/drawing/2014/main" id="{A491E4C1-308E-34C1-1F91-78AFD43429F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14" name="Ellipse 3630">
                    <a:extLst>
                      <a:ext uri="{FF2B5EF4-FFF2-40B4-BE49-F238E27FC236}">
                        <a16:creationId xmlns:a16="http://schemas.microsoft.com/office/drawing/2014/main" id="{698110C4-8105-0330-5E04-56D1D341460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15" name="Additionszeichen 3631">
                    <a:extLst>
                      <a:ext uri="{FF2B5EF4-FFF2-40B4-BE49-F238E27FC236}">
                        <a16:creationId xmlns:a16="http://schemas.microsoft.com/office/drawing/2014/main" id="{AC3E240F-724E-3D89-F7CB-D0DCBC0374A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4" name="Gruppieren 4983">
                  <a:extLst>
                    <a:ext uri="{FF2B5EF4-FFF2-40B4-BE49-F238E27FC236}">
                      <a16:creationId xmlns:a16="http://schemas.microsoft.com/office/drawing/2014/main" id="{1148D631-EE2A-E1D1-ECC9-E30DEA72D70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12" name="Ellipse 3628">
                    <a:extLst>
                      <a:ext uri="{FF2B5EF4-FFF2-40B4-BE49-F238E27FC236}">
                        <a16:creationId xmlns:a16="http://schemas.microsoft.com/office/drawing/2014/main" id="{704C4A5D-AFBE-1E7A-3514-1E026B9BFC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13" name="Additionszeichen 3629">
                    <a:extLst>
                      <a:ext uri="{FF2B5EF4-FFF2-40B4-BE49-F238E27FC236}">
                        <a16:creationId xmlns:a16="http://schemas.microsoft.com/office/drawing/2014/main" id="{5C7D6F87-BA50-B9DA-DD19-50D259FCC9F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5" name="Gruppieren 4984">
                  <a:extLst>
                    <a:ext uri="{FF2B5EF4-FFF2-40B4-BE49-F238E27FC236}">
                      <a16:creationId xmlns:a16="http://schemas.microsoft.com/office/drawing/2014/main" id="{7F971BC3-A2EF-B0F7-A79D-BFCD4E98671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10" name="Ellipse 3626">
                    <a:extLst>
                      <a:ext uri="{FF2B5EF4-FFF2-40B4-BE49-F238E27FC236}">
                        <a16:creationId xmlns:a16="http://schemas.microsoft.com/office/drawing/2014/main" id="{9B65D57D-E17D-7E01-CC2D-93A7A9597EE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11" name="Additionszeichen 3627">
                    <a:extLst>
                      <a:ext uri="{FF2B5EF4-FFF2-40B4-BE49-F238E27FC236}">
                        <a16:creationId xmlns:a16="http://schemas.microsoft.com/office/drawing/2014/main" id="{A628A585-32A0-4FD5-3347-209DA804B77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6" name="Gruppieren 4985">
                  <a:extLst>
                    <a:ext uri="{FF2B5EF4-FFF2-40B4-BE49-F238E27FC236}">
                      <a16:creationId xmlns:a16="http://schemas.microsoft.com/office/drawing/2014/main" id="{C7C0E3B6-BA1A-881D-B24A-82182D6F7D3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08" name="Ellipse 3624">
                    <a:extLst>
                      <a:ext uri="{FF2B5EF4-FFF2-40B4-BE49-F238E27FC236}">
                        <a16:creationId xmlns:a16="http://schemas.microsoft.com/office/drawing/2014/main" id="{632C2505-B1A0-6CDF-3367-52191401601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09" name="Additionszeichen 3625">
                    <a:extLst>
                      <a:ext uri="{FF2B5EF4-FFF2-40B4-BE49-F238E27FC236}">
                        <a16:creationId xmlns:a16="http://schemas.microsoft.com/office/drawing/2014/main" id="{880A2732-2BB3-21C2-83A9-3928163C314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7" name="Gruppieren 4986">
                  <a:extLst>
                    <a:ext uri="{FF2B5EF4-FFF2-40B4-BE49-F238E27FC236}">
                      <a16:creationId xmlns:a16="http://schemas.microsoft.com/office/drawing/2014/main" id="{CCD6402B-A0EA-27A8-910C-2DAD6F42412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06" name="Ellipse 3622">
                    <a:extLst>
                      <a:ext uri="{FF2B5EF4-FFF2-40B4-BE49-F238E27FC236}">
                        <a16:creationId xmlns:a16="http://schemas.microsoft.com/office/drawing/2014/main" id="{284831A0-F431-3799-9095-1ED9EA52EC6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07" name="Additionszeichen 3623">
                    <a:extLst>
                      <a:ext uri="{FF2B5EF4-FFF2-40B4-BE49-F238E27FC236}">
                        <a16:creationId xmlns:a16="http://schemas.microsoft.com/office/drawing/2014/main" id="{1D8107E7-2DEE-B45F-C9EA-2D445391862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8" name="Gruppieren 4987">
                  <a:extLst>
                    <a:ext uri="{FF2B5EF4-FFF2-40B4-BE49-F238E27FC236}">
                      <a16:creationId xmlns:a16="http://schemas.microsoft.com/office/drawing/2014/main" id="{9C657CC3-2326-DE92-94E9-6DD0F1E42AC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04" name="Ellipse 3620">
                    <a:extLst>
                      <a:ext uri="{FF2B5EF4-FFF2-40B4-BE49-F238E27FC236}">
                        <a16:creationId xmlns:a16="http://schemas.microsoft.com/office/drawing/2014/main" id="{8ECEDB5B-E538-F175-B6E3-BF744A5B5E6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05" name="Additionszeichen 3621">
                    <a:extLst>
                      <a:ext uri="{FF2B5EF4-FFF2-40B4-BE49-F238E27FC236}">
                        <a16:creationId xmlns:a16="http://schemas.microsoft.com/office/drawing/2014/main" id="{673B1222-B55C-C063-1014-E8E7BB5E5BB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9" name="Gruppieren 4988">
                  <a:extLst>
                    <a:ext uri="{FF2B5EF4-FFF2-40B4-BE49-F238E27FC236}">
                      <a16:creationId xmlns:a16="http://schemas.microsoft.com/office/drawing/2014/main" id="{913395D0-1B29-7A74-59A9-65BB72922A4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02" name="Ellipse 3618">
                    <a:extLst>
                      <a:ext uri="{FF2B5EF4-FFF2-40B4-BE49-F238E27FC236}">
                        <a16:creationId xmlns:a16="http://schemas.microsoft.com/office/drawing/2014/main" id="{A54C1A45-54FE-0F17-30F9-7447F5680DD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03" name="Additionszeichen 3619">
                    <a:extLst>
                      <a:ext uri="{FF2B5EF4-FFF2-40B4-BE49-F238E27FC236}">
                        <a16:creationId xmlns:a16="http://schemas.microsoft.com/office/drawing/2014/main" id="{88489152-80B5-95DB-6565-10B92B1E420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990" name="Ellipse 3606">
                  <a:extLst>
                    <a:ext uri="{FF2B5EF4-FFF2-40B4-BE49-F238E27FC236}">
                      <a16:creationId xmlns:a16="http://schemas.microsoft.com/office/drawing/2014/main" id="{8777DDC5-EBB3-A276-42A5-AA6B9040F078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1" name="Ellipse 3607">
                  <a:extLst>
                    <a:ext uri="{FF2B5EF4-FFF2-40B4-BE49-F238E27FC236}">
                      <a16:creationId xmlns:a16="http://schemas.microsoft.com/office/drawing/2014/main" id="{8BF831C8-EBA5-4A96-810E-01E1CE7028D4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2" name="Ellipse 3608">
                  <a:extLst>
                    <a:ext uri="{FF2B5EF4-FFF2-40B4-BE49-F238E27FC236}">
                      <a16:creationId xmlns:a16="http://schemas.microsoft.com/office/drawing/2014/main" id="{5B450957-0D2E-D828-4ED3-610D63F52B5F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3" name="Ellipse 3609">
                  <a:extLst>
                    <a:ext uri="{FF2B5EF4-FFF2-40B4-BE49-F238E27FC236}">
                      <a16:creationId xmlns:a16="http://schemas.microsoft.com/office/drawing/2014/main" id="{B4648439-1681-34E6-14C2-A5979AF7A1CD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4" name="Ellipse 3610">
                  <a:extLst>
                    <a:ext uri="{FF2B5EF4-FFF2-40B4-BE49-F238E27FC236}">
                      <a16:creationId xmlns:a16="http://schemas.microsoft.com/office/drawing/2014/main" id="{15D3F285-2006-AA32-36AF-281D769BD730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5" name="Ellipse 3611">
                  <a:extLst>
                    <a:ext uri="{FF2B5EF4-FFF2-40B4-BE49-F238E27FC236}">
                      <a16:creationId xmlns:a16="http://schemas.microsoft.com/office/drawing/2014/main" id="{1FA7E4B9-56EE-A561-5F6D-CD25D10B1C39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6" name="Ellipse 3612">
                  <a:extLst>
                    <a:ext uri="{FF2B5EF4-FFF2-40B4-BE49-F238E27FC236}">
                      <a16:creationId xmlns:a16="http://schemas.microsoft.com/office/drawing/2014/main" id="{A3FA2A4D-E7B2-5689-3C08-AF11285FC3A7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7" name="Ellipse 3613">
                  <a:extLst>
                    <a:ext uri="{FF2B5EF4-FFF2-40B4-BE49-F238E27FC236}">
                      <a16:creationId xmlns:a16="http://schemas.microsoft.com/office/drawing/2014/main" id="{92FC352D-D650-DE79-5B86-DC3D9E4921A9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8" name="Ellipse 3614">
                  <a:extLst>
                    <a:ext uri="{FF2B5EF4-FFF2-40B4-BE49-F238E27FC236}">
                      <a16:creationId xmlns:a16="http://schemas.microsoft.com/office/drawing/2014/main" id="{A76F0B63-BD4E-B7D4-A4E9-C9B4E87A2482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9" name="Ellipse 3615">
                  <a:extLst>
                    <a:ext uri="{FF2B5EF4-FFF2-40B4-BE49-F238E27FC236}">
                      <a16:creationId xmlns:a16="http://schemas.microsoft.com/office/drawing/2014/main" id="{DB2BE1E3-A445-0281-D828-7802D2AC6647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00" name="Ellipse 3616">
                  <a:extLst>
                    <a:ext uri="{FF2B5EF4-FFF2-40B4-BE49-F238E27FC236}">
                      <a16:creationId xmlns:a16="http://schemas.microsoft.com/office/drawing/2014/main" id="{DFF46A65-9571-B0AF-01C6-AC2FA5437573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01" name="Ellipse 3617">
                  <a:extLst>
                    <a:ext uri="{FF2B5EF4-FFF2-40B4-BE49-F238E27FC236}">
                      <a16:creationId xmlns:a16="http://schemas.microsoft.com/office/drawing/2014/main" id="{46D48E61-CC10-F875-49B7-F17AF3EF9796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975" name="L-Schale">
                <a:extLst>
                  <a:ext uri="{FF2B5EF4-FFF2-40B4-BE49-F238E27FC236}">
                    <a16:creationId xmlns:a16="http://schemas.microsoft.com/office/drawing/2014/main" id="{B8614984-1C4F-CEF6-7DB4-6DB495432B9A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76" name="M-Schale">
                <a:extLst>
                  <a:ext uri="{FF2B5EF4-FFF2-40B4-BE49-F238E27FC236}">
                    <a16:creationId xmlns:a16="http://schemas.microsoft.com/office/drawing/2014/main" id="{C27802C9-4DFD-7268-B2A5-CCE2BEBFD470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37" name="Gruppieren 4936">
              <a:extLst>
                <a:ext uri="{FF2B5EF4-FFF2-40B4-BE49-F238E27FC236}">
                  <a16:creationId xmlns:a16="http://schemas.microsoft.com/office/drawing/2014/main" id="{315173D6-39D3-B934-E9EE-996734FFCE2E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971" name="Ellipse 3587">
                <a:extLst>
                  <a:ext uri="{FF2B5EF4-FFF2-40B4-BE49-F238E27FC236}">
                    <a16:creationId xmlns:a16="http://schemas.microsoft.com/office/drawing/2014/main" id="{06BCD5A6-52D5-F123-763D-308190B19DA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72" name="Minuszeichen 3588">
                <a:extLst>
                  <a:ext uri="{FF2B5EF4-FFF2-40B4-BE49-F238E27FC236}">
                    <a16:creationId xmlns:a16="http://schemas.microsoft.com/office/drawing/2014/main" id="{CC5ED54E-E474-AFAE-AC17-C13D3E24A84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38" name="Gruppieren 4937">
              <a:extLst>
                <a:ext uri="{FF2B5EF4-FFF2-40B4-BE49-F238E27FC236}">
                  <a16:creationId xmlns:a16="http://schemas.microsoft.com/office/drawing/2014/main" id="{65C294B9-2B07-AD78-1BB9-0CFBB15EEA93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969" name="Ellipse 3585">
                <a:extLst>
                  <a:ext uri="{FF2B5EF4-FFF2-40B4-BE49-F238E27FC236}">
                    <a16:creationId xmlns:a16="http://schemas.microsoft.com/office/drawing/2014/main" id="{3DD6CF6B-9E0F-EC3C-473F-E483469BC9E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70" name="Minuszeichen 3586">
                <a:extLst>
                  <a:ext uri="{FF2B5EF4-FFF2-40B4-BE49-F238E27FC236}">
                    <a16:creationId xmlns:a16="http://schemas.microsoft.com/office/drawing/2014/main" id="{AF05A5C2-EF2A-31C0-C31A-272A7D0FD7E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39" name="Gruppieren 4938">
              <a:extLst>
                <a:ext uri="{FF2B5EF4-FFF2-40B4-BE49-F238E27FC236}">
                  <a16:creationId xmlns:a16="http://schemas.microsoft.com/office/drawing/2014/main" id="{4E040145-615E-973C-F375-B53CCCDD5CB7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967" name="Ellipse 3583">
                <a:extLst>
                  <a:ext uri="{FF2B5EF4-FFF2-40B4-BE49-F238E27FC236}">
                    <a16:creationId xmlns:a16="http://schemas.microsoft.com/office/drawing/2014/main" id="{DB6B70CE-AE45-41E9-783D-8B1982C578A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68" name="Minuszeichen 3584">
                <a:extLst>
                  <a:ext uri="{FF2B5EF4-FFF2-40B4-BE49-F238E27FC236}">
                    <a16:creationId xmlns:a16="http://schemas.microsoft.com/office/drawing/2014/main" id="{7C547415-938F-4E59-3505-8FD490ACE79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40" name="Gruppieren 4939">
              <a:extLst>
                <a:ext uri="{FF2B5EF4-FFF2-40B4-BE49-F238E27FC236}">
                  <a16:creationId xmlns:a16="http://schemas.microsoft.com/office/drawing/2014/main" id="{18AD7BAC-9DB2-38E0-70F6-1E88BA814256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965" name="Ellipse 3581">
                <a:extLst>
                  <a:ext uri="{FF2B5EF4-FFF2-40B4-BE49-F238E27FC236}">
                    <a16:creationId xmlns:a16="http://schemas.microsoft.com/office/drawing/2014/main" id="{46CD1168-A491-F1EC-34E1-4EAD903A1F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66" name="Minuszeichen 3582">
                <a:extLst>
                  <a:ext uri="{FF2B5EF4-FFF2-40B4-BE49-F238E27FC236}">
                    <a16:creationId xmlns:a16="http://schemas.microsoft.com/office/drawing/2014/main" id="{C5AC56D4-287E-B366-28A9-306707C2C2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41" name="Gruppieren 4940">
              <a:extLst>
                <a:ext uri="{FF2B5EF4-FFF2-40B4-BE49-F238E27FC236}">
                  <a16:creationId xmlns:a16="http://schemas.microsoft.com/office/drawing/2014/main" id="{D7BE9297-DA88-7908-7DB9-CFB963309D3C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963" name="Ellipse 3579">
                <a:extLst>
                  <a:ext uri="{FF2B5EF4-FFF2-40B4-BE49-F238E27FC236}">
                    <a16:creationId xmlns:a16="http://schemas.microsoft.com/office/drawing/2014/main" id="{90EAE9E8-5FE3-EB17-2A75-C7D6C91EC5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64" name="Minuszeichen 3580">
                <a:extLst>
                  <a:ext uri="{FF2B5EF4-FFF2-40B4-BE49-F238E27FC236}">
                    <a16:creationId xmlns:a16="http://schemas.microsoft.com/office/drawing/2014/main" id="{CD71CD47-AB17-277C-F7D3-3C05934E53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42" name="Gruppieren 4941">
              <a:extLst>
                <a:ext uri="{FF2B5EF4-FFF2-40B4-BE49-F238E27FC236}">
                  <a16:creationId xmlns:a16="http://schemas.microsoft.com/office/drawing/2014/main" id="{66A75BED-FDE7-78E8-9DFA-5ECCE31E5B0A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961" name="Ellipse 3577">
                <a:extLst>
                  <a:ext uri="{FF2B5EF4-FFF2-40B4-BE49-F238E27FC236}">
                    <a16:creationId xmlns:a16="http://schemas.microsoft.com/office/drawing/2014/main" id="{20393613-CCCF-94CF-D4AD-9775C5DD3A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62" name="Minuszeichen 3578">
                <a:extLst>
                  <a:ext uri="{FF2B5EF4-FFF2-40B4-BE49-F238E27FC236}">
                    <a16:creationId xmlns:a16="http://schemas.microsoft.com/office/drawing/2014/main" id="{8D06020C-075B-F176-FF44-BD9E6F8B4B7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43" name="Gruppieren 4942">
              <a:extLst>
                <a:ext uri="{FF2B5EF4-FFF2-40B4-BE49-F238E27FC236}">
                  <a16:creationId xmlns:a16="http://schemas.microsoft.com/office/drawing/2014/main" id="{C3AFC93E-16AA-6D47-41F9-6B291F9CDB7C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959" name="Ellipse 3575">
                <a:extLst>
                  <a:ext uri="{FF2B5EF4-FFF2-40B4-BE49-F238E27FC236}">
                    <a16:creationId xmlns:a16="http://schemas.microsoft.com/office/drawing/2014/main" id="{E833B9BC-23D0-19C1-DA63-78AB9BB7C93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60" name="Minuszeichen 3576">
                <a:extLst>
                  <a:ext uri="{FF2B5EF4-FFF2-40B4-BE49-F238E27FC236}">
                    <a16:creationId xmlns:a16="http://schemas.microsoft.com/office/drawing/2014/main" id="{769F1956-AB50-9418-08C9-5A7750A9F49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44" name="Gruppieren 4943">
              <a:extLst>
                <a:ext uri="{FF2B5EF4-FFF2-40B4-BE49-F238E27FC236}">
                  <a16:creationId xmlns:a16="http://schemas.microsoft.com/office/drawing/2014/main" id="{5D3F423C-31B3-2DCE-F8B7-C83277F9916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957" name="Ellipse 3573">
                <a:extLst>
                  <a:ext uri="{FF2B5EF4-FFF2-40B4-BE49-F238E27FC236}">
                    <a16:creationId xmlns:a16="http://schemas.microsoft.com/office/drawing/2014/main" id="{B3F8577C-D358-3646-C41F-1D780A74A49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58" name="Minuszeichen 3574">
                <a:extLst>
                  <a:ext uri="{FF2B5EF4-FFF2-40B4-BE49-F238E27FC236}">
                    <a16:creationId xmlns:a16="http://schemas.microsoft.com/office/drawing/2014/main" id="{0CB77244-4FA0-2B05-63FE-040EF2F94C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45" name="Gruppieren 4944">
              <a:extLst>
                <a:ext uri="{FF2B5EF4-FFF2-40B4-BE49-F238E27FC236}">
                  <a16:creationId xmlns:a16="http://schemas.microsoft.com/office/drawing/2014/main" id="{EE49906E-EBF9-637A-5D87-EC1186E8ED45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955" name="Ellipse 3571">
                <a:extLst>
                  <a:ext uri="{FF2B5EF4-FFF2-40B4-BE49-F238E27FC236}">
                    <a16:creationId xmlns:a16="http://schemas.microsoft.com/office/drawing/2014/main" id="{46F8AB17-F367-BCC9-4FB6-04DCC3569CE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56" name="Minuszeichen 3572">
                <a:extLst>
                  <a:ext uri="{FF2B5EF4-FFF2-40B4-BE49-F238E27FC236}">
                    <a16:creationId xmlns:a16="http://schemas.microsoft.com/office/drawing/2014/main" id="{08F64836-5FD6-547B-0D96-18E0617F99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46" name="Gruppieren 4945">
              <a:extLst>
                <a:ext uri="{FF2B5EF4-FFF2-40B4-BE49-F238E27FC236}">
                  <a16:creationId xmlns:a16="http://schemas.microsoft.com/office/drawing/2014/main" id="{44E4275C-3B51-D633-ABBE-58E8B2DD276E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953" name="Ellipse 3569">
                <a:extLst>
                  <a:ext uri="{FF2B5EF4-FFF2-40B4-BE49-F238E27FC236}">
                    <a16:creationId xmlns:a16="http://schemas.microsoft.com/office/drawing/2014/main" id="{BF6A92A6-C137-6904-BF37-455AC06100B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54" name="Minuszeichen 3570">
                <a:extLst>
                  <a:ext uri="{FF2B5EF4-FFF2-40B4-BE49-F238E27FC236}">
                    <a16:creationId xmlns:a16="http://schemas.microsoft.com/office/drawing/2014/main" id="{84B4E1AD-5DCB-0707-842F-A28A259249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47" name="Gruppieren 4946">
              <a:extLst>
                <a:ext uri="{FF2B5EF4-FFF2-40B4-BE49-F238E27FC236}">
                  <a16:creationId xmlns:a16="http://schemas.microsoft.com/office/drawing/2014/main" id="{1A5998FB-B441-808D-534D-B6AF79F1F19C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951" name="Ellipse 3567">
                <a:extLst>
                  <a:ext uri="{FF2B5EF4-FFF2-40B4-BE49-F238E27FC236}">
                    <a16:creationId xmlns:a16="http://schemas.microsoft.com/office/drawing/2014/main" id="{DE977008-E2DD-2546-96D8-36ED16F37BD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52" name="Minuszeichen 3568">
                <a:extLst>
                  <a:ext uri="{FF2B5EF4-FFF2-40B4-BE49-F238E27FC236}">
                    <a16:creationId xmlns:a16="http://schemas.microsoft.com/office/drawing/2014/main" id="{E5084FAF-470C-FAD4-E0F8-146AEE40F80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48" name="Gruppieren 4947">
              <a:extLst>
                <a:ext uri="{FF2B5EF4-FFF2-40B4-BE49-F238E27FC236}">
                  <a16:creationId xmlns:a16="http://schemas.microsoft.com/office/drawing/2014/main" id="{186F47F0-1F29-20A3-73C4-4664C474DECC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949" name="Ellipse 3565">
                <a:extLst>
                  <a:ext uri="{FF2B5EF4-FFF2-40B4-BE49-F238E27FC236}">
                    <a16:creationId xmlns:a16="http://schemas.microsoft.com/office/drawing/2014/main" id="{F278F93D-456E-DCAA-55A0-A9F902BFB4C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50" name="Minuszeichen 3566">
                <a:extLst>
                  <a:ext uri="{FF2B5EF4-FFF2-40B4-BE49-F238E27FC236}">
                    <a16:creationId xmlns:a16="http://schemas.microsoft.com/office/drawing/2014/main" id="{893331B2-3373-9E7F-E728-4FADAF7E33E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26" name="Gruppieren 5025">
            <a:extLst>
              <a:ext uri="{FF2B5EF4-FFF2-40B4-BE49-F238E27FC236}">
                <a16:creationId xmlns:a16="http://schemas.microsoft.com/office/drawing/2014/main" id="{C715BE57-B8B1-C6E0-F5ED-392892302815}"/>
              </a:ext>
            </a:extLst>
          </p:cNvPr>
          <p:cNvGrpSpPr>
            <a:grpSpLocks noChangeAspect="1"/>
          </p:cNvGrpSpPr>
          <p:nvPr/>
        </p:nvGrpSpPr>
        <p:grpSpPr>
          <a:xfrm>
            <a:off x="4085616" y="3217384"/>
            <a:ext cx="944149" cy="979578"/>
            <a:chOff x="3576000" y="816426"/>
            <a:chExt cx="5040000" cy="5229127"/>
          </a:xfrm>
        </p:grpSpPr>
        <p:grpSp>
          <p:nvGrpSpPr>
            <p:cNvPr id="5027" name="Magnesium ohne e-">
              <a:extLst>
                <a:ext uri="{FF2B5EF4-FFF2-40B4-BE49-F238E27FC236}">
                  <a16:creationId xmlns:a16="http://schemas.microsoft.com/office/drawing/2014/main" id="{8B41E437-A20A-8F2E-2062-E20AA0032951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5064" name="K-Schale">
                <a:extLst>
                  <a:ext uri="{FF2B5EF4-FFF2-40B4-BE49-F238E27FC236}">
                    <a16:creationId xmlns:a16="http://schemas.microsoft.com/office/drawing/2014/main" id="{A817BD92-9C82-C576-FE7F-01077B86AACF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065" name="Atomkern mit Protonen und Neutronen">
                <a:extLst>
                  <a:ext uri="{FF2B5EF4-FFF2-40B4-BE49-F238E27FC236}">
                    <a16:creationId xmlns:a16="http://schemas.microsoft.com/office/drawing/2014/main" id="{EF062871-4286-80D4-897C-94D80249C424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5068" name="Atomkern">
                  <a:extLst>
                    <a:ext uri="{FF2B5EF4-FFF2-40B4-BE49-F238E27FC236}">
                      <a16:creationId xmlns:a16="http://schemas.microsoft.com/office/drawing/2014/main" id="{1795065D-2C88-A553-2A02-E59E461C9ACA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5069" name="Gruppieren 5068">
                  <a:extLst>
                    <a:ext uri="{FF2B5EF4-FFF2-40B4-BE49-F238E27FC236}">
                      <a16:creationId xmlns:a16="http://schemas.microsoft.com/office/drawing/2014/main" id="{687EF279-D03C-A559-4825-7B101CE728C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15" name="Ellipse 3731">
                    <a:extLst>
                      <a:ext uri="{FF2B5EF4-FFF2-40B4-BE49-F238E27FC236}">
                        <a16:creationId xmlns:a16="http://schemas.microsoft.com/office/drawing/2014/main" id="{600F543F-43A6-0CD3-574B-98BB281A891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6" name="Additionszeichen 3732">
                    <a:extLst>
                      <a:ext uri="{FF2B5EF4-FFF2-40B4-BE49-F238E27FC236}">
                        <a16:creationId xmlns:a16="http://schemas.microsoft.com/office/drawing/2014/main" id="{E9F6536E-6AF3-FB6A-F178-1A2125D2255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0" name="Gruppieren 5069">
                  <a:extLst>
                    <a:ext uri="{FF2B5EF4-FFF2-40B4-BE49-F238E27FC236}">
                      <a16:creationId xmlns:a16="http://schemas.microsoft.com/office/drawing/2014/main" id="{0F9985E5-F169-B96E-EA76-96BBF28216E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13" name="Ellipse 3729">
                    <a:extLst>
                      <a:ext uri="{FF2B5EF4-FFF2-40B4-BE49-F238E27FC236}">
                        <a16:creationId xmlns:a16="http://schemas.microsoft.com/office/drawing/2014/main" id="{359BFD68-F6A5-BE8A-CE58-76447CD747F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4" name="Additionszeichen 3730">
                    <a:extLst>
                      <a:ext uri="{FF2B5EF4-FFF2-40B4-BE49-F238E27FC236}">
                        <a16:creationId xmlns:a16="http://schemas.microsoft.com/office/drawing/2014/main" id="{DD83397F-7BA8-1CEC-60AE-1A66F4E5DE1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1" name="Gruppieren 5070">
                  <a:extLst>
                    <a:ext uri="{FF2B5EF4-FFF2-40B4-BE49-F238E27FC236}">
                      <a16:creationId xmlns:a16="http://schemas.microsoft.com/office/drawing/2014/main" id="{B6388C24-3FB7-6DE9-0179-57DE9FAA3C6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11" name="Ellipse 3727">
                    <a:extLst>
                      <a:ext uri="{FF2B5EF4-FFF2-40B4-BE49-F238E27FC236}">
                        <a16:creationId xmlns:a16="http://schemas.microsoft.com/office/drawing/2014/main" id="{514672FC-1292-C4DA-F2A5-E5A4A396BED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2" name="Additionszeichen 3728">
                    <a:extLst>
                      <a:ext uri="{FF2B5EF4-FFF2-40B4-BE49-F238E27FC236}">
                        <a16:creationId xmlns:a16="http://schemas.microsoft.com/office/drawing/2014/main" id="{24FB540D-CE58-46EB-0C30-CC5FEFF60FD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2" name="Gruppieren 5071">
                  <a:extLst>
                    <a:ext uri="{FF2B5EF4-FFF2-40B4-BE49-F238E27FC236}">
                      <a16:creationId xmlns:a16="http://schemas.microsoft.com/office/drawing/2014/main" id="{66A6F623-013B-9AFF-84AA-F48D2167953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09" name="Ellipse 3725">
                    <a:extLst>
                      <a:ext uri="{FF2B5EF4-FFF2-40B4-BE49-F238E27FC236}">
                        <a16:creationId xmlns:a16="http://schemas.microsoft.com/office/drawing/2014/main" id="{AD4C3EB9-09EE-0E5B-92AF-8DBBF122E31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0" name="Additionszeichen 3726">
                    <a:extLst>
                      <a:ext uri="{FF2B5EF4-FFF2-40B4-BE49-F238E27FC236}">
                        <a16:creationId xmlns:a16="http://schemas.microsoft.com/office/drawing/2014/main" id="{58893C37-A10A-E913-DDAF-F9FD3D492C2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3" name="Gruppieren 5072">
                  <a:extLst>
                    <a:ext uri="{FF2B5EF4-FFF2-40B4-BE49-F238E27FC236}">
                      <a16:creationId xmlns:a16="http://schemas.microsoft.com/office/drawing/2014/main" id="{63AED703-BE35-D585-6863-9485193281A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07" name="Ellipse 3723">
                    <a:extLst>
                      <a:ext uri="{FF2B5EF4-FFF2-40B4-BE49-F238E27FC236}">
                        <a16:creationId xmlns:a16="http://schemas.microsoft.com/office/drawing/2014/main" id="{3C052919-640F-B3ED-DA68-7AE0721F78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8" name="Additionszeichen 3724">
                    <a:extLst>
                      <a:ext uri="{FF2B5EF4-FFF2-40B4-BE49-F238E27FC236}">
                        <a16:creationId xmlns:a16="http://schemas.microsoft.com/office/drawing/2014/main" id="{CABD892A-D18C-78F0-AE38-F89917BF885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4" name="Gruppieren 5073">
                  <a:extLst>
                    <a:ext uri="{FF2B5EF4-FFF2-40B4-BE49-F238E27FC236}">
                      <a16:creationId xmlns:a16="http://schemas.microsoft.com/office/drawing/2014/main" id="{05DC7844-4014-FACB-C4C3-6E0DF0DEB44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05" name="Ellipse 3721">
                    <a:extLst>
                      <a:ext uri="{FF2B5EF4-FFF2-40B4-BE49-F238E27FC236}">
                        <a16:creationId xmlns:a16="http://schemas.microsoft.com/office/drawing/2014/main" id="{18819385-68FD-835C-2DF7-57EB3F50650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6" name="Additionszeichen 3722">
                    <a:extLst>
                      <a:ext uri="{FF2B5EF4-FFF2-40B4-BE49-F238E27FC236}">
                        <a16:creationId xmlns:a16="http://schemas.microsoft.com/office/drawing/2014/main" id="{F3FB3988-BC66-B81E-B146-745708C17C5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5" name="Gruppieren 5074">
                  <a:extLst>
                    <a:ext uri="{FF2B5EF4-FFF2-40B4-BE49-F238E27FC236}">
                      <a16:creationId xmlns:a16="http://schemas.microsoft.com/office/drawing/2014/main" id="{1C186193-83E5-F1B5-67ED-EF0E6FC3FD6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03" name="Ellipse 3719">
                    <a:extLst>
                      <a:ext uri="{FF2B5EF4-FFF2-40B4-BE49-F238E27FC236}">
                        <a16:creationId xmlns:a16="http://schemas.microsoft.com/office/drawing/2014/main" id="{3FD9C07E-7652-5F14-D8ED-4E9190CDEAF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4" name="Additionszeichen 3720">
                    <a:extLst>
                      <a:ext uri="{FF2B5EF4-FFF2-40B4-BE49-F238E27FC236}">
                        <a16:creationId xmlns:a16="http://schemas.microsoft.com/office/drawing/2014/main" id="{9FADF37F-0664-1EE7-D6B6-535A7465B39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6" name="Gruppieren 5075">
                  <a:extLst>
                    <a:ext uri="{FF2B5EF4-FFF2-40B4-BE49-F238E27FC236}">
                      <a16:creationId xmlns:a16="http://schemas.microsoft.com/office/drawing/2014/main" id="{A7CFE5D1-1806-361F-2BEF-4ED8D9EE3B9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01" name="Ellipse 3717">
                    <a:extLst>
                      <a:ext uri="{FF2B5EF4-FFF2-40B4-BE49-F238E27FC236}">
                        <a16:creationId xmlns:a16="http://schemas.microsoft.com/office/drawing/2014/main" id="{AB7C9C86-7D38-4ABE-C780-EA078B8057C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2" name="Additionszeichen 3718">
                    <a:extLst>
                      <a:ext uri="{FF2B5EF4-FFF2-40B4-BE49-F238E27FC236}">
                        <a16:creationId xmlns:a16="http://schemas.microsoft.com/office/drawing/2014/main" id="{38E39F78-7473-FF88-12ED-96248B1D4A3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7" name="Gruppieren 5076">
                  <a:extLst>
                    <a:ext uri="{FF2B5EF4-FFF2-40B4-BE49-F238E27FC236}">
                      <a16:creationId xmlns:a16="http://schemas.microsoft.com/office/drawing/2014/main" id="{F90B5656-F591-D70A-7A6E-3D980617D48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99" name="Ellipse 3715">
                    <a:extLst>
                      <a:ext uri="{FF2B5EF4-FFF2-40B4-BE49-F238E27FC236}">
                        <a16:creationId xmlns:a16="http://schemas.microsoft.com/office/drawing/2014/main" id="{7162096F-FFE5-1B66-B805-B5B8C781F5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0" name="Additionszeichen 3716">
                    <a:extLst>
                      <a:ext uri="{FF2B5EF4-FFF2-40B4-BE49-F238E27FC236}">
                        <a16:creationId xmlns:a16="http://schemas.microsoft.com/office/drawing/2014/main" id="{BC0EFE23-BBDE-87B5-EDDF-6C04A0EEA4B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8" name="Gruppieren 5077">
                  <a:extLst>
                    <a:ext uri="{FF2B5EF4-FFF2-40B4-BE49-F238E27FC236}">
                      <a16:creationId xmlns:a16="http://schemas.microsoft.com/office/drawing/2014/main" id="{06C0D013-A814-56FF-58AB-55020D2832C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97" name="Ellipse 3713">
                    <a:extLst>
                      <a:ext uri="{FF2B5EF4-FFF2-40B4-BE49-F238E27FC236}">
                        <a16:creationId xmlns:a16="http://schemas.microsoft.com/office/drawing/2014/main" id="{DE98DA1D-0EA1-0340-DFCE-F8097290ED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98" name="Additionszeichen 3714">
                    <a:extLst>
                      <a:ext uri="{FF2B5EF4-FFF2-40B4-BE49-F238E27FC236}">
                        <a16:creationId xmlns:a16="http://schemas.microsoft.com/office/drawing/2014/main" id="{F17551C0-E8A1-3936-6667-9167102413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9" name="Gruppieren 5078">
                  <a:extLst>
                    <a:ext uri="{FF2B5EF4-FFF2-40B4-BE49-F238E27FC236}">
                      <a16:creationId xmlns:a16="http://schemas.microsoft.com/office/drawing/2014/main" id="{2AD26F8E-6F02-A82A-6A9B-BFF5DB7559E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95" name="Ellipse 3711">
                    <a:extLst>
                      <a:ext uri="{FF2B5EF4-FFF2-40B4-BE49-F238E27FC236}">
                        <a16:creationId xmlns:a16="http://schemas.microsoft.com/office/drawing/2014/main" id="{AC12B0F7-925B-FDA9-8DAB-89101B8D5A5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96" name="Additionszeichen 3712">
                    <a:extLst>
                      <a:ext uri="{FF2B5EF4-FFF2-40B4-BE49-F238E27FC236}">
                        <a16:creationId xmlns:a16="http://schemas.microsoft.com/office/drawing/2014/main" id="{20B7F0E2-DEC1-0CB3-0CDA-FE85D8941D1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80" name="Gruppieren 5079">
                  <a:extLst>
                    <a:ext uri="{FF2B5EF4-FFF2-40B4-BE49-F238E27FC236}">
                      <a16:creationId xmlns:a16="http://schemas.microsoft.com/office/drawing/2014/main" id="{05692A94-5C42-BBF7-425F-CF9DBEF7576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93" name="Ellipse 3709">
                    <a:extLst>
                      <a:ext uri="{FF2B5EF4-FFF2-40B4-BE49-F238E27FC236}">
                        <a16:creationId xmlns:a16="http://schemas.microsoft.com/office/drawing/2014/main" id="{A5064711-55C0-951F-EC34-05BEAE44735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94" name="Additionszeichen 3710">
                    <a:extLst>
                      <a:ext uri="{FF2B5EF4-FFF2-40B4-BE49-F238E27FC236}">
                        <a16:creationId xmlns:a16="http://schemas.microsoft.com/office/drawing/2014/main" id="{D91031F3-7CA6-A1C5-7EEB-3F8BD533C36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5081" name="Ellipse 3697">
                  <a:extLst>
                    <a:ext uri="{FF2B5EF4-FFF2-40B4-BE49-F238E27FC236}">
                      <a16:creationId xmlns:a16="http://schemas.microsoft.com/office/drawing/2014/main" id="{DF8513AD-B8E5-B3C0-370F-330BF7DB6CFA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2" name="Ellipse 3698">
                  <a:extLst>
                    <a:ext uri="{FF2B5EF4-FFF2-40B4-BE49-F238E27FC236}">
                      <a16:creationId xmlns:a16="http://schemas.microsoft.com/office/drawing/2014/main" id="{B9CF51AC-B1EC-B19D-C15C-53B300DC9F27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3" name="Ellipse 3699">
                  <a:extLst>
                    <a:ext uri="{FF2B5EF4-FFF2-40B4-BE49-F238E27FC236}">
                      <a16:creationId xmlns:a16="http://schemas.microsoft.com/office/drawing/2014/main" id="{17EE4ACA-179B-6083-ABA9-46C3ECF4F9D5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4" name="Ellipse 3700">
                  <a:extLst>
                    <a:ext uri="{FF2B5EF4-FFF2-40B4-BE49-F238E27FC236}">
                      <a16:creationId xmlns:a16="http://schemas.microsoft.com/office/drawing/2014/main" id="{088CB028-A136-A928-B2FF-2CBE1F468E0D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5" name="Ellipse 3701">
                  <a:extLst>
                    <a:ext uri="{FF2B5EF4-FFF2-40B4-BE49-F238E27FC236}">
                      <a16:creationId xmlns:a16="http://schemas.microsoft.com/office/drawing/2014/main" id="{738B27DF-E4FB-6975-D187-B3D25E965BBD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6" name="Ellipse 3702">
                  <a:extLst>
                    <a:ext uri="{FF2B5EF4-FFF2-40B4-BE49-F238E27FC236}">
                      <a16:creationId xmlns:a16="http://schemas.microsoft.com/office/drawing/2014/main" id="{7EB7F06A-38F5-1B14-D89E-B1CB2BAB49C2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7" name="Ellipse 3703">
                  <a:extLst>
                    <a:ext uri="{FF2B5EF4-FFF2-40B4-BE49-F238E27FC236}">
                      <a16:creationId xmlns:a16="http://schemas.microsoft.com/office/drawing/2014/main" id="{C620E026-05D7-DFA2-0DB8-F5AF37DB1FFB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8" name="Ellipse 3704">
                  <a:extLst>
                    <a:ext uri="{FF2B5EF4-FFF2-40B4-BE49-F238E27FC236}">
                      <a16:creationId xmlns:a16="http://schemas.microsoft.com/office/drawing/2014/main" id="{5D482C09-4688-7B8C-59E1-9E6496D8AEC8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9" name="Ellipse 3705">
                  <a:extLst>
                    <a:ext uri="{FF2B5EF4-FFF2-40B4-BE49-F238E27FC236}">
                      <a16:creationId xmlns:a16="http://schemas.microsoft.com/office/drawing/2014/main" id="{52DEE6BF-BBBF-5D4E-A44B-B103821BDA37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90" name="Ellipse 3706">
                  <a:extLst>
                    <a:ext uri="{FF2B5EF4-FFF2-40B4-BE49-F238E27FC236}">
                      <a16:creationId xmlns:a16="http://schemas.microsoft.com/office/drawing/2014/main" id="{8395BEA8-651A-4D2E-3DA9-050BCD337498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91" name="Ellipse 3707">
                  <a:extLst>
                    <a:ext uri="{FF2B5EF4-FFF2-40B4-BE49-F238E27FC236}">
                      <a16:creationId xmlns:a16="http://schemas.microsoft.com/office/drawing/2014/main" id="{E7F554E6-D6AA-B904-1AE7-7A8F4B157900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92" name="Ellipse 3708">
                  <a:extLst>
                    <a:ext uri="{FF2B5EF4-FFF2-40B4-BE49-F238E27FC236}">
                      <a16:creationId xmlns:a16="http://schemas.microsoft.com/office/drawing/2014/main" id="{8C521AED-9C1B-D960-5148-ACCE3AD4429C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066" name="L-Schale">
                <a:extLst>
                  <a:ext uri="{FF2B5EF4-FFF2-40B4-BE49-F238E27FC236}">
                    <a16:creationId xmlns:a16="http://schemas.microsoft.com/office/drawing/2014/main" id="{2BB6B4AA-67D2-DEDF-F4FE-34F6EC6CEFDC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67" name="M-Schale">
                <a:extLst>
                  <a:ext uri="{FF2B5EF4-FFF2-40B4-BE49-F238E27FC236}">
                    <a16:creationId xmlns:a16="http://schemas.microsoft.com/office/drawing/2014/main" id="{CFBCB270-E352-8A59-7020-AE3F8AD67FAA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28" name="Gruppieren 5027">
              <a:extLst>
                <a:ext uri="{FF2B5EF4-FFF2-40B4-BE49-F238E27FC236}">
                  <a16:creationId xmlns:a16="http://schemas.microsoft.com/office/drawing/2014/main" id="{9850D5A3-104F-88EF-47AD-93510BCAA197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5062" name="Ellipse 3678">
                <a:extLst>
                  <a:ext uri="{FF2B5EF4-FFF2-40B4-BE49-F238E27FC236}">
                    <a16:creationId xmlns:a16="http://schemas.microsoft.com/office/drawing/2014/main" id="{E97BD78A-A8AB-D064-3A29-C2D2D9F339C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63" name="Minuszeichen 3679">
                <a:extLst>
                  <a:ext uri="{FF2B5EF4-FFF2-40B4-BE49-F238E27FC236}">
                    <a16:creationId xmlns:a16="http://schemas.microsoft.com/office/drawing/2014/main" id="{3898D1DB-7DB6-DAE1-A76E-5CD4B8578F6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29" name="Gruppieren 5028">
              <a:extLst>
                <a:ext uri="{FF2B5EF4-FFF2-40B4-BE49-F238E27FC236}">
                  <a16:creationId xmlns:a16="http://schemas.microsoft.com/office/drawing/2014/main" id="{D213C304-4AC0-92B2-2DD5-24686A43AB0F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5060" name="Ellipse 3676">
                <a:extLst>
                  <a:ext uri="{FF2B5EF4-FFF2-40B4-BE49-F238E27FC236}">
                    <a16:creationId xmlns:a16="http://schemas.microsoft.com/office/drawing/2014/main" id="{2F81E2C1-91E2-222D-EB49-88935D0D47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61" name="Minuszeichen 3677">
                <a:extLst>
                  <a:ext uri="{FF2B5EF4-FFF2-40B4-BE49-F238E27FC236}">
                    <a16:creationId xmlns:a16="http://schemas.microsoft.com/office/drawing/2014/main" id="{81AC4419-F8B7-E852-6EB4-B0102FF6E0C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0" name="Gruppieren 5029">
              <a:extLst>
                <a:ext uri="{FF2B5EF4-FFF2-40B4-BE49-F238E27FC236}">
                  <a16:creationId xmlns:a16="http://schemas.microsoft.com/office/drawing/2014/main" id="{5B588719-7737-858D-8DA5-6490F019A344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5058" name="Ellipse 3674">
                <a:extLst>
                  <a:ext uri="{FF2B5EF4-FFF2-40B4-BE49-F238E27FC236}">
                    <a16:creationId xmlns:a16="http://schemas.microsoft.com/office/drawing/2014/main" id="{259421EE-FE93-83B3-6962-AD2FBE57BD3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59" name="Minuszeichen 3675">
                <a:extLst>
                  <a:ext uri="{FF2B5EF4-FFF2-40B4-BE49-F238E27FC236}">
                    <a16:creationId xmlns:a16="http://schemas.microsoft.com/office/drawing/2014/main" id="{6ED4C818-5897-AFE2-705F-396611CBEF6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1" name="Gruppieren 5030">
              <a:extLst>
                <a:ext uri="{FF2B5EF4-FFF2-40B4-BE49-F238E27FC236}">
                  <a16:creationId xmlns:a16="http://schemas.microsoft.com/office/drawing/2014/main" id="{F5AB8B92-AAA5-2ADD-BC1A-201223A8322B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5056" name="Ellipse 3672">
                <a:extLst>
                  <a:ext uri="{FF2B5EF4-FFF2-40B4-BE49-F238E27FC236}">
                    <a16:creationId xmlns:a16="http://schemas.microsoft.com/office/drawing/2014/main" id="{408E34E9-C6F2-58D4-86C0-E84E7B210D9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57" name="Minuszeichen 3673">
                <a:extLst>
                  <a:ext uri="{FF2B5EF4-FFF2-40B4-BE49-F238E27FC236}">
                    <a16:creationId xmlns:a16="http://schemas.microsoft.com/office/drawing/2014/main" id="{DD4CA744-C1D3-4644-E801-A5C76472B36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2" name="Gruppieren 5031">
              <a:extLst>
                <a:ext uri="{FF2B5EF4-FFF2-40B4-BE49-F238E27FC236}">
                  <a16:creationId xmlns:a16="http://schemas.microsoft.com/office/drawing/2014/main" id="{FBF72193-3368-D9E3-F50E-37C4D6245871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5054" name="Ellipse 3670">
                <a:extLst>
                  <a:ext uri="{FF2B5EF4-FFF2-40B4-BE49-F238E27FC236}">
                    <a16:creationId xmlns:a16="http://schemas.microsoft.com/office/drawing/2014/main" id="{DBA052C5-4941-92F2-F086-51985964D88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55" name="Minuszeichen 3671">
                <a:extLst>
                  <a:ext uri="{FF2B5EF4-FFF2-40B4-BE49-F238E27FC236}">
                    <a16:creationId xmlns:a16="http://schemas.microsoft.com/office/drawing/2014/main" id="{F5300AC4-D079-558A-36B4-B93C9562DD9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3" name="Gruppieren 5032">
              <a:extLst>
                <a:ext uri="{FF2B5EF4-FFF2-40B4-BE49-F238E27FC236}">
                  <a16:creationId xmlns:a16="http://schemas.microsoft.com/office/drawing/2014/main" id="{CD290353-1AF4-ADDC-A9A0-58CFDC0DDA86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5052" name="Ellipse 3668">
                <a:extLst>
                  <a:ext uri="{FF2B5EF4-FFF2-40B4-BE49-F238E27FC236}">
                    <a16:creationId xmlns:a16="http://schemas.microsoft.com/office/drawing/2014/main" id="{2DCD242E-537E-83A7-C953-8FBA92417A3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53" name="Minuszeichen 3669">
                <a:extLst>
                  <a:ext uri="{FF2B5EF4-FFF2-40B4-BE49-F238E27FC236}">
                    <a16:creationId xmlns:a16="http://schemas.microsoft.com/office/drawing/2014/main" id="{8E0613A3-BD0D-53B2-2F84-394BAA54F2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4" name="Gruppieren 5033">
              <a:extLst>
                <a:ext uri="{FF2B5EF4-FFF2-40B4-BE49-F238E27FC236}">
                  <a16:creationId xmlns:a16="http://schemas.microsoft.com/office/drawing/2014/main" id="{47804F48-17E4-4327-798C-B3DB8E09E927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5050" name="Ellipse 3666">
                <a:extLst>
                  <a:ext uri="{FF2B5EF4-FFF2-40B4-BE49-F238E27FC236}">
                    <a16:creationId xmlns:a16="http://schemas.microsoft.com/office/drawing/2014/main" id="{D8F5691B-36D2-245F-224A-03673611F4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51" name="Minuszeichen 3667">
                <a:extLst>
                  <a:ext uri="{FF2B5EF4-FFF2-40B4-BE49-F238E27FC236}">
                    <a16:creationId xmlns:a16="http://schemas.microsoft.com/office/drawing/2014/main" id="{F770A8E0-7E46-2B67-E90F-023A8ACC855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5" name="Gruppieren 5034">
              <a:extLst>
                <a:ext uri="{FF2B5EF4-FFF2-40B4-BE49-F238E27FC236}">
                  <a16:creationId xmlns:a16="http://schemas.microsoft.com/office/drawing/2014/main" id="{0DE3D26A-2D75-A1FD-DD7B-172BE95F350A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5048" name="Ellipse 3664">
                <a:extLst>
                  <a:ext uri="{FF2B5EF4-FFF2-40B4-BE49-F238E27FC236}">
                    <a16:creationId xmlns:a16="http://schemas.microsoft.com/office/drawing/2014/main" id="{AD8EDF17-C3DD-F3E9-9485-974B109F40F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49" name="Minuszeichen 3665">
                <a:extLst>
                  <a:ext uri="{FF2B5EF4-FFF2-40B4-BE49-F238E27FC236}">
                    <a16:creationId xmlns:a16="http://schemas.microsoft.com/office/drawing/2014/main" id="{E2D2460B-DEE1-5F5C-57BA-0BAA5DEFB35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6" name="Gruppieren 5035">
              <a:extLst>
                <a:ext uri="{FF2B5EF4-FFF2-40B4-BE49-F238E27FC236}">
                  <a16:creationId xmlns:a16="http://schemas.microsoft.com/office/drawing/2014/main" id="{DEB6FDC2-CFF6-8E53-AE83-A6F79EAFF4CD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5046" name="Ellipse 3662">
                <a:extLst>
                  <a:ext uri="{FF2B5EF4-FFF2-40B4-BE49-F238E27FC236}">
                    <a16:creationId xmlns:a16="http://schemas.microsoft.com/office/drawing/2014/main" id="{4E686F3F-99C0-BD22-951F-88091E8B825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47" name="Minuszeichen 3663">
                <a:extLst>
                  <a:ext uri="{FF2B5EF4-FFF2-40B4-BE49-F238E27FC236}">
                    <a16:creationId xmlns:a16="http://schemas.microsoft.com/office/drawing/2014/main" id="{607F3A4C-74D6-B700-95F7-47C72297D0C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7" name="Gruppieren 5036">
              <a:extLst>
                <a:ext uri="{FF2B5EF4-FFF2-40B4-BE49-F238E27FC236}">
                  <a16:creationId xmlns:a16="http://schemas.microsoft.com/office/drawing/2014/main" id="{9824DAA1-2770-304B-0A16-5D57B654F22C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5044" name="Ellipse 3660">
                <a:extLst>
                  <a:ext uri="{FF2B5EF4-FFF2-40B4-BE49-F238E27FC236}">
                    <a16:creationId xmlns:a16="http://schemas.microsoft.com/office/drawing/2014/main" id="{BFDC6F7E-BE11-9B7C-0B20-F7CD3ADDBDF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45" name="Minuszeichen 3661">
                <a:extLst>
                  <a:ext uri="{FF2B5EF4-FFF2-40B4-BE49-F238E27FC236}">
                    <a16:creationId xmlns:a16="http://schemas.microsoft.com/office/drawing/2014/main" id="{0010C12E-60CC-FE1F-37BA-C5A807714A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8" name="Gruppieren 5037">
              <a:extLst>
                <a:ext uri="{FF2B5EF4-FFF2-40B4-BE49-F238E27FC236}">
                  <a16:creationId xmlns:a16="http://schemas.microsoft.com/office/drawing/2014/main" id="{1B942B20-4DE0-AC4D-FC98-11A02F4843AF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5042" name="Ellipse 3658">
                <a:extLst>
                  <a:ext uri="{FF2B5EF4-FFF2-40B4-BE49-F238E27FC236}">
                    <a16:creationId xmlns:a16="http://schemas.microsoft.com/office/drawing/2014/main" id="{22726672-C3D4-3BAA-2858-6E800C5183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43" name="Minuszeichen 3659">
                <a:extLst>
                  <a:ext uri="{FF2B5EF4-FFF2-40B4-BE49-F238E27FC236}">
                    <a16:creationId xmlns:a16="http://schemas.microsoft.com/office/drawing/2014/main" id="{6B77B14D-0C9D-6ADC-C80D-7BEB7A8F3D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9" name="Gruppieren 5038">
              <a:extLst>
                <a:ext uri="{FF2B5EF4-FFF2-40B4-BE49-F238E27FC236}">
                  <a16:creationId xmlns:a16="http://schemas.microsoft.com/office/drawing/2014/main" id="{70B577C0-3CD2-FA30-601C-92D35900CF25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5040" name="Ellipse 3656">
                <a:extLst>
                  <a:ext uri="{FF2B5EF4-FFF2-40B4-BE49-F238E27FC236}">
                    <a16:creationId xmlns:a16="http://schemas.microsoft.com/office/drawing/2014/main" id="{FC45E482-DE04-2A02-90BC-47698DDC27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41" name="Minuszeichen 3657">
                <a:extLst>
                  <a:ext uri="{FF2B5EF4-FFF2-40B4-BE49-F238E27FC236}">
                    <a16:creationId xmlns:a16="http://schemas.microsoft.com/office/drawing/2014/main" id="{C5F252BA-7134-FACE-FD26-14C6681536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117" name="Gruppieren 5116">
            <a:extLst>
              <a:ext uri="{FF2B5EF4-FFF2-40B4-BE49-F238E27FC236}">
                <a16:creationId xmlns:a16="http://schemas.microsoft.com/office/drawing/2014/main" id="{4DEEA829-3B34-60AF-3155-31FC4F9446B4}"/>
              </a:ext>
            </a:extLst>
          </p:cNvPr>
          <p:cNvGrpSpPr>
            <a:grpSpLocks noChangeAspect="1"/>
          </p:cNvGrpSpPr>
          <p:nvPr/>
        </p:nvGrpSpPr>
        <p:grpSpPr>
          <a:xfrm>
            <a:off x="5401321" y="3229081"/>
            <a:ext cx="944149" cy="979578"/>
            <a:chOff x="3576000" y="816426"/>
            <a:chExt cx="5040000" cy="5229127"/>
          </a:xfrm>
        </p:grpSpPr>
        <p:grpSp>
          <p:nvGrpSpPr>
            <p:cNvPr id="5118" name="Magnesium ohne e-">
              <a:extLst>
                <a:ext uri="{FF2B5EF4-FFF2-40B4-BE49-F238E27FC236}">
                  <a16:creationId xmlns:a16="http://schemas.microsoft.com/office/drawing/2014/main" id="{3E747C40-0654-2A99-1614-0A05541F8821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5155" name="K-Schale">
                <a:extLst>
                  <a:ext uri="{FF2B5EF4-FFF2-40B4-BE49-F238E27FC236}">
                    <a16:creationId xmlns:a16="http://schemas.microsoft.com/office/drawing/2014/main" id="{C3F84636-B95B-E8F6-C643-3DA0F6E59902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156" name="Atomkern mit Protonen und Neutronen">
                <a:extLst>
                  <a:ext uri="{FF2B5EF4-FFF2-40B4-BE49-F238E27FC236}">
                    <a16:creationId xmlns:a16="http://schemas.microsoft.com/office/drawing/2014/main" id="{4B4EA95A-ED57-0733-9C52-A7ECA54A0E5C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5159" name="Atomkern">
                  <a:extLst>
                    <a:ext uri="{FF2B5EF4-FFF2-40B4-BE49-F238E27FC236}">
                      <a16:creationId xmlns:a16="http://schemas.microsoft.com/office/drawing/2014/main" id="{B1CDC730-0A75-19F2-880E-FE3416CAAD79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5160" name="Gruppieren 5159">
                  <a:extLst>
                    <a:ext uri="{FF2B5EF4-FFF2-40B4-BE49-F238E27FC236}">
                      <a16:creationId xmlns:a16="http://schemas.microsoft.com/office/drawing/2014/main" id="{2D9EBDB2-8450-7FA8-1AC4-9C7A0F5930C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06" name="Ellipse 3822">
                    <a:extLst>
                      <a:ext uri="{FF2B5EF4-FFF2-40B4-BE49-F238E27FC236}">
                        <a16:creationId xmlns:a16="http://schemas.microsoft.com/office/drawing/2014/main" id="{89ABC62D-5CDD-C7CE-B7C8-9D9F14A774F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07" name="Additionszeichen 3823">
                    <a:extLst>
                      <a:ext uri="{FF2B5EF4-FFF2-40B4-BE49-F238E27FC236}">
                        <a16:creationId xmlns:a16="http://schemas.microsoft.com/office/drawing/2014/main" id="{A46D1F91-CF4C-BAFD-BF66-2134E30E714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1" name="Gruppieren 5160">
                  <a:extLst>
                    <a:ext uri="{FF2B5EF4-FFF2-40B4-BE49-F238E27FC236}">
                      <a16:creationId xmlns:a16="http://schemas.microsoft.com/office/drawing/2014/main" id="{B990AB1B-BE4A-84A3-401C-957BD0235D1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04" name="Ellipse 3820">
                    <a:extLst>
                      <a:ext uri="{FF2B5EF4-FFF2-40B4-BE49-F238E27FC236}">
                        <a16:creationId xmlns:a16="http://schemas.microsoft.com/office/drawing/2014/main" id="{92BC10EE-046A-0675-BFEA-4A1A2A1AD5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05" name="Additionszeichen 3821">
                    <a:extLst>
                      <a:ext uri="{FF2B5EF4-FFF2-40B4-BE49-F238E27FC236}">
                        <a16:creationId xmlns:a16="http://schemas.microsoft.com/office/drawing/2014/main" id="{9C4360BF-FD66-AFF5-6130-F224E695708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2" name="Gruppieren 5161">
                  <a:extLst>
                    <a:ext uri="{FF2B5EF4-FFF2-40B4-BE49-F238E27FC236}">
                      <a16:creationId xmlns:a16="http://schemas.microsoft.com/office/drawing/2014/main" id="{A22C98FE-28D4-5006-A398-17333992B91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02" name="Ellipse 3818">
                    <a:extLst>
                      <a:ext uri="{FF2B5EF4-FFF2-40B4-BE49-F238E27FC236}">
                        <a16:creationId xmlns:a16="http://schemas.microsoft.com/office/drawing/2014/main" id="{16BAB4A4-EB17-A72E-9130-EA951C962D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03" name="Additionszeichen 3819">
                    <a:extLst>
                      <a:ext uri="{FF2B5EF4-FFF2-40B4-BE49-F238E27FC236}">
                        <a16:creationId xmlns:a16="http://schemas.microsoft.com/office/drawing/2014/main" id="{C8DF38DD-A9DC-AD39-85E2-3EC9868712F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3" name="Gruppieren 5162">
                  <a:extLst>
                    <a:ext uri="{FF2B5EF4-FFF2-40B4-BE49-F238E27FC236}">
                      <a16:creationId xmlns:a16="http://schemas.microsoft.com/office/drawing/2014/main" id="{BB277656-D60F-F243-4216-57375ED65B6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00" name="Ellipse 3816">
                    <a:extLst>
                      <a:ext uri="{FF2B5EF4-FFF2-40B4-BE49-F238E27FC236}">
                        <a16:creationId xmlns:a16="http://schemas.microsoft.com/office/drawing/2014/main" id="{678D9678-9B30-6334-9E9A-8D4F3335A08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01" name="Additionszeichen 3817">
                    <a:extLst>
                      <a:ext uri="{FF2B5EF4-FFF2-40B4-BE49-F238E27FC236}">
                        <a16:creationId xmlns:a16="http://schemas.microsoft.com/office/drawing/2014/main" id="{6A7EBA6E-E7E4-FFA0-37EA-39601C81E95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4" name="Gruppieren 5163">
                  <a:extLst>
                    <a:ext uri="{FF2B5EF4-FFF2-40B4-BE49-F238E27FC236}">
                      <a16:creationId xmlns:a16="http://schemas.microsoft.com/office/drawing/2014/main" id="{AC75FFC1-CDCC-6231-65BD-2D650F79005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98" name="Ellipse 3814">
                    <a:extLst>
                      <a:ext uri="{FF2B5EF4-FFF2-40B4-BE49-F238E27FC236}">
                        <a16:creationId xmlns:a16="http://schemas.microsoft.com/office/drawing/2014/main" id="{75936A12-BF66-8910-793D-1481EA63BAE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9" name="Additionszeichen 3815">
                    <a:extLst>
                      <a:ext uri="{FF2B5EF4-FFF2-40B4-BE49-F238E27FC236}">
                        <a16:creationId xmlns:a16="http://schemas.microsoft.com/office/drawing/2014/main" id="{3A0BA743-E444-9296-8174-C8C185DA452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5" name="Gruppieren 5164">
                  <a:extLst>
                    <a:ext uri="{FF2B5EF4-FFF2-40B4-BE49-F238E27FC236}">
                      <a16:creationId xmlns:a16="http://schemas.microsoft.com/office/drawing/2014/main" id="{D6A43E40-F151-E651-EF02-88E0EC809D4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96" name="Ellipse 3812">
                    <a:extLst>
                      <a:ext uri="{FF2B5EF4-FFF2-40B4-BE49-F238E27FC236}">
                        <a16:creationId xmlns:a16="http://schemas.microsoft.com/office/drawing/2014/main" id="{A31CBACD-17FF-307C-7A3F-D97FFCCCAE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7" name="Additionszeichen 3813">
                    <a:extLst>
                      <a:ext uri="{FF2B5EF4-FFF2-40B4-BE49-F238E27FC236}">
                        <a16:creationId xmlns:a16="http://schemas.microsoft.com/office/drawing/2014/main" id="{C1F40F45-402F-BE50-ECC7-602B8CA4418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6" name="Gruppieren 5165">
                  <a:extLst>
                    <a:ext uri="{FF2B5EF4-FFF2-40B4-BE49-F238E27FC236}">
                      <a16:creationId xmlns:a16="http://schemas.microsoft.com/office/drawing/2014/main" id="{5BC7F9B6-67B2-B2E2-61EF-37997181F82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94" name="Ellipse 3810">
                    <a:extLst>
                      <a:ext uri="{FF2B5EF4-FFF2-40B4-BE49-F238E27FC236}">
                        <a16:creationId xmlns:a16="http://schemas.microsoft.com/office/drawing/2014/main" id="{AC1B41AF-4626-13A0-26CA-494A61EBDA8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5" name="Additionszeichen 3811">
                    <a:extLst>
                      <a:ext uri="{FF2B5EF4-FFF2-40B4-BE49-F238E27FC236}">
                        <a16:creationId xmlns:a16="http://schemas.microsoft.com/office/drawing/2014/main" id="{9475198A-B264-98C8-ED5B-5362EEC0D25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7" name="Gruppieren 5166">
                  <a:extLst>
                    <a:ext uri="{FF2B5EF4-FFF2-40B4-BE49-F238E27FC236}">
                      <a16:creationId xmlns:a16="http://schemas.microsoft.com/office/drawing/2014/main" id="{CCF531D4-E8AF-06CA-2083-07BF4CE37AC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92" name="Ellipse 3808">
                    <a:extLst>
                      <a:ext uri="{FF2B5EF4-FFF2-40B4-BE49-F238E27FC236}">
                        <a16:creationId xmlns:a16="http://schemas.microsoft.com/office/drawing/2014/main" id="{E23C99BD-0C68-C023-F23C-65F72C8FDC1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3" name="Additionszeichen 3809">
                    <a:extLst>
                      <a:ext uri="{FF2B5EF4-FFF2-40B4-BE49-F238E27FC236}">
                        <a16:creationId xmlns:a16="http://schemas.microsoft.com/office/drawing/2014/main" id="{8C741D39-BA93-3DC0-64B9-94C6C927D0E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8" name="Gruppieren 5167">
                  <a:extLst>
                    <a:ext uri="{FF2B5EF4-FFF2-40B4-BE49-F238E27FC236}">
                      <a16:creationId xmlns:a16="http://schemas.microsoft.com/office/drawing/2014/main" id="{E5F00102-051F-71CD-E967-B630A55D6DD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90" name="Ellipse 3806">
                    <a:extLst>
                      <a:ext uri="{FF2B5EF4-FFF2-40B4-BE49-F238E27FC236}">
                        <a16:creationId xmlns:a16="http://schemas.microsoft.com/office/drawing/2014/main" id="{6396FA9F-14B7-FC2B-59B2-DB19A3E060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1" name="Additionszeichen 3807">
                    <a:extLst>
                      <a:ext uri="{FF2B5EF4-FFF2-40B4-BE49-F238E27FC236}">
                        <a16:creationId xmlns:a16="http://schemas.microsoft.com/office/drawing/2014/main" id="{240876C6-EA69-B412-F9D5-63D4C5E0669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9" name="Gruppieren 5168">
                  <a:extLst>
                    <a:ext uri="{FF2B5EF4-FFF2-40B4-BE49-F238E27FC236}">
                      <a16:creationId xmlns:a16="http://schemas.microsoft.com/office/drawing/2014/main" id="{FC98BA5C-113E-E279-D218-F3CDCF9A68D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88" name="Ellipse 3804">
                    <a:extLst>
                      <a:ext uri="{FF2B5EF4-FFF2-40B4-BE49-F238E27FC236}">
                        <a16:creationId xmlns:a16="http://schemas.microsoft.com/office/drawing/2014/main" id="{D2D9E1D1-3290-8CC2-11B3-3E840086777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89" name="Additionszeichen 3805">
                    <a:extLst>
                      <a:ext uri="{FF2B5EF4-FFF2-40B4-BE49-F238E27FC236}">
                        <a16:creationId xmlns:a16="http://schemas.microsoft.com/office/drawing/2014/main" id="{0356107C-C9C8-74E0-A0A4-823ECBFA1E8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70" name="Gruppieren 5169">
                  <a:extLst>
                    <a:ext uri="{FF2B5EF4-FFF2-40B4-BE49-F238E27FC236}">
                      <a16:creationId xmlns:a16="http://schemas.microsoft.com/office/drawing/2014/main" id="{BC6B5E53-1AEA-9FDA-4FA1-E7686B8E60F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86" name="Ellipse 3802">
                    <a:extLst>
                      <a:ext uri="{FF2B5EF4-FFF2-40B4-BE49-F238E27FC236}">
                        <a16:creationId xmlns:a16="http://schemas.microsoft.com/office/drawing/2014/main" id="{DE596A69-B81B-A27B-833D-B686C0A3605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87" name="Additionszeichen 3803">
                    <a:extLst>
                      <a:ext uri="{FF2B5EF4-FFF2-40B4-BE49-F238E27FC236}">
                        <a16:creationId xmlns:a16="http://schemas.microsoft.com/office/drawing/2014/main" id="{AF46A344-DEF7-0363-4E0C-57D59371FBD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71" name="Gruppieren 5170">
                  <a:extLst>
                    <a:ext uri="{FF2B5EF4-FFF2-40B4-BE49-F238E27FC236}">
                      <a16:creationId xmlns:a16="http://schemas.microsoft.com/office/drawing/2014/main" id="{0DB87869-9DDA-93AE-A094-948F52D6C21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84" name="Ellipse 3800">
                    <a:extLst>
                      <a:ext uri="{FF2B5EF4-FFF2-40B4-BE49-F238E27FC236}">
                        <a16:creationId xmlns:a16="http://schemas.microsoft.com/office/drawing/2014/main" id="{C1EBF33E-E38F-4C90-D506-F791C59C041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85" name="Additionszeichen 3801">
                    <a:extLst>
                      <a:ext uri="{FF2B5EF4-FFF2-40B4-BE49-F238E27FC236}">
                        <a16:creationId xmlns:a16="http://schemas.microsoft.com/office/drawing/2014/main" id="{87DA4F62-04EB-010C-7863-6CB9B65186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5172" name="Ellipse 3788">
                  <a:extLst>
                    <a:ext uri="{FF2B5EF4-FFF2-40B4-BE49-F238E27FC236}">
                      <a16:creationId xmlns:a16="http://schemas.microsoft.com/office/drawing/2014/main" id="{D6A7C7E6-DB77-BE39-2E16-DA55C3A18EB0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73" name="Ellipse 3789">
                  <a:extLst>
                    <a:ext uri="{FF2B5EF4-FFF2-40B4-BE49-F238E27FC236}">
                      <a16:creationId xmlns:a16="http://schemas.microsoft.com/office/drawing/2014/main" id="{F221D6E2-C328-A0A2-796B-C7B7B204FEEA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74" name="Ellipse 3790">
                  <a:extLst>
                    <a:ext uri="{FF2B5EF4-FFF2-40B4-BE49-F238E27FC236}">
                      <a16:creationId xmlns:a16="http://schemas.microsoft.com/office/drawing/2014/main" id="{381F2468-B521-E885-EA18-087E1CB48754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75" name="Ellipse 3791">
                  <a:extLst>
                    <a:ext uri="{FF2B5EF4-FFF2-40B4-BE49-F238E27FC236}">
                      <a16:creationId xmlns:a16="http://schemas.microsoft.com/office/drawing/2014/main" id="{2AE741C4-136D-4743-1660-562403974231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76" name="Ellipse 3792">
                  <a:extLst>
                    <a:ext uri="{FF2B5EF4-FFF2-40B4-BE49-F238E27FC236}">
                      <a16:creationId xmlns:a16="http://schemas.microsoft.com/office/drawing/2014/main" id="{815A9588-ED90-935A-975D-6E1FD03598FE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77" name="Ellipse 3793">
                  <a:extLst>
                    <a:ext uri="{FF2B5EF4-FFF2-40B4-BE49-F238E27FC236}">
                      <a16:creationId xmlns:a16="http://schemas.microsoft.com/office/drawing/2014/main" id="{C9332B0C-0D24-2E19-AE23-7146C7E909FE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78" name="Ellipse 3794">
                  <a:extLst>
                    <a:ext uri="{FF2B5EF4-FFF2-40B4-BE49-F238E27FC236}">
                      <a16:creationId xmlns:a16="http://schemas.microsoft.com/office/drawing/2014/main" id="{0D2C75B2-0E5A-B073-496F-364BBB9F8708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79" name="Ellipse 3795">
                  <a:extLst>
                    <a:ext uri="{FF2B5EF4-FFF2-40B4-BE49-F238E27FC236}">
                      <a16:creationId xmlns:a16="http://schemas.microsoft.com/office/drawing/2014/main" id="{20445B45-6EFA-22B0-6D8F-697F81938A98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80" name="Ellipse 3796">
                  <a:extLst>
                    <a:ext uri="{FF2B5EF4-FFF2-40B4-BE49-F238E27FC236}">
                      <a16:creationId xmlns:a16="http://schemas.microsoft.com/office/drawing/2014/main" id="{F0F1E119-7A8D-46A9-E37C-CD993300AAE2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81" name="Ellipse 3797">
                  <a:extLst>
                    <a:ext uri="{FF2B5EF4-FFF2-40B4-BE49-F238E27FC236}">
                      <a16:creationId xmlns:a16="http://schemas.microsoft.com/office/drawing/2014/main" id="{564BA3BF-C3A6-1F89-647F-1A6FF400110B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82" name="Ellipse 3798">
                  <a:extLst>
                    <a:ext uri="{FF2B5EF4-FFF2-40B4-BE49-F238E27FC236}">
                      <a16:creationId xmlns:a16="http://schemas.microsoft.com/office/drawing/2014/main" id="{44942F60-24D2-C422-B410-FA6CA0DAFB98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83" name="Ellipse 3799">
                  <a:extLst>
                    <a:ext uri="{FF2B5EF4-FFF2-40B4-BE49-F238E27FC236}">
                      <a16:creationId xmlns:a16="http://schemas.microsoft.com/office/drawing/2014/main" id="{9A41F822-057C-0824-FE7C-7C5321F07640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157" name="L-Schale">
                <a:extLst>
                  <a:ext uri="{FF2B5EF4-FFF2-40B4-BE49-F238E27FC236}">
                    <a16:creationId xmlns:a16="http://schemas.microsoft.com/office/drawing/2014/main" id="{765ABBF6-6B41-7DA4-5C5A-936CE560DD8A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58" name="M-Schale">
                <a:extLst>
                  <a:ext uri="{FF2B5EF4-FFF2-40B4-BE49-F238E27FC236}">
                    <a16:creationId xmlns:a16="http://schemas.microsoft.com/office/drawing/2014/main" id="{CF5C8EBF-8D45-0BED-4DEF-D220207B9E9A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19" name="Gruppieren 5118">
              <a:extLst>
                <a:ext uri="{FF2B5EF4-FFF2-40B4-BE49-F238E27FC236}">
                  <a16:creationId xmlns:a16="http://schemas.microsoft.com/office/drawing/2014/main" id="{08FC098B-6DC2-2F93-C8F4-E175131B7087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5153" name="Ellipse 3769">
                <a:extLst>
                  <a:ext uri="{FF2B5EF4-FFF2-40B4-BE49-F238E27FC236}">
                    <a16:creationId xmlns:a16="http://schemas.microsoft.com/office/drawing/2014/main" id="{DB358BF6-054F-8731-C382-C737F031B67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54" name="Minuszeichen 3770">
                <a:extLst>
                  <a:ext uri="{FF2B5EF4-FFF2-40B4-BE49-F238E27FC236}">
                    <a16:creationId xmlns:a16="http://schemas.microsoft.com/office/drawing/2014/main" id="{0E16AAF4-94EC-064F-6301-FE027EA53E1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0" name="Gruppieren 5119">
              <a:extLst>
                <a:ext uri="{FF2B5EF4-FFF2-40B4-BE49-F238E27FC236}">
                  <a16:creationId xmlns:a16="http://schemas.microsoft.com/office/drawing/2014/main" id="{C511965E-43E4-01A4-60DD-D9C3C18E9CB8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5151" name="Ellipse 3767">
                <a:extLst>
                  <a:ext uri="{FF2B5EF4-FFF2-40B4-BE49-F238E27FC236}">
                    <a16:creationId xmlns:a16="http://schemas.microsoft.com/office/drawing/2014/main" id="{5CF90F84-2917-FB6D-D8F2-173F194AB93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52" name="Minuszeichen 3768">
                <a:extLst>
                  <a:ext uri="{FF2B5EF4-FFF2-40B4-BE49-F238E27FC236}">
                    <a16:creationId xmlns:a16="http://schemas.microsoft.com/office/drawing/2014/main" id="{34166962-61B6-DE66-85AB-070B5E5E729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1" name="Gruppieren 5120">
              <a:extLst>
                <a:ext uri="{FF2B5EF4-FFF2-40B4-BE49-F238E27FC236}">
                  <a16:creationId xmlns:a16="http://schemas.microsoft.com/office/drawing/2014/main" id="{551BDCB5-E7F8-8407-3345-29591D5B3CDA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5149" name="Ellipse 3765">
                <a:extLst>
                  <a:ext uri="{FF2B5EF4-FFF2-40B4-BE49-F238E27FC236}">
                    <a16:creationId xmlns:a16="http://schemas.microsoft.com/office/drawing/2014/main" id="{B149E648-C527-2650-2E08-4E44AD80BC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50" name="Minuszeichen 3766">
                <a:extLst>
                  <a:ext uri="{FF2B5EF4-FFF2-40B4-BE49-F238E27FC236}">
                    <a16:creationId xmlns:a16="http://schemas.microsoft.com/office/drawing/2014/main" id="{7EBD4E97-9629-6B99-22B9-A5BC228F4AE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2" name="Gruppieren 5121">
              <a:extLst>
                <a:ext uri="{FF2B5EF4-FFF2-40B4-BE49-F238E27FC236}">
                  <a16:creationId xmlns:a16="http://schemas.microsoft.com/office/drawing/2014/main" id="{199F533B-6D1F-911B-F39D-EF353ADF18BC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5147" name="Ellipse 3763">
                <a:extLst>
                  <a:ext uri="{FF2B5EF4-FFF2-40B4-BE49-F238E27FC236}">
                    <a16:creationId xmlns:a16="http://schemas.microsoft.com/office/drawing/2014/main" id="{5917533D-192F-7698-F15D-E1E6CB60521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48" name="Minuszeichen 3764">
                <a:extLst>
                  <a:ext uri="{FF2B5EF4-FFF2-40B4-BE49-F238E27FC236}">
                    <a16:creationId xmlns:a16="http://schemas.microsoft.com/office/drawing/2014/main" id="{D33354B7-2AB5-A896-4BE2-C1D07589EB2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3" name="Gruppieren 5122">
              <a:extLst>
                <a:ext uri="{FF2B5EF4-FFF2-40B4-BE49-F238E27FC236}">
                  <a16:creationId xmlns:a16="http://schemas.microsoft.com/office/drawing/2014/main" id="{748A73F8-83AC-6BAC-2424-65FB859AA376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5145" name="Ellipse 3761">
                <a:extLst>
                  <a:ext uri="{FF2B5EF4-FFF2-40B4-BE49-F238E27FC236}">
                    <a16:creationId xmlns:a16="http://schemas.microsoft.com/office/drawing/2014/main" id="{D6E9522C-E18C-3C89-A868-7248DEF8FB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46" name="Minuszeichen 3762">
                <a:extLst>
                  <a:ext uri="{FF2B5EF4-FFF2-40B4-BE49-F238E27FC236}">
                    <a16:creationId xmlns:a16="http://schemas.microsoft.com/office/drawing/2014/main" id="{B4C87298-A018-A773-AA0D-B2FCE09CA0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4" name="Gruppieren 5123">
              <a:extLst>
                <a:ext uri="{FF2B5EF4-FFF2-40B4-BE49-F238E27FC236}">
                  <a16:creationId xmlns:a16="http://schemas.microsoft.com/office/drawing/2014/main" id="{3BA3E66A-5D33-53C9-EFF5-92DDFCB4C88C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5143" name="Ellipse 3759">
                <a:extLst>
                  <a:ext uri="{FF2B5EF4-FFF2-40B4-BE49-F238E27FC236}">
                    <a16:creationId xmlns:a16="http://schemas.microsoft.com/office/drawing/2014/main" id="{9EA98377-38EA-06FE-2632-C59A4986EF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44" name="Minuszeichen 3760">
                <a:extLst>
                  <a:ext uri="{FF2B5EF4-FFF2-40B4-BE49-F238E27FC236}">
                    <a16:creationId xmlns:a16="http://schemas.microsoft.com/office/drawing/2014/main" id="{510F4EB0-42FE-0998-5774-4A5890C6233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5" name="Gruppieren 5124">
              <a:extLst>
                <a:ext uri="{FF2B5EF4-FFF2-40B4-BE49-F238E27FC236}">
                  <a16:creationId xmlns:a16="http://schemas.microsoft.com/office/drawing/2014/main" id="{E966EDC1-76E9-6930-2E8C-9854BA563932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5141" name="Ellipse 3757">
                <a:extLst>
                  <a:ext uri="{FF2B5EF4-FFF2-40B4-BE49-F238E27FC236}">
                    <a16:creationId xmlns:a16="http://schemas.microsoft.com/office/drawing/2014/main" id="{46118080-0F01-5D3F-5A18-35ACC8C387A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42" name="Minuszeichen 3758">
                <a:extLst>
                  <a:ext uri="{FF2B5EF4-FFF2-40B4-BE49-F238E27FC236}">
                    <a16:creationId xmlns:a16="http://schemas.microsoft.com/office/drawing/2014/main" id="{91D494BD-CAA4-2633-0001-65649468FAD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6" name="Gruppieren 5125">
              <a:extLst>
                <a:ext uri="{FF2B5EF4-FFF2-40B4-BE49-F238E27FC236}">
                  <a16:creationId xmlns:a16="http://schemas.microsoft.com/office/drawing/2014/main" id="{20C43A9C-9CCF-96E8-D4DC-1714DE5D4D9E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5139" name="Ellipse 3755">
                <a:extLst>
                  <a:ext uri="{FF2B5EF4-FFF2-40B4-BE49-F238E27FC236}">
                    <a16:creationId xmlns:a16="http://schemas.microsoft.com/office/drawing/2014/main" id="{1188F07C-BED2-9FF3-2687-F768A8D3E3A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40" name="Minuszeichen 3756">
                <a:extLst>
                  <a:ext uri="{FF2B5EF4-FFF2-40B4-BE49-F238E27FC236}">
                    <a16:creationId xmlns:a16="http://schemas.microsoft.com/office/drawing/2014/main" id="{AA132374-EB32-2CC5-DB7C-1967D00D60B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7" name="Gruppieren 5126">
              <a:extLst>
                <a:ext uri="{FF2B5EF4-FFF2-40B4-BE49-F238E27FC236}">
                  <a16:creationId xmlns:a16="http://schemas.microsoft.com/office/drawing/2014/main" id="{F536AC9E-E2FF-0FE9-1E69-608A71297869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5137" name="Ellipse 3753">
                <a:extLst>
                  <a:ext uri="{FF2B5EF4-FFF2-40B4-BE49-F238E27FC236}">
                    <a16:creationId xmlns:a16="http://schemas.microsoft.com/office/drawing/2014/main" id="{E4B8DBE1-C106-C7D0-26B1-5CBA205DFEC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38" name="Minuszeichen 3754">
                <a:extLst>
                  <a:ext uri="{FF2B5EF4-FFF2-40B4-BE49-F238E27FC236}">
                    <a16:creationId xmlns:a16="http://schemas.microsoft.com/office/drawing/2014/main" id="{4EE7DF8D-D283-F5EF-4856-68A981AC913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8" name="Gruppieren 5127">
              <a:extLst>
                <a:ext uri="{FF2B5EF4-FFF2-40B4-BE49-F238E27FC236}">
                  <a16:creationId xmlns:a16="http://schemas.microsoft.com/office/drawing/2014/main" id="{7150CABF-4956-AB6D-5EC7-F44F9FF9F6A7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5135" name="Ellipse 3751">
                <a:extLst>
                  <a:ext uri="{FF2B5EF4-FFF2-40B4-BE49-F238E27FC236}">
                    <a16:creationId xmlns:a16="http://schemas.microsoft.com/office/drawing/2014/main" id="{9DC6AD8B-8F30-947B-54EC-35829F7E1CA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36" name="Minuszeichen 3752">
                <a:extLst>
                  <a:ext uri="{FF2B5EF4-FFF2-40B4-BE49-F238E27FC236}">
                    <a16:creationId xmlns:a16="http://schemas.microsoft.com/office/drawing/2014/main" id="{B5560FDD-F5DD-6560-513E-AE8BB9C7AFD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9" name="Gruppieren 5128">
              <a:extLst>
                <a:ext uri="{FF2B5EF4-FFF2-40B4-BE49-F238E27FC236}">
                  <a16:creationId xmlns:a16="http://schemas.microsoft.com/office/drawing/2014/main" id="{82010A8C-644A-D5E7-F84C-586E1319EA9C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5133" name="Ellipse 3749">
                <a:extLst>
                  <a:ext uri="{FF2B5EF4-FFF2-40B4-BE49-F238E27FC236}">
                    <a16:creationId xmlns:a16="http://schemas.microsoft.com/office/drawing/2014/main" id="{98BDB197-3581-C47F-0AB8-B4747D29C21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34" name="Minuszeichen 3750">
                <a:extLst>
                  <a:ext uri="{FF2B5EF4-FFF2-40B4-BE49-F238E27FC236}">
                    <a16:creationId xmlns:a16="http://schemas.microsoft.com/office/drawing/2014/main" id="{4D8A8736-9C5F-8018-1B90-772C5BE977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30" name="Gruppieren 5129">
              <a:extLst>
                <a:ext uri="{FF2B5EF4-FFF2-40B4-BE49-F238E27FC236}">
                  <a16:creationId xmlns:a16="http://schemas.microsoft.com/office/drawing/2014/main" id="{DB8C73FE-B8AF-1E95-9943-29E1F2C50686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5131" name="Ellipse 3747">
                <a:extLst>
                  <a:ext uri="{FF2B5EF4-FFF2-40B4-BE49-F238E27FC236}">
                    <a16:creationId xmlns:a16="http://schemas.microsoft.com/office/drawing/2014/main" id="{C0C68AC7-F2D3-4FAB-C18C-B8E8A8FD312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32" name="Minuszeichen 3748">
                <a:extLst>
                  <a:ext uri="{FF2B5EF4-FFF2-40B4-BE49-F238E27FC236}">
                    <a16:creationId xmlns:a16="http://schemas.microsoft.com/office/drawing/2014/main" id="{9C07E40B-0E42-48F0-4D5D-6B20779719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208" name="Gruppieren 5207">
            <a:extLst>
              <a:ext uri="{FF2B5EF4-FFF2-40B4-BE49-F238E27FC236}">
                <a16:creationId xmlns:a16="http://schemas.microsoft.com/office/drawing/2014/main" id="{7D00B8B6-2F25-253E-D946-A6FF0F0F79D5}"/>
              </a:ext>
            </a:extLst>
          </p:cNvPr>
          <p:cNvGrpSpPr>
            <a:grpSpLocks noChangeAspect="1"/>
          </p:cNvGrpSpPr>
          <p:nvPr/>
        </p:nvGrpSpPr>
        <p:grpSpPr>
          <a:xfrm>
            <a:off x="6721289" y="3235910"/>
            <a:ext cx="944149" cy="979578"/>
            <a:chOff x="3576000" y="816426"/>
            <a:chExt cx="5040000" cy="5229127"/>
          </a:xfrm>
        </p:grpSpPr>
        <p:grpSp>
          <p:nvGrpSpPr>
            <p:cNvPr id="5209" name="Magnesium ohne e-">
              <a:extLst>
                <a:ext uri="{FF2B5EF4-FFF2-40B4-BE49-F238E27FC236}">
                  <a16:creationId xmlns:a16="http://schemas.microsoft.com/office/drawing/2014/main" id="{76DABB18-D7B0-F61C-6680-CF38C2E62893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5246" name="K-Schale">
                <a:extLst>
                  <a:ext uri="{FF2B5EF4-FFF2-40B4-BE49-F238E27FC236}">
                    <a16:creationId xmlns:a16="http://schemas.microsoft.com/office/drawing/2014/main" id="{37A158C8-9CD2-9AEF-A6C0-953E5C343FAC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247" name="Atomkern mit Protonen und Neutronen">
                <a:extLst>
                  <a:ext uri="{FF2B5EF4-FFF2-40B4-BE49-F238E27FC236}">
                    <a16:creationId xmlns:a16="http://schemas.microsoft.com/office/drawing/2014/main" id="{90E967F7-2972-B586-1AB2-37919DA276CB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5250" name="Atomkern">
                  <a:extLst>
                    <a:ext uri="{FF2B5EF4-FFF2-40B4-BE49-F238E27FC236}">
                      <a16:creationId xmlns:a16="http://schemas.microsoft.com/office/drawing/2014/main" id="{E22639A2-BC28-A0D0-A8E5-1BAED4EFDCAC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5251" name="Gruppieren 5250">
                  <a:extLst>
                    <a:ext uri="{FF2B5EF4-FFF2-40B4-BE49-F238E27FC236}">
                      <a16:creationId xmlns:a16="http://schemas.microsoft.com/office/drawing/2014/main" id="{43C03555-87D0-1D1A-1A60-FAD9A0ABAC4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97" name="Ellipse 3913">
                    <a:extLst>
                      <a:ext uri="{FF2B5EF4-FFF2-40B4-BE49-F238E27FC236}">
                        <a16:creationId xmlns:a16="http://schemas.microsoft.com/office/drawing/2014/main" id="{F530786B-0515-B46B-CA19-A5403DE0A9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98" name="Additionszeichen 3914">
                    <a:extLst>
                      <a:ext uri="{FF2B5EF4-FFF2-40B4-BE49-F238E27FC236}">
                        <a16:creationId xmlns:a16="http://schemas.microsoft.com/office/drawing/2014/main" id="{E4A2AAA2-C8D0-B2A9-5534-9819CADBA6C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52" name="Gruppieren 5251">
                  <a:extLst>
                    <a:ext uri="{FF2B5EF4-FFF2-40B4-BE49-F238E27FC236}">
                      <a16:creationId xmlns:a16="http://schemas.microsoft.com/office/drawing/2014/main" id="{C8074E9B-D0B1-BA37-BCA7-8C7D755A525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95" name="Ellipse 3911">
                    <a:extLst>
                      <a:ext uri="{FF2B5EF4-FFF2-40B4-BE49-F238E27FC236}">
                        <a16:creationId xmlns:a16="http://schemas.microsoft.com/office/drawing/2014/main" id="{B3EB2618-F5B8-F3F5-D778-9D9CE9470F8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96" name="Additionszeichen 3912">
                    <a:extLst>
                      <a:ext uri="{FF2B5EF4-FFF2-40B4-BE49-F238E27FC236}">
                        <a16:creationId xmlns:a16="http://schemas.microsoft.com/office/drawing/2014/main" id="{8058F427-DD68-13A7-A7A1-25D624E9755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53" name="Gruppieren 5252">
                  <a:extLst>
                    <a:ext uri="{FF2B5EF4-FFF2-40B4-BE49-F238E27FC236}">
                      <a16:creationId xmlns:a16="http://schemas.microsoft.com/office/drawing/2014/main" id="{CFABF5BE-EDE3-9AEC-E442-F2D77C14CB4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93" name="Ellipse 3909">
                    <a:extLst>
                      <a:ext uri="{FF2B5EF4-FFF2-40B4-BE49-F238E27FC236}">
                        <a16:creationId xmlns:a16="http://schemas.microsoft.com/office/drawing/2014/main" id="{4E88A60B-DF93-DE05-C3BC-18EBEDB84DE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94" name="Additionszeichen 3910">
                    <a:extLst>
                      <a:ext uri="{FF2B5EF4-FFF2-40B4-BE49-F238E27FC236}">
                        <a16:creationId xmlns:a16="http://schemas.microsoft.com/office/drawing/2014/main" id="{0BC8AD53-359C-DEAA-2325-27DE191BC29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54" name="Gruppieren 5253">
                  <a:extLst>
                    <a:ext uri="{FF2B5EF4-FFF2-40B4-BE49-F238E27FC236}">
                      <a16:creationId xmlns:a16="http://schemas.microsoft.com/office/drawing/2014/main" id="{C51C7A38-3819-4990-CC95-E64FD240C63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91" name="Ellipse 3907">
                    <a:extLst>
                      <a:ext uri="{FF2B5EF4-FFF2-40B4-BE49-F238E27FC236}">
                        <a16:creationId xmlns:a16="http://schemas.microsoft.com/office/drawing/2014/main" id="{647355D4-7D3D-1FF6-EA38-69F8A98E007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92" name="Additionszeichen 3908">
                    <a:extLst>
                      <a:ext uri="{FF2B5EF4-FFF2-40B4-BE49-F238E27FC236}">
                        <a16:creationId xmlns:a16="http://schemas.microsoft.com/office/drawing/2014/main" id="{35BBF7C3-F531-33DE-8302-E69AB04663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55" name="Gruppieren 5254">
                  <a:extLst>
                    <a:ext uri="{FF2B5EF4-FFF2-40B4-BE49-F238E27FC236}">
                      <a16:creationId xmlns:a16="http://schemas.microsoft.com/office/drawing/2014/main" id="{002F019A-A3BD-AAB4-45FF-E164ACCD543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89" name="Ellipse 3905">
                    <a:extLst>
                      <a:ext uri="{FF2B5EF4-FFF2-40B4-BE49-F238E27FC236}">
                        <a16:creationId xmlns:a16="http://schemas.microsoft.com/office/drawing/2014/main" id="{CDD244C4-6AFD-D8B6-A5E2-6B72502112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90" name="Additionszeichen 3906">
                    <a:extLst>
                      <a:ext uri="{FF2B5EF4-FFF2-40B4-BE49-F238E27FC236}">
                        <a16:creationId xmlns:a16="http://schemas.microsoft.com/office/drawing/2014/main" id="{FE2223F9-4792-4DAB-6075-C3D538AD722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56" name="Gruppieren 5255">
                  <a:extLst>
                    <a:ext uri="{FF2B5EF4-FFF2-40B4-BE49-F238E27FC236}">
                      <a16:creationId xmlns:a16="http://schemas.microsoft.com/office/drawing/2014/main" id="{2801E74E-DD40-9593-2D1C-BEC9F628E9D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87" name="Ellipse 3903">
                    <a:extLst>
                      <a:ext uri="{FF2B5EF4-FFF2-40B4-BE49-F238E27FC236}">
                        <a16:creationId xmlns:a16="http://schemas.microsoft.com/office/drawing/2014/main" id="{92BA9ADA-E654-4AE6-FDA1-0C96BCDF20D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88" name="Additionszeichen 3904">
                    <a:extLst>
                      <a:ext uri="{FF2B5EF4-FFF2-40B4-BE49-F238E27FC236}">
                        <a16:creationId xmlns:a16="http://schemas.microsoft.com/office/drawing/2014/main" id="{FA9D3433-EE94-1FF7-EDA7-3D0FCB20D8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57" name="Gruppieren 5256">
                  <a:extLst>
                    <a:ext uri="{FF2B5EF4-FFF2-40B4-BE49-F238E27FC236}">
                      <a16:creationId xmlns:a16="http://schemas.microsoft.com/office/drawing/2014/main" id="{E8EDF303-1F59-C174-4CE7-3FA9B5CD8BF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85" name="Ellipse 3901">
                    <a:extLst>
                      <a:ext uri="{FF2B5EF4-FFF2-40B4-BE49-F238E27FC236}">
                        <a16:creationId xmlns:a16="http://schemas.microsoft.com/office/drawing/2014/main" id="{8EC1840B-FF3A-3724-0881-8A8AE0B563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86" name="Additionszeichen 3902">
                    <a:extLst>
                      <a:ext uri="{FF2B5EF4-FFF2-40B4-BE49-F238E27FC236}">
                        <a16:creationId xmlns:a16="http://schemas.microsoft.com/office/drawing/2014/main" id="{EC6A4FA5-E13D-FDD0-5B62-3BE1468292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58" name="Gruppieren 5257">
                  <a:extLst>
                    <a:ext uri="{FF2B5EF4-FFF2-40B4-BE49-F238E27FC236}">
                      <a16:creationId xmlns:a16="http://schemas.microsoft.com/office/drawing/2014/main" id="{D8C21ECF-D3CD-209A-34A4-8DB5858405A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83" name="Ellipse 3899">
                    <a:extLst>
                      <a:ext uri="{FF2B5EF4-FFF2-40B4-BE49-F238E27FC236}">
                        <a16:creationId xmlns:a16="http://schemas.microsoft.com/office/drawing/2014/main" id="{48269404-8F43-5DBB-087C-F0DD3F17C76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84" name="Additionszeichen 3900">
                    <a:extLst>
                      <a:ext uri="{FF2B5EF4-FFF2-40B4-BE49-F238E27FC236}">
                        <a16:creationId xmlns:a16="http://schemas.microsoft.com/office/drawing/2014/main" id="{A2A319E7-563D-7FA8-CEAE-EF8CF509294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59" name="Gruppieren 5258">
                  <a:extLst>
                    <a:ext uri="{FF2B5EF4-FFF2-40B4-BE49-F238E27FC236}">
                      <a16:creationId xmlns:a16="http://schemas.microsoft.com/office/drawing/2014/main" id="{D13F34F2-09FA-1574-4F2C-99E2A48873E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81" name="Ellipse 3897">
                    <a:extLst>
                      <a:ext uri="{FF2B5EF4-FFF2-40B4-BE49-F238E27FC236}">
                        <a16:creationId xmlns:a16="http://schemas.microsoft.com/office/drawing/2014/main" id="{2CC1A93C-12D5-266D-5BA2-E1B99F5B29B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82" name="Additionszeichen 3898">
                    <a:extLst>
                      <a:ext uri="{FF2B5EF4-FFF2-40B4-BE49-F238E27FC236}">
                        <a16:creationId xmlns:a16="http://schemas.microsoft.com/office/drawing/2014/main" id="{2F576E8E-AECF-CEA4-B486-ECD81C9FBF7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60" name="Gruppieren 5259">
                  <a:extLst>
                    <a:ext uri="{FF2B5EF4-FFF2-40B4-BE49-F238E27FC236}">
                      <a16:creationId xmlns:a16="http://schemas.microsoft.com/office/drawing/2014/main" id="{DDCF3E4E-41D0-F513-D6BA-9D3CEE1BAD2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79" name="Ellipse 3895">
                    <a:extLst>
                      <a:ext uri="{FF2B5EF4-FFF2-40B4-BE49-F238E27FC236}">
                        <a16:creationId xmlns:a16="http://schemas.microsoft.com/office/drawing/2014/main" id="{06909C42-F7FF-8127-7306-E27A6E313D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80" name="Additionszeichen 3896">
                    <a:extLst>
                      <a:ext uri="{FF2B5EF4-FFF2-40B4-BE49-F238E27FC236}">
                        <a16:creationId xmlns:a16="http://schemas.microsoft.com/office/drawing/2014/main" id="{F174553C-262F-DB65-2D59-55D4577C8AE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61" name="Gruppieren 5260">
                  <a:extLst>
                    <a:ext uri="{FF2B5EF4-FFF2-40B4-BE49-F238E27FC236}">
                      <a16:creationId xmlns:a16="http://schemas.microsoft.com/office/drawing/2014/main" id="{62C6C1BB-BE0C-1785-DDF1-7D343E69967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77" name="Ellipse 3893">
                    <a:extLst>
                      <a:ext uri="{FF2B5EF4-FFF2-40B4-BE49-F238E27FC236}">
                        <a16:creationId xmlns:a16="http://schemas.microsoft.com/office/drawing/2014/main" id="{7304912E-9652-A5B3-9343-3C26E5D8604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78" name="Additionszeichen 3894">
                    <a:extLst>
                      <a:ext uri="{FF2B5EF4-FFF2-40B4-BE49-F238E27FC236}">
                        <a16:creationId xmlns:a16="http://schemas.microsoft.com/office/drawing/2014/main" id="{ACD2991C-7F8D-CBCB-9640-FA231509BA9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62" name="Gruppieren 5261">
                  <a:extLst>
                    <a:ext uri="{FF2B5EF4-FFF2-40B4-BE49-F238E27FC236}">
                      <a16:creationId xmlns:a16="http://schemas.microsoft.com/office/drawing/2014/main" id="{3C7676F8-4070-BEBF-F156-B9CFA254E7B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75" name="Ellipse 3891">
                    <a:extLst>
                      <a:ext uri="{FF2B5EF4-FFF2-40B4-BE49-F238E27FC236}">
                        <a16:creationId xmlns:a16="http://schemas.microsoft.com/office/drawing/2014/main" id="{1CF61199-ADE5-1DDB-9A20-C2CA32E62C8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76" name="Additionszeichen 3892">
                    <a:extLst>
                      <a:ext uri="{FF2B5EF4-FFF2-40B4-BE49-F238E27FC236}">
                        <a16:creationId xmlns:a16="http://schemas.microsoft.com/office/drawing/2014/main" id="{4CB63F65-C255-D7F0-5197-5361D43830C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5263" name="Ellipse 3879">
                  <a:extLst>
                    <a:ext uri="{FF2B5EF4-FFF2-40B4-BE49-F238E27FC236}">
                      <a16:creationId xmlns:a16="http://schemas.microsoft.com/office/drawing/2014/main" id="{622E439D-453F-2D12-F61A-3D10157B90F3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4" name="Ellipse 3880">
                  <a:extLst>
                    <a:ext uri="{FF2B5EF4-FFF2-40B4-BE49-F238E27FC236}">
                      <a16:creationId xmlns:a16="http://schemas.microsoft.com/office/drawing/2014/main" id="{80CBC159-4D11-4774-5081-514EC88C3A0B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5" name="Ellipse 3881">
                  <a:extLst>
                    <a:ext uri="{FF2B5EF4-FFF2-40B4-BE49-F238E27FC236}">
                      <a16:creationId xmlns:a16="http://schemas.microsoft.com/office/drawing/2014/main" id="{5F99517C-5579-FB74-36ED-677F06994AB1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6" name="Ellipse 3882">
                  <a:extLst>
                    <a:ext uri="{FF2B5EF4-FFF2-40B4-BE49-F238E27FC236}">
                      <a16:creationId xmlns:a16="http://schemas.microsoft.com/office/drawing/2014/main" id="{D48A87C5-B474-254D-7890-4ADCBBCFAB9C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7" name="Ellipse 3883">
                  <a:extLst>
                    <a:ext uri="{FF2B5EF4-FFF2-40B4-BE49-F238E27FC236}">
                      <a16:creationId xmlns:a16="http://schemas.microsoft.com/office/drawing/2014/main" id="{C9196B6A-6F29-015E-93D2-ED8919B05F51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8" name="Ellipse 3884">
                  <a:extLst>
                    <a:ext uri="{FF2B5EF4-FFF2-40B4-BE49-F238E27FC236}">
                      <a16:creationId xmlns:a16="http://schemas.microsoft.com/office/drawing/2014/main" id="{C9813CA3-6AEA-1C17-30D4-6BBFB9B6804C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9" name="Ellipse 3885">
                  <a:extLst>
                    <a:ext uri="{FF2B5EF4-FFF2-40B4-BE49-F238E27FC236}">
                      <a16:creationId xmlns:a16="http://schemas.microsoft.com/office/drawing/2014/main" id="{A3B303F6-4F4F-BC51-F02A-B10DF2932E37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0" name="Ellipse 3886">
                  <a:extLst>
                    <a:ext uri="{FF2B5EF4-FFF2-40B4-BE49-F238E27FC236}">
                      <a16:creationId xmlns:a16="http://schemas.microsoft.com/office/drawing/2014/main" id="{4FE8E0AF-7B93-2874-2C64-5645694D9C3E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1" name="Ellipse 3887">
                  <a:extLst>
                    <a:ext uri="{FF2B5EF4-FFF2-40B4-BE49-F238E27FC236}">
                      <a16:creationId xmlns:a16="http://schemas.microsoft.com/office/drawing/2014/main" id="{7876B29D-2B8E-2C1A-B273-FAC56B4987F1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2" name="Ellipse 3888">
                  <a:extLst>
                    <a:ext uri="{FF2B5EF4-FFF2-40B4-BE49-F238E27FC236}">
                      <a16:creationId xmlns:a16="http://schemas.microsoft.com/office/drawing/2014/main" id="{276D2A6F-CB79-14CF-520A-32961BF32DC3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3" name="Ellipse 3889">
                  <a:extLst>
                    <a:ext uri="{FF2B5EF4-FFF2-40B4-BE49-F238E27FC236}">
                      <a16:creationId xmlns:a16="http://schemas.microsoft.com/office/drawing/2014/main" id="{09CA79B2-6CAF-E74E-9DC5-5FE0100309C2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4" name="Ellipse 3890">
                  <a:extLst>
                    <a:ext uri="{FF2B5EF4-FFF2-40B4-BE49-F238E27FC236}">
                      <a16:creationId xmlns:a16="http://schemas.microsoft.com/office/drawing/2014/main" id="{353C7872-8157-F479-07D6-1EEA1B41AE6F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248" name="L-Schale">
                <a:extLst>
                  <a:ext uri="{FF2B5EF4-FFF2-40B4-BE49-F238E27FC236}">
                    <a16:creationId xmlns:a16="http://schemas.microsoft.com/office/drawing/2014/main" id="{1BF0ED1F-941E-2F55-7E2A-FE2E09A3DCBD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49" name="M-Schale">
                <a:extLst>
                  <a:ext uri="{FF2B5EF4-FFF2-40B4-BE49-F238E27FC236}">
                    <a16:creationId xmlns:a16="http://schemas.microsoft.com/office/drawing/2014/main" id="{535A6E9E-9E28-C53E-300F-ABDC9FCEE664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0" name="Gruppieren 5209">
              <a:extLst>
                <a:ext uri="{FF2B5EF4-FFF2-40B4-BE49-F238E27FC236}">
                  <a16:creationId xmlns:a16="http://schemas.microsoft.com/office/drawing/2014/main" id="{1AC3EEA6-9DEE-C8DC-F130-FCD53C335734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5244" name="Ellipse 3860">
                <a:extLst>
                  <a:ext uri="{FF2B5EF4-FFF2-40B4-BE49-F238E27FC236}">
                    <a16:creationId xmlns:a16="http://schemas.microsoft.com/office/drawing/2014/main" id="{20B45B9C-D78B-8EEB-75BC-60DD5BA5397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45" name="Minuszeichen 3861">
                <a:extLst>
                  <a:ext uri="{FF2B5EF4-FFF2-40B4-BE49-F238E27FC236}">
                    <a16:creationId xmlns:a16="http://schemas.microsoft.com/office/drawing/2014/main" id="{9B2D3EE8-3BD2-A792-A4B1-C4573D1669E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1" name="Gruppieren 5210">
              <a:extLst>
                <a:ext uri="{FF2B5EF4-FFF2-40B4-BE49-F238E27FC236}">
                  <a16:creationId xmlns:a16="http://schemas.microsoft.com/office/drawing/2014/main" id="{211CDD3F-76A1-DCC8-C18F-152C444014C9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5242" name="Ellipse 3858">
                <a:extLst>
                  <a:ext uri="{FF2B5EF4-FFF2-40B4-BE49-F238E27FC236}">
                    <a16:creationId xmlns:a16="http://schemas.microsoft.com/office/drawing/2014/main" id="{29227B4A-8FF3-0B50-FCFE-371FEDF724D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43" name="Minuszeichen 3859">
                <a:extLst>
                  <a:ext uri="{FF2B5EF4-FFF2-40B4-BE49-F238E27FC236}">
                    <a16:creationId xmlns:a16="http://schemas.microsoft.com/office/drawing/2014/main" id="{3C2042DE-1A32-3A85-8574-2E388D1DF52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2" name="Gruppieren 5211">
              <a:extLst>
                <a:ext uri="{FF2B5EF4-FFF2-40B4-BE49-F238E27FC236}">
                  <a16:creationId xmlns:a16="http://schemas.microsoft.com/office/drawing/2014/main" id="{6B0B62D6-1540-8E61-94C7-D05CD11A0705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5240" name="Ellipse 3856">
                <a:extLst>
                  <a:ext uri="{FF2B5EF4-FFF2-40B4-BE49-F238E27FC236}">
                    <a16:creationId xmlns:a16="http://schemas.microsoft.com/office/drawing/2014/main" id="{877CA455-189D-A26E-64CC-64C7A4DE454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41" name="Minuszeichen 3857">
                <a:extLst>
                  <a:ext uri="{FF2B5EF4-FFF2-40B4-BE49-F238E27FC236}">
                    <a16:creationId xmlns:a16="http://schemas.microsoft.com/office/drawing/2014/main" id="{25142639-1687-C5DD-62CE-ABF0AAD5777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3" name="Gruppieren 5212">
              <a:extLst>
                <a:ext uri="{FF2B5EF4-FFF2-40B4-BE49-F238E27FC236}">
                  <a16:creationId xmlns:a16="http://schemas.microsoft.com/office/drawing/2014/main" id="{DE44708A-803A-8798-EDE0-974506A53E21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5238" name="Ellipse 3854">
                <a:extLst>
                  <a:ext uri="{FF2B5EF4-FFF2-40B4-BE49-F238E27FC236}">
                    <a16:creationId xmlns:a16="http://schemas.microsoft.com/office/drawing/2014/main" id="{B34113E1-9ECB-8A15-E594-CAA0B5129EA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39" name="Minuszeichen 3855">
                <a:extLst>
                  <a:ext uri="{FF2B5EF4-FFF2-40B4-BE49-F238E27FC236}">
                    <a16:creationId xmlns:a16="http://schemas.microsoft.com/office/drawing/2014/main" id="{6004ECCE-5E3C-8040-2945-FB873EED69C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4" name="Gruppieren 5213">
              <a:extLst>
                <a:ext uri="{FF2B5EF4-FFF2-40B4-BE49-F238E27FC236}">
                  <a16:creationId xmlns:a16="http://schemas.microsoft.com/office/drawing/2014/main" id="{E6FFDDDA-F88B-E350-A8DD-6928DA273224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5236" name="Ellipse 3852">
                <a:extLst>
                  <a:ext uri="{FF2B5EF4-FFF2-40B4-BE49-F238E27FC236}">
                    <a16:creationId xmlns:a16="http://schemas.microsoft.com/office/drawing/2014/main" id="{547C26FD-8FB6-67DB-0195-DBBD8C1DA72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37" name="Minuszeichen 3853">
                <a:extLst>
                  <a:ext uri="{FF2B5EF4-FFF2-40B4-BE49-F238E27FC236}">
                    <a16:creationId xmlns:a16="http://schemas.microsoft.com/office/drawing/2014/main" id="{1215CD89-19F9-5959-FF1E-AEE73B06557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5" name="Gruppieren 5214">
              <a:extLst>
                <a:ext uri="{FF2B5EF4-FFF2-40B4-BE49-F238E27FC236}">
                  <a16:creationId xmlns:a16="http://schemas.microsoft.com/office/drawing/2014/main" id="{BDE44599-F573-DB4A-1310-15B0598AA2DA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5234" name="Ellipse 3850">
                <a:extLst>
                  <a:ext uri="{FF2B5EF4-FFF2-40B4-BE49-F238E27FC236}">
                    <a16:creationId xmlns:a16="http://schemas.microsoft.com/office/drawing/2014/main" id="{7853B957-3B59-5237-7AD0-75F96B12F7B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35" name="Minuszeichen 3851">
                <a:extLst>
                  <a:ext uri="{FF2B5EF4-FFF2-40B4-BE49-F238E27FC236}">
                    <a16:creationId xmlns:a16="http://schemas.microsoft.com/office/drawing/2014/main" id="{07F8C9C0-471E-7C3B-D295-3F37D8D24A0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6" name="Gruppieren 5215">
              <a:extLst>
                <a:ext uri="{FF2B5EF4-FFF2-40B4-BE49-F238E27FC236}">
                  <a16:creationId xmlns:a16="http://schemas.microsoft.com/office/drawing/2014/main" id="{CB6030FF-2169-8CFA-7043-C0BD28B170FD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5232" name="Ellipse 3848">
                <a:extLst>
                  <a:ext uri="{FF2B5EF4-FFF2-40B4-BE49-F238E27FC236}">
                    <a16:creationId xmlns:a16="http://schemas.microsoft.com/office/drawing/2014/main" id="{83829334-B381-497C-33AD-343648E90B1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33" name="Minuszeichen 3849">
                <a:extLst>
                  <a:ext uri="{FF2B5EF4-FFF2-40B4-BE49-F238E27FC236}">
                    <a16:creationId xmlns:a16="http://schemas.microsoft.com/office/drawing/2014/main" id="{13FCDB19-3FB1-81D6-5C05-0ECEC0A7462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7" name="Gruppieren 5216">
              <a:extLst>
                <a:ext uri="{FF2B5EF4-FFF2-40B4-BE49-F238E27FC236}">
                  <a16:creationId xmlns:a16="http://schemas.microsoft.com/office/drawing/2014/main" id="{620C8F97-AC53-44B5-A3A2-94BD9D4E1CF6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5230" name="Ellipse 3846">
                <a:extLst>
                  <a:ext uri="{FF2B5EF4-FFF2-40B4-BE49-F238E27FC236}">
                    <a16:creationId xmlns:a16="http://schemas.microsoft.com/office/drawing/2014/main" id="{75F281BE-8E3A-F58C-2C53-3EED1DC9E56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31" name="Minuszeichen 3847">
                <a:extLst>
                  <a:ext uri="{FF2B5EF4-FFF2-40B4-BE49-F238E27FC236}">
                    <a16:creationId xmlns:a16="http://schemas.microsoft.com/office/drawing/2014/main" id="{78C0B047-979C-02E1-4DE2-56495EBEC8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8" name="Gruppieren 5217">
              <a:extLst>
                <a:ext uri="{FF2B5EF4-FFF2-40B4-BE49-F238E27FC236}">
                  <a16:creationId xmlns:a16="http://schemas.microsoft.com/office/drawing/2014/main" id="{1904CB85-F27D-2F74-20ED-83356F68384A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5228" name="Ellipse 3844">
                <a:extLst>
                  <a:ext uri="{FF2B5EF4-FFF2-40B4-BE49-F238E27FC236}">
                    <a16:creationId xmlns:a16="http://schemas.microsoft.com/office/drawing/2014/main" id="{0A67A50E-AA0C-52AE-8323-2D1FFBBDA59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29" name="Minuszeichen 3845">
                <a:extLst>
                  <a:ext uri="{FF2B5EF4-FFF2-40B4-BE49-F238E27FC236}">
                    <a16:creationId xmlns:a16="http://schemas.microsoft.com/office/drawing/2014/main" id="{AA533BB1-34D1-8882-37FE-DA9B3CD529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9" name="Gruppieren 5218">
              <a:extLst>
                <a:ext uri="{FF2B5EF4-FFF2-40B4-BE49-F238E27FC236}">
                  <a16:creationId xmlns:a16="http://schemas.microsoft.com/office/drawing/2014/main" id="{D990634C-BEA3-7861-A3F6-A6D7BA1CE3FA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5226" name="Ellipse 3842">
                <a:extLst>
                  <a:ext uri="{FF2B5EF4-FFF2-40B4-BE49-F238E27FC236}">
                    <a16:creationId xmlns:a16="http://schemas.microsoft.com/office/drawing/2014/main" id="{DFFC3551-EE19-15AE-E325-47F8A021222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27" name="Minuszeichen 3843">
                <a:extLst>
                  <a:ext uri="{FF2B5EF4-FFF2-40B4-BE49-F238E27FC236}">
                    <a16:creationId xmlns:a16="http://schemas.microsoft.com/office/drawing/2014/main" id="{627FF8F4-F642-4003-C07B-FE0A37D868F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20" name="Gruppieren 5219">
              <a:extLst>
                <a:ext uri="{FF2B5EF4-FFF2-40B4-BE49-F238E27FC236}">
                  <a16:creationId xmlns:a16="http://schemas.microsoft.com/office/drawing/2014/main" id="{C40EA081-BD15-87C7-6E71-2ED5589D2143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5224" name="Ellipse 3840">
                <a:extLst>
                  <a:ext uri="{FF2B5EF4-FFF2-40B4-BE49-F238E27FC236}">
                    <a16:creationId xmlns:a16="http://schemas.microsoft.com/office/drawing/2014/main" id="{6F6D9AF0-0BA8-21CF-2F64-0579DBE19EE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25" name="Minuszeichen 3841">
                <a:extLst>
                  <a:ext uri="{FF2B5EF4-FFF2-40B4-BE49-F238E27FC236}">
                    <a16:creationId xmlns:a16="http://schemas.microsoft.com/office/drawing/2014/main" id="{210F7FDC-897F-505A-B537-FB8E2FF8FAD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21" name="Gruppieren 5220">
              <a:extLst>
                <a:ext uri="{FF2B5EF4-FFF2-40B4-BE49-F238E27FC236}">
                  <a16:creationId xmlns:a16="http://schemas.microsoft.com/office/drawing/2014/main" id="{1DDB8B8F-8ABD-BD38-16E1-E3B29B83FCD5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5222" name="Ellipse 3838">
                <a:extLst>
                  <a:ext uri="{FF2B5EF4-FFF2-40B4-BE49-F238E27FC236}">
                    <a16:creationId xmlns:a16="http://schemas.microsoft.com/office/drawing/2014/main" id="{2DBBAFD4-B487-2A83-0C85-23ECA824DFD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23" name="Minuszeichen 3839">
                <a:extLst>
                  <a:ext uri="{FF2B5EF4-FFF2-40B4-BE49-F238E27FC236}">
                    <a16:creationId xmlns:a16="http://schemas.microsoft.com/office/drawing/2014/main" id="{E1A52AF8-0EFB-F3A1-B185-90F04D91358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299" name="Gruppieren 5298">
            <a:extLst>
              <a:ext uri="{FF2B5EF4-FFF2-40B4-BE49-F238E27FC236}">
                <a16:creationId xmlns:a16="http://schemas.microsoft.com/office/drawing/2014/main" id="{24E60E25-42AF-086D-190D-5E8A8CF9006A}"/>
              </a:ext>
            </a:extLst>
          </p:cNvPr>
          <p:cNvGrpSpPr>
            <a:grpSpLocks noChangeAspect="1"/>
          </p:cNvGrpSpPr>
          <p:nvPr/>
        </p:nvGrpSpPr>
        <p:grpSpPr>
          <a:xfrm>
            <a:off x="196559" y="3220897"/>
            <a:ext cx="944149" cy="979578"/>
            <a:chOff x="3576000" y="816426"/>
            <a:chExt cx="5040000" cy="5229127"/>
          </a:xfrm>
        </p:grpSpPr>
        <p:grpSp>
          <p:nvGrpSpPr>
            <p:cNvPr id="5300" name="Magnesium ohne e-">
              <a:extLst>
                <a:ext uri="{FF2B5EF4-FFF2-40B4-BE49-F238E27FC236}">
                  <a16:creationId xmlns:a16="http://schemas.microsoft.com/office/drawing/2014/main" id="{D93DC115-DF2B-79FE-AE0E-832D773E2ECB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5337" name="K-Schale">
                <a:extLst>
                  <a:ext uri="{FF2B5EF4-FFF2-40B4-BE49-F238E27FC236}">
                    <a16:creationId xmlns:a16="http://schemas.microsoft.com/office/drawing/2014/main" id="{6445629B-D4FA-E96A-2365-C5DD88072C1B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338" name="Atomkern mit Protonen und Neutronen">
                <a:extLst>
                  <a:ext uri="{FF2B5EF4-FFF2-40B4-BE49-F238E27FC236}">
                    <a16:creationId xmlns:a16="http://schemas.microsoft.com/office/drawing/2014/main" id="{B6CF1562-2160-F0C4-7E6E-020213D7D31F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5341" name="Atomkern">
                  <a:extLst>
                    <a:ext uri="{FF2B5EF4-FFF2-40B4-BE49-F238E27FC236}">
                      <a16:creationId xmlns:a16="http://schemas.microsoft.com/office/drawing/2014/main" id="{4300B2C5-53D6-BF47-C50F-375FBF5B2716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5342" name="Gruppieren 5341">
                  <a:extLst>
                    <a:ext uri="{FF2B5EF4-FFF2-40B4-BE49-F238E27FC236}">
                      <a16:creationId xmlns:a16="http://schemas.microsoft.com/office/drawing/2014/main" id="{12E11A03-D51F-3203-06A9-B7B05EB52B7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88" name="Ellipse 4277">
                    <a:extLst>
                      <a:ext uri="{FF2B5EF4-FFF2-40B4-BE49-F238E27FC236}">
                        <a16:creationId xmlns:a16="http://schemas.microsoft.com/office/drawing/2014/main" id="{EE9F2A1C-194E-29EE-EFE9-7720AE06D37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89" name="Additionszeichen 4278">
                    <a:extLst>
                      <a:ext uri="{FF2B5EF4-FFF2-40B4-BE49-F238E27FC236}">
                        <a16:creationId xmlns:a16="http://schemas.microsoft.com/office/drawing/2014/main" id="{202AE0D0-847E-0759-AC05-519BB3DC33A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43" name="Gruppieren 5342">
                  <a:extLst>
                    <a:ext uri="{FF2B5EF4-FFF2-40B4-BE49-F238E27FC236}">
                      <a16:creationId xmlns:a16="http://schemas.microsoft.com/office/drawing/2014/main" id="{02A44B63-8FC3-7DD2-DAF5-D9F4F61703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86" name="Ellipse 4275">
                    <a:extLst>
                      <a:ext uri="{FF2B5EF4-FFF2-40B4-BE49-F238E27FC236}">
                        <a16:creationId xmlns:a16="http://schemas.microsoft.com/office/drawing/2014/main" id="{3D42D412-4ECD-0534-3A5B-98D6C69AF36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87" name="Additionszeichen 4276">
                    <a:extLst>
                      <a:ext uri="{FF2B5EF4-FFF2-40B4-BE49-F238E27FC236}">
                        <a16:creationId xmlns:a16="http://schemas.microsoft.com/office/drawing/2014/main" id="{42D5C49D-43A8-119E-B80A-5C09179755D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44" name="Gruppieren 5343">
                  <a:extLst>
                    <a:ext uri="{FF2B5EF4-FFF2-40B4-BE49-F238E27FC236}">
                      <a16:creationId xmlns:a16="http://schemas.microsoft.com/office/drawing/2014/main" id="{3461BF71-EC88-A97F-3E46-9D1E8CB381C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84" name="Ellipse 4273">
                    <a:extLst>
                      <a:ext uri="{FF2B5EF4-FFF2-40B4-BE49-F238E27FC236}">
                        <a16:creationId xmlns:a16="http://schemas.microsoft.com/office/drawing/2014/main" id="{8B7B65A4-7758-4346-0855-846F09A2043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85" name="Additionszeichen 4274">
                    <a:extLst>
                      <a:ext uri="{FF2B5EF4-FFF2-40B4-BE49-F238E27FC236}">
                        <a16:creationId xmlns:a16="http://schemas.microsoft.com/office/drawing/2014/main" id="{E4E29457-A1BB-8AC6-6426-4E7674BDFFE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45" name="Gruppieren 5344">
                  <a:extLst>
                    <a:ext uri="{FF2B5EF4-FFF2-40B4-BE49-F238E27FC236}">
                      <a16:creationId xmlns:a16="http://schemas.microsoft.com/office/drawing/2014/main" id="{1599715A-69F6-4D5B-9224-B63BBA24F44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82" name="Ellipse 4271">
                    <a:extLst>
                      <a:ext uri="{FF2B5EF4-FFF2-40B4-BE49-F238E27FC236}">
                        <a16:creationId xmlns:a16="http://schemas.microsoft.com/office/drawing/2014/main" id="{8D3B1EDF-8ABC-584B-248F-B5E0CF00B7E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83" name="Additionszeichen 4272">
                    <a:extLst>
                      <a:ext uri="{FF2B5EF4-FFF2-40B4-BE49-F238E27FC236}">
                        <a16:creationId xmlns:a16="http://schemas.microsoft.com/office/drawing/2014/main" id="{C642F050-69FF-1933-4E8F-96BAB2B21E0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46" name="Gruppieren 5345">
                  <a:extLst>
                    <a:ext uri="{FF2B5EF4-FFF2-40B4-BE49-F238E27FC236}">
                      <a16:creationId xmlns:a16="http://schemas.microsoft.com/office/drawing/2014/main" id="{A5E60EB6-DB31-4238-E511-846B05F7319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80" name="Ellipse 4269">
                    <a:extLst>
                      <a:ext uri="{FF2B5EF4-FFF2-40B4-BE49-F238E27FC236}">
                        <a16:creationId xmlns:a16="http://schemas.microsoft.com/office/drawing/2014/main" id="{EB0A06B1-3F44-94FA-53F2-F0E9295D1F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81" name="Additionszeichen 4270">
                    <a:extLst>
                      <a:ext uri="{FF2B5EF4-FFF2-40B4-BE49-F238E27FC236}">
                        <a16:creationId xmlns:a16="http://schemas.microsoft.com/office/drawing/2014/main" id="{2C9A50E1-41CB-D211-0E27-FCACD306538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47" name="Gruppieren 5346">
                  <a:extLst>
                    <a:ext uri="{FF2B5EF4-FFF2-40B4-BE49-F238E27FC236}">
                      <a16:creationId xmlns:a16="http://schemas.microsoft.com/office/drawing/2014/main" id="{72C2A3EA-AF81-A981-82C3-DF4F5C0C672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78" name="Ellipse 4267">
                    <a:extLst>
                      <a:ext uri="{FF2B5EF4-FFF2-40B4-BE49-F238E27FC236}">
                        <a16:creationId xmlns:a16="http://schemas.microsoft.com/office/drawing/2014/main" id="{7A7BD722-8140-8E26-4F53-42A75B67F9F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79" name="Additionszeichen 4268">
                    <a:extLst>
                      <a:ext uri="{FF2B5EF4-FFF2-40B4-BE49-F238E27FC236}">
                        <a16:creationId xmlns:a16="http://schemas.microsoft.com/office/drawing/2014/main" id="{CCEB9318-1FCF-E33C-5A57-0345BF4B846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48" name="Gruppieren 5347">
                  <a:extLst>
                    <a:ext uri="{FF2B5EF4-FFF2-40B4-BE49-F238E27FC236}">
                      <a16:creationId xmlns:a16="http://schemas.microsoft.com/office/drawing/2014/main" id="{BE7127A8-B3EF-1D3D-5D87-62132DCA51C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76" name="Ellipse 4265">
                    <a:extLst>
                      <a:ext uri="{FF2B5EF4-FFF2-40B4-BE49-F238E27FC236}">
                        <a16:creationId xmlns:a16="http://schemas.microsoft.com/office/drawing/2014/main" id="{CE312202-ADB6-9C19-1A4F-B519FD0C672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77" name="Additionszeichen 4266">
                    <a:extLst>
                      <a:ext uri="{FF2B5EF4-FFF2-40B4-BE49-F238E27FC236}">
                        <a16:creationId xmlns:a16="http://schemas.microsoft.com/office/drawing/2014/main" id="{47509285-A9A0-743F-9399-9D3C6659833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49" name="Gruppieren 5348">
                  <a:extLst>
                    <a:ext uri="{FF2B5EF4-FFF2-40B4-BE49-F238E27FC236}">
                      <a16:creationId xmlns:a16="http://schemas.microsoft.com/office/drawing/2014/main" id="{FE36E1C3-A3AD-BC06-7DE7-E68DEC05667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74" name="Ellipse 4263">
                    <a:extLst>
                      <a:ext uri="{FF2B5EF4-FFF2-40B4-BE49-F238E27FC236}">
                        <a16:creationId xmlns:a16="http://schemas.microsoft.com/office/drawing/2014/main" id="{5DB4E407-5280-6B72-620F-BD48B12578A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75" name="Additionszeichen 4264">
                    <a:extLst>
                      <a:ext uri="{FF2B5EF4-FFF2-40B4-BE49-F238E27FC236}">
                        <a16:creationId xmlns:a16="http://schemas.microsoft.com/office/drawing/2014/main" id="{3FC69E23-2FBC-AF30-512A-3DE267C25B5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50" name="Gruppieren 5349">
                  <a:extLst>
                    <a:ext uri="{FF2B5EF4-FFF2-40B4-BE49-F238E27FC236}">
                      <a16:creationId xmlns:a16="http://schemas.microsoft.com/office/drawing/2014/main" id="{8328CBB8-2C56-AB10-3A0B-2F65CF79612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72" name="Ellipse 4261">
                    <a:extLst>
                      <a:ext uri="{FF2B5EF4-FFF2-40B4-BE49-F238E27FC236}">
                        <a16:creationId xmlns:a16="http://schemas.microsoft.com/office/drawing/2014/main" id="{7AA08019-1C64-353C-50B4-74A8CAD21ED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73" name="Additionszeichen 4262">
                    <a:extLst>
                      <a:ext uri="{FF2B5EF4-FFF2-40B4-BE49-F238E27FC236}">
                        <a16:creationId xmlns:a16="http://schemas.microsoft.com/office/drawing/2014/main" id="{4D33EC8D-01E3-1920-8A96-FA1AF34895D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51" name="Gruppieren 5350">
                  <a:extLst>
                    <a:ext uri="{FF2B5EF4-FFF2-40B4-BE49-F238E27FC236}">
                      <a16:creationId xmlns:a16="http://schemas.microsoft.com/office/drawing/2014/main" id="{51BEAA4D-0870-984D-FE59-703ED3EB23A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70" name="Ellipse 4259">
                    <a:extLst>
                      <a:ext uri="{FF2B5EF4-FFF2-40B4-BE49-F238E27FC236}">
                        <a16:creationId xmlns:a16="http://schemas.microsoft.com/office/drawing/2014/main" id="{F7A3B283-E220-F55C-57A4-596BFA5F86E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71" name="Additionszeichen 4260">
                    <a:extLst>
                      <a:ext uri="{FF2B5EF4-FFF2-40B4-BE49-F238E27FC236}">
                        <a16:creationId xmlns:a16="http://schemas.microsoft.com/office/drawing/2014/main" id="{44B9B6F5-854F-DA47-A8CB-F414257C7D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52" name="Gruppieren 5351">
                  <a:extLst>
                    <a:ext uri="{FF2B5EF4-FFF2-40B4-BE49-F238E27FC236}">
                      <a16:creationId xmlns:a16="http://schemas.microsoft.com/office/drawing/2014/main" id="{F429994E-7B26-FE9A-0DAA-451B5DBF3EC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68" name="Ellipse 4257">
                    <a:extLst>
                      <a:ext uri="{FF2B5EF4-FFF2-40B4-BE49-F238E27FC236}">
                        <a16:creationId xmlns:a16="http://schemas.microsoft.com/office/drawing/2014/main" id="{1E08E40C-B059-A631-4A19-8065F4835AD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69" name="Additionszeichen 4258">
                    <a:extLst>
                      <a:ext uri="{FF2B5EF4-FFF2-40B4-BE49-F238E27FC236}">
                        <a16:creationId xmlns:a16="http://schemas.microsoft.com/office/drawing/2014/main" id="{77B3F606-FA3C-AFB5-A4A0-5576D7A7DF6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53" name="Gruppieren 5352">
                  <a:extLst>
                    <a:ext uri="{FF2B5EF4-FFF2-40B4-BE49-F238E27FC236}">
                      <a16:creationId xmlns:a16="http://schemas.microsoft.com/office/drawing/2014/main" id="{2261AEC4-43BD-3E1E-8B2B-F0D9FDAED37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66" name="Ellipse 4255">
                    <a:extLst>
                      <a:ext uri="{FF2B5EF4-FFF2-40B4-BE49-F238E27FC236}">
                        <a16:creationId xmlns:a16="http://schemas.microsoft.com/office/drawing/2014/main" id="{DFAED542-FCE1-76C1-A305-EC9EDD2B73F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67" name="Additionszeichen 4256">
                    <a:extLst>
                      <a:ext uri="{FF2B5EF4-FFF2-40B4-BE49-F238E27FC236}">
                        <a16:creationId xmlns:a16="http://schemas.microsoft.com/office/drawing/2014/main" id="{F9C0BCE8-493A-AAB5-23EB-2F83ADE0B7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5354" name="Ellipse 4243">
                  <a:extLst>
                    <a:ext uri="{FF2B5EF4-FFF2-40B4-BE49-F238E27FC236}">
                      <a16:creationId xmlns:a16="http://schemas.microsoft.com/office/drawing/2014/main" id="{453C9492-AB0D-E037-AAA1-D6585991F86A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55" name="Ellipse 4244">
                  <a:extLst>
                    <a:ext uri="{FF2B5EF4-FFF2-40B4-BE49-F238E27FC236}">
                      <a16:creationId xmlns:a16="http://schemas.microsoft.com/office/drawing/2014/main" id="{6F32E229-A7D2-B5F9-20CB-C45D8769A7E4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56" name="Ellipse 4245">
                  <a:extLst>
                    <a:ext uri="{FF2B5EF4-FFF2-40B4-BE49-F238E27FC236}">
                      <a16:creationId xmlns:a16="http://schemas.microsoft.com/office/drawing/2014/main" id="{F4F50744-92D4-3018-D4DC-E3093F3ADFB2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57" name="Ellipse 4246">
                  <a:extLst>
                    <a:ext uri="{FF2B5EF4-FFF2-40B4-BE49-F238E27FC236}">
                      <a16:creationId xmlns:a16="http://schemas.microsoft.com/office/drawing/2014/main" id="{DBC7DFAE-AB27-B25A-3123-508428A931F1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58" name="Ellipse 4247">
                  <a:extLst>
                    <a:ext uri="{FF2B5EF4-FFF2-40B4-BE49-F238E27FC236}">
                      <a16:creationId xmlns:a16="http://schemas.microsoft.com/office/drawing/2014/main" id="{1D912C6D-CC11-E2D4-E658-788D4D7ADFD5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59" name="Ellipse 4248">
                  <a:extLst>
                    <a:ext uri="{FF2B5EF4-FFF2-40B4-BE49-F238E27FC236}">
                      <a16:creationId xmlns:a16="http://schemas.microsoft.com/office/drawing/2014/main" id="{1592353E-0307-D94E-444A-A9DFF7984546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0" name="Ellipse 4249">
                  <a:extLst>
                    <a:ext uri="{FF2B5EF4-FFF2-40B4-BE49-F238E27FC236}">
                      <a16:creationId xmlns:a16="http://schemas.microsoft.com/office/drawing/2014/main" id="{9BD5F93C-3798-A120-A832-B93DE5717A53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1" name="Ellipse 4250">
                  <a:extLst>
                    <a:ext uri="{FF2B5EF4-FFF2-40B4-BE49-F238E27FC236}">
                      <a16:creationId xmlns:a16="http://schemas.microsoft.com/office/drawing/2014/main" id="{4AB38FD5-7A7A-65A2-33DF-7A88AD44BD54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2" name="Ellipse 4251">
                  <a:extLst>
                    <a:ext uri="{FF2B5EF4-FFF2-40B4-BE49-F238E27FC236}">
                      <a16:creationId xmlns:a16="http://schemas.microsoft.com/office/drawing/2014/main" id="{FB79D586-A402-8413-BE55-B5F8A1268875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3" name="Ellipse 4252">
                  <a:extLst>
                    <a:ext uri="{FF2B5EF4-FFF2-40B4-BE49-F238E27FC236}">
                      <a16:creationId xmlns:a16="http://schemas.microsoft.com/office/drawing/2014/main" id="{26144630-6199-C2DC-D1BA-484554451475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4" name="Ellipse 4253">
                  <a:extLst>
                    <a:ext uri="{FF2B5EF4-FFF2-40B4-BE49-F238E27FC236}">
                      <a16:creationId xmlns:a16="http://schemas.microsoft.com/office/drawing/2014/main" id="{BEEBC2C8-37A9-E97F-D467-0BD0F80B9E25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5" name="Ellipse 4254">
                  <a:extLst>
                    <a:ext uri="{FF2B5EF4-FFF2-40B4-BE49-F238E27FC236}">
                      <a16:creationId xmlns:a16="http://schemas.microsoft.com/office/drawing/2014/main" id="{705FDD30-785B-8BC7-47B6-F5E147B969DA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339" name="L-Schale">
                <a:extLst>
                  <a:ext uri="{FF2B5EF4-FFF2-40B4-BE49-F238E27FC236}">
                    <a16:creationId xmlns:a16="http://schemas.microsoft.com/office/drawing/2014/main" id="{060651C4-B731-6A43-3AE5-1BA5C6897EED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40" name="M-Schale">
                <a:extLst>
                  <a:ext uri="{FF2B5EF4-FFF2-40B4-BE49-F238E27FC236}">
                    <a16:creationId xmlns:a16="http://schemas.microsoft.com/office/drawing/2014/main" id="{2B53A9E5-002A-1247-8BE3-D9591113D09B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01" name="Gruppieren 5300">
              <a:extLst>
                <a:ext uri="{FF2B5EF4-FFF2-40B4-BE49-F238E27FC236}">
                  <a16:creationId xmlns:a16="http://schemas.microsoft.com/office/drawing/2014/main" id="{111A44B4-61DF-0D9A-86E4-481166A5C474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5335" name="Ellipse 4224">
                <a:extLst>
                  <a:ext uri="{FF2B5EF4-FFF2-40B4-BE49-F238E27FC236}">
                    <a16:creationId xmlns:a16="http://schemas.microsoft.com/office/drawing/2014/main" id="{9E01ADC8-3F5B-C4B9-8AE0-6351F5C68E7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36" name="Minuszeichen 4225">
                <a:extLst>
                  <a:ext uri="{FF2B5EF4-FFF2-40B4-BE49-F238E27FC236}">
                    <a16:creationId xmlns:a16="http://schemas.microsoft.com/office/drawing/2014/main" id="{9852572F-4FFE-10AF-4B8F-68CDA59A955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02" name="Gruppieren 5301">
              <a:extLst>
                <a:ext uri="{FF2B5EF4-FFF2-40B4-BE49-F238E27FC236}">
                  <a16:creationId xmlns:a16="http://schemas.microsoft.com/office/drawing/2014/main" id="{CEDF6F8E-614A-7F85-3927-C9EB70D2FD65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5333" name="Ellipse 4222">
                <a:extLst>
                  <a:ext uri="{FF2B5EF4-FFF2-40B4-BE49-F238E27FC236}">
                    <a16:creationId xmlns:a16="http://schemas.microsoft.com/office/drawing/2014/main" id="{4D52792B-9C6F-2697-33D4-8063EB16840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34" name="Minuszeichen 4223">
                <a:extLst>
                  <a:ext uri="{FF2B5EF4-FFF2-40B4-BE49-F238E27FC236}">
                    <a16:creationId xmlns:a16="http://schemas.microsoft.com/office/drawing/2014/main" id="{AFDC519C-45D1-2FDA-976F-7C676D7E1E7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03" name="Gruppieren 5302">
              <a:extLst>
                <a:ext uri="{FF2B5EF4-FFF2-40B4-BE49-F238E27FC236}">
                  <a16:creationId xmlns:a16="http://schemas.microsoft.com/office/drawing/2014/main" id="{77E20808-8C9D-41BA-BBD8-3556A6056457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5331" name="Ellipse 4220">
                <a:extLst>
                  <a:ext uri="{FF2B5EF4-FFF2-40B4-BE49-F238E27FC236}">
                    <a16:creationId xmlns:a16="http://schemas.microsoft.com/office/drawing/2014/main" id="{FE9CED5C-ECF6-2A7B-4F42-793D3AEBD0A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32" name="Minuszeichen 4221">
                <a:extLst>
                  <a:ext uri="{FF2B5EF4-FFF2-40B4-BE49-F238E27FC236}">
                    <a16:creationId xmlns:a16="http://schemas.microsoft.com/office/drawing/2014/main" id="{2172AFCB-C55D-B380-66DF-9CED7DD576F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04" name="Gruppieren 5303">
              <a:extLst>
                <a:ext uri="{FF2B5EF4-FFF2-40B4-BE49-F238E27FC236}">
                  <a16:creationId xmlns:a16="http://schemas.microsoft.com/office/drawing/2014/main" id="{B0837C1E-AD39-E4EE-63BA-BF213E92E94F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5329" name="Ellipse 4218">
                <a:extLst>
                  <a:ext uri="{FF2B5EF4-FFF2-40B4-BE49-F238E27FC236}">
                    <a16:creationId xmlns:a16="http://schemas.microsoft.com/office/drawing/2014/main" id="{DC477687-9444-FC80-8467-69D1FE2E85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30" name="Minuszeichen 4219">
                <a:extLst>
                  <a:ext uri="{FF2B5EF4-FFF2-40B4-BE49-F238E27FC236}">
                    <a16:creationId xmlns:a16="http://schemas.microsoft.com/office/drawing/2014/main" id="{40CDC821-CB88-C797-4206-8C399E04540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05" name="Gruppieren 5304">
              <a:extLst>
                <a:ext uri="{FF2B5EF4-FFF2-40B4-BE49-F238E27FC236}">
                  <a16:creationId xmlns:a16="http://schemas.microsoft.com/office/drawing/2014/main" id="{B4465694-A1DC-99BA-8058-EFCA9695CB3E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5327" name="Ellipse 4216">
                <a:extLst>
                  <a:ext uri="{FF2B5EF4-FFF2-40B4-BE49-F238E27FC236}">
                    <a16:creationId xmlns:a16="http://schemas.microsoft.com/office/drawing/2014/main" id="{4269BD7C-1EE0-F378-5D14-D8C906729E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28" name="Minuszeichen 4217">
                <a:extLst>
                  <a:ext uri="{FF2B5EF4-FFF2-40B4-BE49-F238E27FC236}">
                    <a16:creationId xmlns:a16="http://schemas.microsoft.com/office/drawing/2014/main" id="{E082284D-CE74-8E4C-21BB-1C3C7638CD6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06" name="Gruppieren 5305">
              <a:extLst>
                <a:ext uri="{FF2B5EF4-FFF2-40B4-BE49-F238E27FC236}">
                  <a16:creationId xmlns:a16="http://schemas.microsoft.com/office/drawing/2014/main" id="{9F0D65A5-B846-3F36-BC3E-7D27CFF52D94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5325" name="Ellipse 4214">
                <a:extLst>
                  <a:ext uri="{FF2B5EF4-FFF2-40B4-BE49-F238E27FC236}">
                    <a16:creationId xmlns:a16="http://schemas.microsoft.com/office/drawing/2014/main" id="{098F39B4-CC6C-0ED1-029F-5E8749048FB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26" name="Minuszeichen 4215">
                <a:extLst>
                  <a:ext uri="{FF2B5EF4-FFF2-40B4-BE49-F238E27FC236}">
                    <a16:creationId xmlns:a16="http://schemas.microsoft.com/office/drawing/2014/main" id="{1969726C-60D6-7E81-6161-FABE3EFDFC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07" name="Gruppieren 5306">
              <a:extLst>
                <a:ext uri="{FF2B5EF4-FFF2-40B4-BE49-F238E27FC236}">
                  <a16:creationId xmlns:a16="http://schemas.microsoft.com/office/drawing/2014/main" id="{46BD4C02-6267-91D2-E9B1-C3112D9FAA70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5323" name="Ellipse 4212">
                <a:extLst>
                  <a:ext uri="{FF2B5EF4-FFF2-40B4-BE49-F238E27FC236}">
                    <a16:creationId xmlns:a16="http://schemas.microsoft.com/office/drawing/2014/main" id="{6A448150-0DFC-95EE-E387-695B1A620AA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24" name="Minuszeichen 4213">
                <a:extLst>
                  <a:ext uri="{FF2B5EF4-FFF2-40B4-BE49-F238E27FC236}">
                    <a16:creationId xmlns:a16="http://schemas.microsoft.com/office/drawing/2014/main" id="{DA80A09F-5EA7-55DB-3556-8385403239E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08" name="Gruppieren 5307">
              <a:extLst>
                <a:ext uri="{FF2B5EF4-FFF2-40B4-BE49-F238E27FC236}">
                  <a16:creationId xmlns:a16="http://schemas.microsoft.com/office/drawing/2014/main" id="{3E85E0C9-E3DC-B1A2-9EDB-D1157C562AFD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5321" name="Ellipse 4210">
                <a:extLst>
                  <a:ext uri="{FF2B5EF4-FFF2-40B4-BE49-F238E27FC236}">
                    <a16:creationId xmlns:a16="http://schemas.microsoft.com/office/drawing/2014/main" id="{9995AD4A-82E1-5135-2452-432D0B89A2F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22" name="Minuszeichen 4211">
                <a:extLst>
                  <a:ext uri="{FF2B5EF4-FFF2-40B4-BE49-F238E27FC236}">
                    <a16:creationId xmlns:a16="http://schemas.microsoft.com/office/drawing/2014/main" id="{5C4CAAA9-3988-6C11-AEB2-D62B0969696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09" name="Gruppieren 5308">
              <a:extLst>
                <a:ext uri="{FF2B5EF4-FFF2-40B4-BE49-F238E27FC236}">
                  <a16:creationId xmlns:a16="http://schemas.microsoft.com/office/drawing/2014/main" id="{19574C91-F391-5117-9B8A-DF1D9F2B516E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5319" name="Ellipse 4208">
                <a:extLst>
                  <a:ext uri="{FF2B5EF4-FFF2-40B4-BE49-F238E27FC236}">
                    <a16:creationId xmlns:a16="http://schemas.microsoft.com/office/drawing/2014/main" id="{32630BE4-9260-2A2D-5C58-1104C48A791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20" name="Minuszeichen 4209">
                <a:extLst>
                  <a:ext uri="{FF2B5EF4-FFF2-40B4-BE49-F238E27FC236}">
                    <a16:creationId xmlns:a16="http://schemas.microsoft.com/office/drawing/2014/main" id="{30CB6522-37B1-3C12-CDFB-A7EB0CEF1C9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10" name="Gruppieren 5309">
              <a:extLst>
                <a:ext uri="{FF2B5EF4-FFF2-40B4-BE49-F238E27FC236}">
                  <a16:creationId xmlns:a16="http://schemas.microsoft.com/office/drawing/2014/main" id="{B8298A9D-8143-8031-5D62-3F9D29C9692D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5317" name="Ellipse 4206">
                <a:extLst>
                  <a:ext uri="{FF2B5EF4-FFF2-40B4-BE49-F238E27FC236}">
                    <a16:creationId xmlns:a16="http://schemas.microsoft.com/office/drawing/2014/main" id="{7FB1DEFD-C897-CA84-72A5-C9CA8EB0DB2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18" name="Minuszeichen 4207">
                <a:extLst>
                  <a:ext uri="{FF2B5EF4-FFF2-40B4-BE49-F238E27FC236}">
                    <a16:creationId xmlns:a16="http://schemas.microsoft.com/office/drawing/2014/main" id="{D3D6A165-5A43-1F7E-5420-F4D36B0B295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11" name="Gruppieren 5310">
              <a:extLst>
                <a:ext uri="{FF2B5EF4-FFF2-40B4-BE49-F238E27FC236}">
                  <a16:creationId xmlns:a16="http://schemas.microsoft.com/office/drawing/2014/main" id="{9DB04D33-2F99-22B0-B80A-C7B06A322F53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5315" name="Ellipse 4204">
                <a:extLst>
                  <a:ext uri="{FF2B5EF4-FFF2-40B4-BE49-F238E27FC236}">
                    <a16:creationId xmlns:a16="http://schemas.microsoft.com/office/drawing/2014/main" id="{B1D533DC-0943-B9F2-B7F1-69EF5393760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16" name="Minuszeichen 4205">
                <a:extLst>
                  <a:ext uri="{FF2B5EF4-FFF2-40B4-BE49-F238E27FC236}">
                    <a16:creationId xmlns:a16="http://schemas.microsoft.com/office/drawing/2014/main" id="{6C10F7E5-1603-5ACF-988D-BD3E04F32F4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12" name="Gruppieren 5311">
              <a:extLst>
                <a:ext uri="{FF2B5EF4-FFF2-40B4-BE49-F238E27FC236}">
                  <a16:creationId xmlns:a16="http://schemas.microsoft.com/office/drawing/2014/main" id="{F33B419F-0F61-E2C5-EFD7-10B34BE39185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5313" name="Ellipse 4202">
                <a:extLst>
                  <a:ext uri="{FF2B5EF4-FFF2-40B4-BE49-F238E27FC236}">
                    <a16:creationId xmlns:a16="http://schemas.microsoft.com/office/drawing/2014/main" id="{9D9CB67B-04A8-648C-DA27-11F186706CC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14" name="Minuszeichen 4203">
                <a:extLst>
                  <a:ext uri="{FF2B5EF4-FFF2-40B4-BE49-F238E27FC236}">
                    <a16:creationId xmlns:a16="http://schemas.microsoft.com/office/drawing/2014/main" id="{182F1553-42CD-138A-AAE7-4E984CA971C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6" name="Gruppieren 5935">
            <a:extLst>
              <a:ext uri="{FF2B5EF4-FFF2-40B4-BE49-F238E27FC236}">
                <a16:creationId xmlns:a16="http://schemas.microsoft.com/office/drawing/2014/main" id="{01660DD6-54CD-0B04-FEAE-D86FDC2DA9BB}"/>
              </a:ext>
            </a:extLst>
          </p:cNvPr>
          <p:cNvGrpSpPr>
            <a:grpSpLocks noChangeAspect="1"/>
          </p:cNvGrpSpPr>
          <p:nvPr/>
        </p:nvGrpSpPr>
        <p:grpSpPr>
          <a:xfrm>
            <a:off x="954014" y="4216732"/>
            <a:ext cx="944149" cy="979578"/>
            <a:chOff x="3576000" y="816426"/>
            <a:chExt cx="5040000" cy="5229127"/>
          </a:xfrm>
        </p:grpSpPr>
        <p:grpSp>
          <p:nvGrpSpPr>
            <p:cNvPr id="5937" name="Magnesium ohne e-">
              <a:extLst>
                <a:ext uri="{FF2B5EF4-FFF2-40B4-BE49-F238E27FC236}">
                  <a16:creationId xmlns:a16="http://schemas.microsoft.com/office/drawing/2014/main" id="{2A0CF8D3-56D9-118F-E9CD-78FC63C2AEF5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5974" name="K-Schale">
                <a:extLst>
                  <a:ext uri="{FF2B5EF4-FFF2-40B4-BE49-F238E27FC236}">
                    <a16:creationId xmlns:a16="http://schemas.microsoft.com/office/drawing/2014/main" id="{3E504F7A-BE87-391A-000A-DEFA739BCAAA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975" name="Atomkern mit Protonen und Neutronen">
                <a:extLst>
                  <a:ext uri="{FF2B5EF4-FFF2-40B4-BE49-F238E27FC236}">
                    <a16:creationId xmlns:a16="http://schemas.microsoft.com/office/drawing/2014/main" id="{1DDC6341-5F1F-A5C0-3E9A-2E2CEACF8DE7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5978" name="Atomkern">
                  <a:extLst>
                    <a:ext uri="{FF2B5EF4-FFF2-40B4-BE49-F238E27FC236}">
                      <a16:creationId xmlns:a16="http://schemas.microsoft.com/office/drawing/2014/main" id="{891D038E-5929-CA48-ACC1-E0CA8C1103C9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5979" name="Gruppieren 5978">
                  <a:extLst>
                    <a:ext uri="{FF2B5EF4-FFF2-40B4-BE49-F238E27FC236}">
                      <a16:creationId xmlns:a16="http://schemas.microsoft.com/office/drawing/2014/main" id="{7922AD75-E0A0-5643-2572-1941984BE8A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25" name="Ellipse 3549">
                    <a:extLst>
                      <a:ext uri="{FF2B5EF4-FFF2-40B4-BE49-F238E27FC236}">
                        <a16:creationId xmlns:a16="http://schemas.microsoft.com/office/drawing/2014/main" id="{1DE33DD6-5594-F2A0-E939-A619E0A476E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26" name="Additionszeichen 3550">
                    <a:extLst>
                      <a:ext uri="{FF2B5EF4-FFF2-40B4-BE49-F238E27FC236}">
                        <a16:creationId xmlns:a16="http://schemas.microsoft.com/office/drawing/2014/main" id="{F0BAD15F-E601-B307-353D-35CEF165A47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0" name="Gruppieren 5979">
                  <a:extLst>
                    <a:ext uri="{FF2B5EF4-FFF2-40B4-BE49-F238E27FC236}">
                      <a16:creationId xmlns:a16="http://schemas.microsoft.com/office/drawing/2014/main" id="{DFF97BD0-D94A-4B96-5453-365486E9638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23" name="Ellipse 3547">
                    <a:extLst>
                      <a:ext uri="{FF2B5EF4-FFF2-40B4-BE49-F238E27FC236}">
                        <a16:creationId xmlns:a16="http://schemas.microsoft.com/office/drawing/2014/main" id="{2479FC79-3827-6B4C-3CB9-18E628BB73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24" name="Additionszeichen 3548">
                    <a:extLst>
                      <a:ext uri="{FF2B5EF4-FFF2-40B4-BE49-F238E27FC236}">
                        <a16:creationId xmlns:a16="http://schemas.microsoft.com/office/drawing/2014/main" id="{80F32BC1-B610-D730-8402-3B8AAEC7C8E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1" name="Gruppieren 5980">
                  <a:extLst>
                    <a:ext uri="{FF2B5EF4-FFF2-40B4-BE49-F238E27FC236}">
                      <a16:creationId xmlns:a16="http://schemas.microsoft.com/office/drawing/2014/main" id="{8E58DCBE-9C4A-77F1-44DE-1E831B48C8C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21" name="Ellipse 3545">
                    <a:extLst>
                      <a:ext uri="{FF2B5EF4-FFF2-40B4-BE49-F238E27FC236}">
                        <a16:creationId xmlns:a16="http://schemas.microsoft.com/office/drawing/2014/main" id="{CBD7C4B5-A85F-BF27-F5E1-80A12E70826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22" name="Additionszeichen 3546">
                    <a:extLst>
                      <a:ext uri="{FF2B5EF4-FFF2-40B4-BE49-F238E27FC236}">
                        <a16:creationId xmlns:a16="http://schemas.microsoft.com/office/drawing/2014/main" id="{5B21DA6F-888A-B9EF-F7B0-8959C32A0E1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2" name="Gruppieren 5981">
                  <a:extLst>
                    <a:ext uri="{FF2B5EF4-FFF2-40B4-BE49-F238E27FC236}">
                      <a16:creationId xmlns:a16="http://schemas.microsoft.com/office/drawing/2014/main" id="{F00F634A-A46E-BD10-F227-ACB7EEB3C8B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19" name="Ellipse 3543">
                    <a:extLst>
                      <a:ext uri="{FF2B5EF4-FFF2-40B4-BE49-F238E27FC236}">
                        <a16:creationId xmlns:a16="http://schemas.microsoft.com/office/drawing/2014/main" id="{086981BA-34A5-A93B-8A69-CB9D2D1A30B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20" name="Additionszeichen 3544">
                    <a:extLst>
                      <a:ext uri="{FF2B5EF4-FFF2-40B4-BE49-F238E27FC236}">
                        <a16:creationId xmlns:a16="http://schemas.microsoft.com/office/drawing/2014/main" id="{8E46DA4B-C310-B435-4F50-2FA10C554D1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3" name="Gruppieren 5982">
                  <a:extLst>
                    <a:ext uri="{FF2B5EF4-FFF2-40B4-BE49-F238E27FC236}">
                      <a16:creationId xmlns:a16="http://schemas.microsoft.com/office/drawing/2014/main" id="{5BBD8CC0-6FDB-28AA-F16F-8E3708D67F2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17" name="Ellipse 3541">
                    <a:extLst>
                      <a:ext uri="{FF2B5EF4-FFF2-40B4-BE49-F238E27FC236}">
                        <a16:creationId xmlns:a16="http://schemas.microsoft.com/office/drawing/2014/main" id="{98BBC51C-857D-6A37-A4B9-D923B350EFC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8" name="Additionszeichen 3542">
                    <a:extLst>
                      <a:ext uri="{FF2B5EF4-FFF2-40B4-BE49-F238E27FC236}">
                        <a16:creationId xmlns:a16="http://schemas.microsoft.com/office/drawing/2014/main" id="{892E34EF-B758-F0B1-B235-7394E3D4858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4" name="Gruppieren 5983">
                  <a:extLst>
                    <a:ext uri="{FF2B5EF4-FFF2-40B4-BE49-F238E27FC236}">
                      <a16:creationId xmlns:a16="http://schemas.microsoft.com/office/drawing/2014/main" id="{2A28281D-A944-DE37-0A70-793A259F999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15" name="Ellipse 3539">
                    <a:extLst>
                      <a:ext uri="{FF2B5EF4-FFF2-40B4-BE49-F238E27FC236}">
                        <a16:creationId xmlns:a16="http://schemas.microsoft.com/office/drawing/2014/main" id="{E47FC8D5-5F94-E890-242C-E69264C391C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6" name="Additionszeichen 3540">
                    <a:extLst>
                      <a:ext uri="{FF2B5EF4-FFF2-40B4-BE49-F238E27FC236}">
                        <a16:creationId xmlns:a16="http://schemas.microsoft.com/office/drawing/2014/main" id="{FFCD9263-6DAC-DE3A-919D-6D40B1A21A5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5" name="Gruppieren 5984">
                  <a:extLst>
                    <a:ext uri="{FF2B5EF4-FFF2-40B4-BE49-F238E27FC236}">
                      <a16:creationId xmlns:a16="http://schemas.microsoft.com/office/drawing/2014/main" id="{DD0D6B89-8855-9A8F-CF41-F08E4F82E6D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13" name="Ellipse 3537">
                    <a:extLst>
                      <a:ext uri="{FF2B5EF4-FFF2-40B4-BE49-F238E27FC236}">
                        <a16:creationId xmlns:a16="http://schemas.microsoft.com/office/drawing/2014/main" id="{F798F122-013D-F8F8-6CF2-131315C1FC4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4" name="Additionszeichen 3538">
                    <a:extLst>
                      <a:ext uri="{FF2B5EF4-FFF2-40B4-BE49-F238E27FC236}">
                        <a16:creationId xmlns:a16="http://schemas.microsoft.com/office/drawing/2014/main" id="{916D1CE2-FED9-D8AB-8919-FE7ECA489C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6" name="Gruppieren 5985">
                  <a:extLst>
                    <a:ext uri="{FF2B5EF4-FFF2-40B4-BE49-F238E27FC236}">
                      <a16:creationId xmlns:a16="http://schemas.microsoft.com/office/drawing/2014/main" id="{DF866886-CD20-0B29-B64F-1CC8EED2060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11" name="Ellipse 3535">
                    <a:extLst>
                      <a:ext uri="{FF2B5EF4-FFF2-40B4-BE49-F238E27FC236}">
                        <a16:creationId xmlns:a16="http://schemas.microsoft.com/office/drawing/2014/main" id="{3C78EBD0-7CF3-589B-FF99-F4E504AE592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2" name="Additionszeichen 3536">
                    <a:extLst>
                      <a:ext uri="{FF2B5EF4-FFF2-40B4-BE49-F238E27FC236}">
                        <a16:creationId xmlns:a16="http://schemas.microsoft.com/office/drawing/2014/main" id="{25326C0E-B066-3DBC-6215-65C07F594C7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7" name="Gruppieren 5986">
                  <a:extLst>
                    <a:ext uri="{FF2B5EF4-FFF2-40B4-BE49-F238E27FC236}">
                      <a16:creationId xmlns:a16="http://schemas.microsoft.com/office/drawing/2014/main" id="{EFDBDF1E-70A9-DC08-6E55-AE9C2E74F93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09" name="Ellipse 3533">
                    <a:extLst>
                      <a:ext uri="{FF2B5EF4-FFF2-40B4-BE49-F238E27FC236}">
                        <a16:creationId xmlns:a16="http://schemas.microsoft.com/office/drawing/2014/main" id="{A3BF048C-9F5E-4B25-AFB5-C8C4E54D6F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0" name="Additionszeichen 3534">
                    <a:extLst>
                      <a:ext uri="{FF2B5EF4-FFF2-40B4-BE49-F238E27FC236}">
                        <a16:creationId xmlns:a16="http://schemas.microsoft.com/office/drawing/2014/main" id="{DD6C320A-0891-34E2-BCC7-72A3CA5F195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8" name="Gruppieren 5987">
                  <a:extLst>
                    <a:ext uri="{FF2B5EF4-FFF2-40B4-BE49-F238E27FC236}">
                      <a16:creationId xmlns:a16="http://schemas.microsoft.com/office/drawing/2014/main" id="{F46819D0-3EAA-0D6C-2202-CA9DF9A5696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07" name="Ellipse 3531">
                    <a:extLst>
                      <a:ext uri="{FF2B5EF4-FFF2-40B4-BE49-F238E27FC236}">
                        <a16:creationId xmlns:a16="http://schemas.microsoft.com/office/drawing/2014/main" id="{760E3823-F33A-5BFE-0D13-E395C923C61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8" name="Additionszeichen 3532">
                    <a:extLst>
                      <a:ext uri="{FF2B5EF4-FFF2-40B4-BE49-F238E27FC236}">
                        <a16:creationId xmlns:a16="http://schemas.microsoft.com/office/drawing/2014/main" id="{F4214355-082E-348E-0A71-3A2E1FF860B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9" name="Gruppieren 5988">
                  <a:extLst>
                    <a:ext uri="{FF2B5EF4-FFF2-40B4-BE49-F238E27FC236}">
                      <a16:creationId xmlns:a16="http://schemas.microsoft.com/office/drawing/2014/main" id="{C4774863-A69B-EB80-9BBF-7115B64ED67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05" name="Ellipse 3529">
                    <a:extLst>
                      <a:ext uri="{FF2B5EF4-FFF2-40B4-BE49-F238E27FC236}">
                        <a16:creationId xmlns:a16="http://schemas.microsoft.com/office/drawing/2014/main" id="{F65C49B4-2D45-6775-D789-B6ADFA926FC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6" name="Additionszeichen 3530">
                    <a:extLst>
                      <a:ext uri="{FF2B5EF4-FFF2-40B4-BE49-F238E27FC236}">
                        <a16:creationId xmlns:a16="http://schemas.microsoft.com/office/drawing/2014/main" id="{A80A7BEB-4E1B-41BA-50EE-AE65999292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90" name="Gruppieren 5989">
                  <a:extLst>
                    <a:ext uri="{FF2B5EF4-FFF2-40B4-BE49-F238E27FC236}">
                      <a16:creationId xmlns:a16="http://schemas.microsoft.com/office/drawing/2014/main" id="{E7042905-3756-74F0-81BE-26D304EB4A4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03" name="Ellipse 3527">
                    <a:extLst>
                      <a:ext uri="{FF2B5EF4-FFF2-40B4-BE49-F238E27FC236}">
                        <a16:creationId xmlns:a16="http://schemas.microsoft.com/office/drawing/2014/main" id="{7F1F3B74-F456-F538-5047-6284A6D02F2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4" name="Additionszeichen 3528">
                    <a:extLst>
                      <a:ext uri="{FF2B5EF4-FFF2-40B4-BE49-F238E27FC236}">
                        <a16:creationId xmlns:a16="http://schemas.microsoft.com/office/drawing/2014/main" id="{B9882E0C-CA1B-80AA-1119-78C6DD7FCA8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5991" name="Ellipse 3515">
                  <a:extLst>
                    <a:ext uri="{FF2B5EF4-FFF2-40B4-BE49-F238E27FC236}">
                      <a16:creationId xmlns:a16="http://schemas.microsoft.com/office/drawing/2014/main" id="{B87F351E-33C7-D944-24B9-7AA989921AF0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2" name="Ellipse 3516">
                  <a:extLst>
                    <a:ext uri="{FF2B5EF4-FFF2-40B4-BE49-F238E27FC236}">
                      <a16:creationId xmlns:a16="http://schemas.microsoft.com/office/drawing/2014/main" id="{B0F7E0C2-F8A8-C3D2-77AB-EA115EFE5CCC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3" name="Ellipse 3517">
                  <a:extLst>
                    <a:ext uri="{FF2B5EF4-FFF2-40B4-BE49-F238E27FC236}">
                      <a16:creationId xmlns:a16="http://schemas.microsoft.com/office/drawing/2014/main" id="{CE65E492-67A9-DF19-BBC1-05BA6E1172E4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4" name="Ellipse 3518">
                  <a:extLst>
                    <a:ext uri="{FF2B5EF4-FFF2-40B4-BE49-F238E27FC236}">
                      <a16:creationId xmlns:a16="http://schemas.microsoft.com/office/drawing/2014/main" id="{33DB5046-50A9-2A53-CD61-DE60F42D3E27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5" name="Ellipse 3519">
                  <a:extLst>
                    <a:ext uri="{FF2B5EF4-FFF2-40B4-BE49-F238E27FC236}">
                      <a16:creationId xmlns:a16="http://schemas.microsoft.com/office/drawing/2014/main" id="{3E2E0C28-D2CA-9C90-B783-77E9A7F50094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6" name="Ellipse 3520">
                  <a:extLst>
                    <a:ext uri="{FF2B5EF4-FFF2-40B4-BE49-F238E27FC236}">
                      <a16:creationId xmlns:a16="http://schemas.microsoft.com/office/drawing/2014/main" id="{281CA4DB-C0AC-D0F1-C6C1-924D7F783D10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7" name="Ellipse 3521">
                  <a:extLst>
                    <a:ext uri="{FF2B5EF4-FFF2-40B4-BE49-F238E27FC236}">
                      <a16:creationId xmlns:a16="http://schemas.microsoft.com/office/drawing/2014/main" id="{E9100A7F-4788-B270-E80F-51076F018998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8" name="Ellipse 3522">
                  <a:extLst>
                    <a:ext uri="{FF2B5EF4-FFF2-40B4-BE49-F238E27FC236}">
                      <a16:creationId xmlns:a16="http://schemas.microsoft.com/office/drawing/2014/main" id="{D731DC58-84CB-8608-375A-34A7BEFFE532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9" name="Ellipse 3523">
                  <a:extLst>
                    <a:ext uri="{FF2B5EF4-FFF2-40B4-BE49-F238E27FC236}">
                      <a16:creationId xmlns:a16="http://schemas.microsoft.com/office/drawing/2014/main" id="{04670213-3621-A207-E675-9684CF9656AA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00" name="Ellipse 3524">
                  <a:extLst>
                    <a:ext uri="{FF2B5EF4-FFF2-40B4-BE49-F238E27FC236}">
                      <a16:creationId xmlns:a16="http://schemas.microsoft.com/office/drawing/2014/main" id="{06B057CD-E676-BEE4-AE0A-85D8DA915703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01" name="Ellipse 3525">
                  <a:extLst>
                    <a:ext uri="{FF2B5EF4-FFF2-40B4-BE49-F238E27FC236}">
                      <a16:creationId xmlns:a16="http://schemas.microsoft.com/office/drawing/2014/main" id="{2E6036E3-26E2-E301-867D-D02E8EF16674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02" name="Ellipse 3526">
                  <a:extLst>
                    <a:ext uri="{FF2B5EF4-FFF2-40B4-BE49-F238E27FC236}">
                      <a16:creationId xmlns:a16="http://schemas.microsoft.com/office/drawing/2014/main" id="{5EDFF17A-8420-8F4A-5FBD-B08405EB74C2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976" name="L-Schale">
                <a:extLst>
                  <a:ext uri="{FF2B5EF4-FFF2-40B4-BE49-F238E27FC236}">
                    <a16:creationId xmlns:a16="http://schemas.microsoft.com/office/drawing/2014/main" id="{F5AF2030-DDC8-E1B0-42CF-11D2A2D0B535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77" name="M-Schale">
                <a:extLst>
                  <a:ext uri="{FF2B5EF4-FFF2-40B4-BE49-F238E27FC236}">
                    <a16:creationId xmlns:a16="http://schemas.microsoft.com/office/drawing/2014/main" id="{69F75359-AC0B-DCFE-4B66-FB26D32639DB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38" name="Gruppieren 5937">
              <a:extLst>
                <a:ext uri="{FF2B5EF4-FFF2-40B4-BE49-F238E27FC236}">
                  <a16:creationId xmlns:a16="http://schemas.microsoft.com/office/drawing/2014/main" id="{8D4118C9-31E4-130B-4815-D68C016115AC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5972" name="Ellipse 3496">
                <a:extLst>
                  <a:ext uri="{FF2B5EF4-FFF2-40B4-BE49-F238E27FC236}">
                    <a16:creationId xmlns:a16="http://schemas.microsoft.com/office/drawing/2014/main" id="{64177530-7F63-35E7-0F6B-E106D971092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73" name="Minuszeichen 3497">
                <a:extLst>
                  <a:ext uri="{FF2B5EF4-FFF2-40B4-BE49-F238E27FC236}">
                    <a16:creationId xmlns:a16="http://schemas.microsoft.com/office/drawing/2014/main" id="{E2556B0C-F4D9-D6D6-6832-99A33B56B0B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39" name="Gruppieren 5938">
              <a:extLst>
                <a:ext uri="{FF2B5EF4-FFF2-40B4-BE49-F238E27FC236}">
                  <a16:creationId xmlns:a16="http://schemas.microsoft.com/office/drawing/2014/main" id="{1BF3C9D6-7E15-1463-75CF-056CDB266B1B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5970" name="Ellipse 3494">
                <a:extLst>
                  <a:ext uri="{FF2B5EF4-FFF2-40B4-BE49-F238E27FC236}">
                    <a16:creationId xmlns:a16="http://schemas.microsoft.com/office/drawing/2014/main" id="{712564BB-B12A-6258-EF59-754F94C6A64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71" name="Minuszeichen 3495">
                <a:extLst>
                  <a:ext uri="{FF2B5EF4-FFF2-40B4-BE49-F238E27FC236}">
                    <a16:creationId xmlns:a16="http://schemas.microsoft.com/office/drawing/2014/main" id="{CCDD2415-B002-108F-E858-D6FA7C4185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0" name="Gruppieren 5939">
              <a:extLst>
                <a:ext uri="{FF2B5EF4-FFF2-40B4-BE49-F238E27FC236}">
                  <a16:creationId xmlns:a16="http://schemas.microsoft.com/office/drawing/2014/main" id="{803C6801-EB37-9E0B-E271-BA3FEBD3D7A1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5968" name="Ellipse 3492">
                <a:extLst>
                  <a:ext uri="{FF2B5EF4-FFF2-40B4-BE49-F238E27FC236}">
                    <a16:creationId xmlns:a16="http://schemas.microsoft.com/office/drawing/2014/main" id="{AB6A5602-2026-833A-FF98-E2DDC6D8B7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9" name="Minuszeichen 3493">
                <a:extLst>
                  <a:ext uri="{FF2B5EF4-FFF2-40B4-BE49-F238E27FC236}">
                    <a16:creationId xmlns:a16="http://schemas.microsoft.com/office/drawing/2014/main" id="{5DD25856-390D-71D7-E0B3-B7DCCC568EF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1" name="Gruppieren 5940">
              <a:extLst>
                <a:ext uri="{FF2B5EF4-FFF2-40B4-BE49-F238E27FC236}">
                  <a16:creationId xmlns:a16="http://schemas.microsoft.com/office/drawing/2014/main" id="{52FC7212-ADFE-C848-761D-27FAB0791200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5966" name="Ellipse 3490">
                <a:extLst>
                  <a:ext uri="{FF2B5EF4-FFF2-40B4-BE49-F238E27FC236}">
                    <a16:creationId xmlns:a16="http://schemas.microsoft.com/office/drawing/2014/main" id="{6CBD9C79-A3A6-F457-656A-B1473CCA33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7" name="Minuszeichen 3491">
                <a:extLst>
                  <a:ext uri="{FF2B5EF4-FFF2-40B4-BE49-F238E27FC236}">
                    <a16:creationId xmlns:a16="http://schemas.microsoft.com/office/drawing/2014/main" id="{557FCEFD-B148-1E1E-04BE-208FBC7018C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2" name="Gruppieren 5941">
              <a:extLst>
                <a:ext uri="{FF2B5EF4-FFF2-40B4-BE49-F238E27FC236}">
                  <a16:creationId xmlns:a16="http://schemas.microsoft.com/office/drawing/2014/main" id="{298CB9B6-A0FD-BCAD-F7D0-5AD5BE211EA8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5964" name="Ellipse 3488">
                <a:extLst>
                  <a:ext uri="{FF2B5EF4-FFF2-40B4-BE49-F238E27FC236}">
                    <a16:creationId xmlns:a16="http://schemas.microsoft.com/office/drawing/2014/main" id="{1B8E4DDE-BAB2-5DAF-C332-AA7ACAB42F3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5" name="Minuszeichen 3489">
                <a:extLst>
                  <a:ext uri="{FF2B5EF4-FFF2-40B4-BE49-F238E27FC236}">
                    <a16:creationId xmlns:a16="http://schemas.microsoft.com/office/drawing/2014/main" id="{A19CAF43-756B-8077-CDB8-8EE0486DB27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3" name="Gruppieren 5942">
              <a:extLst>
                <a:ext uri="{FF2B5EF4-FFF2-40B4-BE49-F238E27FC236}">
                  <a16:creationId xmlns:a16="http://schemas.microsoft.com/office/drawing/2014/main" id="{DCC9128C-E259-67BE-8799-FAD2CD43C412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5962" name="Ellipse 3486">
                <a:extLst>
                  <a:ext uri="{FF2B5EF4-FFF2-40B4-BE49-F238E27FC236}">
                    <a16:creationId xmlns:a16="http://schemas.microsoft.com/office/drawing/2014/main" id="{4D0E1213-117E-0275-D486-3C0BCFDE23F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3" name="Minuszeichen 3487">
                <a:extLst>
                  <a:ext uri="{FF2B5EF4-FFF2-40B4-BE49-F238E27FC236}">
                    <a16:creationId xmlns:a16="http://schemas.microsoft.com/office/drawing/2014/main" id="{3F3506FC-3F7F-E7C7-1DE8-2E4CF872FC0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4" name="Gruppieren 5943">
              <a:extLst>
                <a:ext uri="{FF2B5EF4-FFF2-40B4-BE49-F238E27FC236}">
                  <a16:creationId xmlns:a16="http://schemas.microsoft.com/office/drawing/2014/main" id="{D2B99F46-6BF8-17DB-D434-78FB7C409E80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5960" name="Ellipse 3484">
                <a:extLst>
                  <a:ext uri="{FF2B5EF4-FFF2-40B4-BE49-F238E27FC236}">
                    <a16:creationId xmlns:a16="http://schemas.microsoft.com/office/drawing/2014/main" id="{F26D2894-990C-7043-4A89-FF3C83F7B73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1" name="Minuszeichen 3485">
                <a:extLst>
                  <a:ext uri="{FF2B5EF4-FFF2-40B4-BE49-F238E27FC236}">
                    <a16:creationId xmlns:a16="http://schemas.microsoft.com/office/drawing/2014/main" id="{6CE9ECEF-8E0E-4AEB-472C-4120AD23F03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5" name="Gruppieren 5944">
              <a:extLst>
                <a:ext uri="{FF2B5EF4-FFF2-40B4-BE49-F238E27FC236}">
                  <a16:creationId xmlns:a16="http://schemas.microsoft.com/office/drawing/2014/main" id="{D23F9302-CF97-DEBD-D535-6A3A4115B5B9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5958" name="Ellipse 3482">
                <a:extLst>
                  <a:ext uri="{FF2B5EF4-FFF2-40B4-BE49-F238E27FC236}">
                    <a16:creationId xmlns:a16="http://schemas.microsoft.com/office/drawing/2014/main" id="{13B802C7-FE7B-C021-9AD3-1E9E93FB9F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9" name="Minuszeichen 3483">
                <a:extLst>
                  <a:ext uri="{FF2B5EF4-FFF2-40B4-BE49-F238E27FC236}">
                    <a16:creationId xmlns:a16="http://schemas.microsoft.com/office/drawing/2014/main" id="{DAFD6EF4-49E6-8B5C-AFEE-CA699DEBA9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6" name="Gruppieren 5945">
              <a:extLst>
                <a:ext uri="{FF2B5EF4-FFF2-40B4-BE49-F238E27FC236}">
                  <a16:creationId xmlns:a16="http://schemas.microsoft.com/office/drawing/2014/main" id="{37C42E25-7DA0-595E-8E58-2DEB25422DC4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5956" name="Ellipse 3480">
                <a:extLst>
                  <a:ext uri="{FF2B5EF4-FFF2-40B4-BE49-F238E27FC236}">
                    <a16:creationId xmlns:a16="http://schemas.microsoft.com/office/drawing/2014/main" id="{DD89C50A-E829-161B-A6AF-BC05320196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7" name="Minuszeichen 3481">
                <a:extLst>
                  <a:ext uri="{FF2B5EF4-FFF2-40B4-BE49-F238E27FC236}">
                    <a16:creationId xmlns:a16="http://schemas.microsoft.com/office/drawing/2014/main" id="{0BD92AA1-1CA3-82DA-0276-1BA715DBD7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7" name="Gruppieren 5946">
              <a:extLst>
                <a:ext uri="{FF2B5EF4-FFF2-40B4-BE49-F238E27FC236}">
                  <a16:creationId xmlns:a16="http://schemas.microsoft.com/office/drawing/2014/main" id="{C0C18D1F-2764-FD9C-CB9F-18C956C1E507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5954" name="Ellipse 3478">
                <a:extLst>
                  <a:ext uri="{FF2B5EF4-FFF2-40B4-BE49-F238E27FC236}">
                    <a16:creationId xmlns:a16="http://schemas.microsoft.com/office/drawing/2014/main" id="{21C37E4B-3C23-8EC5-5F9D-772C0AE775E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5" name="Minuszeichen 3479">
                <a:extLst>
                  <a:ext uri="{FF2B5EF4-FFF2-40B4-BE49-F238E27FC236}">
                    <a16:creationId xmlns:a16="http://schemas.microsoft.com/office/drawing/2014/main" id="{101E64A7-9775-4875-C56C-6662892902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8" name="Gruppieren 5947">
              <a:extLst>
                <a:ext uri="{FF2B5EF4-FFF2-40B4-BE49-F238E27FC236}">
                  <a16:creationId xmlns:a16="http://schemas.microsoft.com/office/drawing/2014/main" id="{872EE9C0-581D-4303-987E-F7A28BB1623A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5952" name="Ellipse 3476">
                <a:extLst>
                  <a:ext uri="{FF2B5EF4-FFF2-40B4-BE49-F238E27FC236}">
                    <a16:creationId xmlns:a16="http://schemas.microsoft.com/office/drawing/2014/main" id="{1521DD55-3C01-440A-250C-9658F53E528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3" name="Minuszeichen 3477">
                <a:extLst>
                  <a:ext uri="{FF2B5EF4-FFF2-40B4-BE49-F238E27FC236}">
                    <a16:creationId xmlns:a16="http://schemas.microsoft.com/office/drawing/2014/main" id="{E8C00DC2-6D24-DB9B-4D03-7D329F2DCB8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9" name="Gruppieren 5948">
              <a:extLst>
                <a:ext uri="{FF2B5EF4-FFF2-40B4-BE49-F238E27FC236}">
                  <a16:creationId xmlns:a16="http://schemas.microsoft.com/office/drawing/2014/main" id="{DFA869E0-7C26-9758-0AD7-0AB41EA5A296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5950" name="Ellipse 3474">
                <a:extLst>
                  <a:ext uri="{FF2B5EF4-FFF2-40B4-BE49-F238E27FC236}">
                    <a16:creationId xmlns:a16="http://schemas.microsoft.com/office/drawing/2014/main" id="{F9601DB4-2865-6FBB-DF25-9DB0409EF39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1" name="Minuszeichen 3475">
                <a:extLst>
                  <a:ext uri="{FF2B5EF4-FFF2-40B4-BE49-F238E27FC236}">
                    <a16:creationId xmlns:a16="http://schemas.microsoft.com/office/drawing/2014/main" id="{06329341-2DCC-1537-4094-11ADFC25843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27" name="Gruppieren 6026">
            <a:extLst>
              <a:ext uri="{FF2B5EF4-FFF2-40B4-BE49-F238E27FC236}">
                <a16:creationId xmlns:a16="http://schemas.microsoft.com/office/drawing/2014/main" id="{27EBFC1E-9D0C-3B0D-1489-23B73635BCAF}"/>
              </a:ext>
            </a:extLst>
          </p:cNvPr>
          <p:cNvGrpSpPr>
            <a:grpSpLocks noChangeAspect="1"/>
          </p:cNvGrpSpPr>
          <p:nvPr/>
        </p:nvGrpSpPr>
        <p:grpSpPr>
          <a:xfrm>
            <a:off x="2260791" y="4226697"/>
            <a:ext cx="944149" cy="979578"/>
            <a:chOff x="3576000" y="816426"/>
            <a:chExt cx="5040000" cy="5229127"/>
          </a:xfrm>
        </p:grpSpPr>
        <p:grpSp>
          <p:nvGrpSpPr>
            <p:cNvPr id="6028" name="Magnesium ohne e-">
              <a:extLst>
                <a:ext uri="{FF2B5EF4-FFF2-40B4-BE49-F238E27FC236}">
                  <a16:creationId xmlns:a16="http://schemas.microsoft.com/office/drawing/2014/main" id="{2B077B45-E159-A5A7-3D0B-FF84D6D25BE2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065" name="K-Schale">
                <a:extLst>
                  <a:ext uri="{FF2B5EF4-FFF2-40B4-BE49-F238E27FC236}">
                    <a16:creationId xmlns:a16="http://schemas.microsoft.com/office/drawing/2014/main" id="{2A0EC6E8-E76A-3AF4-D21A-7DD384E8384E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066" name="Atomkern mit Protonen und Neutronen">
                <a:extLst>
                  <a:ext uri="{FF2B5EF4-FFF2-40B4-BE49-F238E27FC236}">
                    <a16:creationId xmlns:a16="http://schemas.microsoft.com/office/drawing/2014/main" id="{EBBB92F7-609C-389E-BEB8-964BD7FD9C08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069" name="Atomkern">
                  <a:extLst>
                    <a:ext uri="{FF2B5EF4-FFF2-40B4-BE49-F238E27FC236}">
                      <a16:creationId xmlns:a16="http://schemas.microsoft.com/office/drawing/2014/main" id="{D1850608-0123-D6CC-E67C-CEC6D1EC4C8E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070" name="Gruppieren 6069">
                  <a:extLst>
                    <a:ext uri="{FF2B5EF4-FFF2-40B4-BE49-F238E27FC236}">
                      <a16:creationId xmlns:a16="http://schemas.microsoft.com/office/drawing/2014/main" id="{F4F8F3DC-73D6-160D-C687-74E709F3875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16" name="Ellipse 3640">
                    <a:extLst>
                      <a:ext uri="{FF2B5EF4-FFF2-40B4-BE49-F238E27FC236}">
                        <a16:creationId xmlns:a16="http://schemas.microsoft.com/office/drawing/2014/main" id="{10AA3630-E7E1-493B-9592-2399B24B63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7" name="Additionszeichen 3641">
                    <a:extLst>
                      <a:ext uri="{FF2B5EF4-FFF2-40B4-BE49-F238E27FC236}">
                        <a16:creationId xmlns:a16="http://schemas.microsoft.com/office/drawing/2014/main" id="{D1E63472-809A-1829-05BE-E9333D8CFB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71" name="Gruppieren 6070">
                  <a:extLst>
                    <a:ext uri="{FF2B5EF4-FFF2-40B4-BE49-F238E27FC236}">
                      <a16:creationId xmlns:a16="http://schemas.microsoft.com/office/drawing/2014/main" id="{9CFB2CA3-539A-4802-24B4-1292539CC2F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14" name="Ellipse 3638">
                    <a:extLst>
                      <a:ext uri="{FF2B5EF4-FFF2-40B4-BE49-F238E27FC236}">
                        <a16:creationId xmlns:a16="http://schemas.microsoft.com/office/drawing/2014/main" id="{2AA9241A-CADD-2004-CA0B-0A792592F4E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5" name="Additionszeichen 3639">
                    <a:extLst>
                      <a:ext uri="{FF2B5EF4-FFF2-40B4-BE49-F238E27FC236}">
                        <a16:creationId xmlns:a16="http://schemas.microsoft.com/office/drawing/2014/main" id="{E75C1FA4-04F4-DB04-2FF6-38540C81362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72" name="Gruppieren 6071">
                  <a:extLst>
                    <a:ext uri="{FF2B5EF4-FFF2-40B4-BE49-F238E27FC236}">
                      <a16:creationId xmlns:a16="http://schemas.microsoft.com/office/drawing/2014/main" id="{9AB60F8A-CEA5-0A08-EEAC-B78ED3EDDE7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12" name="Ellipse 3636">
                    <a:extLst>
                      <a:ext uri="{FF2B5EF4-FFF2-40B4-BE49-F238E27FC236}">
                        <a16:creationId xmlns:a16="http://schemas.microsoft.com/office/drawing/2014/main" id="{B678A9B7-5F17-F770-F27E-33ED11263B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3" name="Additionszeichen 3637">
                    <a:extLst>
                      <a:ext uri="{FF2B5EF4-FFF2-40B4-BE49-F238E27FC236}">
                        <a16:creationId xmlns:a16="http://schemas.microsoft.com/office/drawing/2014/main" id="{D8B9F7CF-4D14-52B3-1D95-CD6F2B3A005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73" name="Gruppieren 6072">
                  <a:extLst>
                    <a:ext uri="{FF2B5EF4-FFF2-40B4-BE49-F238E27FC236}">
                      <a16:creationId xmlns:a16="http://schemas.microsoft.com/office/drawing/2014/main" id="{BBD8F4D1-0CE4-8493-283C-1AD9405DA4C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10" name="Ellipse 3634">
                    <a:extLst>
                      <a:ext uri="{FF2B5EF4-FFF2-40B4-BE49-F238E27FC236}">
                        <a16:creationId xmlns:a16="http://schemas.microsoft.com/office/drawing/2014/main" id="{279758F5-5316-7108-5C60-503196D71B1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1" name="Additionszeichen 3635">
                    <a:extLst>
                      <a:ext uri="{FF2B5EF4-FFF2-40B4-BE49-F238E27FC236}">
                        <a16:creationId xmlns:a16="http://schemas.microsoft.com/office/drawing/2014/main" id="{5F748726-5438-F9C5-B1CB-1E698F1C5B4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74" name="Gruppieren 6073">
                  <a:extLst>
                    <a:ext uri="{FF2B5EF4-FFF2-40B4-BE49-F238E27FC236}">
                      <a16:creationId xmlns:a16="http://schemas.microsoft.com/office/drawing/2014/main" id="{933420F4-A28B-A866-608D-EB95D9791BC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08" name="Ellipse 3632">
                    <a:extLst>
                      <a:ext uri="{FF2B5EF4-FFF2-40B4-BE49-F238E27FC236}">
                        <a16:creationId xmlns:a16="http://schemas.microsoft.com/office/drawing/2014/main" id="{A4C10978-4D35-CD37-C6CA-AFE22D872B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09" name="Additionszeichen 3633">
                    <a:extLst>
                      <a:ext uri="{FF2B5EF4-FFF2-40B4-BE49-F238E27FC236}">
                        <a16:creationId xmlns:a16="http://schemas.microsoft.com/office/drawing/2014/main" id="{B3E484AF-2A2C-A162-55AC-F97A3987092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75" name="Gruppieren 6074">
                  <a:extLst>
                    <a:ext uri="{FF2B5EF4-FFF2-40B4-BE49-F238E27FC236}">
                      <a16:creationId xmlns:a16="http://schemas.microsoft.com/office/drawing/2014/main" id="{2A6F7135-BFE0-C4C3-7E17-F499A785B26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06" name="Ellipse 3630">
                    <a:extLst>
                      <a:ext uri="{FF2B5EF4-FFF2-40B4-BE49-F238E27FC236}">
                        <a16:creationId xmlns:a16="http://schemas.microsoft.com/office/drawing/2014/main" id="{54067029-9685-BB75-FFA0-2B10424FAB8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07" name="Additionszeichen 3631">
                    <a:extLst>
                      <a:ext uri="{FF2B5EF4-FFF2-40B4-BE49-F238E27FC236}">
                        <a16:creationId xmlns:a16="http://schemas.microsoft.com/office/drawing/2014/main" id="{CA042E27-59B3-D335-55BF-E08E9B752D5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76" name="Gruppieren 6075">
                  <a:extLst>
                    <a:ext uri="{FF2B5EF4-FFF2-40B4-BE49-F238E27FC236}">
                      <a16:creationId xmlns:a16="http://schemas.microsoft.com/office/drawing/2014/main" id="{C7E50797-62B2-F705-2AD0-3DA8E391920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04" name="Ellipse 3628">
                    <a:extLst>
                      <a:ext uri="{FF2B5EF4-FFF2-40B4-BE49-F238E27FC236}">
                        <a16:creationId xmlns:a16="http://schemas.microsoft.com/office/drawing/2014/main" id="{301FE7AC-9BB2-8CA4-84F2-FC5903F825A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05" name="Additionszeichen 3629">
                    <a:extLst>
                      <a:ext uri="{FF2B5EF4-FFF2-40B4-BE49-F238E27FC236}">
                        <a16:creationId xmlns:a16="http://schemas.microsoft.com/office/drawing/2014/main" id="{EF52CB08-A321-6B07-4360-F293AD6F46B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77" name="Gruppieren 6076">
                  <a:extLst>
                    <a:ext uri="{FF2B5EF4-FFF2-40B4-BE49-F238E27FC236}">
                      <a16:creationId xmlns:a16="http://schemas.microsoft.com/office/drawing/2014/main" id="{66783531-8AAF-F2FC-A20E-EE31F39A667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02" name="Ellipse 3626">
                    <a:extLst>
                      <a:ext uri="{FF2B5EF4-FFF2-40B4-BE49-F238E27FC236}">
                        <a16:creationId xmlns:a16="http://schemas.microsoft.com/office/drawing/2014/main" id="{32600418-F9F5-4489-5035-00AF96800BE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03" name="Additionszeichen 3627">
                    <a:extLst>
                      <a:ext uri="{FF2B5EF4-FFF2-40B4-BE49-F238E27FC236}">
                        <a16:creationId xmlns:a16="http://schemas.microsoft.com/office/drawing/2014/main" id="{D51497BD-9395-3A54-E5A3-9C7B91617FC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78" name="Gruppieren 6077">
                  <a:extLst>
                    <a:ext uri="{FF2B5EF4-FFF2-40B4-BE49-F238E27FC236}">
                      <a16:creationId xmlns:a16="http://schemas.microsoft.com/office/drawing/2014/main" id="{BF97C48B-35B1-D76C-0CE6-B1B625DD2A2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00" name="Ellipse 3624">
                    <a:extLst>
                      <a:ext uri="{FF2B5EF4-FFF2-40B4-BE49-F238E27FC236}">
                        <a16:creationId xmlns:a16="http://schemas.microsoft.com/office/drawing/2014/main" id="{C0AEA571-C4A3-2E10-D83B-72B0C67EA82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01" name="Additionszeichen 3625">
                    <a:extLst>
                      <a:ext uri="{FF2B5EF4-FFF2-40B4-BE49-F238E27FC236}">
                        <a16:creationId xmlns:a16="http://schemas.microsoft.com/office/drawing/2014/main" id="{35DD58D7-67F1-D21D-8614-76D28356726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79" name="Gruppieren 6078">
                  <a:extLst>
                    <a:ext uri="{FF2B5EF4-FFF2-40B4-BE49-F238E27FC236}">
                      <a16:creationId xmlns:a16="http://schemas.microsoft.com/office/drawing/2014/main" id="{CAD5E81D-9136-5EF8-DB8B-C61A8753E6E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98" name="Ellipse 3622">
                    <a:extLst>
                      <a:ext uri="{FF2B5EF4-FFF2-40B4-BE49-F238E27FC236}">
                        <a16:creationId xmlns:a16="http://schemas.microsoft.com/office/drawing/2014/main" id="{6319395D-23A0-8627-F4AB-F8216D6A31C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99" name="Additionszeichen 3623">
                    <a:extLst>
                      <a:ext uri="{FF2B5EF4-FFF2-40B4-BE49-F238E27FC236}">
                        <a16:creationId xmlns:a16="http://schemas.microsoft.com/office/drawing/2014/main" id="{B3F735EB-E473-9915-2700-BD4E47DA76D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80" name="Gruppieren 6079">
                  <a:extLst>
                    <a:ext uri="{FF2B5EF4-FFF2-40B4-BE49-F238E27FC236}">
                      <a16:creationId xmlns:a16="http://schemas.microsoft.com/office/drawing/2014/main" id="{B87ECEE5-0948-3DBF-634C-0AA261A2EFB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96" name="Ellipse 3620">
                    <a:extLst>
                      <a:ext uri="{FF2B5EF4-FFF2-40B4-BE49-F238E27FC236}">
                        <a16:creationId xmlns:a16="http://schemas.microsoft.com/office/drawing/2014/main" id="{7B5CCD78-460E-F34B-7737-59A2CBAAB7C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97" name="Additionszeichen 3621">
                    <a:extLst>
                      <a:ext uri="{FF2B5EF4-FFF2-40B4-BE49-F238E27FC236}">
                        <a16:creationId xmlns:a16="http://schemas.microsoft.com/office/drawing/2014/main" id="{D57FFC94-7374-2211-FC24-24058CC7614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81" name="Gruppieren 6080">
                  <a:extLst>
                    <a:ext uri="{FF2B5EF4-FFF2-40B4-BE49-F238E27FC236}">
                      <a16:creationId xmlns:a16="http://schemas.microsoft.com/office/drawing/2014/main" id="{16D9316A-1A98-70E6-4288-A569FB07727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94" name="Ellipse 3618">
                    <a:extLst>
                      <a:ext uri="{FF2B5EF4-FFF2-40B4-BE49-F238E27FC236}">
                        <a16:creationId xmlns:a16="http://schemas.microsoft.com/office/drawing/2014/main" id="{1FF1C2E3-E029-1479-AA0E-8277F906762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95" name="Additionszeichen 3619">
                    <a:extLst>
                      <a:ext uri="{FF2B5EF4-FFF2-40B4-BE49-F238E27FC236}">
                        <a16:creationId xmlns:a16="http://schemas.microsoft.com/office/drawing/2014/main" id="{30791C65-1CE8-8813-BC93-4EF26643D3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082" name="Ellipse 3606">
                  <a:extLst>
                    <a:ext uri="{FF2B5EF4-FFF2-40B4-BE49-F238E27FC236}">
                      <a16:creationId xmlns:a16="http://schemas.microsoft.com/office/drawing/2014/main" id="{4D50D9FF-C7E1-19EA-1EE4-6DCF2DBAFF18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3" name="Ellipse 3607">
                  <a:extLst>
                    <a:ext uri="{FF2B5EF4-FFF2-40B4-BE49-F238E27FC236}">
                      <a16:creationId xmlns:a16="http://schemas.microsoft.com/office/drawing/2014/main" id="{42F2DC99-1229-8D5C-FC0E-655491247512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4" name="Ellipse 3608">
                  <a:extLst>
                    <a:ext uri="{FF2B5EF4-FFF2-40B4-BE49-F238E27FC236}">
                      <a16:creationId xmlns:a16="http://schemas.microsoft.com/office/drawing/2014/main" id="{0248C93B-4679-6A13-90B2-2CC5794BEDA2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5" name="Ellipse 3609">
                  <a:extLst>
                    <a:ext uri="{FF2B5EF4-FFF2-40B4-BE49-F238E27FC236}">
                      <a16:creationId xmlns:a16="http://schemas.microsoft.com/office/drawing/2014/main" id="{E65793BC-EB9A-AAC7-392B-70C2BD329368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6" name="Ellipse 3610">
                  <a:extLst>
                    <a:ext uri="{FF2B5EF4-FFF2-40B4-BE49-F238E27FC236}">
                      <a16:creationId xmlns:a16="http://schemas.microsoft.com/office/drawing/2014/main" id="{D7937AEA-B314-D5C5-0AED-38A562189D9C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7" name="Ellipse 3611">
                  <a:extLst>
                    <a:ext uri="{FF2B5EF4-FFF2-40B4-BE49-F238E27FC236}">
                      <a16:creationId xmlns:a16="http://schemas.microsoft.com/office/drawing/2014/main" id="{23D287F6-9C6A-1EF9-F2B4-73198C7F1098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8" name="Ellipse 3612">
                  <a:extLst>
                    <a:ext uri="{FF2B5EF4-FFF2-40B4-BE49-F238E27FC236}">
                      <a16:creationId xmlns:a16="http://schemas.microsoft.com/office/drawing/2014/main" id="{6836C9C8-2FFE-28C3-699C-7B801BAC526C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9" name="Ellipse 3613">
                  <a:extLst>
                    <a:ext uri="{FF2B5EF4-FFF2-40B4-BE49-F238E27FC236}">
                      <a16:creationId xmlns:a16="http://schemas.microsoft.com/office/drawing/2014/main" id="{386CBA6F-AB98-12FA-82D1-0A6F4EF3B6DA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90" name="Ellipse 3614">
                  <a:extLst>
                    <a:ext uri="{FF2B5EF4-FFF2-40B4-BE49-F238E27FC236}">
                      <a16:creationId xmlns:a16="http://schemas.microsoft.com/office/drawing/2014/main" id="{56C8EE52-59AE-3527-CDE9-9F52B076EB8B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91" name="Ellipse 3615">
                  <a:extLst>
                    <a:ext uri="{FF2B5EF4-FFF2-40B4-BE49-F238E27FC236}">
                      <a16:creationId xmlns:a16="http://schemas.microsoft.com/office/drawing/2014/main" id="{F66EF135-0649-A0C5-D1B6-BCB9233316B8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92" name="Ellipse 3616">
                  <a:extLst>
                    <a:ext uri="{FF2B5EF4-FFF2-40B4-BE49-F238E27FC236}">
                      <a16:creationId xmlns:a16="http://schemas.microsoft.com/office/drawing/2014/main" id="{13BE6D90-4C8C-5088-D140-B455C0106975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93" name="Ellipse 3617">
                  <a:extLst>
                    <a:ext uri="{FF2B5EF4-FFF2-40B4-BE49-F238E27FC236}">
                      <a16:creationId xmlns:a16="http://schemas.microsoft.com/office/drawing/2014/main" id="{6E8CDD85-F1FE-C20B-FB9F-388152EAD029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067" name="L-Schale">
                <a:extLst>
                  <a:ext uri="{FF2B5EF4-FFF2-40B4-BE49-F238E27FC236}">
                    <a16:creationId xmlns:a16="http://schemas.microsoft.com/office/drawing/2014/main" id="{EBF72A6D-68DD-67A1-6187-3DEFA80A44C4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8" name="M-Schale">
                <a:extLst>
                  <a:ext uri="{FF2B5EF4-FFF2-40B4-BE49-F238E27FC236}">
                    <a16:creationId xmlns:a16="http://schemas.microsoft.com/office/drawing/2014/main" id="{AA3867C5-4E12-D5ED-79E6-8ABB5042B4C4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29" name="Gruppieren 6028">
              <a:extLst>
                <a:ext uri="{FF2B5EF4-FFF2-40B4-BE49-F238E27FC236}">
                  <a16:creationId xmlns:a16="http://schemas.microsoft.com/office/drawing/2014/main" id="{76093259-4F26-4FA0-42F6-C5AC9712E5A2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063" name="Ellipse 3587">
                <a:extLst>
                  <a:ext uri="{FF2B5EF4-FFF2-40B4-BE49-F238E27FC236}">
                    <a16:creationId xmlns:a16="http://schemas.microsoft.com/office/drawing/2014/main" id="{446171CE-04D2-DD22-4792-E6596F20C87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4" name="Minuszeichen 3588">
                <a:extLst>
                  <a:ext uri="{FF2B5EF4-FFF2-40B4-BE49-F238E27FC236}">
                    <a16:creationId xmlns:a16="http://schemas.microsoft.com/office/drawing/2014/main" id="{27CF5271-E69C-3040-6B81-C235DF2AA03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0" name="Gruppieren 6029">
              <a:extLst>
                <a:ext uri="{FF2B5EF4-FFF2-40B4-BE49-F238E27FC236}">
                  <a16:creationId xmlns:a16="http://schemas.microsoft.com/office/drawing/2014/main" id="{790362E0-C268-9AB5-F572-EFD724DFD478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061" name="Ellipse 3585">
                <a:extLst>
                  <a:ext uri="{FF2B5EF4-FFF2-40B4-BE49-F238E27FC236}">
                    <a16:creationId xmlns:a16="http://schemas.microsoft.com/office/drawing/2014/main" id="{F3F66110-5B32-D459-CE26-619461160B1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2" name="Minuszeichen 3586">
                <a:extLst>
                  <a:ext uri="{FF2B5EF4-FFF2-40B4-BE49-F238E27FC236}">
                    <a16:creationId xmlns:a16="http://schemas.microsoft.com/office/drawing/2014/main" id="{6B46BC27-2548-629B-F3CE-0D2C171A1FD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1" name="Gruppieren 6030">
              <a:extLst>
                <a:ext uri="{FF2B5EF4-FFF2-40B4-BE49-F238E27FC236}">
                  <a16:creationId xmlns:a16="http://schemas.microsoft.com/office/drawing/2014/main" id="{DA0782A0-1471-CD57-B0F8-2232774161E5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059" name="Ellipse 3583">
                <a:extLst>
                  <a:ext uri="{FF2B5EF4-FFF2-40B4-BE49-F238E27FC236}">
                    <a16:creationId xmlns:a16="http://schemas.microsoft.com/office/drawing/2014/main" id="{9A6E04EC-D310-7D6B-D2FE-2825C638EAC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0" name="Minuszeichen 3584">
                <a:extLst>
                  <a:ext uri="{FF2B5EF4-FFF2-40B4-BE49-F238E27FC236}">
                    <a16:creationId xmlns:a16="http://schemas.microsoft.com/office/drawing/2014/main" id="{84D19A8D-5D63-BB32-E16F-83E794C5668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2" name="Gruppieren 6031">
              <a:extLst>
                <a:ext uri="{FF2B5EF4-FFF2-40B4-BE49-F238E27FC236}">
                  <a16:creationId xmlns:a16="http://schemas.microsoft.com/office/drawing/2014/main" id="{CE6319F6-D161-9632-FA5A-9FE0CFFFB3A0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057" name="Ellipse 3581">
                <a:extLst>
                  <a:ext uri="{FF2B5EF4-FFF2-40B4-BE49-F238E27FC236}">
                    <a16:creationId xmlns:a16="http://schemas.microsoft.com/office/drawing/2014/main" id="{2119FEB9-0F8D-61A0-EBC8-023BDD1DDB6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58" name="Minuszeichen 3582">
                <a:extLst>
                  <a:ext uri="{FF2B5EF4-FFF2-40B4-BE49-F238E27FC236}">
                    <a16:creationId xmlns:a16="http://schemas.microsoft.com/office/drawing/2014/main" id="{C4E9B798-6400-C913-0728-E877D0BC852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3" name="Gruppieren 6032">
              <a:extLst>
                <a:ext uri="{FF2B5EF4-FFF2-40B4-BE49-F238E27FC236}">
                  <a16:creationId xmlns:a16="http://schemas.microsoft.com/office/drawing/2014/main" id="{DDAEE32E-298A-D3A4-08A2-415239DE5EFF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055" name="Ellipse 3579">
                <a:extLst>
                  <a:ext uri="{FF2B5EF4-FFF2-40B4-BE49-F238E27FC236}">
                    <a16:creationId xmlns:a16="http://schemas.microsoft.com/office/drawing/2014/main" id="{3DA6CFB3-0A7E-F41B-D783-A3586CBF6CF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56" name="Minuszeichen 3580">
                <a:extLst>
                  <a:ext uri="{FF2B5EF4-FFF2-40B4-BE49-F238E27FC236}">
                    <a16:creationId xmlns:a16="http://schemas.microsoft.com/office/drawing/2014/main" id="{77A28311-099E-74C8-7E77-4827D5F4C54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4" name="Gruppieren 6033">
              <a:extLst>
                <a:ext uri="{FF2B5EF4-FFF2-40B4-BE49-F238E27FC236}">
                  <a16:creationId xmlns:a16="http://schemas.microsoft.com/office/drawing/2014/main" id="{C6088707-AA90-653E-332A-161C0FF75069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053" name="Ellipse 3577">
                <a:extLst>
                  <a:ext uri="{FF2B5EF4-FFF2-40B4-BE49-F238E27FC236}">
                    <a16:creationId xmlns:a16="http://schemas.microsoft.com/office/drawing/2014/main" id="{20783025-43E4-84D7-5EAB-39BD55CE0BB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54" name="Minuszeichen 3578">
                <a:extLst>
                  <a:ext uri="{FF2B5EF4-FFF2-40B4-BE49-F238E27FC236}">
                    <a16:creationId xmlns:a16="http://schemas.microsoft.com/office/drawing/2014/main" id="{834D7CF9-5996-3EDD-F8DE-9AF618871B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5" name="Gruppieren 6034">
              <a:extLst>
                <a:ext uri="{FF2B5EF4-FFF2-40B4-BE49-F238E27FC236}">
                  <a16:creationId xmlns:a16="http://schemas.microsoft.com/office/drawing/2014/main" id="{6265F132-BFE9-A3E0-3362-9F9110ACF20F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051" name="Ellipse 3575">
                <a:extLst>
                  <a:ext uri="{FF2B5EF4-FFF2-40B4-BE49-F238E27FC236}">
                    <a16:creationId xmlns:a16="http://schemas.microsoft.com/office/drawing/2014/main" id="{9C842E6E-609A-9D1E-8940-6A40981B1A1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52" name="Minuszeichen 3576">
                <a:extLst>
                  <a:ext uri="{FF2B5EF4-FFF2-40B4-BE49-F238E27FC236}">
                    <a16:creationId xmlns:a16="http://schemas.microsoft.com/office/drawing/2014/main" id="{3C40ED9D-64E1-DF36-3236-910C9BAE4DC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6" name="Gruppieren 6035">
              <a:extLst>
                <a:ext uri="{FF2B5EF4-FFF2-40B4-BE49-F238E27FC236}">
                  <a16:creationId xmlns:a16="http://schemas.microsoft.com/office/drawing/2014/main" id="{1BAD25DB-9F9E-3AD5-40DF-67618566C7DD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049" name="Ellipse 3573">
                <a:extLst>
                  <a:ext uri="{FF2B5EF4-FFF2-40B4-BE49-F238E27FC236}">
                    <a16:creationId xmlns:a16="http://schemas.microsoft.com/office/drawing/2014/main" id="{D8A07D08-6164-9FE4-9E8D-39B79B9CEF2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50" name="Minuszeichen 3574">
                <a:extLst>
                  <a:ext uri="{FF2B5EF4-FFF2-40B4-BE49-F238E27FC236}">
                    <a16:creationId xmlns:a16="http://schemas.microsoft.com/office/drawing/2014/main" id="{3132A0BA-B35E-160F-7C85-08EA38723F5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7" name="Gruppieren 6036">
              <a:extLst>
                <a:ext uri="{FF2B5EF4-FFF2-40B4-BE49-F238E27FC236}">
                  <a16:creationId xmlns:a16="http://schemas.microsoft.com/office/drawing/2014/main" id="{5CE7FD7D-1D34-3E48-54DA-28291D341CAA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047" name="Ellipse 3571">
                <a:extLst>
                  <a:ext uri="{FF2B5EF4-FFF2-40B4-BE49-F238E27FC236}">
                    <a16:creationId xmlns:a16="http://schemas.microsoft.com/office/drawing/2014/main" id="{AE07653F-BA36-D22C-1687-155DA40DF20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48" name="Minuszeichen 3572">
                <a:extLst>
                  <a:ext uri="{FF2B5EF4-FFF2-40B4-BE49-F238E27FC236}">
                    <a16:creationId xmlns:a16="http://schemas.microsoft.com/office/drawing/2014/main" id="{A5700A17-00A4-5B73-992B-E694C5DC52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8" name="Gruppieren 6037">
              <a:extLst>
                <a:ext uri="{FF2B5EF4-FFF2-40B4-BE49-F238E27FC236}">
                  <a16:creationId xmlns:a16="http://schemas.microsoft.com/office/drawing/2014/main" id="{2B9E7128-F9D0-92FF-27DF-1F9B78A198AC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045" name="Ellipse 3569">
                <a:extLst>
                  <a:ext uri="{FF2B5EF4-FFF2-40B4-BE49-F238E27FC236}">
                    <a16:creationId xmlns:a16="http://schemas.microsoft.com/office/drawing/2014/main" id="{23B5D908-4C98-A5FF-2C8A-5BCEF735F63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46" name="Minuszeichen 3570">
                <a:extLst>
                  <a:ext uri="{FF2B5EF4-FFF2-40B4-BE49-F238E27FC236}">
                    <a16:creationId xmlns:a16="http://schemas.microsoft.com/office/drawing/2014/main" id="{8B693302-C71B-8AC7-C705-4A86EED9DB3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9" name="Gruppieren 6038">
              <a:extLst>
                <a:ext uri="{FF2B5EF4-FFF2-40B4-BE49-F238E27FC236}">
                  <a16:creationId xmlns:a16="http://schemas.microsoft.com/office/drawing/2014/main" id="{0AADDB97-FE78-CAB1-C9A4-96E5A52282FC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043" name="Ellipse 3567">
                <a:extLst>
                  <a:ext uri="{FF2B5EF4-FFF2-40B4-BE49-F238E27FC236}">
                    <a16:creationId xmlns:a16="http://schemas.microsoft.com/office/drawing/2014/main" id="{CBB764AA-0F29-8AF1-6FF2-C40A3A67A2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44" name="Minuszeichen 3568">
                <a:extLst>
                  <a:ext uri="{FF2B5EF4-FFF2-40B4-BE49-F238E27FC236}">
                    <a16:creationId xmlns:a16="http://schemas.microsoft.com/office/drawing/2014/main" id="{96CC53C0-DE86-6A75-A60D-64AD96C1066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40" name="Gruppieren 6039">
              <a:extLst>
                <a:ext uri="{FF2B5EF4-FFF2-40B4-BE49-F238E27FC236}">
                  <a16:creationId xmlns:a16="http://schemas.microsoft.com/office/drawing/2014/main" id="{8536AA6A-E413-85C3-2DD5-A1A7CD5910B2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041" name="Ellipse 3565">
                <a:extLst>
                  <a:ext uri="{FF2B5EF4-FFF2-40B4-BE49-F238E27FC236}">
                    <a16:creationId xmlns:a16="http://schemas.microsoft.com/office/drawing/2014/main" id="{A34024F5-92DF-D4D0-8A8C-5BD9320BB05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42" name="Minuszeichen 3566">
                <a:extLst>
                  <a:ext uri="{FF2B5EF4-FFF2-40B4-BE49-F238E27FC236}">
                    <a16:creationId xmlns:a16="http://schemas.microsoft.com/office/drawing/2014/main" id="{D19E00E3-4D9F-5716-6B94-BC2BB31265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118" name="Gruppieren 6117">
            <a:extLst>
              <a:ext uri="{FF2B5EF4-FFF2-40B4-BE49-F238E27FC236}">
                <a16:creationId xmlns:a16="http://schemas.microsoft.com/office/drawing/2014/main" id="{87794BFC-7A75-AF61-FC34-D906D66F5121}"/>
              </a:ext>
            </a:extLst>
          </p:cNvPr>
          <p:cNvGrpSpPr>
            <a:grpSpLocks noChangeAspect="1"/>
          </p:cNvGrpSpPr>
          <p:nvPr/>
        </p:nvGrpSpPr>
        <p:grpSpPr>
          <a:xfrm>
            <a:off x="3544341" y="4226697"/>
            <a:ext cx="944149" cy="979578"/>
            <a:chOff x="3576000" y="816426"/>
            <a:chExt cx="5040000" cy="5229127"/>
          </a:xfrm>
        </p:grpSpPr>
        <p:grpSp>
          <p:nvGrpSpPr>
            <p:cNvPr id="6119" name="Magnesium ohne e-">
              <a:extLst>
                <a:ext uri="{FF2B5EF4-FFF2-40B4-BE49-F238E27FC236}">
                  <a16:creationId xmlns:a16="http://schemas.microsoft.com/office/drawing/2014/main" id="{4D992079-42C7-1821-D59E-237D494E4643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156" name="K-Schale">
                <a:extLst>
                  <a:ext uri="{FF2B5EF4-FFF2-40B4-BE49-F238E27FC236}">
                    <a16:creationId xmlns:a16="http://schemas.microsoft.com/office/drawing/2014/main" id="{8DD33EB0-497C-BB08-8F77-8E898F46BE29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157" name="Atomkern mit Protonen und Neutronen">
                <a:extLst>
                  <a:ext uri="{FF2B5EF4-FFF2-40B4-BE49-F238E27FC236}">
                    <a16:creationId xmlns:a16="http://schemas.microsoft.com/office/drawing/2014/main" id="{B6E12758-7E44-7507-D65A-78626A7CDE3B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160" name="Atomkern">
                  <a:extLst>
                    <a:ext uri="{FF2B5EF4-FFF2-40B4-BE49-F238E27FC236}">
                      <a16:creationId xmlns:a16="http://schemas.microsoft.com/office/drawing/2014/main" id="{13B4A0BA-FDB4-8054-245B-BC2699671748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161" name="Gruppieren 6160">
                  <a:extLst>
                    <a:ext uri="{FF2B5EF4-FFF2-40B4-BE49-F238E27FC236}">
                      <a16:creationId xmlns:a16="http://schemas.microsoft.com/office/drawing/2014/main" id="{FCDBB83C-4395-7391-52CF-2D3CCF4C7B3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07" name="Ellipse 3731">
                    <a:extLst>
                      <a:ext uri="{FF2B5EF4-FFF2-40B4-BE49-F238E27FC236}">
                        <a16:creationId xmlns:a16="http://schemas.microsoft.com/office/drawing/2014/main" id="{A947A841-1972-E522-2061-F47A041CDDC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08" name="Additionszeichen 3732">
                    <a:extLst>
                      <a:ext uri="{FF2B5EF4-FFF2-40B4-BE49-F238E27FC236}">
                        <a16:creationId xmlns:a16="http://schemas.microsoft.com/office/drawing/2014/main" id="{499720FB-3220-025D-08FC-A743A17AA5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62" name="Gruppieren 6161">
                  <a:extLst>
                    <a:ext uri="{FF2B5EF4-FFF2-40B4-BE49-F238E27FC236}">
                      <a16:creationId xmlns:a16="http://schemas.microsoft.com/office/drawing/2014/main" id="{C83F6B94-42FD-5027-B513-89D3809471D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05" name="Ellipse 3729">
                    <a:extLst>
                      <a:ext uri="{FF2B5EF4-FFF2-40B4-BE49-F238E27FC236}">
                        <a16:creationId xmlns:a16="http://schemas.microsoft.com/office/drawing/2014/main" id="{C78ADB3D-C76A-9D1C-0217-C6A6B266573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06" name="Additionszeichen 3730">
                    <a:extLst>
                      <a:ext uri="{FF2B5EF4-FFF2-40B4-BE49-F238E27FC236}">
                        <a16:creationId xmlns:a16="http://schemas.microsoft.com/office/drawing/2014/main" id="{122A6EF7-87C8-EB51-82CE-E53DA951C0F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63" name="Gruppieren 6162">
                  <a:extLst>
                    <a:ext uri="{FF2B5EF4-FFF2-40B4-BE49-F238E27FC236}">
                      <a16:creationId xmlns:a16="http://schemas.microsoft.com/office/drawing/2014/main" id="{41CF83B2-E595-4C90-10F5-767FD379522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03" name="Ellipse 3727">
                    <a:extLst>
                      <a:ext uri="{FF2B5EF4-FFF2-40B4-BE49-F238E27FC236}">
                        <a16:creationId xmlns:a16="http://schemas.microsoft.com/office/drawing/2014/main" id="{6B0140EE-BCD3-3A62-A72F-8745667199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04" name="Additionszeichen 3728">
                    <a:extLst>
                      <a:ext uri="{FF2B5EF4-FFF2-40B4-BE49-F238E27FC236}">
                        <a16:creationId xmlns:a16="http://schemas.microsoft.com/office/drawing/2014/main" id="{4EC4E968-C89E-508B-D541-AD1611F23E9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64" name="Gruppieren 6163">
                  <a:extLst>
                    <a:ext uri="{FF2B5EF4-FFF2-40B4-BE49-F238E27FC236}">
                      <a16:creationId xmlns:a16="http://schemas.microsoft.com/office/drawing/2014/main" id="{59AA3CB6-E9B3-4FB9-0E0D-06C6D6B2603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01" name="Ellipse 3725">
                    <a:extLst>
                      <a:ext uri="{FF2B5EF4-FFF2-40B4-BE49-F238E27FC236}">
                        <a16:creationId xmlns:a16="http://schemas.microsoft.com/office/drawing/2014/main" id="{7B3ED361-C046-D297-0D06-91C7F16295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02" name="Additionszeichen 3726">
                    <a:extLst>
                      <a:ext uri="{FF2B5EF4-FFF2-40B4-BE49-F238E27FC236}">
                        <a16:creationId xmlns:a16="http://schemas.microsoft.com/office/drawing/2014/main" id="{FFA53537-50A2-BBC5-5D56-9AB41719EF4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65" name="Gruppieren 6164">
                  <a:extLst>
                    <a:ext uri="{FF2B5EF4-FFF2-40B4-BE49-F238E27FC236}">
                      <a16:creationId xmlns:a16="http://schemas.microsoft.com/office/drawing/2014/main" id="{4E0BAE3C-0C97-C2DA-58B7-883734FD20B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99" name="Ellipse 3723">
                    <a:extLst>
                      <a:ext uri="{FF2B5EF4-FFF2-40B4-BE49-F238E27FC236}">
                        <a16:creationId xmlns:a16="http://schemas.microsoft.com/office/drawing/2014/main" id="{0B4AAEE9-2C8B-166B-7B40-32CE9D6D20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00" name="Additionszeichen 3724">
                    <a:extLst>
                      <a:ext uri="{FF2B5EF4-FFF2-40B4-BE49-F238E27FC236}">
                        <a16:creationId xmlns:a16="http://schemas.microsoft.com/office/drawing/2014/main" id="{8971FCAF-8387-FCCC-D689-824D7F93142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66" name="Gruppieren 6165">
                  <a:extLst>
                    <a:ext uri="{FF2B5EF4-FFF2-40B4-BE49-F238E27FC236}">
                      <a16:creationId xmlns:a16="http://schemas.microsoft.com/office/drawing/2014/main" id="{4CCBBEA1-0974-DF01-6C66-3A81B81839D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97" name="Ellipse 3721">
                    <a:extLst>
                      <a:ext uri="{FF2B5EF4-FFF2-40B4-BE49-F238E27FC236}">
                        <a16:creationId xmlns:a16="http://schemas.microsoft.com/office/drawing/2014/main" id="{BE7C9C37-693A-0C6B-98A2-E07A5B3B2B2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98" name="Additionszeichen 3722">
                    <a:extLst>
                      <a:ext uri="{FF2B5EF4-FFF2-40B4-BE49-F238E27FC236}">
                        <a16:creationId xmlns:a16="http://schemas.microsoft.com/office/drawing/2014/main" id="{60FD4986-CB84-028B-1A50-15A7F18B4D5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67" name="Gruppieren 6166">
                  <a:extLst>
                    <a:ext uri="{FF2B5EF4-FFF2-40B4-BE49-F238E27FC236}">
                      <a16:creationId xmlns:a16="http://schemas.microsoft.com/office/drawing/2014/main" id="{9E5A0D1D-4750-EB7E-EA19-C8569BB5A6E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95" name="Ellipse 3719">
                    <a:extLst>
                      <a:ext uri="{FF2B5EF4-FFF2-40B4-BE49-F238E27FC236}">
                        <a16:creationId xmlns:a16="http://schemas.microsoft.com/office/drawing/2014/main" id="{F67DFEBD-49DE-DA7A-FEAF-67BC0BF1066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96" name="Additionszeichen 3720">
                    <a:extLst>
                      <a:ext uri="{FF2B5EF4-FFF2-40B4-BE49-F238E27FC236}">
                        <a16:creationId xmlns:a16="http://schemas.microsoft.com/office/drawing/2014/main" id="{23E009DA-E285-E2A5-A543-2206D58BDEA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68" name="Gruppieren 6167">
                  <a:extLst>
                    <a:ext uri="{FF2B5EF4-FFF2-40B4-BE49-F238E27FC236}">
                      <a16:creationId xmlns:a16="http://schemas.microsoft.com/office/drawing/2014/main" id="{38E6D76A-ED06-881B-0C6F-AF5622D0CF7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93" name="Ellipse 3717">
                    <a:extLst>
                      <a:ext uri="{FF2B5EF4-FFF2-40B4-BE49-F238E27FC236}">
                        <a16:creationId xmlns:a16="http://schemas.microsoft.com/office/drawing/2014/main" id="{E86E0CEA-273B-D3F9-236A-32FD5403F7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94" name="Additionszeichen 3718">
                    <a:extLst>
                      <a:ext uri="{FF2B5EF4-FFF2-40B4-BE49-F238E27FC236}">
                        <a16:creationId xmlns:a16="http://schemas.microsoft.com/office/drawing/2014/main" id="{FD2908FA-0D1B-4A69-1565-0E762777CE1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69" name="Gruppieren 6168">
                  <a:extLst>
                    <a:ext uri="{FF2B5EF4-FFF2-40B4-BE49-F238E27FC236}">
                      <a16:creationId xmlns:a16="http://schemas.microsoft.com/office/drawing/2014/main" id="{37909DBF-80A9-CB3D-D730-51CF430B731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91" name="Ellipse 3715">
                    <a:extLst>
                      <a:ext uri="{FF2B5EF4-FFF2-40B4-BE49-F238E27FC236}">
                        <a16:creationId xmlns:a16="http://schemas.microsoft.com/office/drawing/2014/main" id="{B0F955F9-B3B6-AE0F-E030-70708FB4FAD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92" name="Additionszeichen 3716">
                    <a:extLst>
                      <a:ext uri="{FF2B5EF4-FFF2-40B4-BE49-F238E27FC236}">
                        <a16:creationId xmlns:a16="http://schemas.microsoft.com/office/drawing/2014/main" id="{1021546F-FE13-84FB-D957-761A96EADE8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70" name="Gruppieren 6169">
                  <a:extLst>
                    <a:ext uri="{FF2B5EF4-FFF2-40B4-BE49-F238E27FC236}">
                      <a16:creationId xmlns:a16="http://schemas.microsoft.com/office/drawing/2014/main" id="{0941A025-C8E4-1DD4-1E72-86EACD48345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89" name="Ellipse 3713">
                    <a:extLst>
                      <a:ext uri="{FF2B5EF4-FFF2-40B4-BE49-F238E27FC236}">
                        <a16:creationId xmlns:a16="http://schemas.microsoft.com/office/drawing/2014/main" id="{CB2F8A0C-712B-EDFE-199C-32EAA25E63F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90" name="Additionszeichen 3714">
                    <a:extLst>
                      <a:ext uri="{FF2B5EF4-FFF2-40B4-BE49-F238E27FC236}">
                        <a16:creationId xmlns:a16="http://schemas.microsoft.com/office/drawing/2014/main" id="{26437803-12C3-DF49-40F9-B80A519513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71" name="Gruppieren 6170">
                  <a:extLst>
                    <a:ext uri="{FF2B5EF4-FFF2-40B4-BE49-F238E27FC236}">
                      <a16:creationId xmlns:a16="http://schemas.microsoft.com/office/drawing/2014/main" id="{34B0030E-6321-F56E-3BC0-B92078EA54E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87" name="Ellipse 3711">
                    <a:extLst>
                      <a:ext uri="{FF2B5EF4-FFF2-40B4-BE49-F238E27FC236}">
                        <a16:creationId xmlns:a16="http://schemas.microsoft.com/office/drawing/2014/main" id="{B22BBDF5-DDD1-FA34-F239-0E7F4A60BAB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88" name="Additionszeichen 3712">
                    <a:extLst>
                      <a:ext uri="{FF2B5EF4-FFF2-40B4-BE49-F238E27FC236}">
                        <a16:creationId xmlns:a16="http://schemas.microsoft.com/office/drawing/2014/main" id="{569A6AA9-5C0A-0700-755A-DB656E63B27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72" name="Gruppieren 6171">
                  <a:extLst>
                    <a:ext uri="{FF2B5EF4-FFF2-40B4-BE49-F238E27FC236}">
                      <a16:creationId xmlns:a16="http://schemas.microsoft.com/office/drawing/2014/main" id="{2541F1B9-4E8B-772A-FFF9-922511AF83B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85" name="Ellipse 3709">
                    <a:extLst>
                      <a:ext uri="{FF2B5EF4-FFF2-40B4-BE49-F238E27FC236}">
                        <a16:creationId xmlns:a16="http://schemas.microsoft.com/office/drawing/2014/main" id="{E173B75B-59B8-377F-C8C1-1A6C1CAB2E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86" name="Additionszeichen 3710">
                    <a:extLst>
                      <a:ext uri="{FF2B5EF4-FFF2-40B4-BE49-F238E27FC236}">
                        <a16:creationId xmlns:a16="http://schemas.microsoft.com/office/drawing/2014/main" id="{3942C089-0E77-4962-0B2F-E8AD58EEAB4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173" name="Ellipse 3697">
                  <a:extLst>
                    <a:ext uri="{FF2B5EF4-FFF2-40B4-BE49-F238E27FC236}">
                      <a16:creationId xmlns:a16="http://schemas.microsoft.com/office/drawing/2014/main" id="{5F9BDFEB-0745-984E-20E8-0603871E803F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74" name="Ellipse 3698">
                  <a:extLst>
                    <a:ext uri="{FF2B5EF4-FFF2-40B4-BE49-F238E27FC236}">
                      <a16:creationId xmlns:a16="http://schemas.microsoft.com/office/drawing/2014/main" id="{BD639C69-8CE1-4972-4CA2-B6ABB46B3959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75" name="Ellipse 3699">
                  <a:extLst>
                    <a:ext uri="{FF2B5EF4-FFF2-40B4-BE49-F238E27FC236}">
                      <a16:creationId xmlns:a16="http://schemas.microsoft.com/office/drawing/2014/main" id="{050E01AF-A4CC-8F47-68D4-FF6F64D2A829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76" name="Ellipse 3700">
                  <a:extLst>
                    <a:ext uri="{FF2B5EF4-FFF2-40B4-BE49-F238E27FC236}">
                      <a16:creationId xmlns:a16="http://schemas.microsoft.com/office/drawing/2014/main" id="{D186ED45-D6AE-1055-3DD1-10DCD2F84662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77" name="Ellipse 3701">
                  <a:extLst>
                    <a:ext uri="{FF2B5EF4-FFF2-40B4-BE49-F238E27FC236}">
                      <a16:creationId xmlns:a16="http://schemas.microsoft.com/office/drawing/2014/main" id="{EA9D265C-85A1-5010-B016-B51439FACE8E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78" name="Ellipse 3702">
                  <a:extLst>
                    <a:ext uri="{FF2B5EF4-FFF2-40B4-BE49-F238E27FC236}">
                      <a16:creationId xmlns:a16="http://schemas.microsoft.com/office/drawing/2014/main" id="{D751DB6B-79CB-F7A1-2E83-1B9A4A73EA11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79" name="Ellipse 3703">
                  <a:extLst>
                    <a:ext uri="{FF2B5EF4-FFF2-40B4-BE49-F238E27FC236}">
                      <a16:creationId xmlns:a16="http://schemas.microsoft.com/office/drawing/2014/main" id="{6C04D5D3-521F-0AEA-65C5-553A423321FB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80" name="Ellipse 3704">
                  <a:extLst>
                    <a:ext uri="{FF2B5EF4-FFF2-40B4-BE49-F238E27FC236}">
                      <a16:creationId xmlns:a16="http://schemas.microsoft.com/office/drawing/2014/main" id="{1CF16A89-02C9-AE88-0213-7E9F1FC5E25D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81" name="Ellipse 3705">
                  <a:extLst>
                    <a:ext uri="{FF2B5EF4-FFF2-40B4-BE49-F238E27FC236}">
                      <a16:creationId xmlns:a16="http://schemas.microsoft.com/office/drawing/2014/main" id="{AAB71AE0-2DF6-9350-5233-B764C398E0E3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82" name="Ellipse 3706">
                  <a:extLst>
                    <a:ext uri="{FF2B5EF4-FFF2-40B4-BE49-F238E27FC236}">
                      <a16:creationId xmlns:a16="http://schemas.microsoft.com/office/drawing/2014/main" id="{2D4937B0-AC1F-E348-DC3A-21934BB93609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83" name="Ellipse 3707">
                  <a:extLst>
                    <a:ext uri="{FF2B5EF4-FFF2-40B4-BE49-F238E27FC236}">
                      <a16:creationId xmlns:a16="http://schemas.microsoft.com/office/drawing/2014/main" id="{5816AF2E-D883-0083-8A2E-60D8CF18A43D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84" name="Ellipse 3708">
                  <a:extLst>
                    <a:ext uri="{FF2B5EF4-FFF2-40B4-BE49-F238E27FC236}">
                      <a16:creationId xmlns:a16="http://schemas.microsoft.com/office/drawing/2014/main" id="{713AB289-27C1-1A6A-0E87-270D46992A9E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158" name="L-Schale">
                <a:extLst>
                  <a:ext uri="{FF2B5EF4-FFF2-40B4-BE49-F238E27FC236}">
                    <a16:creationId xmlns:a16="http://schemas.microsoft.com/office/drawing/2014/main" id="{66985CD1-72D0-414F-222F-601ADE2A275A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59" name="M-Schale">
                <a:extLst>
                  <a:ext uri="{FF2B5EF4-FFF2-40B4-BE49-F238E27FC236}">
                    <a16:creationId xmlns:a16="http://schemas.microsoft.com/office/drawing/2014/main" id="{C04BCDD0-FB00-C45E-3F19-6C73B61A0FDC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0" name="Gruppieren 6119">
              <a:extLst>
                <a:ext uri="{FF2B5EF4-FFF2-40B4-BE49-F238E27FC236}">
                  <a16:creationId xmlns:a16="http://schemas.microsoft.com/office/drawing/2014/main" id="{6191A254-B178-5FF3-D3D6-4C2F84881726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154" name="Ellipse 3678">
                <a:extLst>
                  <a:ext uri="{FF2B5EF4-FFF2-40B4-BE49-F238E27FC236}">
                    <a16:creationId xmlns:a16="http://schemas.microsoft.com/office/drawing/2014/main" id="{B6DEC02F-9A4F-D5BB-51BD-3C61C624667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55" name="Minuszeichen 3679">
                <a:extLst>
                  <a:ext uri="{FF2B5EF4-FFF2-40B4-BE49-F238E27FC236}">
                    <a16:creationId xmlns:a16="http://schemas.microsoft.com/office/drawing/2014/main" id="{5889B93F-C99D-A19F-EF5F-9B2F172B450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1" name="Gruppieren 6120">
              <a:extLst>
                <a:ext uri="{FF2B5EF4-FFF2-40B4-BE49-F238E27FC236}">
                  <a16:creationId xmlns:a16="http://schemas.microsoft.com/office/drawing/2014/main" id="{269A83E9-29CF-3750-4FAC-1C28F4BF3923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152" name="Ellipse 3676">
                <a:extLst>
                  <a:ext uri="{FF2B5EF4-FFF2-40B4-BE49-F238E27FC236}">
                    <a16:creationId xmlns:a16="http://schemas.microsoft.com/office/drawing/2014/main" id="{6D399CB1-6FCB-5031-3DAA-6DC6DC83417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53" name="Minuszeichen 3677">
                <a:extLst>
                  <a:ext uri="{FF2B5EF4-FFF2-40B4-BE49-F238E27FC236}">
                    <a16:creationId xmlns:a16="http://schemas.microsoft.com/office/drawing/2014/main" id="{808E27A6-C785-2A2F-6F36-9FA4B6B767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2" name="Gruppieren 6121">
              <a:extLst>
                <a:ext uri="{FF2B5EF4-FFF2-40B4-BE49-F238E27FC236}">
                  <a16:creationId xmlns:a16="http://schemas.microsoft.com/office/drawing/2014/main" id="{35DC0048-5007-B63C-64B4-9ACC9C1F0CE6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150" name="Ellipse 3674">
                <a:extLst>
                  <a:ext uri="{FF2B5EF4-FFF2-40B4-BE49-F238E27FC236}">
                    <a16:creationId xmlns:a16="http://schemas.microsoft.com/office/drawing/2014/main" id="{98338E75-4777-F84E-2D7B-DD50567AFE8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51" name="Minuszeichen 3675">
                <a:extLst>
                  <a:ext uri="{FF2B5EF4-FFF2-40B4-BE49-F238E27FC236}">
                    <a16:creationId xmlns:a16="http://schemas.microsoft.com/office/drawing/2014/main" id="{078B5031-3FC8-F851-B202-4E74002AB95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3" name="Gruppieren 6122">
              <a:extLst>
                <a:ext uri="{FF2B5EF4-FFF2-40B4-BE49-F238E27FC236}">
                  <a16:creationId xmlns:a16="http://schemas.microsoft.com/office/drawing/2014/main" id="{6C5DE72D-E2D3-512D-9D0F-1B9C97B71658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148" name="Ellipse 3672">
                <a:extLst>
                  <a:ext uri="{FF2B5EF4-FFF2-40B4-BE49-F238E27FC236}">
                    <a16:creationId xmlns:a16="http://schemas.microsoft.com/office/drawing/2014/main" id="{D5078EC8-951C-6F0E-A0CF-26A3780239C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49" name="Minuszeichen 3673">
                <a:extLst>
                  <a:ext uri="{FF2B5EF4-FFF2-40B4-BE49-F238E27FC236}">
                    <a16:creationId xmlns:a16="http://schemas.microsoft.com/office/drawing/2014/main" id="{ECBB833F-B000-EDA3-04A2-1F1BCA33E79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4" name="Gruppieren 6123">
              <a:extLst>
                <a:ext uri="{FF2B5EF4-FFF2-40B4-BE49-F238E27FC236}">
                  <a16:creationId xmlns:a16="http://schemas.microsoft.com/office/drawing/2014/main" id="{6CC3C1C5-243E-4AB7-A111-E9C91C45B8F0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146" name="Ellipse 3670">
                <a:extLst>
                  <a:ext uri="{FF2B5EF4-FFF2-40B4-BE49-F238E27FC236}">
                    <a16:creationId xmlns:a16="http://schemas.microsoft.com/office/drawing/2014/main" id="{C330788A-5945-8B95-A6A2-00AD4931FB4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47" name="Minuszeichen 3671">
                <a:extLst>
                  <a:ext uri="{FF2B5EF4-FFF2-40B4-BE49-F238E27FC236}">
                    <a16:creationId xmlns:a16="http://schemas.microsoft.com/office/drawing/2014/main" id="{3FF5FB33-06C2-6CBC-D02E-0A4E3B4E42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5" name="Gruppieren 6124">
              <a:extLst>
                <a:ext uri="{FF2B5EF4-FFF2-40B4-BE49-F238E27FC236}">
                  <a16:creationId xmlns:a16="http://schemas.microsoft.com/office/drawing/2014/main" id="{F5D1AC3D-8788-0AB7-5586-8B224DA39348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144" name="Ellipse 3668">
                <a:extLst>
                  <a:ext uri="{FF2B5EF4-FFF2-40B4-BE49-F238E27FC236}">
                    <a16:creationId xmlns:a16="http://schemas.microsoft.com/office/drawing/2014/main" id="{9A706EEE-B3D6-4FA6-E110-83940C83CB3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45" name="Minuszeichen 3669">
                <a:extLst>
                  <a:ext uri="{FF2B5EF4-FFF2-40B4-BE49-F238E27FC236}">
                    <a16:creationId xmlns:a16="http://schemas.microsoft.com/office/drawing/2014/main" id="{D115C0CD-8B10-8C90-843B-15CDDBC0FC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6" name="Gruppieren 6125">
              <a:extLst>
                <a:ext uri="{FF2B5EF4-FFF2-40B4-BE49-F238E27FC236}">
                  <a16:creationId xmlns:a16="http://schemas.microsoft.com/office/drawing/2014/main" id="{12C7F6D3-2F63-8E68-B577-6ED587059E56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142" name="Ellipse 3666">
                <a:extLst>
                  <a:ext uri="{FF2B5EF4-FFF2-40B4-BE49-F238E27FC236}">
                    <a16:creationId xmlns:a16="http://schemas.microsoft.com/office/drawing/2014/main" id="{F354A5C2-E79C-735C-B72C-E64DCFF8789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43" name="Minuszeichen 3667">
                <a:extLst>
                  <a:ext uri="{FF2B5EF4-FFF2-40B4-BE49-F238E27FC236}">
                    <a16:creationId xmlns:a16="http://schemas.microsoft.com/office/drawing/2014/main" id="{619944EB-269E-73D0-3BAA-73CBB0E6017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7" name="Gruppieren 6126">
              <a:extLst>
                <a:ext uri="{FF2B5EF4-FFF2-40B4-BE49-F238E27FC236}">
                  <a16:creationId xmlns:a16="http://schemas.microsoft.com/office/drawing/2014/main" id="{744A601D-B7DD-D17B-A16B-93B80F7BB51E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140" name="Ellipse 3664">
                <a:extLst>
                  <a:ext uri="{FF2B5EF4-FFF2-40B4-BE49-F238E27FC236}">
                    <a16:creationId xmlns:a16="http://schemas.microsoft.com/office/drawing/2014/main" id="{A1B3B7EC-3C96-CEBE-70F4-291CA9EB4D4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41" name="Minuszeichen 3665">
                <a:extLst>
                  <a:ext uri="{FF2B5EF4-FFF2-40B4-BE49-F238E27FC236}">
                    <a16:creationId xmlns:a16="http://schemas.microsoft.com/office/drawing/2014/main" id="{B243CA39-4E4E-2C92-FAC2-69F41368D9D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8" name="Gruppieren 6127">
              <a:extLst>
                <a:ext uri="{FF2B5EF4-FFF2-40B4-BE49-F238E27FC236}">
                  <a16:creationId xmlns:a16="http://schemas.microsoft.com/office/drawing/2014/main" id="{FC8550F7-10AD-9CF5-D669-DB1C7A02EA8A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138" name="Ellipse 3662">
                <a:extLst>
                  <a:ext uri="{FF2B5EF4-FFF2-40B4-BE49-F238E27FC236}">
                    <a16:creationId xmlns:a16="http://schemas.microsoft.com/office/drawing/2014/main" id="{6B01E613-945C-1B27-9535-C019565343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39" name="Minuszeichen 3663">
                <a:extLst>
                  <a:ext uri="{FF2B5EF4-FFF2-40B4-BE49-F238E27FC236}">
                    <a16:creationId xmlns:a16="http://schemas.microsoft.com/office/drawing/2014/main" id="{CAE0CDC9-941B-C303-F0E7-B43F696A78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9" name="Gruppieren 6128">
              <a:extLst>
                <a:ext uri="{FF2B5EF4-FFF2-40B4-BE49-F238E27FC236}">
                  <a16:creationId xmlns:a16="http://schemas.microsoft.com/office/drawing/2014/main" id="{7556E68A-7354-EBB2-4E2D-273157FBF0AA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136" name="Ellipse 3660">
                <a:extLst>
                  <a:ext uri="{FF2B5EF4-FFF2-40B4-BE49-F238E27FC236}">
                    <a16:creationId xmlns:a16="http://schemas.microsoft.com/office/drawing/2014/main" id="{38A05520-F92C-D790-50DB-DDE583BB125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37" name="Minuszeichen 3661">
                <a:extLst>
                  <a:ext uri="{FF2B5EF4-FFF2-40B4-BE49-F238E27FC236}">
                    <a16:creationId xmlns:a16="http://schemas.microsoft.com/office/drawing/2014/main" id="{706F6BCA-CF90-C691-458C-55EC30E99F9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30" name="Gruppieren 6129">
              <a:extLst>
                <a:ext uri="{FF2B5EF4-FFF2-40B4-BE49-F238E27FC236}">
                  <a16:creationId xmlns:a16="http://schemas.microsoft.com/office/drawing/2014/main" id="{9B148DAB-B31D-E470-DA08-DB1940591A6C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134" name="Ellipse 3658">
                <a:extLst>
                  <a:ext uri="{FF2B5EF4-FFF2-40B4-BE49-F238E27FC236}">
                    <a16:creationId xmlns:a16="http://schemas.microsoft.com/office/drawing/2014/main" id="{E2AC8FFD-A6E6-BD6D-EE30-AFC127D858D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35" name="Minuszeichen 3659">
                <a:extLst>
                  <a:ext uri="{FF2B5EF4-FFF2-40B4-BE49-F238E27FC236}">
                    <a16:creationId xmlns:a16="http://schemas.microsoft.com/office/drawing/2014/main" id="{76C07514-DDB6-581C-2D35-D17BBCBB51D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31" name="Gruppieren 6130">
              <a:extLst>
                <a:ext uri="{FF2B5EF4-FFF2-40B4-BE49-F238E27FC236}">
                  <a16:creationId xmlns:a16="http://schemas.microsoft.com/office/drawing/2014/main" id="{5EC90ADE-7729-F1DE-078E-AD95676C51F0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132" name="Ellipse 3656">
                <a:extLst>
                  <a:ext uri="{FF2B5EF4-FFF2-40B4-BE49-F238E27FC236}">
                    <a16:creationId xmlns:a16="http://schemas.microsoft.com/office/drawing/2014/main" id="{667A669E-6A29-F214-3B68-500EE18F9EE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33" name="Minuszeichen 3657">
                <a:extLst>
                  <a:ext uri="{FF2B5EF4-FFF2-40B4-BE49-F238E27FC236}">
                    <a16:creationId xmlns:a16="http://schemas.microsoft.com/office/drawing/2014/main" id="{7DCBF302-C2A5-F39F-265A-B5A838D511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09" name="Gruppieren 6208">
            <a:extLst>
              <a:ext uri="{FF2B5EF4-FFF2-40B4-BE49-F238E27FC236}">
                <a16:creationId xmlns:a16="http://schemas.microsoft.com/office/drawing/2014/main" id="{731D664F-271E-90C0-7772-3937DB9AB238}"/>
              </a:ext>
            </a:extLst>
          </p:cNvPr>
          <p:cNvGrpSpPr>
            <a:grpSpLocks noChangeAspect="1"/>
          </p:cNvGrpSpPr>
          <p:nvPr/>
        </p:nvGrpSpPr>
        <p:grpSpPr>
          <a:xfrm>
            <a:off x="4824915" y="4228334"/>
            <a:ext cx="944149" cy="979578"/>
            <a:chOff x="3576000" y="816426"/>
            <a:chExt cx="5040000" cy="5229127"/>
          </a:xfrm>
        </p:grpSpPr>
        <p:grpSp>
          <p:nvGrpSpPr>
            <p:cNvPr id="6210" name="Magnesium ohne e-">
              <a:extLst>
                <a:ext uri="{FF2B5EF4-FFF2-40B4-BE49-F238E27FC236}">
                  <a16:creationId xmlns:a16="http://schemas.microsoft.com/office/drawing/2014/main" id="{62E984C8-5321-3341-9501-530E6AAD59EA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247" name="K-Schale">
                <a:extLst>
                  <a:ext uri="{FF2B5EF4-FFF2-40B4-BE49-F238E27FC236}">
                    <a16:creationId xmlns:a16="http://schemas.microsoft.com/office/drawing/2014/main" id="{FEE22FDF-57AD-A59A-1F09-7C532EA4D89D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248" name="Atomkern mit Protonen und Neutronen">
                <a:extLst>
                  <a:ext uri="{FF2B5EF4-FFF2-40B4-BE49-F238E27FC236}">
                    <a16:creationId xmlns:a16="http://schemas.microsoft.com/office/drawing/2014/main" id="{E3241BD4-1197-09F4-DAC9-3D0ED76950B4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251" name="Atomkern">
                  <a:extLst>
                    <a:ext uri="{FF2B5EF4-FFF2-40B4-BE49-F238E27FC236}">
                      <a16:creationId xmlns:a16="http://schemas.microsoft.com/office/drawing/2014/main" id="{8975460A-1B37-65C2-E603-21A134C48C0C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252" name="Gruppieren 6251">
                  <a:extLst>
                    <a:ext uri="{FF2B5EF4-FFF2-40B4-BE49-F238E27FC236}">
                      <a16:creationId xmlns:a16="http://schemas.microsoft.com/office/drawing/2014/main" id="{BFC1D2CD-CDD1-2BBE-5D78-6A47B4A5AED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98" name="Ellipse 3822">
                    <a:extLst>
                      <a:ext uri="{FF2B5EF4-FFF2-40B4-BE49-F238E27FC236}">
                        <a16:creationId xmlns:a16="http://schemas.microsoft.com/office/drawing/2014/main" id="{DD915B55-7CB6-99A3-60BB-667B13F55A3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99" name="Additionszeichen 3823">
                    <a:extLst>
                      <a:ext uri="{FF2B5EF4-FFF2-40B4-BE49-F238E27FC236}">
                        <a16:creationId xmlns:a16="http://schemas.microsoft.com/office/drawing/2014/main" id="{6764590B-273E-9CEB-59BE-003EFDE4B7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53" name="Gruppieren 6252">
                  <a:extLst>
                    <a:ext uri="{FF2B5EF4-FFF2-40B4-BE49-F238E27FC236}">
                      <a16:creationId xmlns:a16="http://schemas.microsoft.com/office/drawing/2014/main" id="{453DCD61-3030-9156-CA52-C55A904C1C8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96" name="Ellipse 3820">
                    <a:extLst>
                      <a:ext uri="{FF2B5EF4-FFF2-40B4-BE49-F238E27FC236}">
                        <a16:creationId xmlns:a16="http://schemas.microsoft.com/office/drawing/2014/main" id="{64481685-4028-E814-F38E-264E426DAE9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97" name="Additionszeichen 3821">
                    <a:extLst>
                      <a:ext uri="{FF2B5EF4-FFF2-40B4-BE49-F238E27FC236}">
                        <a16:creationId xmlns:a16="http://schemas.microsoft.com/office/drawing/2014/main" id="{C99296F8-88F2-C333-551C-6E42680F81E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54" name="Gruppieren 6253">
                  <a:extLst>
                    <a:ext uri="{FF2B5EF4-FFF2-40B4-BE49-F238E27FC236}">
                      <a16:creationId xmlns:a16="http://schemas.microsoft.com/office/drawing/2014/main" id="{7824B36C-456C-7A60-CC6E-CE57AA7A06F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94" name="Ellipse 3818">
                    <a:extLst>
                      <a:ext uri="{FF2B5EF4-FFF2-40B4-BE49-F238E27FC236}">
                        <a16:creationId xmlns:a16="http://schemas.microsoft.com/office/drawing/2014/main" id="{9860A2BC-A1B3-8049-738F-C624617C9EB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95" name="Additionszeichen 3819">
                    <a:extLst>
                      <a:ext uri="{FF2B5EF4-FFF2-40B4-BE49-F238E27FC236}">
                        <a16:creationId xmlns:a16="http://schemas.microsoft.com/office/drawing/2014/main" id="{35A9580D-5564-4C62-DCBB-B2F2A96A061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55" name="Gruppieren 6254">
                  <a:extLst>
                    <a:ext uri="{FF2B5EF4-FFF2-40B4-BE49-F238E27FC236}">
                      <a16:creationId xmlns:a16="http://schemas.microsoft.com/office/drawing/2014/main" id="{A4798777-2E63-5F29-3EC0-2D263CBD595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92" name="Ellipse 3816">
                    <a:extLst>
                      <a:ext uri="{FF2B5EF4-FFF2-40B4-BE49-F238E27FC236}">
                        <a16:creationId xmlns:a16="http://schemas.microsoft.com/office/drawing/2014/main" id="{786E7C6D-DC06-CD94-D92E-080344F20CA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93" name="Additionszeichen 3817">
                    <a:extLst>
                      <a:ext uri="{FF2B5EF4-FFF2-40B4-BE49-F238E27FC236}">
                        <a16:creationId xmlns:a16="http://schemas.microsoft.com/office/drawing/2014/main" id="{7EE7F911-BF7E-ABCE-D110-27B4DE6C071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56" name="Gruppieren 6255">
                  <a:extLst>
                    <a:ext uri="{FF2B5EF4-FFF2-40B4-BE49-F238E27FC236}">
                      <a16:creationId xmlns:a16="http://schemas.microsoft.com/office/drawing/2014/main" id="{BA46FA7B-7354-566F-F9A9-6B5212C049C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90" name="Ellipse 3814">
                    <a:extLst>
                      <a:ext uri="{FF2B5EF4-FFF2-40B4-BE49-F238E27FC236}">
                        <a16:creationId xmlns:a16="http://schemas.microsoft.com/office/drawing/2014/main" id="{E2E9A6D7-5A25-9203-E5D5-373DBD73F9C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91" name="Additionszeichen 3815">
                    <a:extLst>
                      <a:ext uri="{FF2B5EF4-FFF2-40B4-BE49-F238E27FC236}">
                        <a16:creationId xmlns:a16="http://schemas.microsoft.com/office/drawing/2014/main" id="{5DF60104-5A6B-071A-746B-90DD2E7FAE8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57" name="Gruppieren 6256">
                  <a:extLst>
                    <a:ext uri="{FF2B5EF4-FFF2-40B4-BE49-F238E27FC236}">
                      <a16:creationId xmlns:a16="http://schemas.microsoft.com/office/drawing/2014/main" id="{A77767DC-53B3-0EF1-7560-654B938E376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88" name="Ellipse 3812">
                    <a:extLst>
                      <a:ext uri="{FF2B5EF4-FFF2-40B4-BE49-F238E27FC236}">
                        <a16:creationId xmlns:a16="http://schemas.microsoft.com/office/drawing/2014/main" id="{D7D77D06-ED7E-9152-19CA-58838E2B91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89" name="Additionszeichen 3813">
                    <a:extLst>
                      <a:ext uri="{FF2B5EF4-FFF2-40B4-BE49-F238E27FC236}">
                        <a16:creationId xmlns:a16="http://schemas.microsoft.com/office/drawing/2014/main" id="{EC1861D3-EC29-3708-AB92-F98788EC0DB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58" name="Gruppieren 6257">
                  <a:extLst>
                    <a:ext uri="{FF2B5EF4-FFF2-40B4-BE49-F238E27FC236}">
                      <a16:creationId xmlns:a16="http://schemas.microsoft.com/office/drawing/2014/main" id="{8B737EFD-2EC2-117F-1B90-F03621939EF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86" name="Ellipse 3810">
                    <a:extLst>
                      <a:ext uri="{FF2B5EF4-FFF2-40B4-BE49-F238E27FC236}">
                        <a16:creationId xmlns:a16="http://schemas.microsoft.com/office/drawing/2014/main" id="{0146D97E-79D6-EC79-CF66-991763FD655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87" name="Additionszeichen 3811">
                    <a:extLst>
                      <a:ext uri="{FF2B5EF4-FFF2-40B4-BE49-F238E27FC236}">
                        <a16:creationId xmlns:a16="http://schemas.microsoft.com/office/drawing/2014/main" id="{21EB43CD-FE1B-6EE0-6C90-76910033C82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59" name="Gruppieren 6258">
                  <a:extLst>
                    <a:ext uri="{FF2B5EF4-FFF2-40B4-BE49-F238E27FC236}">
                      <a16:creationId xmlns:a16="http://schemas.microsoft.com/office/drawing/2014/main" id="{2A11F2CA-86B9-5832-6FA7-F53C05DC103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84" name="Ellipse 3808">
                    <a:extLst>
                      <a:ext uri="{FF2B5EF4-FFF2-40B4-BE49-F238E27FC236}">
                        <a16:creationId xmlns:a16="http://schemas.microsoft.com/office/drawing/2014/main" id="{1960CED3-E401-D65F-A78A-8C53307921F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85" name="Additionszeichen 3809">
                    <a:extLst>
                      <a:ext uri="{FF2B5EF4-FFF2-40B4-BE49-F238E27FC236}">
                        <a16:creationId xmlns:a16="http://schemas.microsoft.com/office/drawing/2014/main" id="{EFE8A54A-37D1-DE8E-80F9-6459598E41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60" name="Gruppieren 6259">
                  <a:extLst>
                    <a:ext uri="{FF2B5EF4-FFF2-40B4-BE49-F238E27FC236}">
                      <a16:creationId xmlns:a16="http://schemas.microsoft.com/office/drawing/2014/main" id="{E5E0EA5A-E1E7-1F69-8EBE-D468CFF30C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82" name="Ellipse 3806">
                    <a:extLst>
                      <a:ext uri="{FF2B5EF4-FFF2-40B4-BE49-F238E27FC236}">
                        <a16:creationId xmlns:a16="http://schemas.microsoft.com/office/drawing/2014/main" id="{9E0E352A-4D16-9866-30B3-A99D1D95AE4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83" name="Additionszeichen 3807">
                    <a:extLst>
                      <a:ext uri="{FF2B5EF4-FFF2-40B4-BE49-F238E27FC236}">
                        <a16:creationId xmlns:a16="http://schemas.microsoft.com/office/drawing/2014/main" id="{01019AB1-ED65-0F15-8101-ABA6CB439F0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61" name="Gruppieren 6260">
                  <a:extLst>
                    <a:ext uri="{FF2B5EF4-FFF2-40B4-BE49-F238E27FC236}">
                      <a16:creationId xmlns:a16="http://schemas.microsoft.com/office/drawing/2014/main" id="{742918E7-FB67-9D58-E0C1-D63854F1864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80" name="Ellipse 3804">
                    <a:extLst>
                      <a:ext uri="{FF2B5EF4-FFF2-40B4-BE49-F238E27FC236}">
                        <a16:creationId xmlns:a16="http://schemas.microsoft.com/office/drawing/2014/main" id="{B6FBF9AB-177D-D62F-1AD3-41E5152C2AE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81" name="Additionszeichen 3805">
                    <a:extLst>
                      <a:ext uri="{FF2B5EF4-FFF2-40B4-BE49-F238E27FC236}">
                        <a16:creationId xmlns:a16="http://schemas.microsoft.com/office/drawing/2014/main" id="{42C8A682-6794-F11A-0808-5F60AC79741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62" name="Gruppieren 6261">
                  <a:extLst>
                    <a:ext uri="{FF2B5EF4-FFF2-40B4-BE49-F238E27FC236}">
                      <a16:creationId xmlns:a16="http://schemas.microsoft.com/office/drawing/2014/main" id="{250E06E4-856A-785F-F4E7-2F57BAEECC2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78" name="Ellipse 3802">
                    <a:extLst>
                      <a:ext uri="{FF2B5EF4-FFF2-40B4-BE49-F238E27FC236}">
                        <a16:creationId xmlns:a16="http://schemas.microsoft.com/office/drawing/2014/main" id="{0F1AD3C8-7CAC-1106-808C-98ED3E9668A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79" name="Additionszeichen 3803">
                    <a:extLst>
                      <a:ext uri="{FF2B5EF4-FFF2-40B4-BE49-F238E27FC236}">
                        <a16:creationId xmlns:a16="http://schemas.microsoft.com/office/drawing/2014/main" id="{6742284D-1C9F-FEED-1DC5-2D3071B045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63" name="Gruppieren 6262">
                  <a:extLst>
                    <a:ext uri="{FF2B5EF4-FFF2-40B4-BE49-F238E27FC236}">
                      <a16:creationId xmlns:a16="http://schemas.microsoft.com/office/drawing/2014/main" id="{0AC3459F-4A9E-6FFE-AF28-0A81572CB5A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76" name="Ellipse 3800">
                    <a:extLst>
                      <a:ext uri="{FF2B5EF4-FFF2-40B4-BE49-F238E27FC236}">
                        <a16:creationId xmlns:a16="http://schemas.microsoft.com/office/drawing/2014/main" id="{6F48BD99-3D9D-FE8B-3677-1F78712B45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77" name="Additionszeichen 3801">
                    <a:extLst>
                      <a:ext uri="{FF2B5EF4-FFF2-40B4-BE49-F238E27FC236}">
                        <a16:creationId xmlns:a16="http://schemas.microsoft.com/office/drawing/2014/main" id="{EAA4ADD1-85C4-49D4-8771-05B77CD929D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264" name="Ellipse 3788">
                  <a:extLst>
                    <a:ext uri="{FF2B5EF4-FFF2-40B4-BE49-F238E27FC236}">
                      <a16:creationId xmlns:a16="http://schemas.microsoft.com/office/drawing/2014/main" id="{4EF28AC2-2F9E-5835-BFE6-AF46F7C4B669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65" name="Ellipse 3789">
                  <a:extLst>
                    <a:ext uri="{FF2B5EF4-FFF2-40B4-BE49-F238E27FC236}">
                      <a16:creationId xmlns:a16="http://schemas.microsoft.com/office/drawing/2014/main" id="{EEDB0EBD-C5AE-0211-BA53-5AAE58C18282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66" name="Ellipse 3790">
                  <a:extLst>
                    <a:ext uri="{FF2B5EF4-FFF2-40B4-BE49-F238E27FC236}">
                      <a16:creationId xmlns:a16="http://schemas.microsoft.com/office/drawing/2014/main" id="{250578ED-8843-360F-7A1E-ED9B61057291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67" name="Ellipse 3791">
                  <a:extLst>
                    <a:ext uri="{FF2B5EF4-FFF2-40B4-BE49-F238E27FC236}">
                      <a16:creationId xmlns:a16="http://schemas.microsoft.com/office/drawing/2014/main" id="{674C0608-5004-325F-5015-765B243FF5BD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68" name="Ellipse 3792">
                  <a:extLst>
                    <a:ext uri="{FF2B5EF4-FFF2-40B4-BE49-F238E27FC236}">
                      <a16:creationId xmlns:a16="http://schemas.microsoft.com/office/drawing/2014/main" id="{C2760A60-11DF-FD42-17C9-E2D4D8AABE13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69" name="Ellipse 3793">
                  <a:extLst>
                    <a:ext uri="{FF2B5EF4-FFF2-40B4-BE49-F238E27FC236}">
                      <a16:creationId xmlns:a16="http://schemas.microsoft.com/office/drawing/2014/main" id="{5FC82F38-6520-2BA0-013F-099BE6871DA9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70" name="Ellipse 3794">
                  <a:extLst>
                    <a:ext uri="{FF2B5EF4-FFF2-40B4-BE49-F238E27FC236}">
                      <a16:creationId xmlns:a16="http://schemas.microsoft.com/office/drawing/2014/main" id="{EEC5EEF3-6B4A-BC9E-5E62-D7313D54DF44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71" name="Ellipse 3795">
                  <a:extLst>
                    <a:ext uri="{FF2B5EF4-FFF2-40B4-BE49-F238E27FC236}">
                      <a16:creationId xmlns:a16="http://schemas.microsoft.com/office/drawing/2014/main" id="{B1C1351B-CE53-7259-5EFB-B3FCC3B6D88F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72" name="Ellipse 3796">
                  <a:extLst>
                    <a:ext uri="{FF2B5EF4-FFF2-40B4-BE49-F238E27FC236}">
                      <a16:creationId xmlns:a16="http://schemas.microsoft.com/office/drawing/2014/main" id="{E00894A7-778F-E1C6-0408-5C884FD79912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73" name="Ellipse 3797">
                  <a:extLst>
                    <a:ext uri="{FF2B5EF4-FFF2-40B4-BE49-F238E27FC236}">
                      <a16:creationId xmlns:a16="http://schemas.microsoft.com/office/drawing/2014/main" id="{64EA61B1-1C67-5DF4-9DDD-F250FBFDBCD9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74" name="Ellipse 3798">
                  <a:extLst>
                    <a:ext uri="{FF2B5EF4-FFF2-40B4-BE49-F238E27FC236}">
                      <a16:creationId xmlns:a16="http://schemas.microsoft.com/office/drawing/2014/main" id="{2C8E8985-EB26-6C44-77CD-AAFBAE9EAF89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75" name="Ellipse 3799">
                  <a:extLst>
                    <a:ext uri="{FF2B5EF4-FFF2-40B4-BE49-F238E27FC236}">
                      <a16:creationId xmlns:a16="http://schemas.microsoft.com/office/drawing/2014/main" id="{014ADCCF-2E6B-F7E8-DB47-53F9B5272C64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249" name="L-Schale">
                <a:extLst>
                  <a:ext uri="{FF2B5EF4-FFF2-40B4-BE49-F238E27FC236}">
                    <a16:creationId xmlns:a16="http://schemas.microsoft.com/office/drawing/2014/main" id="{C9A185D5-15DA-4E20-B308-4F961828F671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50" name="M-Schale">
                <a:extLst>
                  <a:ext uri="{FF2B5EF4-FFF2-40B4-BE49-F238E27FC236}">
                    <a16:creationId xmlns:a16="http://schemas.microsoft.com/office/drawing/2014/main" id="{E552EBE5-E51F-5766-B4BB-92B46A6DE987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11" name="Gruppieren 6210">
              <a:extLst>
                <a:ext uri="{FF2B5EF4-FFF2-40B4-BE49-F238E27FC236}">
                  <a16:creationId xmlns:a16="http://schemas.microsoft.com/office/drawing/2014/main" id="{F754D4C3-F245-1CC3-46C4-7C2CBB9C8C01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245" name="Ellipse 3769">
                <a:extLst>
                  <a:ext uri="{FF2B5EF4-FFF2-40B4-BE49-F238E27FC236}">
                    <a16:creationId xmlns:a16="http://schemas.microsoft.com/office/drawing/2014/main" id="{DD8214DD-5C63-5DAC-9C25-9A4F432F4D8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46" name="Minuszeichen 3770">
                <a:extLst>
                  <a:ext uri="{FF2B5EF4-FFF2-40B4-BE49-F238E27FC236}">
                    <a16:creationId xmlns:a16="http://schemas.microsoft.com/office/drawing/2014/main" id="{4868081E-78C9-5382-1DD3-6F07B12B1BB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12" name="Gruppieren 6211">
              <a:extLst>
                <a:ext uri="{FF2B5EF4-FFF2-40B4-BE49-F238E27FC236}">
                  <a16:creationId xmlns:a16="http://schemas.microsoft.com/office/drawing/2014/main" id="{F488CA93-10A2-1A5A-1A72-AFF89D9A7A57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243" name="Ellipse 3767">
                <a:extLst>
                  <a:ext uri="{FF2B5EF4-FFF2-40B4-BE49-F238E27FC236}">
                    <a16:creationId xmlns:a16="http://schemas.microsoft.com/office/drawing/2014/main" id="{0BD52C30-20B9-B2FA-4E6A-9F24DB52204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44" name="Minuszeichen 3768">
                <a:extLst>
                  <a:ext uri="{FF2B5EF4-FFF2-40B4-BE49-F238E27FC236}">
                    <a16:creationId xmlns:a16="http://schemas.microsoft.com/office/drawing/2014/main" id="{A0762EFF-3258-1471-E27C-FA290B84FDA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13" name="Gruppieren 6212">
              <a:extLst>
                <a:ext uri="{FF2B5EF4-FFF2-40B4-BE49-F238E27FC236}">
                  <a16:creationId xmlns:a16="http://schemas.microsoft.com/office/drawing/2014/main" id="{F4764367-58EC-F067-2433-209E2CF78C53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241" name="Ellipse 3765">
                <a:extLst>
                  <a:ext uri="{FF2B5EF4-FFF2-40B4-BE49-F238E27FC236}">
                    <a16:creationId xmlns:a16="http://schemas.microsoft.com/office/drawing/2014/main" id="{789FE167-0332-7A23-1E53-060F8A35438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42" name="Minuszeichen 3766">
                <a:extLst>
                  <a:ext uri="{FF2B5EF4-FFF2-40B4-BE49-F238E27FC236}">
                    <a16:creationId xmlns:a16="http://schemas.microsoft.com/office/drawing/2014/main" id="{556367E9-09FB-E66A-5178-BE5FFA4691C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14" name="Gruppieren 6213">
              <a:extLst>
                <a:ext uri="{FF2B5EF4-FFF2-40B4-BE49-F238E27FC236}">
                  <a16:creationId xmlns:a16="http://schemas.microsoft.com/office/drawing/2014/main" id="{6DA07D9D-2278-A83D-0055-8862C770E8D2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239" name="Ellipse 3763">
                <a:extLst>
                  <a:ext uri="{FF2B5EF4-FFF2-40B4-BE49-F238E27FC236}">
                    <a16:creationId xmlns:a16="http://schemas.microsoft.com/office/drawing/2014/main" id="{9E6DE825-0100-BDC9-B444-F82B5BDC472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40" name="Minuszeichen 3764">
                <a:extLst>
                  <a:ext uri="{FF2B5EF4-FFF2-40B4-BE49-F238E27FC236}">
                    <a16:creationId xmlns:a16="http://schemas.microsoft.com/office/drawing/2014/main" id="{8AEBA4B1-2A98-940E-EEA7-44FBB501F6D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15" name="Gruppieren 6214">
              <a:extLst>
                <a:ext uri="{FF2B5EF4-FFF2-40B4-BE49-F238E27FC236}">
                  <a16:creationId xmlns:a16="http://schemas.microsoft.com/office/drawing/2014/main" id="{747FFA93-03CB-EB87-1B66-A8FD8619B9C9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237" name="Ellipse 3761">
                <a:extLst>
                  <a:ext uri="{FF2B5EF4-FFF2-40B4-BE49-F238E27FC236}">
                    <a16:creationId xmlns:a16="http://schemas.microsoft.com/office/drawing/2014/main" id="{96CECB56-BAC6-B43F-9CC4-2A93D5A83DC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38" name="Minuszeichen 3762">
                <a:extLst>
                  <a:ext uri="{FF2B5EF4-FFF2-40B4-BE49-F238E27FC236}">
                    <a16:creationId xmlns:a16="http://schemas.microsoft.com/office/drawing/2014/main" id="{C1A6D1B4-98AC-08A5-E0B6-05465DDFE01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16" name="Gruppieren 6215">
              <a:extLst>
                <a:ext uri="{FF2B5EF4-FFF2-40B4-BE49-F238E27FC236}">
                  <a16:creationId xmlns:a16="http://schemas.microsoft.com/office/drawing/2014/main" id="{DB32E06C-64F4-0C6F-E1D5-3B694DCED23D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235" name="Ellipse 3759">
                <a:extLst>
                  <a:ext uri="{FF2B5EF4-FFF2-40B4-BE49-F238E27FC236}">
                    <a16:creationId xmlns:a16="http://schemas.microsoft.com/office/drawing/2014/main" id="{E9B922BD-F3FA-6170-5374-0A078A984BB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36" name="Minuszeichen 3760">
                <a:extLst>
                  <a:ext uri="{FF2B5EF4-FFF2-40B4-BE49-F238E27FC236}">
                    <a16:creationId xmlns:a16="http://schemas.microsoft.com/office/drawing/2014/main" id="{215FD648-3AB8-3769-6AD7-AB935F7977D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17" name="Gruppieren 6216">
              <a:extLst>
                <a:ext uri="{FF2B5EF4-FFF2-40B4-BE49-F238E27FC236}">
                  <a16:creationId xmlns:a16="http://schemas.microsoft.com/office/drawing/2014/main" id="{6BE499F4-C106-AC06-E43D-B757C49EFF19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233" name="Ellipse 3757">
                <a:extLst>
                  <a:ext uri="{FF2B5EF4-FFF2-40B4-BE49-F238E27FC236}">
                    <a16:creationId xmlns:a16="http://schemas.microsoft.com/office/drawing/2014/main" id="{52333182-4064-837B-4903-262532B4D54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34" name="Minuszeichen 3758">
                <a:extLst>
                  <a:ext uri="{FF2B5EF4-FFF2-40B4-BE49-F238E27FC236}">
                    <a16:creationId xmlns:a16="http://schemas.microsoft.com/office/drawing/2014/main" id="{12BE7E19-C633-4378-11EB-BC67DD29E48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18" name="Gruppieren 6217">
              <a:extLst>
                <a:ext uri="{FF2B5EF4-FFF2-40B4-BE49-F238E27FC236}">
                  <a16:creationId xmlns:a16="http://schemas.microsoft.com/office/drawing/2014/main" id="{2716A360-05B4-D0B2-AC88-B07535A7719C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231" name="Ellipse 3755">
                <a:extLst>
                  <a:ext uri="{FF2B5EF4-FFF2-40B4-BE49-F238E27FC236}">
                    <a16:creationId xmlns:a16="http://schemas.microsoft.com/office/drawing/2014/main" id="{73CBCF60-2E05-7D1E-7F02-E48EBB09A63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32" name="Minuszeichen 3756">
                <a:extLst>
                  <a:ext uri="{FF2B5EF4-FFF2-40B4-BE49-F238E27FC236}">
                    <a16:creationId xmlns:a16="http://schemas.microsoft.com/office/drawing/2014/main" id="{85ABCDD6-73F3-8665-BB4C-7BE0CFC5C5F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19" name="Gruppieren 6218">
              <a:extLst>
                <a:ext uri="{FF2B5EF4-FFF2-40B4-BE49-F238E27FC236}">
                  <a16:creationId xmlns:a16="http://schemas.microsoft.com/office/drawing/2014/main" id="{352EA2D0-913A-20E1-020D-BCBCB76ED798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229" name="Ellipse 3753">
                <a:extLst>
                  <a:ext uri="{FF2B5EF4-FFF2-40B4-BE49-F238E27FC236}">
                    <a16:creationId xmlns:a16="http://schemas.microsoft.com/office/drawing/2014/main" id="{E64B4040-8DB7-1F45-9ADA-EA06C3761DD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30" name="Minuszeichen 3754">
                <a:extLst>
                  <a:ext uri="{FF2B5EF4-FFF2-40B4-BE49-F238E27FC236}">
                    <a16:creationId xmlns:a16="http://schemas.microsoft.com/office/drawing/2014/main" id="{A7D463DD-9A09-98DB-ABD7-1701B7B6876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20" name="Gruppieren 6219">
              <a:extLst>
                <a:ext uri="{FF2B5EF4-FFF2-40B4-BE49-F238E27FC236}">
                  <a16:creationId xmlns:a16="http://schemas.microsoft.com/office/drawing/2014/main" id="{5C9A63B1-3BBB-5F3D-0B2A-E67D9B99EE8D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227" name="Ellipse 3751">
                <a:extLst>
                  <a:ext uri="{FF2B5EF4-FFF2-40B4-BE49-F238E27FC236}">
                    <a16:creationId xmlns:a16="http://schemas.microsoft.com/office/drawing/2014/main" id="{87AD6541-AF0D-0920-3F75-211B894EC44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8" name="Minuszeichen 3752">
                <a:extLst>
                  <a:ext uri="{FF2B5EF4-FFF2-40B4-BE49-F238E27FC236}">
                    <a16:creationId xmlns:a16="http://schemas.microsoft.com/office/drawing/2014/main" id="{3BF533AE-B603-282E-C521-5422D96EB9F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21" name="Gruppieren 6220">
              <a:extLst>
                <a:ext uri="{FF2B5EF4-FFF2-40B4-BE49-F238E27FC236}">
                  <a16:creationId xmlns:a16="http://schemas.microsoft.com/office/drawing/2014/main" id="{E36C11E0-2C1E-0C54-0E0E-B9C29F8B04EC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225" name="Ellipse 3749">
                <a:extLst>
                  <a:ext uri="{FF2B5EF4-FFF2-40B4-BE49-F238E27FC236}">
                    <a16:creationId xmlns:a16="http://schemas.microsoft.com/office/drawing/2014/main" id="{19A16B91-45ED-220A-5140-503584395DE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6" name="Minuszeichen 3750">
                <a:extLst>
                  <a:ext uri="{FF2B5EF4-FFF2-40B4-BE49-F238E27FC236}">
                    <a16:creationId xmlns:a16="http://schemas.microsoft.com/office/drawing/2014/main" id="{505DDCC3-E713-BF6E-F312-359E1DA8F5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22" name="Gruppieren 6221">
              <a:extLst>
                <a:ext uri="{FF2B5EF4-FFF2-40B4-BE49-F238E27FC236}">
                  <a16:creationId xmlns:a16="http://schemas.microsoft.com/office/drawing/2014/main" id="{B20ABCD7-D6E3-FBCB-C56C-E6025A1A63C1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223" name="Ellipse 3747">
                <a:extLst>
                  <a:ext uri="{FF2B5EF4-FFF2-40B4-BE49-F238E27FC236}">
                    <a16:creationId xmlns:a16="http://schemas.microsoft.com/office/drawing/2014/main" id="{4941C4EA-1A89-E1C5-3D07-3BF6B4B68D9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4" name="Minuszeichen 3748">
                <a:extLst>
                  <a:ext uri="{FF2B5EF4-FFF2-40B4-BE49-F238E27FC236}">
                    <a16:creationId xmlns:a16="http://schemas.microsoft.com/office/drawing/2014/main" id="{5127CD3D-5E48-3C12-EC84-E0AA8A6676F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300" name="Gruppieren 6299">
            <a:extLst>
              <a:ext uri="{FF2B5EF4-FFF2-40B4-BE49-F238E27FC236}">
                <a16:creationId xmlns:a16="http://schemas.microsoft.com/office/drawing/2014/main" id="{9F02B2A7-B333-B94F-4801-F35F86FC402C}"/>
              </a:ext>
            </a:extLst>
          </p:cNvPr>
          <p:cNvGrpSpPr>
            <a:grpSpLocks noChangeAspect="1"/>
          </p:cNvGrpSpPr>
          <p:nvPr/>
        </p:nvGrpSpPr>
        <p:grpSpPr>
          <a:xfrm>
            <a:off x="6130923" y="4233466"/>
            <a:ext cx="944149" cy="979578"/>
            <a:chOff x="3576000" y="816426"/>
            <a:chExt cx="5040000" cy="5229127"/>
          </a:xfrm>
        </p:grpSpPr>
        <p:grpSp>
          <p:nvGrpSpPr>
            <p:cNvPr id="6301" name="Magnesium ohne e-">
              <a:extLst>
                <a:ext uri="{FF2B5EF4-FFF2-40B4-BE49-F238E27FC236}">
                  <a16:creationId xmlns:a16="http://schemas.microsoft.com/office/drawing/2014/main" id="{46035799-1BAC-C498-F6A9-52DD3746228A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338" name="K-Schale">
                <a:extLst>
                  <a:ext uri="{FF2B5EF4-FFF2-40B4-BE49-F238E27FC236}">
                    <a16:creationId xmlns:a16="http://schemas.microsoft.com/office/drawing/2014/main" id="{7E82D30B-4363-1908-1916-DD6E7044A857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339" name="Atomkern mit Protonen und Neutronen">
                <a:extLst>
                  <a:ext uri="{FF2B5EF4-FFF2-40B4-BE49-F238E27FC236}">
                    <a16:creationId xmlns:a16="http://schemas.microsoft.com/office/drawing/2014/main" id="{7442AA7E-7F65-3DAF-D149-9FB18DA95428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342" name="Atomkern">
                  <a:extLst>
                    <a:ext uri="{FF2B5EF4-FFF2-40B4-BE49-F238E27FC236}">
                      <a16:creationId xmlns:a16="http://schemas.microsoft.com/office/drawing/2014/main" id="{475FD9BC-F4D8-F55F-C11B-9278EEEF52DA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343" name="Gruppieren 6342">
                  <a:extLst>
                    <a:ext uri="{FF2B5EF4-FFF2-40B4-BE49-F238E27FC236}">
                      <a16:creationId xmlns:a16="http://schemas.microsoft.com/office/drawing/2014/main" id="{F92692FA-21F0-F6FC-2135-9C5EAAE00E3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89" name="Ellipse 3913">
                    <a:extLst>
                      <a:ext uri="{FF2B5EF4-FFF2-40B4-BE49-F238E27FC236}">
                        <a16:creationId xmlns:a16="http://schemas.microsoft.com/office/drawing/2014/main" id="{F5A2814D-FF77-96BB-42E6-E1FB0CA3E04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90" name="Additionszeichen 3914">
                    <a:extLst>
                      <a:ext uri="{FF2B5EF4-FFF2-40B4-BE49-F238E27FC236}">
                        <a16:creationId xmlns:a16="http://schemas.microsoft.com/office/drawing/2014/main" id="{11F880FE-F10F-8515-335F-E2E1A20F4AA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44" name="Gruppieren 6343">
                  <a:extLst>
                    <a:ext uri="{FF2B5EF4-FFF2-40B4-BE49-F238E27FC236}">
                      <a16:creationId xmlns:a16="http://schemas.microsoft.com/office/drawing/2014/main" id="{04339618-C3EA-CC18-1BAA-DCDA7F43893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87" name="Ellipse 3911">
                    <a:extLst>
                      <a:ext uri="{FF2B5EF4-FFF2-40B4-BE49-F238E27FC236}">
                        <a16:creationId xmlns:a16="http://schemas.microsoft.com/office/drawing/2014/main" id="{5EC59D13-22CA-E9C6-D175-EBEFD8D18DF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88" name="Additionszeichen 3912">
                    <a:extLst>
                      <a:ext uri="{FF2B5EF4-FFF2-40B4-BE49-F238E27FC236}">
                        <a16:creationId xmlns:a16="http://schemas.microsoft.com/office/drawing/2014/main" id="{01A07987-1500-FF0E-C54C-B3202E8FE8A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45" name="Gruppieren 6344">
                  <a:extLst>
                    <a:ext uri="{FF2B5EF4-FFF2-40B4-BE49-F238E27FC236}">
                      <a16:creationId xmlns:a16="http://schemas.microsoft.com/office/drawing/2014/main" id="{2E493539-EA2E-251A-ACDB-D34A37FB181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85" name="Ellipse 3909">
                    <a:extLst>
                      <a:ext uri="{FF2B5EF4-FFF2-40B4-BE49-F238E27FC236}">
                        <a16:creationId xmlns:a16="http://schemas.microsoft.com/office/drawing/2014/main" id="{7CBDB00B-643F-306D-7853-A89D8FE982C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86" name="Additionszeichen 3910">
                    <a:extLst>
                      <a:ext uri="{FF2B5EF4-FFF2-40B4-BE49-F238E27FC236}">
                        <a16:creationId xmlns:a16="http://schemas.microsoft.com/office/drawing/2014/main" id="{146BE4EA-EC22-6A8A-FCC3-0580B8C2320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46" name="Gruppieren 6345">
                  <a:extLst>
                    <a:ext uri="{FF2B5EF4-FFF2-40B4-BE49-F238E27FC236}">
                      <a16:creationId xmlns:a16="http://schemas.microsoft.com/office/drawing/2014/main" id="{BB9211BE-0E94-4C8C-6B29-037CC46FADD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83" name="Ellipse 3907">
                    <a:extLst>
                      <a:ext uri="{FF2B5EF4-FFF2-40B4-BE49-F238E27FC236}">
                        <a16:creationId xmlns:a16="http://schemas.microsoft.com/office/drawing/2014/main" id="{369171B4-8E05-9006-FBBF-807208D23D0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84" name="Additionszeichen 3908">
                    <a:extLst>
                      <a:ext uri="{FF2B5EF4-FFF2-40B4-BE49-F238E27FC236}">
                        <a16:creationId xmlns:a16="http://schemas.microsoft.com/office/drawing/2014/main" id="{6207BCA4-F06E-7807-421D-49D9CA7F308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47" name="Gruppieren 6346">
                  <a:extLst>
                    <a:ext uri="{FF2B5EF4-FFF2-40B4-BE49-F238E27FC236}">
                      <a16:creationId xmlns:a16="http://schemas.microsoft.com/office/drawing/2014/main" id="{0E429C7C-73AB-2DE2-8E57-CBD77395252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81" name="Ellipse 3905">
                    <a:extLst>
                      <a:ext uri="{FF2B5EF4-FFF2-40B4-BE49-F238E27FC236}">
                        <a16:creationId xmlns:a16="http://schemas.microsoft.com/office/drawing/2014/main" id="{AD744FF4-8F8B-6B31-864B-3CC9483E70F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82" name="Additionszeichen 3906">
                    <a:extLst>
                      <a:ext uri="{FF2B5EF4-FFF2-40B4-BE49-F238E27FC236}">
                        <a16:creationId xmlns:a16="http://schemas.microsoft.com/office/drawing/2014/main" id="{ECB3591A-B5BE-644F-119E-EBD6AC0274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48" name="Gruppieren 6347">
                  <a:extLst>
                    <a:ext uri="{FF2B5EF4-FFF2-40B4-BE49-F238E27FC236}">
                      <a16:creationId xmlns:a16="http://schemas.microsoft.com/office/drawing/2014/main" id="{C050F495-6F7D-AF13-3426-847A6FBB5FD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79" name="Ellipse 3903">
                    <a:extLst>
                      <a:ext uri="{FF2B5EF4-FFF2-40B4-BE49-F238E27FC236}">
                        <a16:creationId xmlns:a16="http://schemas.microsoft.com/office/drawing/2014/main" id="{704C23A3-C540-B9C1-16EE-788E801AC58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80" name="Additionszeichen 3904">
                    <a:extLst>
                      <a:ext uri="{FF2B5EF4-FFF2-40B4-BE49-F238E27FC236}">
                        <a16:creationId xmlns:a16="http://schemas.microsoft.com/office/drawing/2014/main" id="{5C62A212-D84E-FC1C-2A3B-BC174538230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49" name="Gruppieren 6348">
                  <a:extLst>
                    <a:ext uri="{FF2B5EF4-FFF2-40B4-BE49-F238E27FC236}">
                      <a16:creationId xmlns:a16="http://schemas.microsoft.com/office/drawing/2014/main" id="{80962D37-B3A3-4242-69CA-048B9E3531F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77" name="Ellipse 3901">
                    <a:extLst>
                      <a:ext uri="{FF2B5EF4-FFF2-40B4-BE49-F238E27FC236}">
                        <a16:creationId xmlns:a16="http://schemas.microsoft.com/office/drawing/2014/main" id="{4F7C96F7-B9EA-5751-85EE-A655A672805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78" name="Additionszeichen 3902">
                    <a:extLst>
                      <a:ext uri="{FF2B5EF4-FFF2-40B4-BE49-F238E27FC236}">
                        <a16:creationId xmlns:a16="http://schemas.microsoft.com/office/drawing/2014/main" id="{994C244F-3A1F-0F9C-D799-AC1657D1158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50" name="Gruppieren 6349">
                  <a:extLst>
                    <a:ext uri="{FF2B5EF4-FFF2-40B4-BE49-F238E27FC236}">
                      <a16:creationId xmlns:a16="http://schemas.microsoft.com/office/drawing/2014/main" id="{95A7BA2D-2307-6992-D462-52559C07328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75" name="Ellipse 3899">
                    <a:extLst>
                      <a:ext uri="{FF2B5EF4-FFF2-40B4-BE49-F238E27FC236}">
                        <a16:creationId xmlns:a16="http://schemas.microsoft.com/office/drawing/2014/main" id="{38114761-7A07-FF14-CEFE-BE2E3EB07C7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76" name="Additionszeichen 3900">
                    <a:extLst>
                      <a:ext uri="{FF2B5EF4-FFF2-40B4-BE49-F238E27FC236}">
                        <a16:creationId xmlns:a16="http://schemas.microsoft.com/office/drawing/2014/main" id="{208824A5-4F4E-025D-A663-69D18062088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51" name="Gruppieren 6350">
                  <a:extLst>
                    <a:ext uri="{FF2B5EF4-FFF2-40B4-BE49-F238E27FC236}">
                      <a16:creationId xmlns:a16="http://schemas.microsoft.com/office/drawing/2014/main" id="{1C3320E8-B753-784D-F335-63E1BD5686D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73" name="Ellipse 3897">
                    <a:extLst>
                      <a:ext uri="{FF2B5EF4-FFF2-40B4-BE49-F238E27FC236}">
                        <a16:creationId xmlns:a16="http://schemas.microsoft.com/office/drawing/2014/main" id="{FDB4EE54-F44C-3A1B-1696-FA0685FE07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74" name="Additionszeichen 3898">
                    <a:extLst>
                      <a:ext uri="{FF2B5EF4-FFF2-40B4-BE49-F238E27FC236}">
                        <a16:creationId xmlns:a16="http://schemas.microsoft.com/office/drawing/2014/main" id="{EFCCC3D8-CDBA-AA7D-4580-13F23EF07C3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52" name="Gruppieren 6351">
                  <a:extLst>
                    <a:ext uri="{FF2B5EF4-FFF2-40B4-BE49-F238E27FC236}">
                      <a16:creationId xmlns:a16="http://schemas.microsoft.com/office/drawing/2014/main" id="{A0AD40EE-5635-F247-2597-C1031038833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71" name="Ellipse 3895">
                    <a:extLst>
                      <a:ext uri="{FF2B5EF4-FFF2-40B4-BE49-F238E27FC236}">
                        <a16:creationId xmlns:a16="http://schemas.microsoft.com/office/drawing/2014/main" id="{74CA3B8A-5B7A-D742-CFCD-78DFF6F6430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72" name="Additionszeichen 3896">
                    <a:extLst>
                      <a:ext uri="{FF2B5EF4-FFF2-40B4-BE49-F238E27FC236}">
                        <a16:creationId xmlns:a16="http://schemas.microsoft.com/office/drawing/2014/main" id="{159D554B-8EEA-5821-258A-561BBA1DC82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53" name="Gruppieren 6352">
                  <a:extLst>
                    <a:ext uri="{FF2B5EF4-FFF2-40B4-BE49-F238E27FC236}">
                      <a16:creationId xmlns:a16="http://schemas.microsoft.com/office/drawing/2014/main" id="{9015C610-4513-4119-E359-9AE14318B10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69" name="Ellipse 3893">
                    <a:extLst>
                      <a:ext uri="{FF2B5EF4-FFF2-40B4-BE49-F238E27FC236}">
                        <a16:creationId xmlns:a16="http://schemas.microsoft.com/office/drawing/2014/main" id="{C0F03FDD-AA56-A924-5359-27454A0E016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70" name="Additionszeichen 3894">
                    <a:extLst>
                      <a:ext uri="{FF2B5EF4-FFF2-40B4-BE49-F238E27FC236}">
                        <a16:creationId xmlns:a16="http://schemas.microsoft.com/office/drawing/2014/main" id="{B6E56C1C-5884-9FE2-B778-7E5D8096083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54" name="Gruppieren 6353">
                  <a:extLst>
                    <a:ext uri="{FF2B5EF4-FFF2-40B4-BE49-F238E27FC236}">
                      <a16:creationId xmlns:a16="http://schemas.microsoft.com/office/drawing/2014/main" id="{E60A0063-2B4C-26EC-1286-D604DD237EF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67" name="Ellipse 3891">
                    <a:extLst>
                      <a:ext uri="{FF2B5EF4-FFF2-40B4-BE49-F238E27FC236}">
                        <a16:creationId xmlns:a16="http://schemas.microsoft.com/office/drawing/2014/main" id="{3635F942-2BD9-4A28-718B-F49A8B0537E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68" name="Additionszeichen 3892">
                    <a:extLst>
                      <a:ext uri="{FF2B5EF4-FFF2-40B4-BE49-F238E27FC236}">
                        <a16:creationId xmlns:a16="http://schemas.microsoft.com/office/drawing/2014/main" id="{3CA1E34A-1265-D51A-1F7E-D13574C03A1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355" name="Ellipse 3879">
                  <a:extLst>
                    <a:ext uri="{FF2B5EF4-FFF2-40B4-BE49-F238E27FC236}">
                      <a16:creationId xmlns:a16="http://schemas.microsoft.com/office/drawing/2014/main" id="{30A5C49A-837A-95CC-F141-F04E8E22480E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56" name="Ellipse 3880">
                  <a:extLst>
                    <a:ext uri="{FF2B5EF4-FFF2-40B4-BE49-F238E27FC236}">
                      <a16:creationId xmlns:a16="http://schemas.microsoft.com/office/drawing/2014/main" id="{AD4C3155-A42B-CF43-CE14-2F9BF582DC4F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57" name="Ellipse 3881">
                  <a:extLst>
                    <a:ext uri="{FF2B5EF4-FFF2-40B4-BE49-F238E27FC236}">
                      <a16:creationId xmlns:a16="http://schemas.microsoft.com/office/drawing/2014/main" id="{BFEA0994-3B99-063D-5E24-FF1EA55DA705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58" name="Ellipse 3882">
                  <a:extLst>
                    <a:ext uri="{FF2B5EF4-FFF2-40B4-BE49-F238E27FC236}">
                      <a16:creationId xmlns:a16="http://schemas.microsoft.com/office/drawing/2014/main" id="{AD397E0B-97ED-B98A-4396-2FB0A6260FE7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59" name="Ellipse 3883">
                  <a:extLst>
                    <a:ext uri="{FF2B5EF4-FFF2-40B4-BE49-F238E27FC236}">
                      <a16:creationId xmlns:a16="http://schemas.microsoft.com/office/drawing/2014/main" id="{4FB12A1D-62F5-4812-5CA5-B540B7D6DC92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60" name="Ellipse 3884">
                  <a:extLst>
                    <a:ext uri="{FF2B5EF4-FFF2-40B4-BE49-F238E27FC236}">
                      <a16:creationId xmlns:a16="http://schemas.microsoft.com/office/drawing/2014/main" id="{DC3E10C1-63FD-48D2-2C37-7B56C14A2DA6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61" name="Ellipse 3885">
                  <a:extLst>
                    <a:ext uri="{FF2B5EF4-FFF2-40B4-BE49-F238E27FC236}">
                      <a16:creationId xmlns:a16="http://schemas.microsoft.com/office/drawing/2014/main" id="{EA528D65-B491-A13A-6CE6-F2BF054616FB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62" name="Ellipse 3886">
                  <a:extLst>
                    <a:ext uri="{FF2B5EF4-FFF2-40B4-BE49-F238E27FC236}">
                      <a16:creationId xmlns:a16="http://schemas.microsoft.com/office/drawing/2014/main" id="{EE10A1FB-D9BB-9747-E22F-3311D2A80F77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63" name="Ellipse 3887">
                  <a:extLst>
                    <a:ext uri="{FF2B5EF4-FFF2-40B4-BE49-F238E27FC236}">
                      <a16:creationId xmlns:a16="http://schemas.microsoft.com/office/drawing/2014/main" id="{0F4BC315-01F7-CD00-9542-D70BA22B7BA6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64" name="Ellipse 3888">
                  <a:extLst>
                    <a:ext uri="{FF2B5EF4-FFF2-40B4-BE49-F238E27FC236}">
                      <a16:creationId xmlns:a16="http://schemas.microsoft.com/office/drawing/2014/main" id="{BCD069E0-D25A-42C5-B076-E0CF70D5962E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65" name="Ellipse 3889">
                  <a:extLst>
                    <a:ext uri="{FF2B5EF4-FFF2-40B4-BE49-F238E27FC236}">
                      <a16:creationId xmlns:a16="http://schemas.microsoft.com/office/drawing/2014/main" id="{50BEB430-50E8-90B2-35A1-3956DEBC4D27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66" name="Ellipse 3890">
                  <a:extLst>
                    <a:ext uri="{FF2B5EF4-FFF2-40B4-BE49-F238E27FC236}">
                      <a16:creationId xmlns:a16="http://schemas.microsoft.com/office/drawing/2014/main" id="{2076BF19-3D50-5198-BE7B-0E31D0D1D1D7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340" name="L-Schale">
                <a:extLst>
                  <a:ext uri="{FF2B5EF4-FFF2-40B4-BE49-F238E27FC236}">
                    <a16:creationId xmlns:a16="http://schemas.microsoft.com/office/drawing/2014/main" id="{65224212-7ED9-8BDA-8D7C-C24892574C77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41" name="M-Schale">
                <a:extLst>
                  <a:ext uri="{FF2B5EF4-FFF2-40B4-BE49-F238E27FC236}">
                    <a16:creationId xmlns:a16="http://schemas.microsoft.com/office/drawing/2014/main" id="{5767596D-5A61-28E2-8D75-E9058B5C181D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02" name="Gruppieren 6301">
              <a:extLst>
                <a:ext uri="{FF2B5EF4-FFF2-40B4-BE49-F238E27FC236}">
                  <a16:creationId xmlns:a16="http://schemas.microsoft.com/office/drawing/2014/main" id="{2B70FF00-E594-6673-1E7D-51377BD59B0C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336" name="Ellipse 3860">
                <a:extLst>
                  <a:ext uri="{FF2B5EF4-FFF2-40B4-BE49-F238E27FC236}">
                    <a16:creationId xmlns:a16="http://schemas.microsoft.com/office/drawing/2014/main" id="{353181B3-6BFD-C2D6-C479-16458B6170F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37" name="Minuszeichen 3861">
                <a:extLst>
                  <a:ext uri="{FF2B5EF4-FFF2-40B4-BE49-F238E27FC236}">
                    <a16:creationId xmlns:a16="http://schemas.microsoft.com/office/drawing/2014/main" id="{1ACECB9D-CDA1-F9FF-CA20-4925AFD6905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03" name="Gruppieren 6302">
              <a:extLst>
                <a:ext uri="{FF2B5EF4-FFF2-40B4-BE49-F238E27FC236}">
                  <a16:creationId xmlns:a16="http://schemas.microsoft.com/office/drawing/2014/main" id="{7EF31426-139F-E94F-28F4-066244607077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334" name="Ellipse 3858">
                <a:extLst>
                  <a:ext uri="{FF2B5EF4-FFF2-40B4-BE49-F238E27FC236}">
                    <a16:creationId xmlns:a16="http://schemas.microsoft.com/office/drawing/2014/main" id="{EB87379A-CB0A-68E1-D332-5A00168E273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35" name="Minuszeichen 3859">
                <a:extLst>
                  <a:ext uri="{FF2B5EF4-FFF2-40B4-BE49-F238E27FC236}">
                    <a16:creationId xmlns:a16="http://schemas.microsoft.com/office/drawing/2014/main" id="{3B8D6CA4-2E18-CA57-0BA7-589AAAA25B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04" name="Gruppieren 6303">
              <a:extLst>
                <a:ext uri="{FF2B5EF4-FFF2-40B4-BE49-F238E27FC236}">
                  <a16:creationId xmlns:a16="http://schemas.microsoft.com/office/drawing/2014/main" id="{61C07AFC-D9DA-CE71-77F0-C02E2F85705B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332" name="Ellipse 3856">
                <a:extLst>
                  <a:ext uri="{FF2B5EF4-FFF2-40B4-BE49-F238E27FC236}">
                    <a16:creationId xmlns:a16="http://schemas.microsoft.com/office/drawing/2014/main" id="{40347E7E-DE40-DA4D-962B-70CFB2243A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33" name="Minuszeichen 3857">
                <a:extLst>
                  <a:ext uri="{FF2B5EF4-FFF2-40B4-BE49-F238E27FC236}">
                    <a16:creationId xmlns:a16="http://schemas.microsoft.com/office/drawing/2014/main" id="{A7316B7D-1156-E136-2E3E-0B988F39FFC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05" name="Gruppieren 6304">
              <a:extLst>
                <a:ext uri="{FF2B5EF4-FFF2-40B4-BE49-F238E27FC236}">
                  <a16:creationId xmlns:a16="http://schemas.microsoft.com/office/drawing/2014/main" id="{C7847024-574D-7CC9-63AF-DFDA9DEB1064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330" name="Ellipse 3854">
                <a:extLst>
                  <a:ext uri="{FF2B5EF4-FFF2-40B4-BE49-F238E27FC236}">
                    <a16:creationId xmlns:a16="http://schemas.microsoft.com/office/drawing/2014/main" id="{DAD087E0-32FB-25DF-E369-6266C6C0454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31" name="Minuszeichen 3855">
                <a:extLst>
                  <a:ext uri="{FF2B5EF4-FFF2-40B4-BE49-F238E27FC236}">
                    <a16:creationId xmlns:a16="http://schemas.microsoft.com/office/drawing/2014/main" id="{06634424-3F51-C82F-D5E8-1DBBC7F4A6B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06" name="Gruppieren 6305">
              <a:extLst>
                <a:ext uri="{FF2B5EF4-FFF2-40B4-BE49-F238E27FC236}">
                  <a16:creationId xmlns:a16="http://schemas.microsoft.com/office/drawing/2014/main" id="{43AC667B-5C17-B9F9-3DBD-B26B26C9A403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328" name="Ellipse 3852">
                <a:extLst>
                  <a:ext uri="{FF2B5EF4-FFF2-40B4-BE49-F238E27FC236}">
                    <a16:creationId xmlns:a16="http://schemas.microsoft.com/office/drawing/2014/main" id="{D66C225F-DB59-9FB3-DE18-88E428E454D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29" name="Minuszeichen 3853">
                <a:extLst>
                  <a:ext uri="{FF2B5EF4-FFF2-40B4-BE49-F238E27FC236}">
                    <a16:creationId xmlns:a16="http://schemas.microsoft.com/office/drawing/2014/main" id="{10709B8F-4928-30F6-F14A-3541F94F2C8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07" name="Gruppieren 6306">
              <a:extLst>
                <a:ext uri="{FF2B5EF4-FFF2-40B4-BE49-F238E27FC236}">
                  <a16:creationId xmlns:a16="http://schemas.microsoft.com/office/drawing/2014/main" id="{126D8623-FB18-0166-54F6-43915136D963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326" name="Ellipse 3850">
                <a:extLst>
                  <a:ext uri="{FF2B5EF4-FFF2-40B4-BE49-F238E27FC236}">
                    <a16:creationId xmlns:a16="http://schemas.microsoft.com/office/drawing/2014/main" id="{E975908A-2D77-34BA-1BCB-C42313A4005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27" name="Minuszeichen 3851">
                <a:extLst>
                  <a:ext uri="{FF2B5EF4-FFF2-40B4-BE49-F238E27FC236}">
                    <a16:creationId xmlns:a16="http://schemas.microsoft.com/office/drawing/2014/main" id="{33FDAA4D-3776-2E75-27EA-12876DA4252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08" name="Gruppieren 6307">
              <a:extLst>
                <a:ext uri="{FF2B5EF4-FFF2-40B4-BE49-F238E27FC236}">
                  <a16:creationId xmlns:a16="http://schemas.microsoft.com/office/drawing/2014/main" id="{1F72BF90-6421-B5D2-7AEA-CB71F14C9F75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324" name="Ellipse 3848">
                <a:extLst>
                  <a:ext uri="{FF2B5EF4-FFF2-40B4-BE49-F238E27FC236}">
                    <a16:creationId xmlns:a16="http://schemas.microsoft.com/office/drawing/2014/main" id="{4BF61248-0CA1-BE7C-F13B-0DCFC065F3C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25" name="Minuszeichen 3849">
                <a:extLst>
                  <a:ext uri="{FF2B5EF4-FFF2-40B4-BE49-F238E27FC236}">
                    <a16:creationId xmlns:a16="http://schemas.microsoft.com/office/drawing/2014/main" id="{72F97EA6-FA8A-2512-A8C3-61805027BD9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09" name="Gruppieren 6308">
              <a:extLst>
                <a:ext uri="{FF2B5EF4-FFF2-40B4-BE49-F238E27FC236}">
                  <a16:creationId xmlns:a16="http://schemas.microsoft.com/office/drawing/2014/main" id="{3F3F5218-DB2B-7AEE-CAAD-21593F16DF9F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322" name="Ellipse 3846">
                <a:extLst>
                  <a:ext uri="{FF2B5EF4-FFF2-40B4-BE49-F238E27FC236}">
                    <a16:creationId xmlns:a16="http://schemas.microsoft.com/office/drawing/2014/main" id="{358DDC4A-7CAC-C115-6148-BB5E47D03FC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23" name="Minuszeichen 3847">
                <a:extLst>
                  <a:ext uri="{FF2B5EF4-FFF2-40B4-BE49-F238E27FC236}">
                    <a16:creationId xmlns:a16="http://schemas.microsoft.com/office/drawing/2014/main" id="{F018440B-0794-A1B7-2AFC-F4713609B65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10" name="Gruppieren 6309">
              <a:extLst>
                <a:ext uri="{FF2B5EF4-FFF2-40B4-BE49-F238E27FC236}">
                  <a16:creationId xmlns:a16="http://schemas.microsoft.com/office/drawing/2014/main" id="{7D579868-36CB-7257-A126-826E4A8FF167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320" name="Ellipse 3844">
                <a:extLst>
                  <a:ext uri="{FF2B5EF4-FFF2-40B4-BE49-F238E27FC236}">
                    <a16:creationId xmlns:a16="http://schemas.microsoft.com/office/drawing/2014/main" id="{2F8EDA56-3932-F500-B744-06D5C7362B1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21" name="Minuszeichen 3845">
                <a:extLst>
                  <a:ext uri="{FF2B5EF4-FFF2-40B4-BE49-F238E27FC236}">
                    <a16:creationId xmlns:a16="http://schemas.microsoft.com/office/drawing/2014/main" id="{71B09A03-2F4E-B206-6E0A-E5DDC1BFC4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11" name="Gruppieren 6310">
              <a:extLst>
                <a:ext uri="{FF2B5EF4-FFF2-40B4-BE49-F238E27FC236}">
                  <a16:creationId xmlns:a16="http://schemas.microsoft.com/office/drawing/2014/main" id="{8856376F-77A0-7705-402A-6C630BE6EBB2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318" name="Ellipse 3842">
                <a:extLst>
                  <a:ext uri="{FF2B5EF4-FFF2-40B4-BE49-F238E27FC236}">
                    <a16:creationId xmlns:a16="http://schemas.microsoft.com/office/drawing/2014/main" id="{BDB2B595-6E34-33D8-D7C4-1DB9CEBD5BE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19" name="Minuszeichen 3843">
                <a:extLst>
                  <a:ext uri="{FF2B5EF4-FFF2-40B4-BE49-F238E27FC236}">
                    <a16:creationId xmlns:a16="http://schemas.microsoft.com/office/drawing/2014/main" id="{30128879-8343-5C8A-975D-715A9793503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12" name="Gruppieren 6311">
              <a:extLst>
                <a:ext uri="{FF2B5EF4-FFF2-40B4-BE49-F238E27FC236}">
                  <a16:creationId xmlns:a16="http://schemas.microsoft.com/office/drawing/2014/main" id="{114839EE-5323-6CF5-6254-DB9F66734D28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316" name="Ellipse 3840">
                <a:extLst>
                  <a:ext uri="{FF2B5EF4-FFF2-40B4-BE49-F238E27FC236}">
                    <a16:creationId xmlns:a16="http://schemas.microsoft.com/office/drawing/2014/main" id="{611830CC-06AD-CA49-583D-5818EEDE298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17" name="Minuszeichen 3841">
                <a:extLst>
                  <a:ext uri="{FF2B5EF4-FFF2-40B4-BE49-F238E27FC236}">
                    <a16:creationId xmlns:a16="http://schemas.microsoft.com/office/drawing/2014/main" id="{99448BE2-EDE2-D5BF-7EE7-D0865317AB6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13" name="Gruppieren 6312">
              <a:extLst>
                <a:ext uri="{FF2B5EF4-FFF2-40B4-BE49-F238E27FC236}">
                  <a16:creationId xmlns:a16="http://schemas.microsoft.com/office/drawing/2014/main" id="{E11D885D-8DA3-4E59-ED25-86A8BFE7B628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314" name="Ellipse 3838">
                <a:extLst>
                  <a:ext uri="{FF2B5EF4-FFF2-40B4-BE49-F238E27FC236}">
                    <a16:creationId xmlns:a16="http://schemas.microsoft.com/office/drawing/2014/main" id="{8FC2E33D-F3AC-BFF8-9D67-5F6C549196B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15" name="Minuszeichen 3839">
                <a:extLst>
                  <a:ext uri="{FF2B5EF4-FFF2-40B4-BE49-F238E27FC236}">
                    <a16:creationId xmlns:a16="http://schemas.microsoft.com/office/drawing/2014/main" id="{9FE9A157-F7CC-A399-7184-4F2763E8CAC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391" name="Gruppieren 6390">
            <a:extLst>
              <a:ext uri="{FF2B5EF4-FFF2-40B4-BE49-F238E27FC236}">
                <a16:creationId xmlns:a16="http://schemas.microsoft.com/office/drawing/2014/main" id="{472D15B3-2E8C-041B-5E14-C7E61A1E8D77}"/>
              </a:ext>
            </a:extLst>
          </p:cNvPr>
          <p:cNvGrpSpPr>
            <a:grpSpLocks noChangeAspect="1"/>
          </p:cNvGrpSpPr>
          <p:nvPr/>
        </p:nvGrpSpPr>
        <p:grpSpPr>
          <a:xfrm>
            <a:off x="-344946" y="4302430"/>
            <a:ext cx="944149" cy="979578"/>
            <a:chOff x="3576000" y="816426"/>
            <a:chExt cx="5040000" cy="5229127"/>
          </a:xfrm>
        </p:grpSpPr>
        <p:grpSp>
          <p:nvGrpSpPr>
            <p:cNvPr id="6392" name="Magnesium ohne e-">
              <a:extLst>
                <a:ext uri="{FF2B5EF4-FFF2-40B4-BE49-F238E27FC236}">
                  <a16:creationId xmlns:a16="http://schemas.microsoft.com/office/drawing/2014/main" id="{FC9F1DC9-B13F-0617-191A-C470536E3D45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429" name="K-Schale">
                <a:extLst>
                  <a:ext uri="{FF2B5EF4-FFF2-40B4-BE49-F238E27FC236}">
                    <a16:creationId xmlns:a16="http://schemas.microsoft.com/office/drawing/2014/main" id="{999FDE3E-5816-83DE-C794-B1A6CFCD7910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430" name="Atomkern mit Protonen und Neutronen">
                <a:extLst>
                  <a:ext uri="{FF2B5EF4-FFF2-40B4-BE49-F238E27FC236}">
                    <a16:creationId xmlns:a16="http://schemas.microsoft.com/office/drawing/2014/main" id="{CF61211E-6D5E-98E2-F458-4A431DC19962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433" name="Atomkern">
                  <a:extLst>
                    <a:ext uri="{FF2B5EF4-FFF2-40B4-BE49-F238E27FC236}">
                      <a16:creationId xmlns:a16="http://schemas.microsoft.com/office/drawing/2014/main" id="{EBFAB477-3E51-5D00-2D5D-A83CB5527126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434" name="Gruppieren 6433">
                  <a:extLst>
                    <a:ext uri="{FF2B5EF4-FFF2-40B4-BE49-F238E27FC236}">
                      <a16:creationId xmlns:a16="http://schemas.microsoft.com/office/drawing/2014/main" id="{CB725C7A-1CFE-3B51-03B4-FE84237EB71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80" name="Ellipse 4277">
                    <a:extLst>
                      <a:ext uri="{FF2B5EF4-FFF2-40B4-BE49-F238E27FC236}">
                        <a16:creationId xmlns:a16="http://schemas.microsoft.com/office/drawing/2014/main" id="{0E1F4A54-1D4C-F3DE-F32C-608D941ACF5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81" name="Additionszeichen 4278">
                    <a:extLst>
                      <a:ext uri="{FF2B5EF4-FFF2-40B4-BE49-F238E27FC236}">
                        <a16:creationId xmlns:a16="http://schemas.microsoft.com/office/drawing/2014/main" id="{C98F4BD3-B849-518D-615A-01D674946E4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35" name="Gruppieren 6434">
                  <a:extLst>
                    <a:ext uri="{FF2B5EF4-FFF2-40B4-BE49-F238E27FC236}">
                      <a16:creationId xmlns:a16="http://schemas.microsoft.com/office/drawing/2014/main" id="{24F044D7-8246-B3AF-00B0-9C8D5B11466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78" name="Ellipse 4275">
                    <a:extLst>
                      <a:ext uri="{FF2B5EF4-FFF2-40B4-BE49-F238E27FC236}">
                        <a16:creationId xmlns:a16="http://schemas.microsoft.com/office/drawing/2014/main" id="{D3049CF7-1A1D-29CB-4DD6-1FDCCADB6E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79" name="Additionszeichen 4276">
                    <a:extLst>
                      <a:ext uri="{FF2B5EF4-FFF2-40B4-BE49-F238E27FC236}">
                        <a16:creationId xmlns:a16="http://schemas.microsoft.com/office/drawing/2014/main" id="{825C59F1-8DBF-6038-6B1E-33FA3393AB9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36" name="Gruppieren 6435">
                  <a:extLst>
                    <a:ext uri="{FF2B5EF4-FFF2-40B4-BE49-F238E27FC236}">
                      <a16:creationId xmlns:a16="http://schemas.microsoft.com/office/drawing/2014/main" id="{DEE21C62-A9F1-145F-8B19-36A84B0D2B1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76" name="Ellipse 4273">
                    <a:extLst>
                      <a:ext uri="{FF2B5EF4-FFF2-40B4-BE49-F238E27FC236}">
                        <a16:creationId xmlns:a16="http://schemas.microsoft.com/office/drawing/2014/main" id="{2C9159FF-2838-DF56-2E5D-7A33BB9D110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77" name="Additionszeichen 4274">
                    <a:extLst>
                      <a:ext uri="{FF2B5EF4-FFF2-40B4-BE49-F238E27FC236}">
                        <a16:creationId xmlns:a16="http://schemas.microsoft.com/office/drawing/2014/main" id="{0AF63116-A6E6-41E5-3E57-98DD0F24360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37" name="Gruppieren 6436">
                  <a:extLst>
                    <a:ext uri="{FF2B5EF4-FFF2-40B4-BE49-F238E27FC236}">
                      <a16:creationId xmlns:a16="http://schemas.microsoft.com/office/drawing/2014/main" id="{D0762353-1FEF-FE14-134C-DD745613719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74" name="Ellipse 4271">
                    <a:extLst>
                      <a:ext uri="{FF2B5EF4-FFF2-40B4-BE49-F238E27FC236}">
                        <a16:creationId xmlns:a16="http://schemas.microsoft.com/office/drawing/2014/main" id="{68891E3E-7BA4-1BFC-A358-CF9157401C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75" name="Additionszeichen 4272">
                    <a:extLst>
                      <a:ext uri="{FF2B5EF4-FFF2-40B4-BE49-F238E27FC236}">
                        <a16:creationId xmlns:a16="http://schemas.microsoft.com/office/drawing/2014/main" id="{9B5E1409-9991-4BCB-E331-EB9BEF854B2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38" name="Gruppieren 6437">
                  <a:extLst>
                    <a:ext uri="{FF2B5EF4-FFF2-40B4-BE49-F238E27FC236}">
                      <a16:creationId xmlns:a16="http://schemas.microsoft.com/office/drawing/2014/main" id="{B8C86245-0CFA-5D9A-E628-68F328E8A86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72" name="Ellipse 4269">
                    <a:extLst>
                      <a:ext uri="{FF2B5EF4-FFF2-40B4-BE49-F238E27FC236}">
                        <a16:creationId xmlns:a16="http://schemas.microsoft.com/office/drawing/2014/main" id="{EAFFAEA4-D566-EB4B-BC29-00984C9784C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73" name="Additionszeichen 4270">
                    <a:extLst>
                      <a:ext uri="{FF2B5EF4-FFF2-40B4-BE49-F238E27FC236}">
                        <a16:creationId xmlns:a16="http://schemas.microsoft.com/office/drawing/2014/main" id="{CBE9019B-296B-B54D-23B8-B77E1874C82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39" name="Gruppieren 6438">
                  <a:extLst>
                    <a:ext uri="{FF2B5EF4-FFF2-40B4-BE49-F238E27FC236}">
                      <a16:creationId xmlns:a16="http://schemas.microsoft.com/office/drawing/2014/main" id="{14121B02-4A11-BD4E-8597-81B8C5DAFD7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70" name="Ellipse 4267">
                    <a:extLst>
                      <a:ext uri="{FF2B5EF4-FFF2-40B4-BE49-F238E27FC236}">
                        <a16:creationId xmlns:a16="http://schemas.microsoft.com/office/drawing/2014/main" id="{6786B34D-29A3-A7B3-49E1-72E4D9BDF17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71" name="Additionszeichen 4268">
                    <a:extLst>
                      <a:ext uri="{FF2B5EF4-FFF2-40B4-BE49-F238E27FC236}">
                        <a16:creationId xmlns:a16="http://schemas.microsoft.com/office/drawing/2014/main" id="{D3761C0C-1816-717F-282F-A971FB8994B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40" name="Gruppieren 6439">
                  <a:extLst>
                    <a:ext uri="{FF2B5EF4-FFF2-40B4-BE49-F238E27FC236}">
                      <a16:creationId xmlns:a16="http://schemas.microsoft.com/office/drawing/2014/main" id="{67BE6154-D04B-D608-A018-E3068B909E8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68" name="Ellipse 4265">
                    <a:extLst>
                      <a:ext uri="{FF2B5EF4-FFF2-40B4-BE49-F238E27FC236}">
                        <a16:creationId xmlns:a16="http://schemas.microsoft.com/office/drawing/2014/main" id="{80EF3F08-2A29-FB0A-538D-0D82D0FC82C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69" name="Additionszeichen 4266">
                    <a:extLst>
                      <a:ext uri="{FF2B5EF4-FFF2-40B4-BE49-F238E27FC236}">
                        <a16:creationId xmlns:a16="http://schemas.microsoft.com/office/drawing/2014/main" id="{202D9FC0-CC0C-73C8-33A2-C117A7ABA1C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41" name="Gruppieren 6440">
                  <a:extLst>
                    <a:ext uri="{FF2B5EF4-FFF2-40B4-BE49-F238E27FC236}">
                      <a16:creationId xmlns:a16="http://schemas.microsoft.com/office/drawing/2014/main" id="{29A431F3-B1A1-D5EF-994A-3C2058A273B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66" name="Ellipse 4263">
                    <a:extLst>
                      <a:ext uri="{FF2B5EF4-FFF2-40B4-BE49-F238E27FC236}">
                        <a16:creationId xmlns:a16="http://schemas.microsoft.com/office/drawing/2014/main" id="{52627DDE-AF66-0CF0-3C91-77B46216C12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67" name="Additionszeichen 4264">
                    <a:extLst>
                      <a:ext uri="{FF2B5EF4-FFF2-40B4-BE49-F238E27FC236}">
                        <a16:creationId xmlns:a16="http://schemas.microsoft.com/office/drawing/2014/main" id="{07DD3CE5-E7EF-24F1-DEC9-B43ECED4D77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42" name="Gruppieren 6441">
                  <a:extLst>
                    <a:ext uri="{FF2B5EF4-FFF2-40B4-BE49-F238E27FC236}">
                      <a16:creationId xmlns:a16="http://schemas.microsoft.com/office/drawing/2014/main" id="{15FF53F8-DBBA-0C1D-A8CC-23084A86EDD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64" name="Ellipse 4261">
                    <a:extLst>
                      <a:ext uri="{FF2B5EF4-FFF2-40B4-BE49-F238E27FC236}">
                        <a16:creationId xmlns:a16="http://schemas.microsoft.com/office/drawing/2014/main" id="{BA8E38D1-B9D2-F446-1213-8AC21AE53E5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65" name="Additionszeichen 4262">
                    <a:extLst>
                      <a:ext uri="{FF2B5EF4-FFF2-40B4-BE49-F238E27FC236}">
                        <a16:creationId xmlns:a16="http://schemas.microsoft.com/office/drawing/2014/main" id="{AE8139F2-44D0-7AA0-6444-80172182BD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43" name="Gruppieren 6442">
                  <a:extLst>
                    <a:ext uri="{FF2B5EF4-FFF2-40B4-BE49-F238E27FC236}">
                      <a16:creationId xmlns:a16="http://schemas.microsoft.com/office/drawing/2014/main" id="{E2355737-A438-F388-4118-869609A8579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62" name="Ellipse 4259">
                    <a:extLst>
                      <a:ext uri="{FF2B5EF4-FFF2-40B4-BE49-F238E27FC236}">
                        <a16:creationId xmlns:a16="http://schemas.microsoft.com/office/drawing/2014/main" id="{EC193574-DCC0-0646-B762-E378242C98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63" name="Additionszeichen 4260">
                    <a:extLst>
                      <a:ext uri="{FF2B5EF4-FFF2-40B4-BE49-F238E27FC236}">
                        <a16:creationId xmlns:a16="http://schemas.microsoft.com/office/drawing/2014/main" id="{38A14645-705F-8545-17C6-9D988385A6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44" name="Gruppieren 6443">
                  <a:extLst>
                    <a:ext uri="{FF2B5EF4-FFF2-40B4-BE49-F238E27FC236}">
                      <a16:creationId xmlns:a16="http://schemas.microsoft.com/office/drawing/2014/main" id="{849FD34B-CEE3-6995-B86B-BC5FE43A193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60" name="Ellipse 4257">
                    <a:extLst>
                      <a:ext uri="{FF2B5EF4-FFF2-40B4-BE49-F238E27FC236}">
                        <a16:creationId xmlns:a16="http://schemas.microsoft.com/office/drawing/2014/main" id="{5D82E1F4-F547-9E74-827B-4EF40BFD5EC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61" name="Additionszeichen 4258">
                    <a:extLst>
                      <a:ext uri="{FF2B5EF4-FFF2-40B4-BE49-F238E27FC236}">
                        <a16:creationId xmlns:a16="http://schemas.microsoft.com/office/drawing/2014/main" id="{F6E487D6-D699-A21A-17F6-C838BFA8478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45" name="Gruppieren 6444">
                  <a:extLst>
                    <a:ext uri="{FF2B5EF4-FFF2-40B4-BE49-F238E27FC236}">
                      <a16:creationId xmlns:a16="http://schemas.microsoft.com/office/drawing/2014/main" id="{E079D4DB-5665-5B56-E4F9-F7F7FC9AC4E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58" name="Ellipse 4255">
                    <a:extLst>
                      <a:ext uri="{FF2B5EF4-FFF2-40B4-BE49-F238E27FC236}">
                        <a16:creationId xmlns:a16="http://schemas.microsoft.com/office/drawing/2014/main" id="{1F8B6EC1-8F56-92E0-BA5F-3FFF43096C4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59" name="Additionszeichen 4256">
                    <a:extLst>
                      <a:ext uri="{FF2B5EF4-FFF2-40B4-BE49-F238E27FC236}">
                        <a16:creationId xmlns:a16="http://schemas.microsoft.com/office/drawing/2014/main" id="{586C8863-ABD1-0680-A773-3F5F7D8CB14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446" name="Ellipse 4243">
                  <a:extLst>
                    <a:ext uri="{FF2B5EF4-FFF2-40B4-BE49-F238E27FC236}">
                      <a16:creationId xmlns:a16="http://schemas.microsoft.com/office/drawing/2014/main" id="{E4F2FD92-878E-2017-0314-072B33363172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47" name="Ellipse 4244">
                  <a:extLst>
                    <a:ext uri="{FF2B5EF4-FFF2-40B4-BE49-F238E27FC236}">
                      <a16:creationId xmlns:a16="http://schemas.microsoft.com/office/drawing/2014/main" id="{0B37034A-3926-5F04-3B2B-BAD320A4FACF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48" name="Ellipse 4245">
                  <a:extLst>
                    <a:ext uri="{FF2B5EF4-FFF2-40B4-BE49-F238E27FC236}">
                      <a16:creationId xmlns:a16="http://schemas.microsoft.com/office/drawing/2014/main" id="{B96A777A-456C-C31B-7F64-3DC936956925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49" name="Ellipse 4246">
                  <a:extLst>
                    <a:ext uri="{FF2B5EF4-FFF2-40B4-BE49-F238E27FC236}">
                      <a16:creationId xmlns:a16="http://schemas.microsoft.com/office/drawing/2014/main" id="{6A07913A-51F8-96B2-E0A8-CA3F95DD4CB1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50" name="Ellipse 4247">
                  <a:extLst>
                    <a:ext uri="{FF2B5EF4-FFF2-40B4-BE49-F238E27FC236}">
                      <a16:creationId xmlns:a16="http://schemas.microsoft.com/office/drawing/2014/main" id="{3C72C612-842A-2A33-0970-B876C5F24C9F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51" name="Ellipse 4248">
                  <a:extLst>
                    <a:ext uri="{FF2B5EF4-FFF2-40B4-BE49-F238E27FC236}">
                      <a16:creationId xmlns:a16="http://schemas.microsoft.com/office/drawing/2014/main" id="{04433B45-79F3-FF71-CE3A-C64BE4B64C46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52" name="Ellipse 4249">
                  <a:extLst>
                    <a:ext uri="{FF2B5EF4-FFF2-40B4-BE49-F238E27FC236}">
                      <a16:creationId xmlns:a16="http://schemas.microsoft.com/office/drawing/2014/main" id="{5121A717-E8A7-1341-DB36-BBC55F348667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53" name="Ellipse 4250">
                  <a:extLst>
                    <a:ext uri="{FF2B5EF4-FFF2-40B4-BE49-F238E27FC236}">
                      <a16:creationId xmlns:a16="http://schemas.microsoft.com/office/drawing/2014/main" id="{0487E168-6572-D29E-7C79-057B8F37CF3A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54" name="Ellipse 4251">
                  <a:extLst>
                    <a:ext uri="{FF2B5EF4-FFF2-40B4-BE49-F238E27FC236}">
                      <a16:creationId xmlns:a16="http://schemas.microsoft.com/office/drawing/2014/main" id="{8BBFC797-7532-2C0C-7F89-9F85386FAB4A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55" name="Ellipse 4252">
                  <a:extLst>
                    <a:ext uri="{FF2B5EF4-FFF2-40B4-BE49-F238E27FC236}">
                      <a16:creationId xmlns:a16="http://schemas.microsoft.com/office/drawing/2014/main" id="{F6DD7222-CD32-CB95-B8FC-B1F5A3661306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56" name="Ellipse 4253">
                  <a:extLst>
                    <a:ext uri="{FF2B5EF4-FFF2-40B4-BE49-F238E27FC236}">
                      <a16:creationId xmlns:a16="http://schemas.microsoft.com/office/drawing/2014/main" id="{B26AE9C6-B853-1FCD-1220-90607EC40F6F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57" name="Ellipse 4254">
                  <a:extLst>
                    <a:ext uri="{FF2B5EF4-FFF2-40B4-BE49-F238E27FC236}">
                      <a16:creationId xmlns:a16="http://schemas.microsoft.com/office/drawing/2014/main" id="{374753BA-75C3-22FB-7117-9A95D205DD6B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431" name="L-Schale">
                <a:extLst>
                  <a:ext uri="{FF2B5EF4-FFF2-40B4-BE49-F238E27FC236}">
                    <a16:creationId xmlns:a16="http://schemas.microsoft.com/office/drawing/2014/main" id="{37AB42A5-582A-B246-E610-3641BFD48F95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32" name="M-Schale">
                <a:extLst>
                  <a:ext uri="{FF2B5EF4-FFF2-40B4-BE49-F238E27FC236}">
                    <a16:creationId xmlns:a16="http://schemas.microsoft.com/office/drawing/2014/main" id="{0FC80179-AC8B-DAD4-1FE5-1CC36AF69B1F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93" name="Gruppieren 6392">
              <a:extLst>
                <a:ext uri="{FF2B5EF4-FFF2-40B4-BE49-F238E27FC236}">
                  <a16:creationId xmlns:a16="http://schemas.microsoft.com/office/drawing/2014/main" id="{C482CB4E-6BB7-0E8B-AB57-B9D339AF196C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427" name="Ellipse 4224">
                <a:extLst>
                  <a:ext uri="{FF2B5EF4-FFF2-40B4-BE49-F238E27FC236}">
                    <a16:creationId xmlns:a16="http://schemas.microsoft.com/office/drawing/2014/main" id="{37B8FB49-0748-8893-9F35-2D6D939C2C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28" name="Minuszeichen 4225">
                <a:extLst>
                  <a:ext uri="{FF2B5EF4-FFF2-40B4-BE49-F238E27FC236}">
                    <a16:creationId xmlns:a16="http://schemas.microsoft.com/office/drawing/2014/main" id="{9882A6AF-D2A8-A8E4-AAEB-790D5887C4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94" name="Gruppieren 6393">
              <a:extLst>
                <a:ext uri="{FF2B5EF4-FFF2-40B4-BE49-F238E27FC236}">
                  <a16:creationId xmlns:a16="http://schemas.microsoft.com/office/drawing/2014/main" id="{B394C382-7DA4-C9CA-EBA8-08B5989CF0C4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425" name="Ellipse 4222">
                <a:extLst>
                  <a:ext uri="{FF2B5EF4-FFF2-40B4-BE49-F238E27FC236}">
                    <a16:creationId xmlns:a16="http://schemas.microsoft.com/office/drawing/2014/main" id="{B7663725-C776-142B-3128-D75F35C3DE2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26" name="Minuszeichen 4223">
                <a:extLst>
                  <a:ext uri="{FF2B5EF4-FFF2-40B4-BE49-F238E27FC236}">
                    <a16:creationId xmlns:a16="http://schemas.microsoft.com/office/drawing/2014/main" id="{E7BB1BF5-A9E8-F896-FD7B-BCE0AA10949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95" name="Gruppieren 6394">
              <a:extLst>
                <a:ext uri="{FF2B5EF4-FFF2-40B4-BE49-F238E27FC236}">
                  <a16:creationId xmlns:a16="http://schemas.microsoft.com/office/drawing/2014/main" id="{0A937827-88F1-BDB8-C7CD-C3C395D244E1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423" name="Ellipse 4220">
                <a:extLst>
                  <a:ext uri="{FF2B5EF4-FFF2-40B4-BE49-F238E27FC236}">
                    <a16:creationId xmlns:a16="http://schemas.microsoft.com/office/drawing/2014/main" id="{05C1EE5D-C7D1-19E8-EC78-9120F085706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24" name="Minuszeichen 4221">
                <a:extLst>
                  <a:ext uri="{FF2B5EF4-FFF2-40B4-BE49-F238E27FC236}">
                    <a16:creationId xmlns:a16="http://schemas.microsoft.com/office/drawing/2014/main" id="{E3353478-1A70-DE69-BDE4-79E78CB815D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96" name="Gruppieren 6395">
              <a:extLst>
                <a:ext uri="{FF2B5EF4-FFF2-40B4-BE49-F238E27FC236}">
                  <a16:creationId xmlns:a16="http://schemas.microsoft.com/office/drawing/2014/main" id="{656A9C7C-0460-B3CF-5821-C496F8FFFFE3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421" name="Ellipse 4218">
                <a:extLst>
                  <a:ext uri="{FF2B5EF4-FFF2-40B4-BE49-F238E27FC236}">
                    <a16:creationId xmlns:a16="http://schemas.microsoft.com/office/drawing/2014/main" id="{B21A8E9B-8A2E-C32F-876A-BA11BEFCC0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22" name="Minuszeichen 4219">
                <a:extLst>
                  <a:ext uri="{FF2B5EF4-FFF2-40B4-BE49-F238E27FC236}">
                    <a16:creationId xmlns:a16="http://schemas.microsoft.com/office/drawing/2014/main" id="{343ACAFD-1BAB-9EA3-E8D2-5C6600AD594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97" name="Gruppieren 6396">
              <a:extLst>
                <a:ext uri="{FF2B5EF4-FFF2-40B4-BE49-F238E27FC236}">
                  <a16:creationId xmlns:a16="http://schemas.microsoft.com/office/drawing/2014/main" id="{6519DF02-2563-439A-E093-0E48DDE8CA5E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419" name="Ellipse 4216">
                <a:extLst>
                  <a:ext uri="{FF2B5EF4-FFF2-40B4-BE49-F238E27FC236}">
                    <a16:creationId xmlns:a16="http://schemas.microsoft.com/office/drawing/2014/main" id="{A5136B68-B110-F016-A830-67BE010DFDA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20" name="Minuszeichen 4217">
                <a:extLst>
                  <a:ext uri="{FF2B5EF4-FFF2-40B4-BE49-F238E27FC236}">
                    <a16:creationId xmlns:a16="http://schemas.microsoft.com/office/drawing/2014/main" id="{8A606EB0-BA5A-5804-76AE-4EE234CCA3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98" name="Gruppieren 6397">
              <a:extLst>
                <a:ext uri="{FF2B5EF4-FFF2-40B4-BE49-F238E27FC236}">
                  <a16:creationId xmlns:a16="http://schemas.microsoft.com/office/drawing/2014/main" id="{EF7D99B7-B5DD-8AE1-E78D-3CB2DF730D2C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417" name="Ellipse 4214">
                <a:extLst>
                  <a:ext uri="{FF2B5EF4-FFF2-40B4-BE49-F238E27FC236}">
                    <a16:creationId xmlns:a16="http://schemas.microsoft.com/office/drawing/2014/main" id="{54057650-4879-E5B5-2C1B-2F193B71FE8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18" name="Minuszeichen 4215">
                <a:extLst>
                  <a:ext uri="{FF2B5EF4-FFF2-40B4-BE49-F238E27FC236}">
                    <a16:creationId xmlns:a16="http://schemas.microsoft.com/office/drawing/2014/main" id="{D8EC2D85-1F37-E0AA-0046-CE2DCEB5D5D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99" name="Gruppieren 6398">
              <a:extLst>
                <a:ext uri="{FF2B5EF4-FFF2-40B4-BE49-F238E27FC236}">
                  <a16:creationId xmlns:a16="http://schemas.microsoft.com/office/drawing/2014/main" id="{693130D1-9793-621A-D6B8-58D7D2C6BFD8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415" name="Ellipse 4212">
                <a:extLst>
                  <a:ext uri="{FF2B5EF4-FFF2-40B4-BE49-F238E27FC236}">
                    <a16:creationId xmlns:a16="http://schemas.microsoft.com/office/drawing/2014/main" id="{E3D35BE0-8EEF-E31D-5B66-66C5846C1F5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16" name="Minuszeichen 4213">
                <a:extLst>
                  <a:ext uri="{FF2B5EF4-FFF2-40B4-BE49-F238E27FC236}">
                    <a16:creationId xmlns:a16="http://schemas.microsoft.com/office/drawing/2014/main" id="{1309D8BB-D842-99B1-73A5-1E989EF5DF7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00" name="Gruppieren 6399">
              <a:extLst>
                <a:ext uri="{FF2B5EF4-FFF2-40B4-BE49-F238E27FC236}">
                  <a16:creationId xmlns:a16="http://schemas.microsoft.com/office/drawing/2014/main" id="{D22E7A4D-2D22-196F-5D9C-1A7A4D7D4B29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413" name="Ellipse 4210">
                <a:extLst>
                  <a:ext uri="{FF2B5EF4-FFF2-40B4-BE49-F238E27FC236}">
                    <a16:creationId xmlns:a16="http://schemas.microsoft.com/office/drawing/2014/main" id="{3326C899-5921-69B6-8622-F544344EE94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14" name="Minuszeichen 4211">
                <a:extLst>
                  <a:ext uri="{FF2B5EF4-FFF2-40B4-BE49-F238E27FC236}">
                    <a16:creationId xmlns:a16="http://schemas.microsoft.com/office/drawing/2014/main" id="{3A699BAC-11B2-3016-632C-F7F076163A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01" name="Gruppieren 6400">
              <a:extLst>
                <a:ext uri="{FF2B5EF4-FFF2-40B4-BE49-F238E27FC236}">
                  <a16:creationId xmlns:a16="http://schemas.microsoft.com/office/drawing/2014/main" id="{7A4CC930-9163-5E1F-F962-80884F325EB5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411" name="Ellipse 4208">
                <a:extLst>
                  <a:ext uri="{FF2B5EF4-FFF2-40B4-BE49-F238E27FC236}">
                    <a16:creationId xmlns:a16="http://schemas.microsoft.com/office/drawing/2014/main" id="{1B12FD43-6F2B-D567-B82C-80BBA68202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12" name="Minuszeichen 4209">
                <a:extLst>
                  <a:ext uri="{FF2B5EF4-FFF2-40B4-BE49-F238E27FC236}">
                    <a16:creationId xmlns:a16="http://schemas.microsoft.com/office/drawing/2014/main" id="{4B24ACA0-7769-BFA2-FF0C-68EAD28201A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02" name="Gruppieren 6401">
              <a:extLst>
                <a:ext uri="{FF2B5EF4-FFF2-40B4-BE49-F238E27FC236}">
                  <a16:creationId xmlns:a16="http://schemas.microsoft.com/office/drawing/2014/main" id="{7FF498F4-E3B8-D7AF-A4EF-70B7F78BDDEC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409" name="Ellipse 4206">
                <a:extLst>
                  <a:ext uri="{FF2B5EF4-FFF2-40B4-BE49-F238E27FC236}">
                    <a16:creationId xmlns:a16="http://schemas.microsoft.com/office/drawing/2014/main" id="{F45E826D-2120-D3BB-C7D9-C31E6338AD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10" name="Minuszeichen 4207">
                <a:extLst>
                  <a:ext uri="{FF2B5EF4-FFF2-40B4-BE49-F238E27FC236}">
                    <a16:creationId xmlns:a16="http://schemas.microsoft.com/office/drawing/2014/main" id="{12FA95FB-8B52-9594-6733-B00755C0290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03" name="Gruppieren 6402">
              <a:extLst>
                <a:ext uri="{FF2B5EF4-FFF2-40B4-BE49-F238E27FC236}">
                  <a16:creationId xmlns:a16="http://schemas.microsoft.com/office/drawing/2014/main" id="{F6AA4149-025B-2759-A9DE-C50D04071350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407" name="Ellipse 4204">
                <a:extLst>
                  <a:ext uri="{FF2B5EF4-FFF2-40B4-BE49-F238E27FC236}">
                    <a16:creationId xmlns:a16="http://schemas.microsoft.com/office/drawing/2014/main" id="{EE016E34-2213-ED44-519B-96D9EB91CB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08" name="Minuszeichen 4205">
                <a:extLst>
                  <a:ext uri="{FF2B5EF4-FFF2-40B4-BE49-F238E27FC236}">
                    <a16:creationId xmlns:a16="http://schemas.microsoft.com/office/drawing/2014/main" id="{97B9DF9D-9CB5-9D67-06F8-4FD194EEBB2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04" name="Gruppieren 6403">
              <a:extLst>
                <a:ext uri="{FF2B5EF4-FFF2-40B4-BE49-F238E27FC236}">
                  <a16:creationId xmlns:a16="http://schemas.microsoft.com/office/drawing/2014/main" id="{8BBDAA44-2B33-9817-5291-076D8844EAA8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405" name="Ellipse 4202">
                <a:extLst>
                  <a:ext uri="{FF2B5EF4-FFF2-40B4-BE49-F238E27FC236}">
                    <a16:creationId xmlns:a16="http://schemas.microsoft.com/office/drawing/2014/main" id="{60E26321-1437-0D9B-88E8-766A6CA10BD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06" name="Minuszeichen 4203">
                <a:extLst>
                  <a:ext uri="{FF2B5EF4-FFF2-40B4-BE49-F238E27FC236}">
                    <a16:creationId xmlns:a16="http://schemas.microsoft.com/office/drawing/2014/main" id="{2B1D286A-5A2B-DAAB-63A4-36D441AD24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482" name="Gruppieren 6481">
            <a:extLst>
              <a:ext uri="{FF2B5EF4-FFF2-40B4-BE49-F238E27FC236}">
                <a16:creationId xmlns:a16="http://schemas.microsoft.com/office/drawing/2014/main" id="{C082CA64-3937-444E-9318-37D37DDE9CD0}"/>
              </a:ext>
            </a:extLst>
          </p:cNvPr>
          <p:cNvGrpSpPr>
            <a:grpSpLocks noChangeAspect="1"/>
          </p:cNvGrpSpPr>
          <p:nvPr/>
        </p:nvGrpSpPr>
        <p:grpSpPr>
          <a:xfrm>
            <a:off x="8044781" y="3246516"/>
            <a:ext cx="944149" cy="979578"/>
            <a:chOff x="3576000" y="816426"/>
            <a:chExt cx="5040000" cy="5229127"/>
          </a:xfrm>
        </p:grpSpPr>
        <p:grpSp>
          <p:nvGrpSpPr>
            <p:cNvPr id="6483" name="Magnesium ohne e-">
              <a:extLst>
                <a:ext uri="{FF2B5EF4-FFF2-40B4-BE49-F238E27FC236}">
                  <a16:creationId xmlns:a16="http://schemas.microsoft.com/office/drawing/2014/main" id="{111A3055-436A-408A-0705-B3B095DB8B96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520" name="K-Schale">
                <a:extLst>
                  <a:ext uri="{FF2B5EF4-FFF2-40B4-BE49-F238E27FC236}">
                    <a16:creationId xmlns:a16="http://schemas.microsoft.com/office/drawing/2014/main" id="{DF58DEC6-63DC-73BE-F9AD-D16686A1D599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521" name="Atomkern mit Protonen und Neutronen">
                <a:extLst>
                  <a:ext uri="{FF2B5EF4-FFF2-40B4-BE49-F238E27FC236}">
                    <a16:creationId xmlns:a16="http://schemas.microsoft.com/office/drawing/2014/main" id="{0592A024-88E8-F4E0-9948-BED0D563232F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524" name="Atomkern">
                  <a:extLst>
                    <a:ext uri="{FF2B5EF4-FFF2-40B4-BE49-F238E27FC236}">
                      <a16:creationId xmlns:a16="http://schemas.microsoft.com/office/drawing/2014/main" id="{DA47088D-630C-14DF-86C1-530870CC85F7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525" name="Gruppieren 6524">
                  <a:extLst>
                    <a:ext uri="{FF2B5EF4-FFF2-40B4-BE49-F238E27FC236}">
                      <a16:creationId xmlns:a16="http://schemas.microsoft.com/office/drawing/2014/main" id="{B1FE67D9-0692-D49C-6B03-725B0A304D1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71" name="Ellipse 3913">
                    <a:extLst>
                      <a:ext uri="{FF2B5EF4-FFF2-40B4-BE49-F238E27FC236}">
                        <a16:creationId xmlns:a16="http://schemas.microsoft.com/office/drawing/2014/main" id="{072CD341-7F1D-9896-4797-9DA81F05F7C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72" name="Additionszeichen 3914">
                    <a:extLst>
                      <a:ext uri="{FF2B5EF4-FFF2-40B4-BE49-F238E27FC236}">
                        <a16:creationId xmlns:a16="http://schemas.microsoft.com/office/drawing/2014/main" id="{8278B11F-C867-CB7F-B046-5C8294FEA7C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26" name="Gruppieren 6525">
                  <a:extLst>
                    <a:ext uri="{FF2B5EF4-FFF2-40B4-BE49-F238E27FC236}">
                      <a16:creationId xmlns:a16="http://schemas.microsoft.com/office/drawing/2014/main" id="{AAA1211C-D014-726C-D732-A15650BA86D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69" name="Ellipse 3911">
                    <a:extLst>
                      <a:ext uri="{FF2B5EF4-FFF2-40B4-BE49-F238E27FC236}">
                        <a16:creationId xmlns:a16="http://schemas.microsoft.com/office/drawing/2014/main" id="{9CDB7354-3A9F-A5AE-31B9-FF1FFC1786B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70" name="Additionszeichen 3912">
                    <a:extLst>
                      <a:ext uri="{FF2B5EF4-FFF2-40B4-BE49-F238E27FC236}">
                        <a16:creationId xmlns:a16="http://schemas.microsoft.com/office/drawing/2014/main" id="{2B1E86A2-77C5-9995-2008-015E9F16C3C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27" name="Gruppieren 6526">
                  <a:extLst>
                    <a:ext uri="{FF2B5EF4-FFF2-40B4-BE49-F238E27FC236}">
                      <a16:creationId xmlns:a16="http://schemas.microsoft.com/office/drawing/2014/main" id="{FDBC1F9F-28A0-5566-D592-869A54B67D1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67" name="Ellipse 3909">
                    <a:extLst>
                      <a:ext uri="{FF2B5EF4-FFF2-40B4-BE49-F238E27FC236}">
                        <a16:creationId xmlns:a16="http://schemas.microsoft.com/office/drawing/2014/main" id="{39B72CF2-FFC5-024E-123E-4D644A7AD37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68" name="Additionszeichen 3910">
                    <a:extLst>
                      <a:ext uri="{FF2B5EF4-FFF2-40B4-BE49-F238E27FC236}">
                        <a16:creationId xmlns:a16="http://schemas.microsoft.com/office/drawing/2014/main" id="{802AC1E1-39E4-DFEA-0F0E-39898BDFEA5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28" name="Gruppieren 6527">
                  <a:extLst>
                    <a:ext uri="{FF2B5EF4-FFF2-40B4-BE49-F238E27FC236}">
                      <a16:creationId xmlns:a16="http://schemas.microsoft.com/office/drawing/2014/main" id="{051CE307-2D34-87BF-66AC-0F59494E41A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65" name="Ellipse 3907">
                    <a:extLst>
                      <a:ext uri="{FF2B5EF4-FFF2-40B4-BE49-F238E27FC236}">
                        <a16:creationId xmlns:a16="http://schemas.microsoft.com/office/drawing/2014/main" id="{1A276D61-D8DF-4C76-4934-7DF8784CE6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66" name="Additionszeichen 3908">
                    <a:extLst>
                      <a:ext uri="{FF2B5EF4-FFF2-40B4-BE49-F238E27FC236}">
                        <a16:creationId xmlns:a16="http://schemas.microsoft.com/office/drawing/2014/main" id="{780A9E68-AF5D-843C-2D8E-73207686E46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29" name="Gruppieren 6528">
                  <a:extLst>
                    <a:ext uri="{FF2B5EF4-FFF2-40B4-BE49-F238E27FC236}">
                      <a16:creationId xmlns:a16="http://schemas.microsoft.com/office/drawing/2014/main" id="{825C9718-520A-6611-F378-7939465CE20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63" name="Ellipse 3905">
                    <a:extLst>
                      <a:ext uri="{FF2B5EF4-FFF2-40B4-BE49-F238E27FC236}">
                        <a16:creationId xmlns:a16="http://schemas.microsoft.com/office/drawing/2014/main" id="{737BC2B3-CADF-CAFD-10DA-5CB12844EE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64" name="Additionszeichen 3906">
                    <a:extLst>
                      <a:ext uri="{FF2B5EF4-FFF2-40B4-BE49-F238E27FC236}">
                        <a16:creationId xmlns:a16="http://schemas.microsoft.com/office/drawing/2014/main" id="{0B755388-4C41-2130-0F0F-0C81347FFF0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30" name="Gruppieren 6529">
                  <a:extLst>
                    <a:ext uri="{FF2B5EF4-FFF2-40B4-BE49-F238E27FC236}">
                      <a16:creationId xmlns:a16="http://schemas.microsoft.com/office/drawing/2014/main" id="{9C747947-877B-0C27-83C9-77D5A9B76F6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61" name="Ellipse 3903">
                    <a:extLst>
                      <a:ext uri="{FF2B5EF4-FFF2-40B4-BE49-F238E27FC236}">
                        <a16:creationId xmlns:a16="http://schemas.microsoft.com/office/drawing/2014/main" id="{0F54770F-F22D-1D47-FDA4-DEEA9C16408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62" name="Additionszeichen 3904">
                    <a:extLst>
                      <a:ext uri="{FF2B5EF4-FFF2-40B4-BE49-F238E27FC236}">
                        <a16:creationId xmlns:a16="http://schemas.microsoft.com/office/drawing/2014/main" id="{A2451387-D008-A56F-ECC5-687A8890332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31" name="Gruppieren 6530">
                  <a:extLst>
                    <a:ext uri="{FF2B5EF4-FFF2-40B4-BE49-F238E27FC236}">
                      <a16:creationId xmlns:a16="http://schemas.microsoft.com/office/drawing/2014/main" id="{45CEF961-939B-BB94-3556-12353C81B0C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59" name="Ellipse 3901">
                    <a:extLst>
                      <a:ext uri="{FF2B5EF4-FFF2-40B4-BE49-F238E27FC236}">
                        <a16:creationId xmlns:a16="http://schemas.microsoft.com/office/drawing/2014/main" id="{A8CE1420-2636-31F7-84ED-1F444A7439B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60" name="Additionszeichen 3902">
                    <a:extLst>
                      <a:ext uri="{FF2B5EF4-FFF2-40B4-BE49-F238E27FC236}">
                        <a16:creationId xmlns:a16="http://schemas.microsoft.com/office/drawing/2014/main" id="{26C160EB-DDC9-1B14-52BB-5AF8AD97DE6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32" name="Gruppieren 6531">
                  <a:extLst>
                    <a:ext uri="{FF2B5EF4-FFF2-40B4-BE49-F238E27FC236}">
                      <a16:creationId xmlns:a16="http://schemas.microsoft.com/office/drawing/2014/main" id="{B1A2D342-B4F2-FA67-F574-F1DFE30F1BA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57" name="Ellipse 3899">
                    <a:extLst>
                      <a:ext uri="{FF2B5EF4-FFF2-40B4-BE49-F238E27FC236}">
                        <a16:creationId xmlns:a16="http://schemas.microsoft.com/office/drawing/2014/main" id="{29C48BC9-30CA-F0C0-4591-3045AC4D7D3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58" name="Additionszeichen 3900">
                    <a:extLst>
                      <a:ext uri="{FF2B5EF4-FFF2-40B4-BE49-F238E27FC236}">
                        <a16:creationId xmlns:a16="http://schemas.microsoft.com/office/drawing/2014/main" id="{8E9A07A5-618C-1A93-F38D-9094468997F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33" name="Gruppieren 6532">
                  <a:extLst>
                    <a:ext uri="{FF2B5EF4-FFF2-40B4-BE49-F238E27FC236}">
                      <a16:creationId xmlns:a16="http://schemas.microsoft.com/office/drawing/2014/main" id="{278B40F3-E539-80FE-93F8-8C35A2A4FC0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55" name="Ellipse 3897">
                    <a:extLst>
                      <a:ext uri="{FF2B5EF4-FFF2-40B4-BE49-F238E27FC236}">
                        <a16:creationId xmlns:a16="http://schemas.microsoft.com/office/drawing/2014/main" id="{A76624CF-9005-E985-14D7-6555AD0CD9A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56" name="Additionszeichen 3898">
                    <a:extLst>
                      <a:ext uri="{FF2B5EF4-FFF2-40B4-BE49-F238E27FC236}">
                        <a16:creationId xmlns:a16="http://schemas.microsoft.com/office/drawing/2014/main" id="{C7C0CF17-ABDD-92BB-D87B-449B9E170B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34" name="Gruppieren 6533">
                  <a:extLst>
                    <a:ext uri="{FF2B5EF4-FFF2-40B4-BE49-F238E27FC236}">
                      <a16:creationId xmlns:a16="http://schemas.microsoft.com/office/drawing/2014/main" id="{3F8595FC-FA1B-E8F7-9419-7D45F0BD72B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53" name="Ellipse 3895">
                    <a:extLst>
                      <a:ext uri="{FF2B5EF4-FFF2-40B4-BE49-F238E27FC236}">
                        <a16:creationId xmlns:a16="http://schemas.microsoft.com/office/drawing/2014/main" id="{AA172A6C-B2BB-FA90-79BF-51285682236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54" name="Additionszeichen 3896">
                    <a:extLst>
                      <a:ext uri="{FF2B5EF4-FFF2-40B4-BE49-F238E27FC236}">
                        <a16:creationId xmlns:a16="http://schemas.microsoft.com/office/drawing/2014/main" id="{C7A7D44B-1DF0-759A-EE5D-B908F4FB8E3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35" name="Gruppieren 6534">
                  <a:extLst>
                    <a:ext uri="{FF2B5EF4-FFF2-40B4-BE49-F238E27FC236}">
                      <a16:creationId xmlns:a16="http://schemas.microsoft.com/office/drawing/2014/main" id="{1D915A37-90EE-BABE-4D8D-EE1635CBE1D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51" name="Ellipse 3893">
                    <a:extLst>
                      <a:ext uri="{FF2B5EF4-FFF2-40B4-BE49-F238E27FC236}">
                        <a16:creationId xmlns:a16="http://schemas.microsoft.com/office/drawing/2014/main" id="{4B6EF018-4735-37E8-BC62-D9FA0EB2409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52" name="Additionszeichen 3894">
                    <a:extLst>
                      <a:ext uri="{FF2B5EF4-FFF2-40B4-BE49-F238E27FC236}">
                        <a16:creationId xmlns:a16="http://schemas.microsoft.com/office/drawing/2014/main" id="{8F45B637-C1B2-DB21-FD0A-82F591D9044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36" name="Gruppieren 6535">
                  <a:extLst>
                    <a:ext uri="{FF2B5EF4-FFF2-40B4-BE49-F238E27FC236}">
                      <a16:creationId xmlns:a16="http://schemas.microsoft.com/office/drawing/2014/main" id="{79248328-17B7-FCF5-75D8-86644C8E140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49" name="Ellipse 3891">
                    <a:extLst>
                      <a:ext uri="{FF2B5EF4-FFF2-40B4-BE49-F238E27FC236}">
                        <a16:creationId xmlns:a16="http://schemas.microsoft.com/office/drawing/2014/main" id="{9B162A12-A9AE-FAF7-982A-76765E1498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50" name="Additionszeichen 3892">
                    <a:extLst>
                      <a:ext uri="{FF2B5EF4-FFF2-40B4-BE49-F238E27FC236}">
                        <a16:creationId xmlns:a16="http://schemas.microsoft.com/office/drawing/2014/main" id="{6F70E90B-1589-4F05-A4FC-334B2AC3105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537" name="Ellipse 3879">
                  <a:extLst>
                    <a:ext uri="{FF2B5EF4-FFF2-40B4-BE49-F238E27FC236}">
                      <a16:creationId xmlns:a16="http://schemas.microsoft.com/office/drawing/2014/main" id="{54AFD9BA-1018-D0BA-47CC-057A303962C3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38" name="Ellipse 3880">
                  <a:extLst>
                    <a:ext uri="{FF2B5EF4-FFF2-40B4-BE49-F238E27FC236}">
                      <a16:creationId xmlns:a16="http://schemas.microsoft.com/office/drawing/2014/main" id="{DC925191-47FB-A095-5339-30FA35CC8526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39" name="Ellipse 3881">
                  <a:extLst>
                    <a:ext uri="{FF2B5EF4-FFF2-40B4-BE49-F238E27FC236}">
                      <a16:creationId xmlns:a16="http://schemas.microsoft.com/office/drawing/2014/main" id="{E949B332-14BC-988B-B796-1122D5CD5C22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40" name="Ellipse 3882">
                  <a:extLst>
                    <a:ext uri="{FF2B5EF4-FFF2-40B4-BE49-F238E27FC236}">
                      <a16:creationId xmlns:a16="http://schemas.microsoft.com/office/drawing/2014/main" id="{D992A11D-E1A2-BCE5-7879-540409CF23F5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41" name="Ellipse 3883">
                  <a:extLst>
                    <a:ext uri="{FF2B5EF4-FFF2-40B4-BE49-F238E27FC236}">
                      <a16:creationId xmlns:a16="http://schemas.microsoft.com/office/drawing/2014/main" id="{08C9FD5D-DCE9-D170-1380-5A8DAF9472F8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42" name="Ellipse 3884">
                  <a:extLst>
                    <a:ext uri="{FF2B5EF4-FFF2-40B4-BE49-F238E27FC236}">
                      <a16:creationId xmlns:a16="http://schemas.microsoft.com/office/drawing/2014/main" id="{B796F3E6-CA38-4E91-6FF7-481940FF4818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43" name="Ellipse 3885">
                  <a:extLst>
                    <a:ext uri="{FF2B5EF4-FFF2-40B4-BE49-F238E27FC236}">
                      <a16:creationId xmlns:a16="http://schemas.microsoft.com/office/drawing/2014/main" id="{7EAFD605-08EB-6552-A8C7-B350871A69EB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44" name="Ellipse 3886">
                  <a:extLst>
                    <a:ext uri="{FF2B5EF4-FFF2-40B4-BE49-F238E27FC236}">
                      <a16:creationId xmlns:a16="http://schemas.microsoft.com/office/drawing/2014/main" id="{DD89A081-CC3A-CAAF-05E3-A1778D41DE2D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45" name="Ellipse 3887">
                  <a:extLst>
                    <a:ext uri="{FF2B5EF4-FFF2-40B4-BE49-F238E27FC236}">
                      <a16:creationId xmlns:a16="http://schemas.microsoft.com/office/drawing/2014/main" id="{E39106D5-B569-E652-8D87-58305D1BA7C8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46" name="Ellipse 3888">
                  <a:extLst>
                    <a:ext uri="{FF2B5EF4-FFF2-40B4-BE49-F238E27FC236}">
                      <a16:creationId xmlns:a16="http://schemas.microsoft.com/office/drawing/2014/main" id="{7C6C482E-B918-5128-FD21-708E0F227D78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47" name="Ellipse 3889">
                  <a:extLst>
                    <a:ext uri="{FF2B5EF4-FFF2-40B4-BE49-F238E27FC236}">
                      <a16:creationId xmlns:a16="http://schemas.microsoft.com/office/drawing/2014/main" id="{1834C788-1443-5C93-7197-E0374C180A8E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48" name="Ellipse 3890">
                  <a:extLst>
                    <a:ext uri="{FF2B5EF4-FFF2-40B4-BE49-F238E27FC236}">
                      <a16:creationId xmlns:a16="http://schemas.microsoft.com/office/drawing/2014/main" id="{FE35B72A-8B14-BEF0-E297-44B5E1F921AB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522" name="L-Schale">
                <a:extLst>
                  <a:ext uri="{FF2B5EF4-FFF2-40B4-BE49-F238E27FC236}">
                    <a16:creationId xmlns:a16="http://schemas.microsoft.com/office/drawing/2014/main" id="{E4646B94-D42D-5F3A-CB94-0A4E93E4AAC6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23" name="M-Schale">
                <a:extLst>
                  <a:ext uri="{FF2B5EF4-FFF2-40B4-BE49-F238E27FC236}">
                    <a16:creationId xmlns:a16="http://schemas.microsoft.com/office/drawing/2014/main" id="{E68CC31B-ED5F-600F-8E50-6F0ECFC77584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84" name="Gruppieren 6483">
              <a:extLst>
                <a:ext uri="{FF2B5EF4-FFF2-40B4-BE49-F238E27FC236}">
                  <a16:creationId xmlns:a16="http://schemas.microsoft.com/office/drawing/2014/main" id="{BA45F064-F38C-35A1-BF82-9E165EA0EF9B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518" name="Ellipse 3860">
                <a:extLst>
                  <a:ext uri="{FF2B5EF4-FFF2-40B4-BE49-F238E27FC236}">
                    <a16:creationId xmlns:a16="http://schemas.microsoft.com/office/drawing/2014/main" id="{606776AD-7E24-FB15-086A-4CF352F1AB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19" name="Minuszeichen 3861">
                <a:extLst>
                  <a:ext uri="{FF2B5EF4-FFF2-40B4-BE49-F238E27FC236}">
                    <a16:creationId xmlns:a16="http://schemas.microsoft.com/office/drawing/2014/main" id="{5049068F-2117-8A65-2FED-0F237948BC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85" name="Gruppieren 6484">
              <a:extLst>
                <a:ext uri="{FF2B5EF4-FFF2-40B4-BE49-F238E27FC236}">
                  <a16:creationId xmlns:a16="http://schemas.microsoft.com/office/drawing/2014/main" id="{60DC1CF2-3EE7-51BA-697A-F7D01305EC19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516" name="Ellipse 3858">
                <a:extLst>
                  <a:ext uri="{FF2B5EF4-FFF2-40B4-BE49-F238E27FC236}">
                    <a16:creationId xmlns:a16="http://schemas.microsoft.com/office/drawing/2014/main" id="{23895EFE-D5E1-9057-9FFC-9CBB4A32B0A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17" name="Minuszeichen 3859">
                <a:extLst>
                  <a:ext uri="{FF2B5EF4-FFF2-40B4-BE49-F238E27FC236}">
                    <a16:creationId xmlns:a16="http://schemas.microsoft.com/office/drawing/2014/main" id="{C435EEA5-1A1B-0C89-8CA4-7EC910CDEFF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86" name="Gruppieren 6485">
              <a:extLst>
                <a:ext uri="{FF2B5EF4-FFF2-40B4-BE49-F238E27FC236}">
                  <a16:creationId xmlns:a16="http://schemas.microsoft.com/office/drawing/2014/main" id="{8795A173-EF4B-13F3-4872-8206E69A720E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514" name="Ellipse 3856">
                <a:extLst>
                  <a:ext uri="{FF2B5EF4-FFF2-40B4-BE49-F238E27FC236}">
                    <a16:creationId xmlns:a16="http://schemas.microsoft.com/office/drawing/2014/main" id="{0E081B11-34D4-CCD2-C8C6-16EE929A78E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15" name="Minuszeichen 3857">
                <a:extLst>
                  <a:ext uri="{FF2B5EF4-FFF2-40B4-BE49-F238E27FC236}">
                    <a16:creationId xmlns:a16="http://schemas.microsoft.com/office/drawing/2014/main" id="{B9A9E08C-BB9E-8E5D-7961-554408A1AD8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87" name="Gruppieren 6486">
              <a:extLst>
                <a:ext uri="{FF2B5EF4-FFF2-40B4-BE49-F238E27FC236}">
                  <a16:creationId xmlns:a16="http://schemas.microsoft.com/office/drawing/2014/main" id="{E66AF884-B889-9529-5101-8FB3BDFB1CCF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512" name="Ellipse 3854">
                <a:extLst>
                  <a:ext uri="{FF2B5EF4-FFF2-40B4-BE49-F238E27FC236}">
                    <a16:creationId xmlns:a16="http://schemas.microsoft.com/office/drawing/2014/main" id="{589F13C0-4CC8-FEDC-DC49-69B79BA33E4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13" name="Minuszeichen 3855">
                <a:extLst>
                  <a:ext uri="{FF2B5EF4-FFF2-40B4-BE49-F238E27FC236}">
                    <a16:creationId xmlns:a16="http://schemas.microsoft.com/office/drawing/2014/main" id="{CE9BF784-F61C-5CDB-BD8B-301813FDB3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88" name="Gruppieren 6487">
              <a:extLst>
                <a:ext uri="{FF2B5EF4-FFF2-40B4-BE49-F238E27FC236}">
                  <a16:creationId xmlns:a16="http://schemas.microsoft.com/office/drawing/2014/main" id="{7AAAB442-0957-A994-9D58-595497EA1F6D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510" name="Ellipse 3852">
                <a:extLst>
                  <a:ext uri="{FF2B5EF4-FFF2-40B4-BE49-F238E27FC236}">
                    <a16:creationId xmlns:a16="http://schemas.microsoft.com/office/drawing/2014/main" id="{88F22405-78A9-CA76-5D39-B882D03A058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11" name="Minuszeichen 3853">
                <a:extLst>
                  <a:ext uri="{FF2B5EF4-FFF2-40B4-BE49-F238E27FC236}">
                    <a16:creationId xmlns:a16="http://schemas.microsoft.com/office/drawing/2014/main" id="{DCE49BE8-8D0B-9532-CC47-CC42DA598F6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89" name="Gruppieren 6488">
              <a:extLst>
                <a:ext uri="{FF2B5EF4-FFF2-40B4-BE49-F238E27FC236}">
                  <a16:creationId xmlns:a16="http://schemas.microsoft.com/office/drawing/2014/main" id="{7F01F76E-8DBC-568F-14A7-1C29F0F83806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508" name="Ellipse 3850">
                <a:extLst>
                  <a:ext uri="{FF2B5EF4-FFF2-40B4-BE49-F238E27FC236}">
                    <a16:creationId xmlns:a16="http://schemas.microsoft.com/office/drawing/2014/main" id="{6BF4BE23-022E-43C4-6955-69DC47BD08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09" name="Minuszeichen 3851">
                <a:extLst>
                  <a:ext uri="{FF2B5EF4-FFF2-40B4-BE49-F238E27FC236}">
                    <a16:creationId xmlns:a16="http://schemas.microsoft.com/office/drawing/2014/main" id="{7112985E-1338-C2CF-D77F-8150D9B29E2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90" name="Gruppieren 6489">
              <a:extLst>
                <a:ext uri="{FF2B5EF4-FFF2-40B4-BE49-F238E27FC236}">
                  <a16:creationId xmlns:a16="http://schemas.microsoft.com/office/drawing/2014/main" id="{6AA15FFA-29C5-A1C8-5370-60C407E3EDFD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506" name="Ellipse 3848">
                <a:extLst>
                  <a:ext uri="{FF2B5EF4-FFF2-40B4-BE49-F238E27FC236}">
                    <a16:creationId xmlns:a16="http://schemas.microsoft.com/office/drawing/2014/main" id="{2D760B0C-783D-FA03-81BB-78DD617EF32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07" name="Minuszeichen 3849">
                <a:extLst>
                  <a:ext uri="{FF2B5EF4-FFF2-40B4-BE49-F238E27FC236}">
                    <a16:creationId xmlns:a16="http://schemas.microsoft.com/office/drawing/2014/main" id="{74ED3AB5-C960-6902-A8E7-0C8EBD7B132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91" name="Gruppieren 6490">
              <a:extLst>
                <a:ext uri="{FF2B5EF4-FFF2-40B4-BE49-F238E27FC236}">
                  <a16:creationId xmlns:a16="http://schemas.microsoft.com/office/drawing/2014/main" id="{E72D9897-19F1-881A-FCB0-8929A786ED7F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504" name="Ellipse 3846">
                <a:extLst>
                  <a:ext uri="{FF2B5EF4-FFF2-40B4-BE49-F238E27FC236}">
                    <a16:creationId xmlns:a16="http://schemas.microsoft.com/office/drawing/2014/main" id="{9AEF939B-F570-8191-FF2C-85BC858E67A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05" name="Minuszeichen 3847">
                <a:extLst>
                  <a:ext uri="{FF2B5EF4-FFF2-40B4-BE49-F238E27FC236}">
                    <a16:creationId xmlns:a16="http://schemas.microsoft.com/office/drawing/2014/main" id="{EA5C3E2F-A983-D7CE-A6D6-404631EEC89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92" name="Gruppieren 6491">
              <a:extLst>
                <a:ext uri="{FF2B5EF4-FFF2-40B4-BE49-F238E27FC236}">
                  <a16:creationId xmlns:a16="http://schemas.microsoft.com/office/drawing/2014/main" id="{DE2E7DDD-078E-CA59-CA2A-936028E284D7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502" name="Ellipse 3844">
                <a:extLst>
                  <a:ext uri="{FF2B5EF4-FFF2-40B4-BE49-F238E27FC236}">
                    <a16:creationId xmlns:a16="http://schemas.microsoft.com/office/drawing/2014/main" id="{D932B360-1BA8-6379-4E75-4CA06A70A5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03" name="Minuszeichen 3845">
                <a:extLst>
                  <a:ext uri="{FF2B5EF4-FFF2-40B4-BE49-F238E27FC236}">
                    <a16:creationId xmlns:a16="http://schemas.microsoft.com/office/drawing/2014/main" id="{272D720C-A309-1605-62C3-6503C536CF5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93" name="Gruppieren 6492">
              <a:extLst>
                <a:ext uri="{FF2B5EF4-FFF2-40B4-BE49-F238E27FC236}">
                  <a16:creationId xmlns:a16="http://schemas.microsoft.com/office/drawing/2014/main" id="{3F14DD36-8AED-6206-78C0-1D77AD016F45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500" name="Ellipse 3842">
                <a:extLst>
                  <a:ext uri="{FF2B5EF4-FFF2-40B4-BE49-F238E27FC236}">
                    <a16:creationId xmlns:a16="http://schemas.microsoft.com/office/drawing/2014/main" id="{A7445815-E74F-08C3-8EF0-9E48B897CE7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01" name="Minuszeichen 3843">
                <a:extLst>
                  <a:ext uri="{FF2B5EF4-FFF2-40B4-BE49-F238E27FC236}">
                    <a16:creationId xmlns:a16="http://schemas.microsoft.com/office/drawing/2014/main" id="{BAA2F13D-8ADE-F4FD-EAD8-6FFDA015FC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94" name="Gruppieren 6493">
              <a:extLst>
                <a:ext uri="{FF2B5EF4-FFF2-40B4-BE49-F238E27FC236}">
                  <a16:creationId xmlns:a16="http://schemas.microsoft.com/office/drawing/2014/main" id="{62A9654A-9DEC-4B13-8C7C-9094D0772297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498" name="Ellipse 3840">
                <a:extLst>
                  <a:ext uri="{FF2B5EF4-FFF2-40B4-BE49-F238E27FC236}">
                    <a16:creationId xmlns:a16="http://schemas.microsoft.com/office/drawing/2014/main" id="{CB049F0C-96EF-F04A-9CBD-BFFD0659AEB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99" name="Minuszeichen 3841">
                <a:extLst>
                  <a:ext uri="{FF2B5EF4-FFF2-40B4-BE49-F238E27FC236}">
                    <a16:creationId xmlns:a16="http://schemas.microsoft.com/office/drawing/2014/main" id="{DD9241B1-D0AD-A8B0-B6DE-E71CC7C2AA0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95" name="Gruppieren 6494">
              <a:extLst>
                <a:ext uri="{FF2B5EF4-FFF2-40B4-BE49-F238E27FC236}">
                  <a16:creationId xmlns:a16="http://schemas.microsoft.com/office/drawing/2014/main" id="{E189A9A0-541E-28DE-9802-44DF32AA63F3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496" name="Ellipse 3838">
                <a:extLst>
                  <a:ext uri="{FF2B5EF4-FFF2-40B4-BE49-F238E27FC236}">
                    <a16:creationId xmlns:a16="http://schemas.microsoft.com/office/drawing/2014/main" id="{AB8B3515-3C2D-3ECD-062F-7765A2DC345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97" name="Minuszeichen 3839">
                <a:extLst>
                  <a:ext uri="{FF2B5EF4-FFF2-40B4-BE49-F238E27FC236}">
                    <a16:creationId xmlns:a16="http://schemas.microsoft.com/office/drawing/2014/main" id="{E31F9975-6C3D-D107-2F6E-8315E60E01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573" name="Gruppieren 6572">
            <a:extLst>
              <a:ext uri="{FF2B5EF4-FFF2-40B4-BE49-F238E27FC236}">
                <a16:creationId xmlns:a16="http://schemas.microsoft.com/office/drawing/2014/main" id="{F2A35E13-D63F-F22F-FC66-1D47395E9BEC}"/>
              </a:ext>
            </a:extLst>
          </p:cNvPr>
          <p:cNvGrpSpPr>
            <a:grpSpLocks noChangeAspect="1"/>
          </p:cNvGrpSpPr>
          <p:nvPr/>
        </p:nvGrpSpPr>
        <p:grpSpPr>
          <a:xfrm>
            <a:off x="7386777" y="4218505"/>
            <a:ext cx="944149" cy="979578"/>
            <a:chOff x="3576000" y="816426"/>
            <a:chExt cx="5040000" cy="5229127"/>
          </a:xfrm>
        </p:grpSpPr>
        <p:grpSp>
          <p:nvGrpSpPr>
            <p:cNvPr id="6574" name="Magnesium ohne e-">
              <a:extLst>
                <a:ext uri="{FF2B5EF4-FFF2-40B4-BE49-F238E27FC236}">
                  <a16:creationId xmlns:a16="http://schemas.microsoft.com/office/drawing/2014/main" id="{5DB37981-0436-BE04-8965-8F532E9B1C15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611" name="K-Schale">
                <a:extLst>
                  <a:ext uri="{FF2B5EF4-FFF2-40B4-BE49-F238E27FC236}">
                    <a16:creationId xmlns:a16="http://schemas.microsoft.com/office/drawing/2014/main" id="{8DBE1A46-E610-E5A6-C817-D90044909873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612" name="Atomkern mit Protonen und Neutronen">
                <a:extLst>
                  <a:ext uri="{FF2B5EF4-FFF2-40B4-BE49-F238E27FC236}">
                    <a16:creationId xmlns:a16="http://schemas.microsoft.com/office/drawing/2014/main" id="{6CCBB51D-813B-975B-42E2-4649A97A7266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615" name="Atomkern">
                  <a:extLst>
                    <a:ext uri="{FF2B5EF4-FFF2-40B4-BE49-F238E27FC236}">
                      <a16:creationId xmlns:a16="http://schemas.microsoft.com/office/drawing/2014/main" id="{3AE3D95D-0A56-498A-02CF-77A3C7F40409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616" name="Gruppieren 6615">
                  <a:extLst>
                    <a:ext uri="{FF2B5EF4-FFF2-40B4-BE49-F238E27FC236}">
                      <a16:creationId xmlns:a16="http://schemas.microsoft.com/office/drawing/2014/main" id="{E2E95A8B-5629-C89C-8AD2-032A184E81F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62" name="Ellipse 3913">
                    <a:extLst>
                      <a:ext uri="{FF2B5EF4-FFF2-40B4-BE49-F238E27FC236}">
                        <a16:creationId xmlns:a16="http://schemas.microsoft.com/office/drawing/2014/main" id="{C84C15E5-335E-5DD4-2105-DB94C78C482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63" name="Additionszeichen 3914">
                    <a:extLst>
                      <a:ext uri="{FF2B5EF4-FFF2-40B4-BE49-F238E27FC236}">
                        <a16:creationId xmlns:a16="http://schemas.microsoft.com/office/drawing/2014/main" id="{90A08F20-82A9-6D28-24E3-CF3F7CD0AE9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17" name="Gruppieren 6616">
                  <a:extLst>
                    <a:ext uri="{FF2B5EF4-FFF2-40B4-BE49-F238E27FC236}">
                      <a16:creationId xmlns:a16="http://schemas.microsoft.com/office/drawing/2014/main" id="{283B7715-0347-D1A6-C08E-CEC009C31F6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60" name="Ellipse 3911">
                    <a:extLst>
                      <a:ext uri="{FF2B5EF4-FFF2-40B4-BE49-F238E27FC236}">
                        <a16:creationId xmlns:a16="http://schemas.microsoft.com/office/drawing/2014/main" id="{217F207E-EB75-1D58-872A-236629C0E82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61" name="Additionszeichen 3912">
                    <a:extLst>
                      <a:ext uri="{FF2B5EF4-FFF2-40B4-BE49-F238E27FC236}">
                        <a16:creationId xmlns:a16="http://schemas.microsoft.com/office/drawing/2014/main" id="{3BE524B2-2395-8133-945B-C6ACCECD1FA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18" name="Gruppieren 6617">
                  <a:extLst>
                    <a:ext uri="{FF2B5EF4-FFF2-40B4-BE49-F238E27FC236}">
                      <a16:creationId xmlns:a16="http://schemas.microsoft.com/office/drawing/2014/main" id="{0BB94E65-DF2C-240A-6354-3B1679752E1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58" name="Ellipse 3909">
                    <a:extLst>
                      <a:ext uri="{FF2B5EF4-FFF2-40B4-BE49-F238E27FC236}">
                        <a16:creationId xmlns:a16="http://schemas.microsoft.com/office/drawing/2014/main" id="{59A8BFE4-9685-2BDE-C8DD-2CCC524AB0E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59" name="Additionszeichen 3910">
                    <a:extLst>
                      <a:ext uri="{FF2B5EF4-FFF2-40B4-BE49-F238E27FC236}">
                        <a16:creationId xmlns:a16="http://schemas.microsoft.com/office/drawing/2014/main" id="{FB6D7AF9-9D57-F362-BA8F-AC8F8572858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19" name="Gruppieren 6618">
                  <a:extLst>
                    <a:ext uri="{FF2B5EF4-FFF2-40B4-BE49-F238E27FC236}">
                      <a16:creationId xmlns:a16="http://schemas.microsoft.com/office/drawing/2014/main" id="{6EC58109-1D4B-7FE1-7870-D507C3FAFFA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56" name="Ellipse 3907">
                    <a:extLst>
                      <a:ext uri="{FF2B5EF4-FFF2-40B4-BE49-F238E27FC236}">
                        <a16:creationId xmlns:a16="http://schemas.microsoft.com/office/drawing/2014/main" id="{5BADF869-AC6B-1127-BDB2-7DB4172324B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57" name="Additionszeichen 3908">
                    <a:extLst>
                      <a:ext uri="{FF2B5EF4-FFF2-40B4-BE49-F238E27FC236}">
                        <a16:creationId xmlns:a16="http://schemas.microsoft.com/office/drawing/2014/main" id="{4B0742FD-E54F-687F-E4DB-7F7637DBC1B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20" name="Gruppieren 6619">
                  <a:extLst>
                    <a:ext uri="{FF2B5EF4-FFF2-40B4-BE49-F238E27FC236}">
                      <a16:creationId xmlns:a16="http://schemas.microsoft.com/office/drawing/2014/main" id="{97928A37-E5B1-B4F0-0542-BB5BB7A635C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54" name="Ellipse 3905">
                    <a:extLst>
                      <a:ext uri="{FF2B5EF4-FFF2-40B4-BE49-F238E27FC236}">
                        <a16:creationId xmlns:a16="http://schemas.microsoft.com/office/drawing/2014/main" id="{1F16FE54-AAD5-AF2B-D5EB-29A5B58FD7D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55" name="Additionszeichen 3906">
                    <a:extLst>
                      <a:ext uri="{FF2B5EF4-FFF2-40B4-BE49-F238E27FC236}">
                        <a16:creationId xmlns:a16="http://schemas.microsoft.com/office/drawing/2014/main" id="{A34C1C9C-8166-A5F8-10C5-2ED0F6EC9FD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21" name="Gruppieren 6620">
                  <a:extLst>
                    <a:ext uri="{FF2B5EF4-FFF2-40B4-BE49-F238E27FC236}">
                      <a16:creationId xmlns:a16="http://schemas.microsoft.com/office/drawing/2014/main" id="{B6B7F1E2-EA8C-BE57-4730-CE8BCDD59C7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52" name="Ellipse 3903">
                    <a:extLst>
                      <a:ext uri="{FF2B5EF4-FFF2-40B4-BE49-F238E27FC236}">
                        <a16:creationId xmlns:a16="http://schemas.microsoft.com/office/drawing/2014/main" id="{E3819C8D-C13C-7B30-C997-88201BFA57B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53" name="Additionszeichen 3904">
                    <a:extLst>
                      <a:ext uri="{FF2B5EF4-FFF2-40B4-BE49-F238E27FC236}">
                        <a16:creationId xmlns:a16="http://schemas.microsoft.com/office/drawing/2014/main" id="{137CD15C-49AF-4486-BDAF-603989C7B28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22" name="Gruppieren 6621">
                  <a:extLst>
                    <a:ext uri="{FF2B5EF4-FFF2-40B4-BE49-F238E27FC236}">
                      <a16:creationId xmlns:a16="http://schemas.microsoft.com/office/drawing/2014/main" id="{6860D715-5D86-FC42-3152-A0EC22C9270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50" name="Ellipse 3901">
                    <a:extLst>
                      <a:ext uri="{FF2B5EF4-FFF2-40B4-BE49-F238E27FC236}">
                        <a16:creationId xmlns:a16="http://schemas.microsoft.com/office/drawing/2014/main" id="{B9650932-F357-7E11-C160-8DC7CA0A94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51" name="Additionszeichen 3902">
                    <a:extLst>
                      <a:ext uri="{FF2B5EF4-FFF2-40B4-BE49-F238E27FC236}">
                        <a16:creationId xmlns:a16="http://schemas.microsoft.com/office/drawing/2014/main" id="{1153D4EA-8512-8E79-F67D-7008752347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23" name="Gruppieren 6622">
                  <a:extLst>
                    <a:ext uri="{FF2B5EF4-FFF2-40B4-BE49-F238E27FC236}">
                      <a16:creationId xmlns:a16="http://schemas.microsoft.com/office/drawing/2014/main" id="{E4C5F6EC-DE8E-F604-DF88-3BEC03F564D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48" name="Ellipse 3899">
                    <a:extLst>
                      <a:ext uri="{FF2B5EF4-FFF2-40B4-BE49-F238E27FC236}">
                        <a16:creationId xmlns:a16="http://schemas.microsoft.com/office/drawing/2014/main" id="{064A3DAD-07C2-7CC1-B087-0139EFFA00B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49" name="Additionszeichen 3900">
                    <a:extLst>
                      <a:ext uri="{FF2B5EF4-FFF2-40B4-BE49-F238E27FC236}">
                        <a16:creationId xmlns:a16="http://schemas.microsoft.com/office/drawing/2014/main" id="{5C72CD53-54FA-FAA1-83A6-FC64EEA8890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24" name="Gruppieren 6623">
                  <a:extLst>
                    <a:ext uri="{FF2B5EF4-FFF2-40B4-BE49-F238E27FC236}">
                      <a16:creationId xmlns:a16="http://schemas.microsoft.com/office/drawing/2014/main" id="{9FA31C98-C74B-1965-D919-2CF5003C446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46" name="Ellipse 3897">
                    <a:extLst>
                      <a:ext uri="{FF2B5EF4-FFF2-40B4-BE49-F238E27FC236}">
                        <a16:creationId xmlns:a16="http://schemas.microsoft.com/office/drawing/2014/main" id="{1E4A4C03-FF90-9BCF-8BE6-72C9E87F566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47" name="Additionszeichen 3898">
                    <a:extLst>
                      <a:ext uri="{FF2B5EF4-FFF2-40B4-BE49-F238E27FC236}">
                        <a16:creationId xmlns:a16="http://schemas.microsoft.com/office/drawing/2014/main" id="{7D9DEFDB-DBAD-DD0D-FBAA-ED41B4DD65F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25" name="Gruppieren 6624">
                  <a:extLst>
                    <a:ext uri="{FF2B5EF4-FFF2-40B4-BE49-F238E27FC236}">
                      <a16:creationId xmlns:a16="http://schemas.microsoft.com/office/drawing/2014/main" id="{D7B95A84-331F-42CA-652B-88FD0B62FCE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44" name="Ellipse 3895">
                    <a:extLst>
                      <a:ext uri="{FF2B5EF4-FFF2-40B4-BE49-F238E27FC236}">
                        <a16:creationId xmlns:a16="http://schemas.microsoft.com/office/drawing/2014/main" id="{C9D7D589-489D-CE3F-C915-4B144A1DAC9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45" name="Additionszeichen 3896">
                    <a:extLst>
                      <a:ext uri="{FF2B5EF4-FFF2-40B4-BE49-F238E27FC236}">
                        <a16:creationId xmlns:a16="http://schemas.microsoft.com/office/drawing/2014/main" id="{4C56B43D-0C11-FA88-C6EF-391ED9F42E9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26" name="Gruppieren 6625">
                  <a:extLst>
                    <a:ext uri="{FF2B5EF4-FFF2-40B4-BE49-F238E27FC236}">
                      <a16:creationId xmlns:a16="http://schemas.microsoft.com/office/drawing/2014/main" id="{2EF7D3B3-0B7C-D9F3-0142-186BC406128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42" name="Ellipse 3893">
                    <a:extLst>
                      <a:ext uri="{FF2B5EF4-FFF2-40B4-BE49-F238E27FC236}">
                        <a16:creationId xmlns:a16="http://schemas.microsoft.com/office/drawing/2014/main" id="{546841F2-491F-D205-F9D5-A4C4FAD22B1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43" name="Additionszeichen 3894">
                    <a:extLst>
                      <a:ext uri="{FF2B5EF4-FFF2-40B4-BE49-F238E27FC236}">
                        <a16:creationId xmlns:a16="http://schemas.microsoft.com/office/drawing/2014/main" id="{8C28A927-1291-529F-FA59-68A1FFA76D8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27" name="Gruppieren 6626">
                  <a:extLst>
                    <a:ext uri="{FF2B5EF4-FFF2-40B4-BE49-F238E27FC236}">
                      <a16:creationId xmlns:a16="http://schemas.microsoft.com/office/drawing/2014/main" id="{2A3BF4C3-3F34-B21D-2E1C-899C93B2999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40" name="Ellipse 3891">
                    <a:extLst>
                      <a:ext uri="{FF2B5EF4-FFF2-40B4-BE49-F238E27FC236}">
                        <a16:creationId xmlns:a16="http://schemas.microsoft.com/office/drawing/2014/main" id="{A42ADBBA-F74B-ADE5-C000-F1EC3B7877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41" name="Additionszeichen 3892">
                    <a:extLst>
                      <a:ext uri="{FF2B5EF4-FFF2-40B4-BE49-F238E27FC236}">
                        <a16:creationId xmlns:a16="http://schemas.microsoft.com/office/drawing/2014/main" id="{4E1C57AC-88D9-283C-848C-ADA0FAF1E20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628" name="Ellipse 3879">
                  <a:extLst>
                    <a:ext uri="{FF2B5EF4-FFF2-40B4-BE49-F238E27FC236}">
                      <a16:creationId xmlns:a16="http://schemas.microsoft.com/office/drawing/2014/main" id="{CE14B911-5539-E66A-24B4-34AD02A313C1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29" name="Ellipse 3880">
                  <a:extLst>
                    <a:ext uri="{FF2B5EF4-FFF2-40B4-BE49-F238E27FC236}">
                      <a16:creationId xmlns:a16="http://schemas.microsoft.com/office/drawing/2014/main" id="{3E34E59C-333E-9C23-9D19-675E551E65F4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0" name="Ellipse 3881">
                  <a:extLst>
                    <a:ext uri="{FF2B5EF4-FFF2-40B4-BE49-F238E27FC236}">
                      <a16:creationId xmlns:a16="http://schemas.microsoft.com/office/drawing/2014/main" id="{CA8FC3C3-D5AF-957A-FEAB-179A0D964F08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1" name="Ellipse 3882">
                  <a:extLst>
                    <a:ext uri="{FF2B5EF4-FFF2-40B4-BE49-F238E27FC236}">
                      <a16:creationId xmlns:a16="http://schemas.microsoft.com/office/drawing/2014/main" id="{2289B2D8-E146-4081-3454-3024A7593825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2" name="Ellipse 3883">
                  <a:extLst>
                    <a:ext uri="{FF2B5EF4-FFF2-40B4-BE49-F238E27FC236}">
                      <a16:creationId xmlns:a16="http://schemas.microsoft.com/office/drawing/2014/main" id="{4483B79F-C00C-11C9-CF61-1275F3363B27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3" name="Ellipse 3884">
                  <a:extLst>
                    <a:ext uri="{FF2B5EF4-FFF2-40B4-BE49-F238E27FC236}">
                      <a16:creationId xmlns:a16="http://schemas.microsoft.com/office/drawing/2014/main" id="{B4521E7D-0B97-3EDF-AFB0-9ACAB3CC9F9F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4" name="Ellipse 3885">
                  <a:extLst>
                    <a:ext uri="{FF2B5EF4-FFF2-40B4-BE49-F238E27FC236}">
                      <a16:creationId xmlns:a16="http://schemas.microsoft.com/office/drawing/2014/main" id="{BEF6C6C3-430D-CD2F-D1C7-7F8E979F3AD3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5" name="Ellipse 3886">
                  <a:extLst>
                    <a:ext uri="{FF2B5EF4-FFF2-40B4-BE49-F238E27FC236}">
                      <a16:creationId xmlns:a16="http://schemas.microsoft.com/office/drawing/2014/main" id="{89B177D8-1B3C-1B88-7BD8-DC89F3AEE984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6" name="Ellipse 3887">
                  <a:extLst>
                    <a:ext uri="{FF2B5EF4-FFF2-40B4-BE49-F238E27FC236}">
                      <a16:creationId xmlns:a16="http://schemas.microsoft.com/office/drawing/2014/main" id="{E728AAFC-91DF-97D4-9EBD-8BFD09AAFC76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7" name="Ellipse 3888">
                  <a:extLst>
                    <a:ext uri="{FF2B5EF4-FFF2-40B4-BE49-F238E27FC236}">
                      <a16:creationId xmlns:a16="http://schemas.microsoft.com/office/drawing/2014/main" id="{09A15BDA-51E9-A4C4-62E1-043FBC83F903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8" name="Ellipse 3889">
                  <a:extLst>
                    <a:ext uri="{FF2B5EF4-FFF2-40B4-BE49-F238E27FC236}">
                      <a16:creationId xmlns:a16="http://schemas.microsoft.com/office/drawing/2014/main" id="{7F1E5FD2-6330-CBFF-964E-692B4CC71708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9" name="Ellipse 3890">
                  <a:extLst>
                    <a:ext uri="{FF2B5EF4-FFF2-40B4-BE49-F238E27FC236}">
                      <a16:creationId xmlns:a16="http://schemas.microsoft.com/office/drawing/2014/main" id="{09B12B04-1487-B05D-646A-1A58E9252BAC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613" name="L-Schale">
                <a:extLst>
                  <a:ext uri="{FF2B5EF4-FFF2-40B4-BE49-F238E27FC236}">
                    <a16:creationId xmlns:a16="http://schemas.microsoft.com/office/drawing/2014/main" id="{3138C5C1-032C-1D1F-4255-A7AC55DDB9C2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14" name="M-Schale">
                <a:extLst>
                  <a:ext uri="{FF2B5EF4-FFF2-40B4-BE49-F238E27FC236}">
                    <a16:creationId xmlns:a16="http://schemas.microsoft.com/office/drawing/2014/main" id="{8FE1914E-8FA9-F0AC-BC92-C5EC1FEEFD4B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75" name="Gruppieren 6574">
              <a:extLst>
                <a:ext uri="{FF2B5EF4-FFF2-40B4-BE49-F238E27FC236}">
                  <a16:creationId xmlns:a16="http://schemas.microsoft.com/office/drawing/2014/main" id="{3C51F887-4807-0549-BC5A-6515014C2EFD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609" name="Ellipse 3860">
                <a:extLst>
                  <a:ext uri="{FF2B5EF4-FFF2-40B4-BE49-F238E27FC236}">
                    <a16:creationId xmlns:a16="http://schemas.microsoft.com/office/drawing/2014/main" id="{BB27811E-5BF5-2A17-31D8-B22A7365A13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10" name="Minuszeichen 3861">
                <a:extLst>
                  <a:ext uri="{FF2B5EF4-FFF2-40B4-BE49-F238E27FC236}">
                    <a16:creationId xmlns:a16="http://schemas.microsoft.com/office/drawing/2014/main" id="{49EFD0FF-E639-E3EE-E83D-584FBCF4757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76" name="Gruppieren 6575">
              <a:extLst>
                <a:ext uri="{FF2B5EF4-FFF2-40B4-BE49-F238E27FC236}">
                  <a16:creationId xmlns:a16="http://schemas.microsoft.com/office/drawing/2014/main" id="{CC68FD38-992A-86E9-B030-CA0F861D0E2B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607" name="Ellipse 3858">
                <a:extLst>
                  <a:ext uri="{FF2B5EF4-FFF2-40B4-BE49-F238E27FC236}">
                    <a16:creationId xmlns:a16="http://schemas.microsoft.com/office/drawing/2014/main" id="{60CA37EC-5C2B-6322-8071-058D7C06F11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08" name="Minuszeichen 3859">
                <a:extLst>
                  <a:ext uri="{FF2B5EF4-FFF2-40B4-BE49-F238E27FC236}">
                    <a16:creationId xmlns:a16="http://schemas.microsoft.com/office/drawing/2014/main" id="{B884644B-4AEE-DE61-794E-FCFD881EF74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77" name="Gruppieren 6576">
              <a:extLst>
                <a:ext uri="{FF2B5EF4-FFF2-40B4-BE49-F238E27FC236}">
                  <a16:creationId xmlns:a16="http://schemas.microsoft.com/office/drawing/2014/main" id="{6F5912F3-9BCB-9646-3CFA-64DF5A65C91B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605" name="Ellipse 3856">
                <a:extLst>
                  <a:ext uri="{FF2B5EF4-FFF2-40B4-BE49-F238E27FC236}">
                    <a16:creationId xmlns:a16="http://schemas.microsoft.com/office/drawing/2014/main" id="{1B9B6FA4-4606-091B-3780-125E1E6B34B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06" name="Minuszeichen 3857">
                <a:extLst>
                  <a:ext uri="{FF2B5EF4-FFF2-40B4-BE49-F238E27FC236}">
                    <a16:creationId xmlns:a16="http://schemas.microsoft.com/office/drawing/2014/main" id="{1A80F7CB-CCD2-F9C5-3345-485FD44A540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78" name="Gruppieren 6577">
              <a:extLst>
                <a:ext uri="{FF2B5EF4-FFF2-40B4-BE49-F238E27FC236}">
                  <a16:creationId xmlns:a16="http://schemas.microsoft.com/office/drawing/2014/main" id="{C32A74F6-C613-4DF0-1445-774D7B6BAC3E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603" name="Ellipse 3854">
                <a:extLst>
                  <a:ext uri="{FF2B5EF4-FFF2-40B4-BE49-F238E27FC236}">
                    <a16:creationId xmlns:a16="http://schemas.microsoft.com/office/drawing/2014/main" id="{06FD72FF-741F-72B0-300D-906BABDAA1C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04" name="Minuszeichen 3855">
                <a:extLst>
                  <a:ext uri="{FF2B5EF4-FFF2-40B4-BE49-F238E27FC236}">
                    <a16:creationId xmlns:a16="http://schemas.microsoft.com/office/drawing/2014/main" id="{9C0ABB21-AC22-A9DC-5033-C44FE99A7A3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79" name="Gruppieren 6578">
              <a:extLst>
                <a:ext uri="{FF2B5EF4-FFF2-40B4-BE49-F238E27FC236}">
                  <a16:creationId xmlns:a16="http://schemas.microsoft.com/office/drawing/2014/main" id="{D17AF2D0-2E64-1504-F78F-1E09F0D24730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601" name="Ellipse 3852">
                <a:extLst>
                  <a:ext uri="{FF2B5EF4-FFF2-40B4-BE49-F238E27FC236}">
                    <a16:creationId xmlns:a16="http://schemas.microsoft.com/office/drawing/2014/main" id="{A5AA2A5B-1F9F-4FC6-7099-D7DEFC15F42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02" name="Minuszeichen 3853">
                <a:extLst>
                  <a:ext uri="{FF2B5EF4-FFF2-40B4-BE49-F238E27FC236}">
                    <a16:creationId xmlns:a16="http://schemas.microsoft.com/office/drawing/2014/main" id="{D7B530B7-0E34-698F-A389-7C2712E48DE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80" name="Gruppieren 6579">
              <a:extLst>
                <a:ext uri="{FF2B5EF4-FFF2-40B4-BE49-F238E27FC236}">
                  <a16:creationId xmlns:a16="http://schemas.microsoft.com/office/drawing/2014/main" id="{B5E2A80A-4892-F70D-AD1A-D4690D451CE7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599" name="Ellipse 3850">
                <a:extLst>
                  <a:ext uri="{FF2B5EF4-FFF2-40B4-BE49-F238E27FC236}">
                    <a16:creationId xmlns:a16="http://schemas.microsoft.com/office/drawing/2014/main" id="{17A68616-CD4F-E83B-5CE4-0F08C38C54F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00" name="Minuszeichen 3851">
                <a:extLst>
                  <a:ext uri="{FF2B5EF4-FFF2-40B4-BE49-F238E27FC236}">
                    <a16:creationId xmlns:a16="http://schemas.microsoft.com/office/drawing/2014/main" id="{31C12EBB-529D-BBDC-9461-4DA6EFA9934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81" name="Gruppieren 6580">
              <a:extLst>
                <a:ext uri="{FF2B5EF4-FFF2-40B4-BE49-F238E27FC236}">
                  <a16:creationId xmlns:a16="http://schemas.microsoft.com/office/drawing/2014/main" id="{2E15757C-7BE5-E1A5-598B-3BE951AD4285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597" name="Ellipse 3848">
                <a:extLst>
                  <a:ext uri="{FF2B5EF4-FFF2-40B4-BE49-F238E27FC236}">
                    <a16:creationId xmlns:a16="http://schemas.microsoft.com/office/drawing/2014/main" id="{AE88987D-83FE-0998-0FB7-AF888A3B01D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98" name="Minuszeichen 3849">
                <a:extLst>
                  <a:ext uri="{FF2B5EF4-FFF2-40B4-BE49-F238E27FC236}">
                    <a16:creationId xmlns:a16="http://schemas.microsoft.com/office/drawing/2014/main" id="{C688D169-3E15-6703-0A89-8F0082521A2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82" name="Gruppieren 6581">
              <a:extLst>
                <a:ext uri="{FF2B5EF4-FFF2-40B4-BE49-F238E27FC236}">
                  <a16:creationId xmlns:a16="http://schemas.microsoft.com/office/drawing/2014/main" id="{95577F26-5DC3-5E7B-B841-856541C356AF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595" name="Ellipse 3846">
                <a:extLst>
                  <a:ext uri="{FF2B5EF4-FFF2-40B4-BE49-F238E27FC236}">
                    <a16:creationId xmlns:a16="http://schemas.microsoft.com/office/drawing/2014/main" id="{4E049D55-E20F-02AA-DCC4-32E8DA090E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96" name="Minuszeichen 3847">
                <a:extLst>
                  <a:ext uri="{FF2B5EF4-FFF2-40B4-BE49-F238E27FC236}">
                    <a16:creationId xmlns:a16="http://schemas.microsoft.com/office/drawing/2014/main" id="{78B5FE71-D56B-039B-36D3-143D6613EBA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83" name="Gruppieren 6582">
              <a:extLst>
                <a:ext uri="{FF2B5EF4-FFF2-40B4-BE49-F238E27FC236}">
                  <a16:creationId xmlns:a16="http://schemas.microsoft.com/office/drawing/2014/main" id="{17F15418-BC9A-D622-9D60-52BDD92532F2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593" name="Ellipse 3844">
                <a:extLst>
                  <a:ext uri="{FF2B5EF4-FFF2-40B4-BE49-F238E27FC236}">
                    <a16:creationId xmlns:a16="http://schemas.microsoft.com/office/drawing/2014/main" id="{9FCB9873-593E-3CE0-7305-D3945571EEA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94" name="Minuszeichen 3845">
                <a:extLst>
                  <a:ext uri="{FF2B5EF4-FFF2-40B4-BE49-F238E27FC236}">
                    <a16:creationId xmlns:a16="http://schemas.microsoft.com/office/drawing/2014/main" id="{D46F24E0-A42D-2E98-A759-4522FA6EB31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84" name="Gruppieren 6583">
              <a:extLst>
                <a:ext uri="{FF2B5EF4-FFF2-40B4-BE49-F238E27FC236}">
                  <a16:creationId xmlns:a16="http://schemas.microsoft.com/office/drawing/2014/main" id="{05C2BDBF-7FC5-FDEB-868C-865BF5C172DB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591" name="Ellipse 3842">
                <a:extLst>
                  <a:ext uri="{FF2B5EF4-FFF2-40B4-BE49-F238E27FC236}">
                    <a16:creationId xmlns:a16="http://schemas.microsoft.com/office/drawing/2014/main" id="{E9544421-CA12-4E29-1DAA-D076A0BD111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92" name="Minuszeichen 3843">
                <a:extLst>
                  <a:ext uri="{FF2B5EF4-FFF2-40B4-BE49-F238E27FC236}">
                    <a16:creationId xmlns:a16="http://schemas.microsoft.com/office/drawing/2014/main" id="{0AAD6671-990D-0CCF-20DA-1294CBF7A6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85" name="Gruppieren 6584">
              <a:extLst>
                <a:ext uri="{FF2B5EF4-FFF2-40B4-BE49-F238E27FC236}">
                  <a16:creationId xmlns:a16="http://schemas.microsoft.com/office/drawing/2014/main" id="{C9912E7F-A867-0C3E-4B0E-DF7E46978AF1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589" name="Ellipse 3840">
                <a:extLst>
                  <a:ext uri="{FF2B5EF4-FFF2-40B4-BE49-F238E27FC236}">
                    <a16:creationId xmlns:a16="http://schemas.microsoft.com/office/drawing/2014/main" id="{B2C0697D-139E-4398-2FC9-23E680EE06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90" name="Minuszeichen 3841">
                <a:extLst>
                  <a:ext uri="{FF2B5EF4-FFF2-40B4-BE49-F238E27FC236}">
                    <a16:creationId xmlns:a16="http://schemas.microsoft.com/office/drawing/2014/main" id="{1C0A1352-7933-59BF-CCD3-DFC9347111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86" name="Gruppieren 6585">
              <a:extLst>
                <a:ext uri="{FF2B5EF4-FFF2-40B4-BE49-F238E27FC236}">
                  <a16:creationId xmlns:a16="http://schemas.microsoft.com/office/drawing/2014/main" id="{BF388A44-3641-F26E-830B-433122AD9904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587" name="Ellipse 3838">
                <a:extLst>
                  <a:ext uri="{FF2B5EF4-FFF2-40B4-BE49-F238E27FC236}">
                    <a16:creationId xmlns:a16="http://schemas.microsoft.com/office/drawing/2014/main" id="{026FFE63-1683-2F36-D54C-DF13352BE92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88" name="Minuszeichen 3839">
                <a:extLst>
                  <a:ext uri="{FF2B5EF4-FFF2-40B4-BE49-F238E27FC236}">
                    <a16:creationId xmlns:a16="http://schemas.microsoft.com/office/drawing/2014/main" id="{19691F9D-1510-DC1C-C19D-786F292A70C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664" name="Gruppieren 6663">
            <a:extLst>
              <a:ext uri="{FF2B5EF4-FFF2-40B4-BE49-F238E27FC236}">
                <a16:creationId xmlns:a16="http://schemas.microsoft.com/office/drawing/2014/main" id="{734D73FB-CB9A-D671-E6D7-D5FDCD9B3566}"/>
              </a:ext>
            </a:extLst>
          </p:cNvPr>
          <p:cNvGrpSpPr>
            <a:grpSpLocks noChangeAspect="1"/>
          </p:cNvGrpSpPr>
          <p:nvPr/>
        </p:nvGrpSpPr>
        <p:grpSpPr>
          <a:xfrm>
            <a:off x="8671925" y="4218505"/>
            <a:ext cx="944149" cy="979578"/>
            <a:chOff x="3576000" y="816426"/>
            <a:chExt cx="5040000" cy="5229127"/>
          </a:xfrm>
        </p:grpSpPr>
        <p:grpSp>
          <p:nvGrpSpPr>
            <p:cNvPr id="6665" name="Magnesium ohne e-">
              <a:extLst>
                <a:ext uri="{FF2B5EF4-FFF2-40B4-BE49-F238E27FC236}">
                  <a16:creationId xmlns:a16="http://schemas.microsoft.com/office/drawing/2014/main" id="{752DBA53-62FE-0C30-6D9B-B680C35C0714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702" name="K-Schale">
                <a:extLst>
                  <a:ext uri="{FF2B5EF4-FFF2-40B4-BE49-F238E27FC236}">
                    <a16:creationId xmlns:a16="http://schemas.microsoft.com/office/drawing/2014/main" id="{A70175CD-3C59-090A-88F2-8AAE471B7E6F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703" name="Atomkern mit Protonen und Neutronen">
                <a:extLst>
                  <a:ext uri="{FF2B5EF4-FFF2-40B4-BE49-F238E27FC236}">
                    <a16:creationId xmlns:a16="http://schemas.microsoft.com/office/drawing/2014/main" id="{68411600-C0A4-0A75-970A-9BC9BF95DD72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706" name="Atomkern">
                  <a:extLst>
                    <a:ext uri="{FF2B5EF4-FFF2-40B4-BE49-F238E27FC236}">
                      <a16:creationId xmlns:a16="http://schemas.microsoft.com/office/drawing/2014/main" id="{32B8CB3B-D4D9-2386-0416-69C149609BCD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707" name="Gruppieren 6706">
                  <a:extLst>
                    <a:ext uri="{FF2B5EF4-FFF2-40B4-BE49-F238E27FC236}">
                      <a16:creationId xmlns:a16="http://schemas.microsoft.com/office/drawing/2014/main" id="{0A8CD95F-C1EE-9C4F-AD74-927BA21241F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53" name="Ellipse 3913">
                    <a:extLst>
                      <a:ext uri="{FF2B5EF4-FFF2-40B4-BE49-F238E27FC236}">
                        <a16:creationId xmlns:a16="http://schemas.microsoft.com/office/drawing/2014/main" id="{312534EF-7ABF-7768-DDB1-A5103FBD156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54" name="Additionszeichen 3914">
                    <a:extLst>
                      <a:ext uri="{FF2B5EF4-FFF2-40B4-BE49-F238E27FC236}">
                        <a16:creationId xmlns:a16="http://schemas.microsoft.com/office/drawing/2014/main" id="{812AD981-94D0-4235-7D9B-F72CB39F6E0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08" name="Gruppieren 6707">
                  <a:extLst>
                    <a:ext uri="{FF2B5EF4-FFF2-40B4-BE49-F238E27FC236}">
                      <a16:creationId xmlns:a16="http://schemas.microsoft.com/office/drawing/2014/main" id="{2BDA7C22-8008-0AF9-DD04-B630312E523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51" name="Ellipse 3911">
                    <a:extLst>
                      <a:ext uri="{FF2B5EF4-FFF2-40B4-BE49-F238E27FC236}">
                        <a16:creationId xmlns:a16="http://schemas.microsoft.com/office/drawing/2014/main" id="{2879FBDB-7D0C-C4C0-C071-F43B2C4460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52" name="Additionszeichen 3912">
                    <a:extLst>
                      <a:ext uri="{FF2B5EF4-FFF2-40B4-BE49-F238E27FC236}">
                        <a16:creationId xmlns:a16="http://schemas.microsoft.com/office/drawing/2014/main" id="{AF670B4D-B3D8-0252-E6E1-051DFA7FE9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09" name="Gruppieren 6708">
                  <a:extLst>
                    <a:ext uri="{FF2B5EF4-FFF2-40B4-BE49-F238E27FC236}">
                      <a16:creationId xmlns:a16="http://schemas.microsoft.com/office/drawing/2014/main" id="{82D25CB4-8763-A39D-E0C4-DF1766C3A15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49" name="Ellipse 3909">
                    <a:extLst>
                      <a:ext uri="{FF2B5EF4-FFF2-40B4-BE49-F238E27FC236}">
                        <a16:creationId xmlns:a16="http://schemas.microsoft.com/office/drawing/2014/main" id="{0E1BDD01-9118-718B-CA0A-10E096D85A5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50" name="Additionszeichen 3910">
                    <a:extLst>
                      <a:ext uri="{FF2B5EF4-FFF2-40B4-BE49-F238E27FC236}">
                        <a16:creationId xmlns:a16="http://schemas.microsoft.com/office/drawing/2014/main" id="{BBA46A0A-8EF8-3346-D26B-9AFF4463841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10" name="Gruppieren 6709">
                  <a:extLst>
                    <a:ext uri="{FF2B5EF4-FFF2-40B4-BE49-F238E27FC236}">
                      <a16:creationId xmlns:a16="http://schemas.microsoft.com/office/drawing/2014/main" id="{C487BC2A-346C-D709-542D-04FA055765D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47" name="Ellipse 3907">
                    <a:extLst>
                      <a:ext uri="{FF2B5EF4-FFF2-40B4-BE49-F238E27FC236}">
                        <a16:creationId xmlns:a16="http://schemas.microsoft.com/office/drawing/2014/main" id="{50D5F91A-8177-C5E1-A178-1AF9557A260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48" name="Additionszeichen 3908">
                    <a:extLst>
                      <a:ext uri="{FF2B5EF4-FFF2-40B4-BE49-F238E27FC236}">
                        <a16:creationId xmlns:a16="http://schemas.microsoft.com/office/drawing/2014/main" id="{57CBFBE4-B278-985D-A090-E25A460DA3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11" name="Gruppieren 6710">
                  <a:extLst>
                    <a:ext uri="{FF2B5EF4-FFF2-40B4-BE49-F238E27FC236}">
                      <a16:creationId xmlns:a16="http://schemas.microsoft.com/office/drawing/2014/main" id="{A66E1DC8-CF73-5D71-0DCD-6BA07219E14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45" name="Ellipse 3905">
                    <a:extLst>
                      <a:ext uri="{FF2B5EF4-FFF2-40B4-BE49-F238E27FC236}">
                        <a16:creationId xmlns:a16="http://schemas.microsoft.com/office/drawing/2014/main" id="{CDCFF1DF-073B-9ADA-3353-0A72A07F2D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46" name="Additionszeichen 3906">
                    <a:extLst>
                      <a:ext uri="{FF2B5EF4-FFF2-40B4-BE49-F238E27FC236}">
                        <a16:creationId xmlns:a16="http://schemas.microsoft.com/office/drawing/2014/main" id="{15500EFC-D212-2D80-F3A6-6EE7E0CD077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12" name="Gruppieren 6711">
                  <a:extLst>
                    <a:ext uri="{FF2B5EF4-FFF2-40B4-BE49-F238E27FC236}">
                      <a16:creationId xmlns:a16="http://schemas.microsoft.com/office/drawing/2014/main" id="{18C6C35F-0283-6AA7-D440-08762E707FA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43" name="Ellipse 3903">
                    <a:extLst>
                      <a:ext uri="{FF2B5EF4-FFF2-40B4-BE49-F238E27FC236}">
                        <a16:creationId xmlns:a16="http://schemas.microsoft.com/office/drawing/2014/main" id="{9633602A-28DF-99B7-40BD-D48C5FF17E7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44" name="Additionszeichen 3904">
                    <a:extLst>
                      <a:ext uri="{FF2B5EF4-FFF2-40B4-BE49-F238E27FC236}">
                        <a16:creationId xmlns:a16="http://schemas.microsoft.com/office/drawing/2014/main" id="{8031D13B-5700-E1DC-183D-0D2AE5AD72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13" name="Gruppieren 6712">
                  <a:extLst>
                    <a:ext uri="{FF2B5EF4-FFF2-40B4-BE49-F238E27FC236}">
                      <a16:creationId xmlns:a16="http://schemas.microsoft.com/office/drawing/2014/main" id="{239E1E4B-FB07-2666-1C1A-BC135D6B19A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41" name="Ellipse 3901">
                    <a:extLst>
                      <a:ext uri="{FF2B5EF4-FFF2-40B4-BE49-F238E27FC236}">
                        <a16:creationId xmlns:a16="http://schemas.microsoft.com/office/drawing/2014/main" id="{468184D6-9967-AE7A-9B4D-001389B066D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42" name="Additionszeichen 3902">
                    <a:extLst>
                      <a:ext uri="{FF2B5EF4-FFF2-40B4-BE49-F238E27FC236}">
                        <a16:creationId xmlns:a16="http://schemas.microsoft.com/office/drawing/2014/main" id="{7D3F4E8C-2F31-812C-F145-3F7CB71879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14" name="Gruppieren 6713">
                  <a:extLst>
                    <a:ext uri="{FF2B5EF4-FFF2-40B4-BE49-F238E27FC236}">
                      <a16:creationId xmlns:a16="http://schemas.microsoft.com/office/drawing/2014/main" id="{D863F081-63EC-9FDA-6BB1-1362A42AE3F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39" name="Ellipse 3899">
                    <a:extLst>
                      <a:ext uri="{FF2B5EF4-FFF2-40B4-BE49-F238E27FC236}">
                        <a16:creationId xmlns:a16="http://schemas.microsoft.com/office/drawing/2014/main" id="{93585CAC-58CE-1BA1-F487-0E41998BC1C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40" name="Additionszeichen 3900">
                    <a:extLst>
                      <a:ext uri="{FF2B5EF4-FFF2-40B4-BE49-F238E27FC236}">
                        <a16:creationId xmlns:a16="http://schemas.microsoft.com/office/drawing/2014/main" id="{3615B38F-A48E-C2A0-5F61-1562316A8F0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15" name="Gruppieren 6714">
                  <a:extLst>
                    <a:ext uri="{FF2B5EF4-FFF2-40B4-BE49-F238E27FC236}">
                      <a16:creationId xmlns:a16="http://schemas.microsoft.com/office/drawing/2014/main" id="{6EF68AD3-5342-1ADC-253D-A2876DBE95A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37" name="Ellipse 3897">
                    <a:extLst>
                      <a:ext uri="{FF2B5EF4-FFF2-40B4-BE49-F238E27FC236}">
                        <a16:creationId xmlns:a16="http://schemas.microsoft.com/office/drawing/2014/main" id="{00EAD1CD-35D2-07A0-F1BC-CF06B17F86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38" name="Additionszeichen 3898">
                    <a:extLst>
                      <a:ext uri="{FF2B5EF4-FFF2-40B4-BE49-F238E27FC236}">
                        <a16:creationId xmlns:a16="http://schemas.microsoft.com/office/drawing/2014/main" id="{24F45628-6CBC-0238-3FB6-F7E623F8004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16" name="Gruppieren 6715">
                  <a:extLst>
                    <a:ext uri="{FF2B5EF4-FFF2-40B4-BE49-F238E27FC236}">
                      <a16:creationId xmlns:a16="http://schemas.microsoft.com/office/drawing/2014/main" id="{29DD212C-D871-AAC6-3763-AA881667FC5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35" name="Ellipse 3895">
                    <a:extLst>
                      <a:ext uri="{FF2B5EF4-FFF2-40B4-BE49-F238E27FC236}">
                        <a16:creationId xmlns:a16="http://schemas.microsoft.com/office/drawing/2014/main" id="{0446F26D-5D53-2D2E-76ED-D79173B189D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36" name="Additionszeichen 3896">
                    <a:extLst>
                      <a:ext uri="{FF2B5EF4-FFF2-40B4-BE49-F238E27FC236}">
                        <a16:creationId xmlns:a16="http://schemas.microsoft.com/office/drawing/2014/main" id="{09A9BB0B-B483-1195-951B-7B54F10673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17" name="Gruppieren 6716">
                  <a:extLst>
                    <a:ext uri="{FF2B5EF4-FFF2-40B4-BE49-F238E27FC236}">
                      <a16:creationId xmlns:a16="http://schemas.microsoft.com/office/drawing/2014/main" id="{00FD189D-B41E-A289-210D-26090D64C73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33" name="Ellipse 3893">
                    <a:extLst>
                      <a:ext uri="{FF2B5EF4-FFF2-40B4-BE49-F238E27FC236}">
                        <a16:creationId xmlns:a16="http://schemas.microsoft.com/office/drawing/2014/main" id="{2B31FAFD-BA12-CE3F-424A-13E2F42B3A2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34" name="Additionszeichen 3894">
                    <a:extLst>
                      <a:ext uri="{FF2B5EF4-FFF2-40B4-BE49-F238E27FC236}">
                        <a16:creationId xmlns:a16="http://schemas.microsoft.com/office/drawing/2014/main" id="{9E2329C4-9E65-DFFE-5E33-E8A7EE730D4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18" name="Gruppieren 6717">
                  <a:extLst>
                    <a:ext uri="{FF2B5EF4-FFF2-40B4-BE49-F238E27FC236}">
                      <a16:creationId xmlns:a16="http://schemas.microsoft.com/office/drawing/2014/main" id="{930175C7-8D18-9757-BB3B-B8C4D51B4DA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31" name="Ellipse 3891">
                    <a:extLst>
                      <a:ext uri="{FF2B5EF4-FFF2-40B4-BE49-F238E27FC236}">
                        <a16:creationId xmlns:a16="http://schemas.microsoft.com/office/drawing/2014/main" id="{A1B14A48-F172-6736-C87E-D2085EBC164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32" name="Additionszeichen 3892">
                    <a:extLst>
                      <a:ext uri="{FF2B5EF4-FFF2-40B4-BE49-F238E27FC236}">
                        <a16:creationId xmlns:a16="http://schemas.microsoft.com/office/drawing/2014/main" id="{5F3C167E-CE4E-D99C-75F7-7E0F5447FA7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719" name="Ellipse 3879">
                  <a:extLst>
                    <a:ext uri="{FF2B5EF4-FFF2-40B4-BE49-F238E27FC236}">
                      <a16:creationId xmlns:a16="http://schemas.microsoft.com/office/drawing/2014/main" id="{38222986-ED8B-4B3C-868E-C10FEE316B99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0" name="Ellipse 3880">
                  <a:extLst>
                    <a:ext uri="{FF2B5EF4-FFF2-40B4-BE49-F238E27FC236}">
                      <a16:creationId xmlns:a16="http://schemas.microsoft.com/office/drawing/2014/main" id="{2CE8DD75-4AB1-9366-E47F-4B8A86237F85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1" name="Ellipse 3881">
                  <a:extLst>
                    <a:ext uri="{FF2B5EF4-FFF2-40B4-BE49-F238E27FC236}">
                      <a16:creationId xmlns:a16="http://schemas.microsoft.com/office/drawing/2014/main" id="{3BB6498D-E1CD-4A0F-4C23-53108406284B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2" name="Ellipse 3882">
                  <a:extLst>
                    <a:ext uri="{FF2B5EF4-FFF2-40B4-BE49-F238E27FC236}">
                      <a16:creationId xmlns:a16="http://schemas.microsoft.com/office/drawing/2014/main" id="{B60784D1-796E-561C-00BF-D2729D61D047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3" name="Ellipse 3883">
                  <a:extLst>
                    <a:ext uri="{FF2B5EF4-FFF2-40B4-BE49-F238E27FC236}">
                      <a16:creationId xmlns:a16="http://schemas.microsoft.com/office/drawing/2014/main" id="{C9450E13-02D9-4AB2-A55F-317BE4234ED3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4" name="Ellipse 3884">
                  <a:extLst>
                    <a:ext uri="{FF2B5EF4-FFF2-40B4-BE49-F238E27FC236}">
                      <a16:creationId xmlns:a16="http://schemas.microsoft.com/office/drawing/2014/main" id="{10AB9A45-C96D-B6FC-04FB-465F5EEF6A23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5" name="Ellipse 3885">
                  <a:extLst>
                    <a:ext uri="{FF2B5EF4-FFF2-40B4-BE49-F238E27FC236}">
                      <a16:creationId xmlns:a16="http://schemas.microsoft.com/office/drawing/2014/main" id="{3BEA5132-E2AB-E7A8-66F5-C2CD770E2541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6" name="Ellipse 3886">
                  <a:extLst>
                    <a:ext uri="{FF2B5EF4-FFF2-40B4-BE49-F238E27FC236}">
                      <a16:creationId xmlns:a16="http://schemas.microsoft.com/office/drawing/2014/main" id="{E81F80E5-2EBC-BBDB-C1A9-BBB2B6A05F3F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7" name="Ellipse 3887">
                  <a:extLst>
                    <a:ext uri="{FF2B5EF4-FFF2-40B4-BE49-F238E27FC236}">
                      <a16:creationId xmlns:a16="http://schemas.microsoft.com/office/drawing/2014/main" id="{38ACA501-B446-05AC-F3FD-C89BF29CFBC8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8" name="Ellipse 3888">
                  <a:extLst>
                    <a:ext uri="{FF2B5EF4-FFF2-40B4-BE49-F238E27FC236}">
                      <a16:creationId xmlns:a16="http://schemas.microsoft.com/office/drawing/2014/main" id="{118900E6-4576-DB99-750B-ECDBCC91BEA5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9" name="Ellipse 3889">
                  <a:extLst>
                    <a:ext uri="{FF2B5EF4-FFF2-40B4-BE49-F238E27FC236}">
                      <a16:creationId xmlns:a16="http://schemas.microsoft.com/office/drawing/2014/main" id="{899844D9-FFA5-4C70-B109-A0851DBF6811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30" name="Ellipse 3890">
                  <a:extLst>
                    <a:ext uri="{FF2B5EF4-FFF2-40B4-BE49-F238E27FC236}">
                      <a16:creationId xmlns:a16="http://schemas.microsoft.com/office/drawing/2014/main" id="{87119598-A86D-4BC6-7996-51F882473BA6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704" name="L-Schale">
                <a:extLst>
                  <a:ext uri="{FF2B5EF4-FFF2-40B4-BE49-F238E27FC236}">
                    <a16:creationId xmlns:a16="http://schemas.microsoft.com/office/drawing/2014/main" id="{7C861A30-0C62-E12B-964C-BCA554968086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05" name="M-Schale">
                <a:extLst>
                  <a:ext uri="{FF2B5EF4-FFF2-40B4-BE49-F238E27FC236}">
                    <a16:creationId xmlns:a16="http://schemas.microsoft.com/office/drawing/2014/main" id="{6B58264D-81FA-ADEC-97B2-196E00E2982C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66" name="Gruppieren 6665">
              <a:extLst>
                <a:ext uri="{FF2B5EF4-FFF2-40B4-BE49-F238E27FC236}">
                  <a16:creationId xmlns:a16="http://schemas.microsoft.com/office/drawing/2014/main" id="{0E479BEF-636C-A719-7A8D-254A56E8CF73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700" name="Ellipse 3860">
                <a:extLst>
                  <a:ext uri="{FF2B5EF4-FFF2-40B4-BE49-F238E27FC236}">
                    <a16:creationId xmlns:a16="http://schemas.microsoft.com/office/drawing/2014/main" id="{12555643-6F41-6A59-23B7-28A448F0F15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01" name="Minuszeichen 3861">
                <a:extLst>
                  <a:ext uri="{FF2B5EF4-FFF2-40B4-BE49-F238E27FC236}">
                    <a16:creationId xmlns:a16="http://schemas.microsoft.com/office/drawing/2014/main" id="{991AE9A4-78C7-25D5-0449-500F75D8C8F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67" name="Gruppieren 6666">
              <a:extLst>
                <a:ext uri="{FF2B5EF4-FFF2-40B4-BE49-F238E27FC236}">
                  <a16:creationId xmlns:a16="http://schemas.microsoft.com/office/drawing/2014/main" id="{4851F756-E561-C14A-10F4-BDFED7ACC9F9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698" name="Ellipse 3858">
                <a:extLst>
                  <a:ext uri="{FF2B5EF4-FFF2-40B4-BE49-F238E27FC236}">
                    <a16:creationId xmlns:a16="http://schemas.microsoft.com/office/drawing/2014/main" id="{67F71073-E1FE-B867-F71C-ED117C22316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9" name="Minuszeichen 3859">
                <a:extLst>
                  <a:ext uri="{FF2B5EF4-FFF2-40B4-BE49-F238E27FC236}">
                    <a16:creationId xmlns:a16="http://schemas.microsoft.com/office/drawing/2014/main" id="{C8E2E9B8-72E3-DCBB-D712-592F984B8E2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68" name="Gruppieren 6667">
              <a:extLst>
                <a:ext uri="{FF2B5EF4-FFF2-40B4-BE49-F238E27FC236}">
                  <a16:creationId xmlns:a16="http://schemas.microsoft.com/office/drawing/2014/main" id="{1848661D-CE83-F47F-1B53-EE8609A0AC9E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696" name="Ellipse 3856">
                <a:extLst>
                  <a:ext uri="{FF2B5EF4-FFF2-40B4-BE49-F238E27FC236}">
                    <a16:creationId xmlns:a16="http://schemas.microsoft.com/office/drawing/2014/main" id="{803EA123-5E09-A342-DC0F-30A19E02D24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7" name="Minuszeichen 3857">
                <a:extLst>
                  <a:ext uri="{FF2B5EF4-FFF2-40B4-BE49-F238E27FC236}">
                    <a16:creationId xmlns:a16="http://schemas.microsoft.com/office/drawing/2014/main" id="{2FA6AAC0-4B46-2A2E-9A19-07A8D383491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69" name="Gruppieren 6668">
              <a:extLst>
                <a:ext uri="{FF2B5EF4-FFF2-40B4-BE49-F238E27FC236}">
                  <a16:creationId xmlns:a16="http://schemas.microsoft.com/office/drawing/2014/main" id="{E1DEB886-ADFA-CA4E-8794-6D7B058275C1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694" name="Ellipse 3854">
                <a:extLst>
                  <a:ext uri="{FF2B5EF4-FFF2-40B4-BE49-F238E27FC236}">
                    <a16:creationId xmlns:a16="http://schemas.microsoft.com/office/drawing/2014/main" id="{CA79C327-E3AB-5251-5142-DEFAD3C0776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5" name="Minuszeichen 3855">
                <a:extLst>
                  <a:ext uri="{FF2B5EF4-FFF2-40B4-BE49-F238E27FC236}">
                    <a16:creationId xmlns:a16="http://schemas.microsoft.com/office/drawing/2014/main" id="{706DAE61-BAFF-2782-83B4-A790AFA3CD5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70" name="Gruppieren 6669">
              <a:extLst>
                <a:ext uri="{FF2B5EF4-FFF2-40B4-BE49-F238E27FC236}">
                  <a16:creationId xmlns:a16="http://schemas.microsoft.com/office/drawing/2014/main" id="{CA494BA3-0B5C-5F48-B62C-7B02A70322ED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692" name="Ellipse 3852">
                <a:extLst>
                  <a:ext uri="{FF2B5EF4-FFF2-40B4-BE49-F238E27FC236}">
                    <a16:creationId xmlns:a16="http://schemas.microsoft.com/office/drawing/2014/main" id="{B1B6E4A6-F96C-7E59-4C2F-72AE6DDF728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3" name="Minuszeichen 3853">
                <a:extLst>
                  <a:ext uri="{FF2B5EF4-FFF2-40B4-BE49-F238E27FC236}">
                    <a16:creationId xmlns:a16="http://schemas.microsoft.com/office/drawing/2014/main" id="{8F9D9B37-19CF-3605-D60C-E554B745BE1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71" name="Gruppieren 6670">
              <a:extLst>
                <a:ext uri="{FF2B5EF4-FFF2-40B4-BE49-F238E27FC236}">
                  <a16:creationId xmlns:a16="http://schemas.microsoft.com/office/drawing/2014/main" id="{A60292CA-8CD6-96FF-19FC-02753B555724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690" name="Ellipse 3850">
                <a:extLst>
                  <a:ext uri="{FF2B5EF4-FFF2-40B4-BE49-F238E27FC236}">
                    <a16:creationId xmlns:a16="http://schemas.microsoft.com/office/drawing/2014/main" id="{58876BB5-586E-C1F5-3313-C4625A9555C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1" name="Minuszeichen 3851">
                <a:extLst>
                  <a:ext uri="{FF2B5EF4-FFF2-40B4-BE49-F238E27FC236}">
                    <a16:creationId xmlns:a16="http://schemas.microsoft.com/office/drawing/2014/main" id="{731000BE-1898-71E3-D214-4B77045669B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72" name="Gruppieren 6671">
              <a:extLst>
                <a:ext uri="{FF2B5EF4-FFF2-40B4-BE49-F238E27FC236}">
                  <a16:creationId xmlns:a16="http://schemas.microsoft.com/office/drawing/2014/main" id="{6E0A1123-AFBD-F79F-35E5-097619D344B8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688" name="Ellipse 3848">
                <a:extLst>
                  <a:ext uri="{FF2B5EF4-FFF2-40B4-BE49-F238E27FC236}">
                    <a16:creationId xmlns:a16="http://schemas.microsoft.com/office/drawing/2014/main" id="{441AADC3-9184-643E-9CE5-696A8498846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9" name="Minuszeichen 3849">
                <a:extLst>
                  <a:ext uri="{FF2B5EF4-FFF2-40B4-BE49-F238E27FC236}">
                    <a16:creationId xmlns:a16="http://schemas.microsoft.com/office/drawing/2014/main" id="{ADE0D9C8-3086-FB62-9515-099145BBFCF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73" name="Gruppieren 6672">
              <a:extLst>
                <a:ext uri="{FF2B5EF4-FFF2-40B4-BE49-F238E27FC236}">
                  <a16:creationId xmlns:a16="http://schemas.microsoft.com/office/drawing/2014/main" id="{01AAA689-DEB6-53B4-7FC0-A1F9FCB391BE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686" name="Ellipse 3846">
                <a:extLst>
                  <a:ext uri="{FF2B5EF4-FFF2-40B4-BE49-F238E27FC236}">
                    <a16:creationId xmlns:a16="http://schemas.microsoft.com/office/drawing/2014/main" id="{2BDE1057-05C2-1708-DB8E-11BADAEE0A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7" name="Minuszeichen 3847">
                <a:extLst>
                  <a:ext uri="{FF2B5EF4-FFF2-40B4-BE49-F238E27FC236}">
                    <a16:creationId xmlns:a16="http://schemas.microsoft.com/office/drawing/2014/main" id="{7C4D46D2-0CEA-F19B-EBA8-62A10D78BA7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74" name="Gruppieren 6673">
              <a:extLst>
                <a:ext uri="{FF2B5EF4-FFF2-40B4-BE49-F238E27FC236}">
                  <a16:creationId xmlns:a16="http://schemas.microsoft.com/office/drawing/2014/main" id="{CF41452A-D0A5-2A2E-CEDD-36EF6E356472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684" name="Ellipse 3844">
                <a:extLst>
                  <a:ext uri="{FF2B5EF4-FFF2-40B4-BE49-F238E27FC236}">
                    <a16:creationId xmlns:a16="http://schemas.microsoft.com/office/drawing/2014/main" id="{8B672BA0-C523-1C9E-9E73-5EBE809BEE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5" name="Minuszeichen 3845">
                <a:extLst>
                  <a:ext uri="{FF2B5EF4-FFF2-40B4-BE49-F238E27FC236}">
                    <a16:creationId xmlns:a16="http://schemas.microsoft.com/office/drawing/2014/main" id="{9C788FD6-A7E7-7054-3990-895588BE57F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75" name="Gruppieren 6674">
              <a:extLst>
                <a:ext uri="{FF2B5EF4-FFF2-40B4-BE49-F238E27FC236}">
                  <a16:creationId xmlns:a16="http://schemas.microsoft.com/office/drawing/2014/main" id="{729C222E-348E-BC2B-C9F1-5A8E61F3BA9E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682" name="Ellipse 3842">
                <a:extLst>
                  <a:ext uri="{FF2B5EF4-FFF2-40B4-BE49-F238E27FC236}">
                    <a16:creationId xmlns:a16="http://schemas.microsoft.com/office/drawing/2014/main" id="{B03A7ECB-09F9-0AAA-9929-4972F52339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3" name="Minuszeichen 3843">
                <a:extLst>
                  <a:ext uri="{FF2B5EF4-FFF2-40B4-BE49-F238E27FC236}">
                    <a16:creationId xmlns:a16="http://schemas.microsoft.com/office/drawing/2014/main" id="{E280A39C-9951-7F84-B386-25EC4402860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76" name="Gruppieren 6675">
              <a:extLst>
                <a:ext uri="{FF2B5EF4-FFF2-40B4-BE49-F238E27FC236}">
                  <a16:creationId xmlns:a16="http://schemas.microsoft.com/office/drawing/2014/main" id="{4A849FB8-5C69-6602-0487-7E763115443B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680" name="Ellipse 3840">
                <a:extLst>
                  <a:ext uri="{FF2B5EF4-FFF2-40B4-BE49-F238E27FC236}">
                    <a16:creationId xmlns:a16="http://schemas.microsoft.com/office/drawing/2014/main" id="{57F8E148-006B-82E8-EE5F-ABB80424F2C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1" name="Minuszeichen 3841">
                <a:extLst>
                  <a:ext uri="{FF2B5EF4-FFF2-40B4-BE49-F238E27FC236}">
                    <a16:creationId xmlns:a16="http://schemas.microsoft.com/office/drawing/2014/main" id="{6F842F02-654A-A1AE-175B-0DC54E9DD15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77" name="Gruppieren 6676">
              <a:extLst>
                <a:ext uri="{FF2B5EF4-FFF2-40B4-BE49-F238E27FC236}">
                  <a16:creationId xmlns:a16="http://schemas.microsoft.com/office/drawing/2014/main" id="{07CE67D0-A9B0-4836-0256-65916B17A320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678" name="Ellipse 3838">
                <a:extLst>
                  <a:ext uri="{FF2B5EF4-FFF2-40B4-BE49-F238E27FC236}">
                    <a16:creationId xmlns:a16="http://schemas.microsoft.com/office/drawing/2014/main" id="{6CCAC5A0-91E7-F577-08DA-0A67048BCEB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79" name="Minuszeichen 3839">
                <a:extLst>
                  <a:ext uri="{FF2B5EF4-FFF2-40B4-BE49-F238E27FC236}">
                    <a16:creationId xmlns:a16="http://schemas.microsoft.com/office/drawing/2014/main" id="{1343B1E6-E914-AF28-F45B-92BA258C2DC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4614964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68D0B45-D209-7AF5-3792-3C536A7475D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eck 1">
            <a:extLst>
              <a:ext uri="{FF2B5EF4-FFF2-40B4-BE49-F238E27FC236}">
                <a16:creationId xmlns:a16="http://schemas.microsoft.com/office/drawing/2014/main" id="{AEA38D72-B7F5-AA85-418F-078FAB0FAA95}"/>
              </a:ext>
            </a:extLst>
          </p:cNvPr>
          <p:cNvSpPr/>
          <p:nvPr/>
        </p:nvSpPr>
        <p:spPr>
          <a:xfrm>
            <a:off x="-457200" y="-371475"/>
            <a:ext cx="9929813" cy="574357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77" name="Gruppieren 276">
            <a:extLst>
              <a:ext uri="{FF2B5EF4-FFF2-40B4-BE49-F238E27FC236}">
                <a16:creationId xmlns:a16="http://schemas.microsoft.com/office/drawing/2014/main" id="{ADB8C079-A77D-2F78-E75A-FC496C72C0D7}"/>
              </a:ext>
            </a:extLst>
          </p:cNvPr>
          <p:cNvGrpSpPr/>
          <p:nvPr/>
        </p:nvGrpSpPr>
        <p:grpSpPr>
          <a:xfrm>
            <a:off x="2682000" y="610828"/>
            <a:ext cx="3780000" cy="3921845"/>
            <a:chOff x="3576000" y="816426"/>
            <a:chExt cx="5040000" cy="5229127"/>
          </a:xfrm>
        </p:grpSpPr>
        <p:sp>
          <p:nvSpPr>
            <p:cNvPr id="67" name="M-Schale">
              <a:extLst>
                <a:ext uri="{FF2B5EF4-FFF2-40B4-BE49-F238E27FC236}">
                  <a16:creationId xmlns:a16="http://schemas.microsoft.com/office/drawing/2014/main" id="{AFC6A4FA-508D-4156-6798-D7D22FC0DA5E}"/>
                </a:ext>
              </a:extLst>
            </p:cNvPr>
            <p:cNvSpPr/>
            <p:nvPr/>
          </p:nvSpPr>
          <p:spPr>
            <a:xfrm>
              <a:off x="3576000" y="909000"/>
              <a:ext cx="5040000" cy="5040000"/>
            </a:xfrm>
            <a:prstGeom prst="ellipse">
              <a:avLst/>
            </a:pr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 dirty="0">
                <a:ln>
                  <a:noFill/>
                </a:ln>
                <a:noFill/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" name="Gruppieren 5">
              <a:extLst>
                <a:ext uri="{FF2B5EF4-FFF2-40B4-BE49-F238E27FC236}">
                  <a16:creationId xmlns:a16="http://schemas.microsoft.com/office/drawing/2014/main" id="{40A5DFF3-8BE5-2F4B-B0FF-717F32D6C5D4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0" name="Ellipse 9">
                <a:extLst>
                  <a:ext uri="{FF2B5EF4-FFF2-40B4-BE49-F238E27FC236}">
                    <a16:creationId xmlns:a16="http://schemas.microsoft.com/office/drawing/2014/main" id="{327927F8-E641-4EA4-B693-19D2191929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" name="Minuszeichen 90">
                <a:extLst>
                  <a:ext uri="{FF2B5EF4-FFF2-40B4-BE49-F238E27FC236}">
                    <a16:creationId xmlns:a16="http://schemas.microsoft.com/office/drawing/2014/main" id="{2F1C9D91-DA4A-2A65-F260-2C8EBE812C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3" name="Gruppieren 92">
              <a:extLst>
                <a:ext uri="{FF2B5EF4-FFF2-40B4-BE49-F238E27FC236}">
                  <a16:creationId xmlns:a16="http://schemas.microsoft.com/office/drawing/2014/main" id="{3102D142-4F45-A03E-2E4C-563C9162F6FD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94" name="Ellipse 93">
                <a:extLst>
                  <a:ext uri="{FF2B5EF4-FFF2-40B4-BE49-F238E27FC236}">
                    <a16:creationId xmlns:a16="http://schemas.microsoft.com/office/drawing/2014/main" id="{606CB4B0-7258-3F76-3E03-1445D9FCF0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" name="Minuszeichen 94">
                <a:extLst>
                  <a:ext uri="{FF2B5EF4-FFF2-40B4-BE49-F238E27FC236}">
                    <a16:creationId xmlns:a16="http://schemas.microsoft.com/office/drawing/2014/main" id="{B411B5C2-E4BE-7C36-AB02-58FA4183EE4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78" name="Gruppieren 277">
            <a:extLst>
              <a:ext uri="{FF2B5EF4-FFF2-40B4-BE49-F238E27FC236}">
                <a16:creationId xmlns:a16="http://schemas.microsoft.com/office/drawing/2014/main" id="{1FDF8074-9804-648B-29D9-06F5ECC5A24D}"/>
              </a:ext>
            </a:extLst>
          </p:cNvPr>
          <p:cNvGrpSpPr/>
          <p:nvPr/>
        </p:nvGrpSpPr>
        <p:grpSpPr>
          <a:xfrm>
            <a:off x="3019501" y="1004811"/>
            <a:ext cx="3107330" cy="3114220"/>
            <a:chOff x="4026000" y="1339747"/>
            <a:chExt cx="4143107" cy="4152293"/>
          </a:xfrm>
        </p:grpSpPr>
        <p:sp>
          <p:nvSpPr>
            <p:cNvPr id="3" name="K-Schale">
              <a:extLst>
                <a:ext uri="{FF2B5EF4-FFF2-40B4-BE49-F238E27FC236}">
                  <a16:creationId xmlns:a16="http://schemas.microsoft.com/office/drawing/2014/main" id="{5E4722CB-8EC1-463A-15C0-60E1F05C7103}"/>
                </a:ext>
              </a:extLst>
            </p:cNvPr>
            <p:cNvSpPr/>
            <p:nvPr/>
          </p:nvSpPr>
          <p:spPr>
            <a:xfrm>
              <a:off x="4656000" y="1989000"/>
              <a:ext cx="2880000" cy="2880000"/>
            </a:xfrm>
            <a:prstGeom prst="ellipse">
              <a:avLst/>
            </a:pr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noFill/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5" name="Atomkern mit Protonen und Neutronen">
              <a:extLst>
                <a:ext uri="{FF2B5EF4-FFF2-40B4-BE49-F238E27FC236}">
                  <a16:creationId xmlns:a16="http://schemas.microsoft.com/office/drawing/2014/main" id="{E6E36D57-CA8A-3C9F-4E6C-2900165E2040}"/>
                </a:ext>
              </a:extLst>
            </p:cNvPr>
            <p:cNvGrpSpPr/>
            <p:nvPr/>
          </p:nvGrpSpPr>
          <p:grpSpPr>
            <a:xfrm>
              <a:off x="5196000" y="2529000"/>
              <a:ext cx="1800000" cy="1800000"/>
              <a:chOff x="5196000" y="2529000"/>
              <a:chExt cx="1800000" cy="1800000"/>
            </a:xfrm>
          </p:grpSpPr>
          <p:sp>
            <p:nvSpPr>
              <p:cNvPr id="4" name="Atomkern">
                <a:extLst>
                  <a:ext uri="{FF2B5EF4-FFF2-40B4-BE49-F238E27FC236}">
                    <a16:creationId xmlns:a16="http://schemas.microsoft.com/office/drawing/2014/main" id="{A08F0D53-01A1-9332-49B4-D27126CB82D7}"/>
                  </a:ext>
                </a:extLst>
              </p:cNvPr>
              <p:cNvSpPr/>
              <p:nvPr/>
            </p:nvSpPr>
            <p:spPr>
              <a:xfrm>
                <a:off x="5196000" y="2529000"/>
                <a:ext cx="1800000" cy="1800000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 w="1905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5" name="Gruppieren 14">
                <a:extLst>
                  <a:ext uri="{FF2B5EF4-FFF2-40B4-BE49-F238E27FC236}">
                    <a16:creationId xmlns:a16="http://schemas.microsoft.com/office/drawing/2014/main" id="{29F5A373-0557-3ADF-8D58-3CAF661D5FF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5848033" y="3791651"/>
                <a:ext cx="180000" cy="180000"/>
                <a:chOff x="3172968" y="2304288"/>
                <a:chExt cx="180000" cy="180000"/>
              </a:xfrm>
            </p:grpSpPr>
            <p:sp>
              <p:nvSpPr>
                <p:cNvPr id="49" name="Ellipse 48">
                  <a:extLst>
                    <a:ext uri="{FF2B5EF4-FFF2-40B4-BE49-F238E27FC236}">
                      <a16:creationId xmlns:a16="http://schemas.microsoft.com/office/drawing/2014/main" id="{19099721-CD62-8601-8A29-7AD2979116EE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" name="Additionszeichen 49">
                  <a:extLst>
                    <a:ext uri="{FF2B5EF4-FFF2-40B4-BE49-F238E27FC236}">
                      <a16:creationId xmlns:a16="http://schemas.microsoft.com/office/drawing/2014/main" id="{DDCF754F-BEDD-A2E4-1FCF-01A6958F710F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6" name="Gruppieren 15">
                <a:extLst>
                  <a:ext uri="{FF2B5EF4-FFF2-40B4-BE49-F238E27FC236}">
                    <a16:creationId xmlns:a16="http://schemas.microsoft.com/office/drawing/2014/main" id="{4E433337-EF88-46E2-CE6C-C39409D4024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270000" y="3698425"/>
                <a:ext cx="180000" cy="180000"/>
                <a:chOff x="3172968" y="2304288"/>
                <a:chExt cx="180000" cy="180000"/>
              </a:xfrm>
            </p:grpSpPr>
            <p:sp>
              <p:nvSpPr>
                <p:cNvPr id="47" name="Ellipse 46">
                  <a:extLst>
                    <a:ext uri="{FF2B5EF4-FFF2-40B4-BE49-F238E27FC236}">
                      <a16:creationId xmlns:a16="http://schemas.microsoft.com/office/drawing/2014/main" id="{D9C0D379-B2EF-9C17-BB5F-5B012462FA16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" name="Additionszeichen 47">
                  <a:extLst>
                    <a:ext uri="{FF2B5EF4-FFF2-40B4-BE49-F238E27FC236}">
                      <a16:creationId xmlns:a16="http://schemas.microsoft.com/office/drawing/2014/main" id="{3A57FA6C-700C-A25C-A2DF-BF905AFFA94F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7" name="Gruppieren 16">
                <a:extLst>
                  <a:ext uri="{FF2B5EF4-FFF2-40B4-BE49-F238E27FC236}">
                    <a16:creationId xmlns:a16="http://schemas.microsoft.com/office/drawing/2014/main" id="{1CF70368-584A-FE57-4F66-7FBB19949DC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5499300" y="3931942"/>
                <a:ext cx="180000" cy="180000"/>
                <a:chOff x="3172968" y="2304288"/>
                <a:chExt cx="180000" cy="180000"/>
              </a:xfrm>
            </p:grpSpPr>
            <p:sp>
              <p:nvSpPr>
                <p:cNvPr id="45" name="Ellipse 44">
                  <a:extLst>
                    <a:ext uri="{FF2B5EF4-FFF2-40B4-BE49-F238E27FC236}">
                      <a16:creationId xmlns:a16="http://schemas.microsoft.com/office/drawing/2014/main" id="{DFDD2D53-B741-C8FD-ADCF-EA7BDCC68898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" name="Additionszeichen 45">
                  <a:extLst>
                    <a:ext uri="{FF2B5EF4-FFF2-40B4-BE49-F238E27FC236}">
                      <a16:creationId xmlns:a16="http://schemas.microsoft.com/office/drawing/2014/main" id="{3E0089D1-E847-8F05-6CD3-49ECD75A3F74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8" name="Gruppieren 17">
                <a:extLst>
                  <a:ext uri="{FF2B5EF4-FFF2-40B4-BE49-F238E27FC236}">
                    <a16:creationId xmlns:a16="http://schemas.microsoft.com/office/drawing/2014/main" id="{54C7400B-B2F2-DBE8-E9A8-9FF9552A2F4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030156" y="4086630"/>
                <a:ext cx="180000" cy="180000"/>
                <a:chOff x="3172968" y="2304288"/>
                <a:chExt cx="180000" cy="180000"/>
              </a:xfrm>
            </p:grpSpPr>
            <p:sp>
              <p:nvSpPr>
                <p:cNvPr id="43" name="Ellipse 42">
                  <a:extLst>
                    <a:ext uri="{FF2B5EF4-FFF2-40B4-BE49-F238E27FC236}">
                      <a16:creationId xmlns:a16="http://schemas.microsoft.com/office/drawing/2014/main" id="{4A316130-4A79-CE33-A11B-B26841956DEE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" name="Additionszeichen 43">
                  <a:extLst>
                    <a:ext uri="{FF2B5EF4-FFF2-40B4-BE49-F238E27FC236}">
                      <a16:creationId xmlns:a16="http://schemas.microsoft.com/office/drawing/2014/main" id="{7B7E5F0A-5860-B260-BCC0-5F75C04D8EB2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9" name="Gruppieren 18">
                <a:extLst>
                  <a:ext uri="{FF2B5EF4-FFF2-40B4-BE49-F238E27FC236}">
                    <a16:creationId xmlns:a16="http://schemas.microsoft.com/office/drawing/2014/main" id="{C1C4AE6A-F075-73B1-83F0-FBFF86D44F5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020438" y="3296696"/>
                <a:ext cx="180000" cy="180000"/>
                <a:chOff x="3172968" y="2304288"/>
                <a:chExt cx="180000" cy="180000"/>
              </a:xfrm>
            </p:grpSpPr>
            <p:sp>
              <p:nvSpPr>
                <p:cNvPr id="41" name="Ellipse 40">
                  <a:extLst>
                    <a:ext uri="{FF2B5EF4-FFF2-40B4-BE49-F238E27FC236}">
                      <a16:creationId xmlns:a16="http://schemas.microsoft.com/office/drawing/2014/main" id="{62012CBF-27AC-6B41-337D-19EB5797266C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" name="Additionszeichen 41">
                  <a:extLst>
                    <a:ext uri="{FF2B5EF4-FFF2-40B4-BE49-F238E27FC236}">
                      <a16:creationId xmlns:a16="http://schemas.microsoft.com/office/drawing/2014/main" id="{80B02B76-D1A2-28C5-DDDE-8D7152A6983C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0" name="Gruppieren 19">
                <a:extLst>
                  <a:ext uri="{FF2B5EF4-FFF2-40B4-BE49-F238E27FC236}">
                    <a16:creationId xmlns:a16="http://schemas.microsoft.com/office/drawing/2014/main" id="{7F84625A-819B-3BD3-B598-3A42FF35CA4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540000" y="3667688"/>
                <a:ext cx="180000" cy="180000"/>
                <a:chOff x="3172968" y="2304288"/>
                <a:chExt cx="180000" cy="180000"/>
              </a:xfrm>
            </p:grpSpPr>
            <p:sp>
              <p:nvSpPr>
                <p:cNvPr id="39" name="Ellipse 38">
                  <a:extLst>
                    <a:ext uri="{FF2B5EF4-FFF2-40B4-BE49-F238E27FC236}">
                      <a16:creationId xmlns:a16="http://schemas.microsoft.com/office/drawing/2014/main" id="{3F1ECBC3-55FC-B830-3FDF-990C979F0227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" name="Additionszeichen 39">
                  <a:extLst>
                    <a:ext uri="{FF2B5EF4-FFF2-40B4-BE49-F238E27FC236}">
                      <a16:creationId xmlns:a16="http://schemas.microsoft.com/office/drawing/2014/main" id="{211F5557-686C-6BB1-2DA6-519BCC8A9550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1" name="Gruppieren 20">
                <a:extLst>
                  <a:ext uri="{FF2B5EF4-FFF2-40B4-BE49-F238E27FC236}">
                    <a16:creationId xmlns:a16="http://schemas.microsoft.com/office/drawing/2014/main" id="{18200E1B-5E2A-437E-7457-73E8B288643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696374" y="3186376"/>
                <a:ext cx="180000" cy="180000"/>
                <a:chOff x="3172968" y="2304288"/>
                <a:chExt cx="180000" cy="180000"/>
              </a:xfrm>
            </p:grpSpPr>
            <p:sp>
              <p:nvSpPr>
                <p:cNvPr id="37" name="Ellipse 36">
                  <a:extLst>
                    <a:ext uri="{FF2B5EF4-FFF2-40B4-BE49-F238E27FC236}">
                      <a16:creationId xmlns:a16="http://schemas.microsoft.com/office/drawing/2014/main" id="{1B66E87B-975C-6479-6813-E109CB094D17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8" name="Additionszeichen 37">
                  <a:extLst>
                    <a:ext uri="{FF2B5EF4-FFF2-40B4-BE49-F238E27FC236}">
                      <a16:creationId xmlns:a16="http://schemas.microsoft.com/office/drawing/2014/main" id="{C76FFD81-5EDC-542A-D569-60C710AF3C81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2" name="Gruppieren 21">
                <a:extLst>
                  <a:ext uri="{FF2B5EF4-FFF2-40B4-BE49-F238E27FC236}">
                    <a16:creationId xmlns:a16="http://schemas.microsoft.com/office/drawing/2014/main" id="{38AFEFF1-1588-AE9F-5D29-4588C0E7C6A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5577515" y="3084316"/>
                <a:ext cx="180000" cy="180000"/>
                <a:chOff x="3172968" y="2304288"/>
                <a:chExt cx="180000" cy="180000"/>
              </a:xfrm>
            </p:grpSpPr>
            <p:sp>
              <p:nvSpPr>
                <p:cNvPr id="35" name="Ellipse 34">
                  <a:extLst>
                    <a:ext uri="{FF2B5EF4-FFF2-40B4-BE49-F238E27FC236}">
                      <a16:creationId xmlns:a16="http://schemas.microsoft.com/office/drawing/2014/main" id="{5EF014C8-EDD5-5D54-C7B1-ED526F8D6147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6" name="Additionszeichen 35">
                  <a:extLst>
                    <a:ext uri="{FF2B5EF4-FFF2-40B4-BE49-F238E27FC236}">
                      <a16:creationId xmlns:a16="http://schemas.microsoft.com/office/drawing/2014/main" id="{F7FFCF9C-B9F7-3E6F-28A1-A0CFB1D7BAE9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3" name="Gruppieren 22">
                <a:extLst>
                  <a:ext uri="{FF2B5EF4-FFF2-40B4-BE49-F238E27FC236}">
                    <a16:creationId xmlns:a16="http://schemas.microsoft.com/office/drawing/2014/main" id="{8C2C8F88-9CAE-7493-DC75-070B22A1C4D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5940252" y="2903697"/>
                <a:ext cx="180000" cy="180000"/>
                <a:chOff x="3172968" y="2304288"/>
                <a:chExt cx="180000" cy="180000"/>
              </a:xfrm>
            </p:grpSpPr>
            <p:sp>
              <p:nvSpPr>
                <p:cNvPr id="33" name="Ellipse 32">
                  <a:extLst>
                    <a:ext uri="{FF2B5EF4-FFF2-40B4-BE49-F238E27FC236}">
                      <a16:creationId xmlns:a16="http://schemas.microsoft.com/office/drawing/2014/main" id="{8A3DFC80-B24F-626B-E31C-C6A1C263DB33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" name="Additionszeichen 33">
                  <a:extLst>
                    <a:ext uri="{FF2B5EF4-FFF2-40B4-BE49-F238E27FC236}">
                      <a16:creationId xmlns:a16="http://schemas.microsoft.com/office/drawing/2014/main" id="{155E11D0-ECDA-ED0F-5678-3A628B053C4B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4" name="Gruppieren 23">
                <a:extLst>
                  <a:ext uri="{FF2B5EF4-FFF2-40B4-BE49-F238E27FC236}">
                    <a16:creationId xmlns:a16="http://schemas.microsoft.com/office/drawing/2014/main" id="{9CDF6EAB-6744-94B8-6F44-301A22666B0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5597520" y="2746772"/>
                <a:ext cx="180000" cy="180000"/>
                <a:chOff x="3172968" y="2304288"/>
                <a:chExt cx="180000" cy="180000"/>
              </a:xfrm>
            </p:grpSpPr>
            <p:sp>
              <p:nvSpPr>
                <p:cNvPr id="31" name="Ellipse 30">
                  <a:extLst>
                    <a:ext uri="{FF2B5EF4-FFF2-40B4-BE49-F238E27FC236}">
                      <a16:creationId xmlns:a16="http://schemas.microsoft.com/office/drawing/2014/main" id="{839901B6-7A5C-178A-95B7-D2C2CED6FB8F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Additionszeichen 31">
                  <a:extLst>
                    <a:ext uri="{FF2B5EF4-FFF2-40B4-BE49-F238E27FC236}">
                      <a16:creationId xmlns:a16="http://schemas.microsoft.com/office/drawing/2014/main" id="{1E0A59FA-2BE4-B42B-C553-4F7DF04837DA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5" name="Gruppieren 24">
                <a:extLst>
                  <a:ext uri="{FF2B5EF4-FFF2-40B4-BE49-F238E27FC236}">
                    <a16:creationId xmlns:a16="http://schemas.microsoft.com/office/drawing/2014/main" id="{9B25EF29-7A18-DFD5-53A7-20723FE40CE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310896" y="2729578"/>
                <a:ext cx="180000" cy="180000"/>
                <a:chOff x="3172968" y="2304288"/>
                <a:chExt cx="180000" cy="180000"/>
              </a:xfrm>
            </p:grpSpPr>
            <p:sp>
              <p:nvSpPr>
                <p:cNvPr id="29" name="Ellipse 28">
                  <a:extLst>
                    <a:ext uri="{FF2B5EF4-FFF2-40B4-BE49-F238E27FC236}">
                      <a16:creationId xmlns:a16="http://schemas.microsoft.com/office/drawing/2014/main" id="{24786D0F-88DC-8CCD-D5B3-22F736D4607C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Additionszeichen 29">
                  <a:extLst>
                    <a:ext uri="{FF2B5EF4-FFF2-40B4-BE49-F238E27FC236}">
                      <a16:creationId xmlns:a16="http://schemas.microsoft.com/office/drawing/2014/main" id="{DFB09F7F-0624-EEA2-8CB7-35C93474EABC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6" name="Gruppieren 25">
                <a:extLst>
                  <a:ext uri="{FF2B5EF4-FFF2-40B4-BE49-F238E27FC236}">
                    <a16:creationId xmlns:a16="http://schemas.microsoft.com/office/drawing/2014/main" id="{E22A7BF7-EFBA-AB0F-4C0D-87C98D50D03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5311404" y="3346168"/>
                <a:ext cx="180000" cy="180000"/>
                <a:chOff x="3172968" y="2304288"/>
                <a:chExt cx="180000" cy="180000"/>
              </a:xfrm>
            </p:grpSpPr>
            <p:sp>
              <p:nvSpPr>
                <p:cNvPr id="27" name="Ellipse 26">
                  <a:extLst>
                    <a:ext uri="{FF2B5EF4-FFF2-40B4-BE49-F238E27FC236}">
                      <a16:creationId xmlns:a16="http://schemas.microsoft.com/office/drawing/2014/main" id="{ED017C5C-0203-D266-3246-E2E3CE934D15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" name="Additionszeichen 27">
                  <a:extLst>
                    <a:ext uri="{FF2B5EF4-FFF2-40B4-BE49-F238E27FC236}">
                      <a16:creationId xmlns:a16="http://schemas.microsoft.com/office/drawing/2014/main" id="{32DB4965-8E01-1BA3-B9EC-56E821E2FAF0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2" name="Ellipse 51">
                <a:extLst>
                  <a:ext uri="{FF2B5EF4-FFF2-40B4-BE49-F238E27FC236}">
                    <a16:creationId xmlns:a16="http://schemas.microsoft.com/office/drawing/2014/main" id="{9FD27FD0-849F-B801-2BB4-EB1FC3B09701}"/>
                  </a:ext>
                </a:extLst>
              </p:cNvPr>
              <p:cNvSpPr/>
              <p:nvPr/>
            </p:nvSpPr>
            <p:spPr>
              <a:xfrm>
                <a:off x="6760873" y="3487688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" name="Ellipse 52">
                <a:extLst>
                  <a:ext uri="{FF2B5EF4-FFF2-40B4-BE49-F238E27FC236}">
                    <a16:creationId xmlns:a16="http://schemas.microsoft.com/office/drawing/2014/main" id="{18E3E8D9-9021-0DCA-2D7B-E5A9910D19EA}"/>
                  </a:ext>
                </a:extLst>
              </p:cNvPr>
              <p:cNvSpPr/>
              <p:nvPr/>
            </p:nvSpPr>
            <p:spPr>
              <a:xfrm>
                <a:off x="5802222" y="4017095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D839F911-EF4F-4BB6-F497-6BCD52F92AFD}"/>
                  </a:ext>
                </a:extLst>
              </p:cNvPr>
              <p:cNvSpPr/>
              <p:nvPr/>
            </p:nvSpPr>
            <p:spPr>
              <a:xfrm>
                <a:off x="6456889" y="3371042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" name="Ellipse 54">
                <a:extLst>
                  <a:ext uri="{FF2B5EF4-FFF2-40B4-BE49-F238E27FC236}">
                    <a16:creationId xmlns:a16="http://schemas.microsoft.com/office/drawing/2014/main" id="{DC1E0A64-0BA7-36B8-BAA4-A1A0A6DA1318}"/>
                  </a:ext>
                </a:extLst>
              </p:cNvPr>
              <p:cNvSpPr/>
              <p:nvPr/>
            </p:nvSpPr>
            <p:spPr>
              <a:xfrm>
                <a:off x="5689322" y="3476696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Ellipse 55">
                <a:extLst>
                  <a:ext uri="{FF2B5EF4-FFF2-40B4-BE49-F238E27FC236}">
                    <a16:creationId xmlns:a16="http://schemas.microsoft.com/office/drawing/2014/main" id="{9ED22CCD-DBE0-AC05-A86E-36EF249324E2}"/>
                  </a:ext>
                </a:extLst>
              </p:cNvPr>
              <p:cNvSpPr/>
              <p:nvPr/>
            </p:nvSpPr>
            <p:spPr>
              <a:xfrm>
                <a:off x="6253969" y="3065815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" name="Ellipse 56">
                <a:extLst>
                  <a:ext uri="{FF2B5EF4-FFF2-40B4-BE49-F238E27FC236}">
                    <a16:creationId xmlns:a16="http://schemas.microsoft.com/office/drawing/2014/main" id="{3B1B7C51-9DD4-A9BF-9D76-1BC678C61D77}"/>
                  </a:ext>
                </a:extLst>
              </p:cNvPr>
              <p:cNvSpPr/>
              <p:nvPr/>
            </p:nvSpPr>
            <p:spPr>
              <a:xfrm>
                <a:off x="6606374" y="2903697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Ellipse 57">
                <a:extLst>
                  <a:ext uri="{FF2B5EF4-FFF2-40B4-BE49-F238E27FC236}">
                    <a16:creationId xmlns:a16="http://schemas.microsoft.com/office/drawing/2014/main" id="{252597EF-FC6E-92B7-5864-43541BAF1C61}"/>
                  </a:ext>
                </a:extLst>
              </p:cNvPr>
              <p:cNvSpPr/>
              <p:nvPr/>
            </p:nvSpPr>
            <p:spPr>
              <a:xfrm>
                <a:off x="5307515" y="3070707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" name="Ellipse 58">
                <a:extLst>
                  <a:ext uri="{FF2B5EF4-FFF2-40B4-BE49-F238E27FC236}">
                    <a16:creationId xmlns:a16="http://schemas.microsoft.com/office/drawing/2014/main" id="{F0DB2E55-BD5C-18B6-1E68-4CA2B569F49C}"/>
                  </a:ext>
                </a:extLst>
              </p:cNvPr>
              <p:cNvSpPr/>
              <p:nvPr/>
            </p:nvSpPr>
            <p:spPr>
              <a:xfrm>
                <a:off x="6310896" y="3987129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Ellipse 59">
                <a:extLst>
                  <a:ext uri="{FF2B5EF4-FFF2-40B4-BE49-F238E27FC236}">
                    <a16:creationId xmlns:a16="http://schemas.microsoft.com/office/drawing/2014/main" id="{7D593DD6-7632-EDC6-3E37-1BD1F9B65B1A}"/>
                  </a:ext>
                </a:extLst>
              </p:cNvPr>
              <p:cNvSpPr/>
              <p:nvPr/>
            </p:nvSpPr>
            <p:spPr>
              <a:xfrm>
                <a:off x="6069564" y="3576058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" name="Ellipse 60">
                <a:extLst>
                  <a:ext uri="{FF2B5EF4-FFF2-40B4-BE49-F238E27FC236}">
                    <a16:creationId xmlns:a16="http://schemas.microsoft.com/office/drawing/2014/main" id="{CADD6BB6-D52A-CAB3-9F8F-35E9906B619C}"/>
                  </a:ext>
                </a:extLst>
              </p:cNvPr>
              <p:cNvSpPr/>
              <p:nvPr/>
            </p:nvSpPr>
            <p:spPr>
              <a:xfrm>
                <a:off x="5426066" y="3666058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Ellipse 61">
                <a:extLst>
                  <a:ext uri="{FF2B5EF4-FFF2-40B4-BE49-F238E27FC236}">
                    <a16:creationId xmlns:a16="http://schemas.microsoft.com/office/drawing/2014/main" id="{C8BB35BC-209C-11BF-F703-3E771B43DFE4}"/>
                  </a:ext>
                </a:extLst>
              </p:cNvPr>
              <p:cNvSpPr/>
              <p:nvPr/>
            </p:nvSpPr>
            <p:spPr>
              <a:xfrm>
                <a:off x="5916000" y="2625553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" name="Ellipse 62">
                <a:extLst>
                  <a:ext uri="{FF2B5EF4-FFF2-40B4-BE49-F238E27FC236}">
                    <a16:creationId xmlns:a16="http://schemas.microsoft.com/office/drawing/2014/main" id="{679D241C-AC71-22CD-1E94-A0051CF6EAEA}"/>
                  </a:ext>
                </a:extLst>
              </p:cNvPr>
              <p:cNvSpPr/>
              <p:nvPr/>
            </p:nvSpPr>
            <p:spPr>
              <a:xfrm>
                <a:off x="5831955" y="3163365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66" name="L-Schale">
              <a:extLst>
                <a:ext uri="{FF2B5EF4-FFF2-40B4-BE49-F238E27FC236}">
                  <a16:creationId xmlns:a16="http://schemas.microsoft.com/office/drawing/2014/main" id="{8C922B49-9CB4-FAB6-A1E8-0919BF87E388}"/>
                </a:ext>
              </a:extLst>
            </p:cNvPr>
            <p:cNvSpPr/>
            <p:nvPr/>
          </p:nvSpPr>
          <p:spPr>
            <a:xfrm>
              <a:off x="4116000" y="1449000"/>
              <a:ext cx="3960000" cy="3960000"/>
            </a:xfrm>
            <a:prstGeom prst="ellipse">
              <a:avLst/>
            </a:pr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noFill/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96" name="Gruppieren 95">
              <a:extLst>
                <a:ext uri="{FF2B5EF4-FFF2-40B4-BE49-F238E27FC236}">
                  <a16:creationId xmlns:a16="http://schemas.microsoft.com/office/drawing/2014/main" id="{F5F62101-4B4B-EB53-906A-F937C4C925A3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97" name="Ellipse 96">
                <a:extLst>
                  <a:ext uri="{FF2B5EF4-FFF2-40B4-BE49-F238E27FC236}">
                    <a16:creationId xmlns:a16="http://schemas.microsoft.com/office/drawing/2014/main" id="{8A435A59-414D-3479-3ADE-DEBBCCC287E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" name="Minuszeichen 97">
                <a:extLst>
                  <a:ext uri="{FF2B5EF4-FFF2-40B4-BE49-F238E27FC236}">
                    <a16:creationId xmlns:a16="http://schemas.microsoft.com/office/drawing/2014/main" id="{5F111672-D952-4EC2-67A0-FB2415BA61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9" name="Gruppieren 98">
              <a:extLst>
                <a:ext uri="{FF2B5EF4-FFF2-40B4-BE49-F238E27FC236}">
                  <a16:creationId xmlns:a16="http://schemas.microsoft.com/office/drawing/2014/main" id="{60F4B99C-DB20-2390-DA30-6062C14C4034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00" name="Ellipse 99">
                <a:extLst>
                  <a:ext uri="{FF2B5EF4-FFF2-40B4-BE49-F238E27FC236}">
                    <a16:creationId xmlns:a16="http://schemas.microsoft.com/office/drawing/2014/main" id="{8D6829E9-C4B6-CCD2-A607-80896E8FEE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Minuszeichen 100">
                <a:extLst>
                  <a:ext uri="{FF2B5EF4-FFF2-40B4-BE49-F238E27FC236}">
                    <a16:creationId xmlns:a16="http://schemas.microsoft.com/office/drawing/2014/main" id="{5AE2389A-96E1-F5A3-3DAA-91B349698C8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2" name="Gruppieren 101">
              <a:extLst>
                <a:ext uri="{FF2B5EF4-FFF2-40B4-BE49-F238E27FC236}">
                  <a16:creationId xmlns:a16="http://schemas.microsoft.com/office/drawing/2014/main" id="{EEB6EE25-AB89-0C9D-1D24-A0BB54D93EE2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03" name="Ellipse 102">
                <a:extLst>
                  <a:ext uri="{FF2B5EF4-FFF2-40B4-BE49-F238E27FC236}">
                    <a16:creationId xmlns:a16="http://schemas.microsoft.com/office/drawing/2014/main" id="{9B07C26C-8579-0E63-330E-6713438A4C7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" name="Minuszeichen 103">
                <a:extLst>
                  <a:ext uri="{FF2B5EF4-FFF2-40B4-BE49-F238E27FC236}">
                    <a16:creationId xmlns:a16="http://schemas.microsoft.com/office/drawing/2014/main" id="{AB6E1BAC-5A33-F2EF-D0BB-6155EE4CED1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5" name="Gruppieren 104">
              <a:extLst>
                <a:ext uri="{FF2B5EF4-FFF2-40B4-BE49-F238E27FC236}">
                  <a16:creationId xmlns:a16="http://schemas.microsoft.com/office/drawing/2014/main" id="{7B813B13-CE49-8F45-E212-471AC325127D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06" name="Ellipse 105">
                <a:extLst>
                  <a:ext uri="{FF2B5EF4-FFF2-40B4-BE49-F238E27FC236}">
                    <a16:creationId xmlns:a16="http://schemas.microsoft.com/office/drawing/2014/main" id="{3A6E0133-F2AB-F4C1-A13E-AA196FBCE6E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7" name="Minuszeichen 106">
                <a:extLst>
                  <a:ext uri="{FF2B5EF4-FFF2-40B4-BE49-F238E27FC236}">
                    <a16:creationId xmlns:a16="http://schemas.microsoft.com/office/drawing/2014/main" id="{650E424A-C459-F8BB-D9CA-B271CC3A6AB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8" name="Gruppieren 107">
              <a:extLst>
                <a:ext uri="{FF2B5EF4-FFF2-40B4-BE49-F238E27FC236}">
                  <a16:creationId xmlns:a16="http://schemas.microsoft.com/office/drawing/2014/main" id="{C75EDDE1-4EE5-1717-4E47-9A355FE8B1BC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09" name="Ellipse 108">
                <a:extLst>
                  <a:ext uri="{FF2B5EF4-FFF2-40B4-BE49-F238E27FC236}">
                    <a16:creationId xmlns:a16="http://schemas.microsoft.com/office/drawing/2014/main" id="{4AF405FE-FBCC-E850-28E1-4BC1AA9967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0" name="Minuszeichen 109">
                <a:extLst>
                  <a:ext uri="{FF2B5EF4-FFF2-40B4-BE49-F238E27FC236}">
                    <a16:creationId xmlns:a16="http://schemas.microsoft.com/office/drawing/2014/main" id="{B7E5CF47-EF09-A7C2-98DB-9AD13106520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1" name="Gruppieren 110">
              <a:extLst>
                <a:ext uri="{FF2B5EF4-FFF2-40B4-BE49-F238E27FC236}">
                  <a16:creationId xmlns:a16="http://schemas.microsoft.com/office/drawing/2014/main" id="{6399D6EA-1469-EBF7-F778-3BA5E3E99281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12" name="Ellipse 111">
                <a:extLst>
                  <a:ext uri="{FF2B5EF4-FFF2-40B4-BE49-F238E27FC236}">
                    <a16:creationId xmlns:a16="http://schemas.microsoft.com/office/drawing/2014/main" id="{55DCFDD3-A63E-2537-F737-3B27DB231C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" name="Minuszeichen 112">
                <a:extLst>
                  <a:ext uri="{FF2B5EF4-FFF2-40B4-BE49-F238E27FC236}">
                    <a16:creationId xmlns:a16="http://schemas.microsoft.com/office/drawing/2014/main" id="{E645FF2A-16DA-79D2-7EBA-7D8112A875E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4" name="Gruppieren 113">
              <a:extLst>
                <a:ext uri="{FF2B5EF4-FFF2-40B4-BE49-F238E27FC236}">
                  <a16:creationId xmlns:a16="http://schemas.microsoft.com/office/drawing/2014/main" id="{2C06E0FB-5D19-CCD8-4D93-D7F71F078844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15" name="Ellipse 114">
                <a:extLst>
                  <a:ext uri="{FF2B5EF4-FFF2-40B4-BE49-F238E27FC236}">
                    <a16:creationId xmlns:a16="http://schemas.microsoft.com/office/drawing/2014/main" id="{A3AED3C9-AA1D-BFD6-3E6D-18380BF413D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6" name="Minuszeichen 115">
                <a:extLst>
                  <a:ext uri="{FF2B5EF4-FFF2-40B4-BE49-F238E27FC236}">
                    <a16:creationId xmlns:a16="http://schemas.microsoft.com/office/drawing/2014/main" id="{8AEE981E-9F83-BCDB-D11A-0BF355FEB2E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7" name="Gruppieren 116">
              <a:extLst>
                <a:ext uri="{FF2B5EF4-FFF2-40B4-BE49-F238E27FC236}">
                  <a16:creationId xmlns:a16="http://schemas.microsoft.com/office/drawing/2014/main" id="{2C06011E-3B23-854E-04F5-CF8C8BC28757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18" name="Ellipse 117">
                <a:extLst>
                  <a:ext uri="{FF2B5EF4-FFF2-40B4-BE49-F238E27FC236}">
                    <a16:creationId xmlns:a16="http://schemas.microsoft.com/office/drawing/2014/main" id="{3B425D94-1482-26FE-4BCA-C42076345A3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9" name="Minuszeichen 118">
                <a:extLst>
                  <a:ext uri="{FF2B5EF4-FFF2-40B4-BE49-F238E27FC236}">
                    <a16:creationId xmlns:a16="http://schemas.microsoft.com/office/drawing/2014/main" id="{226EDACA-C533-B3C8-5035-BC2C8347499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ruppieren 6">
              <a:extLst>
                <a:ext uri="{FF2B5EF4-FFF2-40B4-BE49-F238E27FC236}">
                  <a16:creationId xmlns:a16="http://schemas.microsoft.com/office/drawing/2014/main" id="{CBBAB20A-D934-5A7D-155A-0B3CB471E41A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" name="Ellipse 7">
                <a:extLst>
                  <a:ext uri="{FF2B5EF4-FFF2-40B4-BE49-F238E27FC236}">
                    <a16:creationId xmlns:a16="http://schemas.microsoft.com/office/drawing/2014/main" id="{32E1A8C1-3BF5-D683-007B-21FD0571F8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" name="Minuszeichen 8">
                <a:extLst>
                  <a:ext uri="{FF2B5EF4-FFF2-40B4-BE49-F238E27FC236}">
                    <a16:creationId xmlns:a16="http://schemas.microsoft.com/office/drawing/2014/main" id="{D81A823C-023A-6AE3-6158-B15D287AD90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ruppieren 12">
              <a:extLst>
                <a:ext uri="{FF2B5EF4-FFF2-40B4-BE49-F238E27FC236}">
                  <a16:creationId xmlns:a16="http://schemas.microsoft.com/office/drawing/2014/main" id="{005CCFF8-D06F-77F8-FFE1-596754EDB8B9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4" name="Ellipse 13">
                <a:extLst>
                  <a:ext uri="{FF2B5EF4-FFF2-40B4-BE49-F238E27FC236}">
                    <a16:creationId xmlns:a16="http://schemas.microsoft.com/office/drawing/2014/main" id="{4AB040B0-AE27-12A8-7B1E-5981C97419F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" name="Minuszeichen 50">
                <a:extLst>
                  <a:ext uri="{FF2B5EF4-FFF2-40B4-BE49-F238E27FC236}">
                    <a16:creationId xmlns:a16="http://schemas.microsoft.com/office/drawing/2014/main" id="{A1843271-85A5-018B-E8F9-04B01108D31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76" name="Atomkern">
            <a:extLst>
              <a:ext uri="{FF2B5EF4-FFF2-40B4-BE49-F238E27FC236}">
                <a16:creationId xmlns:a16="http://schemas.microsoft.com/office/drawing/2014/main" id="{466F3288-DB19-231D-57FE-6E9CF2645C40}"/>
              </a:ext>
            </a:extLst>
          </p:cNvPr>
          <p:cNvSpPr/>
          <p:nvPr/>
        </p:nvSpPr>
        <p:spPr>
          <a:xfrm>
            <a:off x="3087000" y="1086750"/>
            <a:ext cx="2970000" cy="297000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0" name="Additionszeichen 279">
            <a:extLst>
              <a:ext uri="{FF2B5EF4-FFF2-40B4-BE49-F238E27FC236}">
                <a16:creationId xmlns:a16="http://schemas.microsoft.com/office/drawing/2014/main" id="{1EF9CB24-59DC-B501-2C01-AEB7B275D8AA}"/>
              </a:ext>
            </a:extLst>
          </p:cNvPr>
          <p:cNvSpPr/>
          <p:nvPr/>
        </p:nvSpPr>
        <p:spPr>
          <a:xfrm>
            <a:off x="3872841" y="1903324"/>
            <a:ext cx="1398320" cy="1336853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Textfeld 11">
            <a:extLst>
              <a:ext uri="{FF2B5EF4-FFF2-40B4-BE49-F238E27FC236}">
                <a16:creationId xmlns:a16="http://schemas.microsoft.com/office/drawing/2014/main" id="{5EC71BC6-83C4-6C2B-7306-428304112734}"/>
              </a:ext>
            </a:extLst>
          </p:cNvPr>
          <p:cNvSpPr txBox="1"/>
          <p:nvPr/>
        </p:nvSpPr>
        <p:spPr>
          <a:xfrm>
            <a:off x="-2369" y="4897279"/>
            <a:ext cx="459393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Beispiel erstellt von Noemi Hagen</a:t>
            </a:r>
          </a:p>
        </p:txBody>
      </p:sp>
    </p:spTree>
    <p:extLst>
      <p:ext uri="{BB962C8B-B14F-4D97-AF65-F5344CB8AC3E}">
        <p14:creationId xmlns:p14="http://schemas.microsoft.com/office/powerpoint/2010/main" val="23747712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Content="1"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2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6" grpId="0" animBg="1"/>
      <p:bldP spid="280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feld 9">
            <a:extLst>
              <a:ext uri="{FF2B5EF4-FFF2-40B4-BE49-F238E27FC236}">
                <a16:creationId xmlns:a16="http://schemas.microsoft.com/office/drawing/2014/main" id="{0022AA2E-3130-BF6C-E941-23A2A881DC32}"/>
              </a:ext>
            </a:extLst>
          </p:cNvPr>
          <p:cNvSpPr txBox="1"/>
          <p:nvPr/>
        </p:nvSpPr>
        <p:spPr>
          <a:xfrm>
            <a:off x="6394800" y="1467019"/>
            <a:ext cx="2114551" cy="2308324"/>
          </a:xfrm>
          <a:prstGeom prst="rect">
            <a:avLst/>
          </a:prstGeom>
          <a:solidFill>
            <a:schemeClr val="bg1"/>
          </a:solidFill>
        </p:spPr>
        <p:txBody>
          <a:bodyPr wrap="square" rtlCol="0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fertiger, funktionaler Schrank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DB376E92-5693-9B58-6CF7-3A13A240B175}"/>
              </a:ext>
            </a:extLst>
          </p:cNvPr>
          <p:cNvSpPr txBox="1"/>
          <p:nvPr/>
        </p:nvSpPr>
        <p:spPr>
          <a:xfrm>
            <a:off x="3699003" y="2088633"/>
            <a:ext cx="174599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Aufbauanleitung</a:t>
            </a: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A2031493-CEB3-421E-A0F7-71AF2E88FA6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3481700" cy="490900"/>
          </a:xfrm>
        </p:spPr>
        <p:txBody>
          <a:bodyPr/>
          <a:lstStyle/>
          <a:p>
            <a:r>
              <a:rPr lang="de-DE" dirty="0"/>
              <a:t>Beispiel: Möbel aufbauen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23E4D03E-EE49-1FAF-DE9F-5E119CB4FA93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25" name="Textfeld 24">
            <a:extLst>
              <a:ext uri="{FF2B5EF4-FFF2-40B4-BE49-F238E27FC236}">
                <a16:creationId xmlns:a16="http://schemas.microsoft.com/office/drawing/2014/main" id="{D3FE50A8-768B-D684-8B20-A0B8E3AA3831}"/>
              </a:ext>
            </a:extLst>
          </p:cNvPr>
          <p:cNvSpPr txBox="1"/>
          <p:nvPr/>
        </p:nvSpPr>
        <p:spPr>
          <a:xfrm>
            <a:off x="634648" y="1257637"/>
            <a:ext cx="1645002" cy="20313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Einzelteile, wie: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Bretter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Schrauben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Schienen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Dübel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Griffe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…</a:t>
            </a:r>
          </a:p>
        </p:txBody>
      </p:sp>
      <p:sp>
        <p:nvSpPr>
          <p:cNvPr id="26" name="Textfeld 25">
            <a:extLst>
              <a:ext uri="{FF2B5EF4-FFF2-40B4-BE49-F238E27FC236}">
                <a16:creationId xmlns:a16="http://schemas.microsoft.com/office/drawing/2014/main" id="{B36F9125-2A83-878E-7E2A-6D8519011BDC}"/>
              </a:ext>
            </a:extLst>
          </p:cNvPr>
          <p:cNvSpPr txBox="1"/>
          <p:nvPr/>
        </p:nvSpPr>
        <p:spPr>
          <a:xfrm>
            <a:off x="2901947" y="2088633"/>
            <a:ext cx="3340099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Modelle im Unterricht</a:t>
            </a:r>
          </a:p>
        </p:txBody>
      </p:sp>
      <p:sp>
        <p:nvSpPr>
          <p:cNvPr id="27" name="Textfeld 26">
            <a:extLst>
              <a:ext uri="{FF2B5EF4-FFF2-40B4-BE49-F238E27FC236}">
                <a16:creationId xmlns:a16="http://schemas.microsoft.com/office/drawing/2014/main" id="{4F27A390-DB1D-58CB-53B2-138F57ACC7DA}"/>
              </a:ext>
            </a:extLst>
          </p:cNvPr>
          <p:cNvSpPr txBox="1"/>
          <p:nvPr/>
        </p:nvSpPr>
        <p:spPr>
          <a:xfrm>
            <a:off x="6394800" y="1829218"/>
            <a:ext cx="2267305" cy="1477328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anwendungsbereites Wissen und Können auf verschiedenen Repräsentations-ebenen</a:t>
            </a:r>
          </a:p>
        </p:txBody>
      </p:sp>
      <p:sp>
        <p:nvSpPr>
          <p:cNvPr id="4" name="Titel 1">
            <a:extLst>
              <a:ext uri="{FF2B5EF4-FFF2-40B4-BE49-F238E27FC236}">
                <a16:creationId xmlns:a16="http://schemas.microsoft.com/office/drawing/2014/main" id="{F668BEA0-B213-4AE2-F65B-BA84E2F6244E}"/>
              </a:ext>
            </a:extLst>
          </p:cNvPr>
          <p:cNvSpPr txBox="1">
            <a:spLocks/>
          </p:cNvSpPr>
          <p:nvPr/>
        </p:nvSpPr>
        <p:spPr>
          <a:xfrm>
            <a:off x="467999" y="360000"/>
            <a:ext cx="7748722" cy="490900"/>
          </a:xfrm>
          <a:prstGeom prst="rect">
            <a:avLst/>
          </a:prstGeom>
          <a:solidFill>
            <a:schemeClr val="bg1"/>
          </a:solidFill>
        </p:spPr>
        <p:txBody>
          <a:bodyPr vert="horz" lIns="91440" tIns="45720" rIns="91440" bIns="45720" rtlCol="0" anchor="b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Anwendung auf den Chemieunterricht</a:t>
            </a:r>
          </a:p>
        </p:txBody>
      </p:sp>
      <p:sp>
        <p:nvSpPr>
          <p:cNvPr id="14" name="Pfeil nach rechts 13">
            <a:extLst>
              <a:ext uri="{FF2B5EF4-FFF2-40B4-BE49-F238E27FC236}">
                <a16:creationId xmlns:a16="http://schemas.microsoft.com/office/drawing/2014/main" id="{D29A239C-EDBC-62B2-7423-CB938993E19C}"/>
              </a:ext>
            </a:extLst>
          </p:cNvPr>
          <p:cNvSpPr/>
          <p:nvPr/>
        </p:nvSpPr>
        <p:spPr>
          <a:xfrm>
            <a:off x="2901946" y="2273299"/>
            <a:ext cx="3340100" cy="596900"/>
          </a:xfrm>
          <a:prstGeom prst="rightArrow">
            <a:avLst/>
          </a:prstGeom>
          <a:solidFill>
            <a:srgbClr val="0080B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43FCEE86-1583-243C-D716-F22C0D9C989A}"/>
              </a:ext>
            </a:extLst>
          </p:cNvPr>
          <p:cNvSpPr txBox="1"/>
          <p:nvPr/>
        </p:nvSpPr>
        <p:spPr>
          <a:xfrm>
            <a:off x="94089" y="1140590"/>
            <a:ext cx="2726119" cy="286232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Aufbau der Atome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Eigenschaften von Stoffen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Ablauf chemischer Reaktionen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Aggregatzustände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chemische Symbole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…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6CDE089A-4A72-BAA9-D4BE-650D3817407D}"/>
              </a:ext>
            </a:extLst>
          </p:cNvPr>
          <p:cNvSpPr txBox="1"/>
          <p:nvPr/>
        </p:nvSpPr>
        <p:spPr>
          <a:xfrm>
            <a:off x="94089" y="1140588"/>
            <a:ext cx="2726119" cy="92333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Einzelne abstrakte Inhalte des Chemieunterrichts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53530807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27" grpId="0" animBg="1"/>
      <p:bldP spid="4" grpId="0" animBg="1"/>
      <p:bldP spid="5" grpId="0" animBg="1"/>
      <p:bldP spid="3" grpId="0" animBg="1"/>
    </p:bld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750DBE8-3984-AFDF-BE49-96CF5AE505A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eck 1">
            <a:extLst>
              <a:ext uri="{FF2B5EF4-FFF2-40B4-BE49-F238E27FC236}">
                <a16:creationId xmlns:a16="http://schemas.microsoft.com/office/drawing/2014/main" id="{A3C4E80E-8915-E998-4A4A-F4E76F022856}"/>
              </a:ext>
            </a:extLst>
          </p:cNvPr>
          <p:cNvSpPr/>
          <p:nvPr/>
        </p:nvSpPr>
        <p:spPr>
          <a:xfrm>
            <a:off x="-394544" y="-133009"/>
            <a:ext cx="9929813" cy="574357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Atomkern">
            <a:extLst>
              <a:ext uri="{FF2B5EF4-FFF2-40B4-BE49-F238E27FC236}">
                <a16:creationId xmlns:a16="http://schemas.microsoft.com/office/drawing/2014/main" id="{7607272A-97E5-2845-A673-927938EA7273}"/>
              </a:ext>
            </a:extLst>
          </p:cNvPr>
          <p:cNvSpPr/>
          <p:nvPr/>
        </p:nvSpPr>
        <p:spPr>
          <a:xfrm>
            <a:off x="3659333" y="2096312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Additionszeichen 11">
            <a:extLst>
              <a:ext uri="{FF2B5EF4-FFF2-40B4-BE49-F238E27FC236}">
                <a16:creationId xmlns:a16="http://schemas.microsoft.com/office/drawing/2014/main" id="{D5E59F1A-DBE6-D2D6-E4CA-765333051D1C}"/>
              </a:ext>
            </a:extLst>
          </p:cNvPr>
          <p:cNvSpPr/>
          <p:nvPr/>
        </p:nvSpPr>
        <p:spPr>
          <a:xfrm>
            <a:off x="3767041" y="2204020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" name="M-Schale">
            <a:extLst>
              <a:ext uri="{FF2B5EF4-FFF2-40B4-BE49-F238E27FC236}">
                <a16:creationId xmlns:a16="http://schemas.microsoft.com/office/drawing/2014/main" id="{E6A44303-4224-0323-2C2F-FF35C1730F92}"/>
              </a:ext>
            </a:extLst>
          </p:cNvPr>
          <p:cNvSpPr/>
          <p:nvPr/>
        </p:nvSpPr>
        <p:spPr>
          <a:xfrm>
            <a:off x="3444327" y="1880896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6" name="Atomkern">
            <a:extLst>
              <a:ext uri="{FF2B5EF4-FFF2-40B4-BE49-F238E27FC236}">
                <a16:creationId xmlns:a16="http://schemas.microsoft.com/office/drawing/2014/main" id="{0AED15FC-B741-EDDA-0751-74503110F8F9}"/>
              </a:ext>
            </a:extLst>
          </p:cNvPr>
          <p:cNvSpPr/>
          <p:nvPr/>
        </p:nvSpPr>
        <p:spPr>
          <a:xfrm>
            <a:off x="2312576" y="2092150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7" name="Additionszeichen 76">
            <a:extLst>
              <a:ext uri="{FF2B5EF4-FFF2-40B4-BE49-F238E27FC236}">
                <a16:creationId xmlns:a16="http://schemas.microsoft.com/office/drawing/2014/main" id="{F831891C-FDB2-64A7-7CCB-43C76D75376A}"/>
              </a:ext>
            </a:extLst>
          </p:cNvPr>
          <p:cNvSpPr/>
          <p:nvPr/>
        </p:nvSpPr>
        <p:spPr>
          <a:xfrm>
            <a:off x="2420284" y="2199858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M-Schale">
            <a:extLst>
              <a:ext uri="{FF2B5EF4-FFF2-40B4-BE49-F238E27FC236}">
                <a16:creationId xmlns:a16="http://schemas.microsoft.com/office/drawing/2014/main" id="{47C2555A-63FA-A762-8704-ABC79D6EE78A}"/>
              </a:ext>
            </a:extLst>
          </p:cNvPr>
          <p:cNvSpPr/>
          <p:nvPr/>
        </p:nvSpPr>
        <p:spPr>
          <a:xfrm>
            <a:off x="2097570" y="1876734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Atomkern">
            <a:extLst>
              <a:ext uri="{FF2B5EF4-FFF2-40B4-BE49-F238E27FC236}">
                <a16:creationId xmlns:a16="http://schemas.microsoft.com/office/drawing/2014/main" id="{413AA70B-E78E-938C-9EE3-FCD8B7AAFA01}"/>
              </a:ext>
            </a:extLst>
          </p:cNvPr>
          <p:cNvSpPr/>
          <p:nvPr/>
        </p:nvSpPr>
        <p:spPr>
          <a:xfrm>
            <a:off x="965819" y="2087989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Additionszeichen 86">
            <a:extLst>
              <a:ext uri="{FF2B5EF4-FFF2-40B4-BE49-F238E27FC236}">
                <a16:creationId xmlns:a16="http://schemas.microsoft.com/office/drawing/2014/main" id="{E89B56D9-1E2A-CDB6-F6A4-3CD5EC4DD7ED}"/>
              </a:ext>
            </a:extLst>
          </p:cNvPr>
          <p:cNvSpPr/>
          <p:nvPr/>
        </p:nvSpPr>
        <p:spPr>
          <a:xfrm>
            <a:off x="1073527" y="2195696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M-Schale">
            <a:extLst>
              <a:ext uri="{FF2B5EF4-FFF2-40B4-BE49-F238E27FC236}">
                <a16:creationId xmlns:a16="http://schemas.microsoft.com/office/drawing/2014/main" id="{18691B07-3D7A-C8E6-B08F-1A7DDBD4ED7A}"/>
              </a:ext>
            </a:extLst>
          </p:cNvPr>
          <p:cNvSpPr/>
          <p:nvPr/>
        </p:nvSpPr>
        <p:spPr>
          <a:xfrm>
            <a:off x="750813" y="187257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4" name="Atomkern">
            <a:extLst>
              <a:ext uri="{FF2B5EF4-FFF2-40B4-BE49-F238E27FC236}">
                <a16:creationId xmlns:a16="http://schemas.microsoft.com/office/drawing/2014/main" id="{1C1C0126-D89A-906A-9264-9BECAA2F9F24}"/>
              </a:ext>
            </a:extLst>
          </p:cNvPr>
          <p:cNvSpPr/>
          <p:nvPr/>
        </p:nvSpPr>
        <p:spPr>
          <a:xfrm>
            <a:off x="-380938" y="2083827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5" name="Additionszeichen 124">
            <a:extLst>
              <a:ext uri="{FF2B5EF4-FFF2-40B4-BE49-F238E27FC236}">
                <a16:creationId xmlns:a16="http://schemas.microsoft.com/office/drawing/2014/main" id="{88ABB6F3-1950-1FFD-93C3-2271AF96C4D7}"/>
              </a:ext>
            </a:extLst>
          </p:cNvPr>
          <p:cNvSpPr/>
          <p:nvPr/>
        </p:nvSpPr>
        <p:spPr>
          <a:xfrm>
            <a:off x="-273230" y="2191534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6" name="M-Schale">
            <a:extLst>
              <a:ext uri="{FF2B5EF4-FFF2-40B4-BE49-F238E27FC236}">
                <a16:creationId xmlns:a16="http://schemas.microsoft.com/office/drawing/2014/main" id="{724E11CD-72FD-BCC2-9957-8D8F39B61ADF}"/>
              </a:ext>
            </a:extLst>
          </p:cNvPr>
          <p:cNvSpPr/>
          <p:nvPr/>
        </p:nvSpPr>
        <p:spPr>
          <a:xfrm>
            <a:off x="-595944" y="1868411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32" name="Atomkern">
            <a:extLst>
              <a:ext uri="{FF2B5EF4-FFF2-40B4-BE49-F238E27FC236}">
                <a16:creationId xmlns:a16="http://schemas.microsoft.com/office/drawing/2014/main" id="{3165042A-187C-3791-32B2-CDBFF8A446B9}"/>
              </a:ext>
            </a:extLst>
          </p:cNvPr>
          <p:cNvSpPr/>
          <p:nvPr/>
        </p:nvSpPr>
        <p:spPr>
          <a:xfrm>
            <a:off x="5006090" y="2079665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33" name="Additionszeichen 4832">
            <a:extLst>
              <a:ext uri="{FF2B5EF4-FFF2-40B4-BE49-F238E27FC236}">
                <a16:creationId xmlns:a16="http://schemas.microsoft.com/office/drawing/2014/main" id="{DF8557D1-15BD-1158-7F2C-1F5171BF1BB8}"/>
              </a:ext>
            </a:extLst>
          </p:cNvPr>
          <p:cNvSpPr/>
          <p:nvPr/>
        </p:nvSpPr>
        <p:spPr>
          <a:xfrm>
            <a:off x="5113798" y="2187373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34" name="M-Schale">
            <a:extLst>
              <a:ext uri="{FF2B5EF4-FFF2-40B4-BE49-F238E27FC236}">
                <a16:creationId xmlns:a16="http://schemas.microsoft.com/office/drawing/2014/main" id="{BF0F7943-F283-3930-E191-13D2326C02F2}"/>
              </a:ext>
            </a:extLst>
          </p:cNvPr>
          <p:cNvSpPr/>
          <p:nvPr/>
        </p:nvSpPr>
        <p:spPr>
          <a:xfrm>
            <a:off x="4791084" y="1864249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42" name="Atomkern">
            <a:extLst>
              <a:ext uri="{FF2B5EF4-FFF2-40B4-BE49-F238E27FC236}">
                <a16:creationId xmlns:a16="http://schemas.microsoft.com/office/drawing/2014/main" id="{3F74340C-F51C-BB1E-5322-53B0ED1780FB}"/>
              </a:ext>
            </a:extLst>
          </p:cNvPr>
          <p:cNvSpPr/>
          <p:nvPr/>
        </p:nvSpPr>
        <p:spPr>
          <a:xfrm>
            <a:off x="6352847" y="2075503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43" name="Additionszeichen 4842">
            <a:extLst>
              <a:ext uri="{FF2B5EF4-FFF2-40B4-BE49-F238E27FC236}">
                <a16:creationId xmlns:a16="http://schemas.microsoft.com/office/drawing/2014/main" id="{781DD7B5-E869-69D2-FBE1-5D8B18536755}"/>
              </a:ext>
            </a:extLst>
          </p:cNvPr>
          <p:cNvSpPr/>
          <p:nvPr/>
        </p:nvSpPr>
        <p:spPr>
          <a:xfrm>
            <a:off x="6460555" y="2183211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44" name="M-Schale">
            <a:extLst>
              <a:ext uri="{FF2B5EF4-FFF2-40B4-BE49-F238E27FC236}">
                <a16:creationId xmlns:a16="http://schemas.microsoft.com/office/drawing/2014/main" id="{F320B486-5687-2FAC-2C2D-3C8AE71A29D2}"/>
              </a:ext>
            </a:extLst>
          </p:cNvPr>
          <p:cNvSpPr/>
          <p:nvPr/>
        </p:nvSpPr>
        <p:spPr>
          <a:xfrm>
            <a:off x="6137841" y="1860087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52" name="Atomkern">
            <a:extLst>
              <a:ext uri="{FF2B5EF4-FFF2-40B4-BE49-F238E27FC236}">
                <a16:creationId xmlns:a16="http://schemas.microsoft.com/office/drawing/2014/main" id="{5C24AF0E-BD7F-4E44-BC78-81EEB0EC3CDC}"/>
              </a:ext>
            </a:extLst>
          </p:cNvPr>
          <p:cNvSpPr/>
          <p:nvPr/>
        </p:nvSpPr>
        <p:spPr>
          <a:xfrm>
            <a:off x="7696908" y="2071342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53" name="Additionszeichen 4852">
            <a:extLst>
              <a:ext uri="{FF2B5EF4-FFF2-40B4-BE49-F238E27FC236}">
                <a16:creationId xmlns:a16="http://schemas.microsoft.com/office/drawing/2014/main" id="{37A1C675-7D27-EE4F-0840-1886EE088E2B}"/>
              </a:ext>
            </a:extLst>
          </p:cNvPr>
          <p:cNvSpPr/>
          <p:nvPr/>
        </p:nvSpPr>
        <p:spPr>
          <a:xfrm>
            <a:off x="7804617" y="2179049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54" name="M-Schale">
            <a:extLst>
              <a:ext uri="{FF2B5EF4-FFF2-40B4-BE49-F238E27FC236}">
                <a16:creationId xmlns:a16="http://schemas.microsoft.com/office/drawing/2014/main" id="{FC2902F1-9169-7BBC-20C8-AB47F04DE7DE}"/>
              </a:ext>
            </a:extLst>
          </p:cNvPr>
          <p:cNvSpPr/>
          <p:nvPr/>
        </p:nvSpPr>
        <p:spPr>
          <a:xfrm>
            <a:off x="7481902" y="1855926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62" name="Atomkern">
            <a:extLst>
              <a:ext uri="{FF2B5EF4-FFF2-40B4-BE49-F238E27FC236}">
                <a16:creationId xmlns:a16="http://schemas.microsoft.com/office/drawing/2014/main" id="{FCAD52A0-E491-F6D8-D823-DD1D9A1AB1A4}"/>
              </a:ext>
            </a:extLst>
          </p:cNvPr>
          <p:cNvSpPr/>
          <p:nvPr/>
        </p:nvSpPr>
        <p:spPr>
          <a:xfrm>
            <a:off x="260860" y="847099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63" name="Additionszeichen 4862">
            <a:extLst>
              <a:ext uri="{FF2B5EF4-FFF2-40B4-BE49-F238E27FC236}">
                <a16:creationId xmlns:a16="http://schemas.microsoft.com/office/drawing/2014/main" id="{0580F6D0-B0BC-5C94-355F-64F76CC917FA}"/>
              </a:ext>
            </a:extLst>
          </p:cNvPr>
          <p:cNvSpPr/>
          <p:nvPr/>
        </p:nvSpPr>
        <p:spPr>
          <a:xfrm>
            <a:off x="368569" y="954807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04" name="M-Schale">
            <a:extLst>
              <a:ext uri="{FF2B5EF4-FFF2-40B4-BE49-F238E27FC236}">
                <a16:creationId xmlns:a16="http://schemas.microsoft.com/office/drawing/2014/main" id="{E614611E-183F-C2C9-8956-4F82B0508A9C}"/>
              </a:ext>
            </a:extLst>
          </p:cNvPr>
          <p:cNvSpPr/>
          <p:nvPr/>
        </p:nvSpPr>
        <p:spPr>
          <a:xfrm>
            <a:off x="45854" y="63168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05" name="Gruppieren 704">
            <a:extLst>
              <a:ext uri="{FF2B5EF4-FFF2-40B4-BE49-F238E27FC236}">
                <a16:creationId xmlns:a16="http://schemas.microsoft.com/office/drawing/2014/main" id="{F9FDB0E1-803A-84CF-E26D-0ECF02F6B063}"/>
              </a:ext>
            </a:extLst>
          </p:cNvPr>
          <p:cNvGrpSpPr/>
          <p:nvPr/>
        </p:nvGrpSpPr>
        <p:grpSpPr>
          <a:xfrm>
            <a:off x="440374" y="532298"/>
            <a:ext cx="215416" cy="215416"/>
            <a:chOff x="5553948" y="410724"/>
            <a:chExt cx="1080000" cy="1080000"/>
          </a:xfrm>
        </p:grpSpPr>
        <p:sp>
          <p:nvSpPr>
            <p:cNvPr id="709" name="Ellipse 708">
              <a:extLst>
                <a:ext uri="{FF2B5EF4-FFF2-40B4-BE49-F238E27FC236}">
                  <a16:creationId xmlns:a16="http://schemas.microsoft.com/office/drawing/2014/main" id="{15807D24-C8BC-4E5B-0E61-2C9369833DFE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0" name="Minuszeichen 709">
              <a:extLst>
                <a:ext uri="{FF2B5EF4-FFF2-40B4-BE49-F238E27FC236}">
                  <a16:creationId xmlns:a16="http://schemas.microsoft.com/office/drawing/2014/main" id="{CC8D4937-6FAA-A38E-F715-A208A13FAD0B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06" name="Gruppieren 705">
            <a:extLst>
              <a:ext uri="{FF2B5EF4-FFF2-40B4-BE49-F238E27FC236}">
                <a16:creationId xmlns:a16="http://schemas.microsoft.com/office/drawing/2014/main" id="{FF4789A0-5953-C4F1-0078-C5111EF5CFE3}"/>
              </a:ext>
            </a:extLst>
          </p:cNvPr>
          <p:cNvGrpSpPr/>
          <p:nvPr/>
        </p:nvGrpSpPr>
        <p:grpSpPr>
          <a:xfrm>
            <a:off x="440374" y="1529250"/>
            <a:ext cx="215416" cy="215416"/>
            <a:chOff x="6003948" y="5865553"/>
            <a:chExt cx="1080000" cy="1080000"/>
          </a:xfrm>
        </p:grpSpPr>
        <p:sp>
          <p:nvSpPr>
            <p:cNvPr id="707" name="Ellipse 706">
              <a:extLst>
                <a:ext uri="{FF2B5EF4-FFF2-40B4-BE49-F238E27FC236}">
                  <a16:creationId xmlns:a16="http://schemas.microsoft.com/office/drawing/2014/main" id="{B57E3669-4677-4CA0-407F-2D219203D55D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8" name="Minuszeichen 707">
              <a:extLst>
                <a:ext uri="{FF2B5EF4-FFF2-40B4-BE49-F238E27FC236}">
                  <a16:creationId xmlns:a16="http://schemas.microsoft.com/office/drawing/2014/main" id="{7D8A7474-60A8-9208-19A1-B94ED468B391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712" name="Atomkern">
            <a:extLst>
              <a:ext uri="{FF2B5EF4-FFF2-40B4-BE49-F238E27FC236}">
                <a16:creationId xmlns:a16="http://schemas.microsoft.com/office/drawing/2014/main" id="{F6316ED2-4030-2949-04AA-4C2880CBB7E4}"/>
              </a:ext>
            </a:extLst>
          </p:cNvPr>
          <p:cNvSpPr/>
          <p:nvPr/>
        </p:nvSpPr>
        <p:spPr>
          <a:xfrm>
            <a:off x="1590446" y="847099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13" name="Additionszeichen 712">
            <a:extLst>
              <a:ext uri="{FF2B5EF4-FFF2-40B4-BE49-F238E27FC236}">
                <a16:creationId xmlns:a16="http://schemas.microsoft.com/office/drawing/2014/main" id="{33ED009B-1053-BD5C-0788-97BC27FBC84E}"/>
              </a:ext>
            </a:extLst>
          </p:cNvPr>
          <p:cNvSpPr/>
          <p:nvPr/>
        </p:nvSpPr>
        <p:spPr>
          <a:xfrm>
            <a:off x="1698155" y="954807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14" name="M-Schale">
            <a:extLst>
              <a:ext uri="{FF2B5EF4-FFF2-40B4-BE49-F238E27FC236}">
                <a16:creationId xmlns:a16="http://schemas.microsoft.com/office/drawing/2014/main" id="{C7EFDE80-AB45-1D47-8A51-5552F7DAC1DC}"/>
              </a:ext>
            </a:extLst>
          </p:cNvPr>
          <p:cNvSpPr/>
          <p:nvPr/>
        </p:nvSpPr>
        <p:spPr>
          <a:xfrm>
            <a:off x="1375440" y="63168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15" name="Gruppieren 714">
            <a:extLst>
              <a:ext uri="{FF2B5EF4-FFF2-40B4-BE49-F238E27FC236}">
                <a16:creationId xmlns:a16="http://schemas.microsoft.com/office/drawing/2014/main" id="{FA4F2F44-7E89-F71A-330F-C8CE15C755AE}"/>
              </a:ext>
            </a:extLst>
          </p:cNvPr>
          <p:cNvGrpSpPr/>
          <p:nvPr/>
        </p:nvGrpSpPr>
        <p:grpSpPr>
          <a:xfrm>
            <a:off x="1769960" y="532298"/>
            <a:ext cx="215416" cy="215416"/>
            <a:chOff x="5553948" y="410724"/>
            <a:chExt cx="1080000" cy="1080000"/>
          </a:xfrm>
        </p:grpSpPr>
        <p:sp>
          <p:nvSpPr>
            <p:cNvPr id="719" name="Ellipse 718">
              <a:extLst>
                <a:ext uri="{FF2B5EF4-FFF2-40B4-BE49-F238E27FC236}">
                  <a16:creationId xmlns:a16="http://schemas.microsoft.com/office/drawing/2014/main" id="{3541DF9C-6026-3828-6745-C6AD4C408D51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0" name="Minuszeichen 719">
              <a:extLst>
                <a:ext uri="{FF2B5EF4-FFF2-40B4-BE49-F238E27FC236}">
                  <a16:creationId xmlns:a16="http://schemas.microsoft.com/office/drawing/2014/main" id="{BB20472F-508F-34CA-79A7-21245786D109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16" name="Gruppieren 715">
            <a:extLst>
              <a:ext uri="{FF2B5EF4-FFF2-40B4-BE49-F238E27FC236}">
                <a16:creationId xmlns:a16="http://schemas.microsoft.com/office/drawing/2014/main" id="{C725B2BB-2449-0ECA-13FA-1F642ED3BE72}"/>
              </a:ext>
            </a:extLst>
          </p:cNvPr>
          <p:cNvGrpSpPr/>
          <p:nvPr/>
        </p:nvGrpSpPr>
        <p:grpSpPr>
          <a:xfrm>
            <a:off x="1769960" y="1529250"/>
            <a:ext cx="215416" cy="215416"/>
            <a:chOff x="6003948" y="5865553"/>
            <a:chExt cx="1080000" cy="1080000"/>
          </a:xfrm>
        </p:grpSpPr>
        <p:sp>
          <p:nvSpPr>
            <p:cNvPr id="717" name="Ellipse 716">
              <a:extLst>
                <a:ext uri="{FF2B5EF4-FFF2-40B4-BE49-F238E27FC236}">
                  <a16:creationId xmlns:a16="http://schemas.microsoft.com/office/drawing/2014/main" id="{30F0E63B-3945-3D4E-FF0D-7D530DB29BC0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8" name="Minuszeichen 717">
              <a:extLst>
                <a:ext uri="{FF2B5EF4-FFF2-40B4-BE49-F238E27FC236}">
                  <a16:creationId xmlns:a16="http://schemas.microsoft.com/office/drawing/2014/main" id="{A7F87FD9-DE28-685C-0859-59DD0502A420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722" name="Atomkern">
            <a:extLst>
              <a:ext uri="{FF2B5EF4-FFF2-40B4-BE49-F238E27FC236}">
                <a16:creationId xmlns:a16="http://schemas.microsoft.com/office/drawing/2014/main" id="{75309DA0-A667-0341-9518-F86F5773ED0D}"/>
              </a:ext>
            </a:extLst>
          </p:cNvPr>
          <p:cNvSpPr/>
          <p:nvPr/>
        </p:nvSpPr>
        <p:spPr>
          <a:xfrm>
            <a:off x="2937203" y="847099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23" name="Additionszeichen 722">
            <a:extLst>
              <a:ext uri="{FF2B5EF4-FFF2-40B4-BE49-F238E27FC236}">
                <a16:creationId xmlns:a16="http://schemas.microsoft.com/office/drawing/2014/main" id="{AD5B8E29-4E29-B68F-A368-2063FE211658}"/>
              </a:ext>
            </a:extLst>
          </p:cNvPr>
          <p:cNvSpPr/>
          <p:nvPr/>
        </p:nvSpPr>
        <p:spPr>
          <a:xfrm>
            <a:off x="3044912" y="954807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24" name="M-Schale">
            <a:extLst>
              <a:ext uri="{FF2B5EF4-FFF2-40B4-BE49-F238E27FC236}">
                <a16:creationId xmlns:a16="http://schemas.microsoft.com/office/drawing/2014/main" id="{EF321197-74B1-2178-7A65-D2744C86C298}"/>
              </a:ext>
            </a:extLst>
          </p:cNvPr>
          <p:cNvSpPr/>
          <p:nvPr/>
        </p:nvSpPr>
        <p:spPr>
          <a:xfrm>
            <a:off x="2722197" y="63168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5" name="Gruppieren 724">
            <a:extLst>
              <a:ext uri="{FF2B5EF4-FFF2-40B4-BE49-F238E27FC236}">
                <a16:creationId xmlns:a16="http://schemas.microsoft.com/office/drawing/2014/main" id="{577F1DB9-F1A4-4211-9CFA-1725D0E6F2D5}"/>
              </a:ext>
            </a:extLst>
          </p:cNvPr>
          <p:cNvGrpSpPr/>
          <p:nvPr/>
        </p:nvGrpSpPr>
        <p:grpSpPr>
          <a:xfrm>
            <a:off x="3116717" y="532298"/>
            <a:ext cx="215416" cy="215416"/>
            <a:chOff x="5553948" y="410724"/>
            <a:chExt cx="1080000" cy="1080000"/>
          </a:xfrm>
        </p:grpSpPr>
        <p:sp>
          <p:nvSpPr>
            <p:cNvPr id="729" name="Ellipse 728">
              <a:extLst>
                <a:ext uri="{FF2B5EF4-FFF2-40B4-BE49-F238E27FC236}">
                  <a16:creationId xmlns:a16="http://schemas.microsoft.com/office/drawing/2014/main" id="{D30BBB8B-AD33-1945-F819-8546511ACCD8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0" name="Minuszeichen 729">
              <a:extLst>
                <a:ext uri="{FF2B5EF4-FFF2-40B4-BE49-F238E27FC236}">
                  <a16:creationId xmlns:a16="http://schemas.microsoft.com/office/drawing/2014/main" id="{60C65CB2-1193-E49A-29C7-00BD43DAB6B3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26" name="Gruppieren 725">
            <a:extLst>
              <a:ext uri="{FF2B5EF4-FFF2-40B4-BE49-F238E27FC236}">
                <a16:creationId xmlns:a16="http://schemas.microsoft.com/office/drawing/2014/main" id="{8FD58A98-94ED-C3A2-437F-5D5CCAFAC64C}"/>
              </a:ext>
            </a:extLst>
          </p:cNvPr>
          <p:cNvGrpSpPr/>
          <p:nvPr/>
        </p:nvGrpSpPr>
        <p:grpSpPr>
          <a:xfrm>
            <a:off x="3116717" y="1529250"/>
            <a:ext cx="215416" cy="215416"/>
            <a:chOff x="6003948" y="5865553"/>
            <a:chExt cx="1080000" cy="1080000"/>
          </a:xfrm>
        </p:grpSpPr>
        <p:sp>
          <p:nvSpPr>
            <p:cNvPr id="727" name="Ellipse 726">
              <a:extLst>
                <a:ext uri="{FF2B5EF4-FFF2-40B4-BE49-F238E27FC236}">
                  <a16:creationId xmlns:a16="http://schemas.microsoft.com/office/drawing/2014/main" id="{D3782A0D-520C-AA8C-D0C3-78838803067D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8" name="Minuszeichen 727">
              <a:extLst>
                <a:ext uri="{FF2B5EF4-FFF2-40B4-BE49-F238E27FC236}">
                  <a16:creationId xmlns:a16="http://schemas.microsoft.com/office/drawing/2014/main" id="{BC66A1A2-DD95-03A1-3111-32CB29A17964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006" name="Atomkern">
            <a:extLst>
              <a:ext uri="{FF2B5EF4-FFF2-40B4-BE49-F238E27FC236}">
                <a16:creationId xmlns:a16="http://schemas.microsoft.com/office/drawing/2014/main" id="{8E83783A-2FBA-00CB-0C6E-67B6666BEC17}"/>
              </a:ext>
            </a:extLst>
          </p:cNvPr>
          <p:cNvSpPr/>
          <p:nvPr/>
        </p:nvSpPr>
        <p:spPr>
          <a:xfrm>
            <a:off x="4283142" y="852585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07" name="Additionszeichen 2006">
            <a:extLst>
              <a:ext uri="{FF2B5EF4-FFF2-40B4-BE49-F238E27FC236}">
                <a16:creationId xmlns:a16="http://schemas.microsoft.com/office/drawing/2014/main" id="{B55ED406-7E05-2F0F-256D-20A8701DB9BC}"/>
              </a:ext>
            </a:extLst>
          </p:cNvPr>
          <p:cNvSpPr/>
          <p:nvPr/>
        </p:nvSpPr>
        <p:spPr>
          <a:xfrm>
            <a:off x="4390851" y="960292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08" name="M-Schale">
            <a:extLst>
              <a:ext uri="{FF2B5EF4-FFF2-40B4-BE49-F238E27FC236}">
                <a16:creationId xmlns:a16="http://schemas.microsoft.com/office/drawing/2014/main" id="{4409F147-5F08-A005-377E-A598410A3CF2}"/>
              </a:ext>
            </a:extLst>
          </p:cNvPr>
          <p:cNvSpPr/>
          <p:nvPr/>
        </p:nvSpPr>
        <p:spPr>
          <a:xfrm>
            <a:off x="4068136" y="637169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009" name="Gruppieren 2008">
            <a:extLst>
              <a:ext uri="{FF2B5EF4-FFF2-40B4-BE49-F238E27FC236}">
                <a16:creationId xmlns:a16="http://schemas.microsoft.com/office/drawing/2014/main" id="{A68DD301-1C13-D038-F9A0-062BA9DFFAD2}"/>
              </a:ext>
            </a:extLst>
          </p:cNvPr>
          <p:cNvGrpSpPr/>
          <p:nvPr/>
        </p:nvGrpSpPr>
        <p:grpSpPr>
          <a:xfrm>
            <a:off x="4462656" y="537783"/>
            <a:ext cx="215416" cy="215416"/>
            <a:chOff x="5553948" y="410724"/>
            <a:chExt cx="1080000" cy="1080000"/>
          </a:xfrm>
        </p:grpSpPr>
        <p:sp>
          <p:nvSpPr>
            <p:cNvPr id="2013" name="Ellipse 2012">
              <a:extLst>
                <a:ext uri="{FF2B5EF4-FFF2-40B4-BE49-F238E27FC236}">
                  <a16:creationId xmlns:a16="http://schemas.microsoft.com/office/drawing/2014/main" id="{37A1B6F1-EB1F-EB56-4A5A-607FF157E3C2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4" name="Minuszeichen 2013">
              <a:extLst>
                <a:ext uri="{FF2B5EF4-FFF2-40B4-BE49-F238E27FC236}">
                  <a16:creationId xmlns:a16="http://schemas.microsoft.com/office/drawing/2014/main" id="{3B0BD773-A4CE-984A-332A-A4B79AD90187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010" name="Gruppieren 2009">
            <a:extLst>
              <a:ext uri="{FF2B5EF4-FFF2-40B4-BE49-F238E27FC236}">
                <a16:creationId xmlns:a16="http://schemas.microsoft.com/office/drawing/2014/main" id="{058DD50D-9F4C-8F32-C2A9-50713312C392}"/>
              </a:ext>
            </a:extLst>
          </p:cNvPr>
          <p:cNvGrpSpPr/>
          <p:nvPr/>
        </p:nvGrpSpPr>
        <p:grpSpPr>
          <a:xfrm>
            <a:off x="4462656" y="1534735"/>
            <a:ext cx="215416" cy="215416"/>
            <a:chOff x="6003948" y="5865553"/>
            <a:chExt cx="1080000" cy="1080000"/>
          </a:xfrm>
        </p:grpSpPr>
        <p:sp>
          <p:nvSpPr>
            <p:cNvPr id="2011" name="Ellipse 2010">
              <a:extLst>
                <a:ext uri="{FF2B5EF4-FFF2-40B4-BE49-F238E27FC236}">
                  <a16:creationId xmlns:a16="http://schemas.microsoft.com/office/drawing/2014/main" id="{7AF94883-3121-CD53-DD01-69AD960C9E53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2" name="Minuszeichen 2011">
              <a:extLst>
                <a:ext uri="{FF2B5EF4-FFF2-40B4-BE49-F238E27FC236}">
                  <a16:creationId xmlns:a16="http://schemas.microsoft.com/office/drawing/2014/main" id="{068CDFDD-E161-B9B8-13CC-7706DDBCDDB3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016" name="Atomkern">
            <a:extLst>
              <a:ext uri="{FF2B5EF4-FFF2-40B4-BE49-F238E27FC236}">
                <a16:creationId xmlns:a16="http://schemas.microsoft.com/office/drawing/2014/main" id="{A764E773-0E26-EED3-7597-602ABA16E6CB}"/>
              </a:ext>
            </a:extLst>
          </p:cNvPr>
          <p:cNvSpPr/>
          <p:nvPr/>
        </p:nvSpPr>
        <p:spPr>
          <a:xfrm>
            <a:off x="5631127" y="847099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7" name="Additionszeichen 2016">
            <a:extLst>
              <a:ext uri="{FF2B5EF4-FFF2-40B4-BE49-F238E27FC236}">
                <a16:creationId xmlns:a16="http://schemas.microsoft.com/office/drawing/2014/main" id="{0A285DCF-92D1-EA7B-F0C2-8BFCFAC2EE8A}"/>
              </a:ext>
            </a:extLst>
          </p:cNvPr>
          <p:cNvSpPr/>
          <p:nvPr/>
        </p:nvSpPr>
        <p:spPr>
          <a:xfrm>
            <a:off x="5738835" y="954807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8" name="M-Schale">
            <a:extLst>
              <a:ext uri="{FF2B5EF4-FFF2-40B4-BE49-F238E27FC236}">
                <a16:creationId xmlns:a16="http://schemas.microsoft.com/office/drawing/2014/main" id="{1BE3255D-976B-3247-FA7F-59DB5954F932}"/>
              </a:ext>
            </a:extLst>
          </p:cNvPr>
          <p:cNvSpPr/>
          <p:nvPr/>
        </p:nvSpPr>
        <p:spPr>
          <a:xfrm>
            <a:off x="5416121" y="63168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6" name="Atomkern">
            <a:extLst>
              <a:ext uri="{FF2B5EF4-FFF2-40B4-BE49-F238E27FC236}">
                <a16:creationId xmlns:a16="http://schemas.microsoft.com/office/drawing/2014/main" id="{8E1EC3DC-E577-0572-0D43-77F759B4CF44}"/>
              </a:ext>
            </a:extLst>
          </p:cNvPr>
          <p:cNvSpPr/>
          <p:nvPr/>
        </p:nvSpPr>
        <p:spPr>
          <a:xfrm>
            <a:off x="6977884" y="852585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7" name="Additionszeichen 2026">
            <a:extLst>
              <a:ext uri="{FF2B5EF4-FFF2-40B4-BE49-F238E27FC236}">
                <a16:creationId xmlns:a16="http://schemas.microsoft.com/office/drawing/2014/main" id="{348D45DD-C129-909B-FF08-B9D5AAC58419}"/>
              </a:ext>
            </a:extLst>
          </p:cNvPr>
          <p:cNvSpPr/>
          <p:nvPr/>
        </p:nvSpPr>
        <p:spPr>
          <a:xfrm>
            <a:off x="7085592" y="960292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8" name="M-Schale">
            <a:extLst>
              <a:ext uri="{FF2B5EF4-FFF2-40B4-BE49-F238E27FC236}">
                <a16:creationId xmlns:a16="http://schemas.microsoft.com/office/drawing/2014/main" id="{AEC57A01-4905-D51B-1432-FE6307919765}"/>
              </a:ext>
            </a:extLst>
          </p:cNvPr>
          <p:cNvSpPr/>
          <p:nvPr/>
        </p:nvSpPr>
        <p:spPr>
          <a:xfrm>
            <a:off x="6762878" y="637169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6" name="Atomkern">
            <a:extLst>
              <a:ext uri="{FF2B5EF4-FFF2-40B4-BE49-F238E27FC236}">
                <a16:creationId xmlns:a16="http://schemas.microsoft.com/office/drawing/2014/main" id="{42F7FA68-FCEF-CE08-AB62-220F4B2B598F}"/>
              </a:ext>
            </a:extLst>
          </p:cNvPr>
          <p:cNvSpPr/>
          <p:nvPr/>
        </p:nvSpPr>
        <p:spPr>
          <a:xfrm>
            <a:off x="8321945" y="861826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7" name="Additionszeichen 2036">
            <a:extLst>
              <a:ext uri="{FF2B5EF4-FFF2-40B4-BE49-F238E27FC236}">
                <a16:creationId xmlns:a16="http://schemas.microsoft.com/office/drawing/2014/main" id="{4E88FE68-4DF6-964E-2028-6795B0EFE242}"/>
              </a:ext>
            </a:extLst>
          </p:cNvPr>
          <p:cNvSpPr/>
          <p:nvPr/>
        </p:nvSpPr>
        <p:spPr>
          <a:xfrm>
            <a:off x="8429654" y="969533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8" name="M-Schale">
            <a:extLst>
              <a:ext uri="{FF2B5EF4-FFF2-40B4-BE49-F238E27FC236}">
                <a16:creationId xmlns:a16="http://schemas.microsoft.com/office/drawing/2014/main" id="{F157D259-3EDD-54C8-2501-1AB855802483}"/>
              </a:ext>
            </a:extLst>
          </p:cNvPr>
          <p:cNvSpPr/>
          <p:nvPr/>
        </p:nvSpPr>
        <p:spPr>
          <a:xfrm>
            <a:off x="8106939" y="646410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6" name="Atomkern">
            <a:extLst>
              <a:ext uri="{FF2B5EF4-FFF2-40B4-BE49-F238E27FC236}">
                <a16:creationId xmlns:a16="http://schemas.microsoft.com/office/drawing/2014/main" id="{2A285FE3-2BBD-DF92-1F21-D338847420A8}"/>
              </a:ext>
            </a:extLst>
          </p:cNvPr>
          <p:cNvSpPr/>
          <p:nvPr/>
        </p:nvSpPr>
        <p:spPr>
          <a:xfrm>
            <a:off x="257020" y="3388432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7" name="Additionszeichen 2046">
            <a:extLst>
              <a:ext uri="{FF2B5EF4-FFF2-40B4-BE49-F238E27FC236}">
                <a16:creationId xmlns:a16="http://schemas.microsoft.com/office/drawing/2014/main" id="{A9FA4099-9B16-AFD7-C892-890975AF2321}"/>
              </a:ext>
            </a:extLst>
          </p:cNvPr>
          <p:cNvSpPr/>
          <p:nvPr/>
        </p:nvSpPr>
        <p:spPr>
          <a:xfrm>
            <a:off x="364729" y="3496140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44" name="M-Schale">
            <a:extLst>
              <a:ext uri="{FF2B5EF4-FFF2-40B4-BE49-F238E27FC236}">
                <a16:creationId xmlns:a16="http://schemas.microsoft.com/office/drawing/2014/main" id="{5663E065-923A-4EBE-9F8C-C9B9A55E5B6F}"/>
              </a:ext>
            </a:extLst>
          </p:cNvPr>
          <p:cNvSpPr/>
          <p:nvPr/>
        </p:nvSpPr>
        <p:spPr>
          <a:xfrm>
            <a:off x="42014" y="3173016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52" name="Atomkern">
            <a:extLst>
              <a:ext uri="{FF2B5EF4-FFF2-40B4-BE49-F238E27FC236}">
                <a16:creationId xmlns:a16="http://schemas.microsoft.com/office/drawing/2014/main" id="{492EEE77-E35A-B2FE-BBE4-DEAB15A18E65}"/>
              </a:ext>
            </a:extLst>
          </p:cNvPr>
          <p:cNvSpPr/>
          <p:nvPr/>
        </p:nvSpPr>
        <p:spPr>
          <a:xfrm>
            <a:off x="1603368" y="3370799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53" name="Additionszeichen 2952">
            <a:extLst>
              <a:ext uri="{FF2B5EF4-FFF2-40B4-BE49-F238E27FC236}">
                <a16:creationId xmlns:a16="http://schemas.microsoft.com/office/drawing/2014/main" id="{D2C2ECCB-7055-561C-9821-3BB50670AC81}"/>
              </a:ext>
            </a:extLst>
          </p:cNvPr>
          <p:cNvSpPr/>
          <p:nvPr/>
        </p:nvSpPr>
        <p:spPr>
          <a:xfrm>
            <a:off x="1711076" y="3478507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54" name="M-Schale">
            <a:extLst>
              <a:ext uri="{FF2B5EF4-FFF2-40B4-BE49-F238E27FC236}">
                <a16:creationId xmlns:a16="http://schemas.microsoft.com/office/drawing/2014/main" id="{0F174217-E381-58F0-CB86-32B71139E5C3}"/>
              </a:ext>
            </a:extLst>
          </p:cNvPr>
          <p:cNvSpPr/>
          <p:nvPr/>
        </p:nvSpPr>
        <p:spPr>
          <a:xfrm>
            <a:off x="1388362" y="315538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62" name="Atomkern">
            <a:extLst>
              <a:ext uri="{FF2B5EF4-FFF2-40B4-BE49-F238E27FC236}">
                <a16:creationId xmlns:a16="http://schemas.microsoft.com/office/drawing/2014/main" id="{B691AFBC-501C-B54E-EA9B-B7B60B78C50C}"/>
              </a:ext>
            </a:extLst>
          </p:cNvPr>
          <p:cNvSpPr/>
          <p:nvPr/>
        </p:nvSpPr>
        <p:spPr>
          <a:xfrm>
            <a:off x="2950125" y="3387808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63" name="Additionszeichen 2962">
            <a:extLst>
              <a:ext uri="{FF2B5EF4-FFF2-40B4-BE49-F238E27FC236}">
                <a16:creationId xmlns:a16="http://schemas.microsoft.com/office/drawing/2014/main" id="{2DA6FFB8-DE8D-797C-CE07-0C70595EC230}"/>
              </a:ext>
            </a:extLst>
          </p:cNvPr>
          <p:cNvSpPr/>
          <p:nvPr/>
        </p:nvSpPr>
        <p:spPr>
          <a:xfrm>
            <a:off x="3057833" y="3495516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64" name="M-Schale">
            <a:extLst>
              <a:ext uri="{FF2B5EF4-FFF2-40B4-BE49-F238E27FC236}">
                <a16:creationId xmlns:a16="http://schemas.microsoft.com/office/drawing/2014/main" id="{3925B65A-78DE-1292-6A2E-6DDADB1D5067}"/>
              </a:ext>
            </a:extLst>
          </p:cNvPr>
          <p:cNvSpPr/>
          <p:nvPr/>
        </p:nvSpPr>
        <p:spPr>
          <a:xfrm>
            <a:off x="2735119" y="3172392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65" name="Gruppieren 2964">
            <a:extLst>
              <a:ext uri="{FF2B5EF4-FFF2-40B4-BE49-F238E27FC236}">
                <a16:creationId xmlns:a16="http://schemas.microsoft.com/office/drawing/2014/main" id="{7D5ACF64-657A-E0A5-3B44-13E5881839A6}"/>
              </a:ext>
            </a:extLst>
          </p:cNvPr>
          <p:cNvGrpSpPr/>
          <p:nvPr/>
        </p:nvGrpSpPr>
        <p:grpSpPr>
          <a:xfrm>
            <a:off x="3129638" y="3073007"/>
            <a:ext cx="215416" cy="215416"/>
            <a:chOff x="5553948" y="410724"/>
            <a:chExt cx="1080000" cy="1080000"/>
          </a:xfrm>
        </p:grpSpPr>
        <p:sp>
          <p:nvSpPr>
            <p:cNvPr id="2969" name="Ellipse 2968">
              <a:extLst>
                <a:ext uri="{FF2B5EF4-FFF2-40B4-BE49-F238E27FC236}">
                  <a16:creationId xmlns:a16="http://schemas.microsoft.com/office/drawing/2014/main" id="{583D9B51-1A8A-41F6-17C5-8C0053045ADE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0" name="Minuszeichen 2969">
              <a:extLst>
                <a:ext uri="{FF2B5EF4-FFF2-40B4-BE49-F238E27FC236}">
                  <a16:creationId xmlns:a16="http://schemas.microsoft.com/office/drawing/2014/main" id="{77A7398D-8195-EBE8-5629-BF1EEE833B98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966" name="Gruppieren 2965">
            <a:extLst>
              <a:ext uri="{FF2B5EF4-FFF2-40B4-BE49-F238E27FC236}">
                <a16:creationId xmlns:a16="http://schemas.microsoft.com/office/drawing/2014/main" id="{CF6B5790-A96E-B0BB-C256-B0F436DACD22}"/>
              </a:ext>
            </a:extLst>
          </p:cNvPr>
          <p:cNvGrpSpPr/>
          <p:nvPr/>
        </p:nvGrpSpPr>
        <p:grpSpPr>
          <a:xfrm>
            <a:off x="3129638" y="4069959"/>
            <a:ext cx="215416" cy="215416"/>
            <a:chOff x="6003948" y="5865553"/>
            <a:chExt cx="1080000" cy="1080000"/>
          </a:xfrm>
        </p:grpSpPr>
        <p:sp>
          <p:nvSpPr>
            <p:cNvPr id="2967" name="Ellipse 2966">
              <a:extLst>
                <a:ext uri="{FF2B5EF4-FFF2-40B4-BE49-F238E27FC236}">
                  <a16:creationId xmlns:a16="http://schemas.microsoft.com/office/drawing/2014/main" id="{746FF140-E66E-644C-2B9A-5F8436080E3C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8" name="Minuszeichen 2967">
              <a:extLst>
                <a:ext uri="{FF2B5EF4-FFF2-40B4-BE49-F238E27FC236}">
                  <a16:creationId xmlns:a16="http://schemas.microsoft.com/office/drawing/2014/main" id="{578F636C-480D-78ED-2E3B-6AAE3BFDF2E3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972" name="Atomkern">
            <a:extLst>
              <a:ext uri="{FF2B5EF4-FFF2-40B4-BE49-F238E27FC236}">
                <a16:creationId xmlns:a16="http://schemas.microsoft.com/office/drawing/2014/main" id="{F8DF168B-811E-42E2-F71E-49F2953E2D4D}"/>
              </a:ext>
            </a:extLst>
          </p:cNvPr>
          <p:cNvSpPr/>
          <p:nvPr/>
        </p:nvSpPr>
        <p:spPr>
          <a:xfrm>
            <a:off x="4296473" y="3366637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73" name="Additionszeichen 2972">
            <a:extLst>
              <a:ext uri="{FF2B5EF4-FFF2-40B4-BE49-F238E27FC236}">
                <a16:creationId xmlns:a16="http://schemas.microsoft.com/office/drawing/2014/main" id="{7060468B-33B1-558A-FA30-9C472141F8A6}"/>
              </a:ext>
            </a:extLst>
          </p:cNvPr>
          <p:cNvSpPr/>
          <p:nvPr/>
        </p:nvSpPr>
        <p:spPr>
          <a:xfrm>
            <a:off x="4404182" y="3474345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74" name="M-Schale">
            <a:extLst>
              <a:ext uri="{FF2B5EF4-FFF2-40B4-BE49-F238E27FC236}">
                <a16:creationId xmlns:a16="http://schemas.microsoft.com/office/drawing/2014/main" id="{B8E852D0-3D01-7FDD-242D-C2F8C97146B4}"/>
              </a:ext>
            </a:extLst>
          </p:cNvPr>
          <p:cNvSpPr/>
          <p:nvPr/>
        </p:nvSpPr>
        <p:spPr>
          <a:xfrm>
            <a:off x="4081467" y="3151221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76" name="Gruppieren 2975">
            <a:extLst>
              <a:ext uri="{FF2B5EF4-FFF2-40B4-BE49-F238E27FC236}">
                <a16:creationId xmlns:a16="http://schemas.microsoft.com/office/drawing/2014/main" id="{78902128-6C17-4035-7423-9EF93A911322}"/>
              </a:ext>
            </a:extLst>
          </p:cNvPr>
          <p:cNvGrpSpPr/>
          <p:nvPr/>
        </p:nvGrpSpPr>
        <p:grpSpPr>
          <a:xfrm>
            <a:off x="4475987" y="4048788"/>
            <a:ext cx="215416" cy="215416"/>
            <a:chOff x="6003948" y="5865553"/>
            <a:chExt cx="1080000" cy="1080000"/>
          </a:xfrm>
        </p:grpSpPr>
        <p:sp>
          <p:nvSpPr>
            <p:cNvPr id="2977" name="Ellipse 2976">
              <a:extLst>
                <a:ext uri="{FF2B5EF4-FFF2-40B4-BE49-F238E27FC236}">
                  <a16:creationId xmlns:a16="http://schemas.microsoft.com/office/drawing/2014/main" id="{350CB3A4-C328-8A51-F690-9C94200CACB1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8" name="Minuszeichen 2977">
              <a:extLst>
                <a:ext uri="{FF2B5EF4-FFF2-40B4-BE49-F238E27FC236}">
                  <a16:creationId xmlns:a16="http://schemas.microsoft.com/office/drawing/2014/main" id="{9940C289-EDE2-3985-3B85-2961647A8565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982" name="Atomkern">
            <a:extLst>
              <a:ext uri="{FF2B5EF4-FFF2-40B4-BE49-F238E27FC236}">
                <a16:creationId xmlns:a16="http://schemas.microsoft.com/office/drawing/2014/main" id="{266AA124-144B-E830-07A8-CA6B6F000722}"/>
              </a:ext>
            </a:extLst>
          </p:cNvPr>
          <p:cNvSpPr/>
          <p:nvPr/>
        </p:nvSpPr>
        <p:spPr>
          <a:xfrm>
            <a:off x="5644458" y="3387808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83" name="Additionszeichen 2982">
            <a:extLst>
              <a:ext uri="{FF2B5EF4-FFF2-40B4-BE49-F238E27FC236}">
                <a16:creationId xmlns:a16="http://schemas.microsoft.com/office/drawing/2014/main" id="{26BF7D18-0B55-2C53-D287-ED1E76AAC829}"/>
              </a:ext>
            </a:extLst>
          </p:cNvPr>
          <p:cNvSpPr/>
          <p:nvPr/>
        </p:nvSpPr>
        <p:spPr>
          <a:xfrm>
            <a:off x="5752166" y="3495516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84" name="M-Schale">
            <a:extLst>
              <a:ext uri="{FF2B5EF4-FFF2-40B4-BE49-F238E27FC236}">
                <a16:creationId xmlns:a16="http://schemas.microsoft.com/office/drawing/2014/main" id="{474D55C4-EF81-D1EF-F373-4F5180A3FF73}"/>
              </a:ext>
            </a:extLst>
          </p:cNvPr>
          <p:cNvSpPr/>
          <p:nvPr/>
        </p:nvSpPr>
        <p:spPr>
          <a:xfrm>
            <a:off x="5429452" y="3172392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92" name="Atomkern">
            <a:extLst>
              <a:ext uri="{FF2B5EF4-FFF2-40B4-BE49-F238E27FC236}">
                <a16:creationId xmlns:a16="http://schemas.microsoft.com/office/drawing/2014/main" id="{F35028CF-0D9C-0F00-2E62-531A5A631715}"/>
              </a:ext>
            </a:extLst>
          </p:cNvPr>
          <p:cNvSpPr/>
          <p:nvPr/>
        </p:nvSpPr>
        <p:spPr>
          <a:xfrm>
            <a:off x="6991215" y="3366637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93" name="Additionszeichen 2992">
            <a:extLst>
              <a:ext uri="{FF2B5EF4-FFF2-40B4-BE49-F238E27FC236}">
                <a16:creationId xmlns:a16="http://schemas.microsoft.com/office/drawing/2014/main" id="{CE134E21-745D-6035-D459-38BDEBD26D27}"/>
              </a:ext>
            </a:extLst>
          </p:cNvPr>
          <p:cNvSpPr/>
          <p:nvPr/>
        </p:nvSpPr>
        <p:spPr>
          <a:xfrm>
            <a:off x="7098923" y="3474345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94" name="M-Schale">
            <a:extLst>
              <a:ext uri="{FF2B5EF4-FFF2-40B4-BE49-F238E27FC236}">
                <a16:creationId xmlns:a16="http://schemas.microsoft.com/office/drawing/2014/main" id="{03AF655E-C554-6477-3713-0A8ED5411662}"/>
              </a:ext>
            </a:extLst>
          </p:cNvPr>
          <p:cNvSpPr/>
          <p:nvPr/>
        </p:nvSpPr>
        <p:spPr>
          <a:xfrm>
            <a:off x="6776209" y="3151221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002" name="Atomkern">
            <a:extLst>
              <a:ext uri="{FF2B5EF4-FFF2-40B4-BE49-F238E27FC236}">
                <a16:creationId xmlns:a16="http://schemas.microsoft.com/office/drawing/2014/main" id="{EBA0CD4C-9058-C239-6107-1C3AD62D2080}"/>
              </a:ext>
            </a:extLst>
          </p:cNvPr>
          <p:cNvSpPr/>
          <p:nvPr/>
        </p:nvSpPr>
        <p:spPr>
          <a:xfrm>
            <a:off x="8338326" y="3366637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003" name="Additionszeichen 3002">
            <a:extLst>
              <a:ext uri="{FF2B5EF4-FFF2-40B4-BE49-F238E27FC236}">
                <a16:creationId xmlns:a16="http://schemas.microsoft.com/office/drawing/2014/main" id="{6E88DC27-5304-931A-536D-5125167DD400}"/>
              </a:ext>
            </a:extLst>
          </p:cNvPr>
          <p:cNvSpPr/>
          <p:nvPr/>
        </p:nvSpPr>
        <p:spPr>
          <a:xfrm>
            <a:off x="8446035" y="3474345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004" name="M-Schale">
            <a:extLst>
              <a:ext uri="{FF2B5EF4-FFF2-40B4-BE49-F238E27FC236}">
                <a16:creationId xmlns:a16="http://schemas.microsoft.com/office/drawing/2014/main" id="{03AEADBC-B41C-EC24-DD3F-127BF7776E93}"/>
              </a:ext>
            </a:extLst>
          </p:cNvPr>
          <p:cNvSpPr/>
          <p:nvPr/>
        </p:nvSpPr>
        <p:spPr>
          <a:xfrm>
            <a:off x="8123320" y="3151221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" name="Gruppieren 2">
            <a:extLst>
              <a:ext uri="{FF2B5EF4-FFF2-40B4-BE49-F238E27FC236}">
                <a16:creationId xmlns:a16="http://schemas.microsoft.com/office/drawing/2014/main" id="{DBFC3FBF-719B-BDEB-D74E-0D1B73BFBE75}"/>
              </a:ext>
            </a:extLst>
          </p:cNvPr>
          <p:cNvGrpSpPr/>
          <p:nvPr/>
        </p:nvGrpSpPr>
        <p:grpSpPr>
          <a:xfrm>
            <a:off x="5811870" y="523975"/>
            <a:ext cx="215416" cy="215416"/>
            <a:chOff x="5553948" y="410724"/>
            <a:chExt cx="1080000" cy="1080000"/>
          </a:xfrm>
        </p:grpSpPr>
        <p:sp>
          <p:nvSpPr>
            <p:cNvPr id="4" name="Ellipse 3">
              <a:extLst>
                <a:ext uri="{FF2B5EF4-FFF2-40B4-BE49-F238E27FC236}">
                  <a16:creationId xmlns:a16="http://schemas.microsoft.com/office/drawing/2014/main" id="{92CD65DA-0509-02AF-5BA1-D7EF683BC4BB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" name="Minuszeichen 4">
              <a:extLst>
                <a:ext uri="{FF2B5EF4-FFF2-40B4-BE49-F238E27FC236}">
                  <a16:creationId xmlns:a16="http://schemas.microsoft.com/office/drawing/2014/main" id="{C9EC2490-DF6C-2EA2-B8AB-302B02F4B051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" name="Gruppieren 8">
            <a:extLst>
              <a:ext uri="{FF2B5EF4-FFF2-40B4-BE49-F238E27FC236}">
                <a16:creationId xmlns:a16="http://schemas.microsoft.com/office/drawing/2014/main" id="{A82A80F3-25FB-91E2-908E-AAAE50A46E24}"/>
              </a:ext>
            </a:extLst>
          </p:cNvPr>
          <p:cNvGrpSpPr/>
          <p:nvPr/>
        </p:nvGrpSpPr>
        <p:grpSpPr>
          <a:xfrm>
            <a:off x="5811870" y="1534735"/>
            <a:ext cx="215416" cy="215416"/>
            <a:chOff x="6003948" y="5865553"/>
            <a:chExt cx="1080000" cy="1080000"/>
          </a:xfrm>
        </p:grpSpPr>
        <p:sp>
          <p:nvSpPr>
            <p:cNvPr id="10" name="Ellipse 9">
              <a:extLst>
                <a:ext uri="{FF2B5EF4-FFF2-40B4-BE49-F238E27FC236}">
                  <a16:creationId xmlns:a16="http://schemas.microsoft.com/office/drawing/2014/main" id="{01633A6B-93B4-7715-A05F-FDAC4A570105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Minuszeichen 12">
              <a:extLst>
                <a:ext uri="{FF2B5EF4-FFF2-40B4-BE49-F238E27FC236}">
                  <a16:creationId xmlns:a16="http://schemas.microsoft.com/office/drawing/2014/main" id="{CB3C9066-52E2-2B08-1E44-4BC29F9A9378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FDC1F93A-096A-9399-DF83-585220B51F81}"/>
              </a:ext>
            </a:extLst>
          </p:cNvPr>
          <p:cNvGrpSpPr/>
          <p:nvPr/>
        </p:nvGrpSpPr>
        <p:grpSpPr>
          <a:xfrm>
            <a:off x="2495072" y="2753491"/>
            <a:ext cx="215416" cy="215416"/>
            <a:chOff x="5553948" y="410724"/>
            <a:chExt cx="1080000" cy="1080000"/>
          </a:xfrm>
        </p:grpSpPr>
        <p:sp>
          <p:nvSpPr>
            <p:cNvPr id="15" name="Ellipse 14">
              <a:extLst>
                <a:ext uri="{FF2B5EF4-FFF2-40B4-BE49-F238E27FC236}">
                  <a16:creationId xmlns:a16="http://schemas.microsoft.com/office/drawing/2014/main" id="{143E5D67-72D8-585C-C19D-A2DF6BB46AA6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Minuszeichen 15">
              <a:extLst>
                <a:ext uri="{FF2B5EF4-FFF2-40B4-BE49-F238E27FC236}">
                  <a16:creationId xmlns:a16="http://schemas.microsoft.com/office/drawing/2014/main" id="{005502A4-88B8-CF13-36D3-389126F88569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7" name="Gruppieren 16">
            <a:extLst>
              <a:ext uri="{FF2B5EF4-FFF2-40B4-BE49-F238E27FC236}">
                <a16:creationId xmlns:a16="http://schemas.microsoft.com/office/drawing/2014/main" id="{D619232A-8112-6719-96C6-07DD52E2C5FE}"/>
              </a:ext>
            </a:extLst>
          </p:cNvPr>
          <p:cNvGrpSpPr/>
          <p:nvPr/>
        </p:nvGrpSpPr>
        <p:grpSpPr>
          <a:xfrm>
            <a:off x="-201835" y="1748217"/>
            <a:ext cx="215416" cy="215416"/>
            <a:chOff x="5553948" y="410724"/>
            <a:chExt cx="1080000" cy="1080000"/>
          </a:xfrm>
        </p:grpSpPr>
        <p:sp>
          <p:nvSpPr>
            <p:cNvPr id="18" name="Ellipse 17">
              <a:extLst>
                <a:ext uri="{FF2B5EF4-FFF2-40B4-BE49-F238E27FC236}">
                  <a16:creationId xmlns:a16="http://schemas.microsoft.com/office/drawing/2014/main" id="{E1EFED11-ECEF-95A9-3C0C-A3AA29B6DC8F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Minuszeichen 18">
              <a:extLst>
                <a:ext uri="{FF2B5EF4-FFF2-40B4-BE49-F238E27FC236}">
                  <a16:creationId xmlns:a16="http://schemas.microsoft.com/office/drawing/2014/main" id="{B3D4512A-2D73-53C2-ACA9-C5FA366053F5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0" name="Gruppieren 19">
            <a:extLst>
              <a:ext uri="{FF2B5EF4-FFF2-40B4-BE49-F238E27FC236}">
                <a16:creationId xmlns:a16="http://schemas.microsoft.com/office/drawing/2014/main" id="{B79F9CE2-4AB2-62DB-D006-92C875FC1631}"/>
              </a:ext>
            </a:extLst>
          </p:cNvPr>
          <p:cNvGrpSpPr/>
          <p:nvPr/>
        </p:nvGrpSpPr>
        <p:grpSpPr>
          <a:xfrm>
            <a:off x="3843301" y="1764864"/>
            <a:ext cx="215416" cy="215416"/>
            <a:chOff x="5553948" y="410724"/>
            <a:chExt cx="1080000" cy="1080000"/>
          </a:xfrm>
        </p:grpSpPr>
        <p:sp>
          <p:nvSpPr>
            <p:cNvPr id="21" name="Ellipse 20">
              <a:extLst>
                <a:ext uri="{FF2B5EF4-FFF2-40B4-BE49-F238E27FC236}">
                  <a16:creationId xmlns:a16="http://schemas.microsoft.com/office/drawing/2014/main" id="{DA0570F5-ACC4-DDEA-C6BD-897107A2A07B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Minuszeichen 21">
              <a:extLst>
                <a:ext uri="{FF2B5EF4-FFF2-40B4-BE49-F238E27FC236}">
                  <a16:creationId xmlns:a16="http://schemas.microsoft.com/office/drawing/2014/main" id="{BD896279-939F-256D-A0A8-C1B97EBF9B1B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3" name="Gruppieren 22">
            <a:extLst>
              <a:ext uri="{FF2B5EF4-FFF2-40B4-BE49-F238E27FC236}">
                <a16:creationId xmlns:a16="http://schemas.microsoft.com/office/drawing/2014/main" id="{B9947E24-4E21-1F52-741C-463C3724657F}"/>
              </a:ext>
            </a:extLst>
          </p:cNvPr>
          <p:cNvGrpSpPr/>
          <p:nvPr/>
        </p:nvGrpSpPr>
        <p:grpSpPr>
          <a:xfrm>
            <a:off x="6531421" y="1764864"/>
            <a:ext cx="215416" cy="215416"/>
            <a:chOff x="5553948" y="410724"/>
            <a:chExt cx="1080000" cy="1080000"/>
          </a:xfrm>
        </p:grpSpPr>
        <p:sp>
          <p:nvSpPr>
            <p:cNvPr id="24" name="Ellipse 23">
              <a:extLst>
                <a:ext uri="{FF2B5EF4-FFF2-40B4-BE49-F238E27FC236}">
                  <a16:creationId xmlns:a16="http://schemas.microsoft.com/office/drawing/2014/main" id="{D05EFACD-F20D-1EF6-A96A-BA161DE1DEEF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Minuszeichen 24">
              <a:extLst>
                <a:ext uri="{FF2B5EF4-FFF2-40B4-BE49-F238E27FC236}">
                  <a16:creationId xmlns:a16="http://schemas.microsoft.com/office/drawing/2014/main" id="{E565E15F-3C62-3E77-596B-260223F99D4F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6" name="Gruppieren 25">
            <a:extLst>
              <a:ext uri="{FF2B5EF4-FFF2-40B4-BE49-F238E27FC236}">
                <a16:creationId xmlns:a16="http://schemas.microsoft.com/office/drawing/2014/main" id="{4E941CFB-E51E-24C9-B58F-8EB4F2339CB5}"/>
              </a:ext>
            </a:extLst>
          </p:cNvPr>
          <p:cNvGrpSpPr/>
          <p:nvPr/>
        </p:nvGrpSpPr>
        <p:grpSpPr>
          <a:xfrm>
            <a:off x="5825201" y="4048788"/>
            <a:ext cx="215416" cy="215416"/>
            <a:chOff x="6003948" y="5865553"/>
            <a:chExt cx="1080000" cy="1080000"/>
          </a:xfrm>
        </p:grpSpPr>
        <p:sp>
          <p:nvSpPr>
            <p:cNvPr id="27" name="Ellipse 26">
              <a:extLst>
                <a:ext uri="{FF2B5EF4-FFF2-40B4-BE49-F238E27FC236}">
                  <a16:creationId xmlns:a16="http://schemas.microsoft.com/office/drawing/2014/main" id="{A7E262B2-7CD7-79E9-D461-6965379E0DB8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Minuszeichen 27">
              <a:extLst>
                <a:ext uri="{FF2B5EF4-FFF2-40B4-BE49-F238E27FC236}">
                  <a16:creationId xmlns:a16="http://schemas.microsoft.com/office/drawing/2014/main" id="{5C7A0187-451A-9A49-A507-879D72B2562E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F289DE07-1B3F-D745-807E-E4A6F6F1F59F}"/>
              </a:ext>
            </a:extLst>
          </p:cNvPr>
          <p:cNvGrpSpPr/>
          <p:nvPr/>
        </p:nvGrpSpPr>
        <p:grpSpPr>
          <a:xfrm>
            <a:off x="6531421" y="2740775"/>
            <a:ext cx="215416" cy="215416"/>
            <a:chOff x="6003948" y="5865553"/>
            <a:chExt cx="1080000" cy="1080000"/>
          </a:xfrm>
        </p:grpSpPr>
        <p:sp>
          <p:nvSpPr>
            <p:cNvPr id="30" name="Ellipse 29">
              <a:extLst>
                <a:ext uri="{FF2B5EF4-FFF2-40B4-BE49-F238E27FC236}">
                  <a16:creationId xmlns:a16="http://schemas.microsoft.com/office/drawing/2014/main" id="{30CD0357-CDE4-625A-5F7A-0C96008307E3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Minuszeichen 30">
              <a:extLst>
                <a:ext uri="{FF2B5EF4-FFF2-40B4-BE49-F238E27FC236}">
                  <a16:creationId xmlns:a16="http://schemas.microsoft.com/office/drawing/2014/main" id="{8814A464-1BDB-FDC5-AE47-854DFE6CBAC4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2" name="Gruppieren 31">
            <a:extLst>
              <a:ext uri="{FF2B5EF4-FFF2-40B4-BE49-F238E27FC236}">
                <a16:creationId xmlns:a16="http://schemas.microsoft.com/office/drawing/2014/main" id="{9A5824B6-8ED2-E327-26BB-9B616FC7505D}"/>
              </a:ext>
            </a:extLst>
          </p:cNvPr>
          <p:cNvGrpSpPr/>
          <p:nvPr/>
        </p:nvGrpSpPr>
        <p:grpSpPr>
          <a:xfrm>
            <a:off x="1782881" y="4048788"/>
            <a:ext cx="215416" cy="215416"/>
            <a:chOff x="6003948" y="5865553"/>
            <a:chExt cx="1080000" cy="1080000"/>
          </a:xfrm>
        </p:grpSpPr>
        <p:sp>
          <p:nvSpPr>
            <p:cNvPr id="33" name="Ellipse 32">
              <a:extLst>
                <a:ext uri="{FF2B5EF4-FFF2-40B4-BE49-F238E27FC236}">
                  <a16:creationId xmlns:a16="http://schemas.microsoft.com/office/drawing/2014/main" id="{23E56875-3FF8-8FD4-F195-07138E5957C9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Minuszeichen 33">
              <a:extLst>
                <a:ext uri="{FF2B5EF4-FFF2-40B4-BE49-F238E27FC236}">
                  <a16:creationId xmlns:a16="http://schemas.microsoft.com/office/drawing/2014/main" id="{0DD2D711-262F-F939-9BF5-21A043389D11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5" name="Gruppieren 34">
            <a:extLst>
              <a:ext uri="{FF2B5EF4-FFF2-40B4-BE49-F238E27FC236}">
                <a16:creationId xmlns:a16="http://schemas.microsoft.com/office/drawing/2014/main" id="{38105C32-344A-E0A7-430D-8AAF738A54FC}"/>
              </a:ext>
            </a:extLst>
          </p:cNvPr>
          <p:cNvGrpSpPr/>
          <p:nvPr/>
        </p:nvGrpSpPr>
        <p:grpSpPr>
          <a:xfrm>
            <a:off x="7156458" y="539514"/>
            <a:ext cx="215416" cy="215416"/>
            <a:chOff x="5553948" y="410724"/>
            <a:chExt cx="1080000" cy="1080000"/>
          </a:xfrm>
        </p:grpSpPr>
        <p:sp>
          <p:nvSpPr>
            <p:cNvPr id="36" name="Ellipse 35">
              <a:extLst>
                <a:ext uri="{FF2B5EF4-FFF2-40B4-BE49-F238E27FC236}">
                  <a16:creationId xmlns:a16="http://schemas.microsoft.com/office/drawing/2014/main" id="{CB5B751B-E25D-FC9C-0312-A5490E14B8EF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Minuszeichen 36">
              <a:extLst>
                <a:ext uri="{FF2B5EF4-FFF2-40B4-BE49-F238E27FC236}">
                  <a16:creationId xmlns:a16="http://schemas.microsoft.com/office/drawing/2014/main" id="{658F1E27-1BEA-31BD-18DD-809AF21D65D8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8" name="Gruppieren 37">
            <a:extLst>
              <a:ext uri="{FF2B5EF4-FFF2-40B4-BE49-F238E27FC236}">
                <a16:creationId xmlns:a16="http://schemas.microsoft.com/office/drawing/2014/main" id="{57B0247F-D389-0383-BD55-47B337BA3C01}"/>
              </a:ext>
            </a:extLst>
          </p:cNvPr>
          <p:cNvGrpSpPr/>
          <p:nvPr/>
        </p:nvGrpSpPr>
        <p:grpSpPr>
          <a:xfrm>
            <a:off x="7159443" y="1543975"/>
            <a:ext cx="215416" cy="215416"/>
            <a:chOff x="6003948" y="5865553"/>
            <a:chExt cx="1080000" cy="1080000"/>
          </a:xfrm>
        </p:grpSpPr>
        <p:sp>
          <p:nvSpPr>
            <p:cNvPr id="39" name="Ellipse 38">
              <a:extLst>
                <a:ext uri="{FF2B5EF4-FFF2-40B4-BE49-F238E27FC236}">
                  <a16:creationId xmlns:a16="http://schemas.microsoft.com/office/drawing/2014/main" id="{29CF103D-53CC-24C5-4C9D-1FBCD59715A8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Minuszeichen 39">
              <a:extLst>
                <a:ext uri="{FF2B5EF4-FFF2-40B4-BE49-F238E27FC236}">
                  <a16:creationId xmlns:a16="http://schemas.microsoft.com/office/drawing/2014/main" id="{C954D89F-F21D-969E-7890-2D4EB5C3A230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1" name="Gruppieren 40">
            <a:extLst>
              <a:ext uri="{FF2B5EF4-FFF2-40B4-BE49-F238E27FC236}">
                <a16:creationId xmlns:a16="http://schemas.microsoft.com/office/drawing/2014/main" id="{F0A9072D-A17E-53F4-0DC8-6994A0CC33DB}"/>
              </a:ext>
            </a:extLst>
          </p:cNvPr>
          <p:cNvGrpSpPr/>
          <p:nvPr/>
        </p:nvGrpSpPr>
        <p:grpSpPr>
          <a:xfrm>
            <a:off x="5186833" y="2770138"/>
            <a:ext cx="215416" cy="215416"/>
            <a:chOff x="6003948" y="5865553"/>
            <a:chExt cx="1080000" cy="1080000"/>
          </a:xfrm>
        </p:grpSpPr>
        <p:sp>
          <p:nvSpPr>
            <p:cNvPr id="42" name="Ellipse 41">
              <a:extLst>
                <a:ext uri="{FF2B5EF4-FFF2-40B4-BE49-F238E27FC236}">
                  <a16:creationId xmlns:a16="http://schemas.microsoft.com/office/drawing/2014/main" id="{6D308D9B-A3BD-2E49-4A1D-56648475DA95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Minuszeichen 42">
              <a:extLst>
                <a:ext uri="{FF2B5EF4-FFF2-40B4-BE49-F238E27FC236}">
                  <a16:creationId xmlns:a16="http://schemas.microsoft.com/office/drawing/2014/main" id="{E9704406-AF69-105D-0F3A-53B8F550A53C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1A82F1F3-0B03-F555-08BA-0A4C613D5181}"/>
              </a:ext>
            </a:extLst>
          </p:cNvPr>
          <p:cNvGrpSpPr/>
          <p:nvPr/>
        </p:nvGrpSpPr>
        <p:grpSpPr>
          <a:xfrm>
            <a:off x="8507022" y="560103"/>
            <a:ext cx="215416" cy="215416"/>
            <a:chOff x="5553948" y="410724"/>
            <a:chExt cx="1080000" cy="1080000"/>
          </a:xfrm>
        </p:grpSpPr>
        <p:sp>
          <p:nvSpPr>
            <p:cNvPr id="45" name="Ellipse 44">
              <a:extLst>
                <a:ext uri="{FF2B5EF4-FFF2-40B4-BE49-F238E27FC236}">
                  <a16:creationId xmlns:a16="http://schemas.microsoft.com/office/drawing/2014/main" id="{A333A65C-F639-2961-0DF2-06ADC129068B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Minuszeichen 45">
              <a:extLst>
                <a:ext uri="{FF2B5EF4-FFF2-40B4-BE49-F238E27FC236}">
                  <a16:creationId xmlns:a16="http://schemas.microsoft.com/office/drawing/2014/main" id="{E2836C51-0629-1166-2E05-7E5AB928FB23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7" name="Gruppieren 46">
            <a:extLst>
              <a:ext uri="{FF2B5EF4-FFF2-40B4-BE49-F238E27FC236}">
                <a16:creationId xmlns:a16="http://schemas.microsoft.com/office/drawing/2014/main" id="{EB4F1CF4-C99E-BE9D-E9EE-8DA3E7149278}"/>
              </a:ext>
            </a:extLst>
          </p:cNvPr>
          <p:cNvGrpSpPr/>
          <p:nvPr/>
        </p:nvGrpSpPr>
        <p:grpSpPr>
          <a:xfrm>
            <a:off x="8507022" y="1536119"/>
            <a:ext cx="215416" cy="215416"/>
            <a:chOff x="6003948" y="5865553"/>
            <a:chExt cx="1080000" cy="1080000"/>
          </a:xfrm>
        </p:grpSpPr>
        <p:sp>
          <p:nvSpPr>
            <p:cNvPr id="48" name="Ellipse 47">
              <a:extLst>
                <a:ext uri="{FF2B5EF4-FFF2-40B4-BE49-F238E27FC236}">
                  <a16:creationId xmlns:a16="http://schemas.microsoft.com/office/drawing/2014/main" id="{B5965FF7-742F-84BC-B07B-02078D9AEB5F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" name="Minuszeichen 48">
              <a:extLst>
                <a:ext uri="{FF2B5EF4-FFF2-40B4-BE49-F238E27FC236}">
                  <a16:creationId xmlns:a16="http://schemas.microsoft.com/office/drawing/2014/main" id="{1D964014-CE34-E8F4-B69F-D47DC2E78D4E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BE6B4650-5D43-1147-4A55-CC47A75871B2}"/>
              </a:ext>
            </a:extLst>
          </p:cNvPr>
          <p:cNvGrpSpPr/>
          <p:nvPr/>
        </p:nvGrpSpPr>
        <p:grpSpPr>
          <a:xfrm>
            <a:off x="436532" y="4053747"/>
            <a:ext cx="215416" cy="215416"/>
            <a:chOff x="6003948" y="5865553"/>
            <a:chExt cx="1080000" cy="1080000"/>
          </a:xfrm>
        </p:grpSpPr>
        <p:sp>
          <p:nvSpPr>
            <p:cNvPr id="51" name="Ellipse 50">
              <a:extLst>
                <a:ext uri="{FF2B5EF4-FFF2-40B4-BE49-F238E27FC236}">
                  <a16:creationId xmlns:a16="http://schemas.microsoft.com/office/drawing/2014/main" id="{FC9F5DD2-2826-4F23-16C4-1A2FFFFF82DB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Minuszeichen 51">
              <a:extLst>
                <a:ext uri="{FF2B5EF4-FFF2-40B4-BE49-F238E27FC236}">
                  <a16:creationId xmlns:a16="http://schemas.microsoft.com/office/drawing/2014/main" id="{D1734DD0-2290-4E51-8938-106150BE53C9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3" name="Gruppieren 52">
            <a:extLst>
              <a:ext uri="{FF2B5EF4-FFF2-40B4-BE49-F238E27FC236}">
                <a16:creationId xmlns:a16="http://schemas.microsoft.com/office/drawing/2014/main" id="{1CA2DD5F-9AFE-C3DC-C399-333D55BD6912}"/>
              </a:ext>
            </a:extLst>
          </p:cNvPr>
          <p:cNvGrpSpPr/>
          <p:nvPr/>
        </p:nvGrpSpPr>
        <p:grpSpPr>
          <a:xfrm>
            <a:off x="4481669" y="3077151"/>
            <a:ext cx="215416" cy="215416"/>
            <a:chOff x="5553948" y="410724"/>
            <a:chExt cx="1080000" cy="1080000"/>
          </a:xfrm>
        </p:grpSpPr>
        <p:sp>
          <p:nvSpPr>
            <p:cNvPr id="54" name="Ellipse 53">
              <a:extLst>
                <a:ext uri="{FF2B5EF4-FFF2-40B4-BE49-F238E27FC236}">
                  <a16:creationId xmlns:a16="http://schemas.microsoft.com/office/drawing/2014/main" id="{9DA707D5-CC3F-60F6-2012-97F4A6B5068A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" name="Minuszeichen 54">
              <a:extLst>
                <a:ext uri="{FF2B5EF4-FFF2-40B4-BE49-F238E27FC236}">
                  <a16:creationId xmlns:a16="http://schemas.microsoft.com/office/drawing/2014/main" id="{6378627E-A78F-EC02-5E43-09E470A13504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6" name="Gruppieren 55">
            <a:extLst>
              <a:ext uri="{FF2B5EF4-FFF2-40B4-BE49-F238E27FC236}">
                <a16:creationId xmlns:a16="http://schemas.microsoft.com/office/drawing/2014/main" id="{F11D3C10-B0DF-8D9C-5CB1-67279A0E5E5D}"/>
              </a:ext>
            </a:extLst>
          </p:cNvPr>
          <p:cNvGrpSpPr/>
          <p:nvPr/>
        </p:nvGrpSpPr>
        <p:grpSpPr>
          <a:xfrm>
            <a:off x="8520353" y="3064684"/>
            <a:ext cx="215416" cy="215416"/>
            <a:chOff x="5553948" y="410724"/>
            <a:chExt cx="1080000" cy="1080000"/>
          </a:xfrm>
        </p:grpSpPr>
        <p:sp>
          <p:nvSpPr>
            <p:cNvPr id="57" name="Ellipse 56">
              <a:extLst>
                <a:ext uri="{FF2B5EF4-FFF2-40B4-BE49-F238E27FC236}">
                  <a16:creationId xmlns:a16="http://schemas.microsoft.com/office/drawing/2014/main" id="{B453F1BF-7036-526A-D1D6-475169E507B4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Minuszeichen 57">
              <a:extLst>
                <a:ext uri="{FF2B5EF4-FFF2-40B4-BE49-F238E27FC236}">
                  <a16:creationId xmlns:a16="http://schemas.microsoft.com/office/drawing/2014/main" id="{190C6D79-BD4B-464B-085A-928F09997BD7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9" name="Gruppieren 58">
            <a:extLst>
              <a:ext uri="{FF2B5EF4-FFF2-40B4-BE49-F238E27FC236}">
                <a16:creationId xmlns:a16="http://schemas.microsoft.com/office/drawing/2014/main" id="{0865FD72-E564-3EE2-6283-9C0D83BBB9E6}"/>
              </a:ext>
            </a:extLst>
          </p:cNvPr>
          <p:cNvGrpSpPr/>
          <p:nvPr/>
        </p:nvGrpSpPr>
        <p:grpSpPr>
          <a:xfrm>
            <a:off x="5186833" y="1764021"/>
            <a:ext cx="215416" cy="215416"/>
            <a:chOff x="5553948" y="410724"/>
            <a:chExt cx="1080000" cy="1080000"/>
          </a:xfrm>
        </p:grpSpPr>
        <p:sp>
          <p:nvSpPr>
            <p:cNvPr id="60" name="Ellipse 59">
              <a:extLst>
                <a:ext uri="{FF2B5EF4-FFF2-40B4-BE49-F238E27FC236}">
                  <a16:creationId xmlns:a16="http://schemas.microsoft.com/office/drawing/2014/main" id="{B8AF8138-F928-9B64-31AC-640A668ADDFC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Minuszeichen 60">
              <a:extLst>
                <a:ext uri="{FF2B5EF4-FFF2-40B4-BE49-F238E27FC236}">
                  <a16:creationId xmlns:a16="http://schemas.microsoft.com/office/drawing/2014/main" id="{BC6126BA-A177-35E1-BF7B-8B2BD7A4B24D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2" name="Gruppieren 61">
            <a:extLst>
              <a:ext uri="{FF2B5EF4-FFF2-40B4-BE49-F238E27FC236}">
                <a16:creationId xmlns:a16="http://schemas.microsoft.com/office/drawing/2014/main" id="{E14C6EC7-2687-E0B2-6EDB-17757B031B7A}"/>
              </a:ext>
            </a:extLst>
          </p:cNvPr>
          <p:cNvGrpSpPr/>
          <p:nvPr/>
        </p:nvGrpSpPr>
        <p:grpSpPr>
          <a:xfrm>
            <a:off x="-200195" y="2753490"/>
            <a:ext cx="215416" cy="215416"/>
            <a:chOff x="6003948" y="5865553"/>
            <a:chExt cx="1080000" cy="1080000"/>
          </a:xfrm>
        </p:grpSpPr>
        <p:sp>
          <p:nvSpPr>
            <p:cNvPr id="63" name="Ellipse 62">
              <a:extLst>
                <a:ext uri="{FF2B5EF4-FFF2-40B4-BE49-F238E27FC236}">
                  <a16:creationId xmlns:a16="http://schemas.microsoft.com/office/drawing/2014/main" id="{3F9C36A6-E7C3-DDD5-B16C-37DAC68CB977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" name="Minuszeichen 63">
              <a:extLst>
                <a:ext uri="{FF2B5EF4-FFF2-40B4-BE49-F238E27FC236}">
                  <a16:creationId xmlns:a16="http://schemas.microsoft.com/office/drawing/2014/main" id="{6E8A94EC-0201-C3D6-C691-C0A1FD9D35A5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5" name="Gruppieren 64">
            <a:extLst>
              <a:ext uri="{FF2B5EF4-FFF2-40B4-BE49-F238E27FC236}">
                <a16:creationId xmlns:a16="http://schemas.microsoft.com/office/drawing/2014/main" id="{51762573-6CF8-2359-7FE4-BF711C986C6A}"/>
              </a:ext>
            </a:extLst>
          </p:cNvPr>
          <p:cNvGrpSpPr/>
          <p:nvPr/>
        </p:nvGrpSpPr>
        <p:grpSpPr>
          <a:xfrm>
            <a:off x="7169789" y="4048787"/>
            <a:ext cx="215416" cy="215416"/>
            <a:chOff x="6003948" y="5865553"/>
            <a:chExt cx="1080000" cy="1080000"/>
          </a:xfrm>
        </p:grpSpPr>
        <p:sp>
          <p:nvSpPr>
            <p:cNvPr id="66" name="Ellipse 65">
              <a:extLst>
                <a:ext uri="{FF2B5EF4-FFF2-40B4-BE49-F238E27FC236}">
                  <a16:creationId xmlns:a16="http://schemas.microsoft.com/office/drawing/2014/main" id="{9638478B-01EC-A3AD-CFBF-546BEA177847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" name="Minuszeichen 66">
              <a:extLst>
                <a:ext uri="{FF2B5EF4-FFF2-40B4-BE49-F238E27FC236}">
                  <a16:creationId xmlns:a16="http://schemas.microsoft.com/office/drawing/2014/main" id="{E6A51470-BFCD-CCAD-30CB-9D4A6F4A0CEF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1" name="Gruppieren 90">
            <a:extLst>
              <a:ext uri="{FF2B5EF4-FFF2-40B4-BE49-F238E27FC236}">
                <a16:creationId xmlns:a16="http://schemas.microsoft.com/office/drawing/2014/main" id="{17A2E400-1D05-54E3-0D86-12A8D6B22423}"/>
              </a:ext>
            </a:extLst>
          </p:cNvPr>
          <p:cNvGrpSpPr/>
          <p:nvPr/>
        </p:nvGrpSpPr>
        <p:grpSpPr>
          <a:xfrm>
            <a:off x="5833699" y="3064683"/>
            <a:ext cx="215416" cy="215416"/>
            <a:chOff x="5553948" y="410724"/>
            <a:chExt cx="1080000" cy="1080000"/>
          </a:xfrm>
        </p:grpSpPr>
        <p:sp>
          <p:nvSpPr>
            <p:cNvPr id="93" name="Ellipse 92">
              <a:extLst>
                <a:ext uri="{FF2B5EF4-FFF2-40B4-BE49-F238E27FC236}">
                  <a16:creationId xmlns:a16="http://schemas.microsoft.com/office/drawing/2014/main" id="{46A4E742-C592-347D-AC31-A571E80B12FD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" name="Minuszeichen 93">
              <a:extLst>
                <a:ext uri="{FF2B5EF4-FFF2-40B4-BE49-F238E27FC236}">
                  <a16:creationId xmlns:a16="http://schemas.microsoft.com/office/drawing/2014/main" id="{AF10125A-C5EF-72FE-42D7-A78568FEC056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5" name="Gruppieren 94">
            <a:extLst>
              <a:ext uri="{FF2B5EF4-FFF2-40B4-BE49-F238E27FC236}">
                <a16:creationId xmlns:a16="http://schemas.microsoft.com/office/drawing/2014/main" id="{E4113A55-008A-1B86-C73B-43151636D69C}"/>
              </a:ext>
            </a:extLst>
          </p:cNvPr>
          <p:cNvGrpSpPr/>
          <p:nvPr/>
        </p:nvGrpSpPr>
        <p:grpSpPr>
          <a:xfrm>
            <a:off x="1138658" y="1776025"/>
            <a:ext cx="215416" cy="215416"/>
            <a:chOff x="5553948" y="410724"/>
            <a:chExt cx="1080000" cy="1080000"/>
          </a:xfrm>
        </p:grpSpPr>
        <p:sp>
          <p:nvSpPr>
            <p:cNvPr id="96" name="Ellipse 95">
              <a:extLst>
                <a:ext uri="{FF2B5EF4-FFF2-40B4-BE49-F238E27FC236}">
                  <a16:creationId xmlns:a16="http://schemas.microsoft.com/office/drawing/2014/main" id="{BF8D60B9-B966-5CD7-3003-9F1A91573613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" name="Minuszeichen 96">
              <a:extLst>
                <a:ext uri="{FF2B5EF4-FFF2-40B4-BE49-F238E27FC236}">
                  <a16:creationId xmlns:a16="http://schemas.microsoft.com/office/drawing/2014/main" id="{BADC3536-BB31-F069-3AA3-A65015A4C525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8" name="Gruppieren 97">
            <a:extLst>
              <a:ext uri="{FF2B5EF4-FFF2-40B4-BE49-F238E27FC236}">
                <a16:creationId xmlns:a16="http://schemas.microsoft.com/office/drawing/2014/main" id="{E2F87F48-5492-223A-9994-2C7A9D3D684B}"/>
              </a:ext>
            </a:extLst>
          </p:cNvPr>
          <p:cNvGrpSpPr/>
          <p:nvPr/>
        </p:nvGrpSpPr>
        <p:grpSpPr>
          <a:xfrm>
            <a:off x="7882999" y="2740175"/>
            <a:ext cx="215416" cy="215416"/>
            <a:chOff x="6003948" y="5865553"/>
            <a:chExt cx="1080000" cy="1080000"/>
          </a:xfrm>
        </p:grpSpPr>
        <p:sp>
          <p:nvSpPr>
            <p:cNvPr id="99" name="Ellipse 98">
              <a:extLst>
                <a:ext uri="{FF2B5EF4-FFF2-40B4-BE49-F238E27FC236}">
                  <a16:creationId xmlns:a16="http://schemas.microsoft.com/office/drawing/2014/main" id="{2801FCA3-1D92-F2F2-256D-186C8F4015DF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" name="Minuszeichen 99">
              <a:extLst>
                <a:ext uri="{FF2B5EF4-FFF2-40B4-BE49-F238E27FC236}">
                  <a16:creationId xmlns:a16="http://schemas.microsoft.com/office/drawing/2014/main" id="{F6BEB5DA-23C0-B02D-81F3-923E2D0CE4A7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01" name="Gruppieren 100">
            <a:extLst>
              <a:ext uri="{FF2B5EF4-FFF2-40B4-BE49-F238E27FC236}">
                <a16:creationId xmlns:a16="http://schemas.microsoft.com/office/drawing/2014/main" id="{9249BE22-01DB-3E78-289A-45448D44DA9E}"/>
              </a:ext>
            </a:extLst>
          </p:cNvPr>
          <p:cNvGrpSpPr/>
          <p:nvPr/>
        </p:nvGrpSpPr>
        <p:grpSpPr>
          <a:xfrm>
            <a:off x="453705" y="3066549"/>
            <a:ext cx="215416" cy="215416"/>
            <a:chOff x="5553948" y="410724"/>
            <a:chExt cx="1080000" cy="1080000"/>
          </a:xfrm>
        </p:grpSpPr>
        <p:sp>
          <p:nvSpPr>
            <p:cNvPr id="102" name="Ellipse 101">
              <a:extLst>
                <a:ext uri="{FF2B5EF4-FFF2-40B4-BE49-F238E27FC236}">
                  <a16:creationId xmlns:a16="http://schemas.microsoft.com/office/drawing/2014/main" id="{6363603F-7A0E-DF44-D8CC-904F03E72B90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" name="Minuszeichen 102">
              <a:extLst>
                <a:ext uri="{FF2B5EF4-FFF2-40B4-BE49-F238E27FC236}">
                  <a16:creationId xmlns:a16="http://schemas.microsoft.com/office/drawing/2014/main" id="{DB54B522-2617-5A51-FFDC-E6D5D7F92A56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04" name="Gruppieren 103">
            <a:extLst>
              <a:ext uri="{FF2B5EF4-FFF2-40B4-BE49-F238E27FC236}">
                <a16:creationId xmlns:a16="http://schemas.microsoft.com/office/drawing/2014/main" id="{148917DF-29DE-AE4C-4A52-79ED848662A5}"/>
              </a:ext>
            </a:extLst>
          </p:cNvPr>
          <p:cNvGrpSpPr/>
          <p:nvPr/>
        </p:nvGrpSpPr>
        <p:grpSpPr>
          <a:xfrm>
            <a:off x="1773192" y="3065254"/>
            <a:ext cx="215416" cy="215416"/>
            <a:chOff x="5553948" y="410724"/>
            <a:chExt cx="1080000" cy="1080000"/>
          </a:xfrm>
        </p:grpSpPr>
        <p:sp>
          <p:nvSpPr>
            <p:cNvPr id="105" name="Ellipse 104">
              <a:extLst>
                <a:ext uri="{FF2B5EF4-FFF2-40B4-BE49-F238E27FC236}">
                  <a16:creationId xmlns:a16="http://schemas.microsoft.com/office/drawing/2014/main" id="{CFA450CF-DEBD-9B3A-9619-C37E036063E4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" name="Minuszeichen 105">
              <a:extLst>
                <a:ext uri="{FF2B5EF4-FFF2-40B4-BE49-F238E27FC236}">
                  <a16:creationId xmlns:a16="http://schemas.microsoft.com/office/drawing/2014/main" id="{D6A831F1-010F-447C-3176-8C38DE650213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2C5F1A0B-D41D-FF62-0B1D-A97DA2DD8B9E}"/>
              </a:ext>
            </a:extLst>
          </p:cNvPr>
          <p:cNvGrpSpPr/>
          <p:nvPr/>
        </p:nvGrpSpPr>
        <p:grpSpPr>
          <a:xfrm>
            <a:off x="2492940" y="1748217"/>
            <a:ext cx="215416" cy="215416"/>
            <a:chOff x="5553948" y="410724"/>
            <a:chExt cx="1080000" cy="1080000"/>
          </a:xfrm>
        </p:grpSpPr>
        <p:sp>
          <p:nvSpPr>
            <p:cNvPr id="108" name="Ellipse 107">
              <a:extLst>
                <a:ext uri="{FF2B5EF4-FFF2-40B4-BE49-F238E27FC236}">
                  <a16:creationId xmlns:a16="http://schemas.microsoft.com/office/drawing/2014/main" id="{20A899F5-84E1-A362-700B-C218AA4809ED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" name="Minuszeichen 108">
              <a:extLst>
                <a:ext uri="{FF2B5EF4-FFF2-40B4-BE49-F238E27FC236}">
                  <a16:creationId xmlns:a16="http://schemas.microsoft.com/office/drawing/2014/main" id="{A87BCBB0-194E-56EB-726F-557D10458C26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10" name="Gruppieren 109">
            <a:extLst>
              <a:ext uri="{FF2B5EF4-FFF2-40B4-BE49-F238E27FC236}">
                <a16:creationId xmlns:a16="http://schemas.microsoft.com/office/drawing/2014/main" id="{6730333F-DCD6-153B-906A-ACDC1C29B8B4}"/>
              </a:ext>
            </a:extLst>
          </p:cNvPr>
          <p:cNvGrpSpPr/>
          <p:nvPr/>
        </p:nvGrpSpPr>
        <p:grpSpPr>
          <a:xfrm>
            <a:off x="3846650" y="2767647"/>
            <a:ext cx="215416" cy="215416"/>
            <a:chOff x="6003948" y="5865553"/>
            <a:chExt cx="1080000" cy="1080000"/>
          </a:xfrm>
        </p:grpSpPr>
        <p:sp>
          <p:nvSpPr>
            <p:cNvPr id="111" name="Ellipse 110">
              <a:extLst>
                <a:ext uri="{FF2B5EF4-FFF2-40B4-BE49-F238E27FC236}">
                  <a16:creationId xmlns:a16="http://schemas.microsoft.com/office/drawing/2014/main" id="{A3A2AA34-1AB2-A0D9-EAA2-C05D0D818740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" name="Minuszeichen 111">
              <a:extLst>
                <a:ext uri="{FF2B5EF4-FFF2-40B4-BE49-F238E27FC236}">
                  <a16:creationId xmlns:a16="http://schemas.microsoft.com/office/drawing/2014/main" id="{446DCE3C-1903-5110-9AED-7E59A05C09DB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13" name="Gruppieren 112">
            <a:extLst>
              <a:ext uri="{FF2B5EF4-FFF2-40B4-BE49-F238E27FC236}">
                <a16:creationId xmlns:a16="http://schemas.microsoft.com/office/drawing/2014/main" id="{93E7A8F6-3F08-D0AC-69C8-1D289F701BB9}"/>
              </a:ext>
            </a:extLst>
          </p:cNvPr>
          <p:cNvGrpSpPr/>
          <p:nvPr/>
        </p:nvGrpSpPr>
        <p:grpSpPr>
          <a:xfrm>
            <a:off x="7876421" y="1770519"/>
            <a:ext cx="215416" cy="215416"/>
            <a:chOff x="5553948" y="410724"/>
            <a:chExt cx="1080000" cy="1080000"/>
          </a:xfrm>
        </p:grpSpPr>
        <p:sp>
          <p:nvSpPr>
            <p:cNvPr id="114" name="Ellipse 113">
              <a:extLst>
                <a:ext uri="{FF2B5EF4-FFF2-40B4-BE49-F238E27FC236}">
                  <a16:creationId xmlns:a16="http://schemas.microsoft.com/office/drawing/2014/main" id="{BFDF6F1A-4CF0-A40E-0773-6EE8DCBBB4D4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" name="Minuszeichen 114">
              <a:extLst>
                <a:ext uri="{FF2B5EF4-FFF2-40B4-BE49-F238E27FC236}">
                  <a16:creationId xmlns:a16="http://schemas.microsoft.com/office/drawing/2014/main" id="{8DDF39F4-40DA-1079-4225-DFE5A88511B0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16" name="Gruppieren 115">
            <a:extLst>
              <a:ext uri="{FF2B5EF4-FFF2-40B4-BE49-F238E27FC236}">
                <a16:creationId xmlns:a16="http://schemas.microsoft.com/office/drawing/2014/main" id="{FDF66020-FA78-D996-2907-67D35D39B1C2}"/>
              </a:ext>
            </a:extLst>
          </p:cNvPr>
          <p:cNvGrpSpPr/>
          <p:nvPr/>
        </p:nvGrpSpPr>
        <p:grpSpPr>
          <a:xfrm>
            <a:off x="7176992" y="3039611"/>
            <a:ext cx="215416" cy="215416"/>
            <a:chOff x="5553948" y="410724"/>
            <a:chExt cx="1080000" cy="1080000"/>
          </a:xfrm>
        </p:grpSpPr>
        <p:sp>
          <p:nvSpPr>
            <p:cNvPr id="117" name="Ellipse 116">
              <a:extLst>
                <a:ext uri="{FF2B5EF4-FFF2-40B4-BE49-F238E27FC236}">
                  <a16:creationId xmlns:a16="http://schemas.microsoft.com/office/drawing/2014/main" id="{D1423F01-613C-E31A-E44E-36959317535F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" name="Minuszeichen 117">
              <a:extLst>
                <a:ext uri="{FF2B5EF4-FFF2-40B4-BE49-F238E27FC236}">
                  <a16:creationId xmlns:a16="http://schemas.microsoft.com/office/drawing/2014/main" id="{9E5746CB-3AF8-01A1-D29F-E1513C2F8B19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19" name="Gruppieren 118">
            <a:extLst>
              <a:ext uri="{FF2B5EF4-FFF2-40B4-BE49-F238E27FC236}">
                <a16:creationId xmlns:a16="http://schemas.microsoft.com/office/drawing/2014/main" id="{975F8647-AB73-BB7D-3E82-7C08EEF43B06}"/>
              </a:ext>
            </a:extLst>
          </p:cNvPr>
          <p:cNvGrpSpPr/>
          <p:nvPr/>
        </p:nvGrpSpPr>
        <p:grpSpPr>
          <a:xfrm>
            <a:off x="1135233" y="2774300"/>
            <a:ext cx="215416" cy="215416"/>
            <a:chOff x="6003948" y="5865553"/>
            <a:chExt cx="1080000" cy="1080000"/>
          </a:xfrm>
        </p:grpSpPr>
        <p:sp>
          <p:nvSpPr>
            <p:cNvPr id="1984" name="Ellipse 1983">
              <a:extLst>
                <a:ext uri="{FF2B5EF4-FFF2-40B4-BE49-F238E27FC236}">
                  <a16:creationId xmlns:a16="http://schemas.microsoft.com/office/drawing/2014/main" id="{CA885207-7E39-D786-84E4-BDD6A17393AB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5" name="Minuszeichen 1984">
              <a:extLst>
                <a:ext uri="{FF2B5EF4-FFF2-40B4-BE49-F238E27FC236}">
                  <a16:creationId xmlns:a16="http://schemas.microsoft.com/office/drawing/2014/main" id="{F9237A7C-E862-64CE-C1A2-11D095FE5D94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986" name="Gruppieren 1985">
            <a:extLst>
              <a:ext uri="{FF2B5EF4-FFF2-40B4-BE49-F238E27FC236}">
                <a16:creationId xmlns:a16="http://schemas.microsoft.com/office/drawing/2014/main" id="{5548E700-E1AE-0EA6-E5CE-1A8FDB40CE0E}"/>
              </a:ext>
            </a:extLst>
          </p:cNvPr>
          <p:cNvGrpSpPr/>
          <p:nvPr/>
        </p:nvGrpSpPr>
        <p:grpSpPr>
          <a:xfrm>
            <a:off x="8520353" y="4051096"/>
            <a:ext cx="215416" cy="215416"/>
            <a:chOff x="6003948" y="5865553"/>
            <a:chExt cx="1080000" cy="1080000"/>
          </a:xfrm>
        </p:grpSpPr>
        <p:sp>
          <p:nvSpPr>
            <p:cNvPr id="1987" name="Ellipse 1986">
              <a:extLst>
                <a:ext uri="{FF2B5EF4-FFF2-40B4-BE49-F238E27FC236}">
                  <a16:creationId xmlns:a16="http://schemas.microsoft.com/office/drawing/2014/main" id="{2AABCFCC-F5FE-5DD6-D702-9A4EBEA099DB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8" name="Minuszeichen 1987">
              <a:extLst>
                <a:ext uri="{FF2B5EF4-FFF2-40B4-BE49-F238E27FC236}">
                  <a16:creationId xmlns:a16="http://schemas.microsoft.com/office/drawing/2014/main" id="{DC4BF447-8797-7194-1D90-759F2B20BE67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" name="Textfeld 7">
            <a:extLst>
              <a:ext uri="{FF2B5EF4-FFF2-40B4-BE49-F238E27FC236}">
                <a16:creationId xmlns:a16="http://schemas.microsoft.com/office/drawing/2014/main" id="{D1B59091-EA4C-DE4B-ECD7-6FA26A22713B}"/>
              </a:ext>
            </a:extLst>
          </p:cNvPr>
          <p:cNvSpPr txBox="1"/>
          <p:nvPr/>
        </p:nvSpPr>
        <p:spPr>
          <a:xfrm>
            <a:off x="37801" y="4180128"/>
            <a:ext cx="459393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Beispiel erstellt von Noemi Hagen</a:t>
            </a:r>
          </a:p>
        </p:txBody>
      </p:sp>
      <p:sp>
        <p:nvSpPr>
          <p:cNvPr id="6" name="Atomkern">
            <a:extLst>
              <a:ext uri="{FF2B5EF4-FFF2-40B4-BE49-F238E27FC236}">
                <a16:creationId xmlns:a16="http://schemas.microsoft.com/office/drawing/2014/main" id="{49CC9E2C-9C3B-BCBA-EF68-18B4E623EB7E}"/>
              </a:ext>
            </a:extLst>
          </p:cNvPr>
          <p:cNvSpPr/>
          <p:nvPr/>
        </p:nvSpPr>
        <p:spPr>
          <a:xfrm>
            <a:off x="9053306" y="2107652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Additionszeichen 124">
            <a:extLst>
              <a:ext uri="{FF2B5EF4-FFF2-40B4-BE49-F238E27FC236}">
                <a16:creationId xmlns:a16="http://schemas.microsoft.com/office/drawing/2014/main" id="{1903C2FA-358A-9223-1A59-E1476F377465}"/>
              </a:ext>
            </a:extLst>
          </p:cNvPr>
          <p:cNvSpPr/>
          <p:nvPr/>
        </p:nvSpPr>
        <p:spPr>
          <a:xfrm>
            <a:off x="9161014" y="2215359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9" name="M-Schale">
            <a:extLst>
              <a:ext uri="{FF2B5EF4-FFF2-40B4-BE49-F238E27FC236}">
                <a16:creationId xmlns:a16="http://schemas.microsoft.com/office/drawing/2014/main" id="{534CA1EE-221E-87B2-D859-F091D75D6F4F}"/>
              </a:ext>
            </a:extLst>
          </p:cNvPr>
          <p:cNvSpPr/>
          <p:nvPr/>
        </p:nvSpPr>
        <p:spPr>
          <a:xfrm>
            <a:off x="8838300" y="1892236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4FD29C5B-A790-5708-073B-EBE05A863D02}"/>
              </a:ext>
            </a:extLst>
          </p:cNvPr>
          <p:cNvGrpSpPr/>
          <p:nvPr/>
        </p:nvGrpSpPr>
        <p:grpSpPr>
          <a:xfrm>
            <a:off x="9232409" y="1772042"/>
            <a:ext cx="215416" cy="215416"/>
            <a:chOff x="5553948" y="410724"/>
            <a:chExt cx="1080000" cy="1080000"/>
          </a:xfrm>
        </p:grpSpPr>
        <p:sp>
          <p:nvSpPr>
            <p:cNvPr id="71" name="Ellipse 17">
              <a:extLst>
                <a:ext uri="{FF2B5EF4-FFF2-40B4-BE49-F238E27FC236}">
                  <a16:creationId xmlns:a16="http://schemas.microsoft.com/office/drawing/2014/main" id="{9CC31728-55C8-1903-B92E-7EA4845FEAEF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" name="Minuszeichen 18">
              <a:extLst>
                <a:ext uri="{FF2B5EF4-FFF2-40B4-BE49-F238E27FC236}">
                  <a16:creationId xmlns:a16="http://schemas.microsoft.com/office/drawing/2014/main" id="{E01DCD4F-8D5B-F92E-5467-B65F2A8F96AF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3" name="Gruppieren 72">
            <a:extLst>
              <a:ext uri="{FF2B5EF4-FFF2-40B4-BE49-F238E27FC236}">
                <a16:creationId xmlns:a16="http://schemas.microsoft.com/office/drawing/2014/main" id="{7D0E4751-115F-37C9-5AD4-ECF92146730E}"/>
              </a:ext>
            </a:extLst>
          </p:cNvPr>
          <p:cNvGrpSpPr/>
          <p:nvPr/>
        </p:nvGrpSpPr>
        <p:grpSpPr>
          <a:xfrm>
            <a:off x="9234049" y="2777315"/>
            <a:ext cx="215416" cy="215416"/>
            <a:chOff x="6003948" y="5865553"/>
            <a:chExt cx="1080000" cy="1080000"/>
          </a:xfrm>
        </p:grpSpPr>
        <p:sp>
          <p:nvSpPr>
            <p:cNvPr id="74" name="Ellipse 62">
              <a:extLst>
                <a:ext uri="{FF2B5EF4-FFF2-40B4-BE49-F238E27FC236}">
                  <a16:creationId xmlns:a16="http://schemas.microsoft.com/office/drawing/2014/main" id="{52D1FE83-239E-CFB9-4451-B70514573D3F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" name="Minuszeichen 63">
              <a:extLst>
                <a:ext uri="{FF2B5EF4-FFF2-40B4-BE49-F238E27FC236}">
                  <a16:creationId xmlns:a16="http://schemas.microsoft.com/office/drawing/2014/main" id="{AFB8B1D1-D7E9-C920-78BC-08148AA88C9D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79" name="Atomkern">
            <a:extLst>
              <a:ext uri="{FF2B5EF4-FFF2-40B4-BE49-F238E27FC236}">
                <a16:creationId xmlns:a16="http://schemas.microsoft.com/office/drawing/2014/main" id="{AB9B4A82-14D2-FDFA-1355-6D4E2D483E90}"/>
              </a:ext>
            </a:extLst>
          </p:cNvPr>
          <p:cNvSpPr/>
          <p:nvPr/>
        </p:nvSpPr>
        <p:spPr>
          <a:xfrm>
            <a:off x="-357129" y="-398167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Additionszeichen 4862">
            <a:extLst>
              <a:ext uri="{FF2B5EF4-FFF2-40B4-BE49-F238E27FC236}">
                <a16:creationId xmlns:a16="http://schemas.microsoft.com/office/drawing/2014/main" id="{AA088F25-523F-E122-D7CC-C39D1DBD8F54}"/>
              </a:ext>
            </a:extLst>
          </p:cNvPr>
          <p:cNvSpPr/>
          <p:nvPr/>
        </p:nvSpPr>
        <p:spPr>
          <a:xfrm>
            <a:off x="-249420" y="-290459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M-Schale">
            <a:extLst>
              <a:ext uri="{FF2B5EF4-FFF2-40B4-BE49-F238E27FC236}">
                <a16:creationId xmlns:a16="http://schemas.microsoft.com/office/drawing/2014/main" id="{926E90F3-711D-ECE1-1757-B889EB4F105E}"/>
              </a:ext>
            </a:extLst>
          </p:cNvPr>
          <p:cNvSpPr/>
          <p:nvPr/>
        </p:nvSpPr>
        <p:spPr>
          <a:xfrm>
            <a:off x="-572135" y="-61358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2" name="Gruppieren 81">
            <a:extLst>
              <a:ext uri="{FF2B5EF4-FFF2-40B4-BE49-F238E27FC236}">
                <a16:creationId xmlns:a16="http://schemas.microsoft.com/office/drawing/2014/main" id="{A1C6E622-295A-29E1-FBA5-B01BEB537840}"/>
              </a:ext>
            </a:extLst>
          </p:cNvPr>
          <p:cNvGrpSpPr/>
          <p:nvPr/>
        </p:nvGrpSpPr>
        <p:grpSpPr>
          <a:xfrm>
            <a:off x="-177615" y="-712968"/>
            <a:ext cx="215416" cy="215416"/>
            <a:chOff x="5553948" y="410724"/>
            <a:chExt cx="1080000" cy="1080000"/>
          </a:xfrm>
        </p:grpSpPr>
        <p:sp>
          <p:nvSpPr>
            <p:cNvPr id="83" name="Ellipse 708">
              <a:extLst>
                <a:ext uri="{FF2B5EF4-FFF2-40B4-BE49-F238E27FC236}">
                  <a16:creationId xmlns:a16="http://schemas.microsoft.com/office/drawing/2014/main" id="{AA7685D8-E132-80F0-47FE-D91FD8AC9882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Minuszeichen 709">
              <a:extLst>
                <a:ext uri="{FF2B5EF4-FFF2-40B4-BE49-F238E27FC236}">
                  <a16:creationId xmlns:a16="http://schemas.microsoft.com/office/drawing/2014/main" id="{C8EEAA5E-6C40-9C2A-ECC7-4B9A741CFCC8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85" name="Gruppieren 84">
            <a:extLst>
              <a:ext uri="{FF2B5EF4-FFF2-40B4-BE49-F238E27FC236}">
                <a16:creationId xmlns:a16="http://schemas.microsoft.com/office/drawing/2014/main" id="{8BFF5AA2-942E-1B5A-2C0F-FDC30738E8E9}"/>
              </a:ext>
            </a:extLst>
          </p:cNvPr>
          <p:cNvGrpSpPr/>
          <p:nvPr/>
        </p:nvGrpSpPr>
        <p:grpSpPr>
          <a:xfrm>
            <a:off x="-177615" y="283984"/>
            <a:ext cx="215416" cy="215416"/>
            <a:chOff x="6003948" y="5865553"/>
            <a:chExt cx="1080000" cy="1080000"/>
          </a:xfrm>
        </p:grpSpPr>
        <p:sp>
          <p:nvSpPr>
            <p:cNvPr id="89" name="Ellipse 706">
              <a:extLst>
                <a:ext uri="{FF2B5EF4-FFF2-40B4-BE49-F238E27FC236}">
                  <a16:creationId xmlns:a16="http://schemas.microsoft.com/office/drawing/2014/main" id="{EBEC3EDF-AC55-0105-4678-A27E58B1DD1B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" name="Minuszeichen 707">
              <a:extLst>
                <a:ext uri="{FF2B5EF4-FFF2-40B4-BE49-F238E27FC236}">
                  <a16:creationId xmlns:a16="http://schemas.microsoft.com/office/drawing/2014/main" id="{D46B831E-868C-E3D0-97C1-329AEBA2210A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92" name="Atomkern">
            <a:extLst>
              <a:ext uri="{FF2B5EF4-FFF2-40B4-BE49-F238E27FC236}">
                <a16:creationId xmlns:a16="http://schemas.microsoft.com/office/drawing/2014/main" id="{547EF5D1-7C4A-2F04-2550-25C72D3FD0C1}"/>
              </a:ext>
            </a:extLst>
          </p:cNvPr>
          <p:cNvSpPr/>
          <p:nvPr/>
        </p:nvSpPr>
        <p:spPr>
          <a:xfrm>
            <a:off x="972457" y="-398167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0" name="Additionszeichen 712">
            <a:extLst>
              <a:ext uri="{FF2B5EF4-FFF2-40B4-BE49-F238E27FC236}">
                <a16:creationId xmlns:a16="http://schemas.microsoft.com/office/drawing/2014/main" id="{FA877EC2-6980-B20D-3A26-D75C613C8720}"/>
              </a:ext>
            </a:extLst>
          </p:cNvPr>
          <p:cNvSpPr/>
          <p:nvPr/>
        </p:nvSpPr>
        <p:spPr>
          <a:xfrm>
            <a:off x="1080166" y="-290459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1" name="M-Schale">
            <a:extLst>
              <a:ext uri="{FF2B5EF4-FFF2-40B4-BE49-F238E27FC236}">
                <a16:creationId xmlns:a16="http://schemas.microsoft.com/office/drawing/2014/main" id="{43DF010B-5675-0E8B-C6E6-A9BB48448B5D}"/>
              </a:ext>
            </a:extLst>
          </p:cNvPr>
          <p:cNvSpPr/>
          <p:nvPr/>
        </p:nvSpPr>
        <p:spPr>
          <a:xfrm>
            <a:off x="757451" y="-61358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22" name="Gruppieren 121">
            <a:extLst>
              <a:ext uri="{FF2B5EF4-FFF2-40B4-BE49-F238E27FC236}">
                <a16:creationId xmlns:a16="http://schemas.microsoft.com/office/drawing/2014/main" id="{A1C9220C-FFDC-6B24-6402-DB8833919611}"/>
              </a:ext>
            </a:extLst>
          </p:cNvPr>
          <p:cNvGrpSpPr/>
          <p:nvPr/>
        </p:nvGrpSpPr>
        <p:grpSpPr>
          <a:xfrm>
            <a:off x="1151971" y="-712968"/>
            <a:ext cx="215416" cy="215416"/>
            <a:chOff x="5553948" y="410724"/>
            <a:chExt cx="1080000" cy="1080000"/>
          </a:xfrm>
        </p:grpSpPr>
        <p:sp>
          <p:nvSpPr>
            <p:cNvPr id="123" name="Ellipse 718">
              <a:extLst>
                <a:ext uri="{FF2B5EF4-FFF2-40B4-BE49-F238E27FC236}">
                  <a16:creationId xmlns:a16="http://schemas.microsoft.com/office/drawing/2014/main" id="{4FFD9302-7E91-8BD8-2376-9DEF1A1320A3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" name="Minuszeichen 719">
              <a:extLst>
                <a:ext uri="{FF2B5EF4-FFF2-40B4-BE49-F238E27FC236}">
                  <a16:creationId xmlns:a16="http://schemas.microsoft.com/office/drawing/2014/main" id="{B483869A-BD1D-3E8B-B277-883010C9F84A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990" name="Gruppieren 1989">
            <a:extLst>
              <a:ext uri="{FF2B5EF4-FFF2-40B4-BE49-F238E27FC236}">
                <a16:creationId xmlns:a16="http://schemas.microsoft.com/office/drawing/2014/main" id="{58167F8A-4FD7-C22E-BFC6-7A0829C942B8}"/>
              </a:ext>
            </a:extLst>
          </p:cNvPr>
          <p:cNvGrpSpPr/>
          <p:nvPr/>
        </p:nvGrpSpPr>
        <p:grpSpPr>
          <a:xfrm>
            <a:off x="1151971" y="283984"/>
            <a:ext cx="215416" cy="215416"/>
            <a:chOff x="6003948" y="5865553"/>
            <a:chExt cx="1080000" cy="1080000"/>
          </a:xfrm>
        </p:grpSpPr>
        <p:sp>
          <p:nvSpPr>
            <p:cNvPr id="1991" name="Ellipse 716">
              <a:extLst>
                <a:ext uri="{FF2B5EF4-FFF2-40B4-BE49-F238E27FC236}">
                  <a16:creationId xmlns:a16="http://schemas.microsoft.com/office/drawing/2014/main" id="{833D8B70-4030-E4B6-93A4-EE54B42B2F9F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2" name="Minuszeichen 717">
              <a:extLst>
                <a:ext uri="{FF2B5EF4-FFF2-40B4-BE49-F238E27FC236}">
                  <a16:creationId xmlns:a16="http://schemas.microsoft.com/office/drawing/2014/main" id="{E9060B61-A2D8-E0C0-4433-3D5CBDC6AC7B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993" name="Atomkern">
            <a:extLst>
              <a:ext uri="{FF2B5EF4-FFF2-40B4-BE49-F238E27FC236}">
                <a16:creationId xmlns:a16="http://schemas.microsoft.com/office/drawing/2014/main" id="{A8155EFE-3FD5-8FD8-878D-C36D03B642B5}"/>
              </a:ext>
            </a:extLst>
          </p:cNvPr>
          <p:cNvSpPr/>
          <p:nvPr/>
        </p:nvSpPr>
        <p:spPr>
          <a:xfrm>
            <a:off x="2319214" y="-398167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94" name="Additionszeichen 722">
            <a:extLst>
              <a:ext uri="{FF2B5EF4-FFF2-40B4-BE49-F238E27FC236}">
                <a16:creationId xmlns:a16="http://schemas.microsoft.com/office/drawing/2014/main" id="{4347C5C6-024F-A2B9-A1B5-470F9606A75F}"/>
              </a:ext>
            </a:extLst>
          </p:cNvPr>
          <p:cNvSpPr/>
          <p:nvPr/>
        </p:nvSpPr>
        <p:spPr>
          <a:xfrm>
            <a:off x="2426923" y="-290459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95" name="M-Schale">
            <a:extLst>
              <a:ext uri="{FF2B5EF4-FFF2-40B4-BE49-F238E27FC236}">
                <a16:creationId xmlns:a16="http://schemas.microsoft.com/office/drawing/2014/main" id="{5703FC4B-186E-77C0-4FF5-82F4984E5E98}"/>
              </a:ext>
            </a:extLst>
          </p:cNvPr>
          <p:cNvSpPr/>
          <p:nvPr/>
        </p:nvSpPr>
        <p:spPr>
          <a:xfrm>
            <a:off x="2104208" y="-61358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996" name="Gruppieren 1995">
            <a:extLst>
              <a:ext uri="{FF2B5EF4-FFF2-40B4-BE49-F238E27FC236}">
                <a16:creationId xmlns:a16="http://schemas.microsoft.com/office/drawing/2014/main" id="{EF9E93FB-744C-462C-A94C-7E38945A8B77}"/>
              </a:ext>
            </a:extLst>
          </p:cNvPr>
          <p:cNvGrpSpPr/>
          <p:nvPr/>
        </p:nvGrpSpPr>
        <p:grpSpPr>
          <a:xfrm>
            <a:off x="2498728" y="-712968"/>
            <a:ext cx="215416" cy="215416"/>
            <a:chOff x="5553948" y="410724"/>
            <a:chExt cx="1080000" cy="1080000"/>
          </a:xfrm>
        </p:grpSpPr>
        <p:sp>
          <p:nvSpPr>
            <p:cNvPr id="1997" name="Ellipse 728">
              <a:extLst>
                <a:ext uri="{FF2B5EF4-FFF2-40B4-BE49-F238E27FC236}">
                  <a16:creationId xmlns:a16="http://schemas.microsoft.com/office/drawing/2014/main" id="{42B2327C-A5A7-BA59-2DCF-A8CA6DCA90F3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8" name="Minuszeichen 729">
              <a:extLst>
                <a:ext uri="{FF2B5EF4-FFF2-40B4-BE49-F238E27FC236}">
                  <a16:creationId xmlns:a16="http://schemas.microsoft.com/office/drawing/2014/main" id="{83FDDEC1-70FB-27DA-BCC4-2F65661A7603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999" name="Gruppieren 1998">
            <a:extLst>
              <a:ext uri="{FF2B5EF4-FFF2-40B4-BE49-F238E27FC236}">
                <a16:creationId xmlns:a16="http://schemas.microsoft.com/office/drawing/2014/main" id="{1F2F2FBE-67E5-554D-4214-06A2E2DE5511}"/>
              </a:ext>
            </a:extLst>
          </p:cNvPr>
          <p:cNvGrpSpPr/>
          <p:nvPr/>
        </p:nvGrpSpPr>
        <p:grpSpPr>
          <a:xfrm>
            <a:off x="2498728" y="283984"/>
            <a:ext cx="215416" cy="215416"/>
            <a:chOff x="6003948" y="5865553"/>
            <a:chExt cx="1080000" cy="1080000"/>
          </a:xfrm>
        </p:grpSpPr>
        <p:sp>
          <p:nvSpPr>
            <p:cNvPr id="2000" name="Ellipse 726">
              <a:extLst>
                <a:ext uri="{FF2B5EF4-FFF2-40B4-BE49-F238E27FC236}">
                  <a16:creationId xmlns:a16="http://schemas.microsoft.com/office/drawing/2014/main" id="{A6BD0B5D-98AD-32AE-BA1A-EDAFFBEE55DD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1" name="Minuszeichen 727">
              <a:extLst>
                <a:ext uri="{FF2B5EF4-FFF2-40B4-BE49-F238E27FC236}">
                  <a16:creationId xmlns:a16="http://schemas.microsoft.com/office/drawing/2014/main" id="{2C3AC4AB-9352-28C5-59E3-A9E613B8F90D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002" name="Atomkern">
            <a:extLst>
              <a:ext uri="{FF2B5EF4-FFF2-40B4-BE49-F238E27FC236}">
                <a16:creationId xmlns:a16="http://schemas.microsoft.com/office/drawing/2014/main" id="{FDA3F79E-60D6-BC50-A7D0-7E6A384D242D}"/>
              </a:ext>
            </a:extLst>
          </p:cNvPr>
          <p:cNvSpPr/>
          <p:nvPr/>
        </p:nvSpPr>
        <p:spPr>
          <a:xfrm>
            <a:off x="3665153" y="-392681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03" name="Additionszeichen 2006">
            <a:extLst>
              <a:ext uri="{FF2B5EF4-FFF2-40B4-BE49-F238E27FC236}">
                <a16:creationId xmlns:a16="http://schemas.microsoft.com/office/drawing/2014/main" id="{71E31048-D278-CA30-ACC2-AFF642F8571C}"/>
              </a:ext>
            </a:extLst>
          </p:cNvPr>
          <p:cNvSpPr/>
          <p:nvPr/>
        </p:nvSpPr>
        <p:spPr>
          <a:xfrm>
            <a:off x="3772862" y="-284974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04" name="M-Schale">
            <a:extLst>
              <a:ext uri="{FF2B5EF4-FFF2-40B4-BE49-F238E27FC236}">
                <a16:creationId xmlns:a16="http://schemas.microsoft.com/office/drawing/2014/main" id="{15DDCF63-37D7-6D3B-6BB6-02661811D94F}"/>
              </a:ext>
            </a:extLst>
          </p:cNvPr>
          <p:cNvSpPr/>
          <p:nvPr/>
        </p:nvSpPr>
        <p:spPr>
          <a:xfrm>
            <a:off x="3450147" y="-608097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005" name="Gruppieren 2004">
            <a:extLst>
              <a:ext uri="{FF2B5EF4-FFF2-40B4-BE49-F238E27FC236}">
                <a16:creationId xmlns:a16="http://schemas.microsoft.com/office/drawing/2014/main" id="{8C3150F9-4CBF-2075-E2D7-2663EF21F66A}"/>
              </a:ext>
            </a:extLst>
          </p:cNvPr>
          <p:cNvGrpSpPr/>
          <p:nvPr/>
        </p:nvGrpSpPr>
        <p:grpSpPr>
          <a:xfrm>
            <a:off x="3844667" y="-707483"/>
            <a:ext cx="215416" cy="215416"/>
            <a:chOff x="5553948" y="410724"/>
            <a:chExt cx="1080000" cy="1080000"/>
          </a:xfrm>
        </p:grpSpPr>
        <p:sp>
          <p:nvSpPr>
            <p:cNvPr id="2015" name="Ellipse 2012">
              <a:extLst>
                <a:ext uri="{FF2B5EF4-FFF2-40B4-BE49-F238E27FC236}">
                  <a16:creationId xmlns:a16="http://schemas.microsoft.com/office/drawing/2014/main" id="{74F326C9-2C83-C8BA-DE27-DD642AAB34DD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9" name="Minuszeichen 2013">
              <a:extLst>
                <a:ext uri="{FF2B5EF4-FFF2-40B4-BE49-F238E27FC236}">
                  <a16:creationId xmlns:a16="http://schemas.microsoft.com/office/drawing/2014/main" id="{A0B9FFAC-B3F4-5F27-72BA-53FBE1F97663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020" name="Gruppieren 2019">
            <a:extLst>
              <a:ext uri="{FF2B5EF4-FFF2-40B4-BE49-F238E27FC236}">
                <a16:creationId xmlns:a16="http://schemas.microsoft.com/office/drawing/2014/main" id="{71CB2440-4C41-DD97-47B9-F5CFA54B4C81}"/>
              </a:ext>
            </a:extLst>
          </p:cNvPr>
          <p:cNvGrpSpPr/>
          <p:nvPr/>
        </p:nvGrpSpPr>
        <p:grpSpPr>
          <a:xfrm>
            <a:off x="3844667" y="289469"/>
            <a:ext cx="215416" cy="215416"/>
            <a:chOff x="6003948" y="5865553"/>
            <a:chExt cx="1080000" cy="1080000"/>
          </a:xfrm>
        </p:grpSpPr>
        <p:sp>
          <p:nvSpPr>
            <p:cNvPr id="2021" name="Ellipse 2010">
              <a:extLst>
                <a:ext uri="{FF2B5EF4-FFF2-40B4-BE49-F238E27FC236}">
                  <a16:creationId xmlns:a16="http://schemas.microsoft.com/office/drawing/2014/main" id="{6A0928C2-B329-B4AE-602F-0D165DD08013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2" name="Minuszeichen 2011">
              <a:extLst>
                <a:ext uri="{FF2B5EF4-FFF2-40B4-BE49-F238E27FC236}">
                  <a16:creationId xmlns:a16="http://schemas.microsoft.com/office/drawing/2014/main" id="{D9301787-A50E-DE0A-9A86-648946A2A097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023" name="Atomkern">
            <a:extLst>
              <a:ext uri="{FF2B5EF4-FFF2-40B4-BE49-F238E27FC236}">
                <a16:creationId xmlns:a16="http://schemas.microsoft.com/office/drawing/2014/main" id="{826F7A0A-8FA5-0558-1650-3DAFC37C0B82}"/>
              </a:ext>
            </a:extLst>
          </p:cNvPr>
          <p:cNvSpPr/>
          <p:nvPr/>
        </p:nvSpPr>
        <p:spPr>
          <a:xfrm>
            <a:off x="5013138" y="-398167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4" name="Additionszeichen 2016">
            <a:extLst>
              <a:ext uri="{FF2B5EF4-FFF2-40B4-BE49-F238E27FC236}">
                <a16:creationId xmlns:a16="http://schemas.microsoft.com/office/drawing/2014/main" id="{2691AB9F-6FD3-1B43-40A2-39F6B24E280D}"/>
              </a:ext>
            </a:extLst>
          </p:cNvPr>
          <p:cNvSpPr/>
          <p:nvPr/>
        </p:nvSpPr>
        <p:spPr>
          <a:xfrm>
            <a:off x="5120846" y="-290459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5" name="M-Schale">
            <a:extLst>
              <a:ext uri="{FF2B5EF4-FFF2-40B4-BE49-F238E27FC236}">
                <a16:creationId xmlns:a16="http://schemas.microsoft.com/office/drawing/2014/main" id="{424FB42D-08E6-E897-666C-2FEA3577C93D}"/>
              </a:ext>
            </a:extLst>
          </p:cNvPr>
          <p:cNvSpPr/>
          <p:nvPr/>
        </p:nvSpPr>
        <p:spPr>
          <a:xfrm>
            <a:off x="4798132" y="-61358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9" name="Atomkern">
            <a:extLst>
              <a:ext uri="{FF2B5EF4-FFF2-40B4-BE49-F238E27FC236}">
                <a16:creationId xmlns:a16="http://schemas.microsoft.com/office/drawing/2014/main" id="{CFD8DF02-F631-0EE8-4273-82DE1CD73793}"/>
              </a:ext>
            </a:extLst>
          </p:cNvPr>
          <p:cNvSpPr/>
          <p:nvPr/>
        </p:nvSpPr>
        <p:spPr>
          <a:xfrm>
            <a:off x="6359895" y="-392681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0" name="Additionszeichen 2026">
            <a:extLst>
              <a:ext uri="{FF2B5EF4-FFF2-40B4-BE49-F238E27FC236}">
                <a16:creationId xmlns:a16="http://schemas.microsoft.com/office/drawing/2014/main" id="{03E67C87-9101-F924-BEC9-B1C3B2DEBC87}"/>
              </a:ext>
            </a:extLst>
          </p:cNvPr>
          <p:cNvSpPr/>
          <p:nvPr/>
        </p:nvSpPr>
        <p:spPr>
          <a:xfrm>
            <a:off x="6467603" y="-284974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1" name="M-Schale">
            <a:extLst>
              <a:ext uri="{FF2B5EF4-FFF2-40B4-BE49-F238E27FC236}">
                <a16:creationId xmlns:a16="http://schemas.microsoft.com/office/drawing/2014/main" id="{55A89F42-78B9-AB78-1FE5-76F32441EF25}"/>
              </a:ext>
            </a:extLst>
          </p:cNvPr>
          <p:cNvSpPr/>
          <p:nvPr/>
        </p:nvSpPr>
        <p:spPr>
          <a:xfrm>
            <a:off x="6144889" y="-608097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2" name="Atomkern">
            <a:extLst>
              <a:ext uri="{FF2B5EF4-FFF2-40B4-BE49-F238E27FC236}">
                <a16:creationId xmlns:a16="http://schemas.microsoft.com/office/drawing/2014/main" id="{EAFD5149-FDEE-59E1-6F35-E4C16B2C1209}"/>
              </a:ext>
            </a:extLst>
          </p:cNvPr>
          <p:cNvSpPr/>
          <p:nvPr/>
        </p:nvSpPr>
        <p:spPr>
          <a:xfrm>
            <a:off x="7703956" y="-383440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3" name="Additionszeichen 2036">
            <a:extLst>
              <a:ext uri="{FF2B5EF4-FFF2-40B4-BE49-F238E27FC236}">
                <a16:creationId xmlns:a16="http://schemas.microsoft.com/office/drawing/2014/main" id="{608AE205-4A84-FFE9-0405-18AF64459220}"/>
              </a:ext>
            </a:extLst>
          </p:cNvPr>
          <p:cNvSpPr/>
          <p:nvPr/>
        </p:nvSpPr>
        <p:spPr>
          <a:xfrm>
            <a:off x="7811665" y="-275733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4" name="M-Schale">
            <a:extLst>
              <a:ext uri="{FF2B5EF4-FFF2-40B4-BE49-F238E27FC236}">
                <a16:creationId xmlns:a16="http://schemas.microsoft.com/office/drawing/2014/main" id="{490095DD-45DB-8A53-98EE-1DD974198746}"/>
              </a:ext>
            </a:extLst>
          </p:cNvPr>
          <p:cNvSpPr/>
          <p:nvPr/>
        </p:nvSpPr>
        <p:spPr>
          <a:xfrm>
            <a:off x="7488950" y="-598856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035" name="Gruppieren 2034">
            <a:extLst>
              <a:ext uri="{FF2B5EF4-FFF2-40B4-BE49-F238E27FC236}">
                <a16:creationId xmlns:a16="http://schemas.microsoft.com/office/drawing/2014/main" id="{55FAC7C0-DACB-650F-D269-106E80C57247}"/>
              </a:ext>
            </a:extLst>
          </p:cNvPr>
          <p:cNvGrpSpPr/>
          <p:nvPr/>
        </p:nvGrpSpPr>
        <p:grpSpPr>
          <a:xfrm>
            <a:off x="5193881" y="-721291"/>
            <a:ext cx="215416" cy="215416"/>
            <a:chOff x="5553948" y="410724"/>
            <a:chExt cx="1080000" cy="1080000"/>
          </a:xfrm>
        </p:grpSpPr>
        <p:sp>
          <p:nvSpPr>
            <p:cNvPr id="2039" name="Ellipse 3">
              <a:extLst>
                <a:ext uri="{FF2B5EF4-FFF2-40B4-BE49-F238E27FC236}">
                  <a16:creationId xmlns:a16="http://schemas.microsoft.com/office/drawing/2014/main" id="{5BE1658E-B824-DCF6-C7B5-DBFB54D8EFDE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0" name="Minuszeichen 4">
              <a:extLst>
                <a:ext uri="{FF2B5EF4-FFF2-40B4-BE49-F238E27FC236}">
                  <a16:creationId xmlns:a16="http://schemas.microsoft.com/office/drawing/2014/main" id="{193B139B-E93E-D823-7E50-9D59B54D4426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041" name="Gruppieren 2040">
            <a:extLst>
              <a:ext uri="{FF2B5EF4-FFF2-40B4-BE49-F238E27FC236}">
                <a16:creationId xmlns:a16="http://schemas.microsoft.com/office/drawing/2014/main" id="{31A27496-EAB0-D89D-11D7-C95CB2D3676E}"/>
              </a:ext>
            </a:extLst>
          </p:cNvPr>
          <p:cNvGrpSpPr/>
          <p:nvPr/>
        </p:nvGrpSpPr>
        <p:grpSpPr>
          <a:xfrm>
            <a:off x="5193881" y="289469"/>
            <a:ext cx="215416" cy="215416"/>
            <a:chOff x="6003948" y="5865553"/>
            <a:chExt cx="1080000" cy="1080000"/>
          </a:xfrm>
        </p:grpSpPr>
        <p:sp>
          <p:nvSpPr>
            <p:cNvPr id="2042" name="Ellipse 9">
              <a:extLst>
                <a:ext uri="{FF2B5EF4-FFF2-40B4-BE49-F238E27FC236}">
                  <a16:creationId xmlns:a16="http://schemas.microsoft.com/office/drawing/2014/main" id="{9CB5E7FF-7016-92BF-5726-0ABE8EA78226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3" name="Minuszeichen 12">
              <a:extLst>
                <a:ext uri="{FF2B5EF4-FFF2-40B4-BE49-F238E27FC236}">
                  <a16:creationId xmlns:a16="http://schemas.microsoft.com/office/drawing/2014/main" id="{E3CFDFB6-3AC6-30E6-62AB-E8E39C297E67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044" name="Gruppieren 2043">
            <a:extLst>
              <a:ext uri="{FF2B5EF4-FFF2-40B4-BE49-F238E27FC236}">
                <a16:creationId xmlns:a16="http://schemas.microsoft.com/office/drawing/2014/main" id="{38A8B7FC-CB69-8024-45F8-D8816EAE4E0C}"/>
              </a:ext>
            </a:extLst>
          </p:cNvPr>
          <p:cNvGrpSpPr/>
          <p:nvPr/>
        </p:nvGrpSpPr>
        <p:grpSpPr>
          <a:xfrm>
            <a:off x="6538469" y="-705752"/>
            <a:ext cx="215416" cy="215416"/>
            <a:chOff x="5553948" y="410724"/>
            <a:chExt cx="1080000" cy="1080000"/>
          </a:xfrm>
        </p:grpSpPr>
        <p:sp>
          <p:nvSpPr>
            <p:cNvPr id="2045" name="Ellipse 35">
              <a:extLst>
                <a:ext uri="{FF2B5EF4-FFF2-40B4-BE49-F238E27FC236}">
                  <a16:creationId xmlns:a16="http://schemas.microsoft.com/office/drawing/2014/main" id="{E849AA01-0C63-21D9-6CFB-0F3758275678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1" name="Minuszeichen 36">
              <a:extLst>
                <a:ext uri="{FF2B5EF4-FFF2-40B4-BE49-F238E27FC236}">
                  <a16:creationId xmlns:a16="http://schemas.microsoft.com/office/drawing/2014/main" id="{E41C5042-32E2-F91C-8A18-EFE6D224756D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21" name="Gruppieren 720">
            <a:extLst>
              <a:ext uri="{FF2B5EF4-FFF2-40B4-BE49-F238E27FC236}">
                <a16:creationId xmlns:a16="http://schemas.microsoft.com/office/drawing/2014/main" id="{E124140A-3A7A-ADCE-66E2-7CCEC6D9C93C}"/>
              </a:ext>
            </a:extLst>
          </p:cNvPr>
          <p:cNvGrpSpPr/>
          <p:nvPr/>
        </p:nvGrpSpPr>
        <p:grpSpPr>
          <a:xfrm>
            <a:off x="6541454" y="298709"/>
            <a:ext cx="215416" cy="215416"/>
            <a:chOff x="6003948" y="5865553"/>
            <a:chExt cx="1080000" cy="1080000"/>
          </a:xfrm>
        </p:grpSpPr>
        <p:sp>
          <p:nvSpPr>
            <p:cNvPr id="731" name="Ellipse 38">
              <a:extLst>
                <a:ext uri="{FF2B5EF4-FFF2-40B4-BE49-F238E27FC236}">
                  <a16:creationId xmlns:a16="http://schemas.microsoft.com/office/drawing/2014/main" id="{7DFA88CC-8576-6AEA-B1A0-68D6BCBD4660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2" name="Minuszeichen 39">
              <a:extLst>
                <a:ext uri="{FF2B5EF4-FFF2-40B4-BE49-F238E27FC236}">
                  <a16:creationId xmlns:a16="http://schemas.microsoft.com/office/drawing/2014/main" id="{31CE47B6-8FF7-490D-BAD4-0DF9F273DBA0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33" name="Gruppieren 732">
            <a:extLst>
              <a:ext uri="{FF2B5EF4-FFF2-40B4-BE49-F238E27FC236}">
                <a16:creationId xmlns:a16="http://schemas.microsoft.com/office/drawing/2014/main" id="{D92D8B4A-70D5-1C00-0E59-05BA557A0FB6}"/>
              </a:ext>
            </a:extLst>
          </p:cNvPr>
          <p:cNvGrpSpPr/>
          <p:nvPr/>
        </p:nvGrpSpPr>
        <p:grpSpPr>
          <a:xfrm>
            <a:off x="7889033" y="-685163"/>
            <a:ext cx="215416" cy="215416"/>
            <a:chOff x="5553948" y="410724"/>
            <a:chExt cx="1080000" cy="1080000"/>
          </a:xfrm>
        </p:grpSpPr>
        <p:sp>
          <p:nvSpPr>
            <p:cNvPr id="734" name="Ellipse 44">
              <a:extLst>
                <a:ext uri="{FF2B5EF4-FFF2-40B4-BE49-F238E27FC236}">
                  <a16:creationId xmlns:a16="http://schemas.microsoft.com/office/drawing/2014/main" id="{27BD3E65-D3D7-0F6F-48F8-C69172CC5D36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5" name="Minuszeichen 45">
              <a:extLst>
                <a:ext uri="{FF2B5EF4-FFF2-40B4-BE49-F238E27FC236}">
                  <a16:creationId xmlns:a16="http://schemas.microsoft.com/office/drawing/2014/main" id="{15D8B530-A30D-E55A-8733-7C2235884D89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36" name="Gruppieren 735">
            <a:extLst>
              <a:ext uri="{FF2B5EF4-FFF2-40B4-BE49-F238E27FC236}">
                <a16:creationId xmlns:a16="http://schemas.microsoft.com/office/drawing/2014/main" id="{D624E1C1-AFCE-5338-7845-532D1CF94E63}"/>
              </a:ext>
            </a:extLst>
          </p:cNvPr>
          <p:cNvGrpSpPr/>
          <p:nvPr/>
        </p:nvGrpSpPr>
        <p:grpSpPr>
          <a:xfrm>
            <a:off x="7889033" y="290853"/>
            <a:ext cx="215416" cy="215416"/>
            <a:chOff x="6003948" y="5865553"/>
            <a:chExt cx="1080000" cy="1080000"/>
          </a:xfrm>
        </p:grpSpPr>
        <p:sp>
          <p:nvSpPr>
            <p:cNvPr id="737" name="Ellipse 47">
              <a:extLst>
                <a:ext uri="{FF2B5EF4-FFF2-40B4-BE49-F238E27FC236}">
                  <a16:creationId xmlns:a16="http://schemas.microsoft.com/office/drawing/2014/main" id="{48533FC8-A3A4-C4DE-900F-85016A445F6B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8" name="Minuszeichen 48">
              <a:extLst>
                <a:ext uri="{FF2B5EF4-FFF2-40B4-BE49-F238E27FC236}">
                  <a16:creationId xmlns:a16="http://schemas.microsoft.com/office/drawing/2014/main" id="{1D7E9CAD-C2F8-B75D-00B6-4C397A38B5FD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739" name="Atomkern">
            <a:extLst>
              <a:ext uri="{FF2B5EF4-FFF2-40B4-BE49-F238E27FC236}">
                <a16:creationId xmlns:a16="http://schemas.microsoft.com/office/drawing/2014/main" id="{04B68BDC-BFEB-508C-8B7E-A22AE0E134A6}"/>
              </a:ext>
            </a:extLst>
          </p:cNvPr>
          <p:cNvSpPr/>
          <p:nvPr/>
        </p:nvSpPr>
        <p:spPr>
          <a:xfrm>
            <a:off x="9053306" y="-397240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0" name="Additionszeichen 2016">
            <a:extLst>
              <a:ext uri="{FF2B5EF4-FFF2-40B4-BE49-F238E27FC236}">
                <a16:creationId xmlns:a16="http://schemas.microsoft.com/office/drawing/2014/main" id="{FC08430A-AE97-BEA6-D925-F5C868B75756}"/>
              </a:ext>
            </a:extLst>
          </p:cNvPr>
          <p:cNvSpPr/>
          <p:nvPr/>
        </p:nvSpPr>
        <p:spPr>
          <a:xfrm>
            <a:off x="9161014" y="-289532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1" name="M-Schale">
            <a:extLst>
              <a:ext uri="{FF2B5EF4-FFF2-40B4-BE49-F238E27FC236}">
                <a16:creationId xmlns:a16="http://schemas.microsoft.com/office/drawing/2014/main" id="{72668801-79BC-28EB-5BAF-708D73EB3AB2}"/>
              </a:ext>
            </a:extLst>
          </p:cNvPr>
          <p:cNvSpPr/>
          <p:nvPr/>
        </p:nvSpPr>
        <p:spPr>
          <a:xfrm>
            <a:off x="8838300" y="-612656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42" name="Gruppieren 741">
            <a:extLst>
              <a:ext uri="{FF2B5EF4-FFF2-40B4-BE49-F238E27FC236}">
                <a16:creationId xmlns:a16="http://schemas.microsoft.com/office/drawing/2014/main" id="{6B195FE4-A946-C921-C523-9A89B1BD1C09}"/>
              </a:ext>
            </a:extLst>
          </p:cNvPr>
          <p:cNvGrpSpPr/>
          <p:nvPr/>
        </p:nvGrpSpPr>
        <p:grpSpPr>
          <a:xfrm>
            <a:off x="9234049" y="-720364"/>
            <a:ext cx="215416" cy="215416"/>
            <a:chOff x="5553948" y="410724"/>
            <a:chExt cx="1080000" cy="1080000"/>
          </a:xfrm>
        </p:grpSpPr>
        <p:sp>
          <p:nvSpPr>
            <p:cNvPr id="743" name="Ellipse 3">
              <a:extLst>
                <a:ext uri="{FF2B5EF4-FFF2-40B4-BE49-F238E27FC236}">
                  <a16:creationId xmlns:a16="http://schemas.microsoft.com/office/drawing/2014/main" id="{56A279DA-DF70-B521-E939-CC6119EA13DA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4" name="Minuszeichen 4">
              <a:extLst>
                <a:ext uri="{FF2B5EF4-FFF2-40B4-BE49-F238E27FC236}">
                  <a16:creationId xmlns:a16="http://schemas.microsoft.com/office/drawing/2014/main" id="{9D50A8B8-10D7-C251-567B-BDA2EE8E9348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45" name="Gruppieren 744">
            <a:extLst>
              <a:ext uri="{FF2B5EF4-FFF2-40B4-BE49-F238E27FC236}">
                <a16:creationId xmlns:a16="http://schemas.microsoft.com/office/drawing/2014/main" id="{F6C0BDA2-1F5D-C00D-8FFF-DC66812ED52A}"/>
              </a:ext>
            </a:extLst>
          </p:cNvPr>
          <p:cNvGrpSpPr/>
          <p:nvPr/>
        </p:nvGrpSpPr>
        <p:grpSpPr>
          <a:xfrm>
            <a:off x="9234049" y="290396"/>
            <a:ext cx="215416" cy="215416"/>
            <a:chOff x="6003948" y="5865553"/>
            <a:chExt cx="1080000" cy="1080000"/>
          </a:xfrm>
        </p:grpSpPr>
        <p:sp>
          <p:nvSpPr>
            <p:cNvPr id="746" name="Ellipse 9">
              <a:extLst>
                <a:ext uri="{FF2B5EF4-FFF2-40B4-BE49-F238E27FC236}">
                  <a16:creationId xmlns:a16="http://schemas.microsoft.com/office/drawing/2014/main" id="{F1721C03-3F45-BBE1-9DE7-D29A07C33433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7" name="Minuszeichen 12">
              <a:extLst>
                <a:ext uri="{FF2B5EF4-FFF2-40B4-BE49-F238E27FC236}">
                  <a16:creationId xmlns:a16="http://schemas.microsoft.com/office/drawing/2014/main" id="{6DB1859A-94FF-E645-528D-E1E6684F2F6D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748" name="Atomkern">
            <a:extLst>
              <a:ext uri="{FF2B5EF4-FFF2-40B4-BE49-F238E27FC236}">
                <a16:creationId xmlns:a16="http://schemas.microsoft.com/office/drawing/2014/main" id="{1B44E7E0-908B-51C0-491A-ED435E446806}"/>
              </a:ext>
            </a:extLst>
          </p:cNvPr>
          <p:cNvSpPr/>
          <p:nvPr/>
        </p:nvSpPr>
        <p:spPr>
          <a:xfrm>
            <a:off x="3688029" y="4695516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9" name="Additionszeichen 11">
            <a:extLst>
              <a:ext uri="{FF2B5EF4-FFF2-40B4-BE49-F238E27FC236}">
                <a16:creationId xmlns:a16="http://schemas.microsoft.com/office/drawing/2014/main" id="{3289B970-6808-6D30-3D6B-BC6A5953EF7E}"/>
              </a:ext>
            </a:extLst>
          </p:cNvPr>
          <p:cNvSpPr/>
          <p:nvPr/>
        </p:nvSpPr>
        <p:spPr>
          <a:xfrm>
            <a:off x="3795737" y="4803224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0" name="M-Schale">
            <a:extLst>
              <a:ext uri="{FF2B5EF4-FFF2-40B4-BE49-F238E27FC236}">
                <a16:creationId xmlns:a16="http://schemas.microsoft.com/office/drawing/2014/main" id="{91504833-FC8A-0100-8419-0A6DE9129CC0}"/>
              </a:ext>
            </a:extLst>
          </p:cNvPr>
          <p:cNvSpPr/>
          <p:nvPr/>
        </p:nvSpPr>
        <p:spPr>
          <a:xfrm>
            <a:off x="3473023" y="4480100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1" name="Atomkern">
            <a:extLst>
              <a:ext uri="{FF2B5EF4-FFF2-40B4-BE49-F238E27FC236}">
                <a16:creationId xmlns:a16="http://schemas.microsoft.com/office/drawing/2014/main" id="{5E7A0DFA-A8E7-4D70-6CBB-02E01AB05D54}"/>
              </a:ext>
            </a:extLst>
          </p:cNvPr>
          <p:cNvSpPr/>
          <p:nvPr/>
        </p:nvSpPr>
        <p:spPr>
          <a:xfrm>
            <a:off x="2341272" y="4691354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2" name="Additionszeichen 76">
            <a:extLst>
              <a:ext uri="{FF2B5EF4-FFF2-40B4-BE49-F238E27FC236}">
                <a16:creationId xmlns:a16="http://schemas.microsoft.com/office/drawing/2014/main" id="{B9C489D4-FA8C-3915-7672-564AC3FACCDD}"/>
              </a:ext>
            </a:extLst>
          </p:cNvPr>
          <p:cNvSpPr/>
          <p:nvPr/>
        </p:nvSpPr>
        <p:spPr>
          <a:xfrm>
            <a:off x="2448980" y="4799062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3" name="M-Schale">
            <a:extLst>
              <a:ext uri="{FF2B5EF4-FFF2-40B4-BE49-F238E27FC236}">
                <a16:creationId xmlns:a16="http://schemas.microsoft.com/office/drawing/2014/main" id="{C9FD0D62-B198-0303-D195-276A3D1DF387}"/>
              </a:ext>
            </a:extLst>
          </p:cNvPr>
          <p:cNvSpPr/>
          <p:nvPr/>
        </p:nvSpPr>
        <p:spPr>
          <a:xfrm>
            <a:off x="2126266" y="4475938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4" name="Atomkern">
            <a:extLst>
              <a:ext uri="{FF2B5EF4-FFF2-40B4-BE49-F238E27FC236}">
                <a16:creationId xmlns:a16="http://schemas.microsoft.com/office/drawing/2014/main" id="{F03B4097-0021-8A07-A19E-69C1B0B9E5D2}"/>
              </a:ext>
            </a:extLst>
          </p:cNvPr>
          <p:cNvSpPr/>
          <p:nvPr/>
        </p:nvSpPr>
        <p:spPr>
          <a:xfrm>
            <a:off x="994515" y="4687193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5" name="Additionszeichen 86">
            <a:extLst>
              <a:ext uri="{FF2B5EF4-FFF2-40B4-BE49-F238E27FC236}">
                <a16:creationId xmlns:a16="http://schemas.microsoft.com/office/drawing/2014/main" id="{1BCC8F8D-5150-7CDF-2CB0-6F3B4A3FED92}"/>
              </a:ext>
            </a:extLst>
          </p:cNvPr>
          <p:cNvSpPr/>
          <p:nvPr/>
        </p:nvSpPr>
        <p:spPr>
          <a:xfrm>
            <a:off x="1102223" y="4794900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6" name="M-Schale">
            <a:extLst>
              <a:ext uri="{FF2B5EF4-FFF2-40B4-BE49-F238E27FC236}">
                <a16:creationId xmlns:a16="http://schemas.microsoft.com/office/drawing/2014/main" id="{C4A3754C-695F-DC1B-43AA-421CC1CDD982}"/>
              </a:ext>
            </a:extLst>
          </p:cNvPr>
          <p:cNvSpPr/>
          <p:nvPr/>
        </p:nvSpPr>
        <p:spPr>
          <a:xfrm>
            <a:off x="779509" y="4471777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7" name="Atomkern">
            <a:extLst>
              <a:ext uri="{FF2B5EF4-FFF2-40B4-BE49-F238E27FC236}">
                <a16:creationId xmlns:a16="http://schemas.microsoft.com/office/drawing/2014/main" id="{9361DC9A-389E-C871-D122-4A6999EE0896}"/>
              </a:ext>
            </a:extLst>
          </p:cNvPr>
          <p:cNvSpPr/>
          <p:nvPr/>
        </p:nvSpPr>
        <p:spPr>
          <a:xfrm>
            <a:off x="-352242" y="4683031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8" name="Additionszeichen 124">
            <a:extLst>
              <a:ext uri="{FF2B5EF4-FFF2-40B4-BE49-F238E27FC236}">
                <a16:creationId xmlns:a16="http://schemas.microsoft.com/office/drawing/2014/main" id="{45518353-218F-8DC5-BCA7-0A7D5EBA94C4}"/>
              </a:ext>
            </a:extLst>
          </p:cNvPr>
          <p:cNvSpPr/>
          <p:nvPr/>
        </p:nvSpPr>
        <p:spPr>
          <a:xfrm>
            <a:off x="-244534" y="4790738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9" name="M-Schale">
            <a:extLst>
              <a:ext uri="{FF2B5EF4-FFF2-40B4-BE49-F238E27FC236}">
                <a16:creationId xmlns:a16="http://schemas.microsoft.com/office/drawing/2014/main" id="{CAC26651-2774-68B0-B6A0-D120FBF01CC5}"/>
              </a:ext>
            </a:extLst>
          </p:cNvPr>
          <p:cNvSpPr/>
          <p:nvPr/>
        </p:nvSpPr>
        <p:spPr>
          <a:xfrm>
            <a:off x="-567248" y="4467615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60" name="Atomkern">
            <a:extLst>
              <a:ext uri="{FF2B5EF4-FFF2-40B4-BE49-F238E27FC236}">
                <a16:creationId xmlns:a16="http://schemas.microsoft.com/office/drawing/2014/main" id="{2F82A61E-EE3F-17EB-9B0F-D48EFFEC9EA4}"/>
              </a:ext>
            </a:extLst>
          </p:cNvPr>
          <p:cNvSpPr/>
          <p:nvPr/>
        </p:nvSpPr>
        <p:spPr>
          <a:xfrm>
            <a:off x="5034786" y="4678869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61" name="Additionszeichen 4832">
            <a:extLst>
              <a:ext uri="{FF2B5EF4-FFF2-40B4-BE49-F238E27FC236}">
                <a16:creationId xmlns:a16="http://schemas.microsoft.com/office/drawing/2014/main" id="{9368C91D-4D5F-4DDD-D89B-6762C575C10C}"/>
              </a:ext>
            </a:extLst>
          </p:cNvPr>
          <p:cNvSpPr/>
          <p:nvPr/>
        </p:nvSpPr>
        <p:spPr>
          <a:xfrm>
            <a:off x="5142494" y="4786577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62" name="M-Schale">
            <a:extLst>
              <a:ext uri="{FF2B5EF4-FFF2-40B4-BE49-F238E27FC236}">
                <a16:creationId xmlns:a16="http://schemas.microsoft.com/office/drawing/2014/main" id="{6182A42C-477E-A7A4-62B3-DC8464916ECE}"/>
              </a:ext>
            </a:extLst>
          </p:cNvPr>
          <p:cNvSpPr/>
          <p:nvPr/>
        </p:nvSpPr>
        <p:spPr>
          <a:xfrm>
            <a:off x="4819780" y="446345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63" name="Atomkern">
            <a:extLst>
              <a:ext uri="{FF2B5EF4-FFF2-40B4-BE49-F238E27FC236}">
                <a16:creationId xmlns:a16="http://schemas.microsoft.com/office/drawing/2014/main" id="{BF43CCF3-B009-DFE0-3A5D-CE3461695449}"/>
              </a:ext>
            </a:extLst>
          </p:cNvPr>
          <p:cNvSpPr/>
          <p:nvPr/>
        </p:nvSpPr>
        <p:spPr>
          <a:xfrm>
            <a:off x="6381543" y="4674707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64" name="Additionszeichen 4842">
            <a:extLst>
              <a:ext uri="{FF2B5EF4-FFF2-40B4-BE49-F238E27FC236}">
                <a16:creationId xmlns:a16="http://schemas.microsoft.com/office/drawing/2014/main" id="{07136A47-3799-1992-C652-230A7EB6D674}"/>
              </a:ext>
            </a:extLst>
          </p:cNvPr>
          <p:cNvSpPr/>
          <p:nvPr/>
        </p:nvSpPr>
        <p:spPr>
          <a:xfrm>
            <a:off x="6489251" y="4782415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65" name="M-Schale">
            <a:extLst>
              <a:ext uri="{FF2B5EF4-FFF2-40B4-BE49-F238E27FC236}">
                <a16:creationId xmlns:a16="http://schemas.microsoft.com/office/drawing/2014/main" id="{EC6BCD47-89F2-AE2A-42F4-69B4DD9781BB}"/>
              </a:ext>
            </a:extLst>
          </p:cNvPr>
          <p:cNvSpPr/>
          <p:nvPr/>
        </p:nvSpPr>
        <p:spPr>
          <a:xfrm>
            <a:off x="6166537" y="4459291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66" name="Atomkern">
            <a:extLst>
              <a:ext uri="{FF2B5EF4-FFF2-40B4-BE49-F238E27FC236}">
                <a16:creationId xmlns:a16="http://schemas.microsoft.com/office/drawing/2014/main" id="{80509AE0-DFF8-A49F-97DA-8B6A068CCA79}"/>
              </a:ext>
            </a:extLst>
          </p:cNvPr>
          <p:cNvSpPr/>
          <p:nvPr/>
        </p:nvSpPr>
        <p:spPr>
          <a:xfrm>
            <a:off x="7725604" y="4670546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67" name="Additionszeichen 4852">
            <a:extLst>
              <a:ext uri="{FF2B5EF4-FFF2-40B4-BE49-F238E27FC236}">
                <a16:creationId xmlns:a16="http://schemas.microsoft.com/office/drawing/2014/main" id="{3E55F0EC-28D4-7E1F-A94E-2264758B2A83}"/>
              </a:ext>
            </a:extLst>
          </p:cNvPr>
          <p:cNvSpPr/>
          <p:nvPr/>
        </p:nvSpPr>
        <p:spPr>
          <a:xfrm>
            <a:off x="7833313" y="4778253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45" name="M-Schale">
            <a:extLst>
              <a:ext uri="{FF2B5EF4-FFF2-40B4-BE49-F238E27FC236}">
                <a16:creationId xmlns:a16="http://schemas.microsoft.com/office/drawing/2014/main" id="{D14F0103-ED8A-8218-1233-350BA7F33A8B}"/>
              </a:ext>
            </a:extLst>
          </p:cNvPr>
          <p:cNvSpPr/>
          <p:nvPr/>
        </p:nvSpPr>
        <p:spPr>
          <a:xfrm>
            <a:off x="7510598" y="4455130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46" name="Gruppieren 2945">
            <a:extLst>
              <a:ext uri="{FF2B5EF4-FFF2-40B4-BE49-F238E27FC236}">
                <a16:creationId xmlns:a16="http://schemas.microsoft.com/office/drawing/2014/main" id="{879712D0-DEB4-A837-250B-86FF94543391}"/>
              </a:ext>
            </a:extLst>
          </p:cNvPr>
          <p:cNvGrpSpPr/>
          <p:nvPr/>
        </p:nvGrpSpPr>
        <p:grpSpPr>
          <a:xfrm>
            <a:off x="2523768" y="5352695"/>
            <a:ext cx="215416" cy="215416"/>
            <a:chOff x="5553948" y="410724"/>
            <a:chExt cx="1080000" cy="1080000"/>
          </a:xfrm>
        </p:grpSpPr>
        <p:sp>
          <p:nvSpPr>
            <p:cNvPr id="2947" name="Ellipse 14">
              <a:extLst>
                <a:ext uri="{FF2B5EF4-FFF2-40B4-BE49-F238E27FC236}">
                  <a16:creationId xmlns:a16="http://schemas.microsoft.com/office/drawing/2014/main" id="{FFDE99F4-1AD7-2622-F4E5-354D42353B3B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8" name="Minuszeichen 15">
              <a:extLst>
                <a:ext uri="{FF2B5EF4-FFF2-40B4-BE49-F238E27FC236}">
                  <a16:creationId xmlns:a16="http://schemas.microsoft.com/office/drawing/2014/main" id="{921EE7D6-8939-157F-AFBD-C2C743065E72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949" name="Gruppieren 2948">
            <a:extLst>
              <a:ext uri="{FF2B5EF4-FFF2-40B4-BE49-F238E27FC236}">
                <a16:creationId xmlns:a16="http://schemas.microsoft.com/office/drawing/2014/main" id="{6507DD45-9A43-3426-9FD4-84F2B5D1ED6B}"/>
              </a:ext>
            </a:extLst>
          </p:cNvPr>
          <p:cNvGrpSpPr/>
          <p:nvPr/>
        </p:nvGrpSpPr>
        <p:grpSpPr>
          <a:xfrm>
            <a:off x="-173139" y="4347421"/>
            <a:ext cx="215416" cy="215416"/>
            <a:chOff x="5553948" y="410724"/>
            <a:chExt cx="1080000" cy="1080000"/>
          </a:xfrm>
        </p:grpSpPr>
        <p:sp>
          <p:nvSpPr>
            <p:cNvPr id="2950" name="Ellipse 17">
              <a:extLst>
                <a:ext uri="{FF2B5EF4-FFF2-40B4-BE49-F238E27FC236}">
                  <a16:creationId xmlns:a16="http://schemas.microsoft.com/office/drawing/2014/main" id="{75858C25-068C-0280-F009-22CE278AEFF8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1" name="Minuszeichen 18">
              <a:extLst>
                <a:ext uri="{FF2B5EF4-FFF2-40B4-BE49-F238E27FC236}">
                  <a16:creationId xmlns:a16="http://schemas.microsoft.com/office/drawing/2014/main" id="{C19F7375-B5BF-3F9E-4289-D74DF87512BE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955" name="Gruppieren 2954">
            <a:extLst>
              <a:ext uri="{FF2B5EF4-FFF2-40B4-BE49-F238E27FC236}">
                <a16:creationId xmlns:a16="http://schemas.microsoft.com/office/drawing/2014/main" id="{C9EE5D98-1610-7ADC-73B8-30B96D06B398}"/>
              </a:ext>
            </a:extLst>
          </p:cNvPr>
          <p:cNvGrpSpPr/>
          <p:nvPr/>
        </p:nvGrpSpPr>
        <p:grpSpPr>
          <a:xfrm>
            <a:off x="3871997" y="4364068"/>
            <a:ext cx="215416" cy="215416"/>
            <a:chOff x="5553948" y="410724"/>
            <a:chExt cx="1080000" cy="1080000"/>
          </a:xfrm>
        </p:grpSpPr>
        <p:sp>
          <p:nvSpPr>
            <p:cNvPr id="2956" name="Ellipse 20">
              <a:extLst>
                <a:ext uri="{FF2B5EF4-FFF2-40B4-BE49-F238E27FC236}">
                  <a16:creationId xmlns:a16="http://schemas.microsoft.com/office/drawing/2014/main" id="{0A16347B-3A31-D000-3F09-927DFDB88082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7" name="Minuszeichen 21">
              <a:extLst>
                <a:ext uri="{FF2B5EF4-FFF2-40B4-BE49-F238E27FC236}">
                  <a16:creationId xmlns:a16="http://schemas.microsoft.com/office/drawing/2014/main" id="{48CBE099-BA79-9016-8216-10CC0E76D72B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958" name="Gruppieren 2957">
            <a:extLst>
              <a:ext uri="{FF2B5EF4-FFF2-40B4-BE49-F238E27FC236}">
                <a16:creationId xmlns:a16="http://schemas.microsoft.com/office/drawing/2014/main" id="{0CC710CE-70C9-D2AD-BB60-317A908DCF88}"/>
              </a:ext>
            </a:extLst>
          </p:cNvPr>
          <p:cNvGrpSpPr/>
          <p:nvPr/>
        </p:nvGrpSpPr>
        <p:grpSpPr>
          <a:xfrm>
            <a:off x="6560117" y="4364068"/>
            <a:ext cx="215416" cy="215416"/>
            <a:chOff x="5553948" y="410724"/>
            <a:chExt cx="1080000" cy="1080000"/>
          </a:xfrm>
        </p:grpSpPr>
        <p:sp>
          <p:nvSpPr>
            <p:cNvPr id="2959" name="Ellipse 23">
              <a:extLst>
                <a:ext uri="{FF2B5EF4-FFF2-40B4-BE49-F238E27FC236}">
                  <a16:creationId xmlns:a16="http://schemas.microsoft.com/office/drawing/2014/main" id="{2DAE5CD5-D180-5A1B-BAA1-52E091686518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0" name="Minuszeichen 24">
              <a:extLst>
                <a:ext uri="{FF2B5EF4-FFF2-40B4-BE49-F238E27FC236}">
                  <a16:creationId xmlns:a16="http://schemas.microsoft.com/office/drawing/2014/main" id="{871336F8-DE57-2C33-11E5-14E63845C704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961" name="Gruppieren 2960">
            <a:extLst>
              <a:ext uri="{FF2B5EF4-FFF2-40B4-BE49-F238E27FC236}">
                <a16:creationId xmlns:a16="http://schemas.microsoft.com/office/drawing/2014/main" id="{0902E3BC-9071-8520-4D75-9C13ABFEB6D1}"/>
              </a:ext>
            </a:extLst>
          </p:cNvPr>
          <p:cNvGrpSpPr/>
          <p:nvPr/>
        </p:nvGrpSpPr>
        <p:grpSpPr>
          <a:xfrm>
            <a:off x="6560117" y="5339979"/>
            <a:ext cx="215416" cy="215416"/>
            <a:chOff x="6003948" y="5865553"/>
            <a:chExt cx="1080000" cy="1080000"/>
          </a:xfrm>
        </p:grpSpPr>
        <p:sp>
          <p:nvSpPr>
            <p:cNvPr id="2971" name="Ellipse 29">
              <a:extLst>
                <a:ext uri="{FF2B5EF4-FFF2-40B4-BE49-F238E27FC236}">
                  <a16:creationId xmlns:a16="http://schemas.microsoft.com/office/drawing/2014/main" id="{31F2F06A-A0B4-AA48-FED5-211BE3F932FF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5" name="Minuszeichen 30">
              <a:extLst>
                <a:ext uri="{FF2B5EF4-FFF2-40B4-BE49-F238E27FC236}">
                  <a16:creationId xmlns:a16="http://schemas.microsoft.com/office/drawing/2014/main" id="{649B17E2-EB06-488C-CC7E-2CE1913851F8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979" name="Gruppieren 2978">
            <a:extLst>
              <a:ext uri="{FF2B5EF4-FFF2-40B4-BE49-F238E27FC236}">
                <a16:creationId xmlns:a16="http://schemas.microsoft.com/office/drawing/2014/main" id="{553CF9BA-5C49-E7AD-6D33-30D328D66749}"/>
              </a:ext>
            </a:extLst>
          </p:cNvPr>
          <p:cNvGrpSpPr/>
          <p:nvPr/>
        </p:nvGrpSpPr>
        <p:grpSpPr>
          <a:xfrm>
            <a:off x="5215529" y="5369342"/>
            <a:ext cx="215416" cy="215416"/>
            <a:chOff x="6003948" y="5865553"/>
            <a:chExt cx="1080000" cy="1080000"/>
          </a:xfrm>
        </p:grpSpPr>
        <p:sp>
          <p:nvSpPr>
            <p:cNvPr id="2980" name="Ellipse 41">
              <a:extLst>
                <a:ext uri="{FF2B5EF4-FFF2-40B4-BE49-F238E27FC236}">
                  <a16:creationId xmlns:a16="http://schemas.microsoft.com/office/drawing/2014/main" id="{5E17ECB2-52F8-FC2A-595E-11FA3085F2A7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1" name="Minuszeichen 42">
              <a:extLst>
                <a:ext uri="{FF2B5EF4-FFF2-40B4-BE49-F238E27FC236}">
                  <a16:creationId xmlns:a16="http://schemas.microsoft.com/office/drawing/2014/main" id="{B0B08E8A-4D34-DE54-D26F-FCE330CB6CB6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985" name="Gruppieren 2984">
            <a:extLst>
              <a:ext uri="{FF2B5EF4-FFF2-40B4-BE49-F238E27FC236}">
                <a16:creationId xmlns:a16="http://schemas.microsoft.com/office/drawing/2014/main" id="{37A4C986-5DF6-3EA4-8329-F0B29EBA0A1F}"/>
              </a:ext>
            </a:extLst>
          </p:cNvPr>
          <p:cNvGrpSpPr/>
          <p:nvPr/>
        </p:nvGrpSpPr>
        <p:grpSpPr>
          <a:xfrm>
            <a:off x="5215529" y="4363225"/>
            <a:ext cx="215416" cy="215416"/>
            <a:chOff x="5553948" y="410724"/>
            <a:chExt cx="1080000" cy="1080000"/>
          </a:xfrm>
        </p:grpSpPr>
        <p:sp>
          <p:nvSpPr>
            <p:cNvPr id="2986" name="Ellipse 59">
              <a:extLst>
                <a:ext uri="{FF2B5EF4-FFF2-40B4-BE49-F238E27FC236}">
                  <a16:creationId xmlns:a16="http://schemas.microsoft.com/office/drawing/2014/main" id="{29BD61C1-97CE-F2B2-16CF-D7970F655C70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7" name="Minuszeichen 60">
              <a:extLst>
                <a:ext uri="{FF2B5EF4-FFF2-40B4-BE49-F238E27FC236}">
                  <a16:creationId xmlns:a16="http://schemas.microsoft.com/office/drawing/2014/main" id="{682F2A2E-C44B-A541-F12B-E03CEF392923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988" name="Gruppieren 2987">
            <a:extLst>
              <a:ext uri="{FF2B5EF4-FFF2-40B4-BE49-F238E27FC236}">
                <a16:creationId xmlns:a16="http://schemas.microsoft.com/office/drawing/2014/main" id="{FB3A8D2F-80F8-5D03-C988-572924C1F857}"/>
              </a:ext>
            </a:extLst>
          </p:cNvPr>
          <p:cNvGrpSpPr/>
          <p:nvPr/>
        </p:nvGrpSpPr>
        <p:grpSpPr>
          <a:xfrm>
            <a:off x="-171499" y="5352694"/>
            <a:ext cx="215416" cy="215416"/>
            <a:chOff x="6003948" y="5865553"/>
            <a:chExt cx="1080000" cy="1080000"/>
          </a:xfrm>
        </p:grpSpPr>
        <p:sp>
          <p:nvSpPr>
            <p:cNvPr id="2989" name="Ellipse 62">
              <a:extLst>
                <a:ext uri="{FF2B5EF4-FFF2-40B4-BE49-F238E27FC236}">
                  <a16:creationId xmlns:a16="http://schemas.microsoft.com/office/drawing/2014/main" id="{43F4A04E-43A8-DB54-889C-EB6B7D3AC2CE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0" name="Minuszeichen 63">
              <a:extLst>
                <a:ext uri="{FF2B5EF4-FFF2-40B4-BE49-F238E27FC236}">
                  <a16:creationId xmlns:a16="http://schemas.microsoft.com/office/drawing/2014/main" id="{BFCF5B1B-3C4D-2343-9401-18A26D33AA98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991" name="Gruppieren 2990">
            <a:extLst>
              <a:ext uri="{FF2B5EF4-FFF2-40B4-BE49-F238E27FC236}">
                <a16:creationId xmlns:a16="http://schemas.microsoft.com/office/drawing/2014/main" id="{E1152EBC-F4ED-1038-E7E6-EF469E385A35}"/>
              </a:ext>
            </a:extLst>
          </p:cNvPr>
          <p:cNvGrpSpPr/>
          <p:nvPr/>
        </p:nvGrpSpPr>
        <p:grpSpPr>
          <a:xfrm>
            <a:off x="1167354" y="4375229"/>
            <a:ext cx="215416" cy="215416"/>
            <a:chOff x="5553948" y="410724"/>
            <a:chExt cx="1080000" cy="1080000"/>
          </a:xfrm>
        </p:grpSpPr>
        <p:sp>
          <p:nvSpPr>
            <p:cNvPr id="2995" name="Ellipse 95">
              <a:extLst>
                <a:ext uri="{FF2B5EF4-FFF2-40B4-BE49-F238E27FC236}">
                  <a16:creationId xmlns:a16="http://schemas.microsoft.com/office/drawing/2014/main" id="{C8E9155B-D9D2-0D8B-69A5-1C8FC8E60D80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6" name="Minuszeichen 96">
              <a:extLst>
                <a:ext uri="{FF2B5EF4-FFF2-40B4-BE49-F238E27FC236}">
                  <a16:creationId xmlns:a16="http://schemas.microsoft.com/office/drawing/2014/main" id="{C86B1679-94E0-B069-385F-4CCB9B96E832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997" name="Gruppieren 2996">
            <a:extLst>
              <a:ext uri="{FF2B5EF4-FFF2-40B4-BE49-F238E27FC236}">
                <a16:creationId xmlns:a16="http://schemas.microsoft.com/office/drawing/2014/main" id="{C0A4ABDE-BF2B-FE16-7D0F-2E0B00638A65}"/>
              </a:ext>
            </a:extLst>
          </p:cNvPr>
          <p:cNvGrpSpPr/>
          <p:nvPr/>
        </p:nvGrpSpPr>
        <p:grpSpPr>
          <a:xfrm>
            <a:off x="7911695" y="5339379"/>
            <a:ext cx="215416" cy="215416"/>
            <a:chOff x="6003948" y="5865553"/>
            <a:chExt cx="1080000" cy="1080000"/>
          </a:xfrm>
        </p:grpSpPr>
        <p:sp>
          <p:nvSpPr>
            <p:cNvPr id="2998" name="Ellipse 98">
              <a:extLst>
                <a:ext uri="{FF2B5EF4-FFF2-40B4-BE49-F238E27FC236}">
                  <a16:creationId xmlns:a16="http://schemas.microsoft.com/office/drawing/2014/main" id="{4C6A47B2-3528-0A9C-0680-5788066ED44D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9" name="Minuszeichen 99">
              <a:extLst>
                <a:ext uri="{FF2B5EF4-FFF2-40B4-BE49-F238E27FC236}">
                  <a16:creationId xmlns:a16="http://schemas.microsoft.com/office/drawing/2014/main" id="{32ABBACB-229A-291A-E667-4D2EDA460CF9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000" name="Gruppieren 2999">
            <a:extLst>
              <a:ext uri="{FF2B5EF4-FFF2-40B4-BE49-F238E27FC236}">
                <a16:creationId xmlns:a16="http://schemas.microsoft.com/office/drawing/2014/main" id="{46D8EDB0-8B47-6219-7142-D2276C79B510}"/>
              </a:ext>
            </a:extLst>
          </p:cNvPr>
          <p:cNvGrpSpPr/>
          <p:nvPr/>
        </p:nvGrpSpPr>
        <p:grpSpPr>
          <a:xfrm>
            <a:off x="2521636" y="4347421"/>
            <a:ext cx="215416" cy="215416"/>
            <a:chOff x="5553948" y="410724"/>
            <a:chExt cx="1080000" cy="1080000"/>
          </a:xfrm>
        </p:grpSpPr>
        <p:sp>
          <p:nvSpPr>
            <p:cNvPr id="3001" name="Ellipse 107">
              <a:extLst>
                <a:ext uri="{FF2B5EF4-FFF2-40B4-BE49-F238E27FC236}">
                  <a16:creationId xmlns:a16="http://schemas.microsoft.com/office/drawing/2014/main" id="{0F2C6A39-0860-7489-3666-BFE77C989D7C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5" name="Minuszeichen 108">
              <a:extLst>
                <a:ext uri="{FF2B5EF4-FFF2-40B4-BE49-F238E27FC236}">
                  <a16:creationId xmlns:a16="http://schemas.microsoft.com/office/drawing/2014/main" id="{2AE71A72-7362-2436-3F18-7F3661017F37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006" name="Gruppieren 3005">
            <a:extLst>
              <a:ext uri="{FF2B5EF4-FFF2-40B4-BE49-F238E27FC236}">
                <a16:creationId xmlns:a16="http://schemas.microsoft.com/office/drawing/2014/main" id="{01E7AAA0-EE8B-FF0A-7528-7B60FC9EE3D1}"/>
              </a:ext>
            </a:extLst>
          </p:cNvPr>
          <p:cNvGrpSpPr/>
          <p:nvPr/>
        </p:nvGrpSpPr>
        <p:grpSpPr>
          <a:xfrm>
            <a:off x="3875346" y="5366851"/>
            <a:ext cx="215416" cy="215416"/>
            <a:chOff x="6003948" y="5865553"/>
            <a:chExt cx="1080000" cy="1080000"/>
          </a:xfrm>
        </p:grpSpPr>
        <p:sp>
          <p:nvSpPr>
            <p:cNvPr id="3007" name="Ellipse 110">
              <a:extLst>
                <a:ext uri="{FF2B5EF4-FFF2-40B4-BE49-F238E27FC236}">
                  <a16:creationId xmlns:a16="http://schemas.microsoft.com/office/drawing/2014/main" id="{3B690177-5BBB-0CCF-98A3-04251E0CF09B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00" name="Minuszeichen 111">
              <a:extLst>
                <a:ext uri="{FF2B5EF4-FFF2-40B4-BE49-F238E27FC236}">
                  <a16:creationId xmlns:a16="http://schemas.microsoft.com/office/drawing/2014/main" id="{9AA7CEA3-B6A4-7554-1922-7D3C9AA322D1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801" name="Gruppieren 4800">
            <a:extLst>
              <a:ext uri="{FF2B5EF4-FFF2-40B4-BE49-F238E27FC236}">
                <a16:creationId xmlns:a16="http://schemas.microsoft.com/office/drawing/2014/main" id="{225FDD62-6B8B-33D1-89D6-432F13B798D1}"/>
              </a:ext>
            </a:extLst>
          </p:cNvPr>
          <p:cNvGrpSpPr/>
          <p:nvPr/>
        </p:nvGrpSpPr>
        <p:grpSpPr>
          <a:xfrm>
            <a:off x="7905117" y="4369723"/>
            <a:ext cx="215416" cy="215416"/>
            <a:chOff x="5553948" y="410724"/>
            <a:chExt cx="1080000" cy="1080000"/>
          </a:xfrm>
        </p:grpSpPr>
        <p:sp>
          <p:nvSpPr>
            <p:cNvPr id="4802" name="Ellipse 113">
              <a:extLst>
                <a:ext uri="{FF2B5EF4-FFF2-40B4-BE49-F238E27FC236}">
                  <a16:creationId xmlns:a16="http://schemas.microsoft.com/office/drawing/2014/main" id="{C247CD99-F395-4D17-BC33-F12E3B6BCB5B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03" name="Minuszeichen 114">
              <a:extLst>
                <a:ext uri="{FF2B5EF4-FFF2-40B4-BE49-F238E27FC236}">
                  <a16:creationId xmlns:a16="http://schemas.microsoft.com/office/drawing/2014/main" id="{03B5094A-798B-7E1A-427B-F26A8B2078EA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804" name="Gruppieren 4803">
            <a:extLst>
              <a:ext uri="{FF2B5EF4-FFF2-40B4-BE49-F238E27FC236}">
                <a16:creationId xmlns:a16="http://schemas.microsoft.com/office/drawing/2014/main" id="{1C2C22A4-6005-38FA-D24E-3DA0FC30D53F}"/>
              </a:ext>
            </a:extLst>
          </p:cNvPr>
          <p:cNvGrpSpPr/>
          <p:nvPr/>
        </p:nvGrpSpPr>
        <p:grpSpPr>
          <a:xfrm>
            <a:off x="1163929" y="5373504"/>
            <a:ext cx="215416" cy="215416"/>
            <a:chOff x="6003948" y="5865553"/>
            <a:chExt cx="1080000" cy="1080000"/>
          </a:xfrm>
        </p:grpSpPr>
        <p:sp>
          <p:nvSpPr>
            <p:cNvPr id="4805" name="Ellipse 1983">
              <a:extLst>
                <a:ext uri="{FF2B5EF4-FFF2-40B4-BE49-F238E27FC236}">
                  <a16:creationId xmlns:a16="http://schemas.microsoft.com/office/drawing/2014/main" id="{5614C7A3-71CE-29CA-BE1F-C52104C6BD87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06" name="Minuszeichen 1984">
              <a:extLst>
                <a:ext uri="{FF2B5EF4-FFF2-40B4-BE49-F238E27FC236}">
                  <a16:creationId xmlns:a16="http://schemas.microsoft.com/office/drawing/2014/main" id="{6015CB92-7FE5-CD92-57FA-80F6D090D3F7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4808" name="Atomkern">
            <a:extLst>
              <a:ext uri="{FF2B5EF4-FFF2-40B4-BE49-F238E27FC236}">
                <a16:creationId xmlns:a16="http://schemas.microsoft.com/office/drawing/2014/main" id="{D87CE5CB-7CB7-C0E3-3698-411C095EAD79}"/>
              </a:ext>
            </a:extLst>
          </p:cNvPr>
          <p:cNvSpPr/>
          <p:nvPr/>
        </p:nvSpPr>
        <p:spPr>
          <a:xfrm>
            <a:off x="9082002" y="4706856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09" name="Additionszeichen 124">
            <a:extLst>
              <a:ext uri="{FF2B5EF4-FFF2-40B4-BE49-F238E27FC236}">
                <a16:creationId xmlns:a16="http://schemas.microsoft.com/office/drawing/2014/main" id="{75E6B079-43F7-B37A-80ED-9B7176B1C5D6}"/>
              </a:ext>
            </a:extLst>
          </p:cNvPr>
          <p:cNvSpPr/>
          <p:nvPr/>
        </p:nvSpPr>
        <p:spPr>
          <a:xfrm>
            <a:off x="9189710" y="4814563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10" name="M-Schale">
            <a:extLst>
              <a:ext uri="{FF2B5EF4-FFF2-40B4-BE49-F238E27FC236}">
                <a16:creationId xmlns:a16="http://schemas.microsoft.com/office/drawing/2014/main" id="{DB655658-5DE5-604D-328D-29C555039DC0}"/>
              </a:ext>
            </a:extLst>
          </p:cNvPr>
          <p:cNvSpPr/>
          <p:nvPr/>
        </p:nvSpPr>
        <p:spPr>
          <a:xfrm>
            <a:off x="8866996" y="4491440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811" name="Gruppieren 4810">
            <a:extLst>
              <a:ext uri="{FF2B5EF4-FFF2-40B4-BE49-F238E27FC236}">
                <a16:creationId xmlns:a16="http://schemas.microsoft.com/office/drawing/2014/main" id="{AB8BF5CC-C372-C7B0-9E7B-8B820B6A5FB7}"/>
              </a:ext>
            </a:extLst>
          </p:cNvPr>
          <p:cNvGrpSpPr/>
          <p:nvPr/>
        </p:nvGrpSpPr>
        <p:grpSpPr>
          <a:xfrm>
            <a:off x="9261105" y="4371246"/>
            <a:ext cx="215416" cy="215416"/>
            <a:chOff x="5553948" y="410724"/>
            <a:chExt cx="1080000" cy="1080000"/>
          </a:xfrm>
        </p:grpSpPr>
        <p:sp>
          <p:nvSpPr>
            <p:cNvPr id="4812" name="Ellipse 17">
              <a:extLst>
                <a:ext uri="{FF2B5EF4-FFF2-40B4-BE49-F238E27FC236}">
                  <a16:creationId xmlns:a16="http://schemas.microsoft.com/office/drawing/2014/main" id="{4729C92B-6F50-E76E-B0FE-B1F994B9E475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13" name="Minuszeichen 18">
              <a:extLst>
                <a:ext uri="{FF2B5EF4-FFF2-40B4-BE49-F238E27FC236}">
                  <a16:creationId xmlns:a16="http://schemas.microsoft.com/office/drawing/2014/main" id="{5E399F55-EC6E-BA75-A837-2351836ACC36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814" name="Gruppieren 4813">
            <a:extLst>
              <a:ext uri="{FF2B5EF4-FFF2-40B4-BE49-F238E27FC236}">
                <a16:creationId xmlns:a16="http://schemas.microsoft.com/office/drawing/2014/main" id="{9214C039-4F4B-93AC-0CD1-897A3022C8DC}"/>
              </a:ext>
            </a:extLst>
          </p:cNvPr>
          <p:cNvGrpSpPr/>
          <p:nvPr/>
        </p:nvGrpSpPr>
        <p:grpSpPr>
          <a:xfrm>
            <a:off x="9262745" y="5376519"/>
            <a:ext cx="215416" cy="215416"/>
            <a:chOff x="6003948" y="5865553"/>
            <a:chExt cx="1080000" cy="1080000"/>
          </a:xfrm>
        </p:grpSpPr>
        <p:sp>
          <p:nvSpPr>
            <p:cNvPr id="4815" name="Ellipse 62">
              <a:extLst>
                <a:ext uri="{FF2B5EF4-FFF2-40B4-BE49-F238E27FC236}">
                  <a16:creationId xmlns:a16="http://schemas.microsoft.com/office/drawing/2014/main" id="{951FCCFC-C8C8-2654-D078-16E1F9EE03C2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16" name="Minuszeichen 63">
              <a:extLst>
                <a:ext uri="{FF2B5EF4-FFF2-40B4-BE49-F238E27FC236}">
                  <a16:creationId xmlns:a16="http://schemas.microsoft.com/office/drawing/2014/main" id="{41852E21-5355-5FFB-69DB-58D92F2C191C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989" name="Textfeld 1988">
            <a:extLst>
              <a:ext uri="{FF2B5EF4-FFF2-40B4-BE49-F238E27FC236}">
                <a16:creationId xmlns:a16="http://schemas.microsoft.com/office/drawing/2014/main" id="{77FB3473-01ED-71ED-0413-8D4CCA223CE0}"/>
              </a:ext>
            </a:extLst>
          </p:cNvPr>
          <p:cNvSpPr txBox="1"/>
          <p:nvPr/>
        </p:nvSpPr>
        <p:spPr>
          <a:xfrm>
            <a:off x="2453132" y="1800702"/>
            <a:ext cx="4308073" cy="1107996"/>
          </a:xfrm>
          <a:prstGeom prst="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Das Elektronengasmodell</a:t>
            </a:r>
          </a:p>
        </p:txBody>
      </p:sp>
    </p:spTree>
    <p:extLst>
      <p:ext uri="{BB962C8B-B14F-4D97-AF65-F5344CB8AC3E}">
        <p14:creationId xmlns:p14="http://schemas.microsoft.com/office/powerpoint/2010/main" val="34807181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dir="r" isContent="1"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2864 -0.01644 L 0.02864 -0.01644 C 0.03333 -0.0169 0.03802 -0.0176 0.04283 -0.0176 C 0.04739 -0.0176 0.05117 -0.01575 0.05559 -0.01366 C 0.05729 -0.01297 0.05911 -0.01204 0.0608 -0.01112 C 0.06198 -0.0095 0.07187 0.00324 0.07434 0.00763 C 0.07539 0.00972 0.07656 0.0118 0.07734 0.01435 C 0.07955 0.02129 0.08333 0.03564 0.08333 0.03564 C 0.08307 0.03912 0.0832 0.04282 0.08255 0.04629 C 0.08059 0.0574 0.0789 0.05717 0.07513 0.0662 C 0.07291 0.07129 0.07252 0.07407 0.07135 0.07963 C 0.06966 0.09745 0.07083 0.08263 0.06979 0.1155 C 0.06966 0.12222 0.0694 0.12893 0.06901 0.13564 C 0.06875 0.14097 0.06796 0.15 0.06757 0.15555 C 0.06731 0.15902 0.06705 0.16273 0.06679 0.1662 C 0.06731 0.17384 0.06705 0.18171 0.06836 0.18888 C 0.06914 0.19398 0.07109 0.19814 0.07278 0.20231 C 0.07408 0.20532 0.08138 0.21967 0.08333 0.22222 C 0.08541 0.225 0.08776 0.22662 0.0901 0.22893 L 0.12304 0.22361 C 0.17604 0.21666 0.125 0.22361 0.15455 0.21967 C 0.16106 0.22037 0.16796 0.21828 0.17408 0.22222 C 0.1789 0.22523 0.18294 0.23217 0.18606 0.23958 C 0.18906 0.24675 0.19336 0.25254 0.19505 0.26088 C 0.19961 0.28263 0.19466 0.26111 0.20026 0.28078 C 0.20143 0.28472 0.20221 0.28912 0.20325 0.29282 C 0.20442 0.29652 0.20599 0.29976 0.20703 0.30347 C 0.20794 0.30694 0.20846 0.31064 0.20924 0.31412 C 0.21015 0.31782 0.21132 0.32129 0.21224 0.325 C 0.2125 0.32893 0.21276 0.33287 0.21302 0.3368 C 0.21328 0.3405 0.2138 0.34398 0.2138 0.34745 C 0.2138 0.38796 0.21393 0.38379 0.21224 0.40879 C 0.2125 0.41203 0.21224 0.41527 0.21302 0.41828 C 0.21432 0.42268 0.2164 0.42638 0.21836 0.43009 C 0.22096 0.43564 0.22565 0.44305 0.22877 0.44745 C 0.23177 0.45162 0.23776 0.45949 0.23776 0.45949 C 0.23841 0.46365 0.24114 0.47916 0.24075 0.48217 C 0.23997 0.48981 0.23815 0.49745 0.23554 0.50347 C 0.23307 0.50925 0.21823 0.53356 0.21224 0.53958 C 0.20924 0.54259 0.20599 0.5449 0.2026 0.54606 C 0.19518 0.54884 0.1875 0.54976 0.18007 0.55162 C 0.15065 0.54097 0.17005 0.54838 0.12226 0.52615 C 0.11757 0.52384 0.11276 0.52222 0.10807 0.51944 C 0.09414 0.5118 0.10026 0.51365 0.0901 0.51157 C 0.08737 0.51018 0.08333 0.5118 0.08177 0.5074 C 0.07617 0.49213 0.06979 0.45694 0.06979 0.45694 C 0.06927 0.44791 0.06823 0.43912 0.06836 0.43009 C 0.06862 0.40879 0.07083 0.40833 0.07356 0.39027 C 0.07448 0.38402 0.07513 0.37777 0.07578 0.37152 C 0.07434 0.30208 0.07721 0.36388 0.07213 0.31828 C 0.06966 0.29652 0.07421 0.30787 0.06679 0.28356 C 0.06575 0.27986 0.06393 0.27731 0.06237 0.2743 C 0.0552 0.26064 0.06028 0.27129 0.05104 0.25694 C 0.04895 0.25347 0.04713 0.24976 0.04505 0.24629 C 0.0444 0.24282 0.04166 0.2324 0.04205 0.22754 C 0.04283 0.21736 0.04531 0.21273 0.04882 0.20486 C 0.05664 0.18773 0.05859 0.18402 0.06536 0.17013 L 0.07578 0.14884 C 0.07734 0.14583 0.08033 0.13958 0.08033 0.13958 C 0.08138 0.13148 0.08346 0.11643 0.08333 0.10902 C 0.0832 0.09421 0.08216 0.07963 0.08112 0.06504 C 0.08073 0.05972 0.07786 0.04722 0.07656 0.04351 C 0.07539 0.04004 0.07356 0.0375 0.07213 0.03425 C 0.07031 0.03032 0.06875 0.02615 0.06679 0.02222 C 0.06575 0.0199 0.05872 0.0074 0.05638 0.00486 C 0.05442 0.003 0.05234 0.00185 0.05039 0.00092 C 0.04921 0.00046 0.03984 -0.00139 0.03906 -0.00162 C 0.03658 -0.00255 0.03177 -0.00556 0.03007 -0.00695 C 0.02825 -0.00857 0.02877 -0.01482 0.02864 -0.01644 Z " pathEditMode="relative" ptsTypes="AAAAAAAAAAAAAAAAAAAAAAAAAAAAAAAAAAAAAAAAAAAAAAAAAAAAAAAAAAAAAAAAAAAAA">
                                      <p:cBhvr>
                                        <p:cTn id="6" dur="8000" fill="hold"/>
                                        <p:tgtEl>
                                          <p:spTgt spid="7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 -0.01644 L 0.0069 -0.01644 C 0.01263 -0.02338 0.01888 -0.0294 0.02409 -0.03774 C 0.02943 -0.04607 0.03802 -0.06274 0.04583 -0.06829 C 0.0487 -0.07037 0.05182 -0.07107 0.05482 -0.07223 C 0.05729 -0.07061 0.06002 -0.06922 0.06237 -0.0669 C 0.07279 -0.05672 0.07409 -0.05162 0.08333 -0.04561 C 0.08529 -0.04445 0.08737 -0.04399 0.08932 -0.04306 C 0.09857 -0.04352 0.10781 -0.04306 0.11706 -0.04445 C 0.11992 -0.04468 0.12252 -0.04746 0.12539 -0.04838 C 0.12786 -0.04908 0.13034 -0.04931 0.13281 -0.04977 L 0.15989 -0.05232 C 0.16614 -0.05024 0.17265 -0.04977 0.17864 -0.04561 C 0.18086 -0.04422 0.18203 -0.03936 0.18385 -0.03635 C 0.18672 -0.03172 0.19414 -0.02084 0.19661 -0.01505 C 0.19818 -0.01135 0.19922 -0.00718 0.20039 -0.00301 C 0.20208 0.00324 0.20338 0.00925 0.20482 0.01574 C 0.20534 0.0206 0.20599 0.02546 0.20638 0.03032 C 0.20677 0.03564 0.20638 0.04097 0.20703 0.04629 C 0.20794 0.05324 0.21133 0.06458 0.2138 0.07037 C 0.21536 0.07361 0.21758 0.07615 0.21914 0.07963 C 0.2207 0.08333 0.22148 0.08773 0.22279 0.09166 C 0.22656 0.10277 0.22669 0.10231 0.23112 0.11296 C 0.23424 0.13171 0.23372 0.12291 0.23255 0.14629 C 0.23242 0.14976 0.23255 0.1537 0.2319 0.15694 C 0.23086 0.16134 0.2289 0.16481 0.22734 0.16898 C 0.22565 0.18078 0.22448 0.18425 0.22656 0.19814 C 0.22721 0.20254 0.2289 0.20648 0.23034 0.21018 C 0.23138 0.21273 0.23281 0.21481 0.23411 0.21689 C 0.23659 0.22083 0.23841 0.22222 0.24154 0.225 C 0.24336 0.22638 0.24505 0.22777 0.24687 0.22893 C 0.24857 0.22986 0.25039 0.23078 0.25208 0.23148 C 0.25404 0.2324 0.25612 0.2331 0.25807 0.23425 C 0.26914 0.2412 0.26042 0.23888 0.27083 0.24097 L 0.28581 0.24351 C 0.30351 0.24213 0.30872 0.24074 0.32786 0.2449 C 0.32995 0.24537 0.3319 0.24745 0.33385 0.24884 C 0.34831 0.26805 0.34088 0.26342 0.35482 0.26759 C 0.35924 0.26296 0.36445 0.25925 0.3668 0.25023 C 0.37174 0.23171 0.37279 0.21805 0.37591 0.19953 C 0.37708 0.19236 0.37838 0.18541 0.37956 0.17824 C 0.38021 0.16342 0.38151 0.14236 0.37956 0.12893 C 0.37877 0.12314 0.37552 0.11921 0.37357 0.11435 C 0.37226 0.11041 0.37096 0.10625 0.36979 0.10231 C 0.36445 0.0831 0.3651 0.08333 0.36081 0.06088 C 0.36159 0.04722 0.36055 0.03171 0.36536 0.01967 C 0.36797 0.01319 0.37279 0.00671 0.37656 0.00231 C 0.37825 0.00046 0.38021 -0.00093 0.3819 -0.00301 C 0.40872 -0.03982 0.3806 -0.00394 0.40065 -0.03241 C 0.40651 -0.04075 0.40859 -0.04422 0.41484 -0.05093 C 0.41758 -0.05394 0.42018 -0.05672 0.42305 -0.05903 C 0.42552 -0.06088 0.42812 -0.06158 0.4306 -0.06297 C 0.43542 -0.0595 0.44023 -0.05649 0.44479 -0.05232 C 0.44922 -0.04838 0.46159 -0.03241 0.46432 -0.02825 C 0.47305 -0.01598 0.47812 -0.00973 0.48542 0.00486 C 0.4944 0.02338 0.49453 0.02175 0.50039 0.03819 C 0.50143 0.04143 0.50247 0.04444 0.50338 0.04768 C 0.50456 0.05185 0.50534 0.05648 0.50638 0.06088 C 0.5069 0.0662 0.50703 0.07175 0.50781 0.07685 C 0.50833 0.07986 0.50976 0.08194 0.51015 0.08495 C 0.51575 0.12708 0.50508 0.07129 0.5138 0.11435 C 0.51523 0.1331 0.5151 0.12245 0.51159 0.15023 C 0.50976 0.16458 0.51055 0.15648 0.50937 0.16759 C 0.50911 0.17013 0.50911 0.17314 0.50859 0.17546 C 0.50833 0.17685 0.50469 0.1912 0.5026 0.19421 C 0.5 0.19791 0.49219 0.20902 0.48685 0.21296 C 0.48138 0.21689 0.47109 0.22291 0.46667 0.22361 C 0.46367 0.22407 0.46055 0.2243 0.45755 0.225 C 0.4526 0.22592 0.44258 0.22893 0.44258 0.22893 C 0.43529 0.23472 0.43346 0.23495 0.42682 0.24629 C 0.42474 0.24976 0.4237 0.25463 0.42161 0.2581 C 0.41966 0.26157 0.41693 0.26319 0.41484 0.2662 C 0.41289 0.26898 0.41159 0.27268 0.40963 0.27546 C 0.40482 0.28263 0.39987 0.28935 0.39466 0.2956 C 0.39232 0.29814 0.39023 0.30138 0.38789 0.30347 C 0.38594 0.30532 0.38385 0.30625 0.3819 0.30763 C 0.3793 0.30717 0.37656 0.3081 0.37435 0.30625 C 0.36328 0.29699 0.35495 0.28796 0.34661 0.2743 C 0.34505 0.27175 0.34349 0.26898 0.34206 0.2662 C 0.34049 0.26319 0.33932 0.25949 0.33763 0.25694 C 0.33385 0.25115 0.32982 0.24583 0.32565 0.24097 C 0.32409 0.23912 0.32265 0.23703 0.32109 0.23564 C 0.31523 0.22986 0.31367 0.23101 0.30612 0.22893 C 0.30234 0.22986 0.29844 0.22916 0.29479 0.23148 C 0.27917 0.24189 0.28841 0.24166 0.27682 0.25277 C 0.27435 0.25532 0.27135 0.25648 0.26862 0.2581 C 0.26211 0.2574 0.25547 0.25787 0.24909 0.25555 C 0.24557 0.25416 0.24271 0.24976 0.23932 0.24745 C 0.23489 0.24444 0.23021 0.24305 0.22578 0.23958 C 0.20325 0.22175 0.22148 0.2287 0.2026 0.22361 C 0.19687 0.2243 0.19206 0.22384 0.18685 0.22893 C 0.16276 0.25208 0.18893 0.2324 0.16953 0.24629 L 0.14557 0.2449 C 0.1414 0.24375 0.13763 0.23958 0.13359 0.2368 C 0.1306 0.23472 0.12747 0.23287 0.12461 0.23032 C 0.12252 0.22824 0.11497 0.21851 0.11263 0.21412 C 0.11042 0.21041 0.10859 0.20601 0.10664 0.20231 C 0.09765 0.18541 0.10325 0.19838 0.09687 0.18217 C 0.09661 0.1787 0.09635 0.17523 0.09609 0.17152 C 0.09557 0.16226 0.09518 0.15277 0.09453 0.14351 C 0.09427 0.13865 0.09414 0.13356 0.0931 0.12893 C 0.09206 0.12407 0.08997 0.12013 0.08854 0.1155 C 0.08346 0.09907 0.08229 0.09259 0.07656 0.07824 C 0.06419 0.04745 0.06927 0.06666 0.0638 0.04236 C 0.06237 0.02708 0.06367 0.04189 0.06237 0.02222 C 0.06211 0.01921 0.06211 0.01597 0.06159 0.01296 C 0.05976 0.00115 0.05781 0.00046 0.05182 -0.00834 C 0.04583 -0.01737 0.04739 -0.01551 0.04127 -0.01899 L 0.01953 -0.0176 C 0.01627 -0.01737 0.01302 -0.0169 0.00989 -0.01644 C 0.00833 -0.01598 0.00729 -0.01644 0.0069 -0.01644 Z " pathEditMode="relative" ptsTypes="AAAAAAAAAAAAAAAAAAAAAAAAAAAAAAAAAAAAAAAAAAAAAAAAAAAAAAAAAAAAAAAAAAAAAAAAAAAAAAAAAAAAAAAAAAAAAAAAAAAAAAAAAAAAAAA">
                                      <p:cBhvr>
                                        <p:cTn id="8" dur="10000" fill="hold"/>
                                        <p:tgtEl>
                                          <p:spTgt spid="7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5 0.00463 L -0.00365 0.00463 C -0.00521 0.01342 -0.00612 0.02268 -0.00821 0.03125 C -0.00925 0.03541 -0.01771 0.04884 -0.01875 0.04976 C -0.02188 0.05277 -0.02917 0.05509 -0.02917 0.05509 C -0.03073 0.05486 -0.03243 0.05532 -0.03373 0.05393 C -0.03907 0.04722 -0.0487 0.03125 -0.0487 0.03125 C -0.04974 0.02638 -0.05118 0.02175 -0.0517 0.01643 C -0.05456 -0.01065 -0.04935 -0.00325 -0.05547 -0.03403 C -0.05638 -0.03912 -0.06511 -0.0544 -0.06654 -0.05811 C -0.06941 -0.06575 -0.07409 -0.08218 -0.07409 -0.08218 C -0.07474 -0.09075 -0.07709 -0.11297 -0.07631 -0.12084 C -0.07539 -0.13056 -0.07292 -0.13959 -0.0711 -0.14885 C -0.07019 -0.15301 -0.06954 -0.15718 -0.0681 -0.16088 C -0.06667 -0.16436 -0.05638 -0.18149 -0.05391 -0.18473 C -0.05352 -0.18542 -0.0392 -0.20186 -0.03672 -0.20625 C -0.03542 -0.20834 -0.03477 -0.21158 -0.03373 -0.21412 C -0.03177 -0.21875 -0.02982 -0.22315 -0.02774 -0.22755 C -0.02579 -0.23125 -0.02383 -0.23473 -0.02175 -0.2382 C -0.01576 -0.24769 -0.0112 -0.25325 -0.00443 -0.26088 C -0.00222 -0.2632 4.16667E-6 -0.26528 0.00234 -0.26737 C 0.01458 -0.26505 0.01992 -0.26551 0.03229 -0.24352 C 0.03398 -0.24028 0.03541 -0.23635 0.0375 -0.23403 C 0.04049 -0.23125 0.04401 -0.23033 0.04726 -0.22871 C 0.06106 -0.222 0.05807 -0.22362 0.07278 -0.22084 C 0.07578 -0.22315 0.08255 -0.22825 0.08554 -0.23149 C 0.08737 -0.23334 0.0888 -0.23681 0.09075 -0.2382 C 0.09987 -0.24468 0.10273 -0.24514 0.11028 -0.24746 C 0.11302 -0.24931 0.11562 -0.25186 0.11849 -0.25278 C 0.12317 -0.2544 0.13958 -0.25602 0.14557 -0.25672 C 0.15221 -0.25463 0.15911 -0.25278 0.16575 -0.25024 C 0.16836 -0.24908 0.17083 -0.24746 0.1733 -0.24607 C 0.17474 -0.24537 0.17617 -0.24399 0.17773 -0.24352 C 0.18073 -0.2426 0.18372 -0.2426 0.18671 -0.24213 C 0.19895 -0.23774 0.20546 -0.23889 0.21445 -0.22477 C 0.21601 -0.22246 0.21653 -0.21852 0.21744 -0.21551 C 0.21809 -0.20857 0.21901 -0.19792 0.21901 -0.19144 C 0.21901 -0.1838 0.21849 -0.17639 0.21823 -0.16875 C 0.21875 -0.1625 0.21862 -0.15602 0.21979 -0.15024 C 0.22135 -0.14144 0.22916 -0.11621 0.23177 -0.10741 C 0.23203 -0.10394 0.23294 -0.10024 0.23255 -0.09676 C 0.23138 -0.08797 0.22942 -0.07963 0.22721 -0.07153 C 0.22135 -0.04931 0.21979 -0.047 0.21302 -0.03149 C 0.2125 -0.02871 0.21184 -0.02616 0.21145 -0.02338 C 0.20729 0.00879 0.20989 0.0199 0.19804 0.04189 C 0.19596 0.0456 0.19336 0.04861 0.19049 0.04976 C 0.18619 0.05185 0.18151 0.05069 0.17695 0.05115 C 0.16927 0.04768 0.16132 0.0449 0.15377 0.0405 C 0.14804 0.03726 0.14283 0.03217 0.13724 0.02847 C 0.13515 0.02708 0.12643 0.02268 0.12382 0.02175 C 0.12174 0.02129 0.11979 0.02106 0.1177 0.0206 C 0.11549 0.02152 0.11302 0.02129 0.11106 0.02314 C 0.10781 0.02615 0.10338 0.0331 0.1013 0.03912 C 0.09687 0.05185 0.09895 0.05416 0.09153 0.06713 C 0.08815 0.07314 0.07578 0.09351 0.072 0.10463 C 0.0707 0.10856 0.07005 0.11342 0.06901 0.11782 C 0.06927 0.12638 0.06888 0.13495 0.06979 0.14328 C 0.07018 0.14722 0.07187 0.15023 0.07278 0.15393 C 0.07382 0.15787 0.07474 0.1618 0.07578 0.16597 C 0.0776 0.19305 0.07981 0.19467 0.07578 0.21643 C 0.07513 0.22037 0.07421 0.22407 0.07278 0.22731 C 0.07083 0.23148 0.06823 0.23425 0.06601 0.23796 C 0.06419 0.24097 0.06237 0.24375 0.0608 0.24722 C 0.05911 0.25092 0.05807 0.25555 0.05625 0.25925 C 0.05377 0.26458 0.05065 0.26875 0.04804 0.27384 C 0.04531 0.27893 0.04153 0.28796 0.03828 0.29259 C 0.03619 0.2956 0.03398 0.29838 0.03151 0.30046 C 0.02825 0.3037 0.02461 0.3037 0.02109 0.30463 L -0.03373 0.32986 C -0.0362 0.33101 -0.03855 0.33425 -0.04115 0.33379 C -0.04857 0.33287 -0.05573 0.32847 -0.06276 0.32592 C -0.07435 0.30532 -0.06524 0.32314 -0.07553 0.29791 C -0.07813 0.29166 -0.08347 0.28171 -0.08529 0.27384 C -0.08737 0.26481 -0.08881 0.25532 -0.09063 0.24583 C -0.09037 0.23796 -0.0905 0.22986 -0.08985 0.22199 C -0.08737 0.19282 -0.0836 0.16898 -0.07709 0.14189 C -0.07474 0.13263 -0.07175 0.12384 -0.06875 0.11527 C -0.06029 0.08958 -0.06563 0.10324 -0.05769 0.08981 C -0.05534 0.08611 -0.05352 0.08125 -0.05092 0.07777 C -0.04831 0.07453 -0.04102 0.07222 -0.03816 0.07129 C -0.03086 0.06365 -0.03112 0.06504 -0.02396 0.04976 L -0.01641 0.03379 C -0.01615 0.03263 -0.01602 0.03101 -0.01576 0.02986 C -0.01537 0.02847 -0.01459 0.02731 -0.0142 0.02592 C -0.01381 0.02407 -0.01407 0.02199 -0.01342 0.0206 C -0.01276 0.01898 -0.01146 0.01875 -0.01042 0.01782 C -0.00534 0.01365 -0.00704 0.01388 -0.00443 0.01388 L -0.00365 0.00463 Z " pathEditMode="relative" ptsTypes="AAAAAAAAAAAAAAAAAAAAAAAAAAAAAAAAAAAAAAAAAAAAAAAAAAAAAAAAAAAAAAAAAAAAAAAAAAAAAAAAAAAAAAAA">
                                      <p:cBhvr>
                                        <p:cTn id="10" dur="8000" fill="hold"/>
                                        <p:tgtEl>
                                          <p:spTgt spid="7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77 0.00972 L 0.00377 0.00972 C 0.01081 0.00925 0.01784 0.00925 0.02487 0.00833 C 0.02786 0.0081 0.03073 0.00509 0.03385 0.00578 C 0.03841 0.00648 0.04284 0.01018 0.04726 0.0125 C 0.04935 0.01527 0.06354 0.03541 0.06836 0.0405 C 0.07044 0.04259 0.07279 0.04398 0.07513 0.04583 C 0.10534 0.0368 0.06966 0.04953 0.10664 0.02708 C 0.11068 0.02453 0.1151 0.02407 0.11927 0.02314 C 0.13607 0.01875 0.13607 0.01921 0.15078 0.01782 C 0.15703 0.02129 0.16367 0.02361 0.16953 0.02847 C 0.17904 0.03611 0.18815 0.0574 0.19505 0.06851 C 0.19739 0.07199 0.19974 0.07523 0.20182 0.07916 C 0.20625 0.08703 0.20924 0.09444 0.21315 0.103 C 0.21406 0.10833 0.21888 0.1331 0.21914 0.13773 C 0.21953 0.14629 0.21927 0.15486 0.21836 0.16319 C 0.21771 0.16875 0.21588 0.17384 0.21458 0.17916 C 0.21523 0.20046 0.2168 0.21504 0.21159 0.23657 C 0.20937 0.2456 0.19375 0.27986 0.18906 0.28726 C 0.18685 0.29074 0.18437 0.29398 0.18229 0.29791 C 0.1789 0.30416 0.17135 0.32222 0.16588 0.32847 C 0.16328 0.33148 0.16029 0.33287 0.15755 0.33518 C 0.14909 0.3324 0.11094 0.32731 0.09687 0.30717 C 0.09427 0.30347 0.09297 0.29768 0.09154 0.29259 C 0.08789 0.27916 0.08776 0.27523 0.08633 0.2618 C 0.08607 0.23773 0.08698 0.21365 0.08555 0.18981 C 0.08502 0.18032 0.0819 0.17222 0.08034 0.16319 C 0.07956 0.15879 0.0793 0.15416 0.07877 0.14976 C 0.0793 0.1405 0.07864 0.13078 0.08034 0.12175 C 0.08138 0.11574 0.08997 0.09976 0.0931 0.09513 C 0.09622 0.09027 0.09948 0.08588 0.10286 0.08171 C 0.10651 0.07731 0.11081 0.07476 0.11406 0.06967 C 0.1194 0.06157 0.12005 0.05856 0.12682 0.05509 C 0.13789 0.0493 0.14466 0.05069 0.1569 0.04976 C 0.16432 0.05069 0.17213 0.04907 0.1793 0.05231 C 0.23711 0.07963 0.18424 0.07199 0.22513 0.075 C 0.24596 0.05416 0.24987 0.04699 0.27383 0.03634 C 0.28021 0.03356 0.28685 0.03379 0.29336 0.0324 C 0.30065 0.03078 0.30781 0.02893 0.3151 0.02708 C 0.32943 0.02847 0.33203 0.02638 0.34661 0.04166 C 0.34948 0.04467 0.35117 0.05069 0.35338 0.05509 C 0.35612 0.06921 0.35989 0.0831 0.36159 0.09768 C 0.36198 0.10023 0.36354 0.15 0.36393 0.16041 C 0.35859 0.21273 0.35534 0.20694 0.36393 0.25509 C 0.36575 0.2655 0.36888 0.27476 0.37135 0.28449 C 0.37213 0.2875 0.3737 0.29375 0.3737 0.29375 C 0.37265 0.3 0.37279 0.3074 0.37057 0.3125 C 0.36523 0.32546 0.36015 0.32916 0.35338 0.33518 C 0.34818 0.33425 0.34284 0.33425 0.33763 0.3324 C 0.32148 0.32731 0.30599 0.31944 0.29114 0.30717 C 0.28607 0.303 0.28138 0.29814 0.27682 0.29259 C 0.26953 0.28356 0.27435 0.28148 0.26484 0.27916 C 0.25963 0.278 0.2543 0.27824 0.24909 0.27777 C 0.24531 0.28055 0.2414 0.2824 0.23789 0.28588 C 0.23568 0.28796 0.23385 0.2912 0.2319 0.29375 C 0.22995 0.29629 0.22773 0.29814 0.22591 0.30046 C 0.22018 0.3074 0.22044 0.30995 0.2138 0.3125 C 0.20534 0.31597 0.1987 0.31527 0.18984 0.31643 C 0.18489 0.31713 0.17982 0.31828 0.17487 0.31921 C 0.17239 0.31875 0.16979 0.31875 0.16732 0.31782 C 0.16484 0.31689 0.1625 0.31388 0.15989 0.31388 C 0.1543 0.31388 0.14883 0.31643 0.14336 0.31782 C 0.1388 0.32106 0.1345 0.32476 0.12982 0.32708 C 0.11289 0.33564 0.10872 0.33518 0.09232 0.33796 C 0.08086 0.33518 0.06914 0.33449 0.05781 0.32986 C 0.05573 0.32893 0.05325 0.32569 0.05325 0.32175 C 0.05325 0.30439 0.0556 0.2868 0.05781 0.2699 C 0.05911 0.26018 0.06133 0.25069 0.0638 0.24189 C 0.06536 0.23634 0.06797 0.23217 0.06979 0.22708 C 0.07239 0.22013 0.07513 0.21319 0.07734 0.20578 C 0.08138 0.19259 0.08203 0.18333 0.08411 0.16851 C 0.08437 0.16412 0.08502 0.15949 0.08476 0.15509 C 0.0845 0.1493 0.08385 0.14328 0.08255 0.13773 C 0.08073 0.13032 0.07487 0.12222 0.07213 0.11643 C 0.07044 0.11319 0.06927 0.10902 0.06758 0.10578 C 0.06575 0.10231 0.06354 0.09953 0.06159 0.09652 C 0.06002 0.09398 0.05872 0.09074 0.05703 0.08842 C 0.04948 0.07847 0.05182 0.08263 0.04583 0.07777 C 0.04284 0.07523 0.03984 0.07222 0.03685 0.06967 C 0.03281 0.06643 0.02877 0.06388 0.02487 0.06041 C 0.0181 0.05439 0.02096 0.05625 0.01654 0.0537 C 0.01458 0.05023 0.01029 0.04213 0.00833 0.04166 L 0.00234 0.0405 C 0.00052 0.04097 -0.00117 0.04097 -0.003 0.04166 C -0.00703 0.04351 -0.01081 0.04699 -0.01419 0.05115 C -0.01654 0.05393 -0.01862 0.0574 -0.02096 0.06041 C -0.02318 0.06319 -0.02552 0.0655 -0.02774 0.06851 C -0.04063 0.08634 -0.02878 0.07152 -0.03971 0.08981 C -0.04206 0.09375 -0.04492 0.09652 -0.04727 0.10046 C -0.05195 0.10856 -0.05599 0.11759 -0.06068 0.12569 C -0.06576 0.13449 -0.07188 0.14166 -0.07643 0.15115 C -0.08412 0.16689 -0.08516 0.18125 -0.08841 0.20046 C -0.08867 0.20763 -0.08985 0.21481 -0.08919 0.22175 C -0.08854 0.22963 -0.08672 0.23726 -0.08477 0.24444 C -0.08177 0.25486 -0.07852 0.26504 -0.07422 0.27384 C -0.0724 0.27731 -0.07123 0.28194 -0.06901 0.28449 C -0.06198 0.29282 -0.0418 0.30439 -0.03594 0.30856 C -0.03333 0.31041 -0.03125 0.31412 -0.02839 0.31527 C -0.02331 0.31689 -0.01797 0.31597 -0.01276 0.31643 C -0.01107 0.31574 0.0181 0.3037 0.02487 0.29652 C 0.0276 0.29351 0.02917 0.28819 0.03151 0.28449 C 0.03333 0.28194 0.03568 0.28055 0.0375 0.27777 C 0.03971 0.27476 0.04154 0.2706 0.04362 0.26713 C 0.04544 0.26388 0.04752 0.26088 0.04961 0.25787 C 0.05755 0.24606 0.0595 0.24699 0.0638 0.23379 C 0.06627 0.22638 0.06875 0.21898 0.07057 0.21111 C 0.07474 0.19375 0.08177 0.15787 0.08177 0.15787 C 0.08255 0.13912 0.08437 0.12037 0.08255 0.10185 C 0.08216 0.09722 0.08125 0.09282 0.08034 0.08842 C 0.07943 0.08402 0.07877 0.07916 0.07734 0.075 C 0.07617 0.07199 0.0681 0.05694 0.06601 0.0537 C 0.06393 0.05046 0.06185 0.04675 0.05937 0.04444 C 0.05742 0.04259 0.05039 0.04097 0.04805 0.0405 L 0.0263 0.03634 C 0.02096 0.03009 0.0276 0.03796 0.02109 0.02986 C 0.02031 0.0287 0.01953 0.028 0.01875 0.02708 C 0.01484 0.02106 0.0168 0.02291 0.01354 0.01643 C 0.01289 0.01504 0.01211 0.01365 0.01133 0.0125 L 0.00976 0.00972 L 0.00377 0.00972 Z " pathEditMode="relative" ptsTypes="AAAAAAAAAAAAAAAAAAAAAAAAAAAAAAAAAAAAAAAAAAAAAAAAAAAAAAAAAAAAAAAAAAAAAAAAAAAAAAAAAAAAAAAAAAAAAAAAAAAAAAAAAAAAAAAAAAAAAAAA">
                                      <p:cBhvr>
                                        <p:cTn id="12" dur="12000" fill="hold"/>
                                        <p:tgtEl>
                                          <p:spTgt spid="7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9 -0.01505 L -0.0039 -0.01505 C -0.00559 -0.0176 -0.00742 -0.02014 -0.00911 -0.02292 C -0.01093 -0.02593 -0.01263 -0.0294 -0.01432 -0.03241 C -0.01822 -0.03866 -0.02343 -0.04653 -0.02786 -0.05093 C -0.03242 -0.05556 -0.03489 -0.05533 -0.03984 -0.05625 C -0.04791 -0.05487 -0.05911 -0.05857 -0.06536 -0.04561 C -0.06731 -0.04167 -0.06836 -0.03681 -0.06992 -0.03241 C -0.06966 -0.01737 -0.0694 -0.00209 -0.06914 0.01296 C -0.06888 0.03032 -0.07005 0.04791 -0.06836 0.06504 C -0.06679 0.08148 -0.06132 0.09652 -0.05937 0.11296 L -0.05638 0.13842 C -0.05716 0.14814 -0.05677 0.15833 -0.05859 0.16759 C -0.06106 0.18009 -0.06562 0.18101 -0.07057 0.18773 C -0.07278 0.1905 -0.07447 0.19398 -0.07669 0.19699 C -0.07903 0.20023 -0.08177 0.203 -0.08411 0.20625 C -0.08671 0.20995 -0.08893 0.21481 -0.09166 0.21828 C -0.09414 0.22152 -0.09726 0.22338 -0.09987 0.22638 C -0.11224 0.23981 -0.10234 0.2324 -0.11341 0.23958 C -0.11731 0.23912 -0.12135 0.23935 -0.12539 0.23842 C -0.12838 0.2375 -0.13125 0.23402 -0.13437 0.23425 C -0.14166 0.23495 -0.14882 0.23865 -0.15612 0.24097 C -0.15794 0.24421 -0.15989 0.24675 -0.16132 0.25023 C -0.16315 0.25416 -0.17148 0.27754 -0.17487 0.28356 C -0.19023 0.31088 -0.17278 0.27916 -0.18841 0.31041 C -0.2013 0.33611 -0.18554 0.30138 -0.19882 0.33171 C -0.20117 0.34375 -0.20312 0.35231 -0.20416 0.36504 C -0.20468 0.37106 -0.20468 0.37754 -0.20481 0.38356 C -0.20234 0.40671 -0.20104 0.41481 -0.19961 0.43564 C -0.19908 0.44444 -0.19934 0.4537 -0.19817 0.46226 C -0.19752 0.46689 -0.1957 0.47037 -0.1944 0.4743 C -0.1914 0.48287 -0.1875 0.49074 -0.18307 0.49699 C -0.17955 0.50208 -0.17591 0.50694 -0.17187 0.51041 C -0.16015 0.52013 -0.15586 0.51967 -0.14414 0.52245 C -0.1276 0.51944 -0.11953 0.52013 -0.10442 0.51041 C -0.09622 0.50509 -0.08359 0.49768 -0.07734 0.48356 C -0.06679 0.45972 -0.06744 0.45578 -0.06158 0.42777 C -0.05963 0.3875 -0.05872 0.39259 -0.06393 0.34375 C -0.06458 0.3375 -0.06653 0.33217 -0.06757 0.32638 C -0.07005 0.31342 -0.07434 0.28773 -0.07434 0.28773 C -0.07291 0.2787 -0.07213 0.26944 -0.06992 0.26088 C -0.06822 0.25486 -0.06549 0.25023 -0.06315 0.2449 C -0.05937 0.2368 -0.05625 0.23032 -0.05117 0.225 C -0.05026 0.22407 -0.04908 0.22384 -0.04817 0.22361 C -0.04583 0.22314 -0.04362 0.22268 -0.0414 0.22222 C -0.03984 0.22245 0.00573 0.22824 0.01706 0.22222 C 0.02435 0.21851 0.03737 0.20509 0.03737 0.20509 C 0.03933 0.20092 0.04128 0.19675 0.04336 0.19305 C 0.04623 0.18796 0.04961 0.18379 0.05235 0.17824 C 0.05782 0.16736 0.06654 0.14259 0.06967 0.13032 C 0.07214 0.12013 0.07357 0.10902 0.07566 0.09838 C 0.07618 0.09166 0.07735 0.08495 0.07709 0.07824 C 0.07657 0.06296 0.07357 0.02615 0.06888 0.00902 C 0.06602 -0.00162 0.06068 -0.00764 0.05534 -0.01366 C 0.04922 -0.02061 0.03907 -0.03102 0.03217 -0.03635 C 0.03047 -0.03774 0.02865 -0.0382 0.02683 -0.03912 C 0.01888 -0.0382 0.01068 -0.03936 0.00287 -0.03635 C -0.00156 -0.03473 0.00092 -0.02825 -0.00091 -0.02431 C -0.00273 -0.02037 -0.00338 -0.01667 -0.0039 -0.01505 Z " pathEditMode="relative" ptsTypes="AAAAAAAAAAAAAAAAAAAAAAAAAAAAAAAAAAAAAAAAAAAAAAAAAAAAAAAAAAA">
                                      <p:cBhvr>
                                        <p:cTn id="14" dur="8000" fill="hold"/>
                                        <p:tgtEl>
                                          <p:spTgt spid="7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34 0.00185 L -0.00234 0.00185 C -0.00742 0.00856 -0.01197 0.0162 -0.01731 0.02175 C -0.022 0.02662 -0.02734 0.02916 -0.03242 0.0324 C -0.03737 0.03588 -0.04218 0.03958 -0.04739 0.04189 C -0.05403 0.04444 -0.07304 0.04537 -0.0789 0.04583 C -0.08151 0.0449 -0.09856 0.03842 -0.10143 0.03912 C -0.11067 0.04166 -0.1194 0.04838 -0.12838 0.05254 C -0.13112 0.0537 -0.13385 0.05416 -0.13658 0.05509 L -0.14791 0.05925 C -0.14961 0.05972 -0.15143 0.06018 -0.15312 0.06041 L -0.17565 0.06458 C -0.18645 0.08148 -0.18541 0.07847 -0.19661 0.10856 L -0.20859 0.1405 C -0.20963 0.14722 -0.21158 0.15347 -0.21171 0.16041 C -0.21211 0.19282 -0.21015 0.22546 -0.21015 0.25787 C -0.21015 0.26412 -0.21067 0.27037 -0.21171 0.27638 C -0.21432 0.29213 -0.21822 0.30162 -0.22291 0.31504 C -0.22343 0.31875 -0.22343 0.32268 -0.22434 0.32592 C -0.22539 0.32916 -0.23489 0.34629 -0.23567 0.34722 C -0.23854 0.35046 -0.24218 0.35162 -0.24544 0.35393 C -0.25442 0.35208 -0.26341 0.35092 -0.27239 0.34838 C -0.27447 0.34791 -0.2763 0.34467 -0.27838 0.34444 C -0.28294 0.34398 -0.28737 0.34537 -0.29192 0.34583 C -0.29648 0.35 -0.29739 0.35185 -0.30312 0.35115 C -0.30494 0.35092 -0.30664 0.3493 -0.30846 0.34838 C -0.30911 0.34722 -0.30989 0.34583 -0.31067 0.34444 C -0.31458 0.33819 -0.31914 0.33287 -0.32265 0.32592 C -0.32669 0.31782 -0.3302 0.30902 -0.33463 0.30185 C -0.33958 0.29398 -0.34505 0.28611 -0.34895 0.27638 C -0.35208 0.26875 -0.35286 0.25833 -0.35481 0.24976 C -0.35612 0.24398 -0.35781 0.23819 -0.35924 0.2324 C -0.36002 0.21782 -0.36028 0.203 -0.36158 0.18842 C -0.36237 0.17893 -0.36536 0.16041 -0.36536 0.16041 C -0.36432 0.15555 -0.3638 0.15023 -0.36224 0.14583 C -0.35885 0.13518 -0.35468 0.13032 -0.35039 0.12175 C -0.34661 0.11435 -0.34414 0.10393 -0.33919 0.09907 C -0.33112 0.09166 -0.32395 0.08078 -0.31523 0.07638 C -0.29791 0.06805 -0.31289 0.075 -0.28294 0.06458 C -0.27695 0.06226 -0.27083 0.06064 -0.26497 0.05787 C -0.26171 0.05625 -0.25898 0.05324 -0.25586 0.05115 C -0.24921 0.04652 -0.25026 0.04745 -0.24388 0.04583 C -0.24309 0.04398 -0.24257 0.04213 -0.24166 0.0405 C -0.23958 0.0368 -0.23671 0.03402 -0.23489 0.02986 C -0.22682 0.01157 -0.22591 0.00092 -0.2207 -0.02084 C -0.21901 -0.02755 -0.21718 -0.03426 -0.21536 -0.04075 C -0.21484 -0.04491 -0.21419 -0.04885 -0.21393 -0.05278 C -0.21184 -0.07686 -0.21419 -0.09352 -0.21536 -0.12084 C -0.21341 -0.13866 -0.21406 -0.15811 -0.20937 -0.17408 C -0.20638 -0.18473 -0.19908 -0.18866 -0.19362 -0.19561 C -0.18632 -0.20487 -0.16653 -0.23056 -0.15533 -0.23681 C -0.15039 -0.23982 -0.14492 -0.23959 -0.13958 -0.24075 C -0.13333 -0.24005 -0.12682 -0.2419 -0.12083 -0.2382 C -0.11718 -0.23588 -0.11171 -0.21366 -0.11041 -0.2088 C -0.10572 -0.15903 -0.11132 -0.21274 -0.10286 -0.15417 C -0.10091 -0.14028 -0.10143 -0.12987 -0.09987 -0.11551 C -0.09843 -0.10278 -0.09583 -0.09098 -0.09244 -0.07963 C -0.09088 -0.07454 -0.08932 -0.06922 -0.08711 -0.06482 C -0.06211 -0.01343 -0.08281 -0.0595 -0.06692 -0.0301 C -0.0625 -0.022 -0.05833 -0.0132 -0.05416 -0.00487 L -0.04817 0.00717 C -0.04713 0.01435 -0.04583 0.02129 -0.04518 0.02847 C -0.04492 0.03125 -0.04492 0.03402 -0.0444 0.03657 C -0.04257 0.04629 -0.03658 0.0574 -0.03164 0.06041 C -0.03007 0.06134 -0.02864 0.06273 -0.02708 0.06319 C -0.02291 0.06412 -0.01862 0.06412 -0.01432 0.06458 C -0.01158 0.0618 -0.00846 0.06018 -0.00612 0.05648 C -0.00507 0.05486 -0.0052 0.05185 -0.00468 0.04976 C -0.00377 0.04652 -0.0026 0.04351 -0.00156 0.0405 C -0.00026 0.03101 -0.00052 0.03518 -0.00156 0.02037 C -0.00182 0.01875 -0.00195 0.01689 -0.00234 0.01504 C -0.00494 0.00509 -0.00234 0.00393 -0.00234 0.00185 Z " pathEditMode="relative" ptsTypes="AAAAAAAAAAAAAAAAAAAAAAAAAAAAAAAAAAAAAAAAAAAAAAAAAAAAAAAAAAAAAAAAAAAAAAAA">
                                      <p:cBhvr>
                                        <p:cTn id="16" dur="8000" fill="hold"/>
                                        <p:tgtEl>
                                          <p:spTgt spid="7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26 0.00996 L -0.00326 0.00996 C -0.01719 0.02246 -0.02643 0.03565 -0.04297 0.03125 C -0.05221 0.02894 -0.06055 0.0206 -0.06927 0.01528 C -0.07227 0.01135 -0.07591 0.00857 -0.07826 0.00324 C -0.08242 -0.00532 -0.07995 -0.02014 -0.07826 -0.0287 C -0.07422 -0.0493 -0.07018 -0.06157 -0.06471 -0.0794 C -0.05938 -0.12754 -0.05925 -0.11412 -0.06784 -0.18865 C -0.06888 -0.19861 -0.07253 -0.20717 -0.07448 -0.21666 C -0.07578 -0.22315 -0.07656 -0.23009 -0.07747 -0.23657 C -0.07721 -0.24236 -0.07786 -0.24861 -0.07682 -0.25393 C -0.07513 -0.2625 -0.0638 -0.28217 -0.06107 -0.28472 C -0.04023 -0.30324 -0.03711 -0.29861 -0.02122 -0.30879 C -0.01198 -0.31458 -0.00169 -0.31736 0.00651 -0.32708 C 0.00977 -0.33102 0.01315 -0.33472 0.01628 -0.33912 C 0.02096 -0.34629 0.02357 -0.36041 0.02969 -0.3618 L 0.04167 -0.36458 C 0.05482 -0.35856 0.05872 -0.35902 0.07018 -0.34583 C 0.07305 -0.34259 0.07526 -0.33773 0.07773 -0.33379 C 0.07969 -0.32662 0.08164 -0.31944 0.08372 -0.31273 C 0.08581 -0.30578 0.08867 -0.29977 0.09049 -0.29259 C 0.09219 -0.28588 0.09297 -0.27847 0.09427 -0.27129 C 0.09271 -0.26504 0.09115 -0.25902 0.08971 -0.25277 C 0.0888 -0.24884 0.08828 -0.24467 0.0875 -0.24074 C 0.08607 -0.23402 0.0845 -0.22731 0.08294 -0.2206 C 0.09479 -0.19074 0.08776 -0.20092 0.12578 -0.20463 C 0.1332 -0.20532 0.15794 -0.22338 0.16328 -0.22592 C 0.1845 -0.23703 0.18281 -0.23588 0.19844 -0.23796 C 0.20078 -0.23634 0.20339 -0.23565 0.20521 -0.23264 C 0.2082 -0.22777 0.21185 -0.20648 0.21276 -0.20208 C 0.21328 -0.1949 0.21341 -0.18773 0.21419 -0.18078 C 0.21549 -0.17037 0.21875 -0.15 0.21875 -0.15 C 0.21771 -0.13935 0.21693 -0.1287 0.21575 -0.11805 C 0.2151 -0.1125 0.21393 -0.1074 0.21354 -0.10208 C 0.21289 -0.09583 0.21302 -0.08958 0.21276 -0.08333 C 0.22487 -0.03009 0.22083 -0.05092 0.2263 -0.02199 C 0.22187 -0.00046 0.22292 0.00718 0.21354 0.01945 C 0.20495 0.03033 0.19544 0.03357 0.18503 0.03658 C 0.18034 0.0382 0.13307 0.04815 0.12721 0.04861 C 0.11094 0.05 0.09479 0.04954 0.07852 0.05 C 0.07695 0.05394 0.07526 0.05787 0.07396 0.06204 C 0.07096 0.07223 0.06758 0.08704 0.06497 0.09792 C 0.06523 0.10787 0.0651 0.1176 0.06575 0.12732 C 0.06719 0.14723 0.07122 0.13635 0.06719 0.16204 C 0.06628 0.16829 0.06393 0.17385 0.06198 0.1794 C 0.05846 0.18912 0.05521 0.19422 0.05078 0.20209 C 0.05 0.20556 0.04818 0.20903 0.04844 0.21273 C 0.04883 0.21736 0.0543 0.24144 0.05599 0.24861 C 0.05573 0.2544 0.05638 0.26065 0.05521 0.26598 C 0.05339 0.27547 0.04609 0.28959 0.04102 0.29398 C 0.03802 0.29653 0.01497 0.31204 0.00716 0.31412 C 0.00221 0.31528 -0.00273 0.31505 -0.00781 0.31551 C -0.01159 0.31297 -0.03268 0.3007 -0.03633 0.29537 C -0.04128 0.2882 -0.04427 0.27755 -0.04831 0.26875 C -0.05625 0.2213 -0.05807 0.22315 -0.05352 0.16065 C -0.05273 0.14977 -0.04857 0.14051 -0.04675 0.1301 C -0.04258 0.1044 -0.04102 0.07755 -0.03555 0.05278 C -0.03333 0.04236 -0.03229 0.03102 -0.02878 0.02199 C -0.02435 0.01042 -0.01641 0.0051 -0.00925 0.00209 C -0.00534 0.00023 -0.0013 -0.00046 0.00273 -0.00208 C 0.0043 -0.00254 0.00573 -0.0037 0.00716 -0.00463 C 0.00625 -0.00208 0.00508 0.00047 0.00417 0.00324 C 0.00391 0.00463 0.00404 0.00625 0.00352 0.00741 C 0.00273 0.0088 -0.00221 0.00949 -0.00326 0.00996 Z " pathEditMode="relative" ptsTypes="AAAAAAAAAAAAAAAAAAAAAAAAAAAAAAAAAAAAAAAAAAAAAAAAAAAAAAAAAAAAAAAA">
                                      <p:cBhvr>
                                        <p:cTn id="18" dur="10000" fill="hold"/>
                                        <p:tgtEl>
                                          <p:spTgt spid="20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26 -0.01481 L -0.00326 -0.01481 C -0.00625 -0.02014 -0.00898 -0.02615 -0.01224 -0.03078 C -0.01354 -0.03264 -0.0207 -0.03865 -0.02357 -0.04027 C -0.02526 -0.0412 -0.02708 -0.04166 -0.02878 -0.04282 C -0.03737 -0.04838 -0.0263 -0.04305 -0.03477 -0.04699 C -0.03984 -0.04606 -0.04492 -0.04629 -0.04974 -0.04421 C -0.0513 -0.04352 -0.05234 -0.04097 -0.05352 -0.03889 C -0.05768 -0.03148 -0.05755 -0.02986 -0.06029 -0.02014 C -0.06055 -0.01666 -0.06068 -0.01296 -0.06107 -0.00949 C -0.06185 -0.00231 -0.06406 0.01181 -0.06406 0.01181 C -0.06432 0.025 -0.06367 0.03866 -0.06484 0.05185 C -0.0651 0.05579 -0.06732 0.0588 -0.06849 0.0625 C -0.07917 0.09514 -0.07656 0.08565 -0.08203 0.10764 C -0.08177 0.11875 -0.08164 0.12986 -0.08125 0.14098 C -0.08099 0.14954 -0.07943 0.15625 -0.08125 0.16505 C -0.08216 0.16898 -0.09063 0.18565 -0.0918 0.18773 C -0.09518 0.19398 -0.09753 0.20371 -0.10234 0.20648 L -0.11576 0.21435 C -0.11875 0.21621 -0.12175 0.21829 -0.12474 0.21968 L -0.13073 0.22246 C -0.13503 0.22153 -0.13932 0.2213 -0.14349 0.21968 C -0.14635 0.21852 -0.14909 0.21644 -0.15182 0.21435 C -0.15599 0.21111 -0.16406 0.20463 -0.16823 0.19977 C -0.17031 0.19723 -0.17227 0.19422 -0.17422 0.19167 C -0.17578 0.18982 -0.17734 0.1882 -0.17878 0.18635 C -0.18307 0.18079 -0.18724 0.17477 -0.19154 0.16898 C -0.19427 0.16551 -0.19753 0.16297 -0.19974 0.15834 C -0.21263 0.1331 -0.20065 0.1581 -0.21328 0.12639 C -0.23503 0.07176 -0.2056 0.14954 -0.22383 0.10116 C -0.22448 0.09306 -0.22539 0.08519 -0.22604 0.07709 C -0.22669 0.06829 -0.22643 0.05903 -0.22747 0.05047 C -0.22917 0.0382 -0.23307 0.03519 -0.23646 0.025 C -0.23776 0.0213 -0.23854 0.01713 -0.23945 0.0132 C -0.23971 0.00949 -0.24023 0.00602 -0.24023 0.00255 C -0.24023 -0.00324 -0.23984 -0.00902 -0.23945 -0.01481 C -0.23919 -0.02152 -0.23867 -0.02477 -0.23802 -0.03078 C -0.24023 -0.0375 -0.24089 -0.04375 -0.24479 -0.04699 C -0.24622 -0.04791 -0.24779 -0.04861 -0.24922 -0.04953 C -0.25456 -0.04861 -0.25977 -0.04815 -0.26497 -0.04699 C -0.27617 -0.04444 -0.27005 -0.04375 -0.28073 -0.04282 C -0.28828 -0.04213 -0.2957 -0.0419 -0.30326 -0.04143 C -0.30846 -0.03842 -0.31393 -0.03611 -0.31901 -0.03217 C -0.32839 -0.02523 -0.34089 -0.01319 -0.34896 -0.00162 C -0.35104 0.00139 -0.35247 0.00556 -0.3543 0.00903 C -0.36341 0.02639 -0.35755 0.0125 -0.36471 0.03172 C -0.36641 0.04607 -0.36849 0.0581 -0.36771 0.07315 C -0.36719 0.08496 -0.36315 0.1044 -0.36094 0.11574 C -0.36029 0.1257 -0.35964 0.12824 -0.36094 0.13843 C -0.36146 0.14213 -0.3625 0.14537 -0.36328 0.14908 C -0.36576 0.16181 -0.36563 0.16204 -0.36771 0.1757 C -0.36823 0.18241 -0.36927 0.19283 -0.36771 0.19977 C -0.3668 0.20394 -0.36484 0.20695 -0.36328 0.21042 C -0.3612 0.21459 -0.35898 0.21875 -0.35651 0.22246 C -0.35521 0.22431 -0.35365 0.22547 -0.35195 0.22639 C -0.34531 0.2301 -0.32448 0.23264 -0.32279 0.2331 L -0.30547 0.23565 C -0.26823 0.23148 -0.29492 0.2331 -0.2582 0.23426 L -0.19974 0.23565 L -0.1668 0.23704 L -0.15404 0.23843 C -0.15104 0.23866 -0.14805 0.23982 -0.14505 0.23982 C -0.13581 0.23982 -0.12656 0.23889 -0.11732 0.23843 C -0.11706 0.23843 -0.1056 0.23727 -0.103 0.23565 C -0.09948 0.23357 -0.09596 0.23079 -0.09258 0.22778 C -0.08763 0.22315 -0.08203 0.20648 -0.07982 0.20232 C -0.0655 0.17685 -0.07083 0.18959 -0.0625 0.16644 C -0.06185 0.16111 -0.06042 0.15579 -0.06029 0.15047 C -0.0599 0.1294 -0.06888 0.09445 -0.07148 0.08102 C -0.07383 0.06945 -0.07617 0.0581 -0.07826 0.04653 C -0.08294 0.02037 -0.08099 0.03218 -0.08425 0.01042 C -0.08529 -0.0044 -0.08594 -0.00694 -0.08359 -0.02546 C -0.08281 -0.03102 -0.07565 -0.04606 -0.07448 -0.04815 C -0.07292 -0.05162 -0.07096 -0.0544 -0.06927 -0.05764 C -0.06719 -0.06134 -0.06563 -0.0662 -0.06328 -0.06944 C -0.06003 -0.07407 -0.053 -0.08148 -0.04831 -0.08426 C -0.04714 -0.08495 -0.04583 -0.08518 -0.04453 -0.08541 C -0.03242 -0.08287 -0.0276 -0.08217 -0.01458 -0.07754 C 0.01107 -0.06875 -0.01068 -0.07453 0.00352 -0.07083 C 0.0095 -0.06551 0.01042 -0.06527 0.01615 -0.05764 C 0.01901 -0.0537 0.02174 -0.04977 0.02448 -0.0456 C 0.0388 -0.02291 0.02266 -0.04629 0.03346 -0.03078 C 0.0345 -0.02685 0.03607 -0.02315 0.03646 -0.01898 C 0.03737 -0.00949 0.03503 -0.0044 0.03047 -0.00023 C 0.02812 0.00185 0.02539 0.00255 0.02292 0.00371 C 0.01263 0.00255 0.01055 0.00324 0.00052 -0.00162 C -0.00065 -0.00208 -0.00156 -0.00347 -0.0026 -0.00416 C -0.00378 -0.00509 -0.00508 -0.00602 -0.00625 -0.00694 C -0.00716 -0.01134 -0.00378 -0.01365 -0.00326 -0.01481 Z " pathEditMode="relative" ptsTypes="AAAAAAAAAAAAAAAAAAAAAAAAAAAAAAAAAAAAAAAAAAAAAAAAAAAAAAAAAAAAAAAAAAAAAAAAAAAAAAAAAAAAAAAAA">
                                      <p:cBhvr>
                                        <p:cTn id="20" dur="10000" fill="hold"/>
                                        <p:tgtEl>
                                          <p:spTgt spid="200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 -0.01644 L 0.0069 -0.01621 C 0.01263 -0.02338 0.01888 -0.0294 0.02408 -0.03774 C 0.02942 -0.04607 0.03802 -0.06274 0.04583 -0.06829 C 0.04869 -0.07038 0.05182 -0.07107 0.05481 -0.07223 C 0.05729 -0.07061 0.06002 -0.06922 0.06237 -0.0669 C 0.07278 -0.05672 0.07408 -0.05163 0.08333 -0.04561 C 0.08528 -0.04445 0.08737 -0.04399 0.08932 -0.04306 C 0.09856 -0.04352 0.10781 -0.04306 0.11705 -0.04445 C 0.11992 -0.04468 0.12252 -0.04746 0.12539 -0.04838 C 0.12786 -0.04908 0.13033 -0.04931 0.13281 -0.04977 L 0.15989 -0.05232 C 0.16614 -0.05024 0.17265 -0.04977 0.17864 -0.04561 C 0.18086 -0.04422 0.18203 -0.03936 0.18385 -0.03635 C 0.18671 -0.03172 0.19414 -0.02084 0.19661 -0.01505 C 0.19817 -0.01135 0.19921 -0.00718 0.20039 -0.00301 C 0.20208 0.00324 0.20338 0.00925 0.20481 0.01574 C 0.20533 0.0206 0.20599 0.02546 0.20638 0.03032 C 0.20677 0.03564 0.20638 0.04097 0.20703 0.04629 C 0.20794 0.05324 0.21132 0.06458 0.2138 0.07037 C 0.21536 0.07361 0.21757 0.07615 0.21914 0.07962 C 0.2207 0.08333 0.22148 0.08773 0.22278 0.09166 C 0.22656 0.10277 0.22669 0.10231 0.23112 0.11296 C 0.23424 0.13171 0.23372 0.12291 0.23255 0.14629 C 0.23242 0.14976 0.23255 0.1537 0.2319 0.15694 C 0.23086 0.16134 0.2289 0.16481 0.22734 0.16898 C 0.22565 0.18078 0.22447 0.18425 0.22656 0.19814 C 0.22721 0.20254 0.2289 0.20648 0.23033 0.21018 C 0.23138 0.21273 0.23281 0.21481 0.23411 0.21689 C 0.23658 0.22083 0.23841 0.22222 0.24153 0.225 C 0.24336 0.22638 0.24505 0.22777 0.24687 0.22893 C 0.24856 0.22986 0.25039 0.23078 0.25208 0.23148 C 0.25403 0.2324 0.25612 0.2331 0.25807 0.23425 C 0.26914 0.2412 0.26041 0.23888 0.27083 0.24097 L 0.2858 0.24351 C 0.30351 0.24212 0.30872 0.24074 0.32786 0.2449 C 0.32994 0.24537 0.3319 0.24745 0.33385 0.24884 C 0.3483 0.26805 0.34088 0.26342 0.35481 0.26759 C 0.35924 0.26296 0.36445 0.25925 0.36679 0.25023 C 0.37174 0.23171 0.37278 0.21805 0.37591 0.19953 C 0.37708 0.19236 0.37838 0.18541 0.37955 0.17824 C 0.3802 0.16342 0.38151 0.14236 0.37955 0.12893 C 0.37877 0.12314 0.37552 0.11921 0.37356 0.11435 C 0.37226 0.11041 0.37096 0.10625 0.36979 0.10231 C 0.36445 0.0831 0.3651 0.08333 0.3608 0.06087 C 0.36158 0.04722 0.36054 0.03171 0.36536 0.01967 C 0.36796 0.01319 0.37278 0.00671 0.37656 0.00231 C 0.37825 0.00046 0.3802 -0.00093 0.3819 -0.00301 C 0.40872 -0.03982 0.38059 -0.00394 0.40065 -0.03241 C 0.40651 -0.04075 0.40859 -0.04422 0.41484 -0.05093 C 0.41757 -0.05394 0.42018 -0.05672 0.42304 -0.05903 C 0.42552 -0.06088 0.42812 -0.06158 0.43059 -0.06297 C 0.43541 -0.0595 0.44023 -0.05649 0.44479 -0.05232 C 0.44921 -0.04838 0.46158 -0.03241 0.46432 -0.02825 C 0.47304 -0.01598 0.47812 -0.00973 0.48541 0.00486 C 0.4944 0.02337 0.49453 0.02175 0.50039 0.03819 C 0.50143 0.04143 0.50247 0.04444 0.50338 0.04768 C 0.50455 0.05185 0.50533 0.05648 0.50638 0.06087 C 0.5069 0.0662 0.50703 0.07175 0.50781 0.07685 C 0.50833 0.07986 0.50976 0.08194 0.51015 0.08495 C 0.51575 0.12708 0.50507 0.07129 0.5138 0.11435 C 0.51523 0.1331 0.5151 0.12245 0.51158 0.15023 C 0.50976 0.16458 0.51054 0.15648 0.50937 0.16759 C 0.50911 0.17013 0.50911 0.17314 0.50859 0.17546 C 0.50833 0.17685 0.50468 0.1912 0.5026 0.19421 C 0.5 0.19791 0.49218 0.20902 0.48684 0.21296 C 0.48138 0.21689 0.47109 0.22291 0.46666 0.22361 C 0.46367 0.22407 0.46054 0.2243 0.45755 0.225 C 0.4526 0.22592 0.44257 0.22893 0.44257 0.22916 C 0.43528 0.23472 0.43346 0.23495 0.42682 0.24629 C 0.42474 0.24976 0.42369 0.25462 0.42161 0.2581 C 0.41966 0.26157 0.41692 0.26319 0.41484 0.2662 C 0.41289 0.26898 0.41158 0.27268 0.40963 0.27546 C 0.40481 0.28263 0.39987 0.28935 0.39466 0.2956 C 0.39231 0.29814 0.39023 0.30138 0.38789 0.30347 C 0.38593 0.30532 0.38385 0.30625 0.3819 0.30763 C 0.37929 0.30717 0.37656 0.3081 0.37434 0.30625 C 0.36328 0.29699 0.35494 0.28796 0.34661 0.2743 C 0.34505 0.27175 0.34349 0.26898 0.34205 0.2662 C 0.34049 0.26319 0.33932 0.25949 0.33763 0.25694 C 0.33385 0.25115 0.32981 0.24583 0.32565 0.24097 C 0.32408 0.23912 0.32265 0.23703 0.32109 0.23564 C 0.31523 0.22986 0.31367 0.23101 0.30612 0.22893 C 0.30234 0.22986 0.29843 0.22916 0.29479 0.23148 C 0.27916 0.24189 0.28841 0.24166 0.27682 0.25277 C 0.27434 0.25532 0.27135 0.25648 0.26862 0.2581 C 0.26211 0.2574 0.25546 0.25787 0.24908 0.25555 C 0.24557 0.25416 0.2427 0.24976 0.23932 0.24745 C 0.23489 0.24444 0.2302 0.24305 0.22578 0.23958 C 0.20325 0.22175 0.22148 0.2287 0.2026 0.22361 C 0.19687 0.2243 0.19205 0.22384 0.18684 0.22893 C 0.16276 0.25208 0.18893 0.2324 0.16953 0.24629 L 0.14557 0.2449 C 0.1414 0.24375 0.13763 0.23958 0.13359 0.2368 C 0.13059 0.23472 0.12747 0.23287 0.12461 0.23032 C 0.12252 0.22824 0.11497 0.21851 0.11263 0.21412 C 0.11041 0.21041 0.10859 0.20601 0.10664 0.20231 C 0.09765 0.18541 0.10325 0.19837 0.09687 0.18217 C 0.09661 0.1787 0.09635 0.17523 0.09609 0.17152 C 0.09557 0.16226 0.09518 0.15277 0.09453 0.14351 C 0.09427 0.13865 0.09414 0.13356 0.09309 0.12893 C 0.09205 0.12407 0.08997 0.12013 0.08854 0.1155 C 0.08346 0.09907 0.08229 0.09259 0.07656 0.07824 C 0.06419 0.04745 0.06927 0.06666 0.0638 0.04236 C 0.06237 0.02708 0.06367 0.04189 0.06237 0.02222 C 0.06211 0.01921 0.06211 0.01597 0.06158 0.01296 C 0.05976 0.00115 0.05781 0.00046 0.05182 -0.00834 C 0.04583 -0.01737 0.04739 -0.01551 0.04127 -0.01899 L 0.01953 -0.0176 C 0.01627 -0.01737 0.01302 -0.0169 0.00989 -0.01644 C 0.00833 -0.01598 0.00729 -0.01644 0.0069 -0.01644 Z " pathEditMode="relative" rAng="0" ptsTypes="AAAAAAAAAAAAAAAAAAAAAAAAAAAAAAAAAAAAAAAAAAAAAAAAAAAAAAAAAAAAAAAAAAAAAAAAAAAAAAAAAAAAAAAAAAAAAAAAAAAAAAAAAAAAAAA">
                                      <p:cBhvr>
                                        <p:cTn id="22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78" y="13403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5 0.00463 L -0.00365 0.00486 C -0.00521 0.01343 -0.00612 0.02269 -0.00821 0.03125 C -0.00925 0.03542 -0.01771 0.04861 -0.01875 0.04977 C -0.02188 0.05278 -0.02917 0.0551 -0.02917 0.05533 C -0.03073 0.05486 -0.03243 0.05533 -0.03373 0.05394 C -0.03907 0.04723 -0.0487 0.03125 -0.0487 0.03148 C -0.04974 0.02639 -0.05118 0.02176 -0.0517 0.01644 C -0.05456 -0.01065 -0.04935 -0.00324 -0.05547 -0.03402 C -0.05638 -0.03912 -0.06511 -0.0544 -0.06654 -0.0581 C -0.06941 -0.06574 -0.07409 -0.08217 -0.07409 -0.08194 C -0.07474 -0.09074 -0.07709 -0.11296 -0.07631 -0.12083 C -0.07539 -0.13055 -0.07292 -0.13958 -0.0711 -0.14884 C -0.07019 -0.15301 -0.06954 -0.15717 -0.0681 -0.16088 C -0.06667 -0.16435 -0.05638 -0.18148 -0.05391 -0.18472 C -0.05352 -0.18541 -0.0392 -0.20185 -0.03672 -0.20625 C -0.03542 -0.20833 -0.03477 -0.21157 -0.03373 -0.21412 C -0.03178 -0.21875 -0.02982 -0.22315 -0.02774 -0.22754 C -0.02579 -0.23125 -0.02383 -0.23472 -0.02175 -0.23819 C -0.01576 -0.24768 -0.0112 -0.25324 -0.00443 -0.26088 C -0.00222 -0.26319 4.375E-6 -0.26527 0.00234 -0.26736 C 0.01458 -0.26504 0.01992 -0.26551 0.03229 -0.24352 C 0.03398 -0.24027 0.03541 -0.23634 0.0375 -0.23402 C 0.04049 -0.23125 0.04401 -0.23032 0.04726 -0.2287 C 0.06106 -0.22199 0.05807 -0.22361 0.07278 -0.22083 C 0.07578 -0.22315 0.08255 -0.22824 0.08554 -0.23148 C 0.08737 -0.23333 0.0888 -0.2368 0.09075 -0.23819 C 0.09987 -0.24467 0.10273 -0.24514 0.11028 -0.24745 C 0.11302 -0.2493 0.11562 -0.25185 0.11849 -0.25277 C 0.12317 -0.2544 0.13958 -0.25602 0.14557 -0.25671 C 0.15221 -0.25463 0.15911 -0.25277 0.16575 -0.25023 C 0.16836 -0.24907 0.17083 -0.24745 0.1733 -0.24606 C 0.17474 -0.24537 0.17617 -0.24398 0.17773 -0.24352 C 0.18072 -0.24259 0.18372 -0.24259 0.18671 -0.24213 C 0.19895 -0.23773 0.20546 -0.23889 0.21445 -0.22477 C 0.21601 -0.22245 0.21653 -0.21852 0.21744 -0.21551 C 0.21809 -0.20856 0.21901 -0.19791 0.21901 -0.19143 C 0.21901 -0.18379 0.21849 -0.17639 0.21822 -0.16875 C 0.21875 -0.1625 0.21862 -0.15602 0.21979 -0.15023 C 0.22135 -0.14143 0.22916 -0.1162 0.23177 -0.10764 C 0.23203 -0.10393 0.23294 -0.10023 0.23255 -0.09676 C 0.23138 -0.08796 0.22942 -0.07963 0.22721 -0.07152 C 0.22135 -0.0493 0.21979 -0.04699 0.21302 -0.03148 C 0.2125 -0.0287 0.21184 -0.02615 0.21145 -0.02338 C 0.20729 0.0088 0.20989 0.01991 0.19804 0.0419 C 0.19596 0.0456 0.19336 0.04838 0.19049 0.04977 C 0.18619 0.05185 0.18151 0.0507 0.17695 0.05116 C 0.16927 0.04769 0.16132 0.04468 0.15377 0.04028 C 0.14804 0.03704 0.14283 0.03218 0.13724 0.02848 C 0.13515 0.02709 0.12643 0.02269 0.12382 0.02176 C 0.12174 0.0213 0.11979 0.02107 0.1177 0.0206 C 0.11549 0.02153 0.11302 0.0213 0.11106 0.02315 C 0.10781 0.02616 0.10338 0.0331 0.1013 0.03912 C 0.09687 0.05185 0.09895 0.05417 0.09153 0.06713 C 0.08815 0.07315 0.07578 0.09352 0.072 0.10463 C 0.0707 0.10857 0.07005 0.1132 0.06901 0.1176 C 0.06927 0.12639 0.06888 0.13496 0.06979 0.14329 C 0.07018 0.14723 0.07187 0.15023 0.07278 0.15394 C 0.07382 0.15787 0.07474 0.16181 0.07578 0.16598 C 0.0776 0.19306 0.07981 0.19468 0.07578 0.21644 C 0.07513 0.22037 0.07421 0.22408 0.07278 0.22732 C 0.07083 0.23148 0.06822 0.23426 0.06601 0.23797 C 0.06419 0.24098 0.06237 0.24375 0.0608 0.24723 C 0.05911 0.25093 0.05807 0.25556 0.05625 0.25926 C 0.05377 0.26459 0.05065 0.26875 0.04804 0.27385 C 0.04531 0.27894 0.04153 0.28797 0.03828 0.2926 C 0.03619 0.2956 0.03398 0.29838 0.03151 0.30047 C 0.02825 0.30371 0.02461 0.30371 0.02109 0.30463 L -0.03373 0.32986 C -0.0362 0.33102 -0.03855 0.33426 -0.04115 0.3338 C -0.04857 0.33287 -0.05573 0.32848 -0.06276 0.32593 C -0.07435 0.30533 -0.06524 0.32315 -0.07553 0.29792 C -0.07813 0.29167 -0.08347 0.28172 -0.08529 0.27385 C -0.08737 0.26482 -0.08881 0.25533 -0.09063 0.24584 C -0.09037 0.23797 -0.0905 0.22986 -0.08985 0.22199 C -0.08737 0.19283 -0.0836 0.16898 -0.07709 0.1419 C -0.07474 0.13241 -0.07175 0.12385 -0.06875 0.11528 C -0.06029 0.08959 -0.06563 0.10324 -0.05769 0.08982 C -0.05534 0.08611 -0.05352 0.08125 -0.05092 0.07778 C -0.04831 0.07454 -0.04102 0.07223 -0.03816 0.07107 C -0.03086 0.06343 -0.03112 0.06505 -0.02396 0.04977 L -0.01641 0.0338 C -0.01615 0.03264 -0.01602 0.03102 -0.01576 0.02986 C -0.01537 0.02848 -0.01459 0.02732 -0.0142 0.02593 C -0.01381 0.02408 -0.01407 0.02199 -0.01342 0.0206 C -0.01276 0.01898 -0.01146 0.01875 -0.01042 0.01783 C -0.00534 0.01366 -0.00704 0.01389 -0.00443 0.01389 L -0.00365 0.00463 Z " pathEditMode="relative" rAng="0" ptsTypes="AAAAAAAAAAAAAAAAAAAAAAAAAAAAAAAAAAAAAAAAAAAAAAAAAAAAAAAAAAAAAAAAAAAAAAAAAAAAAAAAAAAAAAAA">
                                      <p:cBhvr>
                                        <p:cTn id="24" dur="8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61" y="2847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4 -0.01636 L 0.00694 -0.01605 C 0.01267 -0.02345 0.01892 -0.02932 0.02413 -0.03765 C 0.02951 -0.04598 0.03802 -0.06265 0.04583 -0.06821 C 0.04878 -0.07037 0.05191 -0.07098 0.05486 -0.07222 C 0.05729 -0.07068 0.06007 -0.06913 0.06233 -0.06697 C 0.07274 -0.05679 0.07413 -0.05154 0.08333 -0.04568 C 0.08524 -0.04444 0.08733 -0.04382 0.08941 -0.04321 C 0.09861 -0.04352 0.10781 -0.04321 0.11701 -0.04444 C 0.11996 -0.04475 0.12257 -0.04753 0.12535 -0.04845 C 0.12795 -0.04907 0.13038 -0.04938 0.13281 -0.04969 L 0.15989 -0.05247 C 0.16614 -0.05031 0.17274 -0.04969 0.17864 -0.04568 C 0.1809 -0.04413 0.18212 -0.03919 0.18385 -0.03642 C 0.1868 -0.03179 0.1941 -0.02098 0.1967 -0.01512 C 0.19826 -0.01142 0.1993 -0.0071 0.20035 -0.00308 C 0.20208 0.00309 0.20347 0.00926 0.20486 0.01574 C 0.20538 0.02068 0.20608 0.02531 0.20642 0.03025 C 0.20677 0.03581 0.20642 0.04105 0.20712 0.0463 C 0.20798 0.05309 0.21128 0.06451 0.21389 0.07037 C 0.21545 0.07346 0.21753 0.07624 0.2191 0.07963 C 0.22066 0.08334 0.22153 0.08766 0.22274 0.09167 C 0.22656 0.10278 0.22673 0.10216 0.23108 0.11297 C 0.2342 0.13179 0.23368 0.12284 0.23264 0.1463 C 0.23246 0.14969 0.23264 0.15371 0.23194 0.15679 C 0.2309 0.16142 0.22899 0.16482 0.22743 0.16883 C 0.22569 0.18087 0.22448 0.18426 0.22656 0.19815 C 0.22726 0.20247 0.22899 0.20648 0.23038 0.21019 C 0.23142 0.21266 0.23281 0.21482 0.2342 0.21698 C 0.23663 0.22068 0.23837 0.22223 0.24149 0.225 C 0.2434 0.22655 0.24514 0.22778 0.24687 0.22902 C 0.24861 0.22994 0.25035 0.23087 0.25208 0.23148 C 0.25399 0.23241 0.25608 0.23303 0.25816 0.23426 C 0.2691 0.24105 0.26042 0.23889 0.27083 0.24105 L 0.28576 0.24352 C 0.30347 0.24229 0.30868 0.24074 0.32795 0.24506 C 0.33003 0.24537 0.33194 0.24753 0.33385 0.24877 C 0.34826 0.2679 0.34097 0.26327 0.35486 0.2676 C 0.3592 0.26297 0.36441 0.25926 0.36684 0.25031 C 0.3717 0.23179 0.37274 0.2179 0.37587 0.19969 C 0.37708 0.19229 0.37847 0.1855 0.37951 0.17809 C 0.38021 0.16327 0.3816 0.14229 0.37951 0.12902 C 0.37882 0.12315 0.37552 0.11914 0.37361 0.1142 C 0.37222 0.1105 0.37101 0.10618 0.36979 0.10216 C 0.36441 0.08303 0.3651 0.08334 0.36076 0.06081 C 0.36163 0.04723 0.36059 0.03179 0.36545 0.01976 C 0.36805 0.01327 0.37274 0.00679 0.37656 0.00216 C 0.3783 0.00031 0.38021 -0.00092 0.38194 -0.00308 C 0.40868 -0.03981 0.38055 -0.00401 0.40069 -0.0324 C 0.4066 -0.04074 0.40868 -0.04413 0.41493 -0.05092 C 0.41753 -0.05401 0.42014 -0.05679 0.42309 -0.05895 C 0.42552 -0.0608 0.42812 -0.06173 0.43055 -0.06296 C 0.43542 -0.05957 0.44028 -0.05648 0.44479 -0.05247 C 0.4493 -0.04845 0.46163 -0.0324 0.46441 -0.02808 C 0.47309 -0.01605 0.47812 -0.00957 0.48542 0.00494 C 0.49444 0.02346 0.49462 0.02192 0.50035 0.03827 C 0.50139 0.04136 0.50243 0.04445 0.50347 0.04753 C 0.50451 0.05185 0.50538 0.05648 0.50642 0.06081 C 0.50694 0.06605 0.50712 0.07192 0.50781 0.07685 C 0.50833 0.07994 0.50972 0.08179 0.51024 0.08488 C 0.5158 0.12716 0.50503 0.0713 0.51389 0.1142 C 0.51528 0.13303 0.5151 0.12253 0.51163 0.15031 C 0.50972 0.16451 0.51059 0.15648 0.50937 0.1676 C 0.5092 0.17006 0.5092 0.17315 0.50868 0.17531 C 0.50833 0.17685 0.50469 0.19105 0.5026 0.19414 C 0.5 0.19784 0.49219 0.20895 0.4868 0.21297 C 0.48142 0.21698 0.47118 0.22284 0.46667 0.22346 C 0.46371 0.22408 0.46059 0.22439 0.45764 0.225 C 0.4526 0.22593 0.44253 0.22902 0.44253 0.22932 C 0.43524 0.23457 0.43351 0.23488 0.42691 0.2463 C 0.42483 0.24969 0.42378 0.25463 0.4217 0.25803 C 0.41962 0.26142 0.41701 0.26327 0.41493 0.26605 C 0.41285 0.26883 0.41163 0.27253 0.40972 0.27531 C 0.40486 0.28272 0.39983 0.2892 0.39462 0.29568 C 0.39236 0.29815 0.39028 0.30155 0.38785 0.3034 C 0.38594 0.30525 0.38385 0.30618 0.38194 0.30772 C 0.37934 0.3071 0.37656 0.30803 0.3743 0.30618 C 0.36337 0.29692 0.35503 0.28797 0.3467 0.27439 C 0.34514 0.27192 0.34358 0.26883 0.34201 0.26605 C 0.34045 0.26327 0.33941 0.25957 0.33767 0.25679 C 0.33385 0.25124 0.32986 0.24568 0.32569 0.24105 C 0.32413 0.2392 0.32274 0.23704 0.32118 0.23581 C 0.31528 0.22994 0.31371 0.23118 0.30608 0.22902 C 0.30243 0.22994 0.29844 0.22902 0.29479 0.23148 C 0.27917 0.24198 0.28837 0.24167 0.27691 0.25278 C 0.2743 0.25525 0.27135 0.25648 0.26858 0.25803 C 0.26215 0.25741 0.25555 0.25772 0.24913 0.25556 C 0.24566 0.25402 0.24271 0.24969 0.23941 0.24753 C 0.23489 0.24445 0.23021 0.2429 0.22587 0.23951 C 0.2033 0.22192 0.22153 0.22871 0.2026 0.22346 C 0.19687 0.22439 0.19201 0.22377 0.1868 0.22902 C 0.16285 0.25216 0.18889 0.23241 0.16962 0.2463 L 0.14566 0.24506 C 0.14149 0.24383 0.13767 0.23951 0.13368 0.23673 C 0.13055 0.23457 0.12743 0.23272 0.12465 0.23025 C 0.12257 0.22809 0.11493 0.21852 0.11267 0.2142 C 0.11042 0.2105 0.10868 0.20618 0.1066 0.20216 C 0.09774 0.1855 0.1033 0.19846 0.09687 0.1821 C 0.0967 0.17871 0.09635 0.17531 0.09618 0.17161 C 0.09566 0.16235 0.09514 0.15278 0.09462 0.14352 C 0.09427 0.13858 0.0941 0.13364 0.09305 0.12902 C 0.09201 0.12408 0.08993 0.12006 0.08854 0.11543 C 0.08351 0.09908 0.08229 0.0926 0.07656 0.07809 C 0.06423 0.04753 0.06927 0.06667 0.06389 0.04229 C 0.06233 0.02716 0.06371 0.04198 0.06233 0.02223 C 0.06215 0.01914 0.06215 0.01605 0.06163 0.01297 C 0.05972 0.00124 0.05781 0.00031 0.05191 -0.00833 C 0.04583 -0.01728 0.04739 -0.01543 0.04132 -0.01882 L 0.01962 -0.01759 C 0.01632 -0.01728 0.01302 -0.01697 0.00989 -0.01636 C 0.00833 -0.01605 0.00729 -0.01636 0.00694 -0.01636 Z " pathEditMode="relative" rAng="0" ptsTypes="AAAAAAAAAAAAAAAAAAAAAAAAAAAAAAAAAAAAAAAAAAAAAAAAAAAAAAAAAAAAAAAAAAAAAAAAAAAAAAAAAAAAAAAAAAAAAAAAAAAAAAAAAAAAAAA">
                                      <p:cBhvr>
                                        <p:cTn id="26" dur="1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4 -0.01636 L 0.00694 -0.01605 C 0.01267 -0.02345 0.01892 -0.02932 0.02413 -0.03765 C 0.02951 -0.04599 0.03802 -0.06265 0.04583 -0.06821 C 0.04878 -0.07037 0.05191 -0.07099 0.05486 -0.07222 C 0.05729 -0.07068 0.06007 -0.06913 0.06232 -0.06697 C 0.07274 -0.05679 0.07413 -0.05154 0.08333 -0.04568 C 0.08524 -0.04444 0.08715 -0.04382 0.08941 -0.04321 C 0.09861 -0.04352 0.10781 -0.04321 0.11701 -0.04444 C 0.11996 -0.04475 0.12257 -0.04753 0.12534 -0.04845 C 0.12795 -0.04907 0.13038 -0.04938 0.13281 -0.04969 L 0.15989 -0.05247 C 0.16614 -0.05031 0.17274 -0.04969 0.17847 -0.04568 C 0.18038 -0.04413 0.18194 -0.0392 0.18385 -0.03642 C 0.18663 -0.03179 0.19392 -0.02099 0.19652 -0.01512 C 0.19809 -0.01142 0.1993 -0.0071 0.20017 -0.00308 C 0.20191 0.00309 0.20347 0.00926 0.20468 0.01574 C 0.20521 0.02068 0.20607 0.02531 0.20625 0.03025 C 0.20659 0.0358 0.20625 0.04105 0.20694 0.0463 C 0.20781 0.05309 0.21128 0.06451 0.21371 0.07037 C 0.21545 0.07346 0.21753 0.07624 0.21909 0.07963 C 0.22066 0.08334 0.22152 0.08766 0.22274 0.09167 C 0.22656 0.10278 0.22673 0.10216 0.23107 0.11297 C 0.2342 0.13179 0.23368 0.12284 0.23246 0.1463 C 0.23246 0.14969 0.23246 0.15371 0.23194 0.15679 C 0.2309 0.16142 0.22899 0.16482 0.22743 0.16883 C 0.22569 0.18087 0.22448 0.18426 0.22656 0.19815 C 0.22725 0.20247 0.22899 0.20648 0.23038 0.21019 C 0.23142 0.21266 0.23281 0.21482 0.2342 0.21698 C 0.23663 0.22068 0.23837 0.22222 0.24149 0.225 C 0.2434 0.22655 0.24496 0.22778 0.24687 0.22901 C 0.24861 0.22994 0.25034 0.23087 0.25208 0.23148 C 0.25399 0.23241 0.25607 0.23303 0.25816 0.23426 C 0.26892 0.24105 0.26041 0.23889 0.27083 0.24105 L 0.28559 0.24352 C 0.30347 0.24229 0.30868 0.24074 0.32795 0.24506 C 0.33003 0.24537 0.33177 0.24753 0.33385 0.24877 C 0.34826 0.2679 0.3408 0.26327 0.35468 0.2676 C 0.35902 0.26297 0.36423 0.25926 0.36684 0.25031 C 0.3717 0.23179 0.37274 0.2179 0.37569 0.19939 C 0.37691 0.19229 0.37847 0.1855 0.37951 0.17809 C 0.38003 0.16327 0.38142 0.14229 0.37951 0.12901 C 0.37882 0.12315 0.37552 0.11914 0.37361 0.1142 C 0.37222 0.1105 0.371 0.10618 0.36962 0.10216 C 0.36423 0.08303 0.36493 0.08334 0.36076 0.0608 C 0.36163 0.04722 0.36059 0.03179 0.3651 0.01976 C 0.36805 0.01327 0.37274 0.00679 0.37656 0.00216 C 0.37812 0.00031 0.38003 -0.00092 0.38194 -0.00308 C 0.40868 -0.03981 0.38055 -0.00401 0.40069 -0.0324 C 0.40642 -0.04074 0.4085 -0.04413 0.41475 -0.05092 C 0.41753 -0.05401 0.41996 -0.05679 0.42309 -0.05895 C 0.42534 -0.0608 0.42795 -0.06173 0.43055 -0.06296 C 0.43524 -0.05957 0.4401 -0.05648 0.44462 -0.05247 C 0.44913 -0.04845 0.46146 -0.0324 0.46441 -0.02808 C 0.47291 -0.01605 0.47812 -0.00957 0.48541 0.00494 C 0.49444 0.02346 0.49444 0.02192 0.50034 0.03827 C 0.50139 0.04136 0.50243 0.04445 0.50347 0.04753 C 0.50451 0.05185 0.50538 0.05648 0.50642 0.0608 C 0.50694 0.06605 0.50694 0.07192 0.50781 0.07685 C 0.50833 0.07994 0.50972 0.08179 0.51024 0.08488 C 0.5158 0.12716 0.50503 0.0713 0.51371 0.1142 C 0.51527 0.13303 0.5151 0.12253 0.51163 0.15031 C 0.50972 0.16451 0.51059 0.15648 0.50937 0.1676 C 0.5092 0.17006 0.5092 0.17315 0.50868 0.17531 C 0.50833 0.17685 0.50468 0.19105 0.5026 0.19414 C 0.5 0.19784 0.49218 0.20895 0.4868 0.21297 C 0.48142 0.21698 0.471 0.22284 0.46666 0.22346 C 0.46354 0.22408 0.46041 0.22439 0.45746 0.225 C 0.4526 0.22593 0.44253 0.22901 0.44253 0.22932 C 0.43524 0.23457 0.43333 0.23488 0.42673 0.2463 C 0.42465 0.24969 0.42361 0.25463 0.42152 0.25803 C 0.41944 0.26142 0.41701 0.26327 0.41475 0.26605 C 0.41267 0.26852 0.41163 0.27253 0.40955 0.27531 C 0.40468 0.28272 0.39982 0.2892 0.39462 0.29568 C 0.39236 0.29815 0.39027 0.30155 0.38767 0.3034 C 0.38593 0.30525 0.38385 0.30618 0.38194 0.30772 C 0.37916 0.3071 0.37656 0.30803 0.3743 0.30618 C 0.36319 0.29692 0.35486 0.28797 0.3467 0.27439 C 0.34496 0.27192 0.34357 0.26852 0.34201 0.26605 C 0.34027 0.26327 0.33941 0.25957 0.3375 0.25679 C 0.33385 0.25124 0.32986 0.24537 0.32569 0.24105 C 0.32396 0.2392 0.32274 0.23704 0.321 0.2358 C 0.31527 0.22994 0.31337 0.23118 0.30607 0.22901 C 0.30225 0.22994 0.29826 0.22901 0.29479 0.23148 C 0.27916 0.24198 0.28837 0.24167 0.27691 0.25278 C 0.2743 0.25525 0.27135 0.25648 0.26857 0.25803 C 0.26215 0.25741 0.25555 0.25772 0.24913 0.25556 C 0.24566 0.25401 0.24271 0.24969 0.23941 0.24753 C 0.23489 0.24445 0.23021 0.2429 0.22569 0.23951 C 0.2033 0.22192 0.22152 0.22871 0.20243 0.22346 C 0.19687 0.22439 0.19201 0.22377 0.1868 0.22901 C 0.16267 0.25216 0.18889 0.23241 0.16927 0.2463 L 0.14566 0.24506 C 0.14149 0.24383 0.13767 0.23951 0.13368 0.23673 C 0.13055 0.23457 0.12743 0.23272 0.12465 0.23025 C 0.12257 0.22809 0.11493 0.21852 0.11267 0.2142 C 0.11041 0.2105 0.10868 0.20618 0.10659 0.20216 C 0.09774 0.1855 0.1033 0.19846 0.09687 0.1821 C 0.0967 0.17871 0.09635 0.17531 0.09618 0.17161 C 0.09548 0.16235 0.09514 0.15278 0.09444 0.14352 C 0.09409 0.13858 0.09409 0.13364 0.09305 0.12901 C 0.09201 0.12408 0.08993 0.12006 0.08854 0.11543 C 0.0835 0.09908 0.08229 0.0926 0.07656 0.07809 C 0.06423 0.04753 0.06927 0.06667 0.06371 0.04229 C 0.06232 0.02716 0.06371 0.04198 0.06232 0.02222 C 0.06215 0.01914 0.06215 0.01605 0.06163 0.01297 C 0.05972 0.00124 0.05781 0.00031 0.05191 -0.00833 C 0.04583 -0.01728 0.04739 -0.01543 0.04132 -0.01882 L 0.01944 -0.01759 C 0.01632 -0.01728 0.01302 -0.01697 0.00989 -0.01636 C 0.00833 -0.01605 0.00729 -0.01636 0.00694 -0.01636 Z " pathEditMode="relative" rAng="0" ptsTypes="AAAAAAAAAAAAAAAAAAAAAAAAAAAAAAAAAAAAAAAAAAAAAAAAAAAAAAAAAAAAAAAAAAAAAAAAAAAAAAAAAAAAAAAAAAAAAAAAAAAAAAAAAAAAAAA">
                                      <p:cBhvr>
                                        <p:cTn id="28" dur="1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99 -0.01512 L -0.00399 -0.01482 C -0.00556 -0.01759 -0.00747 -0.02006 -0.00903 -0.02284 C -0.01094 -0.02593 -0.01268 -0.02932 -0.01424 -0.03241 C -0.01823 -0.03858 -0.02344 -0.04661 -0.02778 -0.05093 C -0.03247 -0.05556 -0.0349 -0.05525 -0.03976 -0.05617 C -0.04792 -0.05494 -0.05903 -0.05864 -0.06528 -0.04568 C -0.06736 -0.04167 -0.0684 -0.03673 -0.06997 -0.03241 C -0.06962 -0.01729 -0.06945 -0.00216 -0.0691 0.01296 C -0.06893 0.03025 -0.06997 0.04784 -0.0684 0.06512 C -0.06684 0.08148 -0.06129 0.0966 -0.05938 0.11296 L -0.05643 0.13827 C -0.05712 0.14815 -0.05677 0.15833 -0.05851 0.16759 C -0.06111 0.17994 -0.06563 0.18117 -0.07049 0.18765 C -0.07274 0.19043 -0.07448 0.19383 -0.07674 0.19691 C -0.07899 0.20031 -0.08177 0.20309 -0.08403 0.20617 C -0.08681 0.20988 -0.08889 0.21481 -0.09167 0.21821 C -0.0941 0.2216 -0.09722 0.22346 -0.09983 0.22654 C -0.11233 0.23981 -0.10226 0.23241 -0.11337 0.23951 C -0.11736 0.2392 -0.12136 0.2392 -0.12535 0.23827 C -0.1283 0.23765 -0.13125 0.23395 -0.13438 0.23426 C -0.14167 0.23488 -0.14879 0.23858 -0.15608 0.24105 C -0.15799 0.24413 -0.1599 0.24691 -0.16129 0.25031 C -0.1632 0.25432 -0.17153 0.27747 -0.17483 0.28364 C -0.19028 0.3108 -0.17274 0.27932 -0.18837 0.31049 C -0.20122 0.33611 -0.18559 0.30154 -0.19879 0.33179 C -0.20122 0.34383 -0.20313 0.35216 -0.20417 0.36512 C -0.20469 0.37099 -0.20469 0.37747 -0.20486 0.38364 C -0.20226 0.40679 -0.20104 0.41481 -0.19965 0.4358 C -0.19913 0.44444 -0.19931 0.4537 -0.19827 0.46234 C -0.19757 0.46697 -0.19566 0.47037 -0.19445 0.47438 C -0.19149 0.48271 -0.1875 0.49074 -0.18299 0.49691 C -0.17952 0.50216 -0.17587 0.50679 -0.17188 0.51049 C -0.16024 0.52006 -0.1559 0.51975 -0.1441 0.52253 C -0.12761 0.51944 -0.11945 0.52006 -0.10452 0.51049 C -0.09618 0.50494 -0.08351 0.49753 -0.07726 0.48364 C -0.06684 0.45957 -0.06754 0.45586 -0.06163 0.42778 C -0.05955 0.38765 -0.05868 0.39259 -0.06389 0.34383 C -0.06459 0.33765 -0.06649 0.3321 -0.06754 0.32654 C -0.06997 0.31327 -0.07431 0.28765 -0.07431 0.28796 C -0.07292 0.2787 -0.07205 0.26944 -0.06997 0.2608 C -0.06823 0.25494 -0.06545 0.25031 -0.0632 0.24506 C -0.05938 0.23673 -0.05625 0.23025 -0.05122 0.225 C -0.05018 0.22407 -0.04913 0.22376 -0.04827 0.22346 C -0.04584 0.22315 -0.04358 0.22253 -0.04149 0.22222 C -0.03976 0.22253 0.00573 0.22809 0.01701 0.22222 C 0.0243 0.21852 0.03732 0.20494 0.03732 0.20525 C 0.03923 0.20092 0.04132 0.19691 0.0434 0.1929 C 0.04618 0.18796 0.04965 0.18364 0.05226 0.17809 C 0.05781 0.16728 0.06649 0.14259 0.06962 0.13025 C 0.07222 0.12006 0.07361 0.10895 0.07569 0.09846 C 0.07621 0.09167 0.07726 0.08488 0.07708 0.07809 C 0.07656 0.06296 0.07361 0.02623 0.06892 0.00895 C 0.06597 -0.00154 0.06076 -0.00772 0.05538 -0.01358 C 0.0493 -0.02068 0.03906 -0.03117 0.03212 -0.03642 C 0.03055 -0.03766 0.02864 -0.03827 0.02673 -0.0392 C 0.01892 -0.03827 0.01076 -0.0392 0.00295 -0.03642 C -0.00156 -0.03457 0.00087 -0.02809 -0.00087 -0.02438 C -0.00278 -0.02037 -0.0033 -0.01667 -0.00399 -0.01512 Z " pathEditMode="relative" rAng="0" ptsTypes="AAAAAAAAAAAAAAAAAAAAAAAAAAAAAAAAAAAAAAAAAAAAAAAAAAAAAAAAAAA">
                                      <p:cBhvr>
                                        <p:cTn id="30" dur="8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90" y="24815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99 -0.01512 L -0.00399 -0.01482 C -0.00555 -0.01759 -0.00746 -0.02006 -0.00903 -0.02284 C -0.01094 -0.02593 -0.01267 -0.02932 -0.01423 -0.03241 C -0.01823 -0.03858 -0.02344 -0.04661 -0.02778 -0.05093 C -0.03246 -0.05556 -0.03489 -0.05525 -0.03976 -0.05617 C -0.04791 -0.05494 -0.05903 -0.05864 -0.06528 -0.04568 C -0.06736 -0.04167 -0.0684 -0.03673 -0.06996 -0.03241 C -0.06962 -0.01729 -0.06944 -0.00216 -0.0691 0.01296 C -0.06892 0.03025 -0.06996 0.04784 -0.0684 0.06512 C -0.06684 0.08148 -0.06128 0.0966 -0.05937 0.11296 L -0.05642 0.13827 C -0.05712 0.14815 -0.05677 0.15833 -0.05851 0.16759 C -0.06111 0.17994 -0.06562 0.18117 -0.07048 0.18765 C -0.07274 0.19043 -0.07448 0.19383 -0.07673 0.19691 C -0.07899 0.20031 -0.08177 0.20309 -0.08403 0.20617 C -0.0868 0.20988 -0.08889 0.21481 -0.09166 0.21821 C -0.0941 0.2216 -0.09722 0.22346 -0.09982 0.22654 C -0.11232 0.23981 -0.10226 0.23241 -0.11337 0.23951 C -0.11736 0.2392 -0.12135 0.2392 -0.12535 0.23827 C -0.1283 0.23765 -0.13125 0.23395 -0.13437 0.23426 C -0.14166 0.23488 -0.14878 0.23858 -0.15607 0.24105 C -0.15798 0.24413 -0.15989 0.24691 -0.16128 0.25031 C -0.16319 0.25432 -0.17153 0.27747 -0.17482 0.28364 C -0.19028 0.3108 -0.17274 0.27932 -0.18837 0.31049 C -0.20121 0.33611 -0.18559 0.30154 -0.19878 0.33179 C -0.20121 0.34383 -0.20312 0.35216 -0.20416 0.36512 C -0.20469 0.37099 -0.20469 0.37747 -0.20486 0.38364 C -0.20226 0.40679 -0.20104 0.41481 -0.19965 0.4358 C -0.19913 0.44444 -0.1993 0.4537 -0.19826 0.46234 C -0.19757 0.46697 -0.19566 0.47037 -0.19444 0.47438 C -0.19149 0.48271 -0.1875 0.49074 -0.18298 0.49691 C -0.17951 0.50216 -0.17587 0.50679 -0.17187 0.51049 C -0.16024 0.52006 -0.1559 0.51975 -0.1441 0.52253 C -0.1276 0.51944 -0.11944 0.52006 -0.10451 0.51049 C -0.09618 0.50494 -0.08351 0.49753 -0.07726 0.48364 C -0.06684 0.45957 -0.06753 0.45586 -0.06163 0.42778 C -0.05955 0.38765 -0.05868 0.39259 -0.06389 0.34383 C -0.06458 0.33765 -0.06649 0.3321 -0.06753 0.32654 C -0.06996 0.31327 -0.0743 0.28765 -0.0743 0.28796 C -0.07291 0.2787 -0.07205 0.26944 -0.06996 0.2608 C -0.06823 0.25494 -0.06545 0.25031 -0.06319 0.24506 C -0.05937 0.23673 -0.05625 0.23025 -0.05121 0.225 C -0.05017 0.22407 -0.04913 0.22376 -0.04826 0.22346 C -0.04583 0.22315 -0.04357 0.22253 -0.04149 0.22222 C -0.03976 0.22253 0.00573 0.22809 0.01702 0.22222 C 0.02431 0.21852 0.03733 0.20494 0.03733 0.20525 C 0.03924 0.20092 0.04132 0.19691 0.0434 0.1929 C 0.04618 0.18796 0.04965 0.18364 0.05226 0.17809 C 0.05781 0.16728 0.06649 0.14259 0.06962 0.13025 C 0.07222 0.12006 0.07361 0.10895 0.0757 0.09846 C 0.07622 0.09167 0.07726 0.08488 0.07709 0.07809 C 0.07656 0.06296 0.07361 0.02623 0.06893 0.00895 C 0.06597 -0.00154 0.06077 -0.00772 0.05538 -0.01358 C 0.04931 -0.02068 0.03906 -0.03117 0.03212 -0.03642 C 0.03056 -0.03766 0.02865 -0.03827 0.02674 -0.0392 C 0.01893 -0.03827 0.01077 -0.0392 0.00295 -0.03642 C -0.00156 -0.03457 0.00087 -0.02809 -0.00087 -0.02438 C -0.00278 -0.02037 -0.0033 -0.01667 -0.00399 -0.01512 Z " pathEditMode="relative" rAng="0" ptsTypes="AAAAAAAAAAAAAAAAAAAAAAAAAAAAAAAAAAAAAAAAAAAAAAAAAAAAAAAAAAA">
                                      <p:cBhvr>
                                        <p:cTn id="32" dur="8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90" y="24815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69 -0.01265 L 0.00469 -0.01235 C -0.00208 -0.01636 -0.00868 -0.02068 -0.01545 -0.02377 C -0.02343 -0.02747 -0.03524 -0.02747 -0.04253 -0.02963 L -0.0651 -0.03457 C -0.07118 -0.03395 -0.07725 -0.03364 -0.0835 -0.03179 C -0.08489 -0.03179 -0.08628 -0.03086 -0.08732 -0.02963 C -0.08889 -0.02716 -0.0901 -0.02407 -0.09132 -0.02099 C -0.09323 -0.01574 -0.09479 -0.00988 -0.09652 -0.00463 C -0.09548 0.00216 -0.09548 0.00988 -0.09357 0.01605 C -0.09027 0.02531 -0.08524 0.03272 -0.08125 0.04074 C -0.07916 0.04506 -0.07639 0.04815 -0.075 0.05309 L -0.07187 0.0642 C -0.06979 0.09414 -0.06944 0.08827 -0.07187 0.12593 C -0.07361 0.15185 -0.07465 0.17778 -0.07812 0.20309 C -0.07882 0.20833 -0.08194 0.21173 -0.0842 0.21543 C -0.0908 0.22531 -0.10086 0.23179 -0.10902 0.23457 C -0.11406 0.23642 -0.11944 0.23549 -0.12448 0.2358 C -0.13107 0.23488 -0.1375 0.2358 -0.14392 0.23333 C -0.1467 0.2321 -0.14878 0.22747 -0.15156 0.225 C -0.15746 0.22006 -0.16354 0.21605 -0.16944 0.21142 C -0.1783 0.20339 -0.18368 0.19537 -0.19097 0.18241 C -0.19357 0.17778 -0.19618 0.17346 -0.19861 0.16883 C -0.20086 0.1642 -0.2033 0.15988 -0.20486 0.15494 C -0.2158 0.12037 -0.21493 0.11944 -0.22031 0.08611 C -0.21909 0.0642 -0.21875 0.04198 -0.21649 0.02006 C -0.21614 0.01605 -0.21423 0.01235 -0.21267 0.00926 C -0.20677 -0.00278 -0.20573 -0.00093 -0.19861 -0.00895 C -0.19635 -0.01142 -0.19444 -0.01512 -0.19184 -0.01698 C -0.17291 -0.03056 -0.17465 -0.0287 -0.1592 -0.03056 C -0.15416 -0.03179 -0.14896 -0.03395 -0.14392 -0.03457 C -0.13715 -0.03611 -0.13038 -0.03642 -0.12361 -0.03735 C -0.12135 -0.03796 -0.11909 -0.03827 -0.11684 -0.03889 L -0.08975 -0.03611 C -0.08194 -0.03549 -0.07413 -0.03364 -0.06649 -0.03333 L -0.03246 -0.03457 C -0.00069 -0.04105 0.0033 -0.04074 0.03403 -0.05154 C 0.07483 -0.06543 0.04775 -0.06142 0.08334 -0.06358 C 0.08993 -0.05494 0.09393 -0.05309 0.09358 -0.03333 C 0.09306 -0.00401 0.0915 0.02593 0.08733 0.05463 C 0.08559 0.06759 0.07969 0.07747 0.07587 0.08889 C 0.06563 0.11821 0.0717 0.09753 0.06424 0.12593 C 0.06389 0.12994 0.06337 0.13426 0.06337 0.13858 C 0.06354 0.14228 0.06424 0.14568 0.06493 0.14938 C 0.06962 0.17068 0.07136 0.19506 0.07969 0.21265 C 0.08646 0.22685 0.08629 0.22994 0.09445 0.23735 C 0.09618 0.2392 0.09827 0.24105 0.10052 0.24136 C 0.11511 0.24352 0.14445 0.24414 0.14445 0.24444 C 0.15868 0.24691 0.16285 0.24907 0.17795 0.24568 C 0.19254 0.24228 0.19479 0.2392 0.20712 0.23056 C 0.21302 0.21883 0.22066 0.20957 0.22483 0.19599 C 0.23438 0.16728 0.23368 0.14414 0.23507 0.11358 C 0.23125 0.00772 0.23664 0.12006 0.229 0.02994 C 0.22657 0.00309 0.22518 -0.03302 0.22414 -0.0608 C 0.22483 -0.09784 0.22552 -0.13519 0.22657 -0.17222 C 0.22691 -0.18519 0.22691 -0.19815 0.22813 -0.2108 C 0.22952 -0.22469 0.23629 -0.25957 0.24045 -0.27253 C 0.24809 -0.29537 0.25243 -0.29753 0.26198 -0.31543 C 0.2658 -0.32161 0.27014 -0.33364 0.275 -0.33735 C 0.27795 -0.3392 0.28091 -0.33827 0.28368 -0.33858 C 0.28768 -0.3392 0.29184 -0.33951 0.29618 -0.33981 L 0.31771 -0.33858 C 0.32466 -0.33642 0.34045 -0.32778 0.34705 -0.31667 C 0.3507 -0.3108 0.3533 -0.3037 0.35643 -0.29722 C 0.35886 -0.28272 0.36216 -0.26821 0.36337 -0.25309 C 0.36528 -0.23426 0.36441 -0.21481 0.3658 -0.19568 C 0.36702 -0.17994 0.36945 -0.1642 0.37118 -0.14877 C 0.37153 -0.13642 0.37275 -0.12407 0.37188 -0.11173 C 0.37118 -0.10031 0.3691 -0.0892 0.3665 -0.0787 C 0.36476 -0.0713 0.36198 -0.0642 0.35886 -0.05802 C 0.35278 -0.04691 0.3375 -0.03889 0.33177 -0.03611 C 0.32066 -0.03117 0.30903 -0.02809 0.29757 -0.02377 L 0.25452 -0.02654 L 0.21493 -0.02809 C 0.12934 -0.04074 0.25695 -0.03302 0.15625 -0.0429 C 0.13872 -0.04475 0.1217 -0.04383 0.10452 -0.04444 C 0.09653 -0.04506 0.08889 -0.04599 0.08125 -0.04568 C 0.07518 -0.04568 0.06945 -0.04383 0.06337 -0.0429 C 0.05677 -0.04228 0.05 -0.04228 0.04341 -0.04167 C 0.03872 -0.04105 0.03403 -0.04074 0.02952 -0.04074 C 0.02743 -0.0392 0.02518 -0.0392 0.02327 -0.03735 C 0.00521 -0.02222 0.01789 -0.02716 0.00695 -0.02377 C 0.00104 -0.02438 -0.00486 -0.02531 -0.01076 -0.02531 C -0.01597 -0.02469 -0.01215 -0.02006 -0.01076 -0.01975 C 0.00643 -0.01512 0.00209 -0.01389 0.00469 -0.01265 Z " pathEditMode="relative" rAng="0" ptsTypes="AAAAAAAAAAAAAAAAAAAAAAAAAAAAAAAAAAAAAAAAAAAAAAAAAAAAAAAAAAAAAAAAAAAAAAAAAAAAAAAAAAAAA">
                                      <p:cBhvr>
                                        <p:cTn id="34" dur="14000" fill="hold"/>
                                        <p:tgtEl>
                                          <p:spTgt spid="29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118" y="-3364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39 0.00926 L -0.00139 0.00956 C 0.00556 0.02284 0.00764 0.0321 0.01789 0.03549 C 0.02552 0.03796 0.04098 0.0395 0.04098 0.03981 C 0.04341 0.03858 0.04601 0.03889 0.04792 0.03673 C 0.05591 0.02901 0.05556 0.01296 0.05886 -0.00031 C 0.05973 -0.00371 0.06025 -0.00679 0.06111 -0.00988 C 0.06233 -0.01451 0.06389 -0.01883 0.06493 -0.02377 C 0.08004 -0.08827 0.05556 0.00926 0.07431 -0.06636 C 0.09011 -0.12994 0.06979 -0.04321 0.08733 -0.12006 C 0.08889 -0.15432 0.09115 -0.14846 0.08507 -0.17655 C 0.08143 -0.1929 0.07344 -0.22593 0.07344 -0.22562 C 0.07275 -0.23488 0.07101 -0.24383 0.07118 -0.2534 C 0.07188 -0.28395 0.075 -0.29692 0.079 -0.32346 C 0.07969 -0.32902 0.08056 -0.33457 0.08125 -0.34013 C 0.08108 -0.34568 0.08073 -0.35185 0.08056 -0.35772 C 0.08004 -0.3679 0.07934 -0.37809 0.079 -0.38827 C 0.07848 -0.4 0.07848 -0.41173 0.07813 -0.42377 C 0.08004 -0.43272 0.08108 -0.44167 0.08368 -0.45 C 0.08768 -0.46358 0.09306 -0.47099 0.09983 -0.47994 C 0.10556 -0.48827 0.11129 -0.49692 0.11754 -0.5034 C 0.12275 -0.50895 0.12709 -0.51883 0.13316 -0.52006 L 0.15469 -0.52408 C 0.16077 -0.52377 0.16702 -0.52469 0.17327 -0.52284 C 0.17552 -0.52223 0.17743 -0.51883 0.17952 -0.51729 C 0.18403 -0.51327 0.18889 -0.51081 0.19341 -0.50618 C 0.19757 -0.50216 0.20261 -0.49044 0.20573 -0.48426 C 0.20799 -0.47994 0.21077 -0.47655 0.21268 -0.47192 C 0.21875 -0.45741 0.22292 -0.43951 0.22587 -0.42253 C 0.23195 -0.38581 0.23212 -0.37562 0.23507 -0.34013 C 0.23473 -0.33118 0.23577 -0.32223 0.2342 -0.31389 C 0.23264 -0.30247 0.229 -0.29229 0.22587 -0.2821 C 0.22275 -0.27253 0.2158 -0.26081 0.21025 -0.25618 C 0.20625 -0.25247 0.20174 -0.25093 0.19723 -0.24939 C 0.17952 -0.24229 0.16789 -0.24445 0.14775 -0.24383 C 0.1408 -0.2429 0.13386 -0.24074 0.12691 -0.24105 C 0.11129 -0.24167 0.09601 -0.24445 0.08056 -0.24661 C 0.07309 -0.24753 0.07292 -0.24753 0.0665 -0.24939 C 0.06424 -0.24692 0.06129 -0.24599 0.05973 -0.24229 C 0.05851 -0.23982 0.05886 -0.23581 0.05886 -0.23272 C 0.05886 -0.22994 0.05973 -0.19692 0.06025 -0.19013 C 0.06077 -0.18642 0.06129 -0.18272 0.06181 -0.17932 C 0.06389 -0.15278 0.06111 -0.18457 0.06493 -0.15587 C 0.06702 -0.14105 0.06771 -0.12809 0.06893 -0.11327 C 0.06962 -0.08642 0.07014 -0.05988 0.07118 -0.03334 C 0.0717 -0.02346 0.07292 -0.0142 0.07344 -0.00463 C 0.07379 0.00154 0.07396 0.0074 0.07431 0.01358 C 0.07327 0.02068 0.07292 0.02839 0.07118 0.03549 C 0.06806 0.04784 0.06337 0.05 0.05729 0.0574 C 0.05139 0.0645 0.04532 0.07376 0.03872 0.07932 C 0.03559 0.0821 0.03212 0.08302 0.02865 0.08487 C 0.02275 0.08364 0.01476 0.08487 0.01025 0.07531 C 0.00868 0.07222 0.00868 0.0679 0.00782 0.06419 C 0.00764 0.06173 0.00712 0.05895 0.00712 0.05617 C 0.00625 0.04506 0.00677 0.04012 0.00469 0.02994 C 0.00452 0.02808 0.00365 0.02716 0.00313 0.02561 C 0.00209 0.01852 0.00243 0.02222 0.00243 0.01481 L -0.00139 0.00926 Z " pathEditMode="relative" rAng="0" ptsTypes="AAAAAAAAAAAAAAAAAAAAAAAAAAAAAAAAAAAAAAAAAAAAAAAAAAAAAAAAAA">
                                      <p:cBhvr>
                                        <p:cTn id="36" dur="8000" fill="hold"/>
                                        <p:tgtEl>
                                          <p:spTgt spid="29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823" y="-22901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5 0.0105 L -0.00035 0.01081 C -0.00348 0.01235 -0.00643 0.01451 -0.00973 0.01605 C -0.01129 0.01667 -0.02691 0.01883 -0.02726 0.01883 L -0.05452 0.02284 C -0.06771 0.0321 -0.04028 0.01235 -0.07223 0.04075 C -0.07431 0.0426 -0.07622 0.04538 -0.07848 0.0463 C -0.08369 0.04815 -0.08924 0.04815 -0.09462 0.04908 C -0.10348 0.04846 -0.11233 0.04692 -0.12101 0.04754 C -0.12987 0.04846 -0.13837 0.0534 -0.14723 0.05309 C -0.17587 0.05217 -0.19514 0.04692 -0.22066 0.04075 C -0.29358 0.04476 -0.20035 0.0392 -0.26789 0.04476 C -0.27639 0.04568 -0.2849 0.04568 -0.29341 0.0463 C -0.29619 0.04568 -0.29931 0.0463 -0.30191 0.04476 C -0.30556 0.04291 -0.30869 0.03982 -0.31198 0.03642 C -0.31615 0.03241 -0.31997 0.02593 -0.32275 0.01883 C -0.32483 0.01328 -0.32622 0.00741 -0.3283 0.00217 C -0.33299 -0.00987 -0.33924 -0.02037 -0.34289 -0.03364 C -0.35608 -0.08024 -0.35191 -0.06018 -0.35747 -0.09259 C -0.35799 -0.10061 -0.35921 -0.11882 -0.35747 -0.12716 C -0.35625 -0.13364 -0.35365 -0.1395 -0.35139 -0.14506 C -0.34809 -0.15308 -0.34358 -0.1608 -0.33907 -0.16697 C -0.33334 -0.1753 -0.33091 -0.17808 -0.32362 -0.18364 C -0.2882 -0.20987 -0.30018 -0.2037 -0.27257 -0.21234 L -0.26094 -0.2108 C -0.25799 -0.20925 -0.25625 -0.20462 -0.254 -0.20154 C -0.24601 -0.1895 -0.24775 -0.19228 -0.2415 -0.17808 C -0.23247 -0.10987 -0.24306 -0.19598 -0.23629 -0.03765 C -0.23577 -0.02932 -0.23421 -0.02098 -0.2323 -0.01296 C -0.23056 -0.00617 -0.22813 0.00031 -0.22535 0.00618 C -0.22414 0.00896 -0.21112 0.03396 -0.20521 0.0392 C -0.20105 0.04321 -0.19671 0.04723 -0.19202 0.04908 C -0.18421 0.05186 -0.17622 0.05186 -0.16806 0.05309 C -0.15452 0.04939 -0.14098 0.04414 -0.12709 0.04229 C -0.11268 0.04013 -0.09827 0.04445 -0.08386 0.04075 C -0.07726 0.03889 -0.06389 0.02531 -0.05747 0.01605 C -0.05591 0.01328 -0.05452 0.0105 -0.05278 0.00772 C -0.05209 0.00371 -0.0507 -0.0003 -0.0507 -0.00462 C -0.05035 -0.00987 -0.05417 -0.0216 -0.05521 -0.0253 C -0.05573 -0.02901 -0.05608 -0.03271 -0.05678 -0.03642 C -0.05764 -0.04104 -0.05903 -0.04537 -0.0599 -0.05 C -0.06094 -0.05709 -0.06146 -0.06481 -0.06233 -0.07191 C -0.0625 -0.07808 -0.06337 -0.08395 -0.06303 -0.09012 C -0.06268 -0.09444 -0.06077 -0.09814 -0.0599 -0.10246 C -0.05816 -0.10987 -0.05695 -0.11821 -0.05521 -0.12561 C -0.04983 -0.15154 -0.04948 -0.15401 -0.04132 -0.17654 C -0.03941 -0.18209 -0.0375 -0.18734 -0.03525 -0.19166 C -0.03056 -0.20061 -0.02622 -0.21018 -0.02049 -0.21635 C -0.00799 -0.23024 0.00451 -0.23024 0.01822 -0.23271 C 0.03316 -0.22932 0.04861 -0.22962 0.06302 -0.22191 C 0.06753 -0.21975 0.071 -0.21172 0.07326 -0.20432 C 0.07968 -0.18117 0.08402 -0.13703 0.08715 -0.11203 C 0.0868 -0.09814 0.08715 -0.08425 0.08628 -0.07067 C 0.08576 -0.06234 0.08263 -0.0537 0.08003 -0.04722 C 0.07847 -0.04321 0.07673 -0.03858 0.07465 -0.03487 C 0.06944 -0.02561 0.06163 -0.01913 0.05538 -0.01296 C 0.05347 -0.00925 0.05191 -0.00524 0.04982 -0.00185 C 0.04756 0.00186 0.04496 0.00494 0.04218 0.00772 C 0.04027 0.00957 0.03819 0.0105 0.03611 0.01173 C 0.03003 0.01513 0.01319 0.01451 0.01267 0.01451 C 0.00069 0.02223 0.00572 0.02007 -0.00174 0.02284 L -0.00417 0.01605 L -0.00035 0.0105 Z " pathEditMode="relative" rAng="0" ptsTypes="AAAAAAAAAAAAAAAAAAAAAAAAAAAAAAAAAAAAAAAAAAAAAAAAAAAAAAAAAAAAAAA">
                                      <p:cBhvr>
                                        <p:cTn id="38" dur="8000" fill="hold"/>
                                        <p:tgtEl>
                                          <p:spTgt spid="29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542" y="-10031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4 0.00463 L -0.00364 0.00494 C -0.0052 0.01328 -0.00607 0.02254 -0.00815 0.03118 C -0.0092 0.0355 -0.0177 0.04846 -0.01875 0.0497 C -0.02187 0.05278 -0.02916 0.05494 -0.02916 0.05525 C -0.03072 0.05494 -0.03246 0.05525 -0.03368 0.05402 C -0.03906 0.04723 -0.04878 0.03118 -0.04878 0.03149 C -0.04982 0.02624 -0.05121 0.02192 -0.05173 0.01636 C -0.05451 -0.0108 -0.0493 -0.00308 -0.05555 -0.03395 C -0.05642 -0.03919 -0.0651 -0.05432 -0.06649 -0.05802 C -0.06944 -0.06574 -0.07413 -0.08209 -0.07413 -0.08179 C -0.07482 -0.09074 -0.07708 -0.11296 -0.07638 -0.12098 C -0.07534 -0.13055 -0.07291 -0.1395 -0.07118 -0.14876 C -0.07013 -0.15308 -0.06961 -0.15709 -0.06805 -0.1608 C -0.06666 -0.1645 -0.05642 -0.18148 -0.05399 -0.18487 C -0.05347 -0.18549 -0.03923 -0.20185 -0.0368 -0.20617 C -0.03541 -0.20833 -0.03472 -0.21172 -0.03368 -0.21419 C -0.03177 -0.21882 -0.02986 -0.22314 -0.02777 -0.22746 C -0.02586 -0.23117 -0.02378 -0.23487 -0.0217 -0.23827 C -0.01579 -0.24783 -0.01128 -0.25308 -0.00451 -0.2608 C -0.00225 -0.26327 -4.72222E-6 -0.26543 0.00226 -0.26728 C 0.01459 -0.26512 0.01997 -0.26543 0.0323 -0.24351 C 0.03403 -0.24043 0.03542 -0.23642 0.0375 -0.23395 C 0.04046 -0.23117 0.04393 -0.23024 0.04723 -0.2287 C 0.06112 -0.22191 0.05799 -0.22376 0.07275 -0.22098 C 0.0757 -0.22314 0.08247 -0.22808 0.0856 -0.23148 C 0.08733 -0.23333 0.08872 -0.23672 0.0908 -0.23827 C 0.09983 -0.24475 0.10278 -0.24506 0.11025 -0.24753 C 0.11303 -0.24938 0.11563 -0.25185 0.11858 -0.25277 C 0.1231 -0.25432 0.13959 -0.25617 0.14549 -0.25679 C 0.15226 -0.25462 0.15903 -0.25277 0.1658 -0.2503 C 0.16841 -0.24907 0.17084 -0.24753 0.17327 -0.24598 C 0.17483 -0.24537 0.17622 -0.24413 0.17778 -0.24351 C 0.18073 -0.24259 0.18369 -0.24259 0.18664 -0.24228 C 0.19896 -0.23765 0.20539 -0.23888 0.21441 -0.22469 C 0.21598 -0.22253 0.2165 -0.21851 0.21737 -0.21543 C 0.21806 -0.20864 0.21893 -0.19783 0.21893 -0.19135 C 0.21893 -0.18395 0.21858 -0.17654 0.21823 -0.16882 C 0.21875 -0.16234 0.21858 -0.15617 0.2198 -0.1503 C 0.22136 -0.14135 0.22917 -0.11635 0.23178 -0.10771 C 0.23195 -0.10401 0.23299 -0.1003 0.23247 -0.09691 C 0.23143 -0.08796 0.22935 -0.07962 0.22726 -0.0716 C 0.22136 -0.04938 0.2198 -0.04691 0.21303 -0.03148 C 0.2125 -0.0287 0.21181 -0.02623 0.21146 -0.02345 C 0.2073 0.00865 0.2099 0.01976 0.1981 0.04198 C 0.19601 0.04568 0.19341 0.04846 0.19046 0.0497 C 0.18612 0.05186 0.18143 0.05062 0.17691 0.05124 C 0.16928 0.04754 0.16129 0.04476 0.15382 0.04013 C 0.1481 0.03704 0.14289 0.0321 0.13733 0.0284 C 0.13507 0.02717 0.12639 0.02254 0.12379 0.02192 C 0.12171 0.0213 0.1198 0.02099 0.11771 0.02068 C 0.11546 0.02161 0.11303 0.0213 0.11112 0.02315 C 0.10782 0.02624 0.1033 0.03303 0.10122 0.0392 C 0.09688 0.05186 0.09896 0.05402 0.0915 0.06729 C 0.0882 0.07315 0.0757 0.09352 0.07205 0.10463 C 0.07066 0.10865 0.06997 0.11328 0.06893 0.1176 C 0.06928 0.12624 0.06893 0.13488 0.0698 0.14321 C 0.07014 0.14723 0.07188 0.15031 0.07275 0.15402 C 0.07379 0.15772 0.07483 0.16173 0.0757 0.16605 C 0.07761 0.19291 0.07987 0.19476 0.0757 0.21636 C 0.07518 0.22038 0.07414 0.22408 0.07275 0.22717 C 0.07084 0.23149 0.06823 0.23426 0.06598 0.23797 C 0.06424 0.24105 0.06233 0.24383 0.06077 0.24723 C 0.05903 0.25093 0.05799 0.25556 0.05625 0.25926 C 0.05382 0.26451 0.0507 0.26883 0.0481 0.27377 C 0.04532 0.27902 0.0415 0.28797 0.0382 0.2926 C 0.03612 0.29568 0.03403 0.29846 0.03143 0.30031 C 0.0283 0.30371 0.02466 0.30371 0.02101 0.30463 L -0.03368 0.32994 C -0.03628 0.33087 -0.03854 0.33426 -0.04114 0.33365 C -0.04861 0.33272 -0.05572 0.3284 -0.06267 0.32593 C -0.0743 0.30525 -0.06527 0.32315 -0.07552 0.29784 C -0.07812 0.29167 -0.0835 0.28179 -0.08524 0.27377 C -0.08732 0.26482 -0.08888 0.25525 -0.09062 0.24568 C -0.09045 0.23797 -0.09045 0.22994 -0.08993 0.22192 C -0.08732 0.19291 -0.08368 0.16883 -0.07708 0.14198 C -0.07482 0.13241 -0.0717 0.12377 -0.06875 0.11513 C -0.06024 0.08951 -0.06562 0.10309 -0.05763 0.08982 C -0.05538 0.08612 -0.05347 0.08118 -0.05086 0.07778 C -0.04826 0.07439 -0.04097 0.07223 -0.03819 0.07099 C -0.0309 0.06328 -0.03107 0.06513 -0.02395 0.0497 L -0.01649 0.03365 C -0.01614 0.03272 -0.01597 0.03087 -0.01579 0.02994 C -0.01545 0.0284 -0.01458 0.02717 -0.01423 0.02593 C -0.01388 0.02408 -0.01406 0.02192 -0.01336 0.02068 C -0.01267 0.01883 -0.01145 0.01883 -0.01041 0.01791 C -0.00538 0.01358 -0.00711 0.01389 -0.00451 0.01389 L -0.00364 0.00463 Z " pathEditMode="relative" rAng="0" ptsTypes="AAAAAAAAAAAAAAAAAAAAAAAAAAAAAAAAAAAAAAAAAAAAAAAAAAAAAAAAAAAAAAAAAAAAAAAAAAAAAAAAAAAAAAAA">
                                      <p:cBhvr>
                                        <p:cTn id="40" dur="8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48" y="2840"/>
                                    </p:animMotion>
                                  </p:childTnLst>
                                </p:cTn>
                              </p:par>
                              <p:par>
                                <p:cTn id="4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5 0.0105 L -0.00035 0.01081 C -0.0033 0.01235 -0.00642 0.01451 -0.00955 0.01605 C -0.01128 0.01667 -0.02691 0.01883 -0.02726 0.01883 L -0.05451 0.02284 C -0.06771 0.0321 -0.04028 0.01235 -0.07222 0.04074 C -0.0743 0.0426 -0.07621 0.04537 -0.0783 0.0463 C -0.08368 0.04815 -0.08923 0.04815 -0.09462 0.04908 C -0.1033 0.04846 -0.11232 0.04692 -0.12101 0.04784 C -0.12986 0.04846 -0.13837 0.0534 -0.14722 0.05309 C -0.17587 0.05216 -0.19514 0.04692 -0.22066 0.04074 C -0.29357 0.04476 -0.20035 0.0392 -0.26788 0.04507 C -0.27639 0.04568 -0.28489 0.04599 -0.2934 0.0463 C -0.29618 0.04599 -0.2993 0.0463 -0.30191 0.04507 C -0.30555 0.04321 -0.30868 0.03982 -0.31198 0.03673 C -0.31614 0.03241 -0.31996 0.02593 -0.32274 0.01883 C -0.32482 0.01358 -0.32621 0.00741 -0.3283 0.00247 C -0.33298 -0.00987 -0.33923 -0.02037 -0.34288 -0.03364 C -0.35607 -0.08024 -0.35191 -0.06018 -0.35746 -0.09259 C -0.35798 -0.10061 -0.3592 -0.11882 -0.35746 -0.12716 C -0.35625 -0.13364 -0.35364 -0.13919 -0.35139 -0.14475 C -0.34809 -0.15308 -0.34357 -0.16049 -0.33906 -0.16697 C -0.33333 -0.1753 -0.3309 -0.17808 -0.32361 -0.18364 C -0.28819 -0.20956 -0.30017 -0.2037 -0.27257 -0.21234 L -0.26094 -0.2108 C -0.25798 -0.20926 -0.25625 -0.20463 -0.25399 -0.20154 C -0.24601 -0.18919 -0.24774 -0.19228 -0.24149 -0.17808 C -0.23246 -0.10956 -0.24305 -0.19598 -0.23628 -0.03765 C -0.23576 -0.02901 -0.2342 -0.02068 -0.23229 -0.01296 C -0.23055 -0.00617 -0.22812 0.00062 -0.22535 0.00618 C -0.22413 0.00895 -0.21111 0.03395 -0.20521 0.03951 C -0.20104 0.04321 -0.1967 0.04723 -0.19201 0.04908 C -0.1842 0.05186 -0.17621 0.05186 -0.16805 0.05309 C -0.15451 0.0497 -0.1408 0.04414 -0.12708 0.04229 C -0.11267 0.04013 -0.09826 0.04445 -0.08385 0.04074 C -0.07726 0.03889 -0.06389 0.02531 -0.05746 0.01605 C -0.0559 0.01358 -0.05451 0.0105 -0.05278 0.00772 C -0.05208 0.00371 -0.05069 -0.0003 -0.05069 -0.00463 C -0.05035 -0.00956 -0.05416 -0.0216 -0.05521 -0.0253 C -0.05573 -0.02901 -0.05607 -0.03271 -0.05677 -0.03642 C -0.05764 -0.04105 -0.05903 -0.04537 -0.05989 -0.05 C -0.06094 -0.0571 -0.06146 -0.06481 -0.06232 -0.07191 C -0.0625 -0.07808 -0.06337 -0.08395 -0.06302 -0.09012 C -0.06267 -0.09444 -0.06076 -0.09814 -0.05989 -0.10216 C -0.05816 -0.10987 -0.05694 -0.1179 -0.05521 -0.12561 C -0.04982 -0.15154 -0.04948 -0.15401 -0.04132 -0.17654 C -0.03941 -0.18179 -0.0375 -0.18734 -0.03524 -0.19166 C -0.03055 -0.2003 -0.02621 -0.21018 -0.02048 -0.21635 C -0.00798 -0.22993 0.00452 -0.22993 0.01823 -0.23271 C 0.03316 -0.22932 0.04861 -0.22963 0.06302 -0.22191 C 0.06754 -0.21975 0.07101 -0.21142 0.07327 -0.20401 C 0.07969 -0.18117 0.0842 -0.13703 0.08715 -0.11203 C 0.08681 -0.09814 0.08715 -0.08426 0.08629 -0.07068 C 0.08577 -0.06234 0.08264 -0.0537 0.08004 -0.04722 C 0.07847 -0.0429 0.07674 -0.03858 0.07465 -0.03487 C 0.06945 -0.0253 0.06163 -0.01913 0.05538 -0.01296 C 0.05347 -0.00926 0.05191 -0.00493 0.04983 -0.00185 C 0.04757 0.00186 0.04497 0.00525 0.04219 0.00772 C 0.04028 0.00988 0.0382 0.01081 0.03611 0.01173 C 0.03004 0.01544 0.0132 0.01451 0.01268 0.01451 C 0.0007 0.02223 0.00573 0.02007 -0.00173 0.02284 L -0.00416 0.01605 L -0.00035 0.0105 Z " pathEditMode="relative" rAng="0" ptsTypes="AAAAAAAAAAAAAAAAAAAAAAAAAAAAAAAAAAAAAAAAAAAAAAAAAAAAAAAAAAAAAAA">
                                      <p:cBhvr>
                                        <p:cTn id="42" dur="8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542" y="-10031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26 -4.69136E-6 L -0.00226 0.00031 C 0.0033 -0.0003 0.00886 -0.0003 0.01441 -0.00123 C 0.01667 -0.00154 0.01892 -0.00462 0.02153 -0.0037 C 0.025 -0.00308 0.02865 0.00062 0.03195 0.00309 C 0.03368 0.00556 0.04497 0.02593 0.04861 0.03087 C 0.05035 0.03303 0.05226 0.03426 0.05399 0.03612 C 0.07778 0.02717 0.04965 0.03982 0.07882 0.0176 C 0.08212 0.01482 0.08559 0.01451 0.08889 0.01358 C 0.10208 0.00926 0.10208 0.00957 0.11354 0.00834 C 0.11858 0.01173 0.12396 0.01389 0.12847 0.01883 C 0.13611 0.02655 0.14323 0.04784 0.14844 0.05896 C 0.15052 0.06235 0.15243 0.06575 0.15399 0.06945 C 0.15747 0.07747 0.1599 0.08488 0.16285 0.09352 C 0.16372 0.09877 0.16736 0.12346 0.16754 0.12809 C 0.16788 0.13673 0.16771 0.14538 0.16701 0.15371 C 0.16649 0.15926 0.16511 0.1642 0.16406 0.16945 C 0.16458 0.19075 0.16597 0.20556 0.16163 0.22686 C 0.16007 0.23612 0.14774 0.27038 0.14392 0.27778 C 0.14219 0.28118 0.14028 0.28426 0.13854 0.28828 C 0.13594 0.29445 0.13004 0.31266 0.12552 0.31883 C 0.12361 0.32192 0.12118 0.32315 0.11892 0.32562 C 0.1125 0.32284 0.08229 0.3176 0.07118 0.29754 C 0.0691 0.29383 0.06823 0.28797 0.06684 0.28303 C 0.06406 0.26945 0.06389 0.26575 0.06285 0.25217 C 0.06267 0.22809 0.06337 0.20402 0.06233 0.18025 C 0.06181 0.17068 0.05955 0.16266 0.05816 0.15371 C 0.05747 0.14908 0.05729 0.14445 0.05695 0.14013 C 0.05729 0.13087 0.05677 0.1213 0.05816 0.11235 C 0.05903 0.10618 0.06563 0.09013 0.06823 0.0855 C 0.07066 0.08056 0.07326 0.07624 0.07587 0.07223 C 0.07865 0.0676 0.08212 0.06513 0.08472 0.06019 C 0.08906 0.05186 0.08924 0.04908 0.09479 0.04538 C 0.10347 0.03982 0.10886 0.04105 0.11858 0.04013 C 0.12448 0.04105 0.13056 0.03951 0.13629 0.0426 C 0.18195 0.07007 0.14011 0.06235 0.1724 0.06544 C 0.18889 0.04445 0.19184 0.03735 0.21076 0.02686 C 0.2158 0.02408 0.22101 0.02408 0.22604 0.02284 C 0.23195 0.0213 0.2375 0.01945 0.24323 0.0176 C 0.25451 0.01883 0.2566 0.01667 0.26806 0.0321 C 0.27049 0.03519 0.27188 0.04105 0.27344 0.04538 C 0.2757 0.05957 0.27865 0.07346 0.28004 0.08797 C 0.28021 0.09075 0.2816 0.14044 0.28177 0.15093 C 0.27761 0.20309 0.275 0.19723 0.28177 0.24538 C 0.28333 0.25587 0.28576 0.26513 0.28767 0.275 C 0.2882 0.27809 0.28976 0.28426 0.28976 0.28457 C 0.28872 0.29044 0.28889 0.29784 0.28698 0.30309 C 0.28299 0.31575 0.27865 0.31945 0.27344 0.32562 C 0.26945 0.3247 0.26528 0.3247 0.26111 0.32284 C 0.24844 0.3176 0.23629 0.30988 0.22431 0.29754 C 0.22031 0.29352 0.21684 0.28858 0.21302 0.28303 C 0.20729 0.27408 0.21111 0.27192 0.20365 0.26945 C 0.19948 0.26852 0.19531 0.26852 0.19132 0.26821 C 0.18837 0.27099 0.18507 0.27284 0.18247 0.27624 C 0.18073 0.2784 0.17917 0.28149 0.17761 0.28426 C 0.17622 0.28673 0.17448 0.28858 0.17292 0.29075 C 0.1684 0.29784 0.16875 0.30031 0.16337 0.30309 C 0.15677 0.30649 0.15156 0.30556 0.14445 0.30679 C 0.14063 0.30772 0.13663 0.30865 0.13264 0.30957 C 0.13073 0.30926 0.12882 0.30926 0.12674 0.30834 C 0.12465 0.30741 0.12292 0.30433 0.12083 0.30433 C 0.11649 0.30433 0.11215 0.30679 0.10781 0.30834 C 0.10417 0.31142 0.10104 0.31513 0.09722 0.3176 C 0.08368 0.32593 0.08056 0.32562 0.06754 0.3284 C 0.05868 0.32562 0.04931 0.325 0.04045 0.32038 C 0.03872 0.31945 0.03681 0.31605 0.03681 0.31235 C 0.03681 0.29476 0.03854 0.27717 0.04045 0.26019 C 0.04132 0.25062 0.04306 0.24105 0.04497 0.23241 C 0.04636 0.22686 0.04844 0.22254 0.04983 0.2176 C 0.05191 0.2105 0.05399 0.20371 0.05573 0.1963 C 0.05903 0.18303 0.05955 0.17377 0.06094 0.15896 C 0.06129 0.15463 0.06181 0.15 0.06163 0.14538 C 0.06146 0.13982 0.06094 0.13365 0.05972 0.12809 C 0.05851 0.12068 0.05382 0.11266 0.05156 0.10679 C 0.05035 0.10371 0.04931 0.09939 0.04792 0.0963 C 0.0467 0.0926 0.04497 0.08982 0.0434 0.08704 C 0.04219 0.08426 0.04097 0.08118 0.03976 0.07871 C 0.03386 0.06883 0.03559 0.07315 0.0309 0.06821 C 0.02865 0.06575 0.02604 0.06266 0.02396 0.06019 C 0.02066 0.05679 0.01754 0.05433 0.01441 0.05093 C 0.00903 0.04476 0.01146 0.04661 0.00781 0.04414 C 0.00642 0.04075 0.00278 0.03272 0.00122 0.0321 L -0.00347 0.03087 C -0.00486 0.03149 -0.00608 0.03149 -0.00746 0.0321 C -0.01076 0.03396 -0.01371 0.03735 -0.01649 0.04167 C -0.01823 0.04445 -0.01979 0.04784 -0.02187 0.05093 C -0.02344 0.05371 -0.02535 0.05587 -0.02708 0.05896 C -0.03733 0.07686 -0.02795 0.06204 -0.03646 0.08025 C -0.03837 0.08426 -0.04062 0.08704 -0.04236 0.09075 C -0.04618 0.09908 -0.04948 0.10803 -0.05312 0.11605 C -0.05712 0.125 -0.06198 0.1321 -0.06545 0.14167 C -0.07153 0.15741 -0.07239 0.17161 -0.075 0.19075 C -0.07517 0.19815 -0.07604 0.20525 -0.07569 0.21235 C -0.07517 0.22007 -0.07378 0.22778 -0.07205 0.23488 C -0.06979 0.24538 -0.06719 0.25556 -0.06389 0.2642 C -0.06233 0.2676 -0.06128 0.27223 -0.05955 0.275 C -0.05399 0.28334 -0.03819 0.29476 -0.03368 0.29908 C -0.03142 0.30093 -0.02986 0.30463 -0.02778 0.30556 C -0.02344 0.30741 -0.01944 0.30649 -0.01528 0.30679 C -0.01406 0.30618 0.00903 0.29414 0.01441 0.28704 C 0.01667 0.28396 0.01788 0.27871 0.01945 0.275 C 0.02101 0.27223 0.02309 0.27099 0.02448 0.26821 C 0.02604 0.26513 0.02743 0.26112 0.02917 0.25772 C 0.03056 0.25433 0.03229 0.25124 0.03403 0.24815 C 0.04011 0.23642 0.04184 0.23735 0.04497 0.22408 C 0.04722 0.21667 0.04896 0.20926 0.05035 0.20155 C 0.05382 0.18426 0.05938 0.14815 0.05938 0.14846 C 0.05972 0.12963 0.06129 0.11081 0.05972 0.09229 C 0.05955 0.08766 0.05886 0.08334 0.05816 0.07871 C 0.05747 0.07439 0.05695 0.06945 0.05573 0.06544 C 0.05486 0.06235 0.04844 0.04723 0.04688 0.04414 C 0.04514 0.04075 0.0434 0.03735 0.04167 0.03488 C 0.04011 0.03303 0.03455 0.03149 0.03264 0.03087 L 0.01545 0.02686 C 0.01146 0.02038 0.01667 0.0284 0.01146 0.02038 C 0.01076 0.01914 0.01007 0.01852 0.00955 0.0176 C 0.00642 0.01142 0.00799 0.01328 0.00556 0.00679 C 0.00504 0.00556 0.00434 0.00402 0.00365 0.00309 L 0.00243 -4.69136E-6 L -0.00226 -4.69136E-6 Z " pathEditMode="relative" rAng="0" ptsTypes="AAAAAAAAAAAAAAAAAAAAAAAAAAAAAAAAAAAAAAAAAAAAAAAAAAAAAAAAAAAAAAAAAAAAAAAAAAAAAAAAAAAAAAAAAAAAAAAAAAAAAAAAAAAAAAAAAAAAAAAA">
                                      <p:cBhvr>
                                        <p:cTn id="44" dur="1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920" y="16204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 -0.01643 L 0.0069 -0.0162 C 0.01263 -0.02338 0.01888 -0.02939 0.02409 -0.03773 C 0.02943 -0.04606 0.03802 -0.06273 0.04583 -0.06828 C 0.0487 -0.07037 0.05182 -0.07106 0.05482 -0.07222 C 0.05729 -0.0706 0.06003 -0.06921 0.06237 -0.06689 C 0.07279 -0.05671 0.07409 -0.05162 0.08333 -0.0456 C 0.08529 -0.04444 0.08737 -0.04398 0.08932 -0.04305 C 0.09857 -0.04351 0.10781 -0.04305 0.11706 -0.04444 C 0.11992 -0.04467 0.12253 -0.04745 0.12539 -0.04838 C 0.12787 -0.04907 0.13034 -0.0493 0.13281 -0.04976 L 0.1599 -0.05231 C 0.16615 -0.05023 0.17266 -0.04976 0.17865 -0.0456 C 0.18086 -0.04421 0.18203 -0.03935 0.18386 -0.03634 C 0.18672 -0.03171 0.19414 -0.02083 0.19662 -0.01504 C 0.19818 -0.01134 0.19922 -0.00717 0.20039 -0.003 C 0.20208 0.00325 0.20339 0.00926 0.20482 0.01575 C 0.20534 0.02061 0.20599 0.02547 0.20638 0.03033 C 0.20677 0.03565 0.20638 0.04098 0.20703 0.0463 C 0.20794 0.05325 0.21133 0.06459 0.2138 0.07037 C 0.21537 0.07362 0.21758 0.07616 0.21914 0.07963 C 0.2207 0.08334 0.22149 0.08774 0.22279 0.09167 C 0.22656 0.10278 0.22669 0.10232 0.23112 0.11297 C 0.23425 0.13172 0.23373 0.12292 0.23255 0.1463 C 0.23242 0.14977 0.23255 0.15371 0.2319 0.15695 C 0.23086 0.16135 0.22891 0.16482 0.22734 0.16899 C 0.22565 0.18079 0.22448 0.18426 0.22656 0.19815 C 0.22721 0.20255 0.22891 0.20649 0.23034 0.21019 C 0.23138 0.21274 0.23281 0.21482 0.23412 0.2169 C 0.23659 0.22084 0.23841 0.22223 0.24154 0.225 C 0.24336 0.22639 0.24505 0.22778 0.24688 0.22894 C 0.24857 0.22987 0.25039 0.23079 0.25208 0.23149 C 0.25404 0.23241 0.25612 0.23311 0.25807 0.23426 C 0.26914 0.24121 0.26042 0.23889 0.27083 0.24098 L 0.28581 0.24352 C 0.30352 0.24213 0.30873 0.24075 0.32787 0.24491 C 0.32995 0.24537 0.3319 0.24746 0.33386 0.24885 C 0.34831 0.26806 0.34089 0.26343 0.35482 0.2676 C 0.35925 0.26297 0.36445 0.25926 0.3668 0.25024 C 0.37175 0.23172 0.37279 0.21806 0.37591 0.19954 C 0.37708 0.19237 0.37839 0.18542 0.37956 0.17825 C 0.38021 0.16343 0.38151 0.14237 0.37956 0.12894 C 0.37878 0.12315 0.37552 0.11922 0.37357 0.11436 C 0.37227 0.11042 0.37096 0.10625 0.36979 0.10232 C 0.36445 0.08311 0.36511 0.08334 0.36081 0.06088 C 0.36159 0.04723 0.36055 0.03172 0.36537 0.01968 C 0.36797 0.0132 0.37279 0.00672 0.37656 0.00232 C 0.37826 0.00047 0.38021 -0.00092 0.3819 -0.003 C 0.40873 -0.03981 0.3806 -0.00393 0.40065 -0.0324 C 0.40651 -0.04074 0.40859 -0.04421 0.41484 -0.05092 C 0.41758 -0.05393 0.42018 -0.05671 0.42305 -0.05902 C 0.42552 -0.06088 0.42813 -0.06157 0.4306 -0.06296 C 0.43542 -0.05949 0.44024 -0.05648 0.44479 -0.05231 C 0.44922 -0.04838 0.46159 -0.0324 0.46432 -0.02824 C 0.47305 -0.01597 0.47813 -0.00972 0.48542 0.00487 C 0.4944 0.02338 0.49453 0.02176 0.50039 0.0382 C 0.50143 0.04144 0.50248 0.04445 0.50339 0.04769 C 0.50456 0.05186 0.50534 0.05649 0.50638 0.06088 C 0.5069 0.06621 0.50703 0.07176 0.50781 0.07686 C 0.50833 0.07987 0.50977 0.08195 0.51016 0.08496 C 0.51576 0.12709 0.50508 0.0713 0.5138 0.11436 C 0.51524 0.13311 0.51511 0.12246 0.51159 0.15024 C 0.50977 0.16459 0.51055 0.15649 0.50938 0.1676 C 0.50912 0.17014 0.50912 0.17315 0.50859 0.17547 C 0.50833 0.17686 0.50469 0.19121 0.50261 0.19422 C 0.5 0.19792 0.49219 0.20903 0.48685 0.21297 C 0.48138 0.2169 0.47109 0.22292 0.46667 0.22362 C 0.46367 0.22408 0.46055 0.22431 0.45755 0.225 C 0.45261 0.22593 0.44258 0.22894 0.44258 0.22917 C 0.43529 0.23473 0.43346 0.23496 0.42682 0.2463 C 0.42474 0.24977 0.4237 0.25463 0.42162 0.25811 C 0.41966 0.26158 0.41693 0.2632 0.41484 0.26621 C 0.41289 0.26899 0.41159 0.27269 0.40964 0.27547 C 0.40482 0.28264 0.39987 0.28936 0.39466 0.29561 C 0.39232 0.29815 0.39024 0.30139 0.38789 0.30348 C 0.38594 0.30533 0.38386 0.30625 0.3819 0.30764 C 0.3793 0.30718 0.37656 0.30811 0.37435 0.30625 C 0.36328 0.297 0.35495 0.28797 0.34662 0.27431 C 0.34505 0.27176 0.34349 0.26899 0.34206 0.26621 C 0.3405 0.2632 0.33932 0.2595 0.33763 0.25695 C 0.33386 0.25116 0.32982 0.24584 0.32565 0.24098 C 0.32409 0.23912 0.32266 0.23704 0.32109 0.23565 C 0.31524 0.22987 0.31367 0.23102 0.30612 0.22894 C 0.30234 0.22987 0.29844 0.22917 0.29479 0.23149 C 0.27917 0.2419 0.28841 0.24167 0.27682 0.25278 C 0.27435 0.25533 0.27136 0.25649 0.26862 0.25811 C 0.26211 0.25741 0.25547 0.25787 0.24909 0.25556 C 0.24557 0.25417 0.24271 0.24977 0.23932 0.24746 C 0.2349 0.24445 0.23021 0.24306 0.22578 0.23959 C 0.20326 0.22176 0.22149 0.22871 0.20261 0.22362 C 0.19688 0.22431 0.19206 0.22385 0.18685 0.22894 C 0.16276 0.25209 0.18893 0.23241 0.16953 0.2463 L 0.14557 0.24491 C 0.14141 0.24375 0.13763 0.23959 0.13359 0.23681 C 0.1306 0.23473 0.12748 0.23287 0.12461 0.23033 C 0.12253 0.22825 0.11498 0.21852 0.11263 0.21412 C 0.11042 0.21042 0.10859 0.20602 0.10664 0.20232 C 0.09766 0.18542 0.10326 0.19838 0.09688 0.18218 C 0.09662 0.17871 0.09636 0.17524 0.09609 0.17153 C 0.09557 0.16227 0.09518 0.15278 0.09453 0.14352 C 0.09427 0.13866 0.09414 0.13357 0.0931 0.12894 C 0.09206 0.12408 0.08998 0.12014 0.08854 0.11551 C 0.08346 0.09908 0.08229 0.0926 0.07656 0.07825 C 0.06419 0.04746 0.06927 0.06667 0.0638 0.04237 C 0.06237 0.02709 0.06367 0.0419 0.06237 0.02223 C 0.06211 0.01922 0.06211 0.01598 0.06159 0.01297 C 0.05977 0.00116 0.05781 0.00047 0.05182 -0.00833 C 0.04583 -0.01736 0.0474 -0.0155 0.04128 -0.01898 L 0.01953 -0.01759 C 0.01628 -0.01736 0.01302 -0.01689 0.0099 -0.01643 C 0.00833 -0.01597 0.00729 -0.01643 0.0069 -0.01643 Z " pathEditMode="relative" rAng="0" ptsTypes="AAAAAAAAAAAAAAAAAAAAAAAAAAAAAAAAAAAAAAAAAAAAAAAAAAAAAAAAAAAAAAAAAAAAAAAAAAAAAAAAAAAAAAAAAAAAAAAAAAAAAAAAAAAAAAA">
                                      <p:cBhvr>
                                        <p:cTn id="46" dur="1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78" y="13403"/>
                                    </p:animMotion>
                                  </p:childTnLst>
                                </p:cTn>
                              </p:par>
                              <p:par>
                                <p:cTn id="4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25 0.00996 L -0.00325 0.00996 C -0.01719 0.02223 -0.02643 0.03542 -0.04297 0.03125 C -0.05221 0.02894 -0.06055 0.02061 -0.06927 0.01528 C -0.07226 0.01135 -0.07591 0.00857 -0.07825 0.00301 C -0.08242 -0.00532 -0.07995 -0.02037 -0.07825 -0.0287 C -0.07422 -0.0493 -0.07018 -0.06157 -0.06471 -0.07939 C -0.05937 -0.12777 -0.05924 -0.11412 -0.06784 -0.18888 C -0.06888 -0.19884 -0.07252 -0.2074 -0.07448 -0.21666 C -0.07578 -0.22314 -0.07656 -0.23009 -0.07747 -0.23657 C -0.07721 -0.24259 -0.07786 -0.24861 -0.07682 -0.25393 C -0.07513 -0.26273 -0.0638 -0.2824 -0.06107 -0.28472 C -0.04023 -0.30324 -0.03711 -0.29861 -0.02122 -0.30879 C -0.01198 -0.31481 -0.00169 -0.31759 0.00651 -0.32708 C 0.00977 -0.33101 0.01315 -0.33472 0.01628 -0.33912 C 0.02097 -0.34629 0.02357 -0.36041 0.02969 -0.3618 L 0.04167 -0.36458 C 0.05482 -0.35856 0.05873 -0.35902 0.07018 -0.34583 C 0.07305 -0.34259 0.07526 -0.33773 0.07774 -0.33379 C 0.07969 -0.32662 0.08164 -0.31967 0.08373 -0.31296 C 0.08581 -0.30601 0.08867 -0.29976 0.0905 -0.29259 C 0.09219 -0.28611 0.09297 -0.2787 0.09427 -0.27129 C 0.09271 -0.26504 0.09115 -0.25925 0.08972 -0.25277 C 0.0888 -0.24907 0.08828 -0.24467 0.0875 -0.24074 C 0.08607 -0.23402 0.08451 -0.22731 0.08294 -0.2206 C 0.09479 -0.19074 0.08776 -0.20092 0.12578 -0.20462 C 0.1332 -0.20532 0.15794 -0.22337 0.16328 -0.22615 C 0.18451 -0.23703 0.18281 -0.23611 0.19844 -0.23819 C 0.20078 -0.23634 0.20339 -0.23587 0.20521 -0.23263 C 0.2082 -0.22777 0.21185 -0.20648 0.21276 -0.20208 C 0.21328 -0.1949 0.21341 -0.18773 0.21419 -0.18078 C 0.2155 -0.17037 0.21875 -0.15023 0.21875 -0.14976 C 0.21771 -0.13958 0.21693 -0.12893 0.21576 -0.11805 C 0.21511 -0.11273 0.21393 -0.1074 0.21354 -0.10208 C 0.21289 -0.09583 0.21302 -0.08981 0.21276 -0.08333 C 0.22487 -0.03009 0.22083 -0.05115 0.2263 -0.02199 C 0.22188 -0.00069 0.22292 0.00695 0.21354 0.01922 C 0.20495 0.0301 0.19544 0.03357 0.18503 0.03658 C 0.18034 0.0382 0.13307 0.04815 0.12722 0.04838 C 0.11094 0.04977 0.09479 0.04954 0.07852 0.04977 C 0.07695 0.05371 0.07526 0.05764 0.07396 0.06204 C 0.07097 0.072 0.06758 0.08704 0.06498 0.09792 C 0.06524 0.10788 0.06511 0.1176 0.06576 0.12709 C 0.06719 0.147 0.07123 0.13635 0.06719 0.16204 C 0.06628 0.16829 0.06393 0.17385 0.06198 0.17917 C 0.05847 0.18913 0.05521 0.19422 0.05078 0.20209 C 0.05 0.20556 0.04818 0.20903 0.04844 0.21274 C 0.04883 0.21737 0.0543 0.24144 0.05599 0.24862 C 0.05573 0.2544 0.05638 0.26065 0.05521 0.26598 C 0.05339 0.27547 0.0461 0.28959 0.04102 0.29375 C 0.03802 0.29653 0.01498 0.31204 0.00716 0.31413 C 0.00222 0.31528 -0.00273 0.31505 -0.00781 0.31528 C -0.01159 0.31297 -0.03268 0.3007 -0.03633 0.29538 C -0.04127 0.2882 -0.04427 0.27755 -0.04831 0.26852 C -0.05625 0.22107 -0.05807 0.22315 -0.05351 0.16065 C -0.05273 0.14977 -0.04857 0.14051 -0.04674 0.1301 C -0.04258 0.10417 -0.04101 0.07732 -0.03555 0.05278 C -0.03333 0.04213 -0.03229 0.03079 -0.02877 0.022 C -0.02435 0.01019 -0.0164 0.00487 -0.00924 0.00209 C -0.00534 -4.81481E-6 -0.0013 -0.00069 0.00274 -0.00231 C 0.0043 -0.00277 0.00573 -0.0037 0.00716 -0.00462 C 0.00625 -0.00231 0.00508 0.00024 0.00417 0.00301 C 0.00391 0.00463 0.00404 0.00625 0.00352 0.00718 C 0.00274 0.00857 -0.00221 0.00926 -0.00325 0.00996 Z " pathEditMode="relative" rAng="0" ptsTypes="AAAAAAAAAAAAAAAAAAAAAAAAAAAAAAAAAAAAAAAAAAAAAAAAAAAAAAAAAAAAAAAA">
                                      <p:cBhvr>
                                        <p:cTn id="48" dur="10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604" y="-3449"/>
                                    </p:animMotion>
                                  </p:childTnLst>
                                </p:cTn>
                              </p:par>
                              <p:par>
                                <p:cTn id="4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4 0.01049 L -0.00034 0.0108 C -0.00347 0.01234 -0.00642 0.0145 -0.00972 0.01605 C -0.01128 0.01666 -0.02691 0.01883 -0.02743 0.01883 L -0.05451 0.02284 C -0.06771 0.0321 -0.04045 0.01234 -0.07222 0.04074 C -0.0743 0.04259 -0.07621 0.04537 -0.07847 0.04629 C -0.08368 0.04815 -0.08923 0.04815 -0.09461 0.04907 C -0.10347 0.04845 -0.11232 0.04691 -0.121 0.04753 C -0.12986 0.04845 -0.13836 0.05339 -0.14722 0.05308 C -0.17586 0.05216 -0.19514 0.04691 -0.22066 0.04074 C -0.29357 0.04475 -0.20034 0.0392 -0.26788 0.04506 C -0.27639 0.04568 -0.28489 0.04568 -0.2934 0.04629 C -0.29618 0.04568 -0.2993 0.04629 -0.30191 0.04506 C -0.30555 0.0429 -0.30868 0.03981 -0.31198 0.03642 C -0.31614 0.03241 -0.32014 0.02592 -0.32274 0.01883 C -0.32482 0.01327 -0.32621 0.00741 -0.3283 0.00216 C -0.33298 -0.00988 -0.33923 -0.02037 -0.34288 -0.03364 C -0.35607 -0.08025 -0.35191 -0.06019 -0.35764 -0.09259 C -0.35798 -0.10062 -0.3592 -0.11883 -0.35764 -0.12716 C -0.35625 -0.13364 -0.35364 -0.1392 -0.35139 -0.14506 C -0.34809 -0.15309 -0.34357 -0.1608 -0.33906 -0.16698 C -0.33333 -0.17531 -0.3309 -0.17809 -0.32361 -0.18364 C -0.28836 -0.20957 -0.30017 -0.20371 -0.27257 -0.21235 L -0.26093 -0.2108 C -0.25816 -0.20926 -0.25625 -0.20463 -0.25399 -0.20155 C -0.246 -0.1892 -0.24774 -0.19229 -0.24149 -0.17809 C -0.23264 -0.10957 -0.24305 -0.19599 -0.23628 -0.03766 C -0.23576 -0.02932 -0.2342 -0.02068 -0.23229 -0.01297 C -0.23055 -0.00617 -0.22812 0.00031 -0.22534 0.00617 C -0.22413 0.00895 -0.21111 0.03395 -0.20521 0.0392 C -0.20104 0.04321 -0.1967 0.04722 -0.19201 0.04907 C -0.1842 0.05185 -0.17621 0.05185 -0.16805 0.05308 C -0.15451 0.04969 -0.14097 0.04413 -0.12708 0.04228 C -0.11267 0.04012 -0.09826 0.04444 -0.08385 0.04074 C -0.07743 0.03889 -0.06389 0.02531 -0.05764 0.01605 C -0.0559 0.01327 -0.05451 0.01049 -0.05295 0.00771 C -0.05208 0.0037 -0.05086 -0.00031 -0.05069 -0.00463 C -0.05034 -0.00957 -0.05416 -0.02161 -0.05521 -0.02531 C -0.05573 -0.02901 -0.05607 -0.03272 -0.05677 -0.03642 C -0.05764 -0.04105 -0.0592 -0.04537 -0.05989 -0.05 C -0.06093 -0.0571 -0.06146 -0.06482 -0.06232 -0.07192 C -0.0625 -0.07809 -0.06336 -0.08395 -0.06302 -0.09013 C -0.06267 -0.09445 -0.06076 -0.09815 -0.05989 -0.10247 C -0.05816 -0.10988 -0.05694 -0.11821 -0.05521 -0.12562 C -0.04982 -0.15155 -0.04948 -0.15401 -0.04132 -0.17655 C -0.03941 -0.1821 -0.0375 -0.18735 -0.03524 -0.19167 C -0.03055 -0.20031 -0.02621 -0.21019 -0.02048 -0.21636 C -0.00816 -0.22994 0.00434 -0.22994 0.01823 -0.23272 C 0.03316 -0.22932 0.04861 -0.22963 0.06302 -0.22192 C 0.06754 -0.21976 0.07101 -0.21173 0.07309 -0.20432 C 0.07969 -0.18117 0.08403 -0.13704 0.08716 -0.11204 C 0.08681 -0.09815 0.08716 -0.08426 0.08629 -0.07068 C 0.08577 -0.06235 0.08264 -0.05371 0.08004 -0.04722 C 0.0783 -0.04321 0.07674 -0.03858 0.07466 -0.03488 C 0.06945 -0.02531 0.06164 -0.01914 0.05539 -0.01297 C 0.05348 -0.00926 0.05191 -0.00494 0.04983 -0.00185 C 0.04757 0.00185 0.04497 0.00494 0.04219 0.00771 C 0.04028 0.00957 0.0382 0.0108 0.03611 0.01173 C 0.02986 0.01543 0.0132 0.0145 0.01268 0.0145 C 0.0007 0.02222 0.00573 0.02006 -0.00191 0.02284 L -0.00416 0.01605 L -0.00034 0.01049 Z " pathEditMode="relative" rAng="0" ptsTypes="AAAAAAAAAAAAAAAAAAAAAAAAAAAAAAAAAAAAAAAAAAAAAAAAAAAAAAAAAAAAAAA">
                                      <p:cBhvr>
                                        <p:cTn id="50" dur="8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542" y="-10031"/>
                                    </p:animMotion>
                                  </p:childTnLst>
                                </p:cTn>
                              </p:par>
                              <p:par>
                                <p:cTn id="5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91 -0.01505 L -0.00391 -0.01482 C -0.0056 -0.01759 -0.00742 -0.02014 -0.00912 -0.02292 C -0.01094 -0.02593 -0.01263 -0.0294 -0.01433 -0.03241 C -0.01823 -0.03866 -0.02344 -0.04653 -0.02787 -0.05093 C -0.03242 -0.05556 -0.0349 -0.05532 -0.03985 -0.05625 C -0.04792 -0.05486 -0.05912 -0.05857 -0.06537 -0.0456 C -0.06732 -0.04167 -0.06836 -0.03681 -0.06992 -0.03241 C -0.06966 -0.01736 -0.0694 -0.00208 -0.06914 0.01296 C -0.06888 0.03032 -0.07005 0.04792 -0.06836 0.06505 C -0.0668 0.08148 -0.06133 0.09653 -0.05938 0.11296 L -0.05638 0.13843 C -0.05716 0.14815 -0.05677 0.15833 -0.0586 0.16759 C -0.06107 0.18009 -0.06563 0.18102 -0.07058 0.18773 C -0.07279 0.19051 -0.07448 0.19398 -0.0767 0.19699 C -0.07904 0.20023 -0.08177 0.20301 -0.08412 0.20625 C -0.08672 0.20995 -0.08893 0.21481 -0.09167 0.21829 C -0.09414 0.22153 -0.09727 0.22338 -0.09987 0.22639 C -0.11224 0.23981 -0.10235 0.23241 -0.11341 0.23958 C -0.11732 0.23912 -0.12136 0.23935 -0.12539 0.23843 C -0.12839 0.2375 -0.13125 0.23403 -0.13438 0.23426 C -0.14167 0.23495 -0.14883 0.23866 -0.15612 0.24097 C -0.15795 0.24421 -0.1599 0.24676 -0.16133 0.25023 C -0.16315 0.25417 -0.17149 0.27755 -0.17487 0.28356 C -0.19024 0.31088 -0.17279 0.27917 -0.18841 0.31042 C -0.2013 0.33611 -0.18555 0.30139 -0.19883 0.33171 C -0.20117 0.34375 -0.20313 0.35231 -0.20417 0.36505 C -0.20469 0.37106 -0.20469 0.37755 -0.20482 0.38356 C -0.20235 0.40671 -0.20104 0.41481 -0.19961 0.43565 C -0.19909 0.44444 -0.19935 0.4537 -0.19818 0.46227 C -0.19753 0.4669 -0.19571 0.47037 -0.1944 0.47431 C -0.19141 0.48287 -0.1875 0.49074 -0.18308 0.49699 C -0.17956 0.50208 -0.17591 0.50694 -0.17188 0.51042 C -0.16016 0.52014 -0.15586 0.51968 -0.14414 0.52245 C -0.12761 0.51944 -0.11953 0.52014 -0.10443 0.51042 C -0.09623 0.50509 -0.0836 0.49768 -0.07735 0.48356 C -0.0668 0.45972 -0.06745 0.45579 -0.06159 0.42778 C -0.05964 0.3875 -0.05873 0.39259 -0.06393 0.34375 C -0.06459 0.3375 -0.06654 0.33218 -0.06758 0.32639 C -0.07005 0.31343 -0.07435 0.28773 -0.07435 0.28796 C -0.07292 0.2787 -0.07214 0.26944 -0.06992 0.26088 C -0.06823 0.25486 -0.0655 0.25023 -0.06315 0.24491 C -0.05938 0.23681 -0.05625 0.23032 -0.05117 0.225 C -0.05026 0.22407 -0.04909 0.22384 -0.04818 0.22361 C -0.04584 0.22315 -0.04362 0.22268 -0.04141 0.22222 C -0.03985 0.22245 0.00573 0.22824 0.01705 0.22222 C 0.02435 0.21852 0.03737 0.20509 0.03737 0.20532 C 0.03932 0.20093 0.04127 0.19676 0.04336 0.19306 C 0.04622 0.18796 0.04961 0.1838 0.05234 0.17824 C 0.05781 0.16736 0.06653 0.14259 0.06966 0.13032 C 0.07213 0.12014 0.07357 0.10903 0.07565 0.09838 C 0.07617 0.09167 0.07734 0.08495 0.07708 0.07824 C 0.07656 0.06296 0.07357 0.02616 0.06888 0.00903 C 0.06601 -0.00162 0.06067 -0.00764 0.05534 -0.01366 C 0.04922 -0.0206 0.03906 -0.03102 0.03216 -0.03634 C 0.03047 -0.03773 0.02864 -0.03819 0.02682 -0.03912 C 0.01888 -0.03819 0.01067 -0.03935 0.00286 -0.03634 C -0.00157 -0.03472 0.00091 -0.02824 -0.00091 -0.02431 C -0.00274 -0.02037 -0.00339 -0.01667 -0.00391 -0.01505 Z " pathEditMode="relative" rAng="0" ptsTypes="AAAAAAAAAAAAAAAAAAAAAAAAAAAAAAAAAAAAAAAAAAAAAAAAAAAAAAAAAAA">
                                      <p:cBhvr>
                                        <p:cTn id="52" dur="8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003" y="24815"/>
                                    </p:animMotion>
                                  </p:childTnLst>
                                </p:cTn>
                              </p:par>
                              <p:par>
                                <p:cTn id="5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5 0.00463 L -0.00365 0.00487 C -0.00521 0.01343 -0.00612 0.02269 -0.00821 0.03125 C -0.00925 0.03542 -0.01771 0.04862 -0.01875 0.04977 C -0.02188 0.05278 -0.02917 0.0551 -0.02917 0.05533 C -0.03073 0.05487 -0.03242 0.05533 -0.03373 0.05394 C -0.03907 0.04723 -0.0487 0.03125 -0.0487 0.03149 C -0.04974 0.02639 -0.05117 0.02176 -0.0517 0.01644 C -0.05456 -0.01064 -0.04935 -0.00324 -0.05547 -0.03402 C -0.05638 -0.03912 -0.06511 -0.05439 -0.06654 -0.0581 C -0.0694 -0.06574 -0.07409 -0.08217 -0.07409 -0.08194 C -0.07474 -0.09074 -0.07709 -0.11296 -0.0763 -0.12083 C -0.07539 -0.13055 -0.07292 -0.13958 -0.0711 -0.14884 C -0.07018 -0.153 -0.06953 -0.15717 -0.0681 -0.16088 C -0.06667 -0.16435 -0.05638 -0.18148 -0.05391 -0.18472 C -0.05352 -0.18541 -0.0392 -0.20185 -0.03672 -0.20625 C -0.03542 -0.20833 -0.03477 -0.21157 -0.03373 -0.21412 C -0.03177 -0.21875 -0.02982 -0.22314 -0.02774 -0.22754 C -0.02578 -0.23125 -0.02383 -0.23472 -0.02175 -0.23819 C -0.01576 -0.24768 -0.0112 -0.25324 -0.00443 -0.26088 C -0.00222 -0.26319 2.70833E-6 -0.26527 0.00234 -0.26736 C 0.01458 -0.26504 0.01992 -0.2655 0.03229 -0.24351 C 0.03398 -0.24027 0.03541 -0.23634 0.0375 -0.23402 C 0.04049 -0.23125 0.04401 -0.23032 0.04726 -0.2287 C 0.06107 -0.22199 0.05807 -0.22361 0.07278 -0.22083 C 0.07578 -0.22314 0.08255 -0.22824 0.08554 -0.23148 C 0.08737 -0.23333 0.0888 -0.2368 0.09075 -0.23819 C 0.09987 -0.24467 0.10273 -0.24513 0.11028 -0.24745 C 0.11302 -0.2493 0.11562 -0.25185 0.11849 -0.25277 C 0.12317 -0.25439 0.13958 -0.25601 0.14557 -0.25671 C 0.15221 -0.25463 0.15911 -0.25277 0.16575 -0.25023 C 0.16836 -0.24907 0.17083 -0.24745 0.1733 -0.24606 C 0.17474 -0.24537 0.17617 -0.24398 0.17773 -0.24351 C 0.18073 -0.24259 0.18372 -0.24259 0.18672 -0.24213 C 0.19896 -0.23773 0.20547 -0.23888 0.21445 -0.22476 C 0.21601 -0.22245 0.21653 -0.21851 0.21745 -0.2155 C 0.2181 -0.20856 0.21901 -0.19791 0.21901 -0.19143 C 0.21901 -0.18379 0.21849 -0.17638 0.21823 -0.16875 C 0.21875 -0.1625 0.21862 -0.15601 0.21979 -0.15023 C 0.22135 -0.14143 0.22916 -0.1162 0.23177 -0.10763 C 0.23203 -0.10393 0.23294 -0.10023 0.23255 -0.09675 C 0.23138 -0.08796 0.22942 -0.07963 0.22721 -0.07152 C 0.22135 -0.0493 0.21979 -0.04699 0.21302 -0.03148 C 0.2125 -0.0287 0.21185 -0.02615 0.21146 -0.02338 C 0.20729 0.0088 0.20989 0.01991 0.19804 0.0419 C 0.19596 0.04561 0.19336 0.04838 0.19049 0.04977 C 0.1862 0.05186 0.18151 0.0507 0.17695 0.05116 C 0.16927 0.04769 0.16133 0.04468 0.15377 0.04028 C 0.14804 0.03704 0.14284 0.03218 0.13724 0.02848 C 0.13515 0.02709 0.12643 0.02269 0.12383 0.02176 C 0.12174 0.0213 0.11979 0.02107 0.11771 0.02061 C 0.11549 0.02153 0.11302 0.0213 0.11107 0.02315 C 0.10781 0.02616 0.10338 0.03311 0.1013 0.03912 C 0.09687 0.05186 0.09896 0.05417 0.09153 0.06713 C 0.08815 0.07315 0.07578 0.09352 0.072 0.10463 C 0.0707 0.10857 0.07005 0.1132 0.06901 0.1176 C 0.06927 0.12639 0.06888 0.13496 0.06979 0.14329 C 0.07018 0.14723 0.07187 0.15024 0.07278 0.15394 C 0.07383 0.15787 0.07474 0.16181 0.07578 0.16598 C 0.0776 0.19306 0.07982 0.19468 0.07578 0.21644 C 0.07513 0.22037 0.07422 0.22408 0.07278 0.22732 C 0.07083 0.23149 0.06823 0.23426 0.06601 0.23797 C 0.06419 0.24098 0.06237 0.24375 0.0608 0.24723 C 0.05911 0.25093 0.05807 0.25556 0.05625 0.25926 C 0.05377 0.26459 0.05065 0.26875 0.04804 0.27385 C 0.04531 0.27894 0.04153 0.28797 0.03828 0.2926 C 0.0362 0.29561 0.03398 0.29838 0.03151 0.30047 C 0.02825 0.30371 0.02461 0.30371 0.02109 0.30463 L -0.03373 0.32987 C -0.0362 0.33102 -0.03854 0.33426 -0.04115 0.3338 C -0.04857 0.33287 -0.05573 0.32848 -0.06276 0.32593 C -0.07435 0.30533 -0.06524 0.32315 -0.07552 0.29792 C -0.07813 0.29167 -0.08347 0.28172 -0.08529 0.27385 C -0.08737 0.26482 -0.0888 0.25533 -0.09063 0.24584 C -0.09037 0.23797 -0.0905 0.22987 -0.08985 0.222 C -0.08737 0.19283 -0.0836 0.16899 -0.07709 0.1419 C -0.07474 0.13241 -0.07175 0.12385 -0.06875 0.11528 C -0.06029 0.08959 -0.06563 0.10325 -0.05768 0.08982 C -0.05534 0.08612 -0.05352 0.08125 -0.05091 0.07778 C -0.04831 0.07454 -0.04102 0.07223 -0.03815 0.07107 C -0.03086 0.06343 -0.03112 0.06505 -0.02396 0.04977 L -0.01641 0.0338 C -0.01615 0.03264 -0.01602 0.03102 -0.01576 0.02987 C -0.01537 0.02848 -0.01459 0.02732 -0.0142 0.02593 C -0.0138 0.02408 -0.01407 0.022 -0.01341 0.02061 C -0.01276 0.01899 -0.01146 0.01875 -0.01042 0.01783 C -0.00534 0.01366 -0.00703 0.01389 -0.00443 0.01389 L -0.00365 0.00463 Z " pathEditMode="relative" rAng="0" ptsTypes="AAAAAAAAAAAAAAAAAAAAAAAAAAAAAAAAAAAAAAAAAAAAAAAAAAAAAAAAAAAAAAAAAAAAAAAAAAAAAAAAAAAAAAAA">
                                      <p:cBhvr>
                                        <p:cTn id="54" dur="8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61" y="2847"/>
                                    </p:animMotion>
                                  </p:childTnLst>
                                </p:cTn>
                              </p:par>
                              <p:par>
                                <p:cTn id="5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82 0.00463 L -0.00382 0.00494 C -0.00521 0.01358 -0.00608 0.02284 -0.00833 0.03117 C -0.0092 0.03549 -0.01771 0.04877 -0.01875 0.04969 C -0.02188 0.05278 -0.02934 0.05494 -0.02934 0.05525 C -0.03073 0.05494 -0.03247 0.05525 -0.03386 0.05401 C -0.03906 0.04722 -0.04879 0.03117 -0.04879 0.03148 C -0.04983 0.02654 -0.05122 0.02191 -0.05174 0.01636 C -0.05452 -0.0108 -0.04948 -0.00309 -0.05556 -0.03395 C -0.05642 -0.0392 -0.06493 -0.05432 -0.06649 -0.05802 C -0.06945 -0.06574 -0.07413 -0.0821 -0.07413 -0.08179 C -0.07483 -0.09074 -0.07708 -0.11296 -0.07622 -0.12068 C -0.07518 -0.13055 -0.07274 -0.13951 -0.07101 -0.14876 C -0.06997 -0.15309 -0.06945 -0.1571 -0.06806 -0.1608 C -0.06649 -0.1642 -0.05642 -0.18148 -0.05382 -0.18457 C -0.05347 -0.18549 -0.03924 -0.20185 -0.03681 -0.20617 C -0.03542 -0.20833 -0.03472 -0.21142 -0.03386 -0.2142 C -0.03177 -0.21883 -0.02986 -0.22315 -0.02778 -0.22747 C -0.0257 -0.23117 -0.02379 -0.23457 -0.0217 -0.23827 C -0.0158 -0.24753 -0.01129 -0.25309 -0.00434 -0.2608 C -0.00226 -0.26327 1.38889E-6 -0.26543 0.00243 -0.26728 C 0.01441 -0.26512 0.01996 -0.26543 0.03212 -0.24352 C 0.03403 -0.24043 0.03542 -0.23642 0.03733 -0.23395 C 0.04045 -0.23117 0.04392 -0.23025 0.04722 -0.2287 C 0.06111 -0.22191 0.05816 -0.22346 0.07274 -0.22068 C 0.07569 -0.22315 0.08246 -0.22809 0.08559 -0.23148 C 0.08733 -0.23333 0.08871 -0.23673 0.0908 -0.23827 C 0.09983 -0.24475 0.1026 -0.24506 0.11024 -0.24753 C 0.11302 -0.24938 0.11562 -0.25185 0.1184 -0.25278 C 0.12326 -0.25432 0.13958 -0.25617 0.14548 -0.25679 C 0.15226 -0.25463 0.1592 -0.25278 0.16562 -0.25031 C 0.1684 -0.24907 0.17083 -0.24753 0.17326 -0.24599 C 0.17465 -0.24537 0.17621 -0.24383 0.17778 -0.24352 C 0.18073 -0.24259 0.18368 -0.24259 0.1868 -0.24228 C 0.19896 -0.23765 0.20555 -0.23889 0.21441 -0.22469 C 0.21597 -0.22253 0.21649 -0.21852 0.21753 -0.21543 C 0.21805 -0.20864 0.21892 -0.19784 0.21892 -0.19136 C 0.21892 -0.18364 0.21858 -0.17654 0.21823 -0.16883 C 0.21875 -0.16235 0.21858 -0.15617 0.21979 -0.15031 C 0.22135 -0.14136 0.22917 -0.11605 0.23177 -0.10741 C 0.23194 -0.10401 0.23298 -0.10031 0.23246 -0.09691 C 0.23142 -0.08796 0.22951 -0.07963 0.22726 -0.0716 C 0.22135 -0.04938 0.21979 -0.04691 0.21302 -0.03148 C 0.2125 -0.0287 0.2118 -0.02623 0.21146 -0.02346 C 0.20729 0.00895 0.20989 0.02006 0.19809 0.04198 C 0.19601 0.04568 0.1934 0.04846 0.19045 0.04969 C 0.18628 0.05185 0.18142 0.05062 0.17691 0.05124 C 0.16927 0.04784 0.16128 0.04506 0.15382 0.04043 C 0.14792 0.03735 0.14288 0.0321 0.13715 0.0284 C 0.13524 0.02716 0.12639 0.02284 0.12378 0.02191 C 0.1217 0.0213 0.11962 0.02099 0.11771 0.02068 C 0.11545 0.02161 0.11302 0.0213 0.11094 0.02315 C 0.10781 0.02624 0.10347 0.03303 0.10121 0.0392 C 0.09687 0.05185 0.09896 0.05432 0.09149 0.06728 C 0.08819 0.07315 0.07569 0.09352 0.07205 0.10463 C 0.07066 0.10864 0.06996 0.11358 0.06892 0.1179 C 0.06927 0.12654 0.06892 0.13488 0.06979 0.14321 C 0.07014 0.14722 0.07187 0.15031 0.07274 0.15401 C 0.07378 0.15772 0.07465 0.16173 0.07569 0.16605 C 0.0776 0.19321 0.07986 0.19475 0.07569 0.21636 C 0.075 0.22037 0.07413 0.22407 0.07274 0.22747 C 0.07083 0.23148 0.06823 0.23426 0.06597 0.23796 C 0.06423 0.24105 0.06233 0.24383 0.06076 0.24722 C 0.0592 0.25093 0.05816 0.25556 0.05625 0.25926 C 0.05382 0.26451 0.05069 0.26883 0.04809 0.27377 C 0.04531 0.27901 0.04149 0.28796 0.03819 0.29259 C 0.03611 0.29568 0.03403 0.29846 0.03142 0.30031 C 0.02812 0.3037 0.02465 0.3037 0.02118 0.30463 L -0.03386 0.32994 C -0.03629 0.33117 -0.03854 0.33426 -0.04115 0.33395 C -0.04861 0.33272 -0.05573 0.3284 -0.0625 0.32593 C -0.07431 0.30525 -0.06511 0.32315 -0.07552 0.29784 C -0.07813 0.29167 -0.08351 0.28179 -0.08524 0.27377 C -0.08733 0.26482 -0.08872 0.25525 -0.09063 0.24599 C -0.09028 0.23796 -0.09045 0.22994 -0.08976 0.22191 C -0.08733 0.1929 -0.08351 0.16883 -0.07708 0.14198 C -0.07483 0.13272 -0.07153 0.12377 -0.06858 0.11543 C -0.06007 0.08951 -0.06545 0.10309 -0.05781 0.08982 C -0.05538 0.08611 -0.05347 0.08117 -0.05087 0.07778 C -0.04827 0.07469 -0.04097 0.07222 -0.0382 0.0713 C -0.0309 0.06358 -0.03125 0.06512 -0.02396 0.04969 L -0.01632 0.03395 C -0.01615 0.03272 -0.01597 0.03117 -0.0158 0.02994 C -0.01528 0.0284 -0.01458 0.02747 -0.01424 0.02593 C -0.01372 0.02407 -0.01406 0.02191 -0.01337 0.02068 C -0.01267 0.01883 -0.01146 0.01883 -0.01042 0.0179 C -0.00538 0.01358 -0.00695 0.01389 -0.00434 0.01389 L -0.00382 0.00463 Z " pathEditMode="relative" rAng="0" ptsTypes="AAAAAAAAAAAAAAAAAAAAAAAAAAAAAAAAAAAAAAAAAAAAAAAAAAAAAAAAAAAAAAAAAAAAAAAAAAAAAAAAAAAAAAAA">
                                      <p:cBhvr>
                                        <p:cTn id="56" dur="8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65" y="2870"/>
                                    </p:animMotion>
                                  </p:childTnLst>
                                </p:cTn>
                              </p:par>
                              <p:par>
                                <p:cTn id="5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4 -0.01636 L 0.00694 -0.01605 C 0.01267 -0.02346 0.01892 -0.02933 0.02413 -0.03766 C 0.02951 -0.04599 0.03802 -0.06266 0.04583 -0.06821 C 0.04878 -0.07037 0.05174 -0.07099 0.05486 -0.07223 C 0.05729 -0.07068 0.06007 -0.06914 0.06233 -0.06698 C 0.07274 -0.05679 0.07413 -0.05155 0.08333 -0.04568 C 0.08524 -0.04445 0.08733 -0.04414 0.08924 -0.04321 C 0.09861 -0.04352 0.10781 -0.04321 0.11701 -0.04445 C 0.11997 -0.04476 0.12257 -0.04754 0.12535 -0.04846 C 0.12795 -0.04908 0.13038 -0.04939 0.13281 -0.0497 L 0.1599 -0.05247 C 0.16615 -0.05031 0.17274 -0.0497 0.17865 -0.04568 C 0.1809 -0.04414 0.18194 -0.03951 0.18385 -0.03642 C 0.18681 -0.03179 0.1941 -0.02099 0.1967 -0.01513 C 0.19826 -0.01142 0.19931 -0.0071 0.20035 -0.00309 C 0.20208 0.00308 0.20347 0.00926 0.20486 0.01574 C 0.20538 0.02067 0.20608 0.0253 0.20642 0.03024 C 0.20677 0.03549 0.20642 0.04105 0.20694 0.04629 C 0.20799 0.05308 0.21128 0.0645 0.21372 0.07037 C 0.21545 0.07345 0.21753 0.07623 0.2191 0.07963 C 0.22066 0.08333 0.22153 0.08765 0.22274 0.09166 C 0.22656 0.10277 0.22674 0.10216 0.23108 0.11296 C 0.2342 0.13179 0.23368 0.12284 0.23247 0.14629 C 0.23247 0.14969 0.23247 0.1537 0.23194 0.15679 C 0.2309 0.16142 0.22899 0.16481 0.22726 0.16882 C 0.22569 0.18086 0.22448 0.18426 0.22656 0.19814 C 0.22726 0.20246 0.22899 0.20648 0.23038 0.21018 C 0.23142 0.21265 0.23281 0.21481 0.2342 0.21697 C 0.23663 0.22067 0.23837 0.22222 0.24149 0.225 C 0.2434 0.22623 0.24497 0.22777 0.24687 0.22901 C 0.24861 0.22993 0.25035 0.23086 0.25208 0.23148 C 0.25399 0.2324 0.25608 0.23302 0.25799 0.23426 C 0.2691 0.24105 0.26042 0.23888 0.27083 0.24105 L 0.28576 0.24351 C 0.30347 0.24228 0.30868 0.24074 0.32795 0.24475 C 0.33003 0.24537 0.33194 0.24753 0.33385 0.24876 C 0.34826 0.2679 0.34097 0.26327 0.35486 0.26759 C 0.3592 0.26296 0.36441 0.25926 0.36684 0.2503 C 0.3717 0.23179 0.37274 0.2179 0.37587 0.19938 C 0.37708 0.19228 0.37847 0.18549 0.37951 0.17808 C 0.38021 0.16327 0.38142 0.14228 0.37951 0.12901 C 0.37882 0.12314 0.37552 0.11913 0.37361 0.11419 C 0.37222 0.11049 0.37101 0.10617 0.36979 0.10216 C 0.36441 0.08302 0.3651 0.08333 0.36076 0.0608 C 0.36163 0.04722 0.36059 0.03179 0.36545 0.01975 C 0.36806 0.01327 0.37274 0.00679 0.37656 0.00216 C 0.3783 0.0003 0.38021 -0.00093 0.38194 -0.00309 C 0.40868 -0.03982 0.38056 -0.00402 0.40069 -0.03241 C 0.40642 -0.04074 0.40851 -0.04414 0.41476 -0.05093 C 0.41753 -0.05402 0.42014 -0.05679 0.42309 -0.05895 C 0.42552 -0.06081 0.42812 -0.06173 0.43056 -0.06297 C 0.43542 -0.05957 0.44028 -0.05649 0.44479 -0.05247 C 0.44931 -0.04846 0.46163 -0.03241 0.46424 -0.0284 C 0.47309 -0.01605 0.47812 -0.00988 0.48542 0.00493 C 0.49444 0.02345 0.49444 0.0216 0.50035 0.03827 C 0.50139 0.04135 0.50243 0.04444 0.50347 0.04753 C 0.50451 0.05185 0.50538 0.05648 0.50642 0.0608 C 0.50694 0.06605 0.50694 0.0716 0.50781 0.07685 C 0.50833 0.07993 0.50972 0.08179 0.51024 0.08487 C 0.5158 0.12716 0.50503 0.07129 0.51372 0.11419 C 0.51528 0.13302 0.5151 0.12253 0.51163 0.1503 C 0.50972 0.1645 0.51059 0.15648 0.50937 0.16759 C 0.5092 0.17006 0.5092 0.17314 0.50851 0.1753 C 0.50833 0.17685 0.50469 0.19105 0.5026 0.19413 C 0.5 0.19784 0.49219 0.20895 0.48681 0.21296 C 0.48142 0.21697 0.47101 0.22284 0.46667 0.22345 C 0.46372 0.22407 0.46059 0.22438 0.45747 0.225 C 0.4526 0.22592 0.44253 0.22901 0.44253 0.22932 C 0.43524 0.23456 0.43351 0.23487 0.42674 0.24629 C 0.42483 0.24969 0.42378 0.25463 0.4217 0.25802 C 0.41962 0.26142 0.41701 0.26327 0.41476 0.26605 C 0.41285 0.26882 0.41163 0.27253 0.40972 0.2753 C 0.40486 0.28271 0.39983 0.28919 0.39462 0.29567 C 0.39236 0.29814 0.39028 0.30123 0.38785 0.30339 C 0.38594 0.30524 0.38385 0.30617 0.38194 0.30771 C 0.37934 0.30709 0.37656 0.30802 0.37431 0.30617 C 0.36319 0.29691 0.35503 0.28796 0.3467 0.27438 C 0.34497 0.2716 0.34358 0.26882 0.34201 0.26605 C 0.34045 0.26327 0.33924 0.25956 0.33767 0.25679 C 0.33385 0.25123 0.32986 0.24567 0.32569 0.24105 C 0.32413 0.23919 0.32274 0.23703 0.32101 0.23549 C 0.31528 0.22993 0.31372 0.23086 0.30608 0.22901 C 0.30226 0.22993 0.29844 0.22901 0.29479 0.23148 C 0.27917 0.24197 0.28837 0.24166 0.27674 0.25277 C 0.27431 0.25524 0.27135 0.25648 0.26858 0.25802 C 0.26215 0.2574 0.25556 0.25771 0.24913 0.25555 C 0.24549 0.25401 0.24271 0.24969 0.23924 0.24753 C 0.2349 0.24444 0.23021 0.2429 0.22569 0.2395 C 0.2033 0.2216 0.22153 0.2287 0.2026 0.22345 C 0.19687 0.22438 0.19201 0.22376 0.18681 0.22901 C 0.16267 0.25216 0.18889 0.2324 0.16944 0.24629 L 0.14549 0.24475 C 0.14149 0.24382 0.13767 0.2395 0.13351 0.23672 C 0.13056 0.23456 0.12743 0.23271 0.12465 0.23024 C 0.12257 0.22808 0.11493 0.21851 0.11267 0.21419 C 0.11042 0.21049 0.10851 0.20586 0.1066 0.20216 C 0.09774 0.18549 0.1033 0.19845 0.09687 0.18209 C 0.0967 0.1787 0.09635 0.1753 0.09601 0.1716 C 0.09549 0.16234 0.09514 0.15277 0.09444 0.14351 C 0.09427 0.13858 0.0941 0.13364 0.09306 0.12901 C 0.09201 0.12407 0.08993 0.12006 0.08854 0.11543 C 0.08351 0.09907 0.08229 0.09259 0.07656 0.07808 C 0.06424 0.04753 0.06927 0.06666 0.06372 0.04228 C 0.06233 0.02716 0.06372 0.04197 0.06233 0.02222 C 0.06215 0.01913 0.06215 0.01605 0.06163 0.01296 C 0.05972 0.00123 0.05781 0.0003 0.05174 -0.00834 C 0.04583 -0.01729 0.0474 -0.01544 0.04132 -0.01914 L 0.01944 -0.0176 C 0.01632 -0.01729 0.01302 -0.01698 0.0099 -0.01636 C 0.00833 -0.01605 0.00729 -0.01636 0.00694 -0.01636 Z " pathEditMode="relative" rAng="0" ptsTypes="AAAAAAAAAAAAAAAAAAAAAAAAAAAAAAAAAAAAAAAAAAAAAAAAAAAAAAAAAAAAAAAAAAAAAAAAAAAAAAAAAAAAAAAAAAAAAAAAAAAAAAAAAAAAAAA">
                                      <p:cBhvr>
                                        <p:cTn id="58" dur="10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4 -0.01636 L 0.00694 -0.01605 C 0.01267 -0.02346 0.01892 -0.02932 0.02413 -0.03766 C 0.02934 -0.04599 0.03802 -0.06266 0.04583 -0.06821 C 0.04878 -0.07037 0.05173 -0.07099 0.05486 -0.07223 C 0.05729 -0.07068 0.06007 -0.06914 0.06232 -0.06698 C 0.07274 -0.05679 0.07413 -0.05155 0.08333 -0.04568 C 0.08524 -0.04445 0.08732 -0.04383 0.08923 -0.0429 C 0.09861 -0.04352 0.10781 -0.0429 0.11701 -0.04445 C 0.11996 -0.04476 0.12257 -0.04753 0.12534 -0.04846 C 0.12777 -0.04908 0.13038 -0.04939 0.13281 -0.04969 L 0.15989 -0.05216 C 0.16614 -0.05031 0.17257 -0.04969 0.17864 -0.04568 C 0.1809 -0.04414 0.18194 -0.0392 0.18385 -0.03642 C 0.1868 -0.03179 0.19409 -0.02068 0.19652 -0.01513 C 0.19809 -0.01142 0.1993 -0.0071 0.20034 -0.00309 C 0.20208 0.00308 0.2033 0.00926 0.20486 0.01574 C 0.20538 0.02068 0.20607 0.02531 0.20642 0.03024 C 0.20677 0.0358 0.20642 0.04105 0.20694 0.04629 C 0.20798 0.05308 0.21128 0.0645 0.21371 0.07037 C 0.21527 0.07345 0.21753 0.07623 0.21909 0.07963 C 0.22066 0.08333 0.22152 0.08765 0.22274 0.09166 C 0.22656 0.10277 0.22673 0.10247 0.23107 0.11296 C 0.2342 0.13179 0.23368 0.12284 0.23246 0.14629 C 0.23246 0.14969 0.23246 0.1537 0.23194 0.1571 C 0.2309 0.16142 0.22882 0.16481 0.22725 0.16882 C 0.22569 0.18086 0.22448 0.18426 0.22656 0.19814 C 0.22725 0.20247 0.22882 0.20648 0.23038 0.21018 C 0.23142 0.21265 0.23281 0.21481 0.23402 0.21697 C 0.23663 0.22068 0.23836 0.22222 0.24149 0.225 C 0.2434 0.22654 0.24496 0.22777 0.24687 0.22901 C 0.24861 0.22993 0.25034 0.23086 0.25208 0.23148 C 0.25399 0.2324 0.25607 0.23302 0.25798 0.23426 C 0.26909 0.24105 0.26041 0.23889 0.27083 0.24105 L 0.28576 0.24352 C 0.30347 0.24228 0.30868 0.24074 0.32777 0.24506 C 0.33003 0.24537 0.33194 0.24753 0.33385 0.24876 C 0.34826 0.26821 0.3408 0.26358 0.35486 0.26759 C 0.3592 0.26296 0.36441 0.25926 0.36684 0.25031 C 0.3717 0.23179 0.37274 0.21821 0.37586 0.19969 C 0.37708 0.19228 0.3783 0.18549 0.37951 0.17808 C 0.3802 0.16358 0.38142 0.14228 0.37951 0.12901 C 0.37882 0.12314 0.37552 0.11913 0.37361 0.11419 C 0.37222 0.11049 0.371 0.10617 0.36979 0.10247 C 0.36441 0.08302 0.3651 0.08333 0.36076 0.0608 C 0.36163 0.04722 0.36059 0.03179 0.36527 0.01975 C 0.36805 0.01327 0.37274 0.00679 0.37656 0.00247 C 0.3783 0.00031 0.3802 -0.00093 0.38194 -0.00309 C 0.40868 -0.03982 0.38055 -0.00402 0.40069 -0.03241 C 0.40642 -0.04074 0.4085 -0.04414 0.41475 -0.05093 C 0.41753 -0.05402 0.42014 -0.05679 0.42309 -0.05895 C 0.42552 -0.06081 0.42812 -0.06142 0.43055 -0.06297 C 0.43541 -0.05957 0.44027 -0.05648 0.44479 -0.05216 C 0.4493 -0.04846 0.46163 -0.03241 0.46423 -0.02809 C 0.47309 -0.01605 0.47812 -0.00957 0.48541 0.00493 C 0.49444 0.02345 0.49444 0.02191 0.50034 0.03827 C 0.50139 0.04135 0.50243 0.04444 0.5033 0.04784 C 0.50451 0.05185 0.50538 0.05648 0.50642 0.0608 C 0.50694 0.06605 0.50694 0.07191 0.50781 0.07685 C 0.50833 0.07993 0.50972 0.0821 0.51007 0.08487 C 0.5158 0.12716 0.50503 0.07129 0.51371 0.11419 C 0.51527 0.13302 0.5151 0.12253 0.51163 0.15031 C 0.50972 0.1645 0.51059 0.15648 0.50937 0.16759 C 0.50902 0.17006 0.50902 0.17314 0.5085 0.17531 C 0.50833 0.17685 0.50468 0.19105 0.5026 0.19413 C 0.5 0.19784 0.49218 0.20895 0.4868 0.21296 C 0.48142 0.21697 0.471 0.22284 0.46666 0.22345 C 0.46371 0.22407 0.46059 0.22438 0.45746 0.225 C 0.4526 0.22592 0.44253 0.22901 0.44253 0.22932 C 0.43524 0.23456 0.4335 0.23487 0.42673 0.24629 C 0.42482 0.24969 0.42378 0.25463 0.42152 0.25802 C 0.41961 0.26142 0.41684 0.26327 0.41475 0.26605 C 0.41284 0.26882 0.41163 0.27284 0.40955 0.27531 C 0.40486 0.28271 0.39982 0.28919 0.39461 0.29568 C 0.39236 0.29814 0.39027 0.30154 0.38784 0.30339 C 0.38593 0.30524 0.38385 0.30617 0.38194 0.30771 C 0.37934 0.3071 0.37656 0.30802 0.3743 0.30617 C 0.36319 0.29691 0.35503 0.28796 0.34652 0.27438 C 0.34496 0.27191 0.34357 0.26882 0.34201 0.26605 C 0.34045 0.26327 0.33923 0.25956 0.33767 0.2571 C 0.33385 0.25123 0.32986 0.24568 0.32569 0.24105 C 0.32413 0.23919 0.32257 0.23703 0.321 0.2358 C 0.31527 0.22993 0.31371 0.23117 0.30607 0.22901 C 0.30225 0.22993 0.29843 0.22932 0.29479 0.23148 C 0.27916 0.24197 0.28836 0.24166 0.27673 0.25277 C 0.2743 0.25524 0.27135 0.25648 0.26857 0.25802 C 0.26215 0.2574 0.25555 0.25771 0.24913 0.25555 C 0.24548 0.25432 0.2427 0.24969 0.23923 0.24753 C 0.23489 0.24444 0.2302 0.24321 0.22569 0.2395 C 0.2033 0.22191 0.22152 0.2287 0.2026 0.22345 C 0.19687 0.22438 0.19201 0.22376 0.1868 0.22901 C 0.16267 0.25216 0.18889 0.2324 0.16944 0.24629 L 0.14548 0.24506 C 0.14132 0.24382 0.13767 0.2395 0.1335 0.23673 C 0.13055 0.23456 0.12743 0.23271 0.12465 0.23024 C 0.12257 0.22808 0.11493 0.21852 0.11267 0.21419 C 0.11041 0.21049 0.1085 0.20617 0.10659 0.20247 C 0.09757 0.18549 0.1033 0.19845 0.09687 0.1821 C 0.09652 0.1787 0.09635 0.17531 0.096 0.1716 C 0.09548 0.16234 0.09514 0.15277 0.09444 0.14352 C 0.09427 0.13858 0.09409 0.13364 0.09305 0.12901 C 0.09201 0.12407 0.08993 0.12006 0.08854 0.11543 C 0.0835 0.09907 0.08229 0.09259 0.07656 0.07808 C 0.06423 0.04753 0.06927 0.06666 0.06371 0.04228 C 0.06232 0.02716 0.06371 0.04197 0.06232 0.02222 C 0.06215 0.01913 0.06215 0.01605 0.06163 0.01296 C 0.05972 0.00123 0.05781 0.00031 0.05173 -0.00834 C 0.04583 -0.01729 0.04739 -0.01544 0.04132 -0.01883 L 0.01944 -0.0176 C 0.01632 -0.01729 0.01302 -0.01698 0.00989 -0.01636 C 0.00833 -0.01605 0.00729 -0.01636 0.00694 -0.01636 Z " pathEditMode="relative" rAng="0" ptsTypes="AAAAAAAAAAAAAAAAAAAAAAAAAAAAAAAAAAAAAAAAAAAAAAAAAAAAAAAAAAAAAAAAAAAAAAAAAAAAAAAAAAAAAAAAAAAAAAAAAAAAAAAAAAAAAAA">
                                      <p:cBhvr>
                                        <p:cTn id="60" dur="10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6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5 -0.01636 L 0.00695 -0.01605 C 0.01268 -0.02346 0.01893 -0.02932 0.02414 -0.03766 C 0.02934 -0.04599 0.03802 -0.06266 0.04584 -0.06821 C 0.04861 -0.07037 0.05174 -0.07099 0.05486 -0.07222 C 0.05729 -0.07068 0.06007 -0.06914 0.06233 -0.06698 C 0.07275 -0.05679 0.07414 -0.05154 0.08334 -0.04568 C 0.08525 -0.04445 0.08733 -0.04383 0.08924 -0.04321 C 0.09861 -0.04352 0.10782 -0.04321 0.11702 -0.04445 C 0.11997 -0.04475 0.12257 -0.04753 0.12535 -0.04846 C 0.12778 -0.04908 0.13039 -0.04938 0.13282 -0.04969 L 0.1599 -0.05247 C 0.16615 -0.05031 0.17257 -0.04969 0.17865 -0.04568 C 0.18091 -0.04414 0.18195 -0.0392 0.18386 -0.03642 C 0.18664 -0.03179 0.1941 -0.02099 0.19653 -0.01512 C 0.19809 -0.01142 0.19914 -0.0071 0.20035 -0.00309 C 0.20209 0.00309 0.2033 0.00926 0.20486 0.01574 C 0.20539 0.02068 0.20608 0.02531 0.20643 0.03025 C 0.20677 0.0358 0.20643 0.04105 0.20695 0.0463 C 0.20799 0.05309 0.21129 0.06451 0.21372 0.07037 C 0.21528 0.07346 0.21754 0.07623 0.2191 0.07963 C 0.22066 0.08333 0.22153 0.08765 0.22275 0.09167 C 0.22657 0.10278 0.22674 0.10216 0.23108 0.11296 C 0.2342 0.13179 0.23368 0.12284 0.23247 0.1463 C 0.23247 0.14969 0.23247 0.1537 0.23195 0.15679 C 0.23091 0.16142 0.22882 0.16481 0.22726 0.16883 C 0.2257 0.18086 0.22448 0.18426 0.22657 0.19815 C 0.22726 0.20247 0.22882 0.20648 0.23039 0.21018 C 0.23143 0.21265 0.23282 0.21481 0.23403 0.21697 C 0.23664 0.22068 0.23837 0.22222 0.2415 0.225 C 0.24341 0.22654 0.24497 0.22778 0.24688 0.22901 C 0.24861 0.22994 0.25035 0.23086 0.25209 0.23148 C 0.254 0.23241 0.25608 0.23302 0.25799 0.23426 C 0.2691 0.24105 0.26042 0.23889 0.27084 0.24105 L 0.28577 0.24352 C 0.30348 0.24228 0.30868 0.24074 0.32778 0.24475 C 0.32986 0.24537 0.33195 0.24753 0.33386 0.24876 C 0.34827 0.2679 0.3408 0.26327 0.35486 0.26759 C 0.3592 0.26296 0.36441 0.25926 0.36684 0.25031 C 0.3717 0.23179 0.37275 0.2179 0.37587 0.19938 C 0.37709 0.19228 0.3783 0.18549 0.37952 0.17809 C 0.38021 0.16327 0.38143 0.14228 0.37952 0.12901 C 0.37882 0.12315 0.37552 0.11913 0.37361 0.1142 C 0.37223 0.11049 0.37101 0.10617 0.36979 0.10216 C 0.36441 0.08302 0.36511 0.08333 0.36077 0.0608 C 0.36164 0.04722 0.36059 0.03179 0.36528 0.01975 C 0.36789 0.01327 0.37275 0.00679 0.37657 0.00216 C 0.3783 0.00031 0.38021 -0.00093 0.38195 -0.00309 C 0.40868 -0.03982 0.38056 -0.00401 0.4007 -0.03241 C 0.40643 -0.04074 0.40851 -0.04414 0.41476 -0.05093 C 0.41754 -0.05401 0.42014 -0.05679 0.42309 -0.05895 C 0.42552 -0.0608 0.42813 -0.06173 0.43056 -0.06296 C 0.43542 -0.05957 0.44028 -0.05648 0.44479 -0.05247 C 0.44914 -0.04846 0.46164 -0.03241 0.46424 -0.02809 C 0.47309 -0.01605 0.47813 -0.00988 0.48542 0.00494 C 0.49445 0.02346 0.49445 0.02191 0.50035 0.03827 C 0.50139 0.04136 0.50243 0.04444 0.5033 0.04753 C 0.50452 0.05185 0.50539 0.05648 0.50643 0.0608 C 0.50695 0.06605 0.50695 0.07191 0.50782 0.07685 C 0.50834 0.07994 0.50973 0.08179 0.51007 0.08488 C 0.5158 0.12716 0.50504 0.0713 0.51372 0.1142 C 0.51528 0.13302 0.51511 0.12253 0.51164 0.15031 C 0.50973 0.16451 0.51059 0.15648 0.50938 0.16759 C 0.50903 0.17006 0.50903 0.17315 0.50851 0.17531 C 0.50834 0.17685 0.50469 0.19105 0.50261 0.19413 C 0.5 0.19784 0.49219 0.20895 0.48681 0.21296 C 0.48143 0.21697 0.47101 0.22284 0.46667 0.22346 C 0.46372 0.22407 0.46059 0.22438 0.45747 0.225 C 0.45261 0.22592 0.44254 0.22901 0.44254 0.22932 C 0.43525 0.23457 0.43351 0.23488 0.42674 0.2463 C 0.42483 0.24969 0.42361 0.25463 0.42153 0.25802 C 0.41962 0.26142 0.41684 0.26327 0.41476 0.26605 C 0.41285 0.26883 0.41164 0.27253 0.40955 0.27531 C 0.40486 0.28271 0.39983 0.2892 0.39462 0.29568 C 0.39236 0.29815 0.39028 0.30154 0.38785 0.30339 C 0.38594 0.30525 0.38386 0.30617 0.38195 0.30771 C 0.37934 0.3071 0.37657 0.30802 0.37431 0.30617 C 0.3632 0.29691 0.35486 0.28796 0.34653 0.27438 C 0.34497 0.27191 0.34358 0.26883 0.34202 0.26605 C 0.34045 0.26327 0.33924 0.25957 0.33768 0.25679 C 0.33386 0.25123 0.32986 0.24537 0.3257 0.24105 C 0.32414 0.2392 0.32257 0.23704 0.32101 0.2358 C 0.31528 0.22994 0.31372 0.23117 0.30608 0.22901 C 0.30226 0.22994 0.29844 0.22901 0.29479 0.23148 C 0.27917 0.24197 0.28837 0.24167 0.27674 0.25278 C 0.27431 0.25525 0.27136 0.25648 0.26858 0.25802 C 0.26216 0.25741 0.25539 0.25771 0.24914 0.25555 C 0.24549 0.25401 0.24271 0.24969 0.23924 0.24753 C 0.2349 0.24444 0.23021 0.2429 0.2257 0.23951 C 0.2033 0.22191 0.22153 0.2287 0.20261 0.22346 C 0.19688 0.22438 0.19202 0.22376 0.18681 0.22901 C 0.16268 0.25216 0.18889 0.23241 0.16945 0.2463 L 0.14549 0.24475 C 0.14132 0.24383 0.13768 0.23951 0.13351 0.23673 C 0.13056 0.23457 0.12743 0.23271 0.12466 0.23025 C 0.12257 0.22809 0.11493 0.21852 0.11268 0.2142 C 0.11042 0.21049 0.10851 0.20617 0.1066 0.20216 C 0.09757 0.18549 0.1033 0.19846 0.09688 0.1821 C 0.09653 0.1787 0.09636 0.17531 0.09601 0.1716 C 0.09549 0.16234 0.09514 0.15278 0.09445 0.14352 C 0.09427 0.13858 0.0941 0.13364 0.09306 0.12901 C 0.09202 0.12407 0.08993 0.12006 0.08854 0.11543 C 0.08351 0.09907 0.08229 0.09259 0.07657 0.07809 C 0.06424 0.04753 0.06927 0.06667 0.06372 0.04228 C 0.06233 0.02716 0.06372 0.04197 0.06233 0.02222 C 0.06216 0.01913 0.06216 0.01605 0.06164 0.01296 C 0.05973 0.00123 0.05782 0.00031 0.05174 -0.00833 C 0.04584 -0.01729 0.0474 -0.01543 0.04132 -0.01883 L 0.01945 -0.01759 C 0.01632 -0.01729 0.01302 -0.01698 0.0099 -0.01636 C 0.00834 -0.01605 0.00729 -0.01636 0.00695 -0.01636 Z " pathEditMode="relative" rAng="0" ptsTypes="AAAAAAAAAAAAAAAAAAAAAAAAAAAAAAAAAAAAAAAAAAAAAAAAAAAAAAAAAAAAAAAAAAAAAAAAAAAAAAAAAAAAAAAAAAAAAAAAAAAAAAAAAAAAAAA">
                                      <p:cBhvr>
                                        <p:cTn id="62" dur="10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6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39 0.0105 L -0.00139 0.01081 C -0.00312 0.01235 -0.00642 0.01451 -0.0099 0.01605 C -0.01163 0.01667 -0.02726 0.01883 -0.02726 0.01914 L -0.05469 0.02284 C -0.06719 0.0321 -0.04115 0.01235 -0.07222 0.04074 C -0.07413 0.0426 -0.07587 0.04537 -0.0783 0.0463 C -0.08368 0.04815 -0.08924 0.04815 -0.09462 0.04908 C -0.1033 0.04846 -0.11233 0.04692 -0.12101 0.04753 C -0.12969 0.04846 -0.13837 0.0534 -0.14722 0.05309 C -0.17587 0.05216 -0.19514 0.04692 -0.22066 0.04074 C -0.29358 0.04476 -0.20035 0.0392 -0.26788 0.04506 C -0.27639 0.04568 -0.2849 0.04568 -0.2934 0.0463 C -0.29618 0.04568 -0.29931 0.0463 -0.30191 0.04506 C -0.30556 0.0429 -0.30868 0.03982 -0.31198 0.03642 C -0.31615 0.03241 -0.31996 0.02593 -0.32274 0.01883 C -0.32483 0.01327 -0.32621 0.00741 -0.3283 0.00216 C -0.33299 -0.00987 -0.33924 -0.02037 -0.34288 -0.03364 C -0.35608 -0.08024 -0.35191 -0.06018 -0.35746 -0.09259 C -0.35799 -0.10061 -0.3592 -0.11882 -0.35746 -0.12716 C -0.35625 -0.13364 -0.35365 -0.13919 -0.35139 -0.14506 C -0.34809 -0.15308 -0.34358 -0.1608 -0.33906 -0.16697 C -0.33333 -0.17531 -0.3309 -0.17808 -0.32361 -0.18364 C -0.28819 -0.20957 -0.30017 -0.2037 -0.27257 -0.21234 L -0.26094 -0.2108 C -0.25799 -0.20926 -0.25625 -0.20463 -0.25382 -0.20154 C -0.24601 -0.18919 -0.24774 -0.19228 -0.24149 -0.17808 C -0.23246 -0.10957 -0.24306 -0.19598 -0.23611 -0.03765 C -0.23576 -0.02932 -0.2342 -0.02098 -0.23229 -0.01296 C -0.23056 -0.00617 -0.22812 0.00031 -0.22535 0.00618 C -0.22413 0.00895 -0.21111 0.03395 -0.20521 0.0392 C -0.20104 0.04321 -0.1967 0.04723 -0.19201 0.04908 C -0.1842 0.05185 -0.17621 0.05185 -0.16806 0.05309 C -0.15434 0.04969 -0.1408 0.04414 -0.12708 0.04229 C -0.11233 0.04013 -0.09809 0.04445 -0.08385 0.04074 C -0.07726 0.03889 -0.06371 0.02531 -0.05764 0.01605 C -0.05608 0.01327 -0.05469 0.0105 -0.0533 0.00772 C -0.05295 0.00371 -0.05139 -0.00031 -0.05139 -0.00463 C -0.04983 -0.00957 -0.05451 -0.0216 -0.05503 -0.02531 C -0.05608 -0.02901 -0.05642 -0.03271 -0.05677 -0.03642 C -0.05764 -0.04105 -0.05851 -0.04537 -0.0599 -0.05 C -0.06094 -0.0571 -0.06146 -0.06481 -0.06198 -0.07191 C -0.06198 -0.07808 -0.06337 -0.08395 -0.06302 -0.09012 C -0.06267 -0.09444 -0.06024 -0.09815 -0.0599 -0.10247 C -0.05816 -0.10987 -0.05677 -0.11821 -0.05503 -0.12561 C -0.04983 -0.15154 -0.04983 -0.15401 -0.04115 -0.17654 C -0.03941 -0.1821 -0.03767 -0.18734 -0.03594 -0.19166 C -0.03073 -0.20031 -0.02726 -0.21018 -0.02031 -0.21636 C -0.00816 -0.22994 0.00382 -0.22994 0.01754 -0.23271 C 0.03316 -0.22932 0.04861 -0.22963 0.06285 -0.22191 C 0.06754 -0.21975 0.06979 -0.21173 0.07309 -0.20432 C 0.07847 -0.18117 0.08368 -0.13703 0.08698 -0.11203 C 0.08681 -0.09815 0.08698 -0.08426 0.08542 -0.07068 C 0.08542 -0.06234 0.08195 -0.0537 0.08004 -0.04722 C 0.07847 -0.04321 0.07674 -0.03858 0.07448 -0.03487 C 0.06945 -0.02531 0.06111 -0.01913 0.05399 -0.01296 C 0.05226 -0.00926 0.05191 -0.00494 0.04879 -0.00185 C 0.04705 0.00185 0.04497 0.00494 0.04201 0.00772 C 0.04028 0.00957 0.03802 0.01081 0.03507 0.01173 C 0.02969 0.01543 0.01233 0.01451 0.01233 0.01482 C 0.00035 0.02223 0.00556 0.02006 -0.00139 0.02284 L -0.00469 0.01605 L -0.00139 0.0105 Z " pathEditMode="relative" rAng="0" ptsTypes="AAAAAAAAAAAAAAAAAAAAAAAAAAAAAAAAAAAAAAAAAAAAAAAAAAAAAAAAAAAAAAA">
                                      <p:cBhvr>
                                        <p:cTn id="64" dur="8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420" y="-10031"/>
                                    </p:animMotion>
                                  </p:childTnLst>
                                </p:cTn>
                              </p:par>
                              <p:par>
                                <p:cTn id="6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4 0.0105 L -0.00034 0.01081 C -0.0033 0.01235 -0.00642 0.01451 -0.00955 0.01605 C -0.01128 0.01667 -0.02691 0.01883 -0.02725 0.01883 L -0.05451 0.02284 C -0.0677 0.0321 -0.04027 0.01235 -0.07222 0.04075 C -0.0743 0.0426 -0.07621 0.04538 -0.0783 0.0463 C -0.08368 0.04815 -0.08923 0.04815 -0.09461 0.04908 C -0.1033 0.04846 -0.11232 0.04692 -0.121 0.04754 C -0.12986 0.04846 -0.13836 0.0534 -0.14722 0.05309 C -0.17586 0.05217 -0.19514 0.04692 -0.22066 0.04075 C -0.29357 0.04476 -0.20034 0.0392 -0.26788 0.04476 C -0.27639 0.04568 -0.28489 0.04568 -0.2934 0.0463 C -0.29618 0.04568 -0.2993 0.0463 -0.30191 0.04476 C -0.30555 0.04291 -0.30868 0.03982 -0.31198 0.03642 C -0.31614 0.03241 -0.31996 0.02593 -0.32274 0.01883 C -0.32482 0.01328 -0.32621 0.00741 -0.3283 0.00217 C -0.33298 -0.00987 -0.33923 -0.02037 -0.34288 -0.03364 C -0.35607 -0.08024 -0.35191 -0.06018 -0.35746 -0.09259 C -0.35798 -0.10061 -0.3592 -0.11882 -0.35746 -0.12716 C -0.35625 -0.13364 -0.35364 -0.1395 -0.35139 -0.14506 C -0.34809 -0.15308 -0.34357 -0.1608 -0.33906 -0.16697 C -0.33333 -0.1753 -0.3309 -0.17808 -0.32361 -0.18364 C -0.28819 -0.20987 -0.30017 -0.2037 -0.27257 -0.21234 L -0.26093 -0.2108 C -0.25798 -0.20925 -0.25625 -0.20462 -0.25399 -0.20154 C -0.246 -0.1895 -0.24774 -0.19228 -0.24149 -0.17808 C -0.23246 -0.10987 -0.24305 -0.19598 -0.23628 -0.03765 C -0.23576 -0.02932 -0.2342 -0.02098 -0.23229 -0.01296 C -0.23055 -0.00617 -0.22812 0.00031 -0.22534 0.00618 C -0.22413 0.00896 -0.21111 0.03396 -0.2052 0.0392 C -0.20104 0.04321 -0.1967 0.04723 -0.19201 0.04908 C -0.1842 0.05186 -0.17621 0.05186 -0.16805 0.05309 C -0.15451 0.04939 -0.1408 0.04414 -0.12708 0.04229 C -0.11267 0.04013 -0.09826 0.04445 -0.08385 0.04075 C -0.07725 0.03889 -0.06389 0.02531 -0.05746 0.01605 C -0.0559 0.01328 -0.05451 0.0105 -0.05277 0.00772 C -0.05208 0.00371 -0.05069 -0.0003 -0.05069 -0.00462 C -0.05034 -0.00987 -0.05416 -0.0216 -0.0552 -0.0253 C -0.05573 -0.02901 -0.05607 -0.03271 -0.05677 -0.03642 C -0.05764 -0.04104 -0.05902 -0.04537 -0.05989 -0.05 C -0.06093 -0.05709 -0.06145 -0.06481 -0.06232 -0.07191 C -0.0625 -0.07808 -0.06336 -0.08395 -0.06302 -0.09012 C -0.06267 -0.09444 -0.06076 -0.09814 -0.05989 -0.10246 C -0.05816 -0.10987 -0.05694 -0.11821 -0.0552 -0.12561 C -0.04982 -0.15154 -0.04948 -0.15401 -0.04132 -0.17654 C -0.03941 -0.18209 -0.0375 -0.18734 -0.03524 -0.19166 C -0.03055 -0.20061 -0.02621 -0.21018 -0.02048 -0.21635 C -0.00798 -0.23024 0.00452 -0.23024 0.01823 -0.23271 C 0.03316 -0.22932 0.04861 -0.22962 0.06302 -0.22191 C 0.06754 -0.21975 0.07101 -0.21172 0.07327 -0.20432 C 0.07969 -0.18117 0.0842 -0.13703 0.08716 -0.11203 C 0.08681 -0.09814 0.08716 -0.08425 0.08629 -0.07067 C 0.08577 -0.06234 0.08264 -0.0537 0.08004 -0.04722 C 0.07848 -0.04321 0.07674 -0.03858 0.07466 -0.03487 C 0.06945 -0.02561 0.06164 -0.01913 0.05539 -0.01296 C 0.05348 -0.00925 0.05191 -0.00524 0.04983 -0.00185 C 0.04757 0.00186 0.04497 0.00494 0.04219 0.00772 C 0.04028 0.00957 0.0382 0.0105 0.03611 0.01173 C 0.03004 0.01513 0.0132 0.01451 0.01268 0.01451 C 0.0007 0.02223 0.00573 0.02007 -0.00173 0.02284 L -0.00416 0.01605 L -0.00034 0.0105 Z " pathEditMode="relative" rAng="0" ptsTypes="AAAAAAAAAAAAAAAAAAAAAAAAAAAAAAAAAAAAAAAAAAAAAAAAAAAAAAAAAAAAAAA">
                                      <p:cBhvr>
                                        <p:cTn id="66" dur="8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542" y="-10031"/>
                                    </p:animMotion>
                                  </p:childTnLst>
                                </p:cTn>
                              </p:par>
                              <p:par>
                                <p:cTn id="6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-3.20988E-6 L -2.22222E-6 0.00031 C -0.00139 -0.00247 -0.00295 -0.00494 -0.00434 -0.00771 C -0.00573 -0.0108 -0.00712 -0.01419 -0.00868 -0.01728 C -0.0118 -0.02345 -0.01614 -0.03148 -0.01979 -0.0358 C -0.02361 -0.04043 -0.02552 -0.04012 -0.02969 -0.04105 C -0.03628 -0.03981 -0.04566 -0.04352 -0.05069 -0.03055 C -0.05243 -0.02654 -0.05312 -0.0216 -0.05451 -0.01728 C -0.05416 -0.00216 -0.05399 0.01297 -0.05382 0.02809 C -0.05364 0.04537 -0.05451 0.06297 -0.05312 0.08025 C -0.05191 0.09661 -0.04739 0.11173 -0.04583 0.12809 L -0.04323 0.15371 C -0.04392 0.16327 -0.04357 0.17346 -0.04514 0.18272 C -0.04722 0.19506 -0.05087 0.1963 -0.05503 0.20278 C -0.05677 0.20556 -0.05816 0.20895 -0.06007 0.21204 C -0.06198 0.21544 -0.06423 0.21821 -0.06632 0.2213 C -0.0684 0.225 -0.07014 0.22994 -0.07239 0.23334 C -0.07448 0.23673 -0.07708 0.23858 -0.07916 0.24167 C -0.08941 0.25494 -0.08125 0.24753 -0.09028 0.25463 C -0.09357 0.25432 -0.09687 0.25432 -0.10017 0.25371 C -0.10278 0.25278 -0.10503 0.24908 -0.10764 0.24939 C -0.11371 0.25 -0.11962 0.25371 -0.12552 0.25618 C -0.12725 0.25926 -0.12882 0.26204 -0.12986 0.26544 C -0.13142 0.26945 -0.13837 0.2926 -0.14114 0.29877 C -0.15382 0.32593 -0.13941 0.29445 -0.15225 0.32562 C -0.16284 0.35124 -0.15 0.31667 -0.16094 0.34692 C -0.16284 0.35895 -0.16441 0.3676 -0.16528 0.38025 C -0.1658 0.38611 -0.1658 0.3926 -0.1658 0.39877 C -0.16389 0.42192 -0.16267 0.42994 -0.16163 0.45093 C -0.16111 0.45957 -0.16128 0.46883 -0.16041 0.47747 C -0.15989 0.4821 -0.15833 0.4855 -0.15729 0.48951 C -0.15486 0.49784 -0.15156 0.50587 -0.14791 0.51204 C -0.14496 0.51729 -0.14201 0.52223 -0.13871 0.52562 C -0.12899 0.53519 -0.12552 0.53488 -0.11562 0.53766 C -0.10208 0.53457 -0.09531 0.53519 -0.08298 0.52562 C -0.07621 0.52006 -0.0658 0.51297 -0.06059 0.49877 C -0.05191 0.47469 -0.05243 0.47099 -0.04757 0.4429 C -0.046 0.40278 -0.04514 0.40772 -0.04948 0.35895 C -0.05 0.35278 -0.05156 0.34723 -0.05243 0.34167 C -0.05451 0.32871 -0.05816 0.30278 -0.05816 0.30309 C -0.05694 0.29383 -0.05642 0.28457 -0.05451 0.27593 C -0.05312 0.27006 -0.05069 0.26544 -0.04896 0.26019 C -0.04583 0.25186 -0.04323 0.24537 -0.03906 0.24013 C -0.03819 0.2392 -0.03732 0.23889 -0.03663 0.23858 C -0.03455 0.23827 -0.03264 0.23797 -0.0309 0.23735 C -0.02969 0.23766 0.00799 0.24321 0.01736 0.23735 C 0.02327 0.23365 0.03403 0.22006 0.03403 0.22037 C 0.03559 0.21605 0.03733 0.21204 0.03906 0.20834 C 0.0415 0.20309 0.04427 0.19908 0.04636 0.19321 C 0.05104 0.18241 0.05816 0.15772 0.06077 0.14537 C 0.06285 0.13519 0.06406 0.12408 0.0658 0.11358 C 0.06615 0.10679 0.06702 0.1 0.06702 0.09321 C 0.0665 0.07809 0.06406 0.04136 0.06025 0.02408 C 0.05781 0.01358 0.0533 0.00741 0.04896 0.00155 C 0.04393 -0.00555 0.03559 -0.01605 0.02986 -0.02129 C 0.02847 -0.02253 0.02691 -0.02314 0.02535 -0.02407 C 0.01893 -0.02314 0.01198 -0.02407 0.00556 -0.02129 C 0.00191 -0.01944 0.004 -0.01296 0.00261 -0.00926 C 0.00104 -0.00524 0.00035 -0.00154 -2.22222E-6 -3.20988E-6 Z " pathEditMode="relative" rAng="0" ptsTypes="AAAAAAAAAAAAAAAAAAAAAAAAAAAAAAAAAAAAAAAAAAAAAAAAAAAAAAAAAAA">
                                      <p:cBhvr>
                                        <p:cTn id="68" dur="8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48" y="24815"/>
                                    </p:animMotion>
                                  </p:childTnLst>
                                </p:cTn>
                              </p:par>
                              <p:par>
                                <p:cTn id="6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99 -0.01512 L -0.00399 -0.01482 C -0.00555 -0.01759 -0.00746 -0.02006 -0.0092 -0.02284 C -0.01093 -0.02593 -0.01267 -0.02932 -0.0144 -0.03241 C -0.01822 -0.03858 -0.02343 -0.04661 -0.02795 -0.05093 C -0.03246 -0.05556 -0.03524 -0.05525 -0.03993 -0.05617 C -0.04791 -0.05494 -0.0592 -0.05864 -0.06545 -0.04568 C -0.06736 -0.04167 -0.0684 -0.03673 -0.06996 -0.03241 C -0.06961 -0.01728 -0.06944 -0.00216 -0.06909 0.01296 C -0.06892 0.03025 -0.06996 0.04784 -0.0684 0.06512 C -0.06684 0.08148 -0.06163 0.0966 -0.05954 0.11296 L -0.05642 0.13858 C -0.05729 0.14815 -0.05677 0.15833 -0.05868 0.16759 C -0.06111 0.17994 -0.06579 0.18117 -0.07065 0.18765 C -0.07274 0.19043 -0.07447 0.19383 -0.07673 0.19691 C -0.07899 0.20031 -0.08194 0.20309 -0.0842 0.20617 C -0.0868 0.20988 -0.08888 0.21481 -0.09166 0.21821 C -0.09409 0.2216 -0.09739 0.22346 -0.10034 0.22654 C -0.11232 0.23981 -0.10243 0.23241 -0.11354 0.23951 C -0.11736 0.2392 -0.12152 0.2392 -0.12552 0.23858 C -0.12847 0.23765 -0.13125 0.23395 -0.13437 0.23426 C -0.14149 0.23488 -0.14878 0.23858 -0.15607 0.24105 C -0.15798 0.24414 -0.15972 0.24691 -0.16128 0.25031 C -0.16302 0.25432 -0.17222 0.27747 -0.17552 0.28364 C -0.19045 0.3108 -0.17274 0.27932 -0.18854 0.31049 C -0.20121 0.33611 -0.18559 0.30154 -0.19861 0.33179 C -0.20121 0.34383 -0.20295 0.35247 -0.20416 0.36512 C -0.20468 0.37099 -0.20468 0.37747 -0.20486 0.38364 C -0.20243 0.40679 -0.20086 0.41481 -0.19947 0.4358 C -0.1993 0.44444 -0.1993 0.4537 -0.19843 0.46235 C -0.19756 0.46697 -0.19548 0.47037 -0.19409 0.47438 C -0.19201 0.48272 -0.18732 0.49074 -0.18281 0.49691 C -0.17934 0.50216 -0.17586 0.5071 -0.17222 0.51049 C -0.16006 0.52006 -0.15572 0.51975 -0.14392 0.52253 C -0.12777 0.51944 -0.11944 0.52006 -0.10468 0.51049 C -0.09618 0.50494 -0.08368 0.49784 -0.07743 0.48364 C -0.06684 0.45957 -0.06753 0.45586 -0.0618 0.42778 C -0.06024 0.38765 -0.05868 0.39259 -0.06388 0.34383 C -0.06458 0.33765 -0.06649 0.3321 -0.06753 0.32654 C -0.06996 0.31358 -0.07447 0.28765 -0.07447 0.28796 C -0.07291 0.2787 -0.07239 0.26944 -0.06996 0.2608 C -0.06822 0.25494 -0.06545 0.25031 -0.06319 0.24506 C -0.05954 0.23673 -0.05625 0.23025 -0.05138 0.225 C -0.05017 0.22407 -0.04913 0.22376 -0.04843 0.22346 C -0.04583 0.22315 -0.04357 0.22284 -0.04149 0.22222 C -0.03993 0.22253 0.00573 0.22809 0.01702 0.22222 C 0.02431 0.21852 0.03733 0.20494 0.03733 0.20525 C 0.03924 0.20093 0.04115 0.19691 0.04341 0.19321 C 0.04619 0.18796 0.04948 0.18395 0.05226 0.17809 C 0.05782 0.16728 0.0665 0.14259 0.06962 0.13025 C 0.07205 0.12006 0.07362 0.10895 0.0757 0.09846 C 0.07622 0.09167 0.07726 0.08488 0.07709 0.07809 C 0.07657 0.06296 0.07362 0.02623 0.06893 0.00895 C 0.06598 -0.00154 0.0606 -0.00772 0.05539 -0.01358 C 0.04931 -0.02068 0.03907 -0.03117 0.03212 -0.03642 C 0.03056 -0.03765 0.02865 -0.03827 0.02674 -0.0392 C 0.01893 -0.03827 0.0106 -0.0392 0.00278 -0.03642 C -0.00173 -0.03457 0.00087 -0.02809 -0.00086 -0.02438 C -0.00295 -0.02037 -0.00347 -0.01667 -0.00399 -0.01512 Z " pathEditMode="relative" rAng="0" ptsTypes="AAAAAAAAAAAAAAAAAAAAAAAAAAAAAAAAAAAAAAAAAAAAAAAAAAAAAAAAAAA">
                                      <p:cBhvr>
                                        <p:cTn id="70" dur="8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90" y="24815"/>
                                    </p:animMotion>
                                  </p:childTnLst>
                                </p:cTn>
                              </p:par>
                              <p:par>
                                <p:cTn id="7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82 0.00957 L 0.00382 0.00988 C 0.01077 0.00926 0.01789 0.00926 0.02483 0.00834 C 0.02778 0.00803 0.03073 0.00494 0.03386 0.00587 C 0.03837 0.00649 0.04289 0.01019 0.04723 0.01266 C 0.04931 0.01544 0.06355 0.0355 0.06841 0.04044 C 0.07049 0.0426 0.07275 0.04383 0.07518 0.04599 C 0.10539 0.03673 0.06962 0.0497 0.1066 0.02716 C 0.1106 0.0247 0.11511 0.02408 0.11928 0.02315 C 0.13612 0.01883 0.13612 0.01914 0.1507 0.0179 C 0.15695 0.0213 0.16372 0.02346 0.16945 0.0284 C 0.179 0.03611 0.1882 0.05741 0.19497 0.06852 C 0.1974 0.07192 0.19983 0.07531 0.20174 0.07932 C 0.20625 0.08704 0.20921 0.09445 0.2132 0.10309 C 0.21407 0.10834 0.21893 0.13303 0.2191 0.13766 C 0.21945 0.1463 0.21928 0.15494 0.21841 0.16328 C 0.21771 0.16883 0.2158 0.17377 0.21459 0.17932 C 0.21528 0.20031 0.21685 0.21513 0.21164 0.23673 C 0.20938 0.24568 0.19375 0.27994 0.18907 0.28735 C 0.18681 0.29074 0.18438 0.29383 0.1823 0.29784 C 0.17882 0.30432 0.17136 0.32223 0.1658 0.3284 C 0.1632 0.33149 0.16025 0.33272 0.15747 0.33519 C 0.14914 0.33241 0.11094 0.32747 0.09688 0.3071 C 0.09428 0.3034 0.09306 0.29784 0.0915 0.2926 C 0.08785 0.27932 0.08768 0.27531 0.08629 0.26173 C 0.08612 0.23766 0.08698 0.21358 0.0856 0.18982 C 0.08507 0.18025 0.08195 0.17223 0.08039 0.16328 C 0.07952 0.15895 0.07935 0.15432 0.07882 0.1497 C 0.07935 0.14044 0.07865 0.13087 0.08039 0.12192 C 0.08143 0.11574 0.08994 0.0997 0.09306 0.09507 C 0.09619 0.09044 0.09948 0.08581 0.10278 0.08179 C 0.10643 0.07747 0.11077 0.0747 0.11407 0.06976 C 0.11945 0.06173 0.11997 0.05865 0.12674 0.05494 C 0.13785 0.04939 0.14462 0.05062 0.15695 0.0497 C 0.16424 0.05062 0.17205 0.04908 0.17935 0.05247 C 0.23716 0.07963 0.18421 0.07192 0.22518 0.075 C 0.24601 0.05432 0.24983 0.04692 0.27379 0.03642 C 0.28021 0.03365 0.28681 0.03395 0.29341 0.03241 C 0.3007 0.03087 0.30782 0.02902 0.31511 0.02716 C 0.32935 0.0284 0.33195 0.02655 0.34653 0.04167 C 0.34948 0.04476 0.35122 0.05062 0.3533 0.05494 C 0.35608 0.06914 0.3599 0.08303 0.36164 0.09784 C 0.36198 0.10031 0.36355 0.15 0.36389 0.1605 C 0.35851 0.21266 0.35539 0.2071 0.36389 0.25494 C 0.3658 0.26544 0.36893 0.2747 0.37136 0.28457 C 0.37205 0.28766 0.37379 0.29383 0.37379 0.29414 C 0.37257 0.3 0.37275 0.30741 0.37049 0.31266 C 0.36528 0.32531 0.36007 0.32932 0.3533 0.33519 C 0.3481 0.33426 0.34289 0.33426 0.33768 0.33241 C 0.32153 0.32747 0.30608 0.31945 0.29115 0.3071 C 0.28612 0.30309 0.28143 0.29815 0.27674 0.2926 C 0.26945 0.28365 0.27431 0.28149 0.26476 0.27932 C 0.25955 0.27809 0.25435 0.27809 0.24914 0.27778 C 0.24532 0.28056 0.24132 0.28241 0.23785 0.28581 C 0.2356 0.28797 0.23386 0.29136 0.23195 0.29383 C 0.23004 0.2963 0.22778 0.29815 0.22587 0.30031 C 0.22014 0.30741 0.22049 0.30988 0.21372 0.31266 C 0.20539 0.31605 0.19879 0.31544 0.18976 0.31636 C 0.1849 0.31729 0.17987 0.31821 0.17483 0.31914 C 0.1724 0.31883 0.1698 0.31883 0.16737 0.3179 C 0.16476 0.31698 0.1625 0.31389 0.1599 0.31389 C 0.15435 0.31389 0.14879 0.31636 0.14341 0.3179 C 0.13872 0.32099 0.13455 0.3247 0.12987 0.32716 C 0.11285 0.33581 0.10869 0.33519 0.09237 0.33797 C 0.08091 0.33519 0.0691 0.33457 0.05782 0.32994 C 0.05573 0.32902 0.0533 0.32562 0.0533 0.32192 C 0.0533 0.30432 0.05556 0.28673 0.05782 0.27007 C 0.05903 0.26019 0.06129 0.25062 0.06372 0.24198 C 0.06528 0.23642 0.06806 0.2321 0.0698 0.22716 C 0.0724 0.22007 0.07518 0.21328 0.07726 0.20587 C 0.08143 0.1926 0.08195 0.18334 0.08403 0.16852 C 0.08438 0.1642 0.08507 0.15957 0.08473 0.15494 C 0.08455 0.14939 0.08386 0.14321 0.08247 0.13766 C 0.08073 0.13025 0.07483 0.12223 0.07205 0.11636 C 0.07049 0.11328 0.06928 0.10895 0.06754 0.10587 C 0.0658 0.10247 0.06355 0.0997 0.06164 0.09661 C 0.06007 0.09383 0.05869 0.09074 0.05695 0.08858 C 0.04948 0.0784 0.05174 0.08272 0.04584 0.07778 C 0.04289 0.07531 0.03976 0.07223 0.03681 0.06976 C 0.03282 0.06636 0.02882 0.06389 0.02483 0.0605 C 0.01806 0.05432 0.02101 0.05618 0.0165 0.05371 C 0.01459 0.05031 0.01025 0.04229 0.00834 0.04167 L 0.00226 0.04044 C 0.00053 0.04105 -0.00121 0.04105 -0.00295 0.04167 C -0.00694 0.04352 -0.01076 0.04692 -0.01423 0.05124 C -0.01649 0.05402 -0.01857 0.05741 -0.021 0.0605 C -0.02326 0.06328 -0.02552 0.06544 -0.02777 0.06852 C -0.04062 0.08642 -0.02881 0.07161 -0.03975 0.08982 C -0.04201 0.09383 -0.04496 0.09661 -0.04722 0.10031 C -0.0519 0.10865 -0.05607 0.1176 -0.06076 0.12562 C -0.06579 0.13457 -0.07187 0.14167 -0.07638 0.15124 C -0.0842 0.16698 -0.08524 0.18118 -0.08836 0.20031 C -0.08871 0.20772 -0.08993 0.21482 -0.08923 0.22192 C -0.08854 0.22963 -0.0868 0.23735 -0.08472 0.24445 C -0.08177 0.25494 -0.07847 0.26513 -0.0743 0.27377 C -0.07239 0.27747 -0.07118 0.2821 -0.06892 0.28457 C -0.06197 0.2929 -0.04184 0.30432 -0.03593 0.30865 C -0.03333 0.3105 -0.03125 0.3142 -0.02847 0.31544 C -0.02326 0.31698 -0.01805 0.31605 -0.01267 0.31636 C -0.01111 0.31574 0.01806 0.30371 0.02483 0.29661 C 0.02761 0.29352 0.02917 0.28828 0.03143 0.28457 C 0.03334 0.2821 0.0356 0.28056 0.0375 0.27778 C 0.03976 0.2747 0.0415 0.27068 0.04358 0.26729 C 0.04549 0.26389 0.04757 0.26081 0.04966 0.25772 C 0.05747 0.24599 0.05955 0.24692 0.06372 0.23395 C 0.06632 0.22655 0.06875 0.21883 0.07049 0.21111 C 0.07483 0.19383 0.08178 0.15772 0.08178 0.15803 C 0.08247 0.1392 0.08438 0.12037 0.08247 0.10186 C 0.08212 0.09723 0.08125 0.0929 0.08039 0.08858 C 0.07935 0.08395 0.07882 0.07932 0.07726 0.075 C 0.07622 0.07192 0.06806 0.0571 0.06598 0.05371 C 0.06389 0.05031 0.06181 0.04692 0.05938 0.04445 C 0.05747 0.0426 0.05035 0.04105 0.0481 0.04044 L 0.02622 0.03642 C 0.02101 0.02994 0.02761 0.03797 0.02101 0.02994 C 0.02032 0.02871 0.01945 0.02809 0.01875 0.02716 C 0.01476 0.02099 0.01685 0.02284 0.01355 0.01636 C 0.01285 0.01513 0.01216 0.01358 0.01129 0.01266 L 0.00973 0.00957 L 0.00382 0.00957 Z " pathEditMode="relative" rAng="0" ptsTypes="AAAAAAAAAAAAAAAAAAAAAAAAAAAAAAAAAAAAAAAAAAAAAAAAAAAAAAAAAAAAAAAAAAAAAAAAAAAAAAAAAAAAAAAAAAAAAAAAAAAAAAAAAAAAAAAAAAAAAAAA">
                                      <p:cBhvr>
                                        <p:cTn id="72" dur="12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819" y="16204"/>
                                    </p:animMotion>
                                  </p:childTnLst>
                                </p:cTn>
                              </p:par>
                              <p:par>
                                <p:cTn id="7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416 -0.01513 L -0.00416 -0.01482 C -0.00572 -0.0176 -0.00746 -0.02007 -0.0092 -0.02284 C -0.01093 -0.02593 -0.01267 -0.02933 -0.01458 -0.03241 C -0.01822 -0.03858 -0.02343 -0.04661 -0.02795 -0.05093 C -0.03246 -0.05556 -0.03524 -0.05525 -0.03993 -0.05618 C -0.04809 -0.05494 -0.0592 -0.05865 -0.06545 -0.04568 C -0.06718 -0.04167 -0.0684 -0.03673 -0.06996 -0.03241 C -0.06944 -0.01729 -0.06927 -0.00217 -0.06909 0.01296 C -0.06875 0.03024 -0.06996 0.04783 -0.0684 0.06512 C -0.06684 0.08148 -0.06128 0.0966 -0.05972 0.11296 L -0.05642 0.13858 C -0.05729 0.14814 -0.05694 0.15833 -0.05868 0.16759 C -0.06128 0.18024 -0.06562 0.18117 -0.07066 0.18765 C -0.07274 0.19043 -0.0743 0.19413 -0.07656 0.19691 C -0.07881 0.2003 -0.08177 0.20308 -0.08402 0.20617 C -0.0868 0.20987 -0.08888 0.21481 -0.09149 0.21821 C -0.09409 0.2216 -0.09722 0.22345 -0.09982 0.22654 C -0.11232 0.23981 -0.10225 0.2324 -0.11336 0.2395 C -0.11736 0.23919 -0.12135 0.2395 -0.12534 0.23858 C -0.12847 0.23765 -0.13125 0.23395 -0.13437 0.23425 C -0.14166 0.23487 -0.14878 0.23858 -0.15607 0.24104 C -0.15798 0.24413 -0.15989 0.24691 -0.16128 0.2503 C -0.16319 0.25432 -0.17152 0.27746 -0.17482 0.28364 C -0.19027 0.3108 -0.17274 0.27932 -0.18836 0.31049 C -0.20138 0.33611 -0.18559 0.30154 -0.19878 0.33179 C -0.20121 0.34382 -0.20312 0.35246 -0.20416 0.36512 C -0.20468 0.37098 -0.20468 0.37746 -0.20486 0.38364 C -0.20243 0.40679 -0.20104 0.41481 -0.19965 0.4358 C -0.19913 0.44444 -0.1993 0.4537 -0.19826 0.46234 C -0.19756 0.46697 -0.19566 0.47037 -0.19444 0.47438 C -0.19149 0.48271 -0.1875 0.49074 -0.18316 0.49691 C -0.17951 0.50216 -0.17586 0.50709 -0.17187 0.51049 C -0.16024 0.52006 -0.1559 0.51975 -0.14409 0.52253 C -0.1276 0.51944 -0.11961 0.52006 -0.10451 0.51049 C -0.09618 0.50524 -0.08368 0.49783 -0.07725 0.48364 C -0.06684 0.45987 -0.06753 0.45586 -0.06145 0.42777 C -0.05989 0.38765 -0.05868 0.39259 -0.06388 0.34382 C -0.06441 0.33765 -0.06631 0.33209 -0.06753 0.32654 C -0.06996 0.31358 -0.0743 0.28765 -0.0743 0.28796 C -0.07291 0.2787 -0.07222 0.26944 -0.06996 0.2608 C -0.06805 0.25493 -0.06545 0.2503 -0.06302 0.24506 C -0.05972 0.23672 -0.05625 0.23024 -0.05138 0.225 C -0.05017 0.22407 -0.04913 0.22376 -0.04843 0.22345 C -0.04583 0.22314 -0.04375 0.22283 -0.04149 0.22222 C -0.03993 0.22253 0.00573 0.22808 0.01702 0.22222 C 0.02431 0.21851 0.03733 0.20524 0.03733 0.20555 C 0.03924 0.20092 0.04115 0.19691 0.04341 0.19321 C 0.04619 0.18796 0.04948 0.18395 0.05226 0.17808 C 0.05782 0.16728 0.0665 0.14259 0.06962 0.13024 C 0.07205 0.12006 0.07344 0.10895 0.0757 0.09845 C 0.07622 0.09166 0.07726 0.08487 0.07709 0.07808 C 0.07639 0.06296 0.07344 0.02623 0.06893 0.00895 C 0.06598 -0.00155 0.0606 -0.00772 0.05539 -0.01358 C 0.04914 -0.02068 0.03907 -0.03087 0.03212 -0.03642 C 0.03039 -0.03766 0.02865 -0.03828 0.02657 -0.0392 C 0.01893 -0.03828 0.01042 -0.0392 0.00278 -0.03642 C -0.00173 -0.03457 0.00087 -0.02809 -0.00086 -0.02439 C -0.00295 -0.02038 -0.00347 -0.01667 -0.00416 -0.01513 Z " pathEditMode="relative" rAng="0" ptsTypes="AAAAAAAAAAAAAAAAAAAAAAAAAAAAAAAAAAAAAAAAAAAAAAAAAAAAAAAAAAA">
                                      <p:cBhvr>
                                        <p:cTn id="74" dur="8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72" y="24815"/>
                                    </p:animMotion>
                                  </p:childTnLst>
                                </p:cTn>
                              </p:par>
                              <p:par>
                                <p:cTn id="7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99 -0.01513 L -0.00399 -0.01482 C -0.00556 -0.0176 -0.00747 -0.02007 -0.0092 -0.02284 C -0.01094 -0.02593 -0.01267 -0.02933 -0.01441 -0.03241 C -0.01823 -0.03858 -0.02344 -0.04661 -0.02795 -0.05093 C -0.03247 -0.05556 -0.03524 -0.05525 -0.03993 -0.05618 C -0.04792 -0.05494 -0.0592 -0.05865 -0.06545 -0.04568 C -0.06736 -0.04167 -0.0684 -0.03673 -0.06997 -0.03241 C -0.06962 -0.01729 -0.06945 -0.00217 -0.0691 0.01296 C -0.06892 0.03024 -0.07014 0.04783 -0.0684 0.06512 C -0.06684 0.08148 -0.06129 0.0966 -0.05955 0.11296 L -0.05642 0.13858 C -0.05729 0.14814 -0.05677 0.15833 -0.05868 0.16759 C -0.06111 0.17993 -0.06563 0.18117 -0.07066 0.18765 C -0.07274 0.19043 -0.07448 0.19382 -0.07674 0.19691 C -0.07899 0.2003 -0.08177 0.20308 -0.0842 0.20617 C -0.08681 0.20987 -0.08889 0.21481 -0.09167 0.21821 C -0.0941 0.2216 -0.09722 0.22345 -0.1 0.22654 C -0.11233 0.23981 -0.10243 0.2324 -0.11337 0.2395 C -0.11736 0.23919 -0.12135 0.23919 -0.12552 0.23858 C -0.12847 0.23765 -0.13125 0.23395 -0.13438 0.23425 C -0.14167 0.23487 -0.14879 0.23858 -0.15608 0.24104 C -0.15799 0.24413 -0.1599 0.24691 -0.16129 0.2503 C -0.1632 0.25432 -0.17153 0.27746 -0.17483 0.28364 C -0.19028 0.3108 -0.17274 0.27932 -0.18837 0.31049 C -0.20139 0.33611 -0.18559 0.30154 -0.19879 0.33179 C -0.20122 0.34382 -0.20313 0.35246 -0.20417 0.36512 C -0.20469 0.37098 -0.20469 0.37746 -0.20486 0.38364 C -0.20243 0.40679 -0.20104 0.41481 -0.19965 0.4358 C -0.19931 0.44444 -0.19931 0.4537 -0.19826 0.46234 C -0.19757 0.46697 -0.19566 0.47037 -0.19445 0.47438 C -0.19149 0.48271 -0.1875 0.49074 -0.18316 0.49691 C -0.17951 0.50216 -0.17587 0.50709 -0.17188 0.51049 C -0.16024 0.52006 -0.1559 0.51975 -0.1441 0.52253 C -0.12778 0.51944 -0.11945 0.52006 -0.10451 0.51049 C -0.09618 0.50493 -0.08368 0.49783 -0.07743 0.48364 C -0.06684 0.45956 -0.06754 0.45586 -0.06181 0.42777 C -0.05972 0.38765 -0.05868 0.39259 -0.06389 0.34382 C -0.06458 0.33765 -0.06649 0.33209 -0.06754 0.32654 C -0.07014 0.31358 -0.07448 0.28765 -0.07448 0.28796 C -0.07292 0.2787 -0.07222 0.26944 -0.06997 0.2608 C -0.06823 0.25493 -0.06545 0.2503 -0.0632 0.24506 C -0.05955 0.23672 -0.05625 0.23024 -0.05139 0.225 C -0.05017 0.22407 -0.04913 0.22376 -0.04844 0.22345 C -0.04583 0.22314 -0.04358 0.22283 -0.04149 0.22222 C -0.03993 0.22253 0.00573 0.22808 0.01701 0.22222 C 0.0243 0.21851 0.03733 0.20493 0.03733 0.20524 C 0.03924 0.20092 0.04132 0.19691 0.0434 0.19321 C 0.04618 0.18796 0.04948 0.18395 0.05226 0.17808 C 0.05781 0.16728 0.06649 0.14259 0.06962 0.13024 C 0.07205 0.12006 0.07361 0.10895 0.07569 0.09845 C 0.07621 0.09166 0.07726 0.08487 0.07708 0.07808 C 0.07656 0.06296 0.07361 0.02623 0.06892 0.00895 C 0.06597 -0.00155 0.06059 -0.00772 0.05538 -0.01358 C 0.0493 -0.02068 0.03906 -0.03118 0.03212 -0.03642 C 0.03055 -0.03766 0.02865 -0.03828 0.02674 -0.0392 C 0.01892 -0.03828 0.01059 -0.0392 0.00278 -0.03642 C -0.00174 -0.03457 0.00087 -0.02809 -0.00087 -0.02439 C -0.00278 -0.02038 -0.00347 -0.01667 -0.00399 -0.01513 Z " pathEditMode="relative" rAng="0" ptsTypes="AAAAAAAAAAAAAAAAAAAAAAAAAAAAAAAAAAAAAAAAAAAAAAAAAAAAAAAAAAA">
                                      <p:cBhvr>
                                        <p:cTn id="76" dur="8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90" y="24815"/>
                                    </p:animMotion>
                                  </p:childTnLst>
                                </p:cTn>
                              </p:par>
                              <p:par>
                                <p:cTn id="7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68 -0.01265 L 0.00468 -0.01234 C -0.00209 -0.01636 -0.00869 -0.02099 -0.01546 -0.02376 C -0.02344 -0.02747 -0.03525 -0.02747 -0.04254 -0.03024 L -0.06563 -0.03457 C -0.07171 -0.03395 -0.07726 -0.03364 -0.08351 -0.0321 C -0.0849 -0.03179 -0.08629 -0.03117 -0.08733 -0.03024 C -0.08889 -0.02716 -0.09011 -0.02407 -0.09132 -0.02129 C -0.09323 -0.01574 -0.0948 -0.01018 -0.09653 -0.00463 C -0.09549 0.00124 -0.09549 0.00988 -0.09358 0.01605 C -0.09028 0.02531 -0.08525 0.03241 -0.08125 0.04074 C -0.07917 0.04506 -0.07639 0.04815 -0.075 0.05309 L -0.07188 0.06389 C -0.0698 0.09414 -0.06945 0.08827 -0.07188 0.12593 C -0.07362 0.15185 -0.07466 0.17778 -0.07813 0.20309 C -0.07882 0.20834 -0.08195 0.2108 -0.08421 0.21543 C -0.0908 0.22531 -0.10087 0.23179 -0.10903 0.23457 C -0.11407 0.23642 -0.11945 0.2355 -0.12448 0.2358 C -0.13108 0.23488 -0.1375 0.2358 -0.14393 0.23179 C -0.14671 0.23179 -0.14879 0.22716 -0.15157 0.225 C -0.15747 0.22006 -0.16355 0.21605 -0.16945 0.2108 C -0.1783 0.2034 -0.18369 0.19537 -0.19098 0.18241 C -0.19358 0.17778 -0.19619 0.17346 -0.19862 0.16883 C -0.20087 0.1642 -0.2033 0.15834 -0.20487 0.15494 C -0.2158 0.12037 -0.21494 0.11945 -0.22032 0.08488 C -0.2191 0.06389 -0.21875 0.04167 -0.2165 0.02006 C -0.21615 0.01605 -0.21424 0.01173 -0.21268 0.00926 C -0.20678 -0.00278 -0.20573 -0.00092 -0.19862 -0.00926 C -0.19636 -0.01142 -0.19445 -0.01512 -0.19185 -0.01697 C -0.17292 -0.03086 -0.17466 -0.0287 -0.15921 -0.03086 C -0.15417 -0.0321 -0.14896 -0.03395 -0.14393 -0.03457 C -0.13716 -0.03611 -0.13039 -0.03673 -0.12362 -0.03734 C -0.12136 -0.03796 -0.1191 -0.03858 -0.11685 -0.03889 L -0.08976 -0.03611 C -0.08195 -0.03549 -0.07414 -0.03364 -0.0665 -0.03333 L -0.03247 -0.03457 C -0.00121 -0.04136 0.00329 -0.04105 0.03403 -0.05154 C 0.07483 -0.06543 0.04775 -0.06142 0.08299 -0.06389 C 0.08924 -0.05494 0.09393 -0.05339 0.09358 -0.03333 C 0.09306 -0.00401 0.0915 0.02593 0.08733 0.0534 C 0.0856 0.0676 0.07969 0.07747 0.07587 0.08889 C 0.06563 0.11636 0.07171 0.09753 0.06424 0.12593 C 0.06389 0.12994 0.06337 0.13426 0.06337 0.13735 C 0.06355 0.14229 0.06424 0.14568 0.06494 0.14784 C 0.06962 0.16883 0.07136 0.19506 0.07969 0.2108 C 0.08646 0.22685 0.08629 0.22994 0.09445 0.23735 C 0.09532 0.2392 0.09827 0.24105 0.10053 0.24136 C 0.11372 0.24321 0.14428 0.24383 0.14428 0.24414 C 0.15695 0.24692 0.16268 0.24908 0.17796 0.24568 C 0.19254 0.24229 0.19341 0.2392 0.20573 0.23056 C 0.21181 0.21883 0.22066 0.20957 0.22414 0.19599 C 0.23438 0.16729 0.23369 0.14414 0.23507 0.11358 C 0.23021 0.00772 0.23629 0.12006 0.229 0.02994 C 0.22657 0.00309 0.22414 -0.03302 0.22414 -0.0608 C 0.22414 -0.09784 0.22414 -0.13518 0.22657 -0.17222 C 0.22691 -0.18549 0.22691 -0.19815 0.22813 -0.2108 C 0.22952 -0.22469 0.23629 -0.25987 0.24046 -0.27284 C 0.2481 -0.29537 0.25244 -0.29784 0.26077 -0.31543 C 0.2658 -0.3216 0.27014 -0.33364 0.27362 -0.33734 C 0.27796 -0.3392 0.27952 -0.33827 0.28369 -0.33858 C 0.28629 -0.3392 0.2915 -0.3395 0.29619 -0.33981 L 0.31632 -0.33858 C 0.32327 -0.33642 0.34046 -0.32778 0.34671 -0.31666 C 0.3507 -0.3108 0.35278 -0.3037 0.35643 -0.29722 C 0.35886 -0.28302 0.36094 -0.26821 0.36337 -0.25308 C 0.36511 -0.23426 0.36441 -0.21512 0.36511 -0.19568 C 0.36632 -0.17994 0.36945 -0.1645 0.37119 -0.14876 C 0.37119 -0.13673 0.37275 -0.12407 0.37153 -0.11173 C 0.37119 -0.10123 0.3691 -0.0892 0.3658 -0.0787 C 0.36476 -0.07129 0.36077 -0.0645 0.35886 -0.05833 C 0.35278 -0.04691 0.33751 -0.03889 0.3316 -0.03611 C 0.32066 -0.03117 0.30903 -0.02808 0.2974 -0.02376 L 0.25452 -0.02654 L 0.21494 -0.02808 C 0.12935 -0.04074 0.25556 -0.03302 0.15626 -0.04321 C 0.1382 -0.04475 0.12171 -0.04382 0.10452 -0.04444 C 0.09532 -0.04506 0.08889 -0.04599 0.08108 -0.04599 C 0.07518 -0.04568 0.06945 -0.04382 0.06337 -0.04321 C 0.05678 -0.04228 0.05001 -0.04228 0.04341 -0.04197 C 0.03872 -0.04136 0.03403 -0.04105 0.02952 -0.04074 C 0.02744 -0.0392 0.02518 -0.0392 0.02327 -0.03734 C 0.00487 -0.02222 0.01754 -0.02716 0.00695 -0.02376 C 0.00105 -0.02438 -0.00487 -0.02561 -0.01077 -0.02531 C -0.0165 -0.02469 -0.01216 -0.02006 -0.01077 -0.02006 C 0.00643 -0.01512 0.0019 -0.01389 0.00468 -0.01265 Z " pathEditMode="relative" rAng="0" ptsTypes="AAAAAAAAAAAAAAAAAAAAAAAAAAAAAAAAAAAAAAAAAAAAAAAAAAAAAAAAAAAAAAAAAAAAAAAAAAAAAAAAAAAAA">
                                      <p:cBhvr>
                                        <p:cTn id="78" dur="14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101" y="-3364"/>
                                    </p:animMotion>
                                  </p:childTnLst>
                                </p:cTn>
                              </p:par>
                              <p:par>
                                <p:cTn id="7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5 0.00463 L -0.00365 0.00494 C -0.00521 0.01327 -0.00608 0.02253 -0.00816 0.03117 C -0.00921 0.03549 -0.01771 0.04846 -0.01875 0.04969 C -0.02188 0.05278 -0.02917 0.05494 -0.02917 0.05525 C -0.03073 0.05494 -0.03247 0.05525 -0.03369 0.05401 C -0.03907 0.04722 -0.04879 0.03117 -0.04879 0.03148 C -0.04983 0.02624 -0.05122 0.02191 -0.05174 0.01636 C -0.05452 -0.0108 -0.04931 -0.00309 -0.05556 -0.03395 C -0.05643 -0.0392 -0.06511 -0.05432 -0.0665 -0.05802 C -0.06945 -0.06574 -0.07414 -0.0821 -0.07414 -0.08179 C -0.07483 -0.09074 -0.07709 -0.11296 -0.07622 -0.12099 C -0.07535 -0.13055 -0.07292 -0.13951 -0.07101 -0.14876 C -0.07014 -0.15309 -0.06945 -0.1571 -0.06806 -0.1608 C -0.06667 -0.16451 -0.05643 -0.18148 -0.05382 -0.18488 C -0.05348 -0.18549 -0.03924 -0.20185 -0.03681 -0.20617 C -0.03542 -0.20833 -0.03473 -0.21173 -0.03369 -0.2142 C -0.03178 -0.21883 -0.02987 -0.22315 -0.02778 -0.22747 C -0.0257 -0.23117 -0.02379 -0.23488 -0.02171 -0.23827 C -0.0158 -0.24784 -0.01129 -0.25309 -0.00452 -0.2608 C -0.00226 -0.26327 4.72222E-6 -0.26543 0.00243 -0.26728 C 0.01458 -0.26512 0.01996 -0.26543 0.03229 -0.24352 C 0.03402 -0.24043 0.03541 -0.23642 0.0375 -0.23395 C 0.04045 -0.23117 0.04392 -0.23025 0.04722 -0.2287 C 0.06111 -0.22191 0.05798 -0.22376 0.07274 -0.22099 C 0.07569 -0.22315 0.08246 -0.22809 0.08559 -0.23148 C 0.08732 -0.23333 0.08871 -0.23673 0.09079 -0.23827 C 0.09982 -0.24475 0.10277 -0.24506 0.11024 -0.24753 C 0.11302 -0.24938 0.11562 -0.25185 0.11857 -0.25278 C 0.12326 -0.25432 0.13958 -0.25617 0.14548 -0.25679 C 0.15225 -0.25463 0.1592 -0.25278 0.16579 -0.25031 C 0.1684 -0.24907 0.17083 -0.24753 0.17326 -0.24599 C 0.17482 -0.24537 0.17621 -0.24414 0.17777 -0.24352 C 0.18072 -0.24259 0.18368 -0.24259 0.1868 -0.24228 C 0.19895 -0.23765 0.20555 -0.23889 0.21441 -0.22469 C 0.21597 -0.22253 0.21649 -0.21852 0.21753 -0.21543 C 0.21805 -0.20864 0.21892 -0.19784 0.21892 -0.19136 C 0.21892 -0.18395 0.21857 -0.17654 0.21822 -0.16883 C 0.21875 -0.16235 0.21857 -0.15617 0.21979 -0.15031 C 0.22135 -0.14136 0.22916 -0.11636 0.23177 -0.10772 C 0.23194 -0.10401 0.23298 -0.10031 0.23246 -0.09691 C 0.23142 -0.08796 0.22951 -0.07963 0.22725 -0.0716 C 0.22135 -0.04938 0.21979 -0.04691 0.21302 -0.03148 C 0.2125 -0.0287 0.2118 -0.02623 0.21145 -0.02346 C 0.20729 0.00864 0.20989 0.01975 0.19809 0.04198 C 0.196 0.04568 0.1934 0.04846 0.19045 0.04969 C 0.18628 0.05185 0.18142 0.05062 0.17691 0.05124 C 0.16927 0.04753 0.16128 0.04475 0.15381 0.04012 C 0.14809 0.03704 0.14288 0.0321 0.13732 0.0284 C 0.13524 0.02716 0.12638 0.02253 0.12378 0.02191 C 0.1217 0.0213 0.11979 0.02099 0.1177 0.02068 C 0.11545 0.02161 0.11302 0.0213 0.11111 0.02315 C 0.10781 0.02624 0.10347 0.03303 0.10121 0.0392 C 0.09687 0.05185 0.09895 0.05401 0.09149 0.06728 C 0.08819 0.07315 0.07569 0.09352 0.07204 0.10463 C 0.07066 0.10864 0.06996 0.11327 0.06892 0.11759 C 0.06927 0.12624 0.06892 0.13488 0.06979 0.14321 C 0.07013 0.14722 0.07187 0.15031 0.07274 0.15401 C 0.07378 0.15772 0.07482 0.16173 0.07569 0.16605 C 0.0776 0.1929 0.07986 0.19475 0.07569 0.21636 C 0.07517 0.22037 0.0743 0.22407 0.07274 0.22716 C 0.07083 0.23148 0.06822 0.23426 0.06597 0.23796 C 0.06423 0.24105 0.06232 0.24383 0.06076 0.24722 C 0.0592 0.25093 0.05798 0.25556 0.05625 0.25926 C 0.05381 0.26451 0.05069 0.26883 0.04809 0.27377 C 0.04531 0.27901 0.04149 0.28796 0.03819 0.29259 C 0.03628 0.29568 0.03402 0.29846 0.03142 0.30031 C 0.02829 0.3037 0.02465 0.3037 0.02118 0.30463 L -0.03369 0.32994 C -0.03629 0.33086 -0.03855 0.33426 -0.04115 0.33364 C -0.04862 0.33272 -0.05573 0.3284 -0.06268 0.32593 C -0.07431 0.30525 -0.06528 0.32315 -0.07553 0.29784 C -0.07813 0.29167 -0.08351 0.28179 -0.08525 0.27377 C -0.08733 0.26482 -0.08872 0.25525 -0.09063 0.24568 C -0.09028 0.23796 -0.09046 0.22994 -0.08976 0.22191 C -0.08733 0.1929 -0.08351 0.16883 -0.07709 0.14198 C -0.07483 0.13241 -0.07171 0.12377 -0.06875 0.11512 C -0.06025 0.08951 -0.06563 0.10309 -0.05764 0.08982 C -0.05539 0.08611 -0.05348 0.08117 -0.05087 0.07778 C -0.04827 0.07438 -0.04098 0.07222 -0.0382 0.07099 C -0.03091 0.06327 -0.03108 0.06512 -0.02396 0.04969 L -0.01632 0.03364 C -0.01615 0.03272 -0.01598 0.03086 -0.0158 0.02994 C -0.01528 0.0284 -0.01459 0.02716 -0.01424 0.02593 C -0.01372 0.02407 -0.01407 0.02191 -0.01337 0.02068 C -0.01268 0.01883 -0.01146 0.01883 -0.01042 0.0179 C -0.00539 0.01358 -0.00695 0.01389 -0.00452 0.01389 L -0.00365 0.00463 Z " pathEditMode="relative" rAng="0" ptsTypes="AAAAAAAAAAAAAAAAAAAAAAAAAAAAAAAAAAAAAAAAAAAAAAAAAAAAAAAAAAAAAAAAAAAAAAAAAAAAAAAAAAAAAAAA">
                                      <p:cBhvr>
                                        <p:cTn id="80" dur="8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48" y="2840"/>
                                    </p:animMotion>
                                  </p:childTnLst>
                                </p:cTn>
                              </p:par>
                              <p:par>
                                <p:cTn id="8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2865 -0.01635 L 0.02865 -0.01605 C 0.03333 -0.01697 0.03802 -0.01759 0.04288 -0.01759 C 0.0474 -0.01759 0.05122 -0.01574 0.05556 -0.01358 C 0.05729 -0.01296 0.05903 -0.01203 0.06076 -0.01111 C 0.06198 -0.00956 0.07188 0.00309 0.07431 0.00772 C 0.07535 0.00957 0.07656 0.01173 0.07726 0.0142 C 0.07951 0.0213 0.08333 0.0355 0.08333 0.03581 C 0.08299 0.0392 0.08316 0.0429 0.08247 0.0463 C 0.08056 0.05741 0.07882 0.0571 0.07517 0.06605 C 0.07292 0.0713 0.07257 0.07408 0.07135 0.07963 C 0.06962 0.09753 0.07083 0.08272 0.06979 0.11544 C 0.06962 0.12223 0.06944 0.12902 0.06892 0.1355 C 0.06875 0.14105 0.06806 0.15 0.06754 0.15556 C 0.06736 0.15895 0.06701 0.16266 0.06684 0.16605 C 0.06736 0.17377 0.06701 0.18179 0.0684 0.18889 C 0.0691 0.19383 0.07101 0.19815 0.07274 0.20216 C 0.07413 0.20525 0.08142 0.21976 0.08333 0.22223 C 0.08542 0.225 0.08767 0.22655 0.0901 0.22902 L 0.12309 0.22346 C 0.17604 0.21667 0.125 0.22346 0.15451 0.21976 C 0.16111 0.22037 0.16806 0.21821 0.17413 0.22223 C 0.17882 0.22531 0.18299 0.2321 0.18611 0.23951 C 0.18906 0.24692 0.1934 0.25247 0.19497 0.26081 C 0.19965 0.28272 0.19462 0.26111 0.20017 0.28087 C 0.20139 0.28457 0.20226 0.2892 0.2033 0.2929 C 0.20434 0.29661 0.20608 0.29969 0.20694 0.3034 C 0.20799 0.30679 0.20851 0.3105 0.2092 0.3142 C 0.21007 0.3179 0.21129 0.3213 0.21233 0.325 C 0.2125 0.32902 0.21267 0.33272 0.21302 0.33673 C 0.21319 0.34044 0.21372 0.34383 0.21372 0.34753 C 0.21372 0.38797 0.21389 0.38365 0.21233 0.40865 C 0.2125 0.41204 0.21233 0.41513 0.21302 0.41821 C 0.21424 0.42253 0.21632 0.42624 0.2184 0.42994 C 0.22101 0.4355 0.22569 0.4429 0.22882 0.44753 C 0.23177 0.45155 0.23767 0.45957 0.23767 0.45988 C 0.23837 0.46358 0.24115 0.47902 0.2408 0.4821 C 0.23993 0.48982 0.23819 0.49753 0.23559 0.5034 C 0.23299 0.50926 0.21823 0.53365 0.21233 0.53951 C 0.2092 0.5426 0.20608 0.54476 0.2026 0.54599 C 0.19514 0.54877 0.1875 0.54969 0.18004 0.55155 C 0.15069 0.54105 0.16997 0.54846 0.12222 0.52624 C 0.11754 0.52377 0.11267 0.52223 0.10799 0.51945 C 0.0941 0.51173 0.10017 0.51358 0.0901 0.51142 C 0.08733 0.51019 0.08333 0.51173 0.08177 0.50741 C 0.07622 0.49229 0.06979 0.45679 0.06979 0.4571 C 0.06927 0.44784 0.06823 0.4392 0.0684 0.42994 C 0.06858 0.40865 0.07083 0.40834 0.07361 0.39013 C 0.07448 0.38395 0.07517 0.37778 0.07569 0.37161 C 0.07431 0.30216 0.07726 0.36389 0.07205 0.31821 C 0.06962 0.29661 0.07431 0.30772 0.06684 0.28365 C 0.0658 0.27994 0.06389 0.27716 0.06233 0.27439 C 0.05521 0.2605 0.06024 0.2713 0.05104 0.25679 C 0.04896 0.2534 0.04705 0.24969 0.04497 0.2463 C 0.04444 0.2429 0.04167 0.23241 0.04201 0.22747 C 0.04288 0.21729 0.04531 0.21266 0.04879 0.20494 C 0.0566 0.18766 0.05851 0.18395 0.06528 0.17007 L 0.07569 0.14877 C 0.07726 0.14568 0.08038 0.13951 0.08038 0.13982 C 0.08142 0.13148 0.08351 0.11636 0.08333 0.10895 C 0.08316 0.09414 0.08212 0.07963 0.08108 0.06513 C 0.08073 0.05957 0.07778 0.04723 0.07656 0.04352 C 0.07535 0.04013 0.07361 0.03766 0.07205 0.03426 C 0.07031 0.03025 0.06875 0.02624 0.06684 0.02223 C 0.0658 0.01976 0.05868 0.00741 0.05642 0.00494 C 0.05434 0.00309 0.05226 0.00186 0.05035 0.00093 C 0.04931 0.00031 0.03976 -0.00154 0.03906 -0.00154 C 0.03663 -0.00247 0.03177 -0.00555 0.03004 -0.0071 C 0.0283 -0.00864 0.02882 -0.01481 0.02865 -0.01635 Z " pathEditMode="relative" rAng="0" ptsTypes="AAAAAAAAAAAAAAAAAAAAAAAAAAAAAAAAAAAAAAAAAAAAAAAAAAAAAAAAAAAAAAAAAAAAA">
                                      <p:cBhvr>
                                        <p:cTn id="82" dur="8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608" y="28333"/>
                                    </p:animMotion>
                                  </p:childTnLst>
                                </p:cTn>
                              </p:par>
                              <p:par>
                                <p:cTn id="8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2865 -0.01636 L 0.02865 -0.01605 C 0.03333 -0.01698 0.03802 -0.01759 0.04288 -0.01759 C 0.0474 -0.01759 0.05122 -0.01574 0.05556 -0.01358 C 0.05729 -0.01296 0.0592 -0.01204 0.06077 -0.01111 C 0.06198 -0.00957 0.07188 0.00308 0.07431 0.00771 C 0.07535 0.00957 0.07656 0.01173 0.07743 0.0142 C 0.07952 0.02129 0.08333 0.0358 0.08333 0.03611 C 0.08316 0.0392 0.08316 0.0429 0.08247 0.04629 C 0.08056 0.05741 0.07899 0.0571 0.07518 0.06605 C 0.07292 0.07129 0.07257 0.07407 0.07136 0.07963 C 0.06962 0.09753 0.07083 0.08271 0.06979 0.11543 C 0.06962 0.12222 0.06945 0.12901 0.06893 0.1358 C 0.06875 0.14105 0.06806 0.15 0.06754 0.15555 C 0.06736 0.15895 0.06702 0.16265 0.06684 0.16605 C 0.06736 0.17376 0.06702 0.18179 0.0684 0.18889 C 0.0691 0.19383 0.07118 0.19815 0.07274 0.20216 C 0.07413 0.20525 0.08143 0.21975 0.08333 0.22222 C 0.08542 0.225 0.08768 0.22654 0.09011 0.22901 L 0.12309 0.22346 C 0.17604 0.21667 0.125 0.22346 0.15452 0.21975 C 0.16111 0.22037 0.16806 0.21821 0.17413 0.22222 C 0.17899 0.22531 0.18299 0.2321 0.18611 0.2395 C 0.18906 0.24691 0.1934 0.25247 0.19497 0.2608 C 0.19965 0.28271 0.19462 0.26111 0.20018 0.28086 C 0.20139 0.28457 0.20226 0.2892 0.2033 0.2929 C 0.20452 0.2966 0.20608 0.29969 0.20695 0.30339 C 0.20799 0.30679 0.20851 0.3108 0.2092 0.3142 C 0.21024 0.3179 0.21129 0.32129 0.21233 0.325 C 0.2125 0.32901 0.21268 0.33271 0.21302 0.33673 C 0.2132 0.34043 0.21372 0.34383 0.21372 0.34753 C 0.21372 0.38796 0.21389 0.38395 0.21233 0.40895 C 0.2125 0.41204 0.21233 0.41543 0.21302 0.41821 C 0.21441 0.42253 0.21649 0.42654 0.2184 0.42994 C 0.22101 0.4358 0.2257 0.44321 0.22882 0.44753 C 0.23177 0.45154 0.23768 0.45957 0.23768 0.45987 C 0.23837 0.46358 0.24115 0.47932 0.2408 0.4821 C 0.23993 0.48981 0.2382 0.49753 0.23559 0.50339 C 0.23316 0.50926 0.21823 0.53364 0.21233 0.5395 C 0.2092 0.54259 0.20608 0.54506 0.20261 0.54599 C 0.19514 0.54876 0.1875 0.54969 0.18004 0.55154 C 0.1507 0.54105 0.16997 0.54846 0.12222 0.52623 C 0.11754 0.52376 0.11268 0.52222 0.10816 0.51944 C 0.0941 0.51173 0.10018 0.51358 0.09011 0.51142 C 0.08733 0.51018 0.08333 0.51173 0.08177 0.50741 C 0.07622 0.49228 0.06979 0.45679 0.06979 0.4571 C 0.06927 0.44784 0.06823 0.4392 0.0684 0.42994 C 0.06858 0.40895 0.07083 0.40833 0.07361 0.39043 C 0.07448 0.38395 0.07518 0.37778 0.0757 0.3716 C 0.07431 0.30216 0.07726 0.36389 0.07222 0.31821 C 0.06962 0.2966 0.07431 0.30771 0.06684 0.28364 C 0.0658 0.27994 0.06389 0.27716 0.06233 0.27438 C 0.05521 0.2608 0.06024 0.27129 0.05104 0.25679 C 0.04896 0.25339 0.04722 0.24969 0.04497 0.24629 C 0.04445 0.2429 0.04167 0.23241 0.04202 0.22747 C 0.04288 0.21728 0.04531 0.21265 0.04879 0.20494 C 0.0566 0.18765 0.05868 0.18395 0.06545 0.17006 L 0.0757 0.14876 C 0.07743 0.14568 0.08038 0.1395 0.08038 0.13981 C 0.08143 0.13148 0.08351 0.11636 0.08333 0.10895 C 0.08316 0.09413 0.08212 0.07963 0.08108 0.06512 C 0.08073 0.05957 0.07795 0.04722 0.07656 0.04352 C 0.07535 0.04012 0.07361 0.03765 0.07222 0.03426 C 0.07031 0.03025 0.06875 0.02623 0.06684 0.02222 C 0.0658 0.02006 0.05868 0.00741 0.05643 0.00494 C 0.05452 0.00308 0.05243 0.00185 0.05035 0.00092 C 0.04931 0.00031 0.03993 -0.00154 0.03906 -0.00154 C 0.03663 -0.00247 0.03177 -0.00556 0.03004 -0.00679 C 0.0283 -0.00864 0.02882 -0.01482 0.02865 -0.01636 Z " pathEditMode="relative" rAng="0" ptsTypes="AAAAAAAAAAAAAAAAAAAAAAAAAAAAAAAAAAAAAAAAAAAAAAAAAAAAAAAAAAAAAAAAAAAAA">
                                      <p:cBhvr>
                                        <p:cTn id="84" dur="8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608" y="28333"/>
                                    </p:animMotion>
                                  </p:childTnLst>
                                </p:cTn>
                              </p:par>
                              <p:par>
                                <p:cTn id="8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61 0.00185 L -0.00261 0.00216 C -0.00747 0.00864 -0.01198 0.01635 -0.01736 0.02191 C -0.02205 0.02654 -0.02743 0.02932 -0.03247 0.0324 C -0.03733 0.0358 -0.04219 0.0395 -0.0474 0.04197 C -0.054 0.04444 -0.07309 0.04537 -0.07917 0.04598 C -0.08143 0.04506 -0.09861 0.03858 -0.10139 0.03919 C -0.11077 0.04166 -0.11945 0.04845 -0.12847 0.05246 C -0.13108 0.0537 -0.13386 0.05432 -0.13681 0.05524 L -0.14757 0.05925 C -0.14948 0.05987 -0.15122 0.06018 -0.15313 0.06018 L -0.1757 0.06419 C -0.18611 0.08148 -0.18542 0.07839 -0.1967 0.10864 L -0.20868 0.14043 C -0.20938 0.14722 -0.21163 0.15339 -0.21181 0.16049 C -0.21181 0.1929 -0.21025 0.22561 -0.21025 0.25802 C -0.21025 0.26419 -0.21077 0.27037 -0.21181 0.27654 C -0.21407 0.29228 -0.21823 0.30154 -0.22292 0.31512 C -0.22309 0.31882 -0.22309 0.32283 -0.22431 0.32592 C -0.22535 0.32901 -0.2349 0.34629 -0.23577 0.34722 C -0.23854 0.3503 -0.24184 0.35154 -0.24549 0.35401 C -0.25452 0.35216 -0.26302 0.35092 -0.27222 0.34845 C -0.27448 0.34783 -0.27639 0.34475 -0.27847 0.34413 C -0.28299 0.34413 -0.28733 0.34537 -0.29202 0.34567 C -0.29653 0.35 -0.2974 0.35185 -0.30313 0.35123 C -0.30504 0.35092 -0.3066 0.34907 -0.30851 0.34845 C -0.3092 0.34722 -0.3099 0.34567 -0.31077 0.34413 C -0.31459 0.33827 -0.3191 0.33302 -0.32275 0.32592 C -0.32674 0.3179 -0.33021 0.30895 -0.33472 0.30185 C -0.33959 0.29413 -0.34514 0.28611 -0.34896 0.27654 C -0.35209 0.26882 -0.35295 0.25833 -0.35486 0.24969 C -0.35608 0.24413 -0.35782 0.23827 -0.3592 0.2324 C -0.36007 0.2179 -0.36025 0.20308 -0.36163 0.18858 C -0.36233 0.17901 -0.36545 0.16049 -0.36545 0.1608 C -0.36441 0.15555 -0.36389 0.1503 -0.36233 0.14598 C -0.35886 0.13518 -0.35469 0.13024 -0.35035 0.12191 C -0.3467 0.1145 -0.3441 0.10401 -0.33924 0.09907 C -0.33108 0.09166 -0.32396 0.08086 -0.31528 0.07654 C -0.29792 0.06821 -0.31285 0.075 -0.28299 0.06419 C -0.27691 0.06203 -0.27066 0.0608 -0.26493 0.05802 C -0.26163 0.05617 -0.25903 0.05339 -0.25556 0.05123 C -0.24931 0.0466 -0.25018 0.04753 -0.24341 0.04598 C -0.24306 0.04413 -0.24254 0.04228 -0.24167 0.04043 C -0.23959 0.03672 -0.23663 0.03395 -0.2349 0.02993 C -0.22691 0.01172 -0.22587 0.00092 -0.22066 -0.02068 C -0.21858 -0.02747 -0.21702 -0.03426 -0.21545 -0.04075 C -0.21476 -0.04476 -0.21407 -0.04877 -0.21389 -0.05278 C -0.21181 -0.07686 -0.21407 -0.09352 -0.21545 -0.12068 C -0.2132 -0.13859 -0.21407 -0.15803 -0.20938 -0.17408 C -0.20643 -0.18457 -0.19896 -0.18859 -0.19358 -0.19568 C -0.18611 -0.20494 -0.16667 -0.23056 -0.15538 -0.23673 C -0.15035 -0.23982 -0.14497 -0.23951 -0.13959 -0.24075 C -0.13334 -0.24013 -0.12709 -0.24198 -0.12084 -0.23828 C -0.11719 -0.23581 -0.11181 -0.21359 -0.11042 -0.20865 C -0.10591 -0.15896 -0.11181 -0.21266 -0.10313 -0.15402 C -0.10104 -0.14013 -0.10139 -0.12994 -0.1 -0.11544 C -0.09861 -0.10278 -0.09601 -0.09105 -0.09271 -0.07963 C -0.09097 -0.07439 -0.08959 -0.06914 -0.08733 -0.06482 C -0.06216 -0.01328 -0.08281 -0.05957 -0.06702 -0.02994 C -0.0625 -0.02192 -0.05851 -0.01328 -0.05417 -0.00494 L -0.04827 0.00709 C -0.04722 0.0145 -0.04584 0.02129 -0.04514 0.02839 C -0.04497 0.03117 -0.04497 0.03395 -0.04445 0.03672 C -0.04271 0.04629 -0.03681 0.0574 -0.0316 0.06018 C -0.03004 0.06141 -0.02865 0.06265 -0.02709 0.06327 C -0.02292 0.06419 -0.01875 0.06419 -0.01441 0.06419 C -0.01163 0.06172 -0.00851 0.06018 -0.00608 0.05648 C -0.00504 0.05493 -0.00521 0.05185 -0.00486 0.04969 C -0.00382 0.0466 -0.00261 0.04351 -0.00156 0.04043 C -0.00052 0.03117 -0.00052 0.03518 -0.00156 0.02037 C -0.00209 0.01882 -0.00209 0.01697 -0.00261 0.01512 C -0.00504 0.00524 -0.00261 0.00401 -0.00261 0.00185 Z " pathEditMode="relative" rAng="0" ptsTypes="AAAAAAAAAAAAAAAAAAAAAAAAAAAAAAAAAAAAAAAAAAAAAAAAAAAAAAAAAAAAAAAAAAAAAAAA">
                                      <p:cBhvr>
                                        <p:cTn id="86" dur="8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056" y="5463"/>
                                    </p:animMotion>
                                  </p:childTnLst>
                                </p:cTn>
                              </p:par>
                              <p:par>
                                <p:cTn id="8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43 0.00185 L -0.00243 0.00216 C -0.00747 0.00864 -0.01198 0.01605 -0.01736 0.02192 C -0.02205 0.02655 -0.02743 0.02901 -0.03247 0.03241 C -0.03733 0.0358 -0.04219 0.03951 -0.0474 0.04198 C -0.054 0.04445 -0.07309 0.04537 -0.079 0.04568 C -0.08143 0.04476 -0.09861 0.03827 -0.10139 0.0392 C -0.11077 0.04167 -0.11945 0.04846 -0.12848 0.05247 C -0.13108 0.05371 -0.13386 0.05401 -0.13664 0.05494 L -0.14792 0.05926 C -0.14966 0.05957 -0.15139 0.06019 -0.15313 0.0605 L -0.1757 0.06451 C -0.18646 0.08148 -0.18542 0.0784 -0.1967 0.10864 L -0.20868 0.14043 C -0.20973 0.14722 -0.21164 0.1534 -0.21181 0.1605 C -0.21216 0.1929 -0.21025 0.22531 -0.21025 0.25772 C -0.21025 0.2642 -0.21077 0.27037 -0.21181 0.27655 C -0.21441 0.29229 -0.21823 0.30155 -0.22292 0.31513 C -0.22344 0.31883 -0.22344 0.32253 -0.22431 0.32593 C -0.22535 0.32901 -0.2349 0.3463 -0.23577 0.34722 C -0.23855 0.35031 -0.24219 0.35155 -0.24549 0.35401 C -0.25452 0.35216 -0.26337 0.35093 -0.2724 0.34846 C -0.27448 0.34784 -0.27622 0.34476 -0.27848 0.34445 C -0.28299 0.34383 -0.28733 0.34537 -0.29202 0.34568 C -0.29653 0.35 -0.2974 0.35185 -0.30313 0.35124 C -0.30504 0.35093 -0.3066 0.34938 -0.30851 0.34846 C -0.3092 0.34722 -0.3099 0.34568 -0.31077 0.34445 C -0.31459 0.33827 -0.3191 0.33272 -0.32275 0.32593 C -0.32674 0.3179 -0.33021 0.30895 -0.33473 0.30185 C -0.33959 0.29383 -0.34497 0.28611 -0.34896 0.27655 C -0.35209 0.26883 -0.35295 0.25834 -0.35486 0.24969 C -0.35608 0.24383 -0.35782 0.23827 -0.3592 0.23241 C -0.36007 0.2179 -0.36025 0.20309 -0.36164 0.18827 C -0.36233 0.17901 -0.36545 0.1605 -0.36545 0.1608 C -0.36441 0.15556 -0.36372 0.15031 -0.36233 0.14568 C -0.35886 0.13519 -0.35469 0.13025 -0.35035 0.12192 C -0.3467 0.1142 -0.3441 0.10401 -0.33924 0.09908 C -0.33108 0.09167 -0.32396 0.08087 -0.31528 0.07655 C -0.29792 0.0679 -0.31285 0.075 -0.28299 0.06451 C -0.27691 0.06235 -0.27084 0.0608 -0.26493 0.05772 C -0.26181 0.05617 -0.25903 0.05309 -0.25591 0.05124 C -0.24931 0.04661 -0.25018 0.04753 -0.24393 0.04568 C -0.24306 0.04383 -0.24254 0.04229 -0.24167 0.04043 C -0.23959 0.03673 -0.23681 0.03395 -0.2349 0.02994 C -0.22691 0.01142 -0.22587 0.00093 -0.22066 -0.02099 C -0.21893 -0.02747 -0.21719 -0.03426 -0.21545 -0.04074 C -0.21493 -0.04506 -0.21424 -0.04876 -0.21389 -0.05278 C -0.21181 -0.07685 -0.21424 -0.09352 -0.21545 -0.12099 C -0.21337 -0.13858 -0.21407 -0.15802 -0.20938 -0.17407 C -0.20643 -0.18457 -0.19914 -0.18858 -0.19358 -0.19568 C -0.18629 -0.20494 -0.1665 -0.23055 -0.15539 -0.23673 C -0.15035 -0.23981 -0.14497 -0.2395 -0.13959 -0.24074 C -0.13334 -0.24012 -0.12691 -0.24197 -0.12084 -0.23827 C -0.11719 -0.2358 -0.11181 -0.21358 -0.11042 -0.20895 C -0.10573 -0.15895 -0.11129 -0.21265 -0.10295 -0.15432 C -0.10087 -0.14043 -0.10139 -0.12994 -0.09983 -0.11543 C -0.09844 -0.10278 -0.09584 -0.09105 -0.09254 -0.07963 C -0.09098 -0.07469 -0.08941 -0.06913 -0.08716 -0.06481 C -0.06216 -0.01358 -0.08282 -0.05957 -0.06702 -0.03024 C -0.0625 -0.02191 -0.05834 -0.01327 -0.05417 -0.00494 L -0.04827 0.0071 C -0.04723 0.0142 -0.04584 0.0213 -0.04514 0.0284 C -0.04497 0.03117 -0.04497 0.03395 -0.04445 0.03642 C -0.04254 0.0463 -0.03664 0.05741 -0.0316 0.0605 C -0.03004 0.06142 -0.02865 0.06266 -0.02709 0.06327 C -0.02292 0.0642 -0.01858 0.0642 -0.01441 0.06451 C -0.01164 0.06173 -0.00851 0.06019 -0.00608 0.05648 C -0.00504 0.05494 -0.00521 0.05185 -0.00469 0.04969 C -0.00382 0.04661 -0.00261 0.04352 -0.00157 0.04043 C -0.00018 0.03117 -0.00052 0.03519 -0.00157 0.02037 C -0.00191 0.01883 -0.00191 0.01698 -0.00243 0.01513 C -0.00504 0.00494 -0.00243 0.00401 -0.00243 0.00185 Z " pathEditMode="relative" rAng="0" ptsTypes="AAAAAAAAAAAAAAAAAAAAAAAAAAAAAAAAAAAAAAAAAAAAAAAAAAAAAAAAAAAAAAAAAAAAAAAA">
                                      <p:cBhvr>
                                        <p:cTn id="88" dur="8000" fill="hold"/>
                                        <p:tgtEl>
                                          <p:spTgt spid="19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073" y="5463"/>
                                    </p:animMotion>
                                  </p:childTnLst>
                                </p:cTn>
                              </p:par>
                              <p:par>
                                <p:cTn id="8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5 -0.01636 L 0.00695 -0.01605 C 0.01268 -0.02345 0.01893 -0.02932 0.02414 -0.03765 C 0.02952 -0.04599 0.03803 -0.06265 0.04584 -0.06821 C 0.04879 -0.07037 0.05191 -0.07099 0.05487 -0.07222 C 0.0573 -0.07068 0.06007 -0.06913 0.06233 -0.06697 C 0.07275 -0.05679 0.07414 -0.05154 0.08334 -0.04568 C 0.08525 -0.04444 0.08716 -0.04383 0.08941 -0.04321 C 0.09862 -0.04352 0.10782 -0.04321 0.11702 -0.04444 C 0.11997 -0.04475 0.12257 -0.04753 0.12535 -0.04845 C 0.12796 -0.04907 0.13039 -0.04938 0.13282 -0.04969 L 0.1599 -0.05247 C 0.16615 -0.05031 0.17275 -0.04969 0.17848 -0.04568 C 0.18039 -0.04413 0.18195 -0.0392 0.18386 -0.03642 C 0.18664 -0.03179 0.19393 -0.02099 0.19653 -0.01512 C 0.19809 -0.01142 0.19931 -0.0071 0.20018 -0.00308 C 0.20191 0.00309 0.20348 0.00926 0.20469 0.01574 C 0.20521 0.02068 0.20608 0.02531 0.20625 0.03025 C 0.2066 0.0358 0.20625 0.04105 0.20695 0.0463 C 0.20782 0.05309 0.21129 0.06451 0.21372 0.07037 C 0.21546 0.07346 0.21754 0.07624 0.2191 0.07963 C 0.22066 0.08334 0.22153 0.08766 0.22275 0.09167 C 0.22657 0.10278 0.22674 0.10216 0.23108 0.11297 C 0.23421 0.13179 0.23368 0.12284 0.23247 0.1463 C 0.23247 0.14969 0.23247 0.15371 0.23195 0.15679 C 0.23091 0.16142 0.229 0.16482 0.22743 0.16883 C 0.2257 0.18087 0.22448 0.18426 0.22657 0.19815 C 0.22726 0.20247 0.229 0.20648 0.23039 0.21019 C 0.23143 0.21266 0.23282 0.21482 0.23421 0.21698 C 0.23664 0.22068 0.23837 0.22222 0.2415 0.225 C 0.24341 0.22655 0.24497 0.22778 0.24688 0.22901 C 0.24862 0.22994 0.25035 0.23087 0.25209 0.23148 C 0.254 0.23241 0.25608 0.23303 0.25816 0.23426 C 0.26893 0.24105 0.26042 0.23889 0.27084 0.24105 L 0.28559 0.24352 C 0.30348 0.24229 0.30868 0.24074 0.32796 0.24506 C 0.33004 0.24537 0.33178 0.24753 0.33386 0.24877 C 0.34827 0.2679 0.3408 0.26327 0.35469 0.26759 C 0.35903 0.26297 0.36424 0.25926 0.36684 0.25031 C 0.37171 0.23179 0.37275 0.2179 0.3757 0.19938 C 0.37691 0.19229 0.37848 0.1855 0.37952 0.17809 C 0.38004 0.16327 0.38143 0.14229 0.37952 0.12901 C 0.37882 0.12315 0.37553 0.11914 0.37362 0.1142 C 0.37223 0.1105 0.37101 0.10617 0.36962 0.10216 C 0.36424 0.08303 0.36493 0.08334 0.36077 0.0608 C 0.36164 0.04722 0.36059 0.03179 0.36511 0.01976 C 0.36806 0.01327 0.37275 0.00679 0.37657 0.00216 C 0.37813 0.00031 0.38004 -0.00092 0.38195 -0.00308 C 0.40868 -0.03981 0.38056 -0.00401 0.4007 -0.03241 C 0.40643 -0.04074 0.40851 -0.04413 0.41476 -0.05092 C 0.41754 -0.05401 0.41997 -0.05679 0.42309 -0.05895 C 0.42535 -0.0608 0.42796 -0.06173 0.43056 -0.06296 C 0.43525 -0.05957 0.44011 -0.05648 0.44462 -0.05247 C 0.44914 -0.04845 0.46146 -0.03241 0.46441 -0.02808 C 0.47292 -0.01605 0.47813 -0.00957 0.48542 0.00494 C 0.49445 0.02346 0.49445 0.02192 0.50035 0.03827 C 0.50139 0.04136 0.50243 0.04445 0.50348 0.04753 C 0.50452 0.05185 0.50539 0.05648 0.50643 0.0608 C 0.50695 0.06605 0.50695 0.07192 0.50782 0.07685 C 0.50834 0.07994 0.50973 0.08179 0.51025 0.08488 C 0.5158 0.12716 0.50504 0.0713 0.51372 0.1142 C 0.51528 0.13303 0.51511 0.12253 0.51164 0.15031 C 0.50973 0.16451 0.51059 0.15648 0.50938 0.16759 C 0.50921 0.17006 0.50921 0.17315 0.50868 0.17531 C 0.50834 0.17685 0.50469 0.19105 0.50261 0.19414 C 0.5 0.19784 0.49219 0.20895 0.48681 0.21297 C 0.48143 0.21698 0.47101 0.22284 0.46667 0.22346 C 0.46355 0.22408 0.46042 0.22438 0.45747 0.225 C 0.45261 0.22593 0.44254 0.22901 0.44254 0.22932 C 0.43525 0.23457 0.43334 0.23488 0.42674 0.2463 C 0.42466 0.24969 0.42362 0.25463 0.42153 0.25803 C 0.41945 0.26142 0.41702 0.26327 0.41476 0.26605 C 0.41268 0.26883 0.41164 0.27253 0.40955 0.27531 C 0.40469 0.28272 0.39983 0.2892 0.39462 0.29568 C 0.39237 0.29815 0.39028 0.30155 0.38768 0.3034 C 0.38594 0.30525 0.38386 0.30617 0.38195 0.30772 C 0.37917 0.3071 0.37657 0.30803 0.37431 0.30617 C 0.3632 0.29692 0.35487 0.28797 0.34671 0.27438 C 0.34497 0.27192 0.34358 0.26883 0.34202 0.26605 C 0.34028 0.26327 0.33941 0.25957 0.3375 0.25679 C 0.33386 0.25124 0.32987 0.24537 0.3257 0.24105 C 0.32396 0.2392 0.32275 0.23704 0.32101 0.2358 C 0.31528 0.22994 0.31337 0.23117 0.30608 0.22901 C 0.30226 0.22994 0.29827 0.22901 0.2948 0.23148 C 0.27917 0.24198 0.28837 0.24167 0.27691 0.25278 C 0.27431 0.25525 0.27136 0.25648 0.26858 0.25803 C 0.26216 0.25741 0.25556 0.25772 0.24914 0.25556 C 0.24566 0.25401 0.24271 0.24969 0.23941 0.24753 C 0.2349 0.24445 0.23021 0.2429 0.2257 0.23951 C 0.2033 0.22192 0.22153 0.22871 0.20243 0.22346 C 0.19688 0.22438 0.19202 0.22377 0.18681 0.22901 C 0.16268 0.25216 0.18889 0.23241 0.16928 0.2463 L 0.14566 0.24506 C 0.1415 0.24383 0.13768 0.23951 0.13368 0.23673 C 0.13056 0.23457 0.12743 0.23272 0.12466 0.23025 C 0.12257 0.22809 0.11493 0.21852 0.11268 0.2142 C 0.11042 0.2105 0.10868 0.20617 0.1066 0.20216 C 0.09775 0.1855 0.1033 0.19846 0.09688 0.1821 C 0.09671 0.17871 0.09636 0.17531 0.09618 0.17161 C 0.09549 0.16235 0.09514 0.15278 0.09445 0.14352 C 0.0941 0.13858 0.0941 0.13364 0.09306 0.12901 C 0.09202 0.12408 0.08993 0.12006 0.08855 0.11543 C 0.08351 0.09908 0.0823 0.09259 0.07657 0.07809 C 0.06424 0.04753 0.06928 0.06667 0.06372 0.04229 C 0.06233 0.02716 0.06372 0.04198 0.06233 0.02222 C 0.06216 0.01914 0.06216 0.01605 0.06164 0.01297 C 0.05973 0.00124 0.05782 0.00031 0.05191 -0.00833 C 0.04584 -0.01728 0.0474 -0.01543 0.04132 -0.01883 L 0.01945 -0.01759 C 0.01632 -0.01728 0.01303 -0.01697 0.0099 -0.01636 C 0.00834 -0.01605 0.0073 -0.01636 0.00695 -0.01636 Z " pathEditMode="relative" rAng="0" ptsTypes="AAAAAAAAAAAAAAAAAAAAAAAAAAAAAAAAAAAAAAAAAAAAAAAAAAAAAAAAAAAAAAAAAAAAAAAAAAAAAAAAAAAAAAAAAAAAAAAAAAAAAAAAAAAAAAA">
                                      <p:cBhvr>
                                        <p:cTn id="90" dur="10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9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39 0.0105 L -0.00139 0.0108 C -0.00313 0.01235 -0.00643 0.01451 -0.0099 0.01605 C -0.01163 0.01667 -0.02726 0.01883 -0.02726 0.01914 L -0.05469 0.02284 C -0.06719 0.0321 -0.04115 0.01235 -0.07222 0.04074 C -0.07413 0.0426 -0.07587 0.04537 -0.0783 0.0463 C -0.08368 0.04815 -0.08924 0.04815 -0.09462 0.04908 C -0.1033 0.04846 -0.11233 0.04692 -0.12101 0.04753 C -0.12969 0.04846 -0.13837 0.0534 -0.14722 0.05309 C -0.17587 0.05216 -0.19514 0.04692 -0.22066 0.04074 C -0.29358 0.04476 -0.20035 0.0392 -0.26788 0.04506 C -0.27639 0.04568 -0.2849 0.04568 -0.2934 0.0463 C -0.29618 0.04568 -0.29931 0.0463 -0.30191 0.04506 C -0.30556 0.0429 -0.30868 0.03982 -0.31198 0.03642 C -0.31615 0.03241 -0.31997 0.02593 -0.32275 0.01883 C -0.32483 0.01327 -0.32622 0.00741 -0.3283 0.00216 C -0.33299 -0.00987 -0.33924 -0.02037 -0.34288 -0.03364 C -0.35608 -0.08024 -0.35191 -0.06018 -0.35747 -0.09259 C -0.35799 -0.10061 -0.3592 -0.11882 -0.35747 -0.12716 C -0.35625 -0.13364 -0.35365 -0.1392 -0.35139 -0.14506 C -0.34809 -0.15308 -0.34358 -0.1608 -0.33906 -0.16697 C -0.33334 -0.17531 -0.3309 -0.17808 -0.32361 -0.18364 C -0.2882 -0.20957 -0.30018 -0.2037 -0.27257 -0.21234 L -0.26094 -0.2108 C -0.25799 -0.20926 -0.25625 -0.20463 -0.25382 -0.20154 C -0.24601 -0.1892 -0.24775 -0.19228 -0.2415 -0.17808 C -0.23247 -0.10957 -0.24306 -0.19599 -0.23611 -0.03765 C -0.23577 -0.02932 -0.2342 -0.02099 -0.23229 -0.01296 C -0.23056 -0.00617 -0.22813 0.00031 -0.22535 0.00618 C -0.22413 0.00895 -0.21111 0.03395 -0.20521 0.0392 C -0.20104 0.04321 -0.1967 0.04722 -0.19202 0.04908 C -0.1842 0.05185 -0.17622 0.05185 -0.16806 0.05309 C -0.15434 0.04969 -0.1408 0.04414 -0.12709 0.04229 C -0.11233 0.04013 -0.09809 0.04445 -0.08386 0.04074 C -0.07726 0.03889 -0.06372 0.02531 -0.05764 0.01605 C -0.05608 0.01327 -0.05469 0.0105 -0.0533 0.00772 C -0.05295 0.00371 -0.05139 -0.00031 -0.05139 -0.00463 C -0.04983 -0.00957 -0.05452 -0.0216 -0.05504 -0.02531 C -0.05608 -0.02901 -0.05643 -0.03271 -0.05677 -0.03642 C -0.05764 -0.04105 -0.05851 -0.04537 -0.0599 -0.05 C -0.06094 -0.0571 -0.06146 -0.06481 -0.06198 -0.07191 C -0.06198 -0.07808 -0.06337 -0.08395 -0.06302 -0.09012 C -0.06268 -0.09444 -0.06025 -0.09815 -0.0599 -0.10247 C -0.05816 -0.10987 -0.05677 -0.11821 -0.05504 -0.12561 C -0.04983 -0.15154 -0.04983 -0.15401 -0.04115 -0.17654 C -0.03941 -0.1821 -0.03768 -0.18734 -0.03594 -0.19166 C -0.03073 -0.20031 -0.02726 -0.21018 -0.02031 -0.21636 C -0.00816 -0.22994 0.00382 -0.22994 0.01753 -0.23271 C 0.03316 -0.22932 0.04861 -0.22963 0.06285 -0.22191 C 0.06753 -0.21975 0.06979 -0.21173 0.07309 -0.20432 C 0.07847 -0.18117 0.08368 -0.13703 0.08698 -0.11203 C 0.0868 -0.09815 0.08698 -0.08426 0.08541 -0.07068 C 0.08541 -0.06234 0.08194 -0.0537 0.08003 -0.04722 C 0.07847 -0.04321 0.07673 -0.03858 0.07448 -0.03487 C 0.06944 -0.02531 0.06111 -0.01913 0.05399 -0.01296 C 0.05225 -0.00926 0.05191 -0.00494 0.04878 -0.00185 C 0.04705 0.00185 0.04496 0.00494 0.04201 0.00772 C 0.04028 0.00957 0.03802 0.0108 0.03507 0.01173 C 0.02969 0.01543 0.01232 0.01451 0.01232 0.01482 C 0.00035 0.02222 0.00555 0.02006 -0.00139 0.02284 L -0.00469 0.01605 L -0.00139 0.0105 Z " pathEditMode="relative" rAng="0" ptsTypes="AAAAAAAAAAAAAAAAAAAAAAAAAAAAAAAAAAAAAAAAAAAAAAAAAAAAAAAAAAAAAAA">
                                      <p:cBhvr>
                                        <p:cTn id="92" dur="8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438" y="-10031"/>
                                    </p:animMotion>
                                  </p:childTnLst>
                                </p:cTn>
                              </p:par>
                              <p:par>
                                <p:cTn id="9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2865 -0.01636 L 0.02865 -0.01605 C 0.03333 -0.01698 0.03802 -0.0176 0.04288 -0.0176 C 0.0474 -0.0176 0.05122 -0.01574 0.05556 -0.01358 C 0.05729 -0.01297 0.05903 -0.01204 0.06077 -0.01111 C 0.06198 -0.00957 0.07188 0.00308 0.07431 0.00771 C 0.07535 0.00957 0.07656 0.01173 0.07726 0.01419 C 0.07952 0.02129 0.08333 0.03549 0.08333 0.0358 C 0.08299 0.03919 0.08316 0.0429 0.08247 0.04629 C 0.08056 0.0574 0.07882 0.0571 0.07517 0.06605 C 0.07292 0.07129 0.07257 0.07407 0.07136 0.08024 C 0.06962 0.09815 0.07083 0.08302 0.06979 0.11605 C 0.06962 0.12191 0.06945 0.12932 0.06892 0.13518 C 0.06875 0.14074 0.06788 0.14969 0.06754 0.15555 C 0.06736 0.15864 0.06702 0.16265 0.06684 0.16574 C 0.06736 0.17376 0.06702 0.18148 0.0684 0.18889 C 0.0691 0.19382 0.07101 0.19815 0.07274 0.20216 C 0.07413 0.20524 0.08142 0.21975 0.08333 0.22222 C 0.08542 0.225 0.08767 0.22654 0.09011 0.22901 L 0.12309 0.22345 C 0.17604 0.21666 0.125 0.22345 0.15452 0.21975 C 0.16111 0.22037 0.16788 0.21821 0.17413 0.22222 C 0.17882 0.22531 0.18299 0.2321 0.18611 0.2395 C 0.18906 0.2466 0.1934 0.25247 0.19497 0.2608 C 0.19965 0.28271 0.19462 0.26111 0.20017 0.28086 C 0.20139 0.28457 0.20226 0.28889 0.2033 0.29259 C 0.20434 0.29629 0.20608 0.29938 0.20695 0.30339 C 0.20799 0.30679 0.20851 0.31049 0.2092 0.31419 C 0.21007 0.31759 0.21129 0.32129 0.21233 0.32469 C 0.2125 0.32901 0.21267 0.33271 0.21302 0.33673 C 0.2132 0.34043 0.21372 0.34382 0.21372 0.34753 C 0.21372 0.38796 0.21389 0.38364 0.21233 0.40864 C 0.2125 0.41203 0.21233 0.41512 0.21302 0.41821 C 0.21424 0.42253 0.21632 0.42623 0.2184 0.42994 C 0.22101 0.43549 0.2257 0.4429 0.22882 0.44753 C 0.23177 0.45154 0.23767 0.45957 0.23767 0.45987 C 0.23837 0.46358 0.24115 0.47901 0.2408 0.4821 C 0.23993 0.48981 0.2382 0.49753 0.23559 0.50339 C 0.23299 0.50926 0.21823 0.53364 0.21233 0.5395 C 0.2092 0.54259 0.20608 0.54475 0.20261 0.54599 C 0.19514 0.54876 0.1875 0.54969 0.18004 0.55154 C 0.1507 0.54105 0.16997 0.54845 0.12222 0.52623 C 0.11754 0.52376 0.11267 0.52222 0.10799 0.51944 C 0.0941 0.51173 0.10017 0.51358 0.09011 0.51142 C 0.08733 0.51018 0.08333 0.51173 0.08177 0.5074 C 0.07622 0.49228 0.06979 0.45679 0.06979 0.4571 C 0.06927 0.44784 0.06823 0.43919 0.0684 0.42994 C 0.06858 0.40864 0.07083 0.40833 0.07361 0.39012 C 0.07448 0.38395 0.07517 0.37778 0.0757 0.3716 C 0.07431 0.30216 0.07726 0.36389 0.07205 0.31821 C 0.06962 0.29629 0.07413 0.30771 0.06684 0.28364 C 0.0658 0.27994 0.06389 0.27716 0.06233 0.27438 C 0.05521 0.26049 0.06024 0.27099 0.05104 0.25679 C 0.04896 0.25339 0.04705 0.24969 0.04497 0.24629 C 0.04445 0.2429 0.04167 0.2324 0.04202 0.22747 C 0.04288 0.21728 0.04531 0.21265 0.04879 0.20494 C 0.0566 0.18765 0.05851 0.18395 0.06528 0.17006 L 0.0757 0.14876 C 0.07726 0.14568 0.08038 0.13919 0.08038 0.14012 C 0.08142 0.13179 0.08351 0.11697 0.08333 0.10957 C 0.08316 0.09444 0.08212 0.08024 0.08108 0.06512 C 0.08073 0.05957 0.07778 0.04722 0.07656 0.04382 C 0.07535 0.04012 0.07361 0.03765 0.07205 0.03426 C 0.07031 0.03024 0.06875 0.02623 0.06684 0.02222 C 0.0658 0.01975 0.05868 0.0074 0.05642 0.00494 C 0.05434 0.00308 0.05226 0.00185 0.05035 0.00092 C 0.04913 0.00031 0.03976 -0.00155 0.03906 -0.00155 C 0.03663 -0.00247 0.03177 -0.00556 0.03004 -0.0071 C 0.0283 -0.00864 0.02882 -0.01482 0.02865 -0.01636 Z " pathEditMode="relative" rAng="0" ptsTypes="AAAAAAAAAAAAAAAAAAAAAAAAAAAAAAAAAAAAAAAAAAAAAAAAAAAAAAAAAAAAAAAAAAAAA">
                                      <p:cBhvr>
                                        <p:cTn id="94" dur="8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608" y="28333"/>
                                    </p:animMotion>
                                  </p:childTnLst>
                                </p:cTn>
                              </p:par>
                              <p:par>
                                <p:cTn id="9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5 -0.01636 L 0.00695 -0.01605 C 0.01268 -0.02346 0.01893 -0.02932 0.02414 -0.03766 C 0.02952 -0.04599 0.03802 -0.06266 0.04584 -0.06821 C 0.04879 -0.07037 0.05174 -0.07099 0.05486 -0.07222 C 0.0573 -0.07068 0.06007 -0.06914 0.06233 -0.06698 C 0.07275 -0.05679 0.07414 -0.05155 0.08334 -0.04568 C 0.08525 -0.04445 0.08733 -0.04414 0.08924 -0.04321 C 0.09861 -0.04352 0.10782 -0.04321 0.11702 -0.04445 C 0.11997 -0.04476 0.12257 -0.04753 0.12535 -0.04846 C 0.12778 -0.04908 0.13039 -0.04939 0.13282 -0.04969 L 0.1599 -0.05247 C 0.16615 -0.05031 0.17257 -0.04969 0.17865 -0.04568 C 0.18091 -0.04414 0.18195 -0.03951 0.18386 -0.03642 C 0.18681 -0.03179 0.1941 -0.02099 0.19653 -0.01513 C 0.19827 -0.01142 0.19931 -0.0071 0.20035 -0.00309 C 0.20209 0.00308 0.2033 0.00926 0.20486 0.01574 C 0.20539 0.02068 0.20608 0.02531 0.20643 0.03024 C 0.20677 0.03549 0.20643 0.04105 0.20695 0.0466 C 0.20799 0.05308 0.21129 0.0645 0.21372 0.07037 C 0.21528 0.07345 0.21754 0.07623 0.2191 0.07963 C 0.22066 0.08333 0.22153 0.08765 0.22275 0.09166 C 0.22657 0.10278 0.22674 0.10216 0.23108 0.11296 C 0.23421 0.13148 0.23368 0.12315 0.23247 0.14629 C 0.23247 0.14969 0.23247 0.1537 0.23195 0.15617 C 0.23091 0.16142 0.22882 0.16481 0.22726 0.16882 C 0.2257 0.18086 0.22448 0.18426 0.22657 0.19753 C 0.22726 0.20185 0.22882 0.20586 0.23039 0.20957 C 0.23143 0.21234 0.23282 0.21419 0.23403 0.21636 C 0.23664 0.22006 0.23837 0.2216 0.2415 0.22438 C 0.24341 0.22561 0.24497 0.22778 0.24688 0.22839 C 0.24861 0.22932 0.25035 0.23086 0.25209 0.23148 C 0.254 0.23179 0.25608 0.2324 0.25799 0.23426 C 0.2691 0.24043 0.26042 0.23889 0.27084 0.24043 L 0.28577 0.24321 C 0.30348 0.24228 0.30868 0.24012 0.32778 0.24413 C 0.33004 0.24475 0.33195 0.24691 0.33386 0.24815 C 0.34827 0.26728 0.3408 0.26265 0.35486 0.26697 C 0.35921 0.26234 0.36441 0.25864 0.36684 0.25031 C 0.37171 0.23148 0.37275 0.21728 0.37587 0.19876 C 0.37709 0.19228 0.3783 0.18518 0.37952 0.17747 C 0.38021 0.16265 0.38143 0.14259 0.37952 0.1287 C 0.37882 0.12345 0.37552 0.11944 0.37361 0.11419 C 0.37223 0.11049 0.37101 0.10617 0.3698 0.10216 C 0.36441 0.08302 0.36511 0.08333 0.36077 0.0608 C 0.36164 0.04722 0.36059 0.03179 0.36528 0.01975 C 0.36806 0.01327 0.37275 0.00679 0.37657 0.00216 C 0.3783 0.00031 0.38021 -0.00093 0.38195 -0.00309 C 0.40868 -0.03982 0.38056 -0.00401 0.4007 -0.03241 C 0.40643 -0.04074 0.40851 -0.04414 0.41476 -0.05093 C 0.41754 -0.05401 0.42014 -0.05679 0.42309 -0.05895 C 0.42552 -0.06081 0.42813 -0.06173 0.43056 -0.06297 C 0.43542 -0.05957 0.44028 -0.05648 0.4448 -0.05247 C 0.44931 -0.04846 0.46164 -0.03241 0.46424 -0.0284 C 0.47309 -0.01605 0.47813 -0.00988 0.48542 0.00494 C 0.49445 0.02345 0.49445 0.0216 0.50035 0.03827 C 0.50139 0.04136 0.50243 0.04444 0.5033 0.04753 C 0.50452 0.05185 0.50539 0.05648 0.50643 0.0608 C 0.50695 0.06605 0.50695 0.0716 0.50782 0.07685 C 0.50834 0.07994 0.50973 0.08179 0.51007 0.08518 C 0.5158 0.12716 0.50504 0.07129 0.51372 0.11419 C 0.51528 0.13271 0.51511 0.12284 0.51164 0.15031 C 0.50973 0.16389 0.51059 0.15586 0.50938 0.16697 C 0.50903 0.16975 0.50903 0.17315 0.50851 0.17469 C 0.50834 0.17685 0.50469 0.19043 0.50261 0.19352 C 0.5 0.19722 0.49219 0.20864 0.48681 0.21234 C 0.48143 0.21636 0.47101 0.22284 0.46667 0.22345 C 0.46372 0.22407 0.46059 0.22407 0.45747 0.22438 C 0.45261 0.22531 0.44254 0.22839 0.44254 0.2287 C 0.43525 0.23457 0.43351 0.23487 0.42674 0.24629 C 0.42483 0.24969 0.42379 0.25463 0.42153 0.25802 C 0.41962 0.26142 0.41702 0.26265 0.41476 0.26605 C 0.41285 0.26821 0.41164 0.27191 0.40955 0.27469 C 0.40486 0.2824 0.39983 0.28919 0.39462 0.29506 C 0.39236 0.29753 0.39028 0.30092 0.38785 0.30278 C 0.38594 0.30524 0.38386 0.30555 0.38195 0.30771 C 0.37934 0.30648 0.37657 0.30771 0.37431 0.30555 C 0.3632 0.29691 0.35504 0.28734 0.34653 0.27376 C 0.34497 0.27099 0.34358 0.26821 0.34202 0.26605 C 0.34046 0.26265 0.33924 0.25895 0.33768 0.25617 C 0.33386 0.25092 0.32986 0.24506 0.3257 0.24043 C 0.32414 0.23919 0.32257 0.23642 0.32101 0.23549 C 0.31528 0.22932 0.31372 0.23086 0.30608 0.22839 C 0.30226 0.22932 0.29844 0.22839 0.2948 0.23148 C 0.27917 0.24197 0.28837 0.24105 0.27674 0.25216 C 0.27431 0.25463 0.27136 0.25586 0.26858 0.25802 C 0.26216 0.2574 0.25556 0.25771 0.24914 0.25494 C 0.24549 0.25401 0.24271 0.24969 0.23924 0.24691 C 0.2349 0.24382 0.23021 0.2429 0.2257 0.23919 C 0.2033 0.22099 0.22153 0.22808 0.20261 0.22345 C 0.19688 0.22407 0.19202 0.22376 0.18681 0.22839 C 0.16268 0.25154 0.18889 0.23179 0.16945 0.24629 L 0.14549 0.24413 C 0.14132 0.24321 0.13768 0.23919 0.13351 0.23611 C 0.13056 0.23457 0.12743 0.2321 0.12466 0.22963 C 0.12257 0.22778 0.11493 0.2179 0.11268 0.21358 C 0.11042 0.20987 0.10851 0.20524 0.1066 0.20154 C 0.09757 0.18518 0.1033 0.19784 0.09688 0.18148 C 0.09653 0.17808 0.09636 0.17469 0.09601 0.17099 C 0.09549 0.16203 0.09514 0.15216 0.09445 0.1429 C 0.09427 0.13889 0.0941 0.13333 0.09306 0.1287 C 0.09202 0.12376 0.08993 0.11975 0.08855 0.11543 C 0.08351 0.09907 0.0823 0.0929 0.07657 0.07808 C 0.06424 0.04753 0.06927 0.06666 0.06372 0.04228 C 0.06233 0.02716 0.06372 0.04197 0.06233 0.02222 C 0.06216 0.01913 0.06216 0.01605 0.06164 0.01296 C 0.05973 0.00123 0.05782 0.00031 0.05174 -0.00834 C 0.04584 -0.01729 0.0474 -0.01543 0.04132 -0.01914 L 0.01945 -0.0176 C 0.01632 -0.01729 0.01302 -0.01698 0.0099 -0.01636 C 0.00834 -0.01605 0.0073 -0.01636 0.00695 -0.01636 Z " pathEditMode="relative" rAng="0" ptsTypes="AAAAAAAAAAAAAAAAAAAAAAAAAAAAAAAAAAAAAAAAAAAAAAAAAAAAAAAAAAAAAAAAAAAAAAAAAAAAAAAAAAAAAAAAAAAAAAAAAAAAAAAAAAAAAAA">
                                      <p:cBhvr>
                                        <p:cTn id="96" dur="10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9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4 0.00463 L -0.00364 0.00494 C -0.00521 0.01328 -0.0059 0.02254 -0.00781 0.03118 C -0.0092 0.03519 -0.01736 0.04877 -0.0184 0.0497 C -0.02153 0.05278 -0.02899 0.05463 -0.02899 0.05525 C -0.03055 0.05463 -0.03212 0.05525 -0.03368 0.05402 C -0.03906 0.04723 -0.04861 0.03118 -0.04861 0.03149 C -0.04983 0.02624 -0.05121 0.0213 -0.05174 0.01636 C -0.05451 -0.0108 -0.0493 -0.00339 -0.05555 -0.03395 C -0.05642 -0.03919 -0.0651 -0.05432 -0.06649 -0.05771 C -0.06944 -0.06604 -0.07413 -0.08148 -0.07413 -0.08148 C -0.07483 -0.09043 -0.07708 -0.11234 -0.07639 -0.12037 C -0.07535 -0.13024 -0.07292 -0.13919 -0.07118 -0.14876 C -0.07014 -0.15308 -0.06962 -0.15709 -0.06805 -0.1608 C -0.06667 -0.1645 -0.05642 -0.18148 -0.05399 -0.18487 C -0.05347 -0.18549 -0.03924 -0.20185 -0.0368 -0.20617 C -0.03524 -0.20833 -0.03455 -0.21172 -0.03368 -0.21419 C -0.03177 -0.21882 -0.02951 -0.22314 -0.02743 -0.22746 C -0.02587 -0.23117 -0.02344 -0.23487 -0.02153 -0.23827 C -0.01545 -0.24783 -0.01094 -0.25339 -0.00434 -0.2608 C -0.00208 -0.26327 0.00035 -0.26543 0.00261 -0.26728 C 0.01458 -0.26512 0.01997 -0.26543 0.03229 -0.24351 C 0.03403 -0.24043 0.03542 -0.23642 0.0375 -0.23395 C 0.04045 -0.23117 0.04392 -0.23024 0.04722 -0.2287 C 0.06111 -0.22191 0.05799 -0.22376 0.07274 -0.22098 C 0.0757 -0.22314 0.08247 -0.22839 0.08559 -0.23148 C 0.08733 -0.23333 0.08872 -0.23672 0.0908 -0.23827 C 0.09983 -0.24475 0.10278 -0.24506 0.11024 -0.24753 C 0.11302 -0.24938 0.11563 -0.25185 0.11858 -0.25277 C 0.12309 -0.25432 0.13958 -0.25617 0.14549 -0.25679 C 0.15226 -0.25463 0.15903 -0.25277 0.1658 -0.2503 C 0.1684 -0.24907 0.17083 -0.24753 0.17327 -0.24598 C 0.17483 -0.24537 0.17622 -0.24413 0.17778 -0.24351 C 0.18073 -0.24259 0.18368 -0.24259 0.18663 -0.24228 C 0.19896 -0.23765 0.20538 -0.23888 0.21441 -0.22469 C 0.21597 -0.22253 0.21649 -0.21851 0.21736 -0.21543 C 0.21806 -0.20864 0.21892 -0.19783 0.21892 -0.19135 C 0.21892 -0.18364 0.21858 -0.17654 0.21823 -0.16821 C 0.21875 -0.16234 0.21858 -0.15617 0.21979 -0.15 C 0.22136 -0.14104 0.22917 -0.11604 0.23177 -0.10709 C 0.23195 -0.10339 0.23299 -0.1 0.23247 -0.0966 C 0.23142 -0.08765 0.22934 -0.07901 0.22726 -0.0716 C 0.22136 -0.04938 0.21979 -0.04691 0.21302 -0.03148 C 0.2125 -0.0287 0.21181 -0.02623 0.21146 -0.02345 C 0.20729 0.00865 0.2099 0.01976 0.19809 0.04198 C 0.19601 0.04568 0.1934 0.04846 0.19045 0.0497 C 0.18611 0.05186 0.18142 0.05031 0.17691 0.05124 C 0.16927 0.04754 0.16129 0.04476 0.15382 0.04044 C 0.14809 0.03735 0.14288 0.0321 0.13733 0.0284 C 0.13507 0.02717 0.12639 0.02254 0.12379 0.0213 C 0.1217 0.0213 0.11979 0.02099 0.11771 0.02068 C 0.11545 0.0213 0.11302 0.0213 0.11111 0.02315 C 0.10781 0.02624 0.1033 0.03303 0.10122 0.0392 C 0.09688 0.05186 0.09896 0.05402 0.09149 0.06698 C 0.0882 0.07315 0.0757 0.09352 0.07205 0.10463 C 0.07066 0.10865 0.06997 0.11328 0.06892 0.11791 C 0.06927 0.12624 0.06892 0.13488 0.06979 0.14321 C 0.07014 0.14723 0.07188 0.15031 0.07274 0.15402 C 0.07361 0.15772 0.07483 0.16173 0.0757 0.16605 C 0.07761 0.19291 0.07986 0.19476 0.0757 0.21636 C 0.07517 0.22037 0.07413 0.22408 0.07274 0.22717 C 0.07083 0.23149 0.06823 0.23426 0.06597 0.23797 C 0.06424 0.24105 0.06233 0.24383 0.06077 0.24723 C 0.05903 0.25093 0.05799 0.25556 0.05625 0.25926 C 0.05382 0.26451 0.0507 0.26883 0.04809 0.27377 C 0.04531 0.27902 0.04149 0.28797 0.0382 0.2926 C 0.03611 0.29568 0.03403 0.29846 0.03142 0.30031 C 0.0283 0.30371 0.02465 0.30371 0.02101 0.30463 L -0.03368 0.32994 C -0.03611 0.33087 -0.03837 0.33426 -0.04114 0.33365 C -0.04861 0.33272 -0.05573 0.3284 -0.06267 0.32593 C -0.0743 0.30525 -0.06528 0.32315 -0.07552 0.29784 C -0.07812 0.29167 -0.08351 0.28179 -0.08524 0.27377 C -0.08733 0.26482 -0.08889 0.25525 -0.09062 0.24568 C -0.09045 0.23797 -0.09045 0.22994 -0.08993 0.22192 C -0.08733 0.19291 -0.08368 0.16883 -0.07708 0.14198 C -0.07483 0.13272 -0.0717 0.12377 -0.06875 0.11513 C -0.06024 0.08951 -0.06562 0.10309 -0.05764 0.08982 C -0.05538 0.08612 -0.05347 0.08118 -0.05087 0.07778 C -0.04826 0.07439 -0.0408 0.07223 -0.03802 0.07099 C -0.03055 0.06358 -0.03073 0.06513 -0.02396 0.0497 L -0.01614 0.03365 C -0.0158 0.03272 -0.01562 0.03087 -0.01545 0.02994 C -0.01528 0.0284 -0.01424 0.02717 -0.01389 0.02593 C -0.01354 0.02408 -0.01389 0.02192 -0.01302 0.02068 C -0.01233 0.01883 -0.01111 0.01883 -0.01007 0.01791 C -0.00521 0.01358 -0.00677 0.01389 -0.00434 0.01389 L -0.00364 0.00463 Z " pathEditMode="relative" rAng="0" ptsTypes="AAAAAAAAAAAAAAAAAAAAAAAAAAAAAAAAAAAAAAAAAAAAAAAAAAAAAAAAAAAAAAAAAAAAAAAAAAAAAAAAAAAAAAAA">
                                      <p:cBhvr>
                                        <p:cTn id="98" dur="8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48" y="2840"/>
                                    </p:animMotion>
                                  </p:childTnLst>
                                </p:cTn>
                              </p:par>
                              <p:par>
                                <p:cTn id="9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82 0.00957 L 0.00382 0.00988 C 0.01077 0.00926 0.01789 0.00926 0.02483 0.00834 C 0.02761 0.00803 0.03056 0.00494 0.03351 0.00587 C 0.03802 0.00649 0.04289 0.01019 0.04723 0.01266 C 0.04931 0.01513 0.06355 0.0355 0.06841 0.04044 C 0.07049 0.0426 0.07275 0.04383 0.07518 0.04568 C 0.10539 0.03673 0.06962 0.04939 0.1066 0.02717 C 0.11077 0.02439 0.11511 0.02408 0.11927 0.02315 C 0.13611 0.01883 0.13611 0.01914 0.1507 0.01791 C 0.15677 0.0213 0.16372 0.02346 0.16945 0.0284 C 0.179 0.03612 0.1882 0.05741 0.19497 0.06852 C 0.1974 0.07192 0.19983 0.07531 0.20157 0.07902 C 0.20625 0.08704 0.20921 0.09445 0.2132 0.10309 C 0.21372 0.10834 0.21893 0.13303 0.2191 0.13766 C 0.21945 0.1463 0.21927 0.15494 0.21841 0.16328 C 0.21771 0.16883 0.2158 0.17377 0.21459 0.17902 C 0.21528 0.20031 0.21667 0.21513 0.21164 0.23642 C 0.20938 0.24568 0.19375 0.27994 0.18907 0.28735 C 0.18664 0.29075 0.18438 0.29383 0.1823 0.29784 C 0.17882 0.30402 0.17136 0.32223 0.1658 0.3284 C 0.16285 0.33149 0.1599 0.33272 0.15747 0.33519 C 0.14914 0.33241 0.11094 0.32717 0.09688 0.3071 C 0.09427 0.3034 0.09306 0.29754 0.0915 0.2926 C 0.08785 0.27902 0.08768 0.27531 0.08629 0.26173 C 0.08611 0.23766 0.08698 0.21358 0.08559 0.18982 C 0.08507 0.18025 0.08195 0.17223 0.08039 0.16328 C 0.07952 0.15865 0.07934 0.15402 0.07882 0.1497 C 0.07934 0.14044 0.07865 0.13087 0.08039 0.12161 C 0.08143 0.11575 0.08993 0.0997 0.09306 0.09507 C 0.09618 0.09013 0.09948 0.08581 0.10278 0.08179 C 0.10643 0.07717 0.11077 0.0747 0.11407 0.06976 C 0.11945 0.06142 0.11997 0.05865 0.12674 0.05494 C 0.13785 0.04939 0.14462 0.05062 0.15677 0.0497 C 0.16424 0.05062 0.17171 0.04908 0.17934 0.05217 C 0.23716 0.07963 0.18386 0.07192 0.22518 0.075 C 0.24601 0.05402 0.24983 0.04692 0.27379 0.03642 C 0.28021 0.03365 0.28681 0.03365 0.29341 0.03241 C 0.3007 0.03087 0.30782 0.02902 0.31511 0.02717 C 0.32952 0.0284 0.33195 0.02624 0.34653 0.04167 C 0.34948 0.04476 0.35122 0.05062 0.3533 0.05494 C 0.35608 0.06914 0.3599 0.08303 0.36164 0.09754 C 0.36198 0.10031 0.36355 0.15 0.36389 0.1605 C 0.35851 0.21266 0.35539 0.20679 0.36389 0.25494 C 0.3658 0.26544 0.36893 0.2747 0.37136 0.28457 C 0.37205 0.28766 0.37379 0.29383 0.37379 0.29414 C 0.37257 0.3 0.37275 0.30741 0.37049 0.31266 C 0.36528 0.32531 0.36007 0.32902 0.3533 0.33519 C 0.34827 0.33426 0.34289 0.33426 0.33768 0.33241 C 0.32153 0.32717 0.30608 0.31945 0.29115 0.3071 C 0.28611 0.30309 0.28143 0.29815 0.27674 0.2926 C 0.26945 0.28365 0.27431 0.28149 0.26476 0.27902 C 0.25955 0.27809 0.25434 0.27809 0.24914 0.27778 C 0.24532 0.28056 0.24132 0.28241 0.23785 0.28581 C 0.23577 0.28797 0.23386 0.29105 0.23195 0.29383 C 0.23004 0.2963 0.22778 0.29815 0.22587 0.30031 C 0.21997 0.30741 0.22049 0.30988 0.21355 0.31266 C 0.20539 0.31605 0.19861 0.31513 0.18976 0.31636 C 0.1849 0.31729 0.17986 0.31821 0.17483 0.31914 C 0.1724 0.31883 0.1698 0.31883 0.16736 0.31791 C 0.16476 0.31698 0.1625 0.31389 0.1599 0.31389 C 0.154 0.31389 0.14879 0.31636 0.14341 0.31791 C 0.13872 0.32099 0.13455 0.3247 0.12986 0.32717 C 0.11285 0.3355 0.10868 0.33519 0.09236 0.33797 C 0.08091 0.33519 0.0691 0.33457 0.05782 0.32994 C 0.05573 0.32902 0.0533 0.32562 0.0533 0.32161 C 0.0533 0.30433 0.05556 0.28673 0.05782 0.26976 C 0.05903 0.26019 0.06129 0.25062 0.06372 0.24198 C 0.06528 0.23642 0.06806 0.2321 0.0698 0.22717 C 0.0724 0.22007 0.07518 0.21328 0.07726 0.20587 C 0.08143 0.1926 0.08195 0.18334 0.08403 0.16852 C 0.08438 0.1642 0.08507 0.15957 0.08473 0.15494 C 0.08455 0.14939 0.08386 0.14321 0.08247 0.13766 C 0.08073 0.13025 0.07483 0.12223 0.07205 0.11636 C 0.07049 0.11328 0.06927 0.10896 0.06754 0.10587 C 0.0658 0.10217 0.06355 0.09939 0.06164 0.09661 C 0.06007 0.09383 0.05868 0.09075 0.05695 0.08828 C 0.04948 0.0784 0.05174 0.08272 0.04584 0.07778 C 0.04289 0.07531 0.03959 0.07223 0.03664 0.06976 C 0.03282 0.06636 0.02882 0.06389 0.02483 0.0605 C 0.01806 0.05433 0.02101 0.05618 0.0165 0.05371 C 0.01459 0.05031 0.01025 0.04229 0.00834 0.04167 L 0.00226 0.04044 C 0.00052 0.04105 -0.00121 0.04105 -0.00295 0.04167 C -0.00694 0.04352 -0.01076 0.04692 -0.01423 0.05124 C -0.01649 0.05402 -0.01857 0.05741 -0.021 0.0605 C -0.02326 0.06328 -0.02552 0.06544 -0.02777 0.06852 C -0.04062 0.08642 -0.02882 0.07161 -0.03975 0.08982 C -0.04201 0.09383 -0.04496 0.09661 -0.04722 0.10031 C -0.05191 0.10865 -0.05607 0.1176 -0.06076 0.12562 C -0.06579 0.13457 -0.07187 0.14167 -0.07639 0.15124 C -0.0842 0.16698 -0.08524 0.18118 -0.08836 0.20031 C -0.08871 0.20772 -0.08993 0.21482 -0.08923 0.22161 C -0.08854 0.22963 -0.0868 0.23735 -0.08472 0.24445 C -0.08177 0.25494 -0.07847 0.26513 -0.0743 0.27377 C -0.07239 0.27717 -0.07118 0.28179 -0.06892 0.28457 C -0.06198 0.29291 -0.04184 0.30433 -0.03593 0.30865 C -0.03333 0.3105 -0.03125 0.3142 -0.02847 0.31513 C -0.02326 0.31698 -0.01805 0.31605 -0.01267 0.31636 C -0.01111 0.31575 0.01806 0.30371 0.02483 0.29661 C 0.02761 0.29352 0.02917 0.28828 0.03143 0.28457 C 0.03334 0.28179 0.03577 0.28056 0.0375 0.27778 C 0.03959 0.2747 0.0415 0.27068 0.04358 0.26729 C 0.04549 0.26389 0.04757 0.26081 0.04966 0.25772 C 0.05747 0.24599 0.05955 0.24692 0.06372 0.23365 C 0.06632 0.22624 0.06875 0.21883 0.07049 0.21112 C 0.07483 0.19383 0.08177 0.15772 0.08177 0.15803 C 0.08247 0.1392 0.08438 0.12037 0.08247 0.10186 C 0.08212 0.09723 0.08125 0.09291 0.08039 0.08828 C 0.07952 0.08396 0.07882 0.07902 0.07726 0.075 C 0.07622 0.07192 0.06806 0.05679 0.06598 0.05371 C 0.06389 0.05031 0.06181 0.04661 0.05938 0.04445 C 0.05747 0.0426 0.05035 0.04105 0.04809 0.04044 L 0.02622 0.03642 C 0.02101 0.02994 0.02761 0.03797 0.02101 0.02994 C 0.02032 0.02871 0.01945 0.02809 0.01875 0.02717 C 0.01476 0.02099 0.01684 0.02284 0.01355 0.01636 C 0.01285 0.01513 0.01216 0.01358 0.01129 0.01266 L 0.00973 0.00957 L 0.00382 0.00957 Z " pathEditMode="relative" rAng="0" ptsTypes="AAAAAAAAAAAAAAAAAAAAAAAAAAAAAAAAAAAAAAAAAAAAAAAAAAAAAAAAAAAAAAAAAAAAAAAAAAAAAAAAAAAAAAAAAAAAAAAAAAAAAAAAAAAAAAAAAAAAAAAA">
                                      <p:cBhvr>
                                        <p:cTn id="100" dur="12000" fill="hold"/>
                                        <p:tgtEl>
                                          <p:spTgt spid="199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819" y="16204"/>
                                    </p:animMotion>
                                  </p:childTnLst>
                                </p:cTn>
                              </p:par>
                              <p:par>
                                <p:cTn id="10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82 -0.01513 L -0.00382 -0.01482 C -0.00556 -0.0176 -0.00747 -0.02006 -0.00903 -0.02284 C -0.01094 -0.02593 -0.01267 -0.02932 -0.01424 -0.03241 C -0.01823 -0.03858 -0.02344 -0.04661 -0.02778 -0.05093 C -0.03247 -0.05556 -0.0349 -0.05525 -0.03976 -0.05618 C -0.04792 -0.05494 -0.05903 -0.05864 -0.06528 -0.04568 C -0.06736 -0.04167 -0.0684 -0.03673 -0.06997 -0.03241 C -0.06962 -0.01729 -0.06944 -0.00216 -0.0691 0.01296 C -0.06892 0.03024 -0.06997 0.04784 -0.0684 0.06543 C -0.06684 0.08179 -0.06129 0.09722 -0.05938 0.11358 L -0.05642 0.13858 C -0.05712 0.14815 -0.05677 0.15833 -0.05851 0.16728 C -0.06111 0.17994 -0.06563 0.18086 -0.07049 0.18765 C -0.07274 0.19043 -0.07448 0.19382 -0.07674 0.19691 C -0.07899 0.20031 -0.08177 0.20308 -0.08403 0.20617 C -0.08663 0.20987 -0.08889 0.21481 -0.09167 0.21821 C -0.0941 0.2216 -0.09722 0.22345 -0.09983 0.22623 C -0.11233 0.23981 -0.10226 0.2324 -0.11337 0.2395 C -0.11736 0.23919 -0.12135 0.23919 -0.12535 0.23827 C -0.1283 0.23765 -0.13125 0.23395 -0.13438 0.23426 C -0.14167 0.23487 -0.14879 0.23827 -0.15608 0.24105 C -0.15799 0.24413 -0.1599 0.2466 -0.16129 0.25031 C -0.16319 0.25401 -0.17153 0.27747 -0.17483 0.28364 C -0.19028 0.3108 -0.17274 0.27901 -0.18837 0.31049 C -0.20122 0.33611 -0.18559 0.30123 -0.19879 0.33179 C -0.20122 0.34382 -0.20313 0.35216 -0.20417 0.36512 C -0.20469 0.37099 -0.20469 0.37747 -0.20486 0.38364 C -0.20226 0.40679 -0.20104 0.41481 -0.19965 0.43549 C -0.19913 0.44444 -0.19931 0.4537 -0.19809 0.46234 C -0.19757 0.46697 -0.19566 0.47037 -0.19444 0.47438 C -0.19132 0.48271 -0.1875 0.49074 -0.18299 0.49691 C -0.17951 0.50216 -0.17587 0.50679 -0.17188 0.51049 C -0.16007 0.52006 -0.1559 0.51975 -0.1441 0.52253 C -0.1276 0.51944 -0.11944 0.52006 -0.10434 0.51049 C -0.09618 0.50494 -0.08351 0.49753 -0.07726 0.48364 C -0.06684 0.45957 -0.06736 0.45586 -0.06163 0.42778 C -0.05955 0.38765 -0.05868 0.39259 -0.06389 0.34382 C -0.06458 0.33765 -0.06649 0.3321 -0.06754 0.32623 C -0.06997 0.31327 -0.07431 0.28765 -0.07431 0.28796 C -0.07292 0.2787 -0.07205 0.26913 -0.06997 0.2608 C -0.06823 0.25494 -0.06545 0.25031 -0.06319 0.24475 C -0.05938 0.23673 -0.05625 0.23024 -0.05122 0.225 C -0.05017 0.22407 -0.04913 0.22376 -0.04809 0.22345 C -0.04583 0.22315 -0.04358 0.22253 -0.04132 0.22222 C -0.03976 0.22253 0.00573 0.22808 0.01701 0.22222 C 0.02431 0.21852 0.03733 0.20494 0.03733 0.20524 C 0.03941 0.20092 0.04132 0.1966 0.0434 0.1929 C 0.04618 0.18796 0.04965 0.18364 0.05243 0.17778 C 0.05781 0.16697 0.06649 0.1429 0.06962 0.12994 C 0.07222 0.11975 0.07361 0.10895 0.07569 0.09845 C 0.07621 0.09228 0.07743 0.08549 0.07708 0.0787 C 0.07656 0.06296 0.07361 0.02623 0.06892 0.00895 C 0.06597 -0.00155 0.06076 -0.00772 0.05538 -0.01358 C 0.04931 -0.02068 0.03906 -0.03118 0.03212 -0.03642 C 0.03056 -0.03766 0.02865 -0.03827 0.02691 -0.0392 C 0.01892 -0.03827 0.01076 -0.03951 0.00295 -0.03642 C -0.00156 -0.03488 0.00087 -0.0284 -0.00087 -0.02439 C -0.00278 -0.02037 -0.0033 -0.01667 -0.00382 -0.01513 Z " pathEditMode="relative" rAng="0" ptsTypes="AAAAAAAAAAAAAAAAAAAAAAAAAAAAAAAAAAAAAAAAAAAAAAAAAAAAAAAAAAA">
                                      <p:cBhvr>
                                        <p:cTn id="102" dur="8000" fill="hold"/>
                                        <p:tgtEl>
                                          <p:spTgt spid="19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007" y="24815"/>
                                    </p:animMotion>
                                  </p:childTnLst>
                                </p:cTn>
                              </p:par>
                              <p:par>
                                <p:cTn id="10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26 0.00124 L -0.00226 0.00217 C -0.00764 0.00834 -0.01198 0.01544 -0.01754 0.0213 C -0.02222 0.02624 -0.02743 0.0284 -0.03247 0.03241 C -0.03733 0.0355 -0.04219 0.03951 -0.04774 0.04136 C -0.05399 0.04445 -0.07309 0.04537 -0.07882 0.04537 C -0.0816 0.04445 -0.09861 0.03828 -0.10139 0.03858 C -0.11059 0.04136 -0.11962 0.04846 -0.1283 0.05247 C -0.13108 0.0534 -0.13385 0.0534 -0.13681 0.05463 L -0.14826 0.05865 C -0.14983 0.05957 -0.15139 0.06019 -0.1533 0.06019 L -0.17587 0.0642 C -0.18646 0.08087 -0.18542 0.07809 -0.1967 0.10834 L -0.20868 0.14044 C -0.20972 0.14661 -0.21181 0.15278 -0.21181 0.1605 C -0.2125 0.19291 -0.21024 0.225 -0.21024 0.25741 C -0.21024 0.26358 -0.21094 0.27037 -0.21181 0.27562 C -0.21441 0.29167 -0.21823 0.30155 -0.22309 0.31513 C -0.22379 0.31883 -0.22379 0.32192 -0.22448 0.32593 C -0.22552 0.32902 -0.23507 0.34599 -0.23576 0.34723 C -0.23872 0.35 -0.24254 0.35155 -0.24566 0.35402 C -0.25451 0.35186 -0.26372 0.35093 -0.27274 0.34784 C -0.27483 0.34784 -0.27656 0.34414 -0.27847 0.34383 C -0.28299 0.34383 -0.28733 0.34537 -0.29184 0.34568 C -0.29635 0.35 -0.2974 0.35186 -0.30313 0.35124 C -0.30486 0.35093 -0.3066 0.34939 -0.30833 0.34784 C -0.30903 0.34723 -0.3099 0.34568 -0.31059 0.34383 C -0.31441 0.33797 -0.31892 0.3321 -0.32257 0.32593 C -0.32674 0.3176 -0.33021 0.30896 -0.33455 0.30155 C -0.33958 0.29352 -0.34497 0.2855 -0.34896 0.27562 C -0.35208 0.26883 -0.35278 0.25772 -0.35486 0.24939 C -0.35608 0.24321 -0.35781 0.23766 -0.3592 0.23179 C -0.36007 0.21729 -0.36024 0.20309 -0.36163 0.18828 C -0.36233 0.17871 -0.36528 0.1605 -0.36528 0.16081 C -0.36424 0.15494 -0.36372 0.15031 -0.36233 0.14507 C -0.35885 0.13457 -0.35469 0.13025 -0.35035 0.12099 C -0.34653 0.1142 -0.3441 0.10402 -0.33924 0.09846 C -0.33108 0.09167 -0.32396 0.08025 -0.3151 0.07624 C -0.29774 0.06791 -0.31285 0.07439 -0.28299 0.0642 C -0.27708 0.06204 -0.27101 0.06019 -0.2651 0.05772 C -0.26181 0.05556 -0.25903 0.05247 -0.25625 0.05062 C -0.24948 0.04661 -0.25035 0.04754 -0.24392 0.04537 C -0.24323 0.04352 -0.24254 0.04229 -0.24184 0.04044 C -0.23976 0.03642 -0.23681 0.03334 -0.23507 0.02933 C -0.22674 0.01112 -0.22604 0.00031 -0.22066 -0.02098 C -0.21927 -0.02808 -0.21719 -0.03487 -0.21545 -0.04104 C -0.21476 -0.04506 -0.21441 -0.04907 -0.21406 -0.05308 C -0.21198 -0.07685 -0.21441 -0.09351 -0.21545 -0.12098 C -0.21337 -0.13858 -0.21406 -0.15802 -0.20938 -0.17407 C -0.2066 -0.18487 -0.19931 -0.18858 -0.19358 -0.19567 C -0.18646 -0.20493 -0.16684 -0.23055 -0.15556 -0.23672 C -0.15052 -0.23981 -0.14497 -0.2395 -0.13958 -0.24074 C -0.13351 -0.24012 -0.12691 -0.24197 -0.12101 -0.23827 C -0.11736 -0.2358 -0.11181 -0.21358 -0.11059 -0.20895 C -0.10573 -0.15895 -0.11129 -0.21265 -0.10278 -0.15432 C -0.10087 -0.14043 -0.10139 -0.12993 -0.09983 -0.11543 C -0.09844 -0.10277 -0.09583 -0.09104 -0.09236 -0.07963 C -0.0908 -0.075 -0.08924 -0.06913 -0.08715 -0.06512 C -0.06215 -0.01388 -0.08299 -0.05987 -0.06684 -0.03086 C -0.0625 -0.02191 -0.05833 -0.01388 -0.05434 -0.00493 L -0.04809 0.00649 C -0.04705 0.0142 -0.04583 0.0213 -0.04549 0.0284 C -0.04497 0.03118 -0.04497 0.03334 -0.04444 0.03642 C -0.04271 0.0463 -0.03663 0.05741 -0.0316 0.06019 C -0.03021 0.06142 -0.02882 0.06204 -0.02726 0.06266 C -0.02309 0.0642 -0.01875 0.0642 -0.01424 0.0642 C -0.01181 0.06173 -0.00851 0.06019 -0.00625 0.05649 C -0.00504 0.05463 -0.00538 0.05155 -0.00486 0.04939 C -0.00399 0.04661 -0.00278 0.04352 -0.00156 0.04044 C -0.00052 0.03025 -0.00069 0.03457 -0.00156 0.02037 C -0.00191 0.01821 -0.00208 0.01636 -0.00226 0.01451 C -0.00486 0.00433 -0.00226 0.0034 -0.00226 0.00124 Z " pathEditMode="relative" rAng="0" ptsTypes="AAAAAAAAAAAAAAAAAAAAAAAAAAAAAAAAAAAAAAAAAAAAAAAAAAAAAAAAAAAAAAAAAAAAAAAA">
                                      <p:cBhvr>
                                        <p:cTn id="104" dur="8000" fill="hold"/>
                                        <p:tgtEl>
                                          <p:spTgt spid="19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090" y="5525"/>
                                    </p:animMotion>
                                  </p:childTnLst>
                                </p:cTn>
                              </p:par>
                              <p:par>
                                <p:cTn id="10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3 0.00988 L -0.0033 0.01019 C -0.01719 0.02253 -0.02639 0.0358 -0.04305 0.03117 C -0.05226 0.02901 -0.06059 0.02068 -0.06927 0.01543 C -0.07222 0.01142 -0.07587 0.00864 -0.0783 0.00309 C -0.08246 -0.00525 -0.08003 -0.02006 -0.0783 -0.0287 C -0.0743 -0.04938 -0.07014 -0.06111 -0.06476 -0.0787 C -0.05937 -0.12747 -0.0592 -0.1142 -0.06788 -0.18796 C -0.06892 -0.19846 -0.07257 -0.2071 -0.07448 -0.21667 C -0.07569 -0.22284 -0.07656 -0.22963 -0.07743 -0.23642 C -0.07726 -0.24228 -0.07778 -0.24846 -0.07673 -0.25401 C -0.07517 -0.26235 -0.06371 -0.2821 -0.06111 -0.28457 C -0.04028 -0.30309 -0.03715 -0.29846 -0.02118 -0.30864 C -0.01198 -0.31451 -0.00173 -0.31728 0.00643 -0.32716 C 0.00972 -0.33117 0.0132 -0.33457 0.01632 -0.3392 C 0.02101 -0.3463 0.02361 -0.36049 0.02969 -0.36173 L 0.04167 -0.36451 C 0.05486 -0.35864 0.05868 -0.35895 0.07014 -0.34568 C 0.07309 -0.34259 0.07518 -0.33765 0.07778 -0.33364 C 0.07969 -0.32654 0.0816 -0.31944 0.08368 -0.31265 C 0.08577 -0.30586 0.08872 -0.29969 0.09045 -0.29259 C 0.09219 -0.2858 0.09306 -0.27839 0.09427 -0.2713 C 0.09271 -0.26512 0.09115 -0.25895 0.08976 -0.25278 C 0.08872 -0.24876 0.0882 -0.24475 0.0875 -0.24074 C 0.08611 -0.23395 0.08455 -0.22685 0.08299 -0.22068 C 0.09479 -0.19012 0.08768 -0.20093 0.1257 -0.20463 C 0.13316 -0.20525 0.15799 -0.22315 0.1632 -0.22562 C 0.18455 -0.23704 0.18281 -0.2358 0.19844 -0.23796 C 0.2007 -0.23642 0.20347 -0.2358 0.20521 -0.23241 C 0.20816 -0.22747 0.21181 -0.20648 0.21268 -0.20216 C 0.2132 -0.19475 0.21337 -0.18704 0.21424 -0.18025 C 0.21545 -0.16975 0.21875 -0.15 0.21875 -0.14969 C 0.21771 -0.1392 0.21702 -0.1287 0.2158 -0.1179 C 0.21511 -0.11235 0.21389 -0.10741 0.21354 -0.10216 C 0.21285 -0.09506 0.21302 -0.08889 0.21268 -0.08272 C 0.22483 -0.02994 0.22084 -0.05093 0.22622 -0.02191 C 0.22188 -0.00031 0.22292 0.0071 0.21354 0.01944 C 0.20504 0.03025 0.19549 0.03364 0.18507 0.03673 C 0.18038 0.03827 0.13299 0.04815 0.12726 0.04846 C 0.11094 0.05 0.09479 0.04969 0.07847 0.05 C 0.07691 0.05401 0.07518 0.05772 0.07396 0.06204 C 0.07101 0.07222 0.06754 0.08704 0.06493 0.09784 C 0.06528 0.10772 0.06511 0.11759 0.0658 0.12747 C 0.06719 0.14661 0.07118 0.13642 0.06719 0.16142 C 0.06632 0.16821 0.06389 0.17377 0.06198 0.17932 C 0.05851 0.1892 0.05521 0.19414 0.0507 0.20216 C 0.05 0.20556 0.04827 0.20895 0.04844 0.21265 C 0.04879 0.21728 0.05434 0.24136 0.05608 0.24846 C 0.05573 0.25432 0.05643 0.2608 0.05521 0.26605 C 0.05347 0.27562 0.04601 0.28951 0.04097 0.29383 C 0.03802 0.29661 0.01493 0.31204 0.00712 0.3142 C 0.00226 0.31543 -0.00278 0.31512 -0.00781 0.31543 C -0.01163 0.31296 -0.03264 0.30062 -0.03628 0.29537 C -0.04132 0.28827 -0.04427 0.27747 -0.04826 0.26883 C -0.05625 0.2213 -0.05798 0.22315 -0.05347 0.16019 C -0.05278 0.14907 -0.04861 0.14043 -0.0467 0.13025 C -0.04253 0.10432 -0.04097 0.07747 -0.03559 0.05278 C -0.03333 0.04228 -0.03229 0.03117 -0.02882 0.02191 C -0.0243 0.01049 -0.01649 0.00525 -0.0092 0.00216 C -0.00538 0.00031 -0.00121 -0.00031 0.00278 -0.00216 C 0.00434 -0.00247 0.00573 -0.0037 0.00712 -0.00463 C 0.00625 -0.00216 0.00504 0.00062 0.00417 0.00309 C 0.00399 0.00463 0.00399 0.00617 0.00347 0.00741 C 0.00278 0.00895 -0.00226 0.00957 -0.0033 0.00988 Z " pathEditMode="relative" rAng="0" ptsTypes="AAAAAAAAAAAAAAAAAAAAAAAAAAAAAAAAAAAAAAAAAAAAAAAAAAAAAAAAAAAAAAAA">
                                      <p:cBhvr>
                                        <p:cTn id="106" dur="10000" fill="hold"/>
                                        <p:tgtEl>
                                          <p:spTgt spid="20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604" y="-3457"/>
                                    </p:animMotion>
                                  </p:childTnLst>
                                </p:cTn>
                              </p:par>
                              <p:par>
                                <p:cTn id="10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3 -0.01481 L -0.0033 -0.0145 C -0.00625 -0.02006 -0.00903 -0.02623 -0.01232 -0.03086 C -0.01354 -0.03271 -0.02066 -0.03858 -0.02361 -0.04012 C -0.02517 -0.04105 -0.02708 -0.04166 -0.02882 -0.0429 C -0.03732 -0.04845 -0.02621 -0.0429 -0.03472 -0.04691 C -0.03976 -0.04598 -0.04496 -0.04629 -0.04982 -0.04413 C -0.05121 -0.04352 -0.05226 -0.04105 -0.05347 -0.03889 C -0.05764 -0.03148 -0.05746 -0.02993 -0.06024 -0.02006 C -0.06059 -0.01666 -0.06076 -0.01296 -0.06111 -0.00956 C -0.0618 -0.00216 -0.06406 0.01173 -0.06406 0.01204 C -0.06423 0.025 -0.06371 0.03858 -0.06476 0.05186 C -0.0651 0.05618 -0.06736 0.05895 -0.06857 0.06297 C -0.07916 0.09568 -0.07656 0.08611 -0.08194 0.10803 C -0.08177 0.11852 -0.0816 0.12963 -0.08125 0.14136 C -0.08107 0.14969 -0.07951 0.15618 -0.08125 0.16451 C -0.08212 0.16883 -0.09062 0.18581 -0.09184 0.18766 C -0.09514 0.19383 -0.09757 0.20371 -0.10226 0.20648 L -0.1158 0.2142 C -0.11875 0.21605 -0.1217 0.21821 -0.12482 0.21976 L -0.13073 0.22253 C -0.13507 0.22161 -0.13923 0.2213 -0.14357 0.21976 C -0.14635 0.21852 -0.14913 0.21605 -0.15173 0.2142 C -0.15607 0.21081 -0.16406 0.20463 -0.16823 0.19969 C -0.17031 0.19723 -0.17222 0.19414 -0.1743 0.19167 C -0.17569 0.18982 -0.17726 0.18827 -0.17882 0.18642 C -0.18298 0.18087 -0.18732 0.17469 -0.19149 0.16883 C -0.19427 0.16544 -0.19757 0.16297 -0.19982 0.15772 C -0.21267 0.13334 -0.20069 0.15772 -0.21319 0.12655 C -0.23507 0.07223 -0.20555 0.14969 -0.22378 0.10124 C -0.22448 0.09321 -0.22535 0.08519 -0.22604 0.07716 C -0.22673 0.06821 -0.22639 0.05895 -0.22743 0.05062 C -0.22916 0.03858 -0.23298 0.03519 -0.23646 0.025 C -0.23767 0.02161 -0.23854 0.01729 -0.23941 0.01327 C -0.23976 0.00957 -0.24028 0.00618 -0.24028 0.00247 C -0.24028 -0.00308 -0.23976 -0.00895 -0.23941 -0.01481 C -0.23923 -0.0216 -0.23871 -0.02469 -0.23802 -0.03086 C -0.24028 -0.03734 -0.24097 -0.04382 -0.24479 -0.04691 C -0.24618 -0.04784 -0.24774 -0.04845 -0.2493 -0.04938 C -0.25451 -0.04845 -0.25972 -0.04814 -0.26493 -0.04691 C -0.27621 -0.04444 -0.26996 -0.04382 -0.28073 -0.0429 C -0.28819 -0.04228 -0.29566 -0.04197 -0.3033 -0.04135 C -0.30851 -0.03827 -0.31389 -0.03611 -0.31892 -0.0321 C -0.32847 -0.02531 -0.34097 -0.01327 -0.34896 -0.00154 C -0.35104 0.00155 -0.35243 0.00556 -0.35434 0.00895 C -0.36337 0.02655 -0.35746 0.01266 -0.36476 0.03179 C -0.36649 0.04599 -0.36857 0.05803 -0.36771 0.07315 C -0.36719 0.08488 -0.36319 0.10463 -0.36094 0.11605 C -0.36024 0.12531 -0.35972 0.12809 -0.36094 0.13889 C -0.36146 0.14229 -0.3625 0.14537 -0.36319 0.14908 C -0.3658 0.16173 -0.36562 0.16204 -0.36771 0.17562 C -0.36823 0.1821 -0.36927 0.1929 -0.36771 0.19969 C -0.36684 0.20402 -0.36476 0.20679 -0.36319 0.2105 C -0.36128 0.21451 -0.35903 0.21883 -0.35642 0.22253 C -0.35521 0.22439 -0.35364 0.22562 -0.35191 0.22655 C -0.34531 0.23025 -0.32448 0.23272 -0.32274 0.23303 L -0.30555 0.23581 C -0.26823 0.23148 -0.29496 0.23303 -0.25816 0.23426 L -0.19982 0.23581 L -0.16684 0.23704 L -0.15399 0.23858 C -0.15104 0.23858 -0.14809 0.23982 -0.14496 0.23982 C -0.13576 0.23982 -0.12656 0.23889 -0.11736 0.23858 C -0.11701 0.23858 -0.10555 0.23735 -0.10295 0.23581 C -0.09948 0.23365 -0.09601 0.23087 -0.09253 0.22778 C -0.08767 0.22284 -0.08194 0.20648 -0.07986 0.20247 C -0.06545 0.17686 -0.07083 0.18951 -0.0625 0.16605 C -0.0618 0.1605 -0.06041 0.15587 -0.06024 0.15062 C -0.05989 0.12932 -0.06892 0.09445 -0.07153 0.08118 C -0.07378 0.06976 -0.07621 0.05803 -0.0783 0.04661 C -0.08298 0.02037 -0.08107 0.03241 -0.0842 0.0105 C -0.08524 -0.00432 -0.08594 -0.00679 -0.08351 -0.02531 C -0.08281 -0.03117 -0.07569 -0.04598 -0.07448 -0.04814 C -0.07291 -0.05154 -0.07101 -0.05432 -0.06927 -0.05771 C -0.06719 -0.06142 -0.06562 -0.06605 -0.06319 -0.06944 C -0.06007 -0.07407 -0.05295 -0.08148 -0.04826 -0.08426 C -0.04722 -0.08487 -0.04583 -0.08518 -0.04444 -0.08549 C -0.03246 -0.08271 -0.0276 -0.0821 -0.01458 -0.07747 C 0.01111 -0.06882 -0.01076 -0.07438 0.00347 -0.07068 C 0.00955 -0.06543 0.01042 -0.06512 0.01615 -0.05771 C 0.01893 -0.0537 0.0217 -0.04969 0.02448 -0.04568 C 0.03872 -0.02284 0.02274 -0.04629 0.03351 -0.03086 C 0.03455 -0.02685 0.03611 -0.02314 0.03646 -0.01882 C 0.03733 -0.00956 0.03507 -0.00432 0.03056 -0.00031 C 0.02813 0.00186 0.02535 0.00247 0.02292 0.00371 C 0.01268 0.00247 0.01059 0.00309 0.00052 -0.00154 C -0.00069 -0.00216 -0.00156 -0.00339 -0.0026 -0.00401 C -0.00382 -0.00493 -0.00503 -0.00617 -0.00625 -0.00679 C -0.00712 -0.01142 -0.00382 -0.01358 -0.0033 -0.01481 Z " pathEditMode="relative" rAng="0" ptsTypes="AAAAAAAAAAAAAAAAAAAAAAAAAAAAAAAAAAAAAAAAAAAAAAAAAAAAAAAAAAAAAAAAAAAAAAAAAAAAAAAAAAAAAAAAA">
                                      <p:cBhvr>
                                        <p:cTn id="108" dur="10000" fill="hold"/>
                                        <p:tgtEl>
                                          <p:spTgt spid="20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267" y="9198"/>
                                    </p:animMotion>
                                  </p:childTnLst>
                                </p:cTn>
                              </p:par>
                              <p:par>
                                <p:cTn id="10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4 -0.01635 L 0.00694 -0.01605 C 0.01267 -0.02345 0.01892 -0.02932 0.02413 -0.03765 C 0.02934 -0.04598 0.03802 -0.06265 0.04583 -0.06821 C 0.04861 -0.07037 0.05173 -0.07098 0.05486 -0.07222 C 0.05729 -0.07067 0.06007 -0.06913 0.06232 -0.06697 C 0.07274 -0.05679 0.07413 -0.05154 0.08333 -0.04567 C 0.08524 -0.04444 0.08732 -0.04413 0.08923 -0.04321 C 0.09861 -0.04351 0.10781 -0.04321 0.11701 -0.04444 C 0.11996 -0.04475 0.12257 -0.04753 0.12534 -0.04845 C 0.12778 -0.04907 0.13038 -0.04938 0.13281 -0.04969 L 0.15989 -0.05246 C 0.16614 -0.0503 0.17257 -0.04969 0.17864 -0.04567 C 0.1809 -0.04413 0.18194 -0.0395 0.18385 -0.03642 C 0.18663 -0.03179 0.19409 -0.02098 0.19653 -0.01512 C 0.19809 -0.01142 0.19913 -0.00709 0.20034 -0.00308 C 0.20208 0.00309 0.2033 0.00926 0.20486 0.01574 C 0.20538 0.02068 0.20607 0.02531 0.20642 0.03025 C 0.20677 0.0355 0.20642 0.04105 0.20694 0.04661 C 0.20798 0.05309 0.21128 0.06451 0.21371 0.07037 C 0.21528 0.07346 0.21753 0.07624 0.21909 0.07963 C 0.22066 0.08334 0.22153 0.08766 0.22274 0.09167 C 0.22656 0.10278 0.22673 0.10216 0.23107 0.11297 C 0.2342 0.13149 0.23368 0.12315 0.23246 0.1463 C 0.23246 0.1497 0.23246 0.15371 0.23194 0.15618 C 0.2309 0.16142 0.22882 0.16482 0.22725 0.16883 C 0.22569 0.18087 0.22448 0.18426 0.22656 0.19754 C 0.22725 0.20186 0.22882 0.20587 0.23038 0.20957 C 0.23142 0.21235 0.23281 0.2142 0.23403 0.21636 C 0.23663 0.22007 0.23837 0.22161 0.24149 0.22439 C 0.2434 0.22562 0.24496 0.22778 0.24687 0.2284 C 0.24861 0.22933 0.25034 0.23087 0.25208 0.23149 C 0.25399 0.23179 0.25607 0.23241 0.25798 0.23426 C 0.26909 0.24044 0.26041 0.23889 0.27083 0.24044 L 0.28576 0.24321 C 0.30347 0.24198 0.30868 0.24013 0.32778 0.24414 C 0.32986 0.24476 0.33194 0.24692 0.33385 0.24815 C 0.34826 0.26729 0.3408 0.26266 0.35486 0.26698 C 0.3592 0.26235 0.36441 0.25865 0.36684 0.25031 C 0.3717 0.23149 0.37274 0.21729 0.37587 0.19877 C 0.37708 0.19229 0.3783 0.18519 0.37951 0.17747 C 0.38021 0.16266 0.38142 0.1426 0.37951 0.12871 C 0.37882 0.12346 0.37552 0.11945 0.37361 0.1142 C 0.37222 0.1105 0.371 0.10618 0.36979 0.10216 C 0.36441 0.08303 0.3651 0.08334 0.36076 0.06081 C 0.36163 0.04723 0.36059 0.03179 0.36528 0.01976 C 0.36788 0.01328 0.37274 0.00679 0.37656 0.00216 C 0.3783 0.00031 0.38021 -0.00092 0.38194 -0.00308 C 0.40868 -0.03981 0.38055 -0.00401 0.40069 -0.0324 C 0.40642 -0.04074 0.4085 -0.04413 0.41475 -0.05092 C 0.41753 -0.05401 0.42014 -0.05679 0.42309 -0.05895 C 0.42552 -0.0608 0.42812 -0.06172 0.43055 -0.06296 C 0.43541 -0.05956 0.44028 -0.05648 0.44479 -0.05246 C 0.44913 -0.04845 0.46163 -0.0324 0.46423 -0.02839 C 0.47309 -0.01605 0.47812 -0.00987 0.48541 0.00494 C 0.49444 0.02346 0.49444 0.02161 0.50034 0.03828 C 0.50139 0.04136 0.50243 0.04445 0.5033 0.04754 C 0.50451 0.05186 0.50538 0.05649 0.50642 0.06081 C 0.50694 0.06605 0.50694 0.07161 0.50781 0.07686 C 0.50833 0.07994 0.50972 0.08179 0.51007 0.08519 C 0.5158 0.12716 0.50503 0.0713 0.51371 0.1142 C 0.51528 0.13272 0.5151 0.12284 0.51163 0.15031 C 0.50972 0.16389 0.51059 0.15587 0.50937 0.16698 C 0.50903 0.16976 0.50903 0.17315 0.5085 0.1747 C 0.50833 0.17686 0.50469 0.19044 0.5026 0.19352 C 0.5 0.19723 0.49219 0.20865 0.4868 0.21235 C 0.48142 0.21636 0.471 0.22284 0.46666 0.22346 C 0.46371 0.22377 0.46059 0.22408 0.45746 0.22439 C 0.4526 0.22531 0.44253 0.2284 0.44253 0.22871 C 0.43524 0.23457 0.4335 0.23488 0.42673 0.2463 C 0.42482 0.2497 0.42361 0.25463 0.42153 0.25803 C 0.41962 0.26142 0.41684 0.26266 0.41475 0.26605 C 0.41284 0.26821 0.41163 0.27192 0.40955 0.2747 C 0.40486 0.28241 0.39982 0.2892 0.39462 0.29507 C 0.39236 0.29754 0.39028 0.30093 0.38784 0.30278 C 0.38594 0.30525 0.38385 0.30556 0.38194 0.30772 C 0.37934 0.30649 0.37656 0.30772 0.3743 0.30556 C 0.36319 0.29692 0.35486 0.28735 0.34653 0.27377 C 0.34496 0.27099 0.34357 0.26821 0.34201 0.26605 C 0.34045 0.26266 0.33923 0.25895 0.33767 0.25618 C 0.33385 0.25093 0.32986 0.24507 0.32569 0.24044 C 0.32413 0.2392 0.32257 0.23642 0.321 0.2355 C 0.31528 0.22933 0.31371 0.23087 0.30607 0.2284 C 0.30225 0.22933 0.29844 0.2284 0.29479 0.23149 C 0.27916 0.24198 0.28837 0.24105 0.27673 0.25216 C 0.2743 0.25463 0.27135 0.25587 0.26857 0.25803 C 0.26215 0.25741 0.25538 0.25772 0.24913 0.25494 C 0.24548 0.25402 0.24271 0.2497 0.23923 0.24692 C 0.23489 0.24383 0.23021 0.24291 0.22569 0.2392 C 0.2033 0.22099 0.22153 0.22809 0.2026 0.22346 C 0.19687 0.22408 0.19201 0.22346 0.1868 0.2284 C 0.16267 0.25155 0.18889 0.23179 0.16944 0.2463 L 0.14548 0.24414 C 0.14132 0.24321 0.13767 0.2392 0.1335 0.23612 C 0.13055 0.23457 0.12743 0.2321 0.12465 0.22963 C 0.12257 0.22778 0.11493 0.21791 0.11267 0.21358 C 0.11041 0.20988 0.1085 0.20525 0.10659 0.20155 C 0.09757 0.18519 0.1033 0.19784 0.09687 0.18149 C 0.09653 0.17809 0.09635 0.1747 0.096 0.17099 C 0.09548 0.16204 0.09514 0.15216 0.09444 0.14321 C 0.09427 0.13889 0.09409 0.13334 0.09305 0.12871 C 0.09201 0.12377 0.08993 0.11976 0.08854 0.11544 C 0.0835 0.09908 0.08229 0.09291 0.07656 0.07809 C 0.06423 0.04754 0.06927 0.06667 0.06371 0.04229 C 0.06232 0.02716 0.06371 0.04198 0.06232 0.02223 C 0.06215 0.01914 0.06215 0.01605 0.06163 0.01297 C 0.05972 0.00124 0.05781 0.00031 0.05173 -0.00833 C 0.04583 -0.01728 0.04739 -0.01543 0.04132 -0.01913 L 0.01944 -0.01759 C 0.01632 -0.01728 0.01302 -0.01697 0.00989 -0.01635 C 0.00833 -0.01605 0.00729 -0.01635 0.00694 -0.01635 Z " pathEditMode="relative" rAng="0" ptsTypes="AAAAAAAAAAAAAAAAAAAAAAAAAAAAAAAAAAAAAAAAAAAAAAAAAAAAAAAAAAAAAAAAAAAAAAAAAAAAAAAAAAAAAAAAAAAAAAAAAAAAAAAAAAAAAAA">
                                      <p:cBhvr>
                                        <p:cTn id="110" dur="10000" fill="hold"/>
                                        <p:tgtEl>
                                          <p:spTgt spid="20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426"/>
                                    </p:animMotion>
                                  </p:childTnLst>
                                </p:cTn>
                              </p:par>
                              <p:par>
                                <p:cTn id="11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5 0.00463 L -0.00365 0.00494 C -0.00521 0.01358 -0.00608 0.02253 -0.00816 0.03117 C -0.0092 0.03549 -0.01771 0.04815 -0.01875 0.04969 C -0.02188 0.05278 -0.02917 0.05525 -0.02917 0.05556 C -0.03073 0.05494 -0.03247 0.05525 -0.03368 0.0537 C -0.03906 0.04722 -0.04879 0.03117 -0.04879 0.03148 C -0.04983 0.02654 -0.05122 0.02191 -0.05174 0.01636 C -0.05452 -0.0108 -0.04931 -0.00309 -0.05556 -0.03395 C -0.05643 -0.0392 -0.06511 -0.05401 -0.0665 -0.05772 C -0.06945 -0.06543 -0.07413 -0.08148 -0.07413 -0.08117 C -0.07483 -0.09012 -0.07709 -0.11235 -0.07639 -0.12006 C -0.07535 -0.13056 -0.07292 -0.1392 -0.07118 -0.14846 C -0.07014 -0.15278 -0.06962 -0.1571 -0.06806 -0.1608 C -0.06667 -0.16389 -0.05643 -0.18148 -0.054 -0.18457 C -0.05347 -0.18549 -0.03924 -0.20185 -0.03681 -0.20617 C -0.03542 -0.20833 -0.03472 -0.21142 -0.03368 -0.2142 C -0.03177 -0.21883 -0.02986 -0.22315 -0.02778 -0.22747 C -0.02587 -0.23117 -0.02379 -0.23457 -0.0217 -0.23827 C -0.0158 -0.24753 -0.01129 -0.25309 -0.00452 -0.2608 C -0.00226 -0.26327 2.5E-6 -0.26512 0.00225 -0.26728 C 0.01458 -0.26512 0.01996 -0.26543 0.03229 -0.24352 C 0.03403 -0.24012 0.03541 -0.23642 0.0375 -0.23395 C 0.04045 -0.23117 0.04392 -0.23025 0.04722 -0.2287 C 0.06111 -0.22191 0.05798 -0.22346 0.07274 -0.22068 C 0.07569 -0.22315 0.08246 -0.22809 0.08559 -0.23148 C 0.08732 -0.23333 0.08871 -0.23673 0.0908 -0.23827 C 0.09982 -0.24475 0.10278 -0.24506 0.11024 -0.24753 C 0.11302 -0.24938 0.11562 -0.25185 0.11857 -0.25278 C 0.12309 -0.25432 0.13958 -0.25617 0.14548 -0.25679 C 0.15225 -0.25463 0.15903 -0.25278 0.1658 -0.25031 C 0.1684 -0.24907 0.17083 -0.24753 0.17326 -0.24599 C 0.17482 -0.24537 0.17621 -0.24383 0.17778 -0.24352 C 0.18073 -0.24259 0.18368 -0.24259 0.18663 -0.24228 C 0.19896 -0.23765 0.20538 -0.23889 0.21441 -0.22469 C 0.21597 -0.22253 0.21649 -0.21852 0.21736 -0.21543 C 0.21805 -0.20864 0.21892 -0.19784 0.21892 -0.19136 C 0.21892 -0.18364 0.21857 -0.17623 0.21823 -0.16883 C 0.21875 -0.16235 0.21857 -0.15556 0.21979 -0.15 C 0.22135 -0.14136 0.22916 -0.11543 0.23177 -0.1071 C 0.23194 -0.10339 0.23298 -0.10031 0.23246 -0.0963 C 0.23142 -0.08735 0.22934 -0.07901 0.22725 -0.0713 C 0.22135 -0.04938 0.21979 -0.04691 0.21302 -0.03148 C 0.2125 -0.0287 0.2118 -0.02654 0.21146 -0.02376 C 0.20729 0.00895 0.20989 0.01975 0.19809 0.04198 C 0.196 0.04537 0.1934 0.04815 0.19045 0.04969 C 0.18611 0.05185 0.18142 0.05031 0.17691 0.05093 C 0.16927 0.04753 0.16128 0.04475 0.15382 0.04043 C 0.14809 0.03704 0.14288 0.0321 0.13732 0.0284 C 0.13507 0.02716 0.12639 0.02253 0.12378 0.02191 C 0.1217 0.0213 0.11979 0.02099 0.11771 0.02068 C 0.11545 0.02161 0.11302 0.0213 0.11111 0.02315 C 0.10781 0.02624 0.1033 0.03303 0.10121 0.0392 C 0.09687 0.05185 0.09896 0.05432 0.09149 0.06698 C 0.08819 0.07315 0.07569 0.09352 0.07205 0.10463 C 0.07066 0.10864 0.06996 0.11327 0.06892 0.11759 C 0.06927 0.12654 0.06892 0.13488 0.06979 0.14321 C 0.07014 0.14722 0.07187 0.15031 0.07274 0.15401 C 0.07378 0.15772 0.07482 0.16173 0.07569 0.16605 C 0.0776 0.19321 0.07986 0.19475 0.07569 0.21636 C 0.07517 0.22037 0.07413 0.22407 0.07274 0.22747 C 0.07083 0.23148 0.06823 0.23426 0.06597 0.23796 C 0.06423 0.24105 0.06232 0.24383 0.06076 0.24722 C 0.05903 0.25093 0.05798 0.25556 0.05625 0.25926 C 0.05382 0.26451 0.05069 0.26883 0.04809 0.27377 C 0.04531 0.27901 0.04149 0.28796 0.03819 0.29259 C 0.03611 0.29568 0.03403 0.29846 0.03142 0.30062 C 0.0283 0.3037 0.02465 0.3037 0.021 0.30463 L -0.03368 0.32994 C -0.03629 0.33117 -0.03854 0.33426 -0.04115 0.33395 C -0.04861 0.33272 -0.05573 0.3284 -0.06268 0.32593 C -0.07431 0.30525 -0.06528 0.32315 -0.07552 0.29784 C -0.07813 0.29167 -0.08351 0.28179 -0.08525 0.27377 C -0.08733 0.26482 -0.08889 0.25525 -0.09063 0.24599 C -0.09045 0.23796 -0.09045 0.22994 -0.08993 0.22191 C -0.08733 0.1929 -0.08368 0.16883 -0.07709 0.14198 C -0.07483 0.13241 -0.0717 0.12377 -0.06875 0.11543 C -0.06025 0.0892 -0.06563 0.10309 -0.05764 0.08982 C -0.05538 0.0858 -0.05347 0.08086 -0.05087 0.07778 C -0.04827 0.07469 -0.04097 0.07222 -0.0382 0.07099 C -0.03091 0.06358 -0.03108 0.06512 -0.02396 0.04969 L -0.0165 0.03395 C -0.01615 0.03272 -0.01597 0.03117 -0.0158 0.02994 C -0.01545 0.0284 -0.01459 0.02747 -0.01424 0.02593 C -0.01389 0.02407 -0.01406 0.02191 -0.01337 0.02068 C -0.01268 0.01883 -0.01146 0.01883 -0.01042 0.0179 C -0.00538 0.01358 -0.00712 0.01389 -0.00452 0.01389 L -0.00365 0.00463 Z " pathEditMode="relative" rAng="0" ptsTypes="AAAAAAAAAAAAAAAAAAAAAAAAAAAAAAAAAAAAAAAAAAAAAAAAAAAAAAAAAAAAAAAAAAAAAAAAAAAAAAAAAAAAAAAA">
                                      <p:cBhvr>
                                        <p:cTn id="112" dur="8000" fill="hold"/>
                                        <p:tgtEl>
                                          <p:spTgt spid="20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48" y="2870"/>
                                    </p:animMotion>
                                  </p:childTnLst>
                                </p:cTn>
                              </p:par>
                              <p:par>
                                <p:cTn id="11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4 -0.01636 L 0.00694 -0.01605 C 0.01267 -0.02345 0.01892 -0.02932 0.02413 -0.03765 C 0.02951 -0.04599 0.03802 -0.06265 0.04583 -0.06821 C 0.04878 -0.07037 0.05173 -0.07099 0.05486 -0.07222 C 0.05729 -0.07068 0.06007 -0.06913 0.06232 -0.06697 C 0.07274 -0.05679 0.07413 -0.05154 0.08333 -0.04568 C 0.08524 -0.04444 0.08732 -0.04383 0.08923 -0.0429 C 0.09861 -0.04352 0.10781 -0.0429 0.11701 -0.04444 C 0.11996 -0.04475 0.12257 -0.04753 0.12534 -0.04845 C 0.12795 -0.04907 0.13038 -0.04938 0.13281 -0.04969 L 0.15989 -0.05216 C 0.16614 -0.05031 0.17274 -0.04969 0.17864 -0.04568 C 0.1809 -0.04413 0.18194 -0.0392 0.18385 -0.03642 C 0.1868 -0.03179 0.19409 -0.02068 0.1967 -0.01512 C 0.19826 -0.01142 0.1993 -0.0071 0.20034 -0.00308 C 0.20208 0.0034 0.20347 0.00926 0.20486 0.01574 C 0.20538 0.02068 0.20607 0.02562 0.20642 0.03025 C 0.20677 0.0358 0.20642 0.04105 0.20694 0.04661 C 0.20798 0.0534 0.21128 0.06451 0.21371 0.07037 C 0.21545 0.07377 0.21753 0.07624 0.21909 0.07963 C 0.22066 0.08334 0.22152 0.08766 0.22274 0.09167 C 0.22656 0.10278 0.22673 0.10247 0.23107 0.11296 C 0.2342 0.13148 0.23368 0.12315 0.23246 0.1463 C 0.23246 0.14969 0.23246 0.15371 0.23194 0.15648 C 0.2309 0.16142 0.22899 0.16482 0.22725 0.16914 C 0.22569 0.18087 0.22448 0.18426 0.22656 0.19753 C 0.22725 0.20185 0.22899 0.20587 0.23038 0.20957 C 0.23142 0.21235 0.23281 0.2142 0.2342 0.21636 C 0.23663 0.22037 0.23836 0.22161 0.24149 0.22438 C 0.2434 0.22655 0.24496 0.22778 0.24687 0.2284 C 0.24861 0.22932 0.25034 0.23087 0.25208 0.23148 C 0.25399 0.23179 0.25607 0.23241 0.25798 0.23426 C 0.26909 0.24074 0.26041 0.23889 0.27083 0.24043 L 0.28576 0.24321 C 0.30347 0.24229 0.30868 0.24013 0.32795 0.24445 C 0.33003 0.24476 0.33194 0.24692 0.33385 0.24815 C 0.34826 0.26759 0.34097 0.26296 0.35486 0.26698 C 0.3592 0.26235 0.36441 0.25864 0.36684 0.25031 C 0.3717 0.23148 0.37274 0.21759 0.37586 0.19969 C 0.37708 0.19229 0.37847 0.18519 0.37951 0.17778 C 0.3802 0.16296 0.38142 0.14229 0.37951 0.12871 C 0.37882 0.12346 0.37552 0.11945 0.37361 0.11451 C 0.37222 0.1105 0.371 0.10617 0.36979 0.10247 C 0.36441 0.08303 0.3651 0.08334 0.36076 0.0608 C 0.36163 0.04722 0.36059 0.03179 0.36545 0.01976 C 0.36805 0.01327 0.37274 0.00679 0.37656 0.00247 C 0.37829 0.00062 0.3802 -0.00092 0.38194 -0.00308 C 0.40868 -0.03981 0.38055 -0.00401 0.40069 -0.03241 C 0.40642 -0.04074 0.4085 -0.04413 0.41475 -0.05092 C 0.41753 -0.05401 0.42014 -0.05679 0.42309 -0.05895 C 0.42552 -0.0608 0.42812 -0.06142 0.43055 -0.06296 C 0.43541 -0.05957 0.44027 -0.05648 0.44479 -0.05216 C 0.4493 -0.04845 0.46163 -0.03241 0.46423 -0.02808 C 0.47309 -0.01605 0.47812 -0.00957 0.48541 0.00494 C 0.49444 0.02346 0.49444 0.02192 0.50034 0.03827 C 0.50139 0.04136 0.50243 0.04445 0.50347 0.04784 C 0.50451 0.05185 0.50538 0.05648 0.50642 0.0608 C 0.50694 0.06636 0.50694 0.07192 0.50781 0.07685 C 0.50833 0.07994 0.50972 0.0821 0.51024 0.08519 C 0.51579 0.12716 0.50503 0.0713 0.51371 0.11451 C 0.51527 0.13272 0.5151 0.12284 0.51163 0.15031 C 0.50972 0.16389 0.51059 0.15587 0.50937 0.16698 C 0.5092 0.16976 0.5092 0.17315 0.5085 0.175 C 0.50833 0.17685 0.50468 0.19074 0.5026 0.19352 C 0.5 0.19722 0.49218 0.20864 0.4868 0.21235 C 0.48142 0.21636 0.471 0.22284 0.46666 0.22377 C 0.46371 0.22408 0.46059 0.22408 0.45746 0.22438 C 0.4526 0.22531 0.44253 0.2284 0.44253 0.22871 C 0.43524 0.23488 0.4335 0.23488 0.42673 0.2463 C 0.42482 0.24969 0.42378 0.25463 0.4217 0.25803 C 0.41961 0.26173 0.41701 0.26266 0.41475 0.26605 C 0.41284 0.26914 0.41163 0.27284 0.40972 0.275 C 0.40486 0.28241 0.39982 0.2892 0.39461 0.29506 C 0.39236 0.29753 0.39027 0.30155 0.38784 0.30278 C 0.38593 0.30525 0.38385 0.30556 0.38194 0.30772 C 0.37934 0.30648 0.37656 0.30772 0.3743 0.30556 C 0.36319 0.29692 0.35503 0.28735 0.3467 0.27377 C 0.34496 0.2713 0.34357 0.26914 0.34201 0.26605 C 0.34045 0.26266 0.33923 0.25895 0.33767 0.25648 C 0.33385 0.25093 0.32986 0.24599 0.32569 0.24043 C 0.32413 0.2392 0.32274 0.23642 0.321 0.2355 C 0.31527 0.22932 0.31371 0.23117 0.30607 0.2284 C 0.30225 0.22932 0.29843 0.22871 0.29479 0.23148 C 0.27916 0.24198 0.28836 0.24105 0.27673 0.25216 C 0.2743 0.25463 0.27135 0.25587 0.26857 0.25803 C 0.26215 0.25741 0.25555 0.25772 0.24913 0.25494 C 0.24548 0.25432 0.2427 0.24969 0.23923 0.24692 C 0.23489 0.24383 0.2302 0.24321 0.22569 0.2392 C 0.20329 0.2213 0.22152 0.22809 0.2026 0.22377 C 0.19687 0.22408 0.19201 0.22377 0.1868 0.2284 C 0.16267 0.25155 0.18889 0.23179 0.16944 0.2463 L 0.14548 0.24445 C 0.14149 0.24321 0.13767 0.2392 0.1335 0.23611 C 0.13055 0.23488 0.12743 0.2321 0.12465 0.22963 C 0.12257 0.22778 0.11493 0.2179 0.11267 0.21358 C 0.11041 0.20988 0.1085 0.20556 0.10659 0.20185 C 0.09774 0.18519 0.10329 0.19784 0.09687 0.18148 C 0.0967 0.17809 0.09635 0.17469 0.096 0.17099 C 0.09548 0.16204 0.09514 0.15216 0.09444 0.1429 C 0.09427 0.13889 0.09409 0.13334 0.09305 0.12871 C 0.09201 0.12377 0.08993 0.11976 0.08854 0.11543 C 0.0835 0.09908 0.08229 0.0929 0.07656 0.0784 C 0.06423 0.04753 0.06927 0.06667 0.06371 0.04229 C 0.06232 0.02716 0.06371 0.04198 0.06232 0.02222 C 0.06215 0.01914 0.06215 0.01605 0.06163 0.01296 C 0.05972 0.00124 0.05781 0.00062 0.05173 -0.00833 C 0.04583 -0.01728 0.04739 -0.01543 0.04132 -0.01883 L 0.01944 -0.01759 C 0.01632 -0.01728 0.01302 -0.01697 0.00989 -0.01636 C 0.00833 -0.01605 0.00729 -0.01636 0.00694 -0.01636 Z " pathEditMode="relative" rAng="0" ptsTypes="AAAAAAAAAAAAAAAAAAAAAAAAAAAAAAAAAAAAAAAAAAAAAAAAAAAAAAAAAAAAAAAAAAAAAAAAAAAAAAAAAAAAAAAAAAAAAAAAAAAAAAAAAAAAAAA">
                                      <p:cBhvr>
                                        <p:cTn id="114" dur="10000" fill="hold"/>
                                        <p:tgtEl>
                                          <p:spTgt spid="20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11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3 0.00988 L -0.0033 0.01019 C -0.01718 0.02222 -0.02639 0.0355 -0.04305 0.03118 C -0.05225 0.02901 -0.06059 0.02068 -0.06927 0.01543 C -0.07222 0.01142 -0.07586 0.00864 -0.0783 0.00309 C -0.08246 -0.00524 -0.08003 -0.02037 -0.0783 -0.0287 C -0.0743 -0.04938 -0.07014 -0.06111 -0.06475 -0.07901 C -0.05937 -0.12778 -0.0592 -0.1142 -0.06788 -0.18827 C -0.06892 -0.19876 -0.07257 -0.20741 -0.07448 -0.21666 C -0.07569 -0.22284 -0.07656 -0.22963 -0.07743 -0.23642 C -0.07725 -0.24259 -0.07777 -0.24845 -0.07673 -0.25401 C -0.07517 -0.26265 -0.06371 -0.28241 -0.06111 -0.28457 C -0.04027 -0.30308 -0.03715 -0.29845 -0.02118 -0.30864 C -0.01198 -0.31481 -0.00173 -0.31759 0.00643 -0.32716 C 0.00973 -0.33086 0.0132 -0.33457 0.01632 -0.3392 C 0.02101 -0.34629 0.02361 -0.36049 0.02969 -0.36173 L 0.04167 -0.3645 C 0.05486 -0.35864 0.05868 -0.35895 0.07014 -0.34568 C 0.07309 -0.34259 0.07518 -0.33765 0.07778 -0.33364 C 0.07969 -0.32654 0.0816 -0.31975 0.08368 -0.31296 C 0.08577 -0.30586 0.08872 -0.29969 0.09045 -0.29259 C 0.09219 -0.28611 0.09306 -0.2787 0.09427 -0.27129 C 0.09271 -0.26512 0.09115 -0.25926 0.08976 -0.25278 C 0.08872 -0.24907 0.0882 -0.24475 0.0875 -0.24074 C 0.08611 -0.23395 0.08455 -0.22685 0.08299 -0.22068 C 0.0948 -0.19012 0.08768 -0.20092 0.1257 -0.20463 C 0.13316 -0.20524 0.15799 -0.22315 0.1632 -0.22592 C 0.18455 -0.23703 0.18282 -0.23611 0.19844 -0.23827 C 0.2007 -0.23642 0.20348 -0.2358 0.20521 -0.23241 C 0.20816 -0.22747 0.21181 -0.20648 0.21268 -0.20216 C 0.2132 -0.19475 0.21337 -0.18703 0.21424 -0.18024 C 0.21545 -0.16975 0.21875 -0.15031 0.21875 -0.14969 C 0.21771 -0.1395 0.21702 -0.12901 0.2158 -0.1179 C 0.21511 -0.11265 0.21389 -0.10741 0.21355 -0.10216 C 0.21285 -0.09506 0.21302 -0.0892 0.21268 -0.08271 C 0.22483 -0.02994 0.22084 -0.05123 0.22622 -0.02191 C 0.22188 -0.00061 0.22292 0.0071 0.21355 0.01914 C 0.20504 0.03025 0.19549 0.03364 0.18507 0.03673 C 0.18039 0.03827 0.13299 0.04815 0.12726 0.04846 C 0.11094 0.04969 0.0948 0.04969 0.07848 0.04969 C 0.07691 0.05371 0.07518 0.05772 0.07396 0.06204 C 0.07101 0.07192 0.06754 0.08704 0.06493 0.09784 C 0.06528 0.10803 0.06511 0.11759 0.0658 0.12716 C 0.06719 0.1463 0.07118 0.13642 0.06719 0.16142 C 0.06632 0.16821 0.06389 0.17377 0.06198 0.17932 C 0.05851 0.1892 0.05521 0.19414 0.0507 0.20216 C 0.05 0.20556 0.04827 0.20895 0.04844 0.21266 C 0.04879 0.21729 0.05434 0.24136 0.05608 0.24877 C 0.05573 0.25432 0.05643 0.2608 0.05521 0.26605 C 0.05348 0.27562 0.04618 0.28951 0.04098 0.29383 C 0.03802 0.29661 0.01493 0.31204 0.00712 0.3142 C 0.00226 0.31543 -0.00277 0.31513 -0.00781 0.31543 C -0.01163 0.31297 -0.03264 0.30062 -0.03628 0.29537 C -0.04132 0.28827 -0.04427 0.27747 -0.04826 0.26852 C -0.05625 0.22099 -0.05798 0.22315 -0.05347 0.16019 C -0.05277 0.14908 -0.04861 0.14043 -0.0467 0.13025 C -0.04253 0.10432 -0.04097 0.07747 -0.03559 0.05278 C -0.03333 0.04229 -0.03229 0.03087 -0.02882 0.02192 C -0.0243 0.01019 -0.01632 0.00494 -0.0092 0.00216 C -0.00538 -2.34568E-6 -0.00121 -0.00061 0.00278 -0.00216 C 0.00434 -0.00278 0.00573 -0.0037 0.00712 -0.00463 C 0.00625 -0.00216 0.00504 0.00031 0.00417 0.00309 C 0.004 0.00463 0.004 0.00618 0.00348 0.0071 C 0.00278 0.00864 -0.00225 0.00926 -0.0033 0.00988 Z " pathEditMode="relative" rAng="0" ptsTypes="AAAAAAAAAAAAAAAAAAAAAAAAAAAAAAAAAAAAAAAAAAAAAAAAAAAAAAAAAAAAAAAA">
                                      <p:cBhvr>
                                        <p:cTn id="116" dur="10000" fill="hold"/>
                                        <p:tgtEl>
                                          <p:spTgt spid="7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604" y="-3457"/>
                                    </p:animMotion>
                                  </p:childTnLst>
                                </p:cTn>
                              </p:par>
                              <p:par>
                                <p:cTn id="11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99 -0.01512 L -0.00399 -0.01481 C -0.00556 -0.01759 -0.00747 -0.02006 -0.0092 -0.02284 C -0.01094 -0.02592 -0.01267 -0.02932 -0.01441 -0.0324 C -0.01823 -0.03858 -0.02344 -0.0466 -0.02795 -0.05092 C -0.03247 -0.05555 -0.0349 -0.05524 -0.03993 -0.05617 C -0.04792 -0.05493 -0.0592 -0.05864 -0.06545 -0.04567 C -0.06736 -0.04166 -0.0684 -0.03672 -0.06997 -0.0324 C -0.06962 -0.01728 -0.06945 -0.00216 -0.0691 0.01297 C -0.06892 0.03025 -0.06997 0.04784 -0.0684 0.06544 C -0.06684 0.08179 -0.06129 0.09723 -0.05938 0.11328 L -0.05642 0.13858 C -0.05712 0.14815 -0.05677 0.15834 -0.05868 0.16729 C -0.06111 0.17994 -0.06563 0.18118 -0.07066 0.18766 C -0.07274 0.19044 -0.07448 0.19383 -0.07674 0.19692 C -0.07899 0.20031 -0.08177 0.20309 -0.0842 0.20618 C -0.08681 0.20988 -0.08889 0.21482 -0.09167 0.21821 C -0.0941 0.22161 -0.09722 0.22346 -0.09983 0.22655 C -0.11233 0.23982 -0.10243 0.23241 -0.11337 0.23951 C -0.11736 0.2392 -0.12135 0.2392 -0.12535 0.23828 C -0.12847 0.23766 -0.13125 0.23395 -0.13438 0.23426 C -0.14167 0.23488 -0.14879 0.23828 -0.15608 0.24105 C -0.15799 0.24414 -0.1599 0.24692 -0.16129 0.25031 C -0.1632 0.25402 -0.17153 0.27747 -0.17483 0.28365 C -0.19028 0.31081 -0.17274 0.27933 -0.18837 0.3105 C -0.20122 0.33612 -0.18559 0.30155 -0.19879 0.33179 C -0.20122 0.34383 -0.20313 0.35216 -0.20417 0.36513 C -0.20469 0.37099 -0.20469 0.37747 -0.20486 0.38365 C -0.20243 0.40679 -0.20104 0.41482 -0.19965 0.43581 C -0.19913 0.44445 -0.19931 0.45371 -0.19826 0.46235 C -0.19757 0.46698 -0.19566 0.47037 -0.19445 0.47439 C -0.19149 0.48272 -0.1875 0.49075 -0.18316 0.49692 C -0.17951 0.50216 -0.17587 0.50679 -0.17188 0.5105 C -0.16024 0.52007 -0.1559 0.51976 -0.1441 0.52254 C -0.1276 0.51945 -0.11945 0.52007 -0.10451 0.5105 C -0.09618 0.50494 -0.08368 0.49754 -0.07743 0.48365 C -0.06684 0.45957 -0.06754 0.45587 -0.06163 0.42778 C -0.05972 0.38766 -0.05868 0.3926 -0.06389 0.34383 C -0.06458 0.33766 -0.06649 0.3321 -0.06754 0.32655 C -0.06997 0.31358 -0.07431 0.28766 -0.07431 0.28797 C -0.07292 0.27871 -0.07222 0.26914 -0.06997 0.26081 C -0.06823 0.25494 -0.06545 0.25031 -0.0632 0.24507 C -0.05938 0.23673 -0.05625 0.23025 -0.05122 0.225 C -0.05017 0.22408 -0.04913 0.22377 -0.04826 0.22346 C -0.04583 0.22315 -0.04358 0.22254 -0.04149 0.22223 C -0.03993 0.22254 0.00573 0.22809 0.01701 0.22223 C 0.0243 0.21852 0.03733 0.20494 0.03733 0.20525 C 0.03924 0.20093 0.04132 0.19692 0.0434 0.19321 C 0.04618 0.18797 0.04965 0.18395 0.05226 0.17809 C 0.05781 0.16698 0.06649 0.1426 0.06962 0.12994 C 0.07205 0.11976 0.07361 0.10895 0.07569 0.09846 C 0.07621 0.09229 0.07726 0.0855 0.07708 0.07871 C 0.07656 0.06297 0.07361 0.02624 0.06892 0.00895 C 0.06597 -0.00154 0.06059 -0.00771 0.05538 -0.01358 C 0.0493 -0.02067 0.03906 -0.03117 0.03212 -0.03642 C 0.03055 -0.03765 0.02865 -0.03827 0.02674 -0.03919 C 0.01892 -0.03827 0.01059 -0.03919 0.00278 -0.03642 C -0.00156 -0.03456 0.00087 -0.02808 -0.00087 -0.02438 C -0.00278 -0.02037 -0.00347 -0.01666 -0.00399 -0.01512 Z " pathEditMode="relative" rAng="0" ptsTypes="AAAAAAAAAAAAAAAAAAAAAAAAAAAAAAAAAAAAAAAAAAAAAAAAAAAAAAAAAAA">
                                      <p:cBhvr>
                                        <p:cTn id="118" dur="8000" fill="hold"/>
                                        <p:tgtEl>
                                          <p:spTgt spid="7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90" y="24815"/>
                                    </p:animMotion>
                                  </p:childTnLst>
                                </p:cTn>
                              </p:par>
                              <p:par>
                                <p:cTn id="11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5 0.00463 L -0.00365 0.00494 C -0.00521 0.01358 -0.00608 0.02253 -0.00816 0.03117 C -0.0092 0.03549 -0.01771 0.04876 -0.01875 0.04969 C -0.02188 0.05278 -0.02917 0.05525 -0.02917 0.05555 C -0.03073 0.05494 -0.03247 0.05525 -0.03368 0.0537 C -0.03906 0.04722 -0.04879 0.03117 -0.04879 0.03148 C -0.04983 0.02654 -0.05122 0.02191 -0.05174 0.01636 C -0.05451 -0.01049 -0.04931 -0.00309 -0.05556 -0.03395 C -0.05642 -0.0392 -0.0651 -0.05401 -0.06649 -0.05772 C -0.06945 -0.06543 -0.07413 -0.08148 -0.07413 -0.08117 C -0.07483 -0.09012 -0.07708 -0.11235 -0.07622 -0.12006 C -0.07535 -0.13056 -0.07292 -0.1392 -0.07118 -0.14846 C -0.07014 -0.15278 -0.06945 -0.1571 -0.06806 -0.1608 C -0.06667 -0.16389 -0.05642 -0.18148 -0.05399 -0.18457 C -0.05347 -0.18549 -0.03924 -0.20185 -0.03681 -0.20617 C -0.03542 -0.20833 -0.03472 -0.21142 -0.03368 -0.2142 C -0.03177 -0.21883 -0.02986 -0.22315 -0.02778 -0.22747 C -0.0257 -0.23117 -0.02379 -0.23457 -0.0217 -0.23827 C -0.0158 -0.24753 -0.01129 -0.25309 -0.00451 -0.2608 C -0.00226 -0.26327 8.33333E-7 -0.26512 0.00226 -0.26728 C 0.01458 -0.26512 0.01996 -0.26543 0.03229 -0.24352 C 0.03403 -0.24012 0.03542 -0.23642 0.0375 -0.23395 C 0.04045 -0.23117 0.04392 -0.23025 0.04722 -0.2287 C 0.06111 -0.22191 0.05799 -0.22346 0.07274 -0.22068 C 0.07569 -0.22315 0.08246 -0.22809 0.08559 -0.23148 C 0.08733 -0.23333 0.08871 -0.23673 0.0908 -0.23827 C 0.09983 -0.24475 0.10278 -0.24506 0.11024 -0.24753 C 0.11302 -0.24938 0.11562 -0.25185 0.11858 -0.25278 C 0.12309 -0.25432 0.13958 -0.25587 0.14549 -0.25679 C 0.15226 -0.25463 0.15903 -0.25278 0.1658 -0.25031 C 0.1684 -0.24907 0.17083 -0.24753 0.17326 -0.24599 C 0.17483 -0.24537 0.17621 -0.24383 0.17778 -0.24352 C 0.18073 -0.24259 0.18368 -0.24259 0.1868 -0.24228 C 0.19896 -0.23766 0.20555 -0.23889 0.21441 -0.22469 C 0.21597 -0.22253 0.21649 -0.21852 0.21753 -0.21543 C 0.21805 -0.20864 0.21892 -0.19784 0.21892 -0.19136 C 0.21892 -0.18364 0.21858 -0.17624 0.21823 -0.16883 C 0.21875 -0.16235 0.21858 -0.15556 0.21979 -0.15 C 0.22135 -0.14136 0.22917 -0.11543 0.23177 -0.1071 C 0.23194 -0.1034 0.23299 -0.10031 0.23246 -0.09599 C 0.23142 -0.08735 0.22934 -0.07901 0.22726 -0.0713 C 0.22135 -0.04938 0.21979 -0.04691 0.21302 -0.03148 C 0.2125 -0.0287 0.2118 -0.02654 0.21146 -0.02377 C 0.20729 0.00895 0.2099 0.01975 0.19809 0.04197 C 0.19601 0.04537 0.1934 0.04815 0.19045 0.04969 C 0.18628 0.05185 0.18142 0.05031 0.17691 0.05093 C 0.16927 0.04753 0.16128 0.04475 0.15382 0.04043 C 0.14809 0.03704 0.14288 0.0321 0.13733 0.02839 C 0.13507 0.02716 0.12639 0.02253 0.12378 0.02191 C 0.1217 0.0213 0.11979 0.02099 0.11771 0.02068 C 0.11545 0.0216 0.11302 0.0213 0.11111 0.02315 C 0.10781 0.02623 0.1033 0.03302 0.10121 0.0392 C 0.09687 0.05185 0.09896 0.05432 0.09149 0.06697 C 0.08819 0.07315 0.07569 0.09352 0.07205 0.10463 C 0.07066 0.10864 0.06996 0.11327 0.06892 0.11759 C 0.06927 0.12654 0.06892 0.13488 0.06979 0.14321 C 0.07014 0.14722 0.07187 0.15031 0.07274 0.15401 C 0.07378 0.15772 0.07483 0.16173 0.07569 0.16605 C 0.0776 0.19321 0.07986 0.19475 0.07569 0.21636 C 0.07517 0.22037 0.0743 0.22407 0.07274 0.22747 C 0.07083 0.23148 0.06823 0.23426 0.06597 0.23796 C 0.06424 0.24105 0.06233 0.24383 0.06076 0.24722 C 0.05903 0.25093 0.05799 0.25555 0.05625 0.25926 C 0.05382 0.26451 0.05069 0.26883 0.04809 0.27376 C 0.04531 0.27901 0.04149 0.28796 0.03819 0.29259 C 0.03628 0.29568 0.03403 0.29846 0.03142 0.30062 C 0.0283 0.3037 0.02465 0.3037 0.02101 0.30463 L -0.03368 0.32994 C -0.03629 0.33117 -0.03854 0.33426 -0.04115 0.33395 C -0.04861 0.33272 -0.05573 0.32839 -0.06267 0.32593 C -0.07431 0.30525 -0.06528 0.32315 -0.07552 0.29784 C -0.07813 0.29167 -0.08351 0.28179 -0.08524 0.27376 C -0.08733 0.26481 -0.08872 0.25525 -0.09063 0.24599 C -0.09045 0.23796 -0.09045 0.22994 -0.08993 0.22191 C -0.08733 0.1929 -0.08368 0.16913 -0.07708 0.14197 C -0.07483 0.13241 -0.0717 0.12376 -0.06875 0.11543 C -0.06024 0.0892 -0.06563 0.10339 -0.05764 0.08981 C -0.05538 0.0858 -0.05347 0.08086 -0.05087 0.07778 C -0.04826 0.07469 -0.04097 0.07222 -0.0382 0.07099 C -0.0309 0.06358 -0.03108 0.06512 -0.02396 0.04969 L -0.01649 0.03395 C -0.01615 0.03272 -0.01597 0.03117 -0.0158 0.02994 C -0.01545 0.02839 -0.01458 0.02747 -0.01424 0.02593 C -0.01372 0.02407 -0.01406 0.02191 -0.01337 0.02068 C -0.01267 0.01913 -0.01146 0.01883 -0.01042 0.0179 C -0.00538 0.01358 -0.00695 0.01389 -0.00451 0.01389 L -0.00365 0.00463 Z " pathEditMode="relative" rAng="0" ptsTypes="AAAAAAAAAAAAAAAAAAAAAAAAAAAAAAAAAAAAAAAAAAAAAAAAAAAAAAAAAAAAAAAAAAAAAAAAAAAAAAAAAAAAAAAA">
                                      <p:cBhvr>
                                        <p:cTn id="120" dur="8000" fill="hold"/>
                                        <p:tgtEl>
                                          <p:spTgt spid="7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48" y="2870"/>
                                    </p:animMotion>
                                  </p:childTnLst>
                                </p:cTn>
                              </p:par>
                              <p:par>
                                <p:cTn id="12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4 -0.01635 L 0.00694 -0.01605 C 0.01267 -0.02345 0.01892 -0.02932 0.02413 -0.03765 C 0.02934 -0.04598 0.03802 -0.06265 0.04583 -0.06821 C 0.04861 -0.07037 0.05173 -0.07098 0.05486 -0.07222 C 0.05729 -0.07067 0.06007 -0.06913 0.06232 -0.06697 C 0.07274 -0.05679 0.07413 -0.05154 0.08333 -0.04567 C 0.08524 -0.04444 0.08732 -0.04413 0.08923 -0.04321 C 0.09861 -0.04351 0.10781 -0.04321 0.11701 -0.04444 C 0.11996 -0.04475 0.12257 -0.04753 0.12535 -0.04845 C 0.12778 -0.04907 0.13038 -0.04938 0.13281 -0.04969 L 0.15989 -0.05246 C 0.16614 -0.0503 0.17257 -0.04969 0.17864 -0.04567 C 0.1809 -0.04413 0.18194 -0.0395 0.18385 -0.03642 C 0.18663 -0.03179 0.1941 -0.02098 0.19653 -0.01512 C 0.19809 -0.01142 0.19913 -0.00709 0.20035 -0.00308 C 0.20208 0.00309 0.2033 0.00926 0.20486 0.01574 C 0.20538 0.02068 0.20607 0.02531 0.20642 0.03025 C 0.20677 0.0355 0.20642 0.04105 0.20694 0.04661 C 0.20798 0.05309 0.21128 0.06451 0.21371 0.07037 C 0.21528 0.07346 0.21753 0.07624 0.2191 0.07963 C 0.22066 0.08334 0.22153 0.08766 0.22274 0.09167 C 0.22656 0.10278 0.22673 0.10216 0.23107 0.11297 C 0.2342 0.13149 0.23368 0.12346 0.23246 0.1463 C 0.23246 0.1497 0.23246 0.15371 0.23194 0.15587 C 0.2309 0.16142 0.22882 0.16482 0.22725 0.16883 C 0.22569 0.18087 0.22448 0.18426 0.22656 0.19723 C 0.22725 0.20155 0.22882 0.20556 0.23038 0.20926 C 0.23142 0.21204 0.23281 0.21389 0.23403 0.21636 C 0.23663 0.22007 0.23837 0.2213 0.24149 0.22408 C 0.2434 0.22531 0.24496 0.22778 0.24687 0.22809 C 0.24861 0.22902 0.25035 0.23087 0.25208 0.23149 C 0.25399 0.23149 0.25607 0.2321 0.25798 0.23426 C 0.2691 0.24013 0.26041 0.23889 0.27083 0.24013 L 0.28576 0.24321 C 0.30347 0.24198 0.30868 0.23982 0.32778 0.24383 C 0.32986 0.24445 0.33194 0.24692 0.33385 0.24784 C 0.34826 0.26698 0.3408 0.26235 0.35486 0.26667 C 0.3592 0.26235 0.36441 0.25834 0.36684 0.25031 C 0.3717 0.23149 0.37274 0.21698 0.37587 0.19846 C 0.37708 0.19229 0.3783 0.18519 0.37951 0.17747 C 0.38021 0.16235 0.38142 0.1426 0.37951 0.12871 C 0.37882 0.12346 0.37552 0.11945 0.37361 0.1142 C 0.37222 0.1105 0.371 0.10618 0.36979 0.10216 C 0.36441 0.08303 0.3651 0.08334 0.36076 0.06081 C 0.36163 0.04723 0.36059 0.03179 0.36528 0.01976 C 0.36788 0.01328 0.37274 0.00679 0.37656 0.00216 C 0.3783 0.00031 0.38021 -0.00092 0.38194 -0.00308 C 0.40868 -0.03981 0.38055 -0.00401 0.40069 -0.0324 C 0.40642 -0.04074 0.4085 -0.04413 0.41475 -0.05092 C 0.41753 -0.05401 0.42014 -0.05679 0.42309 -0.05895 C 0.42552 -0.0608 0.42812 -0.06172 0.43055 -0.06296 C 0.43541 -0.05956 0.44028 -0.05648 0.44479 -0.05246 C 0.44913 -0.04845 0.46163 -0.0324 0.46423 -0.02839 C 0.47309 -0.01605 0.47812 -0.00987 0.48541 0.00494 C 0.49444 0.02346 0.49444 0.02161 0.50035 0.03828 C 0.50139 0.04136 0.50243 0.04445 0.5033 0.04754 C 0.50451 0.05186 0.50538 0.05649 0.50642 0.06081 C 0.50694 0.06605 0.50694 0.07161 0.50781 0.07686 C 0.50833 0.07994 0.50972 0.08179 0.51007 0.08519 C 0.5158 0.12716 0.50503 0.0713 0.51371 0.1142 C 0.51528 0.13272 0.5151 0.12315 0.51163 0.15031 C 0.50972 0.16358 0.51059 0.15556 0.50937 0.16667 C 0.50903 0.16976 0.50903 0.17315 0.5085 0.17439 C 0.50833 0.17686 0.50469 0.19013 0.5026 0.19321 C 0.5 0.19692 0.49219 0.20834 0.4868 0.21235 C 0.48142 0.21636 0.471 0.22284 0.46666 0.22346 C 0.46371 0.22346 0.46059 0.22408 0.45746 0.22408 C 0.4526 0.225 0.44253 0.22809 0.44253 0.2284 C 0.43524 0.23457 0.4335 0.23488 0.42673 0.2463 C 0.42482 0.2497 0.42361 0.25463 0.42153 0.25803 C 0.41962 0.26142 0.41684 0.26235 0.41475 0.26605 C 0.41285 0.26791 0.41163 0.27161 0.40955 0.27439 C 0.40486 0.2821 0.39982 0.2892 0.39462 0.29476 C 0.39236 0.29754 0.39028 0.30062 0.38785 0.30247 C 0.38594 0.30525 0.38385 0.30525 0.38194 0.30772 C 0.37934 0.30618 0.37656 0.30772 0.3743 0.30525 C 0.36319 0.29692 0.35486 0.28704 0.34653 0.27377 C 0.34496 0.27068 0.34357 0.26791 0.34201 0.26605 C 0.34045 0.26235 0.33923 0.25865 0.33767 0.25587 C 0.33385 0.25093 0.32986 0.24476 0.32569 0.24013 C 0.32413 0.2392 0.32257 0.23612 0.321 0.2355 C 0.31528 0.22902 0.31371 0.23087 0.30607 0.22809 C 0.30225 0.22902 0.29844 0.22809 0.29479 0.23149 C 0.27916 0.24198 0.28837 0.24074 0.27673 0.25186 C 0.2743 0.25463 0.27135 0.25556 0.26857 0.25803 C 0.26215 0.25741 0.25538 0.25772 0.24913 0.25463 C 0.24548 0.25402 0.24271 0.2497 0.23923 0.24692 C 0.23489 0.24352 0.23021 0.24291 0.22569 0.2392 C 0.2033 0.22068 0.22153 0.22778 0.2026 0.22346 C 0.19687 0.22408 0.19201 0.22346 0.1868 0.22809 C 0.16267 0.25124 0.18889 0.23149 0.16944 0.2463 L 0.14548 0.24383 C 0.14132 0.24321 0.13767 0.2392 0.1335 0.23581 C 0.13055 0.23457 0.12743 0.23179 0.12465 0.22933 C 0.12257 0.22778 0.11493 0.2176 0.11267 0.21328 C 0.11041 0.20957 0.1085 0.20494 0.1066 0.20124 C 0.09757 0.18519 0.1033 0.19754 0.09687 0.18118 C 0.09653 0.17778 0.09635 0.17439 0.096 0.17068 C 0.09548 0.16173 0.09514 0.15186 0.09444 0.14321 C 0.09427 0.13889 0.0941 0.13334 0.09305 0.12871 C 0.09201 0.12377 0.08993 0.11976 0.08854 0.11544 C 0.0835 0.09908 0.08229 0.09291 0.07656 0.07809 C 0.06423 0.04754 0.06927 0.06667 0.06371 0.04229 C 0.06232 0.02716 0.06371 0.04198 0.06232 0.02223 C 0.06215 0.01914 0.06215 0.01605 0.06163 0.01297 C 0.05972 0.00124 0.05781 0.00031 0.05173 -0.00833 C 0.04583 -0.01728 0.04739 -0.01543 0.04132 -0.01913 L 0.01944 -0.01759 C 0.01632 -0.01728 0.01302 -0.01697 0.00989 -0.01635 C 0.00833 -0.01605 0.00729 -0.01635 0.00694 -0.01635 Z " pathEditMode="relative" rAng="0" ptsTypes="AAAAAAAAAAAAAAAAAAAAAAAAAAAAAAAAAAAAAAAAAAAAAAAAAAAAAAAAAAAAAAAAAAAAAAAAAAAAAAAAAAAAAAAAAAAAAAAAAAAAAAAAAAAAAAA">
                                      <p:cBhvr>
                                        <p:cTn id="122" dur="10000" fill="hold"/>
                                        <p:tgtEl>
                                          <p:spTgt spid="7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426"/>
                                    </p:animMotion>
                                  </p:childTnLst>
                                </p:cTn>
                              </p:par>
                              <p:par>
                                <p:cTn id="12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5 0.00463 L -0.00365 0.00494 C -0.00521 0.01358 -0.00608 0.02253 -0.00816 0.03117 C -0.0092 0.03549 -0.01771 0.04815 -0.01875 0.04969 C -0.02188 0.05278 -0.02917 0.05525 -0.02917 0.05555 C -0.03073 0.05494 -0.03247 0.05525 -0.03368 0.0537 C -0.03906 0.04722 -0.04879 0.03117 -0.04879 0.03148 C -0.04983 0.02654 -0.05122 0.02191 -0.05174 0.01636 C -0.05452 -0.0108 -0.04931 -0.00309 -0.05556 -0.03395 C -0.05643 -0.0392 -0.06511 -0.05401 -0.0665 -0.05741 C -0.06945 -0.06512 -0.07413 -0.08117 -0.07413 -0.08117 C -0.07483 -0.08982 -0.07709 -0.11204 -0.07639 -0.12006 C -0.07535 -0.13056 -0.07292 -0.1392 -0.07118 -0.14846 C -0.07014 -0.15278 -0.06962 -0.1571 -0.06806 -0.1608 C -0.06667 -0.16389 -0.05643 -0.18148 -0.054 -0.18457 C -0.05347 -0.18549 -0.03924 -0.20185 -0.03681 -0.20617 C -0.03542 -0.20833 -0.03472 -0.21142 -0.03368 -0.2142 C -0.03177 -0.21883 -0.02986 -0.22315 -0.02778 -0.22747 C -0.02587 -0.23117 -0.02379 -0.23457 -0.0217 -0.23827 C -0.0158 -0.24753 -0.01129 -0.25309 -0.00452 -0.2608 C -0.00226 -0.26327 2.22222E-6 -0.26512 0.00225 -0.26728 C 0.01458 -0.26512 0.01996 -0.26543 0.03229 -0.24352 C 0.03403 -0.24012 0.03541 -0.23642 0.0375 -0.23395 C 0.04045 -0.23117 0.04392 -0.23025 0.04722 -0.2287 C 0.06111 -0.22191 0.05798 -0.22346 0.07274 -0.22068 C 0.07569 -0.22315 0.08246 -0.22809 0.08559 -0.23148 C 0.08732 -0.23333 0.08871 -0.23673 0.0908 -0.23827 C 0.09982 -0.24475 0.10278 -0.24506 0.11024 -0.24753 C 0.11302 -0.24938 0.11562 -0.25185 0.11857 -0.25278 C 0.12309 -0.25432 0.13958 -0.25617 0.14548 -0.25679 C 0.15225 -0.25463 0.15903 -0.25278 0.1658 -0.25031 C 0.1684 -0.24907 0.17083 -0.24753 0.17326 -0.24599 C 0.17482 -0.24537 0.17621 -0.24383 0.17778 -0.24352 C 0.18073 -0.24259 0.18368 -0.24259 0.18663 -0.24228 C 0.19896 -0.23766 0.20538 -0.23889 0.21441 -0.22469 C 0.21597 -0.22253 0.21649 -0.21852 0.21736 -0.21543 C 0.21805 -0.20864 0.21892 -0.19784 0.21892 -0.19136 C 0.21892 -0.18364 0.21857 -0.17624 0.21823 -0.16883 C 0.21875 -0.16235 0.21857 -0.15556 0.21979 -0.15 C 0.22135 -0.14136 0.22916 -0.11512 0.23177 -0.10679 C 0.23194 -0.1034 0.23298 -0.10031 0.23246 -0.09599 C 0.23142 -0.08704 0.22934 -0.0787 0.22725 -0.07099 C 0.22135 -0.04938 0.21979 -0.04691 0.21302 -0.03148 C 0.2125 -0.0287 0.2118 -0.02685 0.21146 -0.02407 C 0.20729 0.00895 0.20989 0.01975 0.19809 0.04197 C 0.196 0.04537 0.1934 0.04815 0.19045 0.04969 C 0.18611 0.05185 0.18142 0.05031 0.17691 0.05093 C 0.16927 0.04753 0.16128 0.04475 0.15382 0.04043 C 0.14809 0.03704 0.14288 0.0321 0.13732 0.02839 C 0.13507 0.02716 0.12639 0.02253 0.12378 0.02191 C 0.1217 0.0213 0.11979 0.02099 0.11771 0.02068 C 0.11545 0.0216 0.11302 0.0213 0.11111 0.02315 C 0.10781 0.02623 0.1033 0.03302 0.10121 0.0392 C 0.09687 0.05185 0.09896 0.05432 0.09149 0.06697 C 0.08819 0.07315 0.07569 0.09352 0.07205 0.10463 C 0.07066 0.10864 0.06996 0.11327 0.06892 0.11759 C 0.06927 0.12654 0.06892 0.13488 0.06979 0.14321 C 0.07014 0.14722 0.07187 0.15031 0.07274 0.15401 C 0.07378 0.15772 0.07482 0.16173 0.07569 0.16605 C 0.0776 0.19321 0.07986 0.19475 0.07569 0.21636 C 0.07517 0.22037 0.07413 0.22407 0.07274 0.22747 C 0.07083 0.23148 0.06823 0.23426 0.06597 0.23796 C 0.06423 0.24105 0.06232 0.24383 0.06076 0.24722 C 0.05903 0.25093 0.05798 0.25555 0.05625 0.25926 C 0.05382 0.26451 0.05069 0.26883 0.04809 0.27376 C 0.04531 0.27901 0.04149 0.28796 0.03819 0.29259 C 0.03611 0.29568 0.03403 0.29846 0.03142 0.30062 C 0.0283 0.3037 0.02465 0.3037 0.021 0.30463 L -0.03368 0.32994 C -0.03629 0.33117 -0.03854 0.33426 -0.04115 0.33395 C -0.04861 0.33272 -0.05573 0.32839 -0.06268 0.32593 C -0.07431 0.30525 -0.06528 0.32315 -0.07552 0.29784 C -0.07813 0.29167 -0.08351 0.28179 -0.08525 0.27376 C -0.08733 0.26481 -0.08889 0.25525 -0.09063 0.24599 C -0.09045 0.23796 -0.09045 0.22994 -0.08993 0.22191 C -0.08733 0.1929 -0.08368 0.16883 -0.07709 0.14197 C -0.07483 0.13241 -0.0717 0.12376 -0.06875 0.11543 C -0.06025 0.0892 -0.06563 0.10309 -0.05764 0.08981 C -0.05538 0.0858 -0.05347 0.08086 -0.05087 0.07778 C -0.04827 0.07469 -0.04097 0.07222 -0.0382 0.07099 C -0.0309 0.06358 -0.03108 0.06512 -0.02396 0.04969 L -0.0165 0.03395 C -0.01615 0.03272 -0.01597 0.03117 -0.0158 0.02994 C -0.01545 0.02839 -0.01459 0.02747 -0.01424 0.02593 C -0.01389 0.02407 -0.01406 0.02191 -0.01337 0.02068 C -0.01268 0.01883 -0.01146 0.01883 -0.01042 0.0179 C -0.00538 0.01358 -0.00712 0.01389 -0.00452 0.01389 L -0.00365 0.00463 Z " pathEditMode="relative" rAng="0" ptsTypes="AAAAAAAAAAAAAAAAAAAAAAAAAAAAAAAAAAAAAAAAAAAAAAAAAAAAAAAAAAAAAAAAAAAAAAAAAAAAAAAAAAAAAAAA">
                                      <p:cBhvr>
                                        <p:cTn id="124" dur="8000" fill="hold"/>
                                        <p:tgtEl>
                                          <p:spTgt spid="7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48" y="2870"/>
                                    </p:animMotion>
                                  </p:childTnLst>
                                </p:cTn>
                              </p:par>
                              <p:par>
                                <p:cTn id="12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5 -0.01636 L 0.00695 -0.01605 C 0.01268 -0.02346 0.01893 -0.02932 0.02414 -0.03765 C 0.02952 -0.04599 0.03802 -0.06265 0.04584 -0.06821 C 0.04879 -0.07037 0.05191 -0.07099 0.05486 -0.07222 C 0.0573 -0.07068 0.06007 -0.06914 0.06233 -0.06698 C 0.07275 -0.05679 0.07414 -0.05154 0.08334 -0.04568 C 0.08525 -0.04444 0.08733 -0.04383 0.08941 -0.04321 C 0.09861 -0.04352 0.10782 -0.04321 0.11702 -0.04444 C 0.11997 -0.04475 0.12257 -0.04753 0.12535 -0.04846 C 0.12796 -0.04907 0.13039 -0.04938 0.13282 -0.04969 L 0.1599 -0.05247 C 0.16615 -0.05031 0.17275 -0.04969 0.17865 -0.04568 C 0.18091 -0.04414 0.18212 -0.0392 0.18386 -0.03642 C 0.18681 -0.03179 0.1941 -0.02099 0.19671 -0.01512 C 0.19827 -0.01142 0.19931 -0.0071 0.20035 -0.00309 C 0.20209 0.00309 0.20348 0.00926 0.20486 0.01574 C 0.20539 0.02068 0.20608 0.02531 0.20643 0.03025 C 0.20677 0.0358 0.20643 0.04105 0.20712 0.0463 C 0.20799 0.05309 0.21129 0.06451 0.21389 0.07037 C 0.21546 0.07346 0.21754 0.07623 0.2191 0.07963 C 0.22066 0.08333 0.22153 0.08765 0.22275 0.09167 C 0.22657 0.10278 0.22674 0.10216 0.23108 0.11296 C 0.23421 0.13179 0.23368 0.12284 0.23264 0.1463 C 0.23247 0.14969 0.23264 0.1537 0.23195 0.15679 C 0.23091 0.16142 0.229 0.16481 0.22743 0.16883 C 0.2257 0.18086 0.22448 0.18426 0.22657 0.19815 C 0.22726 0.20247 0.229 0.20648 0.23039 0.21018 C 0.23143 0.21265 0.23282 0.21481 0.23421 0.21698 C 0.23664 0.22068 0.23837 0.22222 0.2415 0.225 C 0.24341 0.22654 0.24514 0.22778 0.24688 0.22901 C 0.24861 0.22994 0.25035 0.23086 0.25209 0.23148 C 0.254 0.23241 0.25608 0.23302 0.25816 0.23426 C 0.2691 0.24105 0.26042 0.23889 0.27084 0.24105 L 0.28577 0.24352 C 0.30348 0.24228 0.30868 0.24074 0.32796 0.24506 C 0.33004 0.24537 0.33195 0.24753 0.33386 0.24877 C 0.34827 0.2679 0.34098 0.26327 0.35486 0.26759 C 0.35921 0.26296 0.36441 0.25926 0.36684 0.25031 C 0.37171 0.23179 0.37275 0.2179 0.37587 0.19969 C 0.37709 0.19228 0.37848 0.18549 0.37952 0.17809 C 0.38021 0.16327 0.3816 0.14228 0.37952 0.12901 C 0.37882 0.12315 0.37552 0.11914 0.37361 0.1142 C 0.37223 0.11049 0.37101 0.10617 0.3698 0.10216 C 0.36441 0.08302 0.36511 0.08333 0.36077 0.0608 C 0.36164 0.04722 0.36059 0.03179 0.36546 0.01975 C 0.36806 0.01327 0.37275 0.00679 0.37657 0.00216 C 0.3783 0.00031 0.38021 -0.00093 0.38195 -0.00309 C 0.40868 -0.03982 0.38056 -0.00401 0.4007 -0.03241 C 0.4066 -0.04074 0.40868 -0.04414 0.41493 -0.05093 C 0.41754 -0.05401 0.42014 -0.05679 0.42309 -0.05895 C 0.42552 -0.0608 0.42813 -0.06173 0.43056 -0.06296 C 0.43542 -0.05957 0.44028 -0.05648 0.4448 -0.05247 C 0.44931 -0.04846 0.46164 -0.03241 0.46441 -0.02809 C 0.47309 -0.01605 0.47813 -0.00957 0.48542 0.00494 C 0.49445 0.02346 0.49462 0.02191 0.50035 0.03827 C 0.50139 0.04136 0.50243 0.04444 0.50348 0.04753 C 0.50452 0.05185 0.50539 0.05648 0.50643 0.0608 C 0.50695 0.06605 0.50712 0.07191 0.50782 0.07685 C 0.50834 0.07994 0.50973 0.08179 0.51025 0.08488 C 0.5158 0.12716 0.50504 0.0713 0.51389 0.1142 C 0.51528 0.13302 0.51511 0.12253 0.51164 0.15031 C 0.50973 0.16451 0.51059 0.15648 0.50938 0.16759 C 0.50921 0.17006 0.50921 0.17315 0.50868 0.17531 C 0.50834 0.17685 0.50469 0.19105 0.50261 0.19414 C 0.5 0.19784 0.49219 0.20895 0.48681 0.21296 C 0.48143 0.21698 0.47118 0.22284 0.46667 0.22346 C 0.46372 0.22407 0.46059 0.22438 0.45764 0.225 C 0.45261 0.22593 0.44254 0.22901 0.44254 0.22932 C 0.43525 0.23457 0.43351 0.23488 0.42691 0.2463 C 0.42483 0.24969 0.42379 0.25463 0.42171 0.25802 C 0.41962 0.26142 0.41702 0.26327 0.41493 0.26605 C 0.41285 0.26883 0.41164 0.27253 0.40973 0.27531 C 0.40486 0.28272 0.39983 0.2892 0.39462 0.29568 C 0.39236 0.29815 0.39028 0.30154 0.38785 0.30339 C 0.38594 0.30525 0.38386 0.30617 0.38195 0.30772 C 0.37934 0.3071 0.37657 0.30802 0.37431 0.30617 C 0.36337 0.29691 0.35504 0.28796 0.34671 0.27438 C 0.34514 0.27191 0.34358 0.26883 0.34202 0.26605 C 0.34046 0.26327 0.33941 0.25957 0.33768 0.25679 C 0.33386 0.25123 0.32986 0.24568 0.3257 0.24105 C 0.32414 0.2392 0.32275 0.23704 0.32118 0.2358 C 0.31528 0.22994 0.31372 0.23117 0.30608 0.22901 C 0.30243 0.22994 0.29844 0.22901 0.2948 0.23148 C 0.27917 0.24198 0.28837 0.24167 0.27691 0.25278 C 0.27431 0.25525 0.27136 0.25648 0.26858 0.25802 C 0.26216 0.25741 0.25556 0.25772 0.24914 0.25556 C 0.24566 0.25401 0.24271 0.24969 0.23941 0.24753 C 0.2349 0.24444 0.23021 0.2429 0.22587 0.23951 C 0.2033 0.22191 0.22153 0.2287 0.20261 0.22346 C 0.19688 0.22438 0.19202 0.22377 0.18681 0.22901 C 0.16285 0.25216 0.18889 0.23241 0.16962 0.2463 L 0.14566 0.24506 C 0.1415 0.24383 0.13768 0.23951 0.13368 0.23673 C 0.13056 0.23457 0.12743 0.23272 0.12466 0.23025 C 0.12257 0.22809 0.11493 0.21852 0.11268 0.2142 C 0.11042 0.21049 0.10868 0.20617 0.1066 0.20216 C 0.09775 0.18549 0.1033 0.19846 0.09688 0.1821 C 0.09671 0.1787 0.09636 0.17531 0.09618 0.1716 C 0.09566 0.16235 0.09514 0.15278 0.09462 0.14352 C 0.09427 0.13858 0.0941 0.13364 0.09306 0.12901 C 0.09202 0.12407 0.08993 0.12006 0.08855 0.11543 C 0.08351 0.09907 0.0823 0.09259 0.07657 0.07809 C 0.06424 0.04753 0.06927 0.06667 0.06389 0.04228 C 0.06233 0.02716 0.06372 0.04198 0.06233 0.02222 C 0.06216 0.01914 0.06216 0.01605 0.06164 0.01296 C 0.05973 0.00123 0.05782 0.00031 0.05191 -0.00833 C 0.04584 -0.01728 0.0474 -0.01543 0.04132 -0.01883 L 0.01962 -0.01759 C 0.01632 -0.01728 0.01302 -0.01698 0.0099 -0.01636 C 0.00834 -0.01605 0.0073 -0.01636 0.00695 -0.01636 Z " pathEditMode="relative" rAng="0" ptsTypes="AAAAAAAAAAAAAAAAAAAAAAAAAAAAAAAAAAAAAAAAAAAAAAAAAAAAAAAAAAAAAAAAAAAAAAAAAAAAAAAAAAAAAAAAAAAAAAAAAAAAAAAAAAAAAAA">
                                      <p:cBhvr>
                                        <p:cTn id="126" dur="10000" fill="hold"/>
                                        <p:tgtEl>
                                          <p:spTgt spid="29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12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5 -0.01636 L 0.00695 -0.01605 C 0.01268 -0.02346 0.01893 -0.02932 0.02413 -0.03765 C 0.02952 -0.04599 0.03802 -0.06265 0.04584 -0.06821 C 0.04879 -0.07037 0.05191 -0.07099 0.05486 -0.07222 C 0.05729 -0.07068 0.06007 -0.06914 0.06233 -0.06698 C 0.07275 -0.05679 0.07413 -0.05154 0.08334 -0.04568 C 0.08525 -0.04445 0.08715 -0.04383 0.08941 -0.04321 C 0.09861 -0.04352 0.10781 -0.04321 0.11702 -0.04445 C 0.11997 -0.04475 0.12257 -0.04753 0.12535 -0.04846 C 0.12795 -0.04907 0.13038 -0.04938 0.13281 -0.04969 L 0.1599 -0.05247 C 0.16615 -0.05031 0.17275 -0.04969 0.17847 -0.04568 C 0.18038 -0.04414 0.18195 -0.0392 0.18386 -0.03642 C 0.18663 -0.03179 0.19393 -0.02099 0.19653 -0.01512 C 0.19809 -0.01142 0.19931 -0.0071 0.20018 -0.00309 C 0.20191 0.00309 0.20347 0.00926 0.20469 0.01574 C 0.20521 0.02068 0.20608 0.02531 0.20625 0.03025 C 0.2066 0.0358 0.20625 0.04105 0.20695 0.0463 C 0.20781 0.05309 0.21129 0.06451 0.21372 0.07037 C 0.21545 0.07346 0.21754 0.07623 0.2191 0.07963 C 0.22066 0.08333 0.22153 0.08765 0.22275 0.09167 C 0.22656 0.10278 0.22674 0.10216 0.23108 0.11296 C 0.2342 0.13179 0.23368 0.12284 0.23247 0.1463 C 0.23247 0.14969 0.23247 0.1537 0.23195 0.15679 C 0.2309 0.16142 0.229 0.16481 0.22743 0.16883 C 0.2257 0.18086 0.22448 0.18426 0.22656 0.19815 C 0.22726 0.20247 0.229 0.20648 0.23038 0.21018 C 0.23143 0.21265 0.23281 0.21481 0.2342 0.21697 C 0.23663 0.22068 0.23837 0.22222 0.2415 0.225 C 0.2434 0.22654 0.24497 0.22778 0.24688 0.22901 C 0.24861 0.22994 0.25035 0.23086 0.25209 0.23148 C 0.254 0.23241 0.25608 0.23302 0.25816 0.23426 C 0.26893 0.24105 0.26042 0.23889 0.27084 0.24105 L 0.28559 0.24352 C 0.30347 0.24228 0.30868 0.24074 0.32795 0.24506 C 0.33004 0.24537 0.33177 0.24753 0.33386 0.24876 C 0.34827 0.2679 0.3408 0.26327 0.35469 0.26759 C 0.35903 0.26296 0.36424 0.25926 0.36684 0.25031 C 0.3717 0.23179 0.37275 0.2179 0.3757 0.19938 C 0.37691 0.19228 0.37847 0.18549 0.37952 0.17809 C 0.38004 0.16327 0.38143 0.14228 0.37952 0.12901 C 0.37882 0.12315 0.37552 0.11914 0.37361 0.1142 C 0.37222 0.11049 0.37101 0.10617 0.36962 0.10216 C 0.36424 0.08302 0.36493 0.08333 0.36077 0.0608 C 0.36163 0.04722 0.36059 0.03179 0.36511 0.01975 C 0.36806 0.01327 0.37275 0.00679 0.37656 0.00216 C 0.37813 0.00031 0.38004 -0.00093 0.38195 -0.00309 C 0.40868 -0.03982 0.38056 -0.00401 0.4007 -0.03241 C 0.40643 -0.04074 0.40851 -0.04414 0.41476 -0.05093 C 0.41754 -0.05401 0.41997 -0.05679 0.42309 -0.05895 C 0.42535 -0.0608 0.42795 -0.06173 0.43056 -0.06296 C 0.43525 -0.05957 0.44011 -0.05648 0.44462 -0.05247 C 0.44913 -0.04846 0.46146 -0.03241 0.46441 -0.02809 C 0.47292 -0.01605 0.47813 -0.00957 0.48542 0.00494 C 0.49445 0.02346 0.49445 0.02191 0.50035 0.03827 C 0.50139 0.04136 0.50243 0.04444 0.50347 0.04753 C 0.50452 0.05185 0.50538 0.05648 0.50643 0.0608 C 0.50695 0.06605 0.50695 0.07191 0.50781 0.07685 C 0.50834 0.07994 0.50972 0.08179 0.51025 0.08488 C 0.5158 0.12716 0.50504 0.0713 0.51372 0.1142 C 0.51528 0.13302 0.51511 0.12253 0.51163 0.15031 C 0.50972 0.16451 0.51059 0.15648 0.50938 0.16759 C 0.5092 0.17006 0.5092 0.17315 0.50868 0.17531 C 0.50834 0.17685 0.50469 0.19105 0.50261 0.19414 C 0.5 0.19784 0.49219 0.20895 0.48681 0.21296 C 0.48143 0.21697 0.47101 0.22284 0.46667 0.22346 C 0.46354 0.22407 0.46042 0.22438 0.45747 0.225 C 0.45261 0.22593 0.44254 0.22901 0.44254 0.22932 C 0.43525 0.23457 0.43334 0.23488 0.42674 0.2463 C 0.42465 0.24969 0.42361 0.25463 0.42153 0.25802 C 0.41945 0.26142 0.41702 0.26327 0.41476 0.26605 C 0.41268 0.26883 0.41163 0.27253 0.40955 0.27531 C 0.40469 0.28272 0.39983 0.2892 0.39462 0.29568 C 0.39236 0.29815 0.39028 0.30154 0.38768 0.30339 C 0.38594 0.30525 0.38386 0.30617 0.38195 0.30772 C 0.37917 0.3071 0.37656 0.30802 0.37431 0.30617 C 0.3632 0.29691 0.35486 0.28796 0.3467 0.27438 C 0.34497 0.27191 0.34358 0.26883 0.34202 0.26605 C 0.34028 0.26327 0.33941 0.25957 0.3375 0.25679 C 0.33386 0.25123 0.32986 0.24568 0.3257 0.24105 C 0.32396 0.2392 0.32275 0.23704 0.32101 0.2358 C 0.31528 0.22994 0.31337 0.23117 0.30608 0.22901 C 0.30226 0.22994 0.29827 0.22901 0.29479 0.23148 C 0.27917 0.24197 0.28837 0.24167 0.27691 0.25278 C 0.27431 0.25525 0.27136 0.25648 0.26858 0.25802 C 0.26215 0.25741 0.25556 0.25772 0.24913 0.25555 C 0.24566 0.25401 0.24271 0.24969 0.23941 0.24753 C 0.2349 0.24444 0.23021 0.2429 0.2257 0.23951 C 0.2033 0.22191 0.22153 0.2287 0.20243 0.22346 C 0.19688 0.22438 0.19202 0.22376 0.18681 0.22901 C 0.16268 0.25216 0.18889 0.23241 0.16927 0.2463 L 0.14566 0.24506 C 0.1415 0.24383 0.13768 0.23951 0.13368 0.23673 C 0.13056 0.23457 0.12743 0.23272 0.12465 0.23025 C 0.12257 0.22809 0.11493 0.21852 0.11268 0.2142 C 0.11042 0.21049 0.10868 0.20617 0.1066 0.20216 C 0.09775 0.18549 0.1033 0.19846 0.09688 0.1821 C 0.0967 0.1787 0.09636 0.17531 0.09618 0.1716 C 0.09549 0.16235 0.09514 0.15278 0.09445 0.14352 C 0.0941 0.13858 0.0941 0.13364 0.09306 0.12901 C 0.09202 0.12407 0.08993 0.12006 0.08854 0.11543 C 0.08351 0.09907 0.08229 0.09259 0.07656 0.07809 C 0.06424 0.04753 0.06927 0.06667 0.06372 0.04228 C 0.06233 0.02716 0.06372 0.04197 0.06233 0.02222 C 0.06215 0.01914 0.06215 0.01605 0.06163 0.01296 C 0.05972 0.00123 0.05781 0.00031 0.05191 -0.00833 C 0.04584 -0.01728 0.0474 -0.01543 0.04132 -0.01883 L 0.01945 -0.01759 C 0.01632 -0.01728 0.01302 -0.01698 0.0099 -0.01636 C 0.00834 -0.01605 0.00729 -0.01636 0.00695 -0.01636 Z " pathEditMode="relative" rAng="0" ptsTypes="AAAAAAAAAAAAAAAAAAAAAAAAAAAAAAAAAAAAAAAAAAAAAAAAAAAAAAAAAAAAAAAAAAAAAAAAAAAAAAAAAAAAAAAAAAAAAAAAAAAAAAAAAAAAAAA">
                                      <p:cBhvr>
                                        <p:cTn id="128" dur="10000" fill="hold"/>
                                        <p:tgtEl>
                                          <p:spTgt spid="29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12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99 -0.01512 L -0.00399 -0.01481 C -0.00555 -0.01759 -0.00746 -0.02006 -0.00902 -0.02284 C -0.01093 -0.02592 -0.01267 -0.02932 -0.01423 -0.0324 C -0.01823 -0.03858 -0.02343 -0.0466 -0.02777 -0.05092 C -0.03246 -0.05555 -0.03489 -0.05524 -0.03975 -0.05617 C -0.04791 -0.05493 -0.05902 -0.05864 -0.06527 -0.04567 C -0.06736 -0.04166 -0.0684 -0.03672 -0.06996 -0.0324 C -0.06961 -0.01728 -0.06944 -0.00216 -0.06909 0.01297 C -0.06892 0.03025 -0.06996 0.04784 -0.0684 0.06513 C -0.06684 0.08149 -0.06128 0.09661 -0.05937 0.11297 L -0.05642 0.13828 C -0.05711 0.14815 -0.05677 0.15834 -0.0585 0.1676 C -0.06111 0.17994 -0.06562 0.18118 -0.07048 0.18766 C -0.07274 0.19044 -0.07448 0.19383 -0.07673 0.19692 C -0.07899 0.20031 -0.08177 0.20309 -0.08402 0.20618 C -0.0868 0.20988 -0.08889 0.21482 -0.09166 0.21821 C -0.09409 0.22161 -0.09722 0.22346 -0.09982 0.22655 C -0.11232 0.23982 -0.10225 0.23241 -0.11336 0.23951 C -0.11736 0.2392 -0.12135 0.2392 -0.12534 0.23828 C -0.1283 0.23766 -0.13125 0.23396 -0.13437 0.23426 C -0.14166 0.23488 -0.14878 0.23858 -0.15607 0.24105 C -0.15798 0.24414 -0.15989 0.24692 -0.16128 0.25031 C -0.16319 0.25433 -0.17152 0.27747 -0.17482 0.28365 C -0.19027 0.31081 -0.17274 0.27933 -0.18836 0.3105 C -0.20121 0.33612 -0.18559 0.30155 -0.19878 0.33179 C -0.20121 0.34383 -0.20312 0.35216 -0.20416 0.36513 C -0.20468 0.37099 -0.20468 0.37747 -0.20486 0.38365 C -0.20225 0.40679 -0.20104 0.41482 -0.19965 0.43581 C -0.19913 0.44445 -0.1993 0.45371 -0.19826 0.46235 C -0.19757 0.46698 -0.19566 0.47037 -0.19444 0.47439 C -0.19149 0.48272 -0.1875 0.49075 -0.18298 0.49692 C -0.17951 0.50216 -0.17586 0.50679 -0.17187 0.5105 C -0.16024 0.52007 -0.1559 0.51976 -0.14409 0.52254 C -0.1276 0.51945 -0.11944 0.52007 -0.10451 0.5105 C -0.09618 0.50494 -0.0835 0.49754 -0.07725 0.48365 C -0.06684 0.45957 -0.06753 0.45587 -0.06163 0.42778 C -0.05955 0.38766 -0.05868 0.3926 -0.06389 0.34383 C -0.06458 0.33766 -0.06649 0.3321 -0.06753 0.32655 C -0.06996 0.31328 -0.0743 0.28766 -0.0743 0.28797 C -0.07291 0.27871 -0.07205 0.26945 -0.06996 0.26081 C -0.06823 0.25494 -0.06545 0.25031 -0.06319 0.24507 C -0.05937 0.23673 -0.05625 0.23025 -0.05121 0.225 C -0.05017 0.22408 -0.04913 0.22377 -0.04826 0.22346 C -0.04583 0.22315 -0.04357 0.22254 -0.04149 0.22223 C -0.03975 0.22254 0.00573 0.22809 0.01702 0.22223 C 0.02431 0.21852 0.03733 0.20494 0.03733 0.20525 C 0.03924 0.20093 0.04132 0.19692 0.04341 0.19291 C 0.04618 0.18797 0.04966 0.18365 0.05226 0.17809 C 0.05782 0.16729 0.0665 0.1426 0.06962 0.13025 C 0.07223 0.12007 0.07361 0.10896 0.0757 0.09846 C 0.07622 0.09167 0.07726 0.08488 0.07709 0.07809 C 0.07657 0.06297 0.07361 0.02624 0.06893 0.00896 C 0.06598 -0.00154 0.06077 -0.00771 0.05539 -0.01358 C 0.04931 -0.02067 0.03907 -0.03117 0.03212 -0.03642 C 0.03056 -0.03765 0.02865 -0.03827 0.02674 -0.03919 C 0.01893 -0.03827 0.01077 -0.03919 0.00295 -0.03642 C -0.00156 -0.03456 0.00087 -0.02808 -0.00086 -0.02438 C -0.00277 -0.02037 -0.0033 -0.01666 -0.00399 -0.01512 Z " pathEditMode="relative" rAng="0" ptsTypes="AAAAAAAAAAAAAAAAAAAAAAAAAAAAAAAAAAAAAAAAAAAAAAAAAAAAAAAAAAA">
                                      <p:cBhvr>
                                        <p:cTn id="130" dur="8000" fill="hold"/>
                                        <p:tgtEl>
                                          <p:spTgt spid="29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90" y="24815"/>
                                    </p:animMotion>
                                  </p:childTnLst>
                                </p:cTn>
                              </p:par>
                              <p:par>
                                <p:cTn id="13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4 -0.01512 L -0.004 -0.01481 C -0.00556 -0.01759 -0.00747 -0.02006 -0.00903 -0.02284 C -0.01094 -0.02592 -0.01268 -0.02932 -0.01424 -0.0324 C -0.01823 -0.03858 -0.02344 -0.0466 -0.02778 -0.05092 C -0.03247 -0.05555 -0.0349 -0.05524 -0.03976 -0.05617 C -0.04792 -0.05493 -0.05903 -0.05864 -0.06528 -0.04567 C -0.06736 -0.04166 -0.06841 -0.03672 -0.06997 -0.0324 C -0.06962 -0.01728 -0.06945 -0.00216 -0.0691 0.01297 C -0.06893 0.03025 -0.06997 0.04784 -0.06841 0.06513 C -0.06684 0.08149 -0.06129 0.09661 -0.05938 0.11297 L -0.05643 0.13828 C -0.05712 0.14815 -0.05677 0.15834 -0.05851 0.1676 C -0.06111 0.17994 -0.06563 0.18118 -0.07049 0.18766 C -0.07275 0.19044 -0.07448 0.19383 -0.07674 0.19692 C -0.079 0.20031 -0.08177 0.20309 -0.08403 0.20618 C -0.08681 0.20988 -0.08889 0.21482 -0.09167 0.21821 C -0.0941 0.22161 -0.09723 0.22346 -0.09983 0.22655 C -0.11233 0.23982 -0.10226 0.23241 -0.11337 0.23951 C -0.11736 0.2392 -0.12136 0.2392 -0.12535 0.23828 C -0.1283 0.23766 -0.13125 0.23396 -0.13438 0.23426 C -0.14167 0.23488 -0.14879 0.23858 -0.15608 0.24105 C -0.15799 0.24414 -0.1599 0.24692 -0.16129 0.25031 C -0.1632 0.25433 -0.17153 0.27747 -0.17483 0.28365 C -0.19028 0.31081 -0.17275 0.27933 -0.18837 0.3105 C -0.20122 0.33612 -0.18559 0.30155 -0.19879 0.33179 C -0.20122 0.34383 -0.20313 0.35216 -0.20417 0.36513 C -0.20469 0.37099 -0.20469 0.37747 -0.20486 0.38365 C -0.20226 0.40679 -0.20104 0.41482 -0.19966 0.43581 C -0.19914 0.44445 -0.19931 0.45371 -0.19827 0.46235 C -0.19757 0.46698 -0.19566 0.47037 -0.19445 0.47439 C -0.1915 0.48272 -0.1875 0.49075 -0.18299 0.49692 C -0.17952 0.50216 -0.17587 0.50679 -0.17188 0.5105 C -0.16025 0.52007 -0.15591 0.51976 -0.1441 0.52254 C -0.12761 0.51945 -0.11945 0.52007 -0.10452 0.5105 C -0.09618 0.50494 -0.08351 0.49754 -0.07726 0.48365 C -0.06684 0.45957 -0.06754 0.45587 -0.06164 0.42778 C -0.05955 0.38766 -0.05868 0.3926 -0.06389 0.34383 C -0.06459 0.33766 -0.0665 0.3321 -0.06754 0.32655 C -0.06997 0.31328 -0.07431 0.28766 -0.07431 0.28797 C -0.07292 0.27871 -0.07205 0.26945 -0.06997 0.26081 C -0.06823 0.25494 -0.06545 0.25031 -0.0632 0.24507 C -0.05938 0.23673 -0.05625 0.23025 -0.05122 0.225 C -0.05018 0.22408 -0.04914 0.22377 -0.04827 0.22346 C -0.04584 0.22315 -0.04358 0.22254 -0.0415 0.22223 C -0.03976 0.22254 0.00573 0.22809 0.01701 0.22223 C 0.0243 0.21852 0.03732 0.20494 0.03732 0.20525 C 0.03923 0.20093 0.04132 0.19692 0.0434 0.19291 C 0.04618 0.18797 0.04965 0.18365 0.05225 0.17809 C 0.05781 0.16729 0.06649 0.1426 0.06961 0.13025 C 0.07222 0.12007 0.07361 0.10896 0.07569 0.09846 C 0.07621 0.09167 0.07725 0.08488 0.07708 0.07809 C 0.07656 0.06297 0.07361 0.02624 0.06892 0.00896 C 0.06597 -0.00154 0.06076 -0.00771 0.05538 -0.01358 C 0.0493 -0.02067 0.03906 -0.03117 0.03211 -0.03642 C 0.03055 -0.03765 0.02864 -0.03827 0.02673 -0.03919 C 0.01892 -0.03827 0.01076 -0.03919 0.00295 -0.03642 C -0.00157 -0.03456 0.00086 -0.02808 -0.00087 -0.02438 C -0.00278 -0.02037 -0.0033 -0.01666 -0.004 -0.01512 Z " pathEditMode="relative" rAng="0" ptsTypes="AAAAAAAAAAAAAAAAAAAAAAAAAAAAAAAAAAAAAAAAAAAAAAAAAAAAAAAAAAA">
                                      <p:cBhvr>
                                        <p:cTn id="132" dur="8000" fill="hold"/>
                                        <p:tgtEl>
                                          <p:spTgt spid="29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90" y="24815"/>
                                    </p:animMotion>
                                  </p:childTnLst>
                                </p:cTn>
                              </p:par>
                              <p:par>
                                <p:cTn id="13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5 0.01049 L -0.00035 0.0108 C -0.0033 0.01235 -0.00643 0.01451 -0.00955 0.01605 C -0.01129 0.01667 -0.02691 0.01883 -0.02726 0.01883 L -0.05452 0.02284 C -0.06771 0.0321 -0.04028 0.01235 -0.07223 0.04074 C -0.07431 0.04259 -0.07622 0.04537 -0.0783 0.0463 C -0.08368 0.04815 -0.08924 0.04815 -0.09462 0.04907 C -0.1033 0.04846 -0.11233 0.04691 -0.12101 0.04784 C -0.12986 0.04846 -0.13837 0.0534 -0.14723 0.05309 C -0.17587 0.05216 -0.19514 0.04691 -0.22066 0.04074 C -0.29358 0.04475 -0.20035 0.0392 -0.26789 0.04506 C -0.27639 0.04568 -0.2849 0.04599 -0.29341 0.0463 C -0.29618 0.04599 -0.29931 0.0463 -0.30191 0.04506 C -0.30556 0.04321 -0.30868 0.03982 -0.31198 0.03673 C -0.31615 0.03241 -0.31997 0.02593 -0.32275 0.01883 C -0.32483 0.01358 -0.32622 0.00741 -0.3283 0.00247 C -0.33299 -0.00988 -0.33924 -0.02037 -0.34289 -0.03364 C -0.35608 -0.08025 -0.35191 -0.06018 -0.35747 -0.09259 C -0.35799 -0.10062 -0.3592 -0.11883 -0.35747 -0.12716 C -0.35625 -0.13364 -0.35365 -0.1392 -0.35139 -0.14475 C -0.34809 -0.15309 -0.34358 -0.16049 -0.33907 -0.16697 C -0.33334 -0.17531 -0.33091 -0.17809 -0.32361 -0.18364 C -0.2882 -0.20957 -0.30018 -0.2037 -0.27257 -0.21235 L -0.26094 -0.2108 C -0.25799 -0.20926 -0.25625 -0.20463 -0.254 -0.20154 C -0.24601 -0.1892 -0.24775 -0.19228 -0.2415 -0.17809 C -0.23247 -0.10957 -0.24306 -0.19599 -0.23629 -0.03765 C -0.23577 -0.02901 -0.2342 -0.02068 -0.23229 -0.01296 C -0.23056 -0.00617 -0.22813 0.00062 -0.22535 0.00617 C -0.22414 0.00895 -0.21111 0.03395 -0.20521 0.03951 C -0.20104 0.04321 -0.1967 0.04722 -0.19202 0.04907 C -0.1842 0.05185 -0.17622 0.05185 -0.16806 0.05309 C -0.15452 0.04969 -0.1408 0.04414 -0.12709 0.04228 C -0.11268 0.04012 -0.09827 0.04445 -0.08386 0.04074 C -0.07726 0.03889 -0.06389 0.02531 -0.05747 0.01605 C -0.05591 0.01358 -0.05452 0.01049 -0.05278 0.00772 C -0.05209 0.0037 -0.0507 -0.00031 -0.0507 -0.00463 C -0.05035 -0.00957 -0.05417 -0.0216 -0.05521 -0.02531 C -0.05573 -0.02901 -0.05608 -0.03272 -0.05677 -0.03642 C -0.05764 -0.04105 -0.05903 -0.04537 -0.0599 -0.05 C -0.06094 -0.0571 -0.06146 -0.06481 -0.06233 -0.07191 C -0.0625 -0.07809 -0.06337 -0.08395 -0.06302 -0.09012 C -0.06268 -0.09444 -0.06077 -0.09815 -0.0599 -0.10216 C -0.05816 -0.10988 -0.05695 -0.1179 -0.05521 -0.12562 C -0.04983 -0.15154 -0.04948 -0.15401 -0.04132 -0.17654 C -0.03941 -0.18179 -0.0375 -0.18735 -0.03525 -0.19167 C -0.03056 -0.20031 -0.02622 -0.21018 -0.02049 -0.21636 C -0.00799 -0.22994 0.00451 -0.22994 0.01823 -0.23272 C 0.03316 -0.22932 0.04861 -0.22963 0.06302 -0.22191 C 0.06753 -0.21975 0.071 -0.21142 0.07326 -0.20401 C 0.07968 -0.18117 0.0842 -0.13704 0.08715 -0.11204 C 0.0868 -0.09815 0.08715 -0.08426 0.08628 -0.07068 C 0.08576 -0.06235 0.08264 -0.0537 0.08003 -0.04722 C 0.07847 -0.0429 0.07673 -0.03858 0.07465 -0.03488 C 0.06944 -0.02531 0.06163 -0.01914 0.05538 -0.01296 C 0.05347 -0.00926 0.05191 -0.00494 0.04982 -0.00185 C 0.04757 0.00185 0.04496 0.00525 0.04218 0.00772 C 0.04027 0.00988 0.03819 0.0108 0.03611 0.01173 C 0.03003 0.01543 0.01319 0.01451 0.01267 0.01451 C 0.00069 0.02222 0.00573 0.02006 -0.00174 0.02284 L -0.00417 0.01605 L -0.00035 0.01049 Z " pathEditMode="relative" rAng="0" ptsTypes="AAAAAAAAAAAAAAAAAAAAAAAAAAAAAAAAAAAAAAAAAAAAAAAAAAAAAAAAAAAAAAA">
                                      <p:cBhvr>
                                        <p:cTn id="134" dur="8000" fill="hold"/>
                                        <p:tgtEl>
                                          <p:spTgt spid="29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542" y="-10031"/>
                                    </p:animMotion>
                                  </p:childTnLst>
                                </p:cTn>
                              </p:par>
                              <p:par>
                                <p:cTn id="13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5 0.0105 L -0.00035 0.01081 C -0.00347 0.01235 -0.00643 0.01451 -0.00972 0.01605 C -0.01129 0.01667 -0.02691 0.01883 -0.02743 0.01883 L -0.05452 0.02284 C -0.06771 0.0321 -0.04045 0.01235 -0.07222 0.04075 C -0.07431 0.0426 -0.07622 0.04538 -0.07847 0.0463 C -0.08368 0.04815 -0.08924 0.04815 -0.09462 0.04908 C -0.10347 0.04846 -0.11233 0.04692 -0.12101 0.04754 C -0.12986 0.04846 -0.13837 0.0534 -0.14722 0.05309 C -0.17587 0.05217 -0.19514 0.04692 -0.22066 0.04075 C -0.29358 0.04476 -0.20035 0.0392 -0.26788 0.04507 C -0.27639 0.04568 -0.2849 0.04568 -0.2934 0.0463 C -0.29618 0.04568 -0.29931 0.0463 -0.30191 0.04507 C -0.30556 0.04291 -0.30868 0.03982 -0.31198 0.03642 C -0.31615 0.03241 -0.32014 0.02593 -0.32274 0.01883 C -0.32483 0.01328 -0.32622 0.00741 -0.3283 0.00217 C -0.33299 -0.00987 -0.33924 -0.02037 -0.34288 -0.03364 C -0.35608 -0.08024 -0.35191 -0.06018 -0.35764 -0.09259 C -0.35799 -0.10061 -0.3592 -0.11882 -0.35764 -0.12716 C -0.35625 -0.13364 -0.35365 -0.13919 -0.35139 -0.14506 C -0.34809 -0.15308 -0.34358 -0.1608 -0.33906 -0.16697 C -0.33334 -0.1753 -0.3309 -0.17808 -0.32361 -0.18364 C -0.28837 -0.20956 -0.30018 -0.2037 -0.27257 -0.21234 L -0.26094 -0.2108 C -0.25816 -0.20925 -0.25625 -0.20462 -0.25399 -0.20154 C -0.24601 -0.18919 -0.24774 -0.19228 -0.24149 -0.17808 C -0.23264 -0.10956 -0.24306 -0.19598 -0.23629 -0.03765 C -0.23577 -0.02932 -0.2342 -0.02067 -0.23229 -0.01296 C -0.23056 -0.00617 -0.22813 0.00031 -0.22535 0.00618 C -0.22413 0.00896 -0.21111 0.03396 -0.20521 0.0392 C -0.20104 0.04321 -0.1967 0.04723 -0.19202 0.04908 C -0.1842 0.05186 -0.17622 0.05186 -0.16806 0.05309 C -0.15452 0.0497 -0.14097 0.04414 -0.12709 0.04229 C -0.11268 0.04013 -0.09827 0.04445 -0.08386 0.04075 C -0.07743 0.03889 -0.06389 0.02531 -0.05764 0.01605 C -0.0559 0.01328 -0.05452 0.0105 -0.05295 0.00772 C -0.05209 0.00371 -0.05087 -0.0003 -0.0507 -0.00462 C -0.05035 -0.00956 -0.05417 -0.0216 -0.05521 -0.0253 C -0.05573 -0.02901 -0.05608 -0.03271 -0.05677 -0.03641 C -0.05764 -0.04104 -0.0592 -0.04537 -0.0599 -0.05 C -0.06094 -0.05709 -0.06146 -0.06481 -0.06233 -0.07191 C -0.0625 -0.07808 -0.06337 -0.08395 -0.06302 -0.09012 C -0.06268 -0.09444 -0.06077 -0.09814 -0.0599 -0.10246 C -0.05816 -0.10987 -0.05695 -0.11821 -0.05521 -0.12561 C -0.04983 -0.15154 -0.04948 -0.15401 -0.04132 -0.17654 C -0.03941 -0.18209 -0.0375 -0.18734 -0.03524 -0.19166 C -0.03056 -0.2003 -0.02622 -0.21018 -0.02049 -0.21635 C -0.00816 -0.22993 0.00434 -0.22993 0.01823 -0.23271 C 0.03316 -0.22932 0.04861 -0.22962 0.06302 -0.22191 C 0.06753 -0.21975 0.07101 -0.21172 0.07309 -0.20432 C 0.07969 -0.18117 0.08403 -0.13703 0.08715 -0.11203 C 0.0868 -0.09814 0.08715 -0.08425 0.08628 -0.07067 C 0.08576 -0.06234 0.08264 -0.0537 0.08003 -0.04722 C 0.0783 -0.04321 0.07673 -0.03858 0.07465 -0.03487 C 0.06944 -0.0253 0.06163 -0.01913 0.05538 -0.01296 C 0.05347 -0.00925 0.05191 -0.00493 0.04982 -0.00185 C 0.04757 0.00186 0.04496 0.00494 0.04219 0.00772 C 0.04028 0.00957 0.03819 0.01081 0.03611 0.01173 C 0.02986 0.01544 0.01319 0.01451 0.01267 0.01451 C 0.00069 0.02223 0.00573 0.02007 -0.00191 0.02284 L -0.00417 0.01605 L -0.00035 0.0105 Z " pathEditMode="relative" rAng="0" ptsTypes="AAAAAAAAAAAAAAAAAAAAAAAAAAAAAAAAAAAAAAAAAAAAAAAAAAAAAAAAAAAAAAA">
                                      <p:cBhvr>
                                        <p:cTn id="136" dur="8000" fill="hold"/>
                                        <p:tgtEl>
                                          <p:spTgt spid="29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542" y="-10031"/>
                                    </p:animMotion>
                                  </p:childTnLst>
                                </p:cTn>
                              </p:par>
                              <p:par>
                                <p:cTn id="13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4 -0.01636 L 0.00694 -0.01605 C 0.01267 -0.02346 0.01892 -0.02933 0.02413 -0.03766 C 0.02934 -0.04599 0.03802 -0.06266 0.04583 -0.06821 C 0.04861 -0.07037 0.05173 -0.07099 0.05486 -0.07223 C 0.05729 -0.07068 0.06007 -0.06914 0.06232 -0.06698 C 0.07274 -0.05679 0.07413 -0.05155 0.08333 -0.04568 C 0.08524 -0.04445 0.08732 -0.04383 0.08923 -0.04321 C 0.09861 -0.04352 0.10781 -0.04321 0.11701 -0.04445 C 0.11996 -0.04476 0.12257 -0.04754 0.12535 -0.04846 C 0.12778 -0.04908 0.13038 -0.04939 0.13281 -0.0497 L 0.15989 -0.05247 C 0.16614 -0.05031 0.17257 -0.0497 0.17864 -0.04568 C 0.1809 -0.04414 0.18194 -0.0392 0.18385 -0.03642 C 0.18663 -0.03179 0.1941 -0.02099 0.19653 -0.01513 C 0.19809 -0.01142 0.19913 -0.0071 0.20035 -0.00309 C 0.20208 0.00308 0.2033 0.00926 0.20486 0.01574 C 0.20538 0.02067 0.20607 0.0253 0.20642 0.03024 C 0.20677 0.0358 0.20642 0.04105 0.20694 0.04629 C 0.20798 0.05308 0.21128 0.0645 0.21371 0.07037 C 0.21528 0.07345 0.21753 0.07623 0.2191 0.07963 C 0.22066 0.08333 0.22153 0.08765 0.22274 0.09166 C 0.22656 0.10277 0.22673 0.10216 0.23107 0.11296 C 0.2342 0.13179 0.23368 0.12284 0.23246 0.14629 C 0.23246 0.14969 0.23246 0.1537 0.23194 0.15679 C 0.2309 0.16142 0.22882 0.16481 0.22726 0.16882 C 0.22569 0.18086 0.22448 0.18426 0.22656 0.19814 C 0.22726 0.20246 0.22882 0.20648 0.23038 0.21018 C 0.23142 0.21265 0.23281 0.21481 0.23403 0.21697 C 0.23663 0.22067 0.23837 0.22222 0.24149 0.225 C 0.2434 0.22654 0.24496 0.22777 0.24687 0.22901 C 0.24861 0.22993 0.25035 0.23086 0.25208 0.23148 C 0.25399 0.2324 0.25607 0.23302 0.25798 0.23426 C 0.2691 0.24105 0.26041 0.23888 0.27083 0.24105 L 0.28576 0.24351 C 0.30347 0.24228 0.30868 0.24074 0.32778 0.24475 C 0.32986 0.24537 0.33194 0.24753 0.33385 0.24876 C 0.34826 0.2679 0.3408 0.26327 0.35486 0.26759 C 0.3592 0.26296 0.36441 0.25926 0.36684 0.2503 C 0.3717 0.23179 0.37274 0.2179 0.37587 0.19938 C 0.37708 0.19228 0.3783 0.18549 0.37951 0.17808 C 0.38021 0.16327 0.38142 0.14228 0.37951 0.12901 C 0.37882 0.12314 0.37552 0.11913 0.37361 0.11419 C 0.37222 0.11049 0.37101 0.10617 0.36979 0.10216 C 0.36441 0.08302 0.3651 0.08333 0.36076 0.0608 C 0.36163 0.04722 0.36059 0.03179 0.36528 0.01975 C 0.36788 0.01327 0.37274 0.00679 0.37656 0.00216 C 0.3783 0.0003 0.38021 -0.00093 0.38194 -0.00309 C 0.40868 -0.03982 0.38055 -0.00402 0.40069 -0.03241 C 0.40642 -0.04074 0.40851 -0.04414 0.41476 -0.05093 C 0.41753 -0.05402 0.42014 -0.05679 0.42309 -0.05895 C 0.42552 -0.06081 0.42812 -0.06173 0.43055 -0.06297 C 0.43541 -0.05957 0.44028 -0.05649 0.44479 -0.05247 C 0.44913 -0.04846 0.46163 -0.03241 0.46423 -0.02809 C 0.47309 -0.01605 0.47812 -0.00988 0.48541 0.00493 C 0.49444 0.02345 0.49444 0.02191 0.50035 0.03827 C 0.50139 0.04135 0.50243 0.04444 0.5033 0.04753 C 0.50451 0.05185 0.50538 0.05648 0.50642 0.0608 C 0.50694 0.06605 0.50694 0.07191 0.50781 0.07685 C 0.50833 0.07993 0.50972 0.08179 0.51007 0.08487 C 0.5158 0.12716 0.50503 0.07129 0.51371 0.11419 C 0.51528 0.13302 0.5151 0.12253 0.51163 0.1503 C 0.50972 0.1645 0.51059 0.15648 0.50937 0.16759 C 0.50903 0.17006 0.50903 0.17314 0.50851 0.1753 C 0.50833 0.17685 0.50469 0.19105 0.5026 0.19413 C 0.5 0.19784 0.49219 0.20895 0.4868 0.21296 C 0.48142 0.21697 0.47101 0.22284 0.46666 0.22345 C 0.46371 0.22407 0.46059 0.22438 0.45746 0.225 C 0.4526 0.22592 0.44253 0.22901 0.44253 0.22932 C 0.43524 0.23456 0.43351 0.23487 0.42673 0.24629 C 0.42482 0.24969 0.42361 0.25463 0.42153 0.25802 C 0.41962 0.26142 0.41684 0.26327 0.41476 0.26605 C 0.41285 0.26882 0.41163 0.27253 0.40955 0.2753 C 0.40486 0.28271 0.39982 0.28919 0.39462 0.29567 C 0.39236 0.29814 0.39028 0.30154 0.38785 0.30339 C 0.38594 0.30524 0.38385 0.30617 0.38194 0.30771 C 0.37934 0.30709 0.37656 0.30802 0.3743 0.30617 C 0.36319 0.29691 0.35486 0.28796 0.34653 0.27438 C 0.34496 0.27191 0.34357 0.26882 0.34201 0.26605 C 0.34045 0.26327 0.33923 0.25956 0.33767 0.25679 C 0.33385 0.25123 0.32986 0.24567 0.32569 0.24105 C 0.32413 0.23919 0.32257 0.23703 0.32101 0.2358 C 0.31528 0.22993 0.31371 0.23117 0.30607 0.22901 C 0.30226 0.22993 0.29844 0.22901 0.29479 0.23148 C 0.27916 0.24197 0.28837 0.24166 0.27673 0.25277 C 0.2743 0.25524 0.27135 0.25648 0.26857 0.25802 C 0.26215 0.2574 0.25538 0.25771 0.24913 0.25555 C 0.24548 0.25401 0.24271 0.24969 0.23923 0.24753 C 0.23489 0.24444 0.23021 0.2429 0.22569 0.2395 C 0.2033 0.22191 0.22153 0.2287 0.2026 0.22345 C 0.19687 0.22438 0.19201 0.22376 0.1868 0.22901 C 0.16267 0.25216 0.18889 0.2324 0.16944 0.24629 L 0.14548 0.24475 C 0.14132 0.24382 0.13767 0.2395 0.13351 0.23672 C 0.13055 0.23456 0.12743 0.23271 0.12465 0.23024 C 0.12257 0.22808 0.11493 0.21851 0.11267 0.21419 C 0.11041 0.21049 0.10851 0.20617 0.1066 0.20216 C 0.09757 0.18549 0.1033 0.19845 0.09687 0.18209 C 0.09653 0.1787 0.09635 0.1753 0.09601 0.1716 C 0.09548 0.16234 0.09514 0.15277 0.09444 0.14351 C 0.09427 0.13858 0.0941 0.13364 0.09305 0.12901 C 0.09201 0.12407 0.08993 0.12006 0.08854 0.11543 C 0.08351 0.09907 0.08229 0.09259 0.07656 0.07808 C 0.06423 0.04753 0.06927 0.06666 0.06371 0.04228 C 0.06232 0.02716 0.06371 0.04197 0.06232 0.02222 C 0.06215 0.01913 0.06215 0.01605 0.06163 0.01296 C 0.05972 0.00123 0.05781 0.0003 0.05173 -0.00834 C 0.04583 -0.01729 0.04739 -0.01544 0.04132 -0.01883 L 0.01944 -0.0176 C 0.01632 -0.01729 0.01302 -0.01698 0.00989 -0.01636 C 0.00833 -0.01605 0.00729 -0.01636 0.00694 -0.01636 Z " pathEditMode="relative" rAng="0" ptsTypes="AAAAAAAAAAAAAAAAAAAAAAAAAAAAAAAAAAAAAAAAAAAAAAAAAAAAAAAAAAAAAAAAAAAAAAAAAAAAAAAAAAAAAAAAAAAAAAAAAAAAAAAAAAAAAAA">
                                      <p:cBhvr>
                                        <p:cTn id="138" dur="10000" fill="hold"/>
                                        <p:tgtEl>
                                          <p:spTgt spid="29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13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39 0.01049 L -0.00139 0.0108 C -0.00313 0.01235 -0.00643 0.01451 -0.0099 0.01605 C -0.01164 0.01667 -0.02726 0.01883 -0.02726 0.01914 L -0.05469 0.02284 C -0.06719 0.0321 -0.04115 0.01235 -0.07223 0.04074 C -0.07414 0.04259 -0.07587 0.04537 -0.0783 0.0463 C -0.08369 0.04815 -0.08924 0.04815 -0.09462 0.04907 C -0.1033 0.04846 -0.11233 0.04691 -0.12101 0.04753 C -0.12969 0.04846 -0.13837 0.05339 -0.14723 0.05309 C -0.17587 0.05216 -0.19514 0.04691 -0.22066 0.04074 C -0.29358 0.04475 -0.20035 0.0392 -0.26789 0.04506 C -0.27639 0.04568 -0.2849 0.04568 -0.29341 0.0463 C -0.29619 0.04568 -0.29931 0.0463 -0.30191 0.04506 C -0.30556 0.0429 -0.30869 0.03981 -0.31198 0.03642 C -0.31615 0.03241 -0.31997 0.02593 -0.32275 0.01883 C -0.32483 0.01327 -0.32622 0.00741 -0.3283 0.00216 C -0.33299 -0.00988 -0.33924 -0.02037 -0.34289 -0.03364 C -0.35608 -0.08025 -0.35191 -0.06019 -0.35747 -0.09259 C -0.35799 -0.10062 -0.35921 -0.11883 -0.35747 -0.12716 C -0.35625 -0.13364 -0.35365 -0.1392 -0.35139 -0.14506 C -0.34809 -0.15309 -0.34358 -0.1608 -0.33907 -0.16698 C -0.33334 -0.17531 -0.33091 -0.17809 -0.32362 -0.18364 C -0.2882 -0.20957 -0.30018 -0.2037 -0.27257 -0.21235 L -0.26094 -0.2108 C -0.25799 -0.20926 -0.25625 -0.20463 -0.25382 -0.20154 C -0.24601 -0.1892 -0.24775 -0.19228 -0.2415 -0.17809 C -0.23247 -0.10957 -0.24306 -0.19599 -0.23612 -0.03765 C -0.23577 -0.02932 -0.23421 -0.02099 -0.2323 -0.01296 C -0.23056 -0.00617 -0.22813 0.00031 -0.22535 0.00617 C -0.22414 0.00895 -0.21112 0.03395 -0.20521 0.0392 C -0.20105 0.04321 -0.19671 0.04722 -0.19202 0.04907 C -0.18421 0.05185 -0.17622 0.05185 -0.16806 0.05309 C -0.15434 0.04969 -0.1408 0.04414 -0.12709 0.04228 C -0.11233 0.04012 -0.09809 0.04444 -0.08386 0.04074 C -0.07726 0.03889 -0.06372 0.02531 -0.05764 0.01605 C -0.05608 0.01327 -0.05469 0.01049 -0.0533 0.00772 C -0.05296 0.0037 -0.05139 -0.00031 -0.05139 -0.00463 C -0.04983 -0.00957 -0.05452 -0.02161 -0.05504 -0.02531 C -0.05608 -0.02901 -0.05643 -0.03272 -0.05678 -0.03642 C -0.05764 -0.04105 -0.05851 -0.04537 -0.0599 -0.05 C -0.06094 -0.0571 -0.06146 -0.06482 -0.06198 -0.07191 C -0.06198 -0.07809 -0.06337 -0.08395 -0.06303 -0.09012 C -0.06268 -0.09444 -0.06025 -0.09815 -0.0599 -0.10247 C -0.05816 -0.10988 -0.05678 -0.11821 -0.05504 -0.12562 C -0.04983 -0.15154 -0.04983 -0.15401 -0.04115 -0.17654 C -0.03941 -0.1821 -0.03768 -0.18735 -0.03594 -0.19167 C -0.03073 -0.20031 -0.02726 -0.21019 -0.02032 -0.21636 C -0.00816 -0.22994 0.00381 -0.22994 0.01753 -0.23272 C 0.03316 -0.22932 0.04861 -0.22963 0.06284 -0.22191 C 0.06753 -0.21975 0.06979 -0.21173 0.07309 -0.20432 C 0.07847 -0.18117 0.08368 -0.13704 0.08697 -0.11204 C 0.0868 -0.09815 0.08697 -0.08426 0.08541 -0.07068 C 0.08541 -0.06235 0.08194 -0.0537 0.08003 -0.04722 C 0.07847 -0.04321 0.07673 -0.03858 0.07447 -0.03488 C 0.06944 -0.02531 0.06111 -0.01914 0.05399 -0.01296 C 0.05225 -0.00926 0.05191 -0.00494 0.04878 -0.00185 C 0.04704 0.00185 0.04496 0.00494 0.04201 0.00772 C 0.04027 0.00957 0.03802 0.0108 0.03507 0.01173 C 0.02968 0.01543 0.01232 0.01451 0.01232 0.01481 C 0.00034 0.02222 0.00555 0.02006 -0.00139 0.02284 L -0.00469 0.01605 L -0.00139 0.01049 Z " pathEditMode="relative" rAng="0" ptsTypes="AAAAAAAAAAAAAAAAAAAAAAAAAAAAAAAAAAAAAAAAAAAAAAAAAAAAAAAAAAAAAAA">
                                      <p:cBhvr>
                                        <p:cTn id="140" dur="8000" fill="hold"/>
                                        <p:tgtEl>
                                          <p:spTgt spid="29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420" y="-10031"/>
                                    </p:animMotion>
                                  </p:childTnLst>
                                </p:cTn>
                              </p:par>
                              <p:par>
                                <p:cTn id="14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99 -0.01512 L -0.00399 -0.01481 C -0.00556 -0.01759 -0.00747 -0.02006 -0.0092 -0.02283 C -0.01094 -0.02592 -0.01267 -0.02932 -0.01441 -0.0324 C -0.01823 -0.03858 -0.02344 -0.0466 -0.02795 -0.05092 C -0.03247 -0.05555 -0.03524 -0.05524 -0.03993 -0.05617 C -0.04792 -0.05493 -0.0592 -0.05864 -0.06545 -0.04567 C -0.06736 -0.04166 -0.0684 -0.03672 -0.06997 -0.0324 C -0.06962 -0.01728 -0.06944 -0.00216 -0.0691 0.01297 C -0.06892 0.03025 -0.06997 0.04784 -0.0684 0.06513 C -0.06684 0.08149 -0.06163 0.09661 -0.05955 0.11297 L -0.05642 0.13859 C -0.05729 0.14815 -0.05677 0.15834 -0.05868 0.1676 C -0.06111 0.17994 -0.0658 0.18118 -0.07066 0.18766 C -0.07274 0.19044 -0.07448 0.19383 -0.07674 0.19692 C -0.07899 0.20031 -0.08194 0.20309 -0.0842 0.20618 C -0.08681 0.20988 -0.08889 0.21482 -0.09167 0.21821 C -0.0941 0.22161 -0.0974 0.22346 -0.10035 0.22655 C -0.11233 0.23982 -0.10243 0.23241 -0.11354 0.23951 C -0.11736 0.2392 -0.12153 0.2392 -0.12552 0.23859 C -0.12847 0.23766 -0.13125 0.23396 -0.13438 0.23426 C -0.14149 0.23488 -0.14879 0.23859 -0.15608 0.24105 C -0.15799 0.24414 -0.15972 0.24692 -0.16129 0.25031 C -0.16302 0.25433 -0.17222 0.27747 -0.17552 0.28365 C -0.19045 0.31081 -0.17274 0.27933 -0.18854 0.3105 C -0.20122 0.33612 -0.18559 0.30155 -0.19861 0.3318 C -0.20122 0.34383 -0.20295 0.35247 -0.20417 0.36513 C -0.20469 0.37099 -0.20469 0.37747 -0.20486 0.38365 C -0.20243 0.4068 -0.20087 0.41482 -0.19948 0.43581 C -0.19931 0.44445 -0.19931 0.45371 -0.19844 0.46235 C -0.19757 0.46698 -0.19549 0.47038 -0.1941 0.47439 C -0.19201 0.48272 -0.18733 0.49075 -0.18281 0.49692 C -0.17934 0.50217 -0.17587 0.5071 -0.17222 0.5105 C -0.16007 0.52007 -0.15573 0.51976 -0.14392 0.52254 C -0.12778 0.51945 -0.11944 0.52007 -0.10469 0.5105 C -0.09618 0.50494 -0.08368 0.49784 -0.07743 0.48365 C -0.06684 0.45957 -0.06753 0.45587 -0.06181 0.42778 C -0.06024 0.38766 -0.05868 0.3926 -0.06389 0.34383 C -0.06458 0.33766 -0.06649 0.3321 -0.06753 0.32655 C -0.06997 0.31359 -0.07448 0.28766 -0.07448 0.28797 C -0.07292 0.27871 -0.0724 0.26945 -0.06997 0.26081 C -0.06823 0.25494 -0.06545 0.25031 -0.06319 0.24507 C -0.05955 0.23673 -0.05625 0.23025 -0.05139 0.225 C -0.05017 0.22408 -0.04913 0.22377 -0.04844 0.22346 C -0.04583 0.22315 -0.04358 0.22284 -0.04149 0.22223 C -0.03993 0.22254 0.00573 0.22809 0.01701 0.22223 C 0.02431 0.21852 0.03733 0.20494 0.03733 0.20525 C 0.03924 0.20093 0.04115 0.19692 0.0434 0.19321 C 0.04618 0.18797 0.04948 0.18396 0.05226 0.17809 C 0.05781 0.16729 0.06649 0.1426 0.06962 0.13025 C 0.07205 0.12007 0.07361 0.10896 0.07569 0.09846 C 0.07622 0.09167 0.07726 0.08488 0.07708 0.07809 C 0.07656 0.06297 0.07361 0.02624 0.06892 0.00896 C 0.06597 -0.00154 0.06059 -0.00771 0.05538 -0.01358 C 0.04931 -0.02067 0.03906 -0.03117 0.03212 -0.03641 C 0.03056 -0.03765 0.02865 -0.03827 0.02674 -0.03919 C 0.01892 -0.03827 0.01059 -0.03919 0.00278 -0.03641 C -0.00174 -0.03456 0.00087 -0.02808 -0.00087 -0.02438 C -0.00295 -0.02037 -0.00347 -0.01666 -0.00399 -0.01512 Z " pathEditMode="relative" rAng="0" ptsTypes="AAAAAAAAAAAAAAAAAAAAAAAAAAAAAAAAAAAAAAAAAAAAAAAAAAAAAAAAAAA">
                                      <p:cBhvr>
                                        <p:cTn id="142" dur="8000" fill="hold"/>
                                        <p:tgtEl>
                                          <p:spTgt spid="29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90" y="24815"/>
                                    </p:animMotion>
                                  </p:childTnLst>
                                </p:cTn>
                              </p:par>
                              <p:par>
                                <p:cTn id="14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82 0.00957 L 0.00382 0.00988 C 0.01076 0.00926 0.01788 0.00926 0.02483 0.00833 C 0.02778 0.00803 0.03073 0.00494 0.03385 0.00586 C 0.03837 0.00648 0.04288 0.01019 0.04722 0.01265 C 0.04931 0.01543 0.06354 0.03549 0.0684 0.04043 C 0.07049 0.04259 0.07274 0.04383 0.07517 0.04599 C 0.10538 0.03673 0.06962 0.04969 0.1066 0.02716 C 0.11059 0.02469 0.1151 0.02407 0.11927 0.02315 C 0.13611 0.01883 0.13611 0.01914 0.15069 0.0179 C 0.15694 0.0213 0.16372 0.02346 0.16944 0.0284 C 0.17899 0.03611 0.18819 0.05741 0.19497 0.06852 C 0.1974 0.07191 0.19983 0.07531 0.20174 0.07932 C 0.20625 0.08704 0.2092 0.09445 0.21319 0.10309 C 0.21406 0.10833 0.21892 0.13303 0.2191 0.13765 C 0.21944 0.1463 0.21927 0.15494 0.2184 0.16327 C 0.21771 0.16883 0.2158 0.17377 0.21458 0.17932 C 0.21528 0.20031 0.21684 0.21512 0.21163 0.23673 C 0.20937 0.24568 0.19375 0.27994 0.18906 0.28735 C 0.18681 0.29074 0.18437 0.29383 0.18229 0.29784 C 0.17882 0.30432 0.17135 0.32222 0.1658 0.3284 C 0.16319 0.33148 0.16024 0.33272 0.15747 0.33519 C 0.14913 0.33241 0.11094 0.32747 0.09687 0.3071 C 0.09427 0.3034 0.09306 0.29784 0.09149 0.29259 C 0.08785 0.27932 0.08767 0.27531 0.08628 0.26173 C 0.08611 0.23765 0.08698 0.21358 0.08559 0.18982 C 0.08507 0.18025 0.08194 0.17222 0.08038 0.16327 C 0.07951 0.15895 0.07934 0.15432 0.07882 0.14969 C 0.07934 0.14043 0.07865 0.13086 0.08038 0.12191 C 0.08142 0.11574 0.08993 0.09969 0.09306 0.09506 C 0.09618 0.09043 0.09948 0.0858 0.10278 0.08179 C 0.10642 0.07747 0.11076 0.07469 0.11406 0.06975 C 0.11944 0.06173 0.11997 0.05864 0.12674 0.05494 C 0.13785 0.04938 0.14462 0.05062 0.15694 0.04969 C 0.16424 0.05062 0.17205 0.04907 0.17934 0.05247 C 0.23715 0.07963 0.1842 0.07191 0.22517 0.075 C 0.24601 0.05432 0.24983 0.04691 0.27378 0.03642 C 0.28021 0.03364 0.28681 0.03395 0.2934 0.03241 C 0.30069 0.03086 0.30781 0.02901 0.3151 0.02716 C 0.32934 0.0284 0.33194 0.02654 0.34653 0.04167 C 0.34948 0.04475 0.35122 0.05062 0.3533 0.05494 C 0.35608 0.06914 0.3599 0.08303 0.36163 0.09784 C 0.36198 0.10031 0.36354 0.15 0.36389 0.16049 C 0.35851 0.21265 0.35538 0.2071 0.36389 0.25494 C 0.3658 0.26543 0.36892 0.27469 0.37135 0.28457 C 0.37205 0.28765 0.37378 0.29383 0.37378 0.29414 C 0.37257 0.3 0.37274 0.30741 0.37049 0.31265 C 0.36528 0.32531 0.36007 0.32932 0.3533 0.33519 C 0.34809 0.33426 0.34288 0.33426 0.33767 0.33241 C 0.32153 0.32747 0.30608 0.31945 0.29115 0.3071 C 0.28611 0.30309 0.28142 0.29815 0.27674 0.29259 C 0.26944 0.28364 0.27431 0.28148 0.26476 0.27932 C 0.25955 0.27809 0.25434 0.27809 0.24913 0.27778 C 0.24531 0.28056 0.24132 0.28241 0.23785 0.2858 C 0.23559 0.28796 0.23385 0.29136 0.23194 0.29383 C 0.23003 0.2963 0.22778 0.29815 0.22587 0.30031 C 0.22014 0.30741 0.22049 0.30988 0.21372 0.31265 C 0.20538 0.31605 0.19878 0.31543 0.18976 0.31636 C 0.1849 0.31728 0.17986 0.31821 0.17483 0.31914 C 0.1724 0.31883 0.16979 0.31883 0.16736 0.3179 C 0.16476 0.31698 0.1625 0.31389 0.1599 0.31389 C 0.15434 0.31389 0.14878 0.31636 0.1434 0.3179 C 0.13872 0.32099 0.13455 0.32469 0.12986 0.32716 C 0.11285 0.3358 0.10868 0.33519 0.09236 0.33796 C 0.0809 0.33519 0.0691 0.33457 0.05781 0.32994 C 0.05573 0.32901 0.0533 0.32562 0.0533 0.32191 C 0.0533 0.30432 0.05556 0.28673 0.05781 0.27006 C 0.05903 0.26019 0.06128 0.25062 0.06372 0.24198 C 0.06528 0.23642 0.06806 0.2321 0.06979 0.22716 C 0.0724 0.22006 0.07517 0.21327 0.07726 0.20586 C 0.08142 0.19259 0.08194 0.18333 0.08403 0.16852 C 0.08437 0.1642 0.08507 0.15957 0.08472 0.15494 C 0.08455 0.14938 0.08385 0.14321 0.08247 0.13765 C 0.08073 0.13025 0.07483 0.12222 0.07205 0.11636 C 0.07049 0.11327 0.06927 0.10895 0.06753 0.10586 C 0.0658 0.10247 0.06354 0.09969 0.06163 0.09661 C 0.06007 0.09383 0.05868 0.09074 0.05694 0.08858 C 0.04948 0.0784 0.05174 0.08272 0.04583 0.07778 C 0.04288 0.07531 0.03976 0.07222 0.03681 0.06975 C 0.03281 0.06636 0.02882 0.06389 0.02483 0.06049 C 0.01806 0.05432 0.02101 0.05617 0.01649 0.0537 C 0.01458 0.05031 0.01024 0.04228 0.00833 0.04167 L 0.00226 0.04043 C 0.00052 0.04105 -0.00122 0.04105 -0.00295 0.04167 C -0.00694 0.04352 -0.01076 0.04691 -0.01424 0.05124 C -0.01649 0.05401 -0.01858 0.05741 -0.02101 0.06049 C -0.02326 0.06327 -0.02552 0.06543 -0.02778 0.06852 C -0.04063 0.08642 -0.02882 0.07161 -0.03976 0.08982 C -0.04201 0.09383 -0.04497 0.09661 -0.04722 0.10031 C -0.05191 0.10864 -0.05608 0.11759 -0.06076 0.12562 C -0.0658 0.13457 -0.07188 0.14167 -0.07639 0.15124 C -0.0842 0.16698 -0.08524 0.18117 -0.08837 0.20031 C -0.08872 0.20772 -0.08993 0.21482 -0.08924 0.22191 C -0.08854 0.22963 -0.08681 0.23735 -0.08472 0.24445 C -0.08177 0.25494 -0.07847 0.26512 -0.07431 0.27377 C -0.0724 0.27747 -0.07118 0.2821 -0.06892 0.28457 C -0.06198 0.2929 -0.04184 0.30432 -0.03594 0.30864 C -0.03333 0.31049 -0.03125 0.3142 -0.02847 0.31543 C -0.02326 0.31698 -0.01806 0.31605 -0.01267 0.31636 C -0.01111 0.31574 0.01806 0.3037 0.02483 0.29661 C 0.0276 0.29352 0.02917 0.28827 0.03142 0.28457 C 0.03333 0.2821 0.03559 0.28056 0.0375 0.27778 C 0.03976 0.27469 0.04149 0.27068 0.04358 0.26728 C 0.04549 0.26389 0.04757 0.2608 0.04965 0.25772 C 0.05747 0.24599 0.05955 0.24691 0.06372 0.23395 C 0.06632 0.22654 0.06875 0.21883 0.07049 0.21111 C 0.07483 0.19383 0.08177 0.15772 0.08177 0.15803 C 0.08247 0.1392 0.08437 0.12037 0.08247 0.10185 C 0.08212 0.09722 0.08125 0.0929 0.08038 0.08858 C 0.07934 0.08395 0.07882 0.07932 0.07726 0.075 C 0.07622 0.07191 0.06806 0.0571 0.06597 0.0537 C 0.06389 0.05031 0.06181 0.04691 0.05937 0.04445 C 0.05747 0.04259 0.05035 0.04105 0.04809 0.04043 L 0.02622 0.03642 C 0.02101 0.02994 0.0276 0.03796 0.02101 0.02994 C 0.02031 0.0287 0.01944 0.02809 0.01875 0.02716 C 0.01476 0.02099 0.01684 0.02284 0.01354 0.01636 C 0.01285 0.01512 0.01215 0.01358 0.01128 0.01265 L 0.00972 0.00957 L 0.00382 0.00957 Z " pathEditMode="relative" rAng="0" ptsTypes="AAAAAAAAAAAAAAAAAAAAAAAAAAAAAAAAAAAAAAAAAAAAAAAAAAAAAAAAAAAAAAAAAAAAAAAAAAAAAAAAAAAAAAAAAAAAAAAAAAAAAAAAAAAAAAAAAAAAAAAA">
                                      <p:cBhvr>
                                        <p:cTn id="144" dur="12000" fill="hold"/>
                                        <p:tgtEl>
                                          <p:spTgt spid="29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819" y="16204"/>
                                    </p:animMotion>
                                  </p:childTnLst>
                                </p:cTn>
                              </p:par>
                              <p:par>
                                <p:cTn id="14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4.93827E-6 L -4.72222E-6 0.0003 C -0.00659 -0.00371 -0.01302 -0.00834 -0.01961 -0.01112 C -0.02743 -0.01482 -0.03888 -0.01482 -0.046 -0.0176 L -0.06857 -0.02192 C -0.07447 -0.0213 -0.07986 -0.02099 -0.08593 -0.01945 C -0.08732 -0.01914 -0.08871 -0.01852 -0.08958 -0.0176 C -0.09114 -0.01451 -0.09236 -0.01142 -0.09357 -0.00865 C -0.09548 -0.00309 -0.09687 0.00246 -0.09861 0.00802 C -0.09756 0.01388 -0.09756 0.02253 -0.09583 0.0287 C -0.09253 0.03796 -0.08767 0.04506 -0.08368 0.05339 C -0.08177 0.05771 -0.07899 0.0608 -0.0776 0.06574 L -0.07465 0.07654 C -0.07256 0.10679 -0.07222 0.10092 -0.07465 0.13858 C -0.07638 0.1645 -0.07725 0.19043 -0.08072 0.21574 C -0.08142 0.22098 -0.08437 0.22345 -0.08663 0.22808 C -0.09305 0.23796 -0.10277 0.24444 -0.11076 0.24722 C -0.11562 0.24907 -0.121 0.24814 -0.12586 0.24845 C -0.13229 0.24753 -0.13854 0.24845 -0.14479 0.24444 C -0.14756 0.24444 -0.14947 0.23981 -0.15225 0.23765 C -0.15798 0.23271 -0.16388 0.2287 -0.16961 0.22345 C -0.17829 0.21604 -0.1835 0.20802 -0.19062 0.19506 C -0.19322 0.19043 -0.19565 0.18611 -0.19809 0.18148 C -0.20017 0.17685 -0.2026 0.17098 -0.20416 0.16759 C -0.21475 0.13302 -0.21388 0.13209 -0.21909 0.09753 C -0.21805 0.07654 -0.2177 0.05432 -0.21545 0.03271 C -0.2151 0.0287 -0.21319 0.02438 -0.2118 0.02191 C -0.20607 0.00987 -0.20503 0.01172 -0.19809 0.00339 C -0.19583 0.00123 -0.19392 -0.00247 -0.19149 -0.00433 C -0.17309 -0.01821 -0.17465 -0.01605 -0.15972 -0.01821 C -0.15468 -0.01945 -0.14965 -0.0213 -0.14479 -0.02192 C -0.13819 -0.02346 -0.13159 -0.02408 -0.125 -0.0247 C -0.12274 -0.02531 -0.12065 -0.02593 -0.1184 -0.02624 L -0.09201 -0.02346 C -0.08437 -0.02284 -0.07673 -0.02099 -0.06944 -0.02068 L -0.03628 -0.02192 C -0.00572 -0.02871 -0.00138 -0.0284 0.02848 -0.03889 C 0.06823 -0.05278 0.04185 -0.04877 0.07622 -0.05093 C 0.0823 -0.04229 0.08681 -0.04044 0.08646 -0.02068 C 0.08594 0.00864 0.08455 0.03858 0.08039 0.06604 C 0.07882 0.08024 0.07292 0.09012 0.06928 0.10154 C 0.05938 0.12901 0.06528 0.11018 0.05799 0.13858 C 0.05764 0.14259 0.05712 0.14691 0.05712 0.15 C 0.0573 0.15493 0.05799 0.15833 0.05869 0.16049 C 0.0632 0.18148 0.06494 0.20771 0.07292 0.22345 C 0.07952 0.2395 0.07935 0.24259 0.08733 0.25 C 0.0882 0.25185 0.09115 0.2537 0.09323 0.25401 C 0.10608 0.25617 0.13594 0.25679 0.13594 0.25709 C 0.14827 0.25956 0.15382 0.26172 0.16875 0.25833 C 0.18282 0.25493 0.18369 0.25185 0.19566 0.2432 C 0.20174 0.23148 0.21025 0.22222 0.21372 0.20864 C 0.22362 0.17993 0.22292 0.15679 0.22431 0.12623 C 0.21962 0.02037 0.22553 0.13271 0.21841 0.04259 C 0.21598 0.01574 0.21372 -0.02038 0.21372 -0.04815 C 0.21372 -0.08519 0.21372 -0.12254 0.21598 -0.15957 C 0.21632 -0.17284 0.21632 -0.1855 0.21754 -0.19815 C 0.21893 -0.21204 0.22553 -0.24723 0.22952 -0.26019 C 0.23698 -0.28272 0.24115 -0.28519 0.24931 -0.30278 C 0.25417 -0.30896 0.25851 -0.32099 0.26181 -0.3247 C 0.26615 -0.32655 0.26754 -0.32562 0.27171 -0.32593 C 0.27414 -0.32655 0.27935 -0.32686 0.28386 -0.32717 L 0.30348 -0.32593 C 0.31025 -0.32377 0.32691 -0.31513 0.33299 -0.30402 C 0.33698 -0.29815 0.33889 -0.29105 0.34254 -0.28457 C 0.3448 -0.27007 0.34688 -0.25556 0.34931 -0.24044 C 0.35105 -0.22161 0.35035 -0.20217 0.35105 -0.18303 C 0.35209 -0.16729 0.35521 -0.15186 0.35695 -0.13612 C 0.35695 -0.12408 0.35834 -0.11142 0.3573 -0.09908 C 0.35695 -0.08859 0.35487 -0.07655 0.35157 -0.06605 C 0.3507 -0.05865 0.34671 -0.05155 0.3448 -0.04538 C 0.33889 -0.03426 0.32414 -0.02624 0.31841 -0.02346 C 0.30764 -0.01852 0.29636 -0.01544 0.28507 -0.01112 L 0.24323 -0.01389 L 0.20469 -0.01544 C 0.12136 -0.02809 0.24428 -0.02038 0.14757 -0.03056 C 0.13004 -0.0321 0.11389 -0.03118 0.09723 -0.0318 C 0.0882 -0.03241 0.08195 -0.03334 0.07431 -0.03334 C 0.06858 -0.03303 0.06303 -0.03118 0.05712 -0.03056 C 0.0507 -0.02963 0.0441 -0.02963 0.03768 -0.02933 C 0.03316 -0.02871 0.02848 -0.0284 0.02414 -0.02809 C 0.02205 -0.02655 0.01997 -0.02655 0.01806 -0.0247 C 0.00018 -0.00957 0.0125 -0.01451 0.00209 -0.01112 C -0.00364 -0.01173 -0.00937 -0.01297 -0.0151 -0.01266 C -0.02065 -0.01204 -0.01649 -0.00741 -0.0151 -0.00741 C 0.00157 -0.00247 -0.00277 -0.00124 -4.72222E-6 4.93827E-6 Z " pathEditMode="relative" rAng="0" ptsTypes="AAAAAAAAAAAAAAAAAAAAAAAAAAAAAAAAAAAAAAAAAAAAAAAAAAAAAAAAAAAAAAAAAAAAAAAAAAAAAAAAAAAAA">
                                      <p:cBhvr>
                                        <p:cTn id="146" dur="14000" fill="hold"/>
                                        <p:tgtEl>
                                          <p:spTgt spid="30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27" y="-3364"/>
                                    </p:animMotion>
                                  </p:childTnLst>
                                </p:cTn>
                              </p:par>
                              <p:par>
                                <p:cTn id="14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5 0.00463 L -0.00365 0.00494 C -0.00521 0.01327 -0.00608 0.02253 -0.00816 0.03117 C -0.0092 0.03549 -0.01771 0.04845 -0.01875 0.04969 C -0.02187 0.05278 -0.02917 0.05494 -0.02917 0.05524 C -0.03073 0.05494 -0.03246 0.05524 -0.03368 0.05401 C -0.03906 0.04722 -0.04878 0.03117 -0.04878 0.03148 C -0.04983 0.02623 -0.05121 0.02191 -0.05174 0.01636 C -0.05451 -0.0108 -0.04931 -0.00309 -0.05556 -0.03395 C -0.05642 -0.0392 -0.0651 -0.05432 -0.06649 -0.05803 C -0.06944 -0.06574 -0.07413 -0.0821 -0.07413 -0.08179 C -0.07483 -0.09074 -0.07708 -0.11297 -0.07621 -0.12099 C -0.07535 -0.13056 -0.07292 -0.13951 -0.07101 -0.14877 C -0.07014 -0.15309 -0.06944 -0.1571 -0.06806 -0.1608 C -0.06667 -0.16451 -0.05642 -0.18148 -0.05382 -0.18488 C -0.05347 -0.1855 -0.03924 -0.20185 -0.03681 -0.20618 C -0.03542 -0.20834 -0.03472 -0.21173 -0.03368 -0.2142 C -0.03177 -0.21883 -0.02986 -0.22315 -0.02778 -0.22747 C -0.02569 -0.23118 -0.02378 -0.23488 -0.0217 -0.23827 C -0.0158 -0.24784 -0.01128 -0.25309 -0.00451 -0.2608 C -0.00226 -0.26327 -2.77778E-7 -0.26543 0.00243 -0.26729 C 0.01458 -0.26513 0.01997 -0.26543 0.03229 -0.24352 C 0.03403 -0.24043 0.03542 -0.23642 0.0375 -0.23395 C 0.04045 -0.23118 0.04392 -0.23025 0.04722 -0.22871 C 0.06111 -0.22192 0.05799 -0.22377 0.07274 -0.22099 C 0.07569 -0.22315 0.08247 -0.22809 0.08559 -0.23148 C 0.08733 -0.23334 0.08872 -0.23673 0.0908 -0.23827 C 0.09983 -0.24476 0.10278 -0.24506 0.11024 -0.24753 C 0.11302 -0.24939 0.11563 -0.25185 0.11858 -0.25278 C 0.12326 -0.25432 0.13958 -0.25618 0.14549 -0.25679 C 0.15226 -0.25463 0.1592 -0.25278 0.1658 -0.25031 C 0.1684 -0.24908 0.17083 -0.24753 0.17326 -0.24599 C 0.17483 -0.24537 0.17622 -0.24414 0.17778 -0.24352 C 0.18073 -0.2426 0.18368 -0.2426 0.18681 -0.24229 C 0.19896 -0.23766 0.20556 -0.23889 0.21441 -0.22469 C 0.21597 -0.22253 0.21649 -0.21852 0.21754 -0.21543 C 0.21806 -0.20864 0.21892 -0.19784 0.21892 -0.19136 C 0.21892 -0.18395 0.21858 -0.17655 0.21823 -0.16883 C 0.21875 -0.16235 0.21858 -0.15618 0.21979 -0.15031 C 0.22135 -0.14136 0.22917 -0.11636 0.23177 -0.10772 C 0.23194 -0.10401 0.23299 -0.10031 0.23247 -0.09692 C 0.23142 -0.08797 0.22951 -0.07963 0.22726 -0.07161 C 0.22135 -0.04939 0.21979 -0.04692 0.21302 -0.03148 C 0.2125 -0.02871 0.21181 -0.02624 0.21146 -0.02346 C 0.20729 0.00864 0.2099 0.01975 0.19809 0.04197 C 0.19601 0.04568 0.1934 0.04845 0.19045 0.04969 C 0.18629 0.05185 0.18142 0.05061 0.17691 0.05123 C 0.16927 0.04753 0.16129 0.04475 0.15382 0.04012 C 0.14809 0.03703 0.14288 0.0321 0.13733 0.02839 C 0.13524 0.02716 0.12639 0.02253 0.12379 0.02191 C 0.1217 0.02129 0.11979 0.02099 0.11771 0.02068 C 0.11545 0.0216 0.11302 0.02129 0.11111 0.02315 C 0.10781 0.02623 0.10347 0.03302 0.10122 0.0392 C 0.09688 0.05185 0.09896 0.05401 0.09149 0.06728 C 0.08819 0.07315 0.07569 0.09352 0.07205 0.10463 C 0.07066 0.10864 0.06997 0.11327 0.06892 0.11759 C 0.06927 0.12623 0.06892 0.13487 0.06979 0.14321 C 0.07014 0.14722 0.07188 0.15031 0.07274 0.15401 C 0.07379 0.15771 0.07483 0.16173 0.07569 0.16605 C 0.0776 0.1929 0.07986 0.19475 0.07569 0.21636 C 0.07517 0.22037 0.07431 0.22407 0.07274 0.22716 C 0.07083 0.23148 0.06823 0.23426 0.06597 0.23796 C 0.06424 0.24105 0.06233 0.24382 0.06076 0.24722 C 0.0592 0.25092 0.05799 0.25555 0.05625 0.25926 C 0.05382 0.2645 0.05069 0.26882 0.04809 0.27376 C 0.04531 0.27901 0.04149 0.28796 0.03819 0.29259 C 0.03629 0.29568 0.03403 0.29845 0.03142 0.30031 C 0.0283 0.3037 0.02465 0.3037 0.02118 0.30463 L -0.03368 0.32994 C -0.03628 0.33086 -0.03854 0.33426 -0.04115 0.33364 C -0.04861 0.33271 -0.05573 0.32839 -0.06267 0.32592 C -0.07431 0.30524 -0.06528 0.32315 -0.07552 0.29784 C -0.07812 0.29166 -0.08351 0.28179 -0.08524 0.27376 C -0.08733 0.26481 -0.08871 0.25524 -0.09062 0.24568 C -0.09028 0.23796 -0.09045 0.22994 -0.08976 0.22191 C -0.08733 0.1929 -0.08351 0.16882 -0.07708 0.14197 C -0.07483 0.1324 -0.0717 0.12376 -0.06875 0.11512 C -0.06024 0.0895 -0.06562 0.10308 -0.05764 0.08981 C -0.05538 0.08611 -0.05347 0.08117 -0.05087 0.07778 C -0.04826 0.07438 -0.04097 0.07222 -0.03819 0.07099 C -0.0309 0.06327 -0.03108 0.06512 -0.02396 0.04969 L -0.01632 0.03364 C -0.01615 0.03271 -0.01597 0.03086 -0.0158 0.02994 C -0.01528 0.02839 -0.01458 0.02716 -0.01424 0.02592 C -0.01371 0.02407 -0.01406 0.02191 -0.01337 0.02068 C -0.01267 0.01882 -0.01146 0.01882 -0.01042 0.0179 C -0.00538 0.01358 -0.00694 0.01389 -0.00451 0.01389 L -0.00365 0.00463 Z " pathEditMode="relative" rAng="0" ptsTypes="AAAAAAAAAAAAAAAAAAAAAAAAAAAAAAAAAAAAAAAAAAAAAAAAAAAAAAAAAAAAAAAAAAAAAAAAAAAAAAAAAAAAAAAA">
                                      <p:cBhvr>
                                        <p:cTn id="148" dur="8000" fill="hold"/>
                                        <p:tgtEl>
                                          <p:spTgt spid="30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48" y="2840"/>
                                    </p:animMotion>
                                  </p:childTnLst>
                                </p:cTn>
                              </p:par>
                              <p:par>
                                <p:cTn id="14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2864 -0.01636 L 0.02864 -0.01605 C 0.03333 -0.01697 0.03802 -0.01759 0.04288 -0.01759 C 0.04739 -0.01759 0.05121 -0.01574 0.05555 -0.01358 C 0.05729 -0.01296 0.05902 -0.01204 0.06076 -0.01111 C 0.06197 -0.00957 0.07187 0.00309 0.0743 0.00772 C 0.07534 0.00957 0.07656 0.01173 0.07725 0.0142 C 0.07951 0.0213 0.08333 0.03549 0.08333 0.0358 C 0.08298 0.0392 0.08316 0.0429 0.08246 0.0463 C 0.08055 0.05741 0.07881 0.0571 0.07517 0.06605 C 0.07291 0.0713 0.07256 0.07407 0.07135 0.07963 C 0.06961 0.09753 0.07083 0.08272 0.06979 0.11543 C 0.06961 0.12222 0.06944 0.12901 0.06892 0.13549 C 0.06875 0.14105 0.06805 0.15 0.06753 0.15556 C 0.06736 0.15895 0.06701 0.16265 0.06684 0.16605 C 0.06736 0.17377 0.06701 0.18179 0.0684 0.18889 C 0.06909 0.19383 0.071 0.19815 0.07274 0.20216 C 0.07413 0.20525 0.08142 0.21975 0.08333 0.22222 C 0.08541 0.225 0.08767 0.22654 0.0901 0.22901 L 0.12309 0.22346 C 0.17604 0.21667 0.125 0.22346 0.15451 0.21975 C 0.16111 0.22037 0.16805 0.21821 0.17413 0.22222 C 0.17881 0.22531 0.18298 0.2321 0.18611 0.23951 C 0.18906 0.24691 0.1934 0.25247 0.19496 0.2608 C 0.19965 0.28272 0.19461 0.26111 0.20017 0.28086 C 0.20138 0.28457 0.20225 0.2892 0.20329 0.2929 C 0.20434 0.29661 0.20607 0.29969 0.20694 0.3034 C 0.20798 0.30679 0.2085 0.31049 0.2092 0.3142 C 0.21006 0.3179 0.21128 0.3213 0.21232 0.325 C 0.2125 0.32901 0.21267 0.33272 0.21302 0.33673 C 0.21319 0.34043 0.21371 0.34383 0.21371 0.34753 C 0.21371 0.38796 0.21388 0.38364 0.21232 0.40864 C 0.2125 0.41204 0.21232 0.41512 0.21302 0.41821 C 0.21423 0.42253 0.21631 0.42623 0.2184 0.42994 C 0.221 0.43549 0.22569 0.4429 0.22881 0.44753 C 0.23177 0.45154 0.23767 0.45957 0.23767 0.45988 C 0.23836 0.46358 0.24114 0.47901 0.24079 0.4821 C 0.23993 0.48982 0.23819 0.49753 0.23559 0.5034 C 0.23298 0.50926 0.21822 0.53364 0.21232 0.53951 C 0.2092 0.54259 0.20607 0.54475 0.2026 0.54599 C 0.19513 0.54877 0.1875 0.54969 0.18003 0.55154 C 0.15069 0.54105 0.16996 0.54846 0.12222 0.52623 C 0.11753 0.52377 0.11267 0.52222 0.10798 0.51944 C 0.09409 0.51173 0.10017 0.51358 0.0901 0.51142 C 0.08732 0.51019 0.08333 0.51173 0.08177 0.50741 C 0.07621 0.49228 0.06979 0.45679 0.06979 0.4571 C 0.06927 0.44784 0.06822 0.4392 0.0684 0.42994 C 0.06857 0.40864 0.07083 0.40833 0.07361 0.39012 C 0.07447 0.38395 0.07517 0.37778 0.07569 0.37161 C 0.0743 0.30216 0.07725 0.36389 0.07204 0.31821 C 0.06961 0.29661 0.0743 0.30772 0.06684 0.28364 C 0.06579 0.27994 0.06388 0.27716 0.06232 0.27438 C 0.0552 0.26049 0.06024 0.2713 0.05104 0.25679 C 0.04895 0.2534 0.04704 0.24969 0.04496 0.2463 C 0.04444 0.2429 0.04166 0.23241 0.04201 0.22747 C 0.04288 0.21728 0.04531 0.21265 0.04878 0.20494 C 0.05659 0.18765 0.0585 0.18395 0.06527 0.17006 L 0.07569 0.14877 C 0.07725 0.14568 0.08038 0.13951 0.08038 0.13982 C 0.08142 0.13148 0.0835 0.11636 0.08333 0.10895 C 0.08316 0.09414 0.08211 0.07963 0.08107 0.06512 C 0.08072 0.05957 0.07777 0.04722 0.07656 0.04352 C 0.07534 0.04012 0.07361 0.03765 0.07204 0.03426 C 0.07031 0.03025 0.06875 0.02623 0.06684 0.02222 C 0.06579 0.01975 0.05868 0.00741 0.05642 0.00494 C 0.05434 0.00309 0.05225 0.00185 0.05034 0.00093 C 0.0493 0.00031 0.03975 -0.00154 0.03906 -0.00154 C 0.03663 -0.00247 0.03177 -0.00556 0.03003 -0.0071 C 0.02829 -0.00864 0.02881 -0.01481 0.02864 -0.01636 Z " pathEditMode="relative" rAng="0" ptsTypes="AAAAAAAAAAAAAAAAAAAAAAAAAAAAAAAAAAAAAAAAAAAAAAAAAAAAAAAAAAAAAAAAAAAAA">
                                      <p:cBhvr>
                                        <p:cTn id="150" dur="8000" fill="hold"/>
                                        <p:tgtEl>
                                          <p:spTgt spid="48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608" y="28333"/>
                                    </p:animMotion>
                                  </p:childTnLst>
                                </p:cTn>
                              </p:par>
                              <p:par>
                                <p:cTn id="15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6 0.00185 L -0.0026 0.00216 C -0.00746 0.00864 -0.01198 0.01636 -0.01736 0.02191 C -0.02205 0.02654 -0.02743 0.02932 -0.03246 0.03241 C -0.03732 0.0358 -0.04218 0.03951 -0.04739 0.04198 C -0.05399 0.04445 -0.07309 0.04537 -0.07916 0.04599 C -0.08142 0.04506 -0.09861 0.03858 -0.10139 0.0392 C -0.11076 0.04167 -0.11944 0.04846 -0.12847 0.05247 C -0.13107 0.0537 -0.13385 0.05432 -0.13698 0.05525 L -0.14757 0.05926 C -0.14948 0.05988 -0.15121 0.06019 -0.15312 0.06049 L -0.17569 0.06451 C -0.18611 0.08148 -0.18541 0.0784 -0.1967 0.10864 L -0.20868 0.14043 C -0.20937 0.14722 -0.21163 0.1534 -0.2118 0.16049 C -0.2118 0.1929 -0.21024 0.22562 -0.21024 0.25803 C -0.21024 0.2642 -0.21076 0.27037 -0.2118 0.27654 C -0.21406 0.29228 -0.21823 0.30154 -0.22291 0.31512 C -0.22309 0.31883 -0.22309 0.32284 -0.2243 0.32593 C -0.22534 0.32901 -0.23489 0.3463 -0.23576 0.34722 C -0.23854 0.35031 -0.24184 0.35154 -0.24548 0.35401 C -0.25451 0.35216 -0.26302 0.35093 -0.27222 0.34846 C -0.27448 0.34784 -0.27639 0.34475 -0.27847 0.34414 C -0.28298 0.34414 -0.28732 0.34537 -0.29201 0.34568 C -0.29653 0.35 -0.29739 0.35185 -0.30312 0.35124 C -0.30503 0.35093 -0.30659 0.34907 -0.3085 0.34846 C -0.3092 0.34722 -0.30989 0.34568 -0.31076 0.34414 C -0.31458 0.33827 -0.31909 0.33303 -0.32274 0.32593 C -0.32673 0.3179 -0.33021 0.30895 -0.33472 0.30185 C -0.33958 0.29414 -0.34514 0.28611 -0.34896 0.27654 C -0.35208 0.26883 -0.35295 0.25833 -0.35486 0.24969 C -0.35607 0.24414 -0.35781 0.23827 -0.3592 0.23241 C -0.36007 0.2179 -0.36024 0.20309 -0.36163 0.18858 C -0.36232 0.17901 -0.36545 0.16049 -0.36545 0.1608 C -0.36441 0.15556 -0.36389 0.15031 -0.36232 0.14599 C -0.35885 0.13519 -0.35469 0.13025 -0.35034 0.12191 C -0.3467 0.11451 -0.34409 0.10401 -0.33923 0.09907 C -0.33107 0.09167 -0.32396 0.08086 -0.31528 0.07654 C -0.29791 0.06821 -0.31284 0.075 -0.28298 0.06451 C -0.27691 0.06235 -0.27066 0.0608 -0.26493 0.05803 C -0.26163 0.05617 -0.25903 0.0534 -0.25555 0.05124 C -0.2493 0.04661 -0.25017 0.04753 -0.2434 0.04599 C -0.24305 0.04414 -0.24253 0.04228 -0.24166 0.04043 C -0.23958 0.03673 -0.23663 0.03395 -0.23489 0.02994 C -0.22691 0.01173 -0.22587 0.00093 -0.22066 -0.02068 C -0.21857 -0.02747 -0.21701 -0.03426 -0.21545 -0.04074 C -0.21475 -0.04475 -0.21406 -0.04876 -0.21389 -0.05278 C -0.2118 -0.07685 -0.21406 -0.09352 -0.21545 -0.12068 C -0.21319 -0.13858 -0.21406 -0.15802 -0.20937 -0.17407 C -0.20642 -0.18457 -0.19896 -0.18858 -0.19357 -0.19568 C -0.18611 -0.20494 -0.16666 -0.23055 -0.15538 -0.23673 C -0.15034 -0.23981 -0.14496 -0.23951 -0.13958 -0.24074 C -0.13333 -0.24012 -0.12708 -0.24197 -0.12083 -0.23827 C -0.11718 -0.2358 -0.1118 -0.21358 -0.11041 -0.20864 C -0.1059 -0.15895 -0.1118 -0.21265 -0.10312 -0.15401 C -0.10104 -0.14012 -0.10139 -0.12994 -0.1 -0.11543 C -0.09861 -0.10278 -0.096 -0.09105 -0.09271 -0.07963 C -0.09097 -0.07438 -0.08958 -0.06914 -0.08732 -0.06481 C -0.06215 -0.01327 -0.08281 -0.05957 -0.06701 -0.02994 C -0.0625 -0.02191 -0.0585 -0.01327 -0.05416 -0.00494 L -0.04826 0.0071 C -0.04722 0.01451 -0.04583 0.0213 -0.04514 0.0284 C -0.04496 0.03117 -0.04496 0.03395 -0.04444 0.03673 C -0.04271 0.0463 -0.0368 0.05741 -0.03159 0.06049 C -0.03003 0.06142 -0.02864 0.06266 -0.02708 0.06327 C -0.02291 0.0642 -0.01875 0.0642 -0.01441 0.06451 C -0.01163 0.06173 -0.0085 0.06019 -0.00607 0.05648 C -0.00503 0.05494 -0.00521 0.05185 -0.00486 0.04969 C -0.00382 0.04661 -0.0026 0.04352 -0.00156 0.04043 C -0.00052 0.03117 -0.00052 0.03519 -0.00156 0.02037 C -0.00208 0.01883 -0.00208 0.01698 -0.0026 0.01512 C -0.00503 0.00525 -0.0026 0.00401 -0.0026 0.00185 Z " pathEditMode="relative" rAng="0" ptsTypes="AAAAAAAAAAAAAAAAAAAAAAAAAAAAAAAAAAAAAAAAAAAAAAAAAAAAAAAAAAAAAAAAAAAAAAAA">
                                      <p:cBhvr>
                                        <p:cTn id="152" dur="8000" fill="hold"/>
                                        <p:tgtEl>
                                          <p:spTgt spid="48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056" y="5463"/>
                                    </p:animMotion>
                                  </p:childTnLst>
                                </p:cTn>
                              </p:par>
                              <p:par>
                                <p:cTn id="15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4 -0.01636 L 0.00694 -0.01605 C 0.01267 -0.02346 0.01892 -0.02932 0.02413 -0.03766 C 0.02951 -0.04599 0.03802 -0.06266 0.04583 -0.06821 C 0.04878 -0.07037 0.05191 -0.07099 0.05486 -0.07222 C 0.05729 -0.07068 0.06007 -0.06914 0.06233 -0.06698 C 0.07274 -0.05679 0.07413 -0.05154 0.08333 -0.04568 C 0.08524 -0.04445 0.08715 -0.04383 0.08941 -0.04321 C 0.09861 -0.04352 0.10781 -0.04321 0.11701 -0.04445 C 0.11996 -0.04475 0.12257 -0.04753 0.12535 -0.04846 C 0.12795 -0.04908 0.13038 -0.04938 0.13281 -0.04969 L 0.1599 -0.05247 C 0.16615 -0.05031 0.17274 -0.04969 0.17847 -0.04568 C 0.18038 -0.04414 0.18194 -0.0392 0.18385 -0.03642 C 0.18663 -0.03179 0.19392 -0.02099 0.19653 -0.01512 C 0.19809 -0.01142 0.1993 -0.0071 0.20017 -0.00309 C 0.20191 0.00309 0.20347 0.00926 0.20469 0.01574 C 0.20521 0.02068 0.20608 0.02531 0.20625 0.03025 C 0.2066 0.0358 0.20625 0.04105 0.20694 0.0463 C 0.20781 0.05309 0.21128 0.06451 0.21371 0.07037 C 0.21545 0.07346 0.21753 0.07623 0.2191 0.07963 C 0.22066 0.08333 0.22153 0.08765 0.22274 0.09167 C 0.22656 0.10278 0.22674 0.10216 0.23108 0.11296 C 0.2342 0.13179 0.23368 0.12284 0.23246 0.1463 C 0.23246 0.14969 0.23246 0.1537 0.23194 0.15679 C 0.2309 0.16142 0.22899 0.16481 0.22743 0.16883 C 0.22569 0.18086 0.22448 0.18426 0.22656 0.19815 C 0.22726 0.20247 0.22899 0.20648 0.23038 0.21018 C 0.23142 0.21265 0.23281 0.21481 0.2342 0.21697 C 0.23663 0.22068 0.23837 0.22222 0.24149 0.225 C 0.2434 0.22654 0.24496 0.22778 0.24687 0.22901 C 0.24861 0.22994 0.25035 0.23086 0.25208 0.23148 C 0.25399 0.23241 0.25608 0.23302 0.25816 0.23426 C 0.26892 0.24105 0.26042 0.23889 0.27083 0.24105 L 0.28559 0.24352 C 0.30347 0.24228 0.30868 0.24074 0.32795 0.24506 C 0.33003 0.24537 0.33177 0.24753 0.33385 0.24876 C 0.34826 0.2679 0.3408 0.26327 0.35469 0.26759 C 0.35903 0.26296 0.36424 0.25926 0.36684 0.25031 C 0.3717 0.23179 0.37274 0.2179 0.37569 0.19938 C 0.37691 0.19228 0.37847 0.18549 0.37951 0.17809 C 0.38003 0.16327 0.38142 0.14228 0.37951 0.12901 C 0.37882 0.12315 0.37552 0.11913 0.37361 0.1142 C 0.37222 0.11049 0.37101 0.10617 0.36962 0.10216 C 0.36424 0.08302 0.36493 0.08333 0.36076 0.0608 C 0.36163 0.04722 0.36059 0.03179 0.3651 0.01975 C 0.36805 0.01327 0.37274 0.00679 0.37656 0.00216 C 0.37812 0.00031 0.38003 -0.00093 0.38194 -0.00309 C 0.40868 -0.03982 0.38055 -0.00401 0.40069 -0.03241 C 0.40642 -0.04074 0.40851 -0.04414 0.41476 -0.05093 C 0.41753 -0.05401 0.41996 -0.05679 0.42309 -0.05895 C 0.42535 -0.0608 0.42795 -0.06173 0.43055 -0.06296 C 0.43524 -0.05957 0.4401 -0.05648 0.44462 -0.05247 C 0.44913 -0.04846 0.46146 -0.03241 0.46441 -0.02809 C 0.47292 -0.01605 0.47812 -0.00957 0.48542 0.00494 C 0.49444 0.02346 0.49444 0.02191 0.50035 0.03827 C 0.50139 0.04136 0.50243 0.04444 0.50347 0.04753 C 0.50451 0.05185 0.50538 0.05648 0.50642 0.0608 C 0.50694 0.06605 0.50694 0.07191 0.50781 0.07685 C 0.50833 0.07994 0.50972 0.08179 0.51024 0.08488 C 0.5158 0.12716 0.50503 0.0713 0.51371 0.1142 C 0.51528 0.13302 0.5151 0.12253 0.51163 0.15031 C 0.50972 0.16451 0.51059 0.15648 0.50937 0.16759 C 0.5092 0.17006 0.5092 0.17315 0.50868 0.17531 C 0.50833 0.17685 0.50469 0.19105 0.5026 0.19413 C 0.5 0.19784 0.49219 0.20895 0.4868 0.21296 C 0.48142 0.21697 0.47101 0.22284 0.46667 0.22346 C 0.46354 0.22407 0.46042 0.22438 0.45746 0.225 C 0.4526 0.22592 0.44253 0.22901 0.44253 0.22932 C 0.43524 0.23457 0.43333 0.23488 0.42674 0.2463 C 0.42465 0.24969 0.42361 0.25463 0.42153 0.25802 C 0.41944 0.26142 0.41701 0.26327 0.41476 0.26605 C 0.41267 0.26883 0.41163 0.27253 0.40955 0.27531 C 0.40469 0.28272 0.39983 0.2892 0.39462 0.29568 C 0.39236 0.29815 0.39028 0.30154 0.38767 0.30339 C 0.38594 0.30525 0.38385 0.30617 0.38194 0.30772 C 0.37917 0.3071 0.37656 0.30802 0.3743 0.30617 C 0.36319 0.29691 0.35486 0.28796 0.3467 0.27438 C 0.34496 0.27191 0.34358 0.26883 0.34201 0.26605 C 0.34028 0.26327 0.33941 0.25957 0.3375 0.25679 C 0.33385 0.25123 0.32986 0.24568 0.32569 0.24105 C 0.32396 0.2392 0.32274 0.23704 0.32101 0.2358 C 0.31528 0.22994 0.31337 0.23117 0.30608 0.22901 C 0.30226 0.22994 0.29826 0.22901 0.29479 0.23148 C 0.27917 0.24197 0.28837 0.24167 0.27691 0.25278 C 0.2743 0.25525 0.27135 0.25648 0.26858 0.25802 C 0.26215 0.25741 0.25555 0.25772 0.24913 0.25555 C 0.24566 0.25401 0.24271 0.24969 0.23941 0.24753 C 0.2349 0.24444 0.23021 0.2429 0.22569 0.23951 C 0.2033 0.22191 0.22153 0.2287 0.20243 0.22346 C 0.19687 0.22438 0.19201 0.22376 0.1868 0.22901 C 0.16267 0.25216 0.18889 0.23241 0.16927 0.2463 L 0.14566 0.24506 C 0.14149 0.24383 0.13767 0.23951 0.13368 0.23673 C 0.13055 0.23457 0.12743 0.23272 0.12465 0.23025 C 0.12257 0.22809 0.11493 0.21852 0.11267 0.2142 C 0.11042 0.21049 0.10868 0.20617 0.1066 0.20216 C 0.09774 0.18549 0.1033 0.19846 0.09687 0.1821 C 0.0967 0.1787 0.09635 0.17531 0.09618 0.1716 C 0.09549 0.16234 0.09514 0.15278 0.09444 0.14352 C 0.0941 0.13858 0.0941 0.13364 0.09305 0.12901 C 0.09201 0.12407 0.08993 0.12006 0.08854 0.11543 C 0.08351 0.09907 0.08229 0.09259 0.07656 0.07809 C 0.06424 0.04753 0.06927 0.06667 0.06371 0.04228 C 0.06233 0.02716 0.06371 0.04197 0.06233 0.02222 C 0.06215 0.01913 0.06215 0.01605 0.06163 0.01296 C 0.05972 0.00123 0.05781 0.00031 0.05191 -0.00833 C 0.04583 -0.01728 0.0474 -0.01543 0.04132 -0.01883 L 0.01944 -0.01759 C 0.01632 -0.01728 0.01302 -0.01698 0.0099 -0.01636 C 0.00833 -0.01605 0.00729 -0.01636 0.00694 -0.01636 Z " pathEditMode="relative" rAng="0" ptsTypes="AAAAAAAAAAAAAAAAAAAAAAAAAAAAAAAAAAAAAAAAAAAAAAAAAAAAAAAAAAAAAAAAAAAAAAAAAAAAAAAAAAAAAAAAAAAAAAAAAAAAAAAAAAAAAAA">
                                      <p:cBhvr>
                                        <p:cTn id="154" dur="10000" fill="hold"/>
                                        <p:tgtEl>
                                          <p:spTgt spid="48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15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39 0.01049 L -0.00139 0.0108 C -0.00312 0.01235 -0.00642 0.01451 -0.00989 0.01605 C -0.01163 0.01667 -0.02725 0.01883 -0.02725 0.01914 L -0.05468 0.02284 C -0.06718 0.0321 -0.04114 0.01235 -0.07222 0.04074 C -0.07413 0.04259 -0.07587 0.04537 -0.0783 0.0463 C -0.08368 0.04815 -0.08923 0.04815 -0.09462 0.04907 C -0.1033 0.04846 -0.11232 0.04691 -0.121 0.04753 C -0.12968 0.04846 -0.13837 0.05339 -0.14722 0.05309 C -0.17587 0.05216 -0.19514 0.04691 -0.22066 0.04074 C -0.29357 0.04475 -0.20034 0.0392 -0.26788 0.04506 C -0.27639 0.04568 -0.28489 0.04568 -0.2934 0.0463 C -0.29618 0.04568 -0.2993 0.0463 -0.30191 0.04506 C -0.30555 0.0429 -0.30868 0.03981 -0.31198 0.03642 C -0.31614 0.03241 -0.31996 0.02593 -0.32274 0.01883 C -0.32482 0.01327 -0.32621 0.00741 -0.3283 0.00216 C -0.33298 -0.00988 -0.33923 -0.02037 -0.34288 -0.03364 C -0.35607 -0.08025 -0.35191 -0.06019 -0.35746 -0.09259 C -0.35798 -0.10062 -0.3592 -0.11883 -0.35746 -0.12716 C -0.35625 -0.13364 -0.35364 -0.1392 -0.35139 -0.14506 C -0.34809 -0.15309 -0.34357 -0.1608 -0.33906 -0.16698 C -0.33333 -0.17531 -0.3309 -0.17809 -0.32361 -0.18364 C -0.28819 -0.20957 -0.30017 -0.2037 -0.27257 -0.21235 L -0.26093 -0.2108 C -0.25798 -0.20926 -0.25625 -0.20463 -0.25382 -0.20154 C -0.246 -0.1892 -0.24774 -0.19228 -0.24149 -0.17809 C -0.23246 -0.10957 -0.24305 -0.19599 -0.23611 -0.03765 C -0.23576 -0.02932 -0.2342 -0.02099 -0.23229 -0.01296 C -0.23055 -0.00617 -0.22812 0.00031 -0.22534 0.00617 C -0.22413 0.00895 -0.21111 0.03395 -0.20521 0.0392 C -0.20104 0.04321 -0.1967 0.04722 -0.19201 0.04907 C -0.1842 0.05185 -0.17621 0.05185 -0.16805 0.05309 C -0.15434 0.04969 -0.1408 0.04414 -0.12708 0.04228 C -0.11232 0.04012 -0.09809 0.04444 -0.08385 0.04074 C -0.07725 0.03889 -0.06371 0.02531 -0.05764 0.01605 C -0.05607 0.01327 -0.05468 0.01049 -0.0533 0.00772 C -0.05295 0.0037 -0.05139 -0.00031 -0.05139 -0.00463 C -0.04982 -0.00957 -0.05451 -0.02161 -0.05503 -0.02531 C -0.05607 -0.02901 -0.05642 -0.03272 -0.05677 -0.03642 C -0.05764 -0.04105 -0.0585 -0.04537 -0.05989 -0.05 C -0.06093 -0.0571 -0.06146 -0.06482 -0.06198 -0.07191 C -0.06198 -0.07809 -0.06337 -0.08395 -0.06302 -0.09012 C -0.06267 -0.09445 -0.06024 -0.09815 -0.05989 -0.10247 C -0.05816 -0.10988 -0.05677 -0.11821 -0.05503 -0.12562 C -0.04982 -0.15154 -0.04982 -0.15401 -0.04114 -0.17654 C -0.03941 -0.1821 -0.03767 -0.18735 -0.03593 -0.19167 C -0.03073 -0.20031 -0.02725 -0.21019 -0.02031 -0.21636 C -0.00816 -0.22994 0.00382 -0.22994 0.01754 -0.23272 C 0.03316 -0.22932 0.04861 -0.22963 0.06285 -0.22191 C 0.06754 -0.21975 0.06979 -0.21173 0.07309 -0.20432 C 0.07848 -0.18117 0.08368 -0.13704 0.08698 -0.11204 C 0.08681 -0.09815 0.08698 -0.08426 0.08542 -0.07068 C 0.08542 -0.06235 0.08195 -0.0537 0.08004 -0.04722 C 0.07848 -0.04321 0.07674 -0.03858 0.07448 -0.03488 C 0.06945 -0.02531 0.06111 -0.01914 0.054 -0.01296 C 0.05226 -0.00926 0.05191 -0.00494 0.04879 -0.00185 C 0.04705 0.00185 0.04497 0.00494 0.04202 0.00772 C 0.04028 0.00957 0.03802 0.0108 0.03507 0.01173 C 0.02969 0.01543 0.01233 0.01451 0.01233 0.01481 C 0.00035 0.02222 0.00556 0.02006 -0.00139 0.02284 L -0.00468 0.01605 L -0.00139 0.01049 Z " pathEditMode="relative" rAng="0" ptsTypes="AAAAAAAAAAAAAAAAAAAAAAAAAAAAAAAAAAAAAAAAAAAAAAAAAAAAAAAAAAAAAAA">
                                      <p:cBhvr>
                                        <p:cTn id="156" dur="8000" fill="hold"/>
                                        <p:tgtEl>
                                          <p:spTgt spid="48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438" y="-100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500"/>
                                        <p:tgtEl>
                                          <p:spTgt spid="19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89" grpId="0" animBg="1"/>
    </p:bld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F1F1E541-A9FF-414B-9314-3880207B61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7A78E1BC-BF2D-C0B7-1D03-04AD6B7228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3481700" cy="490900"/>
          </a:xfrm>
        </p:spPr>
        <p:txBody>
          <a:bodyPr/>
          <a:lstStyle/>
          <a:p>
            <a:r>
              <a:rPr lang="de-DE" dirty="0"/>
              <a:t>Beispiel: Möbel aufbauen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5DDC9EFC-7643-E216-51B7-8D0D040CC1B8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141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26" name="Textfeld 25">
            <a:extLst>
              <a:ext uri="{FF2B5EF4-FFF2-40B4-BE49-F238E27FC236}">
                <a16:creationId xmlns:a16="http://schemas.microsoft.com/office/drawing/2014/main" id="{4D500904-69DA-950D-A80C-BFD946E5855F}"/>
              </a:ext>
            </a:extLst>
          </p:cNvPr>
          <p:cNvSpPr txBox="1"/>
          <p:nvPr/>
        </p:nvSpPr>
        <p:spPr>
          <a:xfrm>
            <a:off x="3143818" y="3512613"/>
            <a:ext cx="3340099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Modelle im Unterricht</a:t>
            </a:r>
          </a:p>
        </p:txBody>
      </p:sp>
      <p:sp>
        <p:nvSpPr>
          <p:cNvPr id="27" name="Textfeld 26">
            <a:extLst>
              <a:ext uri="{FF2B5EF4-FFF2-40B4-BE49-F238E27FC236}">
                <a16:creationId xmlns:a16="http://schemas.microsoft.com/office/drawing/2014/main" id="{649DC3AB-2621-871F-D085-4E3A2023C4C5}"/>
              </a:ext>
            </a:extLst>
          </p:cNvPr>
          <p:cNvSpPr txBox="1"/>
          <p:nvPr/>
        </p:nvSpPr>
        <p:spPr>
          <a:xfrm>
            <a:off x="6636665" y="3237187"/>
            <a:ext cx="2267305" cy="1477328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anwendungsbereites Wissen und Können auf verschiedenen Repräsentations-ebenen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72B54638-6A41-782F-AE6A-26F875091268}"/>
              </a:ext>
            </a:extLst>
          </p:cNvPr>
          <p:cNvSpPr txBox="1"/>
          <p:nvPr/>
        </p:nvSpPr>
        <p:spPr>
          <a:xfrm>
            <a:off x="335956" y="3627992"/>
            <a:ext cx="2726119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Einzelne abstrakte Inhalte des Chemieunterrichts</a:t>
            </a:r>
          </a:p>
        </p:txBody>
      </p:sp>
      <p:sp>
        <p:nvSpPr>
          <p:cNvPr id="4" name="Titel 1">
            <a:extLst>
              <a:ext uri="{FF2B5EF4-FFF2-40B4-BE49-F238E27FC236}">
                <a16:creationId xmlns:a16="http://schemas.microsoft.com/office/drawing/2014/main" id="{7D2403FB-AC51-CBF5-E59F-F0BF05860221}"/>
              </a:ext>
            </a:extLst>
          </p:cNvPr>
          <p:cNvSpPr txBox="1">
            <a:spLocks/>
          </p:cNvSpPr>
          <p:nvPr/>
        </p:nvSpPr>
        <p:spPr>
          <a:xfrm>
            <a:off x="467999" y="360000"/>
            <a:ext cx="7748722" cy="490900"/>
          </a:xfrm>
          <a:prstGeom prst="rect">
            <a:avLst/>
          </a:prstGeom>
          <a:solidFill>
            <a:schemeClr val="bg1"/>
          </a:solidFill>
        </p:spPr>
        <p:txBody>
          <a:bodyPr vert="horz" lIns="91440" tIns="45720" rIns="91440" bIns="45720" rtlCol="0" anchor="b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Anwendung auf den Chemieunterricht</a:t>
            </a:r>
          </a:p>
        </p:txBody>
      </p:sp>
      <p:sp>
        <p:nvSpPr>
          <p:cNvPr id="14" name="Pfeil nach rechts 13">
            <a:extLst>
              <a:ext uri="{FF2B5EF4-FFF2-40B4-BE49-F238E27FC236}">
                <a16:creationId xmlns:a16="http://schemas.microsoft.com/office/drawing/2014/main" id="{CDD98584-767F-86AD-1D2B-17D728E82BC9}"/>
              </a:ext>
            </a:extLst>
          </p:cNvPr>
          <p:cNvSpPr/>
          <p:nvPr/>
        </p:nvSpPr>
        <p:spPr>
          <a:xfrm>
            <a:off x="3143817" y="3697279"/>
            <a:ext cx="3340100" cy="596900"/>
          </a:xfrm>
          <a:prstGeom prst="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Pfeil nach rechts 4">
            <a:extLst>
              <a:ext uri="{FF2B5EF4-FFF2-40B4-BE49-F238E27FC236}">
                <a16:creationId xmlns:a16="http://schemas.microsoft.com/office/drawing/2014/main" id="{234DAE4B-BFCE-5D3E-1F16-64D0F93DEE09}"/>
              </a:ext>
            </a:extLst>
          </p:cNvPr>
          <p:cNvSpPr/>
          <p:nvPr/>
        </p:nvSpPr>
        <p:spPr>
          <a:xfrm>
            <a:off x="3143817" y="1349676"/>
            <a:ext cx="3340100" cy="596900"/>
          </a:xfrm>
          <a:prstGeom prst="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Textfeld 6">
            <a:extLst>
              <a:ext uri="{FF2B5EF4-FFF2-40B4-BE49-F238E27FC236}">
                <a16:creationId xmlns:a16="http://schemas.microsoft.com/office/drawing/2014/main" id="{28BF92BB-DD71-BF89-5926-01B3033DD1D2}"/>
              </a:ext>
            </a:extLst>
          </p:cNvPr>
          <p:cNvSpPr txBox="1"/>
          <p:nvPr/>
        </p:nvSpPr>
        <p:spPr>
          <a:xfrm>
            <a:off x="1130429" y="1463460"/>
            <a:ext cx="113717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Einzelteile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72B66902-B9AD-40FF-CC14-4054B935F3A7}"/>
              </a:ext>
            </a:extLst>
          </p:cNvPr>
          <p:cNvSpPr txBox="1"/>
          <p:nvPr/>
        </p:nvSpPr>
        <p:spPr>
          <a:xfrm>
            <a:off x="3788455" y="1156785"/>
            <a:ext cx="174599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Aufbauanleitung</a:t>
            </a:r>
          </a:p>
        </p:txBody>
      </p:sp>
      <p:sp>
        <p:nvSpPr>
          <p:cNvPr id="11" name="Textfeld 10">
            <a:extLst>
              <a:ext uri="{FF2B5EF4-FFF2-40B4-BE49-F238E27FC236}">
                <a16:creationId xmlns:a16="http://schemas.microsoft.com/office/drawing/2014/main" id="{76DA0754-B657-F509-E971-48040F15091E}"/>
              </a:ext>
            </a:extLst>
          </p:cNvPr>
          <p:cNvSpPr txBox="1"/>
          <p:nvPr/>
        </p:nvSpPr>
        <p:spPr>
          <a:xfrm>
            <a:off x="6636665" y="1316735"/>
            <a:ext cx="211455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fertiger, funktionaler Schrank</a:t>
            </a:r>
          </a:p>
        </p:txBody>
      </p:sp>
      <p:sp>
        <p:nvSpPr>
          <p:cNvPr id="13" name="Rechteck 12">
            <a:extLst>
              <a:ext uri="{FF2B5EF4-FFF2-40B4-BE49-F238E27FC236}">
                <a16:creationId xmlns:a16="http://schemas.microsoft.com/office/drawing/2014/main" id="{72EAE8F0-621C-6138-B027-ED5ED38DF743}"/>
              </a:ext>
            </a:extLst>
          </p:cNvPr>
          <p:cNvSpPr/>
          <p:nvPr/>
        </p:nvSpPr>
        <p:spPr>
          <a:xfrm>
            <a:off x="131885" y="797392"/>
            <a:ext cx="8918026" cy="1597556"/>
          </a:xfrm>
          <a:prstGeom prst="rect">
            <a:avLst/>
          </a:prstGeom>
          <a:solidFill>
            <a:srgbClr val="5B9BD5">
              <a:alpha val="69412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makroskopische Ebene</a:t>
            </a:r>
          </a:p>
        </p:txBody>
      </p:sp>
      <p:sp>
        <p:nvSpPr>
          <p:cNvPr id="15" name="Rechteck 14">
            <a:extLst>
              <a:ext uri="{FF2B5EF4-FFF2-40B4-BE49-F238E27FC236}">
                <a16:creationId xmlns:a16="http://schemas.microsoft.com/office/drawing/2014/main" id="{4FC29B37-D257-E9A7-3B3A-7FDF95A77B0D}"/>
              </a:ext>
            </a:extLst>
          </p:cNvPr>
          <p:cNvSpPr/>
          <p:nvPr/>
        </p:nvSpPr>
        <p:spPr>
          <a:xfrm>
            <a:off x="131885" y="3196538"/>
            <a:ext cx="8918026" cy="1517977"/>
          </a:xfrm>
          <a:prstGeom prst="rect">
            <a:avLst/>
          </a:prstGeom>
          <a:solidFill>
            <a:srgbClr val="5B9BD5">
              <a:alpha val="69412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submikroskopische Ebene</a:t>
            </a:r>
          </a:p>
        </p:txBody>
      </p:sp>
      <p:sp>
        <p:nvSpPr>
          <p:cNvPr id="16" name="Textfeld 15">
            <a:extLst>
              <a:ext uri="{FF2B5EF4-FFF2-40B4-BE49-F238E27FC236}">
                <a16:creationId xmlns:a16="http://schemas.microsoft.com/office/drawing/2014/main" id="{078F0EAE-7B1B-0EA7-29A6-8E9B0465AB99}"/>
              </a:ext>
            </a:extLst>
          </p:cNvPr>
          <p:cNvSpPr txBox="1"/>
          <p:nvPr/>
        </p:nvSpPr>
        <p:spPr>
          <a:xfrm>
            <a:off x="131885" y="2518744"/>
            <a:ext cx="889912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Dynamik als „neue“ Zugangsebene durch Animationen</a:t>
            </a:r>
          </a:p>
        </p:txBody>
      </p:sp>
    </p:spTree>
    <p:extLst>
      <p:ext uri="{BB962C8B-B14F-4D97-AF65-F5344CB8AC3E}">
        <p14:creationId xmlns:p14="http://schemas.microsoft.com/office/powerpoint/2010/main" val="4738834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7" grpId="0"/>
      <p:bldP spid="8" grpId="0"/>
      <p:bldP spid="11" grpId="0"/>
      <p:bldP spid="13" grpId="0" animBg="1"/>
      <p:bldP spid="15" grpId="0" animBg="1"/>
      <p:bldP spid="16" grpId="0"/>
    </p:bld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Shape 645">
          <a:extLst>
            <a:ext uri="{FF2B5EF4-FFF2-40B4-BE49-F238E27FC236}">
              <a16:creationId xmlns:a16="http://schemas.microsoft.com/office/drawing/2014/main" id="{52B9FA21-9CD7-55C1-9263-4AA6A0DB3B5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46" name="Google Shape;646;p22">
            <a:extLst>
              <a:ext uri="{FF2B5EF4-FFF2-40B4-BE49-F238E27FC236}">
                <a16:creationId xmlns:a16="http://schemas.microsoft.com/office/drawing/2014/main" id="{91073A23-60D9-697E-406A-B13F5890A5DC}"/>
              </a:ext>
            </a:extLst>
          </p:cNvPr>
          <p:cNvCxnSpPr>
            <a:stCxn id="647" idx="1"/>
            <a:endCxn id="648" idx="5"/>
          </p:cNvCxnSpPr>
          <p:nvPr/>
        </p:nvCxnSpPr>
        <p:spPr>
          <a:xfrm>
            <a:off x="4192571" y="2422630"/>
            <a:ext cx="1934400" cy="11592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49" name="Google Shape;649;p22">
            <a:extLst>
              <a:ext uri="{FF2B5EF4-FFF2-40B4-BE49-F238E27FC236}">
                <a16:creationId xmlns:a16="http://schemas.microsoft.com/office/drawing/2014/main" id="{0A1C39E5-4BFF-CA45-AC17-DCA9EB77767F}"/>
              </a:ext>
            </a:extLst>
          </p:cNvPr>
          <p:cNvCxnSpPr>
            <a:stCxn id="647" idx="3"/>
            <a:endCxn id="650" idx="7"/>
          </p:cNvCxnSpPr>
          <p:nvPr/>
        </p:nvCxnSpPr>
        <p:spPr>
          <a:xfrm rot="10800000" flipH="1">
            <a:off x="4192571" y="2078441"/>
            <a:ext cx="1934400" cy="11592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1" name="Google Shape;651;p22">
            <a:extLst>
              <a:ext uri="{FF2B5EF4-FFF2-40B4-BE49-F238E27FC236}">
                <a16:creationId xmlns:a16="http://schemas.microsoft.com/office/drawing/2014/main" id="{EBEA27D3-553F-419E-86E7-54C160F00BE5}"/>
              </a:ext>
            </a:extLst>
          </p:cNvPr>
          <p:cNvCxnSpPr>
            <a:stCxn id="647" idx="7"/>
            <a:endCxn id="652" idx="3"/>
          </p:cNvCxnSpPr>
          <p:nvPr/>
        </p:nvCxnSpPr>
        <p:spPr>
          <a:xfrm flipH="1">
            <a:off x="3073183" y="2422630"/>
            <a:ext cx="1934400" cy="11592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3" name="Google Shape;653;p22">
            <a:extLst>
              <a:ext uri="{FF2B5EF4-FFF2-40B4-BE49-F238E27FC236}">
                <a16:creationId xmlns:a16="http://schemas.microsoft.com/office/drawing/2014/main" id="{F2013891-94FC-5445-A809-94023F8CE1AF}"/>
              </a:ext>
            </a:extLst>
          </p:cNvPr>
          <p:cNvCxnSpPr>
            <a:stCxn id="647" idx="5"/>
            <a:endCxn id="654" idx="1"/>
          </p:cNvCxnSpPr>
          <p:nvPr/>
        </p:nvCxnSpPr>
        <p:spPr>
          <a:xfrm rot="10800000">
            <a:off x="3073183" y="2078441"/>
            <a:ext cx="1934400" cy="11592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5" name="Google Shape;655;p22">
            <a:extLst>
              <a:ext uri="{FF2B5EF4-FFF2-40B4-BE49-F238E27FC236}">
                <a16:creationId xmlns:a16="http://schemas.microsoft.com/office/drawing/2014/main" id="{988C8F35-7F46-5A31-D2AC-599C38703F29}"/>
              </a:ext>
            </a:extLst>
          </p:cNvPr>
          <p:cNvCxnSpPr>
            <a:stCxn id="647" idx="3"/>
            <a:endCxn id="656" idx="7"/>
          </p:cNvCxnSpPr>
          <p:nvPr/>
        </p:nvCxnSpPr>
        <p:spPr>
          <a:xfrm rot="10800000" flipH="1">
            <a:off x="4192571" y="1275941"/>
            <a:ext cx="1169100" cy="19617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7" name="Google Shape;657;p22">
            <a:extLst>
              <a:ext uri="{FF2B5EF4-FFF2-40B4-BE49-F238E27FC236}">
                <a16:creationId xmlns:a16="http://schemas.microsoft.com/office/drawing/2014/main" id="{F59B3A53-DF44-C6E7-5B0D-002B7AC01704}"/>
              </a:ext>
            </a:extLst>
          </p:cNvPr>
          <p:cNvCxnSpPr>
            <a:stCxn id="647" idx="5"/>
            <a:endCxn id="658" idx="1"/>
          </p:cNvCxnSpPr>
          <p:nvPr/>
        </p:nvCxnSpPr>
        <p:spPr>
          <a:xfrm rot="10800000">
            <a:off x="3838483" y="1275941"/>
            <a:ext cx="1169100" cy="19617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9" name="Google Shape;659;p22">
            <a:extLst>
              <a:ext uri="{FF2B5EF4-FFF2-40B4-BE49-F238E27FC236}">
                <a16:creationId xmlns:a16="http://schemas.microsoft.com/office/drawing/2014/main" id="{D6086435-9703-D8D5-76F4-7CF7AF13BB73}"/>
              </a:ext>
            </a:extLst>
          </p:cNvPr>
          <p:cNvCxnSpPr>
            <a:stCxn id="647" idx="1"/>
            <a:endCxn id="660" idx="5"/>
          </p:cNvCxnSpPr>
          <p:nvPr/>
        </p:nvCxnSpPr>
        <p:spPr>
          <a:xfrm>
            <a:off x="4192571" y="2422630"/>
            <a:ext cx="1169100" cy="19617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61" name="Google Shape;661;p22">
            <a:extLst>
              <a:ext uri="{FF2B5EF4-FFF2-40B4-BE49-F238E27FC236}">
                <a16:creationId xmlns:a16="http://schemas.microsoft.com/office/drawing/2014/main" id="{29A07B0A-08FD-24E1-DA1C-E0DFD7DD97BD}"/>
              </a:ext>
            </a:extLst>
          </p:cNvPr>
          <p:cNvCxnSpPr>
            <a:stCxn id="647" idx="7"/>
            <a:endCxn id="662" idx="3"/>
          </p:cNvCxnSpPr>
          <p:nvPr/>
        </p:nvCxnSpPr>
        <p:spPr>
          <a:xfrm flipH="1">
            <a:off x="3838483" y="2422630"/>
            <a:ext cx="1169100" cy="19617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663" name="Google Shape;663;p22">
            <a:extLst>
              <a:ext uri="{FF2B5EF4-FFF2-40B4-BE49-F238E27FC236}">
                <a16:creationId xmlns:a16="http://schemas.microsoft.com/office/drawing/2014/main" id="{4F2B2A93-BECF-6C58-DA4C-C48404491CA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1354" y="411981"/>
            <a:ext cx="8581292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err="1"/>
              <a:t>Möglichkeiten</a:t>
            </a:r>
            <a:r>
              <a:rPr lang="en" dirty="0"/>
              <a:t> </a:t>
            </a:r>
            <a:r>
              <a:rPr lang="en" dirty="0" err="1"/>
              <a:t>zur</a:t>
            </a:r>
            <a:r>
              <a:rPr lang="en" dirty="0"/>
              <a:t> </a:t>
            </a:r>
            <a:r>
              <a:rPr lang="en" dirty="0" err="1"/>
              <a:t>Visualisierung</a:t>
            </a:r>
            <a:r>
              <a:rPr lang="en" dirty="0"/>
              <a:t> der </a:t>
            </a:r>
            <a:r>
              <a:rPr lang="en" dirty="0" err="1"/>
              <a:t>submikroskopischen</a:t>
            </a:r>
            <a:r>
              <a:rPr lang="en" dirty="0"/>
              <a:t> Ebene</a:t>
            </a:r>
            <a:endParaRPr sz="2400" dirty="0"/>
          </a:p>
        </p:txBody>
      </p:sp>
      <p:sp>
        <p:nvSpPr>
          <p:cNvPr id="654" name="Google Shape;654;p22">
            <a:extLst>
              <a:ext uri="{FF2B5EF4-FFF2-40B4-BE49-F238E27FC236}">
                <a16:creationId xmlns:a16="http://schemas.microsoft.com/office/drawing/2014/main" id="{F4FA64CE-7F70-0094-2058-3DEACE9FA45B}"/>
              </a:ext>
            </a:extLst>
          </p:cNvPr>
          <p:cNvSpPr/>
          <p:nvPr/>
        </p:nvSpPr>
        <p:spPr>
          <a:xfrm>
            <a:off x="2951973" y="1957207"/>
            <a:ext cx="828000" cy="82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2" name="Google Shape;652;p22">
            <a:extLst>
              <a:ext uri="{FF2B5EF4-FFF2-40B4-BE49-F238E27FC236}">
                <a16:creationId xmlns:a16="http://schemas.microsoft.com/office/drawing/2014/main" id="{96E7DB5D-82C2-2857-0E34-30950899C599}"/>
              </a:ext>
            </a:extLst>
          </p:cNvPr>
          <p:cNvSpPr/>
          <p:nvPr/>
        </p:nvSpPr>
        <p:spPr>
          <a:xfrm>
            <a:off x="2951973" y="2875060"/>
            <a:ext cx="828000" cy="82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0" name="Google Shape;650;p22">
            <a:extLst>
              <a:ext uri="{FF2B5EF4-FFF2-40B4-BE49-F238E27FC236}">
                <a16:creationId xmlns:a16="http://schemas.microsoft.com/office/drawing/2014/main" id="{679389D1-CE76-A46F-28D8-A0DC3AF5E1EA}"/>
              </a:ext>
            </a:extLst>
          </p:cNvPr>
          <p:cNvSpPr/>
          <p:nvPr/>
        </p:nvSpPr>
        <p:spPr>
          <a:xfrm>
            <a:off x="5420182" y="1957207"/>
            <a:ext cx="828000" cy="828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48" name="Google Shape;648;p22">
            <a:extLst>
              <a:ext uri="{FF2B5EF4-FFF2-40B4-BE49-F238E27FC236}">
                <a16:creationId xmlns:a16="http://schemas.microsoft.com/office/drawing/2014/main" id="{54A62D72-033E-D791-3FF2-4694F8D7DC3F}"/>
              </a:ext>
            </a:extLst>
          </p:cNvPr>
          <p:cNvSpPr/>
          <p:nvPr/>
        </p:nvSpPr>
        <p:spPr>
          <a:xfrm>
            <a:off x="5420182" y="2875060"/>
            <a:ext cx="828000" cy="828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8" name="Google Shape;658;p22">
            <a:extLst>
              <a:ext uri="{FF2B5EF4-FFF2-40B4-BE49-F238E27FC236}">
                <a16:creationId xmlns:a16="http://schemas.microsoft.com/office/drawing/2014/main" id="{2BC6A824-4F70-73C3-FD5B-0C8558E2D51C}"/>
              </a:ext>
            </a:extLst>
          </p:cNvPr>
          <p:cNvSpPr/>
          <p:nvPr/>
        </p:nvSpPr>
        <p:spPr>
          <a:xfrm>
            <a:off x="3717277" y="1154753"/>
            <a:ext cx="828000" cy="828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2" name="Google Shape;662;p22">
            <a:extLst>
              <a:ext uri="{FF2B5EF4-FFF2-40B4-BE49-F238E27FC236}">
                <a16:creationId xmlns:a16="http://schemas.microsoft.com/office/drawing/2014/main" id="{8453295E-29EB-5A06-0B58-075353EACFB8}"/>
              </a:ext>
            </a:extLst>
          </p:cNvPr>
          <p:cNvSpPr/>
          <p:nvPr/>
        </p:nvSpPr>
        <p:spPr>
          <a:xfrm>
            <a:off x="3717277" y="3677482"/>
            <a:ext cx="828000" cy="8280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100101001010010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6" name="Google Shape;656;p22">
            <a:extLst>
              <a:ext uri="{FF2B5EF4-FFF2-40B4-BE49-F238E27FC236}">
                <a16:creationId xmlns:a16="http://schemas.microsoft.com/office/drawing/2014/main" id="{6EC24DCB-4836-5692-E8D9-39E099D62202}"/>
              </a:ext>
            </a:extLst>
          </p:cNvPr>
          <p:cNvSpPr/>
          <p:nvPr/>
        </p:nvSpPr>
        <p:spPr>
          <a:xfrm>
            <a:off x="4654877" y="1154753"/>
            <a:ext cx="828000" cy="828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0" name="Google Shape;660;p22">
            <a:extLst>
              <a:ext uri="{FF2B5EF4-FFF2-40B4-BE49-F238E27FC236}">
                <a16:creationId xmlns:a16="http://schemas.microsoft.com/office/drawing/2014/main" id="{0D998347-2C64-1DEF-6CC9-B4A51C1FB823}"/>
              </a:ext>
            </a:extLst>
          </p:cNvPr>
          <p:cNvSpPr/>
          <p:nvPr/>
        </p:nvSpPr>
        <p:spPr>
          <a:xfrm>
            <a:off x="4654877" y="3677482"/>
            <a:ext cx="828000" cy="8280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47" name="Google Shape;647;p22">
            <a:extLst>
              <a:ext uri="{FF2B5EF4-FFF2-40B4-BE49-F238E27FC236}">
                <a16:creationId xmlns:a16="http://schemas.microsoft.com/office/drawing/2014/main" id="{15754DBD-17CE-339F-13F8-99CC8B42C418}"/>
              </a:ext>
            </a:extLst>
          </p:cNvPr>
          <p:cNvSpPr/>
          <p:nvPr/>
        </p:nvSpPr>
        <p:spPr>
          <a:xfrm>
            <a:off x="4023777" y="2253836"/>
            <a:ext cx="1152600" cy="11526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64" name="Google Shape;664;p22">
            <a:extLst>
              <a:ext uri="{FF2B5EF4-FFF2-40B4-BE49-F238E27FC236}">
                <a16:creationId xmlns:a16="http://schemas.microsoft.com/office/drawing/2014/main" id="{815AE864-C9BE-CA3C-3B1E-C14E2F95EE56}"/>
              </a:ext>
            </a:extLst>
          </p:cNvPr>
          <p:cNvGrpSpPr/>
          <p:nvPr/>
        </p:nvGrpSpPr>
        <p:grpSpPr>
          <a:xfrm>
            <a:off x="4861524" y="1390891"/>
            <a:ext cx="414690" cy="355722"/>
            <a:chOff x="9248849" y="1894305"/>
            <a:chExt cx="414690" cy="355722"/>
          </a:xfrm>
        </p:grpSpPr>
        <p:sp>
          <p:nvSpPr>
            <p:cNvPr id="665" name="Google Shape;665;p22">
              <a:extLst>
                <a:ext uri="{FF2B5EF4-FFF2-40B4-BE49-F238E27FC236}">
                  <a16:creationId xmlns:a16="http://schemas.microsoft.com/office/drawing/2014/main" id="{1F711E60-6E1A-1FDF-76AB-FAF792B097C5}"/>
                </a:ext>
              </a:extLst>
            </p:cNvPr>
            <p:cNvSpPr/>
            <p:nvPr/>
          </p:nvSpPr>
          <p:spPr>
            <a:xfrm>
              <a:off x="9380740" y="1938958"/>
              <a:ext cx="43900" cy="21808"/>
            </a:xfrm>
            <a:custGeom>
              <a:avLst/>
              <a:gdLst/>
              <a:ahLst/>
              <a:cxnLst/>
              <a:rect l="l" t="t" r="r" b="b"/>
              <a:pathLst>
                <a:path w="932" h="463" extrusionOk="0">
                  <a:moveTo>
                    <a:pt x="280" y="1"/>
                  </a:moveTo>
                  <a:lnTo>
                    <a:pt x="0" y="463"/>
                  </a:lnTo>
                  <a:lnTo>
                    <a:pt x="839" y="463"/>
                  </a:lnTo>
                  <a:lnTo>
                    <a:pt x="9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6" name="Google Shape;666;p22">
              <a:extLst>
                <a:ext uri="{FF2B5EF4-FFF2-40B4-BE49-F238E27FC236}">
                  <a16:creationId xmlns:a16="http://schemas.microsoft.com/office/drawing/2014/main" id="{E16CF224-FEB7-D92E-28EE-46B83ED3F648}"/>
                </a:ext>
              </a:extLst>
            </p:cNvPr>
            <p:cNvSpPr/>
            <p:nvPr/>
          </p:nvSpPr>
          <p:spPr>
            <a:xfrm>
              <a:off x="9323886" y="1938958"/>
              <a:ext cx="52095" cy="21808"/>
            </a:xfrm>
            <a:custGeom>
              <a:avLst/>
              <a:gdLst/>
              <a:ahLst/>
              <a:cxnLst/>
              <a:rect l="l" t="t" r="r" b="b"/>
              <a:pathLst>
                <a:path w="1106" h="463" extrusionOk="0">
                  <a:moveTo>
                    <a:pt x="373" y="1"/>
                  </a:moveTo>
                  <a:lnTo>
                    <a:pt x="0" y="463"/>
                  </a:lnTo>
                  <a:lnTo>
                    <a:pt x="830" y="463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7" name="Google Shape;667;p22">
              <a:extLst>
                <a:ext uri="{FF2B5EF4-FFF2-40B4-BE49-F238E27FC236}">
                  <a16:creationId xmlns:a16="http://schemas.microsoft.com/office/drawing/2014/main" id="{EAA7F279-DB3D-509A-A801-C9E311FAC649}"/>
                </a:ext>
              </a:extLst>
            </p:cNvPr>
            <p:cNvSpPr/>
            <p:nvPr/>
          </p:nvSpPr>
          <p:spPr>
            <a:xfrm>
              <a:off x="9435899" y="1938958"/>
              <a:ext cx="40649" cy="21808"/>
            </a:xfrm>
            <a:custGeom>
              <a:avLst/>
              <a:gdLst/>
              <a:ahLst/>
              <a:cxnLst/>
              <a:rect l="l" t="t" r="r" b="b"/>
              <a:pathLst>
                <a:path w="863" h="463" extrusionOk="0">
                  <a:moveTo>
                    <a:pt x="93" y="1"/>
                  </a:moveTo>
                  <a:lnTo>
                    <a:pt x="0" y="463"/>
                  </a:lnTo>
                  <a:lnTo>
                    <a:pt x="863" y="463"/>
                  </a:lnTo>
                  <a:lnTo>
                    <a:pt x="7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8" name="Google Shape;668;p22">
              <a:extLst>
                <a:ext uri="{FF2B5EF4-FFF2-40B4-BE49-F238E27FC236}">
                  <a16:creationId xmlns:a16="http://schemas.microsoft.com/office/drawing/2014/main" id="{3A86A3E9-46F8-AF9C-CF30-1DB33062CCFA}"/>
                </a:ext>
              </a:extLst>
            </p:cNvPr>
            <p:cNvSpPr/>
            <p:nvPr/>
          </p:nvSpPr>
          <p:spPr>
            <a:xfrm>
              <a:off x="9434344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1" y="0"/>
                  </a:moveTo>
                  <a:lnTo>
                    <a:pt x="1" y="632"/>
                  </a:lnTo>
                  <a:cubicBezTo>
                    <a:pt x="1" y="722"/>
                    <a:pt x="69" y="790"/>
                    <a:pt x="159" y="790"/>
                  </a:cubicBezTo>
                  <a:lnTo>
                    <a:pt x="787" y="790"/>
                  </a:lnTo>
                  <a:cubicBezTo>
                    <a:pt x="876" y="790"/>
                    <a:pt x="945" y="722"/>
                    <a:pt x="945" y="632"/>
                  </a:cubicBezTo>
                  <a:lnTo>
                    <a:pt x="9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9" name="Google Shape;669;p22">
              <a:extLst>
                <a:ext uri="{FF2B5EF4-FFF2-40B4-BE49-F238E27FC236}">
                  <a16:creationId xmlns:a16="http://schemas.microsoft.com/office/drawing/2014/main" id="{64BD5BC3-938B-DBA1-E8B3-C559A6F11861}"/>
                </a:ext>
              </a:extLst>
            </p:cNvPr>
            <p:cNvSpPr/>
            <p:nvPr/>
          </p:nvSpPr>
          <p:spPr>
            <a:xfrm>
              <a:off x="9315266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1" y="0"/>
                  </a:moveTo>
                  <a:lnTo>
                    <a:pt x="1" y="632"/>
                  </a:lnTo>
                  <a:cubicBezTo>
                    <a:pt x="1" y="722"/>
                    <a:pt x="70" y="790"/>
                    <a:pt x="159" y="790"/>
                  </a:cubicBezTo>
                  <a:lnTo>
                    <a:pt x="787" y="790"/>
                  </a:lnTo>
                  <a:cubicBezTo>
                    <a:pt x="876" y="790"/>
                    <a:pt x="945" y="722"/>
                    <a:pt x="945" y="632"/>
                  </a:cubicBezTo>
                  <a:lnTo>
                    <a:pt x="9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0" name="Google Shape;670;p22">
              <a:extLst>
                <a:ext uri="{FF2B5EF4-FFF2-40B4-BE49-F238E27FC236}">
                  <a16:creationId xmlns:a16="http://schemas.microsoft.com/office/drawing/2014/main" id="{5D4678D9-B05F-76FE-CAA2-5F098402C3E7}"/>
                </a:ext>
              </a:extLst>
            </p:cNvPr>
            <p:cNvSpPr/>
            <p:nvPr/>
          </p:nvSpPr>
          <p:spPr>
            <a:xfrm>
              <a:off x="9388936" y="2190866"/>
              <a:ext cx="133630" cy="21997"/>
            </a:xfrm>
            <a:custGeom>
              <a:avLst/>
              <a:gdLst/>
              <a:ahLst/>
              <a:cxnLst/>
              <a:rect l="l" t="t" r="r" b="b"/>
              <a:pathLst>
                <a:path w="2837" h="467" extrusionOk="0">
                  <a:moveTo>
                    <a:pt x="0" y="0"/>
                  </a:moveTo>
                  <a:lnTo>
                    <a:pt x="0" y="150"/>
                  </a:lnTo>
                  <a:cubicBezTo>
                    <a:pt x="0" y="324"/>
                    <a:pt x="142" y="466"/>
                    <a:pt x="316" y="466"/>
                  </a:cubicBezTo>
                  <a:lnTo>
                    <a:pt x="2524" y="466"/>
                  </a:lnTo>
                  <a:cubicBezTo>
                    <a:pt x="2698" y="466"/>
                    <a:pt x="2836" y="324"/>
                    <a:pt x="2836" y="150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1" name="Google Shape;671;p22">
              <a:extLst>
                <a:ext uri="{FF2B5EF4-FFF2-40B4-BE49-F238E27FC236}">
                  <a16:creationId xmlns:a16="http://schemas.microsoft.com/office/drawing/2014/main" id="{18EAB0A8-039D-B83B-9EFA-8B247076C443}"/>
                </a:ext>
              </a:extLst>
            </p:cNvPr>
            <p:cNvSpPr/>
            <p:nvPr/>
          </p:nvSpPr>
          <p:spPr>
            <a:xfrm>
              <a:off x="9374428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1" y="0"/>
                  </a:moveTo>
                  <a:lnTo>
                    <a:pt x="1" y="632"/>
                  </a:lnTo>
                  <a:cubicBezTo>
                    <a:pt x="1" y="722"/>
                    <a:pt x="69" y="790"/>
                    <a:pt x="155" y="790"/>
                  </a:cubicBezTo>
                  <a:lnTo>
                    <a:pt x="786" y="790"/>
                  </a:lnTo>
                  <a:cubicBezTo>
                    <a:pt x="876" y="790"/>
                    <a:pt x="944" y="722"/>
                    <a:pt x="944" y="632"/>
                  </a:cubicBezTo>
                  <a:lnTo>
                    <a:pt x="9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2" name="Google Shape;672;p22">
              <a:extLst>
                <a:ext uri="{FF2B5EF4-FFF2-40B4-BE49-F238E27FC236}">
                  <a16:creationId xmlns:a16="http://schemas.microsoft.com/office/drawing/2014/main" id="{5E0DEA58-5E2A-D27C-6508-282EE5F0BD53}"/>
                </a:ext>
              </a:extLst>
            </p:cNvPr>
            <p:cNvSpPr/>
            <p:nvPr/>
          </p:nvSpPr>
          <p:spPr>
            <a:xfrm>
              <a:off x="9611643" y="1975416"/>
              <a:ext cx="44700" cy="37258"/>
            </a:xfrm>
            <a:custGeom>
              <a:avLst/>
              <a:gdLst/>
              <a:ahLst/>
              <a:cxnLst/>
              <a:rect l="l" t="t" r="r" b="b"/>
              <a:pathLst>
                <a:path w="949" h="791" extrusionOk="0">
                  <a:moveTo>
                    <a:pt x="0" y="0"/>
                  </a:moveTo>
                  <a:lnTo>
                    <a:pt x="0" y="632"/>
                  </a:lnTo>
                  <a:cubicBezTo>
                    <a:pt x="0" y="722"/>
                    <a:pt x="73" y="790"/>
                    <a:pt x="158" y="790"/>
                  </a:cubicBezTo>
                  <a:lnTo>
                    <a:pt x="790" y="790"/>
                  </a:lnTo>
                  <a:cubicBezTo>
                    <a:pt x="879" y="790"/>
                    <a:pt x="948" y="722"/>
                    <a:pt x="948" y="632"/>
                  </a:cubicBezTo>
                  <a:lnTo>
                    <a:pt x="948" y="4"/>
                  </a:lnTo>
                  <a:cubicBezTo>
                    <a:pt x="948" y="4"/>
                    <a:pt x="948" y="0"/>
                    <a:pt x="9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3" name="Google Shape;673;p22">
              <a:extLst>
                <a:ext uri="{FF2B5EF4-FFF2-40B4-BE49-F238E27FC236}">
                  <a16:creationId xmlns:a16="http://schemas.microsoft.com/office/drawing/2014/main" id="{239C1ABA-D58A-C38A-50AB-8746861469D4}"/>
                </a:ext>
              </a:extLst>
            </p:cNvPr>
            <p:cNvSpPr/>
            <p:nvPr/>
          </p:nvSpPr>
          <p:spPr>
            <a:xfrm>
              <a:off x="9485876" y="2101559"/>
              <a:ext cx="44323" cy="44512"/>
            </a:xfrm>
            <a:custGeom>
              <a:avLst/>
              <a:gdLst/>
              <a:ahLst/>
              <a:cxnLst/>
              <a:rect l="l" t="t" r="r" b="b"/>
              <a:pathLst>
                <a:path w="941" h="945" extrusionOk="0">
                  <a:moveTo>
                    <a:pt x="470" y="0"/>
                  </a:moveTo>
                  <a:cubicBezTo>
                    <a:pt x="211" y="0"/>
                    <a:pt x="0" y="215"/>
                    <a:pt x="0" y="474"/>
                  </a:cubicBezTo>
                  <a:cubicBezTo>
                    <a:pt x="0" y="733"/>
                    <a:pt x="211" y="944"/>
                    <a:pt x="470" y="944"/>
                  </a:cubicBezTo>
                  <a:cubicBezTo>
                    <a:pt x="730" y="944"/>
                    <a:pt x="940" y="733"/>
                    <a:pt x="940" y="474"/>
                  </a:cubicBezTo>
                  <a:cubicBezTo>
                    <a:pt x="940" y="215"/>
                    <a:pt x="730" y="0"/>
                    <a:pt x="4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4" name="Google Shape;674;p22">
              <a:extLst>
                <a:ext uri="{FF2B5EF4-FFF2-40B4-BE49-F238E27FC236}">
                  <a16:creationId xmlns:a16="http://schemas.microsoft.com/office/drawing/2014/main" id="{BB4BA5E4-0B8F-C7FB-C546-A64240879B55}"/>
                </a:ext>
              </a:extLst>
            </p:cNvPr>
            <p:cNvSpPr/>
            <p:nvPr/>
          </p:nvSpPr>
          <p:spPr>
            <a:xfrm>
              <a:off x="9382059" y="2101559"/>
              <a:ext cx="44512" cy="44512"/>
            </a:xfrm>
            <a:custGeom>
              <a:avLst/>
              <a:gdLst/>
              <a:ahLst/>
              <a:cxnLst/>
              <a:rect l="l" t="t" r="r" b="b"/>
              <a:pathLst>
                <a:path w="945" h="945" extrusionOk="0">
                  <a:moveTo>
                    <a:pt x="475" y="0"/>
                  </a:moveTo>
                  <a:cubicBezTo>
                    <a:pt x="211" y="0"/>
                    <a:pt x="1" y="215"/>
                    <a:pt x="1" y="474"/>
                  </a:cubicBezTo>
                  <a:cubicBezTo>
                    <a:pt x="1" y="733"/>
                    <a:pt x="211" y="944"/>
                    <a:pt x="475" y="944"/>
                  </a:cubicBezTo>
                  <a:cubicBezTo>
                    <a:pt x="734" y="944"/>
                    <a:pt x="945" y="733"/>
                    <a:pt x="945" y="474"/>
                  </a:cubicBezTo>
                  <a:cubicBezTo>
                    <a:pt x="945" y="215"/>
                    <a:pt x="734" y="0"/>
                    <a:pt x="4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5" name="Google Shape;675;p22">
              <a:extLst>
                <a:ext uri="{FF2B5EF4-FFF2-40B4-BE49-F238E27FC236}">
                  <a16:creationId xmlns:a16="http://schemas.microsoft.com/office/drawing/2014/main" id="{53FA4C15-2CC4-2DD1-B0F1-EAE684A23796}"/>
                </a:ext>
              </a:extLst>
            </p:cNvPr>
            <p:cNvSpPr/>
            <p:nvPr/>
          </p:nvSpPr>
          <p:spPr>
            <a:xfrm>
              <a:off x="9536230" y="1938958"/>
              <a:ext cx="52331" cy="21808"/>
            </a:xfrm>
            <a:custGeom>
              <a:avLst/>
              <a:gdLst/>
              <a:ahLst/>
              <a:cxnLst/>
              <a:rect l="l" t="t" r="r" b="b"/>
              <a:pathLst>
                <a:path w="1111" h="463" extrusionOk="0">
                  <a:moveTo>
                    <a:pt x="1" y="1"/>
                  </a:moveTo>
                  <a:lnTo>
                    <a:pt x="280" y="463"/>
                  </a:lnTo>
                  <a:lnTo>
                    <a:pt x="1111" y="463"/>
                  </a:lnTo>
                  <a:lnTo>
                    <a:pt x="7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6" name="Google Shape;676;p22">
              <a:extLst>
                <a:ext uri="{FF2B5EF4-FFF2-40B4-BE49-F238E27FC236}">
                  <a16:creationId xmlns:a16="http://schemas.microsoft.com/office/drawing/2014/main" id="{30E8359F-44A6-DE3B-2A26-ED3C0FF509BA}"/>
                </a:ext>
              </a:extLst>
            </p:cNvPr>
            <p:cNvSpPr/>
            <p:nvPr/>
          </p:nvSpPr>
          <p:spPr>
            <a:xfrm>
              <a:off x="9264158" y="2021577"/>
              <a:ext cx="384922" cy="153884"/>
            </a:xfrm>
            <a:custGeom>
              <a:avLst/>
              <a:gdLst/>
              <a:ahLst/>
              <a:cxnLst/>
              <a:rect l="l" t="t" r="r" b="b"/>
              <a:pathLst>
                <a:path w="8172" h="3267" extrusionOk="0">
                  <a:moveTo>
                    <a:pt x="5504" y="447"/>
                  </a:moveTo>
                  <a:cubicBezTo>
                    <a:pt x="5636" y="447"/>
                    <a:pt x="5782" y="503"/>
                    <a:pt x="5919" y="637"/>
                  </a:cubicBezTo>
                  <a:cubicBezTo>
                    <a:pt x="5951" y="669"/>
                    <a:pt x="5967" y="710"/>
                    <a:pt x="5967" y="750"/>
                  </a:cubicBezTo>
                  <a:lnTo>
                    <a:pt x="5967" y="2172"/>
                  </a:lnTo>
                  <a:cubicBezTo>
                    <a:pt x="5967" y="2589"/>
                    <a:pt x="5643" y="2934"/>
                    <a:pt x="5226" y="2958"/>
                  </a:cubicBezTo>
                  <a:cubicBezTo>
                    <a:pt x="5213" y="2959"/>
                    <a:pt x="5200" y="2959"/>
                    <a:pt x="5187" y="2959"/>
                  </a:cubicBezTo>
                  <a:cubicBezTo>
                    <a:pt x="4786" y="2959"/>
                    <a:pt x="4443" y="2657"/>
                    <a:pt x="4400" y="2253"/>
                  </a:cubicBezTo>
                  <a:cubicBezTo>
                    <a:pt x="4300" y="2199"/>
                    <a:pt x="4189" y="2171"/>
                    <a:pt x="4077" y="2171"/>
                  </a:cubicBezTo>
                  <a:cubicBezTo>
                    <a:pt x="3965" y="2171"/>
                    <a:pt x="3853" y="2199"/>
                    <a:pt x="3751" y="2253"/>
                  </a:cubicBezTo>
                  <a:cubicBezTo>
                    <a:pt x="3712" y="2657"/>
                    <a:pt x="3369" y="2959"/>
                    <a:pt x="2968" y="2959"/>
                  </a:cubicBezTo>
                  <a:cubicBezTo>
                    <a:pt x="2955" y="2959"/>
                    <a:pt x="2942" y="2959"/>
                    <a:pt x="2929" y="2958"/>
                  </a:cubicBezTo>
                  <a:cubicBezTo>
                    <a:pt x="2512" y="2934"/>
                    <a:pt x="2184" y="2589"/>
                    <a:pt x="2184" y="2172"/>
                  </a:cubicBezTo>
                  <a:lnTo>
                    <a:pt x="2184" y="750"/>
                  </a:lnTo>
                  <a:cubicBezTo>
                    <a:pt x="2184" y="710"/>
                    <a:pt x="2204" y="665"/>
                    <a:pt x="2236" y="637"/>
                  </a:cubicBezTo>
                  <a:cubicBezTo>
                    <a:pt x="2372" y="503"/>
                    <a:pt x="2518" y="448"/>
                    <a:pt x="2650" y="448"/>
                  </a:cubicBezTo>
                  <a:cubicBezTo>
                    <a:pt x="2928" y="448"/>
                    <a:pt x="3150" y="692"/>
                    <a:pt x="3111" y="977"/>
                  </a:cubicBezTo>
                  <a:cubicBezTo>
                    <a:pt x="3107" y="985"/>
                    <a:pt x="3099" y="1001"/>
                    <a:pt x="3091" y="1010"/>
                  </a:cubicBezTo>
                  <a:cubicBezTo>
                    <a:pt x="3048" y="1050"/>
                    <a:pt x="3002" y="1067"/>
                    <a:pt x="2960" y="1067"/>
                  </a:cubicBezTo>
                  <a:cubicBezTo>
                    <a:pt x="2863" y="1067"/>
                    <a:pt x="2785" y="977"/>
                    <a:pt x="2807" y="876"/>
                  </a:cubicBezTo>
                  <a:cubicBezTo>
                    <a:pt x="2811" y="860"/>
                    <a:pt x="2807" y="839"/>
                    <a:pt x="2795" y="827"/>
                  </a:cubicBezTo>
                  <a:cubicBezTo>
                    <a:pt x="2748" y="777"/>
                    <a:pt x="2697" y="756"/>
                    <a:pt x="2650" y="756"/>
                  </a:cubicBezTo>
                  <a:cubicBezTo>
                    <a:pt x="2565" y="756"/>
                    <a:pt x="2496" y="826"/>
                    <a:pt x="2496" y="912"/>
                  </a:cubicBezTo>
                  <a:lnTo>
                    <a:pt x="2496" y="1544"/>
                  </a:lnTo>
                  <a:cubicBezTo>
                    <a:pt x="2635" y="1439"/>
                    <a:pt x="2802" y="1385"/>
                    <a:pt x="2972" y="1385"/>
                  </a:cubicBezTo>
                  <a:cubicBezTo>
                    <a:pt x="3050" y="1385"/>
                    <a:pt x="3128" y="1396"/>
                    <a:pt x="3204" y="1419"/>
                  </a:cubicBezTo>
                  <a:cubicBezTo>
                    <a:pt x="3448" y="1496"/>
                    <a:pt x="3638" y="1682"/>
                    <a:pt x="3715" y="1925"/>
                  </a:cubicBezTo>
                  <a:cubicBezTo>
                    <a:pt x="3832" y="1881"/>
                    <a:pt x="3955" y="1858"/>
                    <a:pt x="4077" y="1858"/>
                  </a:cubicBezTo>
                  <a:cubicBezTo>
                    <a:pt x="4199" y="1858"/>
                    <a:pt x="4321" y="1881"/>
                    <a:pt x="4436" y="1925"/>
                  </a:cubicBezTo>
                  <a:cubicBezTo>
                    <a:pt x="4517" y="1682"/>
                    <a:pt x="4707" y="1496"/>
                    <a:pt x="4950" y="1419"/>
                  </a:cubicBezTo>
                  <a:cubicBezTo>
                    <a:pt x="5027" y="1396"/>
                    <a:pt x="5105" y="1385"/>
                    <a:pt x="5183" y="1385"/>
                  </a:cubicBezTo>
                  <a:cubicBezTo>
                    <a:pt x="5353" y="1385"/>
                    <a:pt x="5520" y="1439"/>
                    <a:pt x="5659" y="1544"/>
                  </a:cubicBezTo>
                  <a:lnTo>
                    <a:pt x="5659" y="860"/>
                  </a:lnTo>
                  <a:cubicBezTo>
                    <a:pt x="5659" y="843"/>
                    <a:pt x="5651" y="831"/>
                    <a:pt x="5643" y="819"/>
                  </a:cubicBezTo>
                  <a:cubicBezTo>
                    <a:pt x="5597" y="775"/>
                    <a:pt x="5549" y="756"/>
                    <a:pt x="5505" y="756"/>
                  </a:cubicBezTo>
                  <a:cubicBezTo>
                    <a:pt x="5408" y="756"/>
                    <a:pt x="5332" y="845"/>
                    <a:pt x="5352" y="945"/>
                  </a:cubicBezTo>
                  <a:cubicBezTo>
                    <a:pt x="5356" y="965"/>
                    <a:pt x="5352" y="981"/>
                    <a:pt x="5339" y="997"/>
                  </a:cubicBezTo>
                  <a:cubicBezTo>
                    <a:pt x="5293" y="1046"/>
                    <a:pt x="5242" y="1065"/>
                    <a:pt x="5196" y="1065"/>
                  </a:cubicBezTo>
                  <a:cubicBezTo>
                    <a:pt x="5110" y="1065"/>
                    <a:pt x="5040" y="997"/>
                    <a:pt x="5040" y="912"/>
                  </a:cubicBezTo>
                  <a:cubicBezTo>
                    <a:pt x="5040" y="656"/>
                    <a:pt x="5247" y="447"/>
                    <a:pt x="5504" y="447"/>
                  </a:cubicBezTo>
                  <a:close/>
                  <a:moveTo>
                    <a:pt x="944" y="1"/>
                  </a:moveTo>
                  <a:cubicBezTo>
                    <a:pt x="859" y="78"/>
                    <a:pt x="745" y="118"/>
                    <a:pt x="628" y="118"/>
                  </a:cubicBezTo>
                  <a:lnTo>
                    <a:pt x="0" y="118"/>
                  </a:lnTo>
                  <a:lnTo>
                    <a:pt x="0" y="3266"/>
                  </a:lnTo>
                  <a:lnTo>
                    <a:pt x="8171" y="3266"/>
                  </a:lnTo>
                  <a:lnTo>
                    <a:pt x="8171" y="118"/>
                  </a:lnTo>
                  <a:lnTo>
                    <a:pt x="7543" y="118"/>
                  </a:lnTo>
                  <a:cubicBezTo>
                    <a:pt x="7426" y="118"/>
                    <a:pt x="7312" y="78"/>
                    <a:pt x="7227" y="1"/>
                  </a:cubicBezTo>
                  <a:cubicBezTo>
                    <a:pt x="7142" y="78"/>
                    <a:pt x="7029" y="118"/>
                    <a:pt x="6911" y="118"/>
                  </a:cubicBezTo>
                  <a:lnTo>
                    <a:pt x="6283" y="118"/>
                  </a:lnTo>
                  <a:cubicBezTo>
                    <a:pt x="6170" y="118"/>
                    <a:pt x="6056" y="78"/>
                    <a:pt x="5971" y="1"/>
                  </a:cubicBezTo>
                  <a:cubicBezTo>
                    <a:pt x="5886" y="78"/>
                    <a:pt x="5773" y="118"/>
                    <a:pt x="5655" y="118"/>
                  </a:cubicBezTo>
                  <a:lnTo>
                    <a:pt x="5027" y="118"/>
                  </a:lnTo>
                  <a:cubicBezTo>
                    <a:pt x="4914" y="118"/>
                    <a:pt x="4801" y="78"/>
                    <a:pt x="4716" y="1"/>
                  </a:cubicBezTo>
                  <a:cubicBezTo>
                    <a:pt x="4626" y="78"/>
                    <a:pt x="4517" y="118"/>
                    <a:pt x="4400" y="118"/>
                  </a:cubicBezTo>
                  <a:lnTo>
                    <a:pt x="3772" y="118"/>
                  </a:lnTo>
                  <a:cubicBezTo>
                    <a:pt x="3654" y="118"/>
                    <a:pt x="3545" y="78"/>
                    <a:pt x="3456" y="1"/>
                  </a:cubicBezTo>
                  <a:cubicBezTo>
                    <a:pt x="3371" y="78"/>
                    <a:pt x="3257" y="118"/>
                    <a:pt x="3144" y="118"/>
                  </a:cubicBezTo>
                  <a:lnTo>
                    <a:pt x="2516" y="118"/>
                  </a:lnTo>
                  <a:cubicBezTo>
                    <a:pt x="2398" y="118"/>
                    <a:pt x="2285" y="78"/>
                    <a:pt x="2200" y="1"/>
                  </a:cubicBezTo>
                  <a:cubicBezTo>
                    <a:pt x="2115" y="78"/>
                    <a:pt x="2001" y="118"/>
                    <a:pt x="1888" y="118"/>
                  </a:cubicBezTo>
                  <a:lnTo>
                    <a:pt x="1256" y="118"/>
                  </a:lnTo>
                  <a:cubicBezTo>
                    <a:pt x="1142" y="118"/>
                    <a:pt x="1029" y="78"/>
                    <a:pt x="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7" name="Google Shape;677;p22">
              <a:extLst>
                <a:ext uri="{FF2B5EF4-FFF2-40B4-BE49-F238E27FC236}">
                  <a16:creationId xmlns:a16="http://schemas.microsoft.com/office/drawing/2014/main" id="{B2612723-E765-46BD-1B70-EC2B028EC25A}"/>
                </a:ext>
              </a:extLst>
            </p:cNvPr>
            <p:cNvSpPr/>
            <p:nvPr/>
          </p:nvSpPr>
          <p:spPr>
            <a:xfrm>
              <a:off x="9272354" y="1938958"/>
              <a:ext cx="49646" cy="21808"/>
            </a:xfrm>
            <a:custGeom>
              <a:avLst/>
              <a:gdLst/>
              <a:ahLst/>
              <a:cxnLst/>
              <a:rect l="l" t="t" r="r" b="b"/>
              <a:pathLst>
                <a:path w="1054" h="463" extrusionOk="0">
                  <a:moveTo>
                    <a:pt x="648" y="1"/>
                  </a:moveTo>
                  <a:lnTo>
                    <a:pt x="0" y="463"/>
                  </a:lnTo>
                  <a:lnTo>
                    <a:pt x="681" y="463"/>
                  </a:lnTo>
                  <a:lnTo>
                    <a:pt x="10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8" name="Google Shape;678;p22">
              <a:extLst>
                <a:ext uri="{FF2B5EF4-FFF2-40B4-BE49-F238E27FC236}">
                  <a16:creationId xmlns:a16="http://schemas.microsoft.com/office/drawing/2014/main" id="{38FF5ADF-174D-7327-5129-0127A447E2AF}"/>
                </a:ext>
              </a:extLst>
            </p:cNvPr>
            <p:cNvSpPr/>
            <p:nvPr/>
          </p:nvSpPr>
          <p:spPr>
            <a:xfrm>
              <a:off x="9308012" y="1894305"/>
              <a:ext cx="296416" cy="30004"/>
            </a:xfrm>
            <a:custGeom>
              <a:avLst/>
              <a:gdLst/>
              <a:ahLst/>
              <a:cxnLst/>
              <a:rect l="l" t="t" r="r" b="b"/>
              <a:pathLst>
                <a:path w="6293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292" y="637"/>
                  </a:lnTo>
                  <a:lnTo>
                    <a:pt x="629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9" name="Google Shape;679;p22">
              <a:extLst>
                <a:ext uri="{FF2B5EF4-FFF2-40B4-BE49-F238E27FC236}">
                  <a16:creationId xmlns:a16="http://schemas.microsoft.com/office/drawing/2014/main" id="{C4D94D6D-A4DE-63C2-C3B5-B2801B24D5B6}"/>
                </a:ext>
              </a:extLst>
            </p:cNvPr>
            <p:cNvSpPr/>
            <p:nvPr/>
          </p:nvSpPr>
          <p:spPr>
            <a:xfrm>
              <a:off x="9248849" y="2190065"/>
              <a:ext cx="414690" cy="59961"/>
            </a:xfrm>
            <a:custGeom>
              <a:avLst/>
              <a:gdLst/>
              <a:ahLst/>
              <a:cxnLst/>
              <a:rect l="l" t="t" r="r" b="b"/>
              <a:pathLst>
                <a:path w="8804" h="1273" extrusionOk="0">
                  <a:moveTo>
                    <a:pt x="471" y="325"/>
                  </a:moveTo>
                  <a:cubicBezTo>
                    <a:pt x="560" y="325"/>
                    <a:pt x="629" y="394"/>
                    <a:pt x="629" y="483"/>
                  </a:cubicBezTo>
                  <a:cubicBezTo>
                    <a:pt x="629" y="568"/>
                    <a:pt x="560" y="637"/>
                    <a:pt x="471" y="637"/>
                  </a:cubicBezTo>
                  <a:cubicBezTo>
                    <a:pt x="386" y="637"/>
                    <a:pt x="313" y="568"/>
                    <a:pt x="313" y="483"/>
                  </a:cubicBezTo>
                  <a:cubicBezTo>
                    <a:pt x="313" y="394"/>
                    <a:pt x="386" y="325"/>
                    <a:pt x="471" y="325"/>
                  </a:cubicBezTo>
                  <a:close/>
                  <a:moveTo>
                    <a:pt x="1099" y="325"/>
                  </a:moveTo>
                  <a:cubicBezTo>
                    <a:pt x="1188" y="325"/>
                    <a:pt x="1257" y="394"/>
                    <a:pt x="1257" y="483"/>
                  </a:cubicBezTo>
                  <a:cubicBezTo>
                    <a:pt x="1257" y="568"/>
                    <a:pt x="1188" y="637"/>
                    <a:pt x="1099" y="637"/>
                  </a:cubicBezTo>
                  <a:cubicBezTo>
                    <a:pt x="1014" y="637"/>
                    <a:pt x="945" y="568"/>
                    <a:pt x="945" y="483"/>
                  </a:cubicBezTo>
                  <a:cubicBezTo>
                    <a:pt x="945" y="394"/>
                    <a:pt x="1014" y="325"/>
                    <a:pt x="1099" y="325"/>
                  </a:cubicBezTo>
                  <a:close/>
                  <a:moveTo>
                    <a:pt x="2193" y="325"/>
                  </a:moveTo>
                  <a:cubicBezTo>
                    <a:pt x="2274" y="325"/>
                    <a:pt x="2347" y="390"/>
                    <a:pt x="2351" y="471"/>
                  </a:cubicBezTo>
                  <a:cubicBezTo>
                    <a:pt x="2359" y="560"/>
                    <a:pt x="2286" y="637"/>
                    <a:pt x="2197" y="637"/>
                  </a:cubicBezTo>
                  <a:lnTo>
                    <a:pt x="1739" y="637"/>
                  </a:lnTo>
                  <a:cubicBezTo>
                    <a:pt x="1658" y="637"/>
                    <a:pt x="1585" y="572"/>
                    <a:pt x="1577" y="491"/>
                  </a:cubicBezTo>
                  <a:cubicBezTo>
                    <a:pt x="1573" y="402"/>
                    <a:pt x="1646" y="325"/>
                    <a:pt x="1731" y="325"/>
                  </a:cubicBezTo>
                  <a:close/>
                  <a:moveTo>
                    <a:pt x="1" y="1"/>
                  </a:moveTo>
                  <a:lnTo>
                    <a:pt x="1" y="479"/>
                  </a:lnTo>
                  <a:cubicBezTo>
                    <a:pt x="1" y="916"/>
                    <a:pt x="353" y="1273"/>
                    <a:pt x="787" y="1273"/>
                  </a:cubicBezTo>
                  <a:lnTo>
                    <a:pt x="8018" y="1273"/>
                  </a:lnTo>
                  <a:cubicBezTo>
                    <a:pt x="8452" y="1273"/>
                    <a:pt x="8804" y="916"/>
                    <a:pt x="8804" y="479"/>
                  </a:cubicBezTo>
                  <a:lnTo>
                    <a:pt x="8804" y="1"/>
                  </a:lnTo>
                  <a:lnTo>
                    <a:pt x="6138" y="1"/>
                  </a:lnTo>
                  <a:lnTo>
                    <a:pt x="6138" y="163"/>
                  </a:lnTo>
                  <a:cubicBezTo>
                    <a:pt x="6138" y="507"/>
                    <a:pt x="5859" y="791"/>
                    <a:pt x="5510" y="791"/>
                  </a:cubicBezTo>
                  <a:lnTo>
                    <a:pt x="3311" y="791"/>
                  </a:lnTo>
                  <a:cubicBezTo>
                    <a:pt x="2962" y="791"/>
                    <a:pt x="2683" y="507"/>
                    <a:pt x="2683" y="163"/>
                  </a:cubicBezTo>
                  <a:lnTo>
                    <a:pt x="268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0" name="Google Shape;680;p22">
              <a:extLst>
                <a:ext uri="{FF2B5EF4-FFF2-40B4-BE49-F238E27FC236}">
                  <a16:creationId xmlns:a16="http://schemas.microsoft.com/office/drawing/2014/main" id="{7302E1F0-BCAF-5C64-A8F7-68074A59A684}"/>
                </a:ext>
              </a:extLst>
            </p:cNvPr>
            <p:cNvSpPr/>
            <p:nvPr/>
          </p:nvSpPr>
          <p:spPr>
            <a:xfrm>
              <a:off x="9263357" y="1894305"/>
              <a:ext cx="30004" cy="54450"/>
            </a:xfrm>
            <a:custGeom>
              <a:avLst/>
              <a:gdLst/>
              <a:ahLst/>
              <a:cxnLst/>
              <a:rect l="l" t="t" r="r" b="b"/>
              <a:pathLst>
                <a:path w="637" h="1156" extrusionOk="0">
                  <a:moveTo>
                    <a:pt x="471" y="1"/>
                  </a:moveTo>
                  <a:cubicBezTo>
                    <a:pt x="211" y="1"/>
                    <a:pt x="1" y="211"/>
                    <a:pt x="1" y="475"/>
                  </a:cubicBezTo>
                  <a:lnTo>
                    <a:pt x="1" y="1155"/>
                  </a:lnTo>
                  <a:lnTo>
                    <a:pt x="637" y="706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1" name="Google Shape;681;p22">
              <a:extLst>
                <a:ext uri="{FF2B5EF4-FFF2-40B4-BE49-F238E27FC236}">
                  <a16:creationId xmlns:a16="http://schemas.microsoft.com/office/drawing/2014/main" id="{48A076E2-67D6-8C07-E7F8-6D112E029FE0}"/>
                </a:ext>
              </a:extLst>
            </p:cNvPr>
            <p:cNvSpPr/>
            <p:nvPr/>
          </p:nvSpPr>
          <p:spPr>
            <a:xfrm>
              <a:off x="9552669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0" y="0"/>
                  </a:moveTo>
                  <a:lnTo>
                    <a:pt x="0" y="632"/>
                  </a:lnTo>
                  <a:cubicBezTo>
                    <a:pt x="0" y="722"/>
                    <a:pt x="69" y="790"/>
                    <a:pt x="154" y="790"/>
                  </a:cubicBezTo>
                  <a:lnTo>
                    <a:pt x="786" y="790"/>
                  </a:lnTo>
                  <a:cubicBezTo>
                    <a:pt x="875" y="790"/>
                    <a:pt x="944" y="722"/>
                    <a:pt x="944" y="632"/>
                  </a:cubicBezTo>
                  <a:lnTo>
                    <a:pt x="9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2" name="Google Shape;682;p22">
              <a:extLst>
                <a:ext uri="{FF2B5EF4-FFF2-40B4-BE49-F238E27FC236}">
                  <a16:creationId xmlns:a16="http://schemas.microsoft.com/office/drawing/2014/main" id="{A1BAD730-F3F5-96AD-9827-34BF68A80614}"/>
                </a:ext>
              </a:extLst>
            </p:cNvPr>
            <p:cNvSpPr/>
            <p:nvPr/>
          </p:nvSpPr>
          <p:spPr>
            <a:xfrm>
              <a:off x="9256103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1" y="0"/>
                  </a:moveTo>
                  <a:cubicBezTo>
                    <a:pt x="1" y="0"/>
                    <a:pt x="1" y="4"/>
                    <a:pt x="1" y="4"/>
                  </a:cubicBezTo>
                  <a:lnTo>
                    <a:pt x="1" y="632"/>
                  </a:lnTo>
                  <a:cubicBezTo>
                    <a:pt x="1" y="722"/>
                    <a:pt x="70" y="790"/>
                    <a:pt x="159" y="790"/>
                  </a:cubicBezTo>
                  <a:lnTo>
                    <a:pt x="791" y="790"/>
                  </a:lnTo>
                  <a:cubicBezTo>
                    <a:pt x="876" y="790"/>
                    <a:pt x="945" y="722"/>
                    <a:pt x="945" y="632"/>
                  </a:cubicBezTo>
                  <a:lnTo>
                    <a:pt x="9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3" name="Google Shape;683;p22">
              <a:extLst>
                <a:ext uri="{FF2B5EF4-FFF2-40B4-BE49-F238E27FC236}">
                  <a16:creationId xmlns:a16="http://schemas.microsoft.com/office/drawing/2014/main" id="{48A471F3-EE02-CCE5-6EB6-65DF21F99B12}"/>
                </a:ext>
              </a:extLst>
            </p:cNvPr>
            <p:cNvSpPr/>
            <p:nvPr/>
          </p:nvSpPr>
          <p:spPr>
            <a:xfrm>
              <a:off x="9487760" y="1938958"/>
              <a:ext cx="43947" cy="21808"/>
            </a:xfrm>
            <a:custGeom>
              <a:avLst/>
              <a:gdLst/>
              <a:ahLst/>
              <a:cxnLst/>
              <a:rect l="l" t="t" r="r" b="b"/>
              <a:pathLst>
                <a:path w="933" h="463" extrusionOk="0">
                  <a:moveTo>
                    <a:pt x="1" y="1"/>
                  </a:moveTo>
                  <a:lnTo>
                    <a:pt x="94" y="463"/>
                  </a:lnTo>
                  <a:lnTo>
                    <a:pt x="933" y="463"/>
                  </a:lnTo>
                  <a:lnTo>
                    <a:pt x="6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4" name="Google Shape;684;p22">
              <a:extLst>
                <a:ext uri="{FF2B5EF4-FFF2-40B4-BE49-F238E27FC236}">
                  <a16:creationId xmlns:a16="http://schemas.microsoft.com/office/drawing/2014/main" id="{2B1C823D-759C-18B7-36EF-8DADFC13BB7F}"/>
                </a:ext>
              </a:extLst>
            </p:cNvPr>
            <p:cNvSpPr/>
            <p:nvPr/>
          </p:nvSpPr>
          <p:spPr>
            <a:xfrm>
              <a:off x="9493507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0" y="0"/>
                  </a:moveTo>
                  <a:lnTo>
                    <a:pt x="0" y="632"/>
                  </a:lnTo>
                  <a:cubicBezTo>
                    <a:pt x="0" y="722"/>
                    <a:pt x="69" y="790"/>
                    <a:pt x="154" y="790"/>
                  </a:cubicBezTo>
                  <a:lnTo>
                    <a:pt x="786" y="790"/>
                  </a:lnTo>
                  <a:cubicBezTo>
                    <a:pt x="876" y="790"/>
                    <a:pt x="944" y="722"/>
                    <a:pt x="944" y="632"/>
                  </a:cubicBezTo>
                  <a:lnTo>
                    <a:pt x="9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5" name="Google Shape;685;p22">
              <a:extLst>
                <a:ext uri="{FF2B5EF4-FFF2-40B4-BE49-F238E27FC236}">
                  <a16:creationId xmlns:a16="http://schemas.microsoft.com/office/drawing/2014/main" id="{3B69DF56-4FCF-1EEC-D923-001C1FBC5A30}"/>
                </a:ext>
              </a:extLst>
            </p:cNvPr>
            <p:cNvSpPr/>
            <p:nvPr/>
          </p:nvSpPr>
          <p:spPr>
            <a:xfrm>
              <a:off x="9619086" y="1894305"/>
              <a:ext cx="30004" cy="54450"/>
            </a:xfrm>
            <a:custGeom>
              <a:avLst/>
              <a:gdLst/>
              <a:ahLst/>
              <a:cxnLst/>
              <a:rect l="l" t="t" r="r" b="b"/>
              <a:pathLst>
                <a:path w="637" h="1156" extrusionOk="0">
                  <a:moveTo>
                    <a:pt x="0" y="1"/>
                  </a:moveTo>
                  <a:lnTo>
                    <a:pt x="0" y="706"/>
                  </a:lnTo>
                  <a:lnTo>
                    <a:pt x="636" y="1155"/>
                  </a:lnTo>
                  <a:lnTo>
                    <a:pt x="636" y="475"/>
                  </a:lnTo>
                  <a:cubicBezTo>
                    <a:pt x="636" y="211"/>
                    <a:pt x="421" y="1"/>
                    <a:pt x="1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6" name="Google Shape;686;p22">
              <a:extLst>
                <a:ext uri="{FF2B5EF4-FFF2-40B4-BE49-F238E27FC236}">
                  <a16:creationId xmlns:a16="http://schemas.microsoft.com/office/drawing/2014/main" id="{4AF70910-C15D-6AE6-346D-7F79882BF713}"/>
                </a:ext>
              </a:extLst>
            </p:cNvPr>
            <p:cNvSpPr/>
            <p:nvPr/>
          </p:nvSpPr>
          <p:spPr>
            <a:xfrm>
              <a:off x="9590447" y="1938958"/>
              <a:ext cx="49646" cy="21808"/>
            </a:xfrm>
            <a:custGeom>
              <a:avLst/>
              <a:gdLst/>
              <a:ahLst/>
              <a:cxnLst/>
              <a:rect l="l" t="t" r="r" b="b"/>
              <a:pathLst>
                <a:path w="1054" h="463" extrusionOk="0">
                  <a:moveTo>
                    <a:pt x="0" y="1"/>
                  </a:moveTo>
                  <a:lnTo>
                    <a:pt x="373" y="463"/>
                  </a:lnTo>
                  <a:lnTo>
                    <a:pt x="1054" y="463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87" name="Google Shape;687;p22">
            <a:extLst>
              <a:ext uri="{FF2B5EF4-FFF2-40B4-BE49-F238E27FC236}">
                <a16:creationId xmlns:a16="http://schemas.microsoft.com/office/drawing/2014/main" id="{0ECACE2E-EB7A-F312-DA27-13BA34685924}"/>
              </a:ext>
            </a:extLst>
          </p:cNvPr>
          <p:cNvGrpSpPr/>
          <p:nvPr/>
        </p:nvGrpSpPr>
        <p:grpSpPr>
          <a:xfrm>
            <a:off x="3162663" y="3060077"/>
            <a:ext cx="414887" cy="414884"/>
            <a:chOff x="9773634" y="1835143"/>
            <a:chExt cx="414887" cy="414884"/>
          </a:xfrm>
        </p:grpSpPr>
        <p:sp>
          <p:nvSpPr>
            <p:cNvPr id="688" name="Google Shape;688;p22">
              <a:extLst>
                <a:ext uri="{FF2B5EF4-FFF2-40B4-BE49-F238E27FC236}">
                  <a16:creationId xmlns:a16="http://schemas.microsoft.com/office/drawing/2014/main" id="{0760C0EE-A0CF-181E-8B36-82A3BCDDC712}"/>
                </a:ext>
              </a:extLst>
            </p:cNvPr>
            <p:cNvSpPr/>
            <p:nvPr/>
          </p:nvSpPr>
          <p:spPr>
            <a:xfrm>
              <a:off x="9914662" y="2057470"/>
              <a:ext cx="133441" cy="133441"/>
            </a:xfrm>
            <a:custGeom>
              <a:avLst/>
              <a:gdLst/>
              <a:ahLst/>
              <a:cxnLst/>
              <a:rect l="l" t="t" r="r" b="b"/>
              <a:pathLst>
                <a:path w="2833" h="2833" extrusionOk="0">
                  <a:moveTo>
                    <a:pt x="1414" y="316"/>
                  </a:moveTo>
                  <a:cubicBezTo>
                    <a:pt x="1503" y="316"/>
                    <a:pt x="1572" y="385"/>
                    <a:pt x="1572" y="474"/>
                  </a:cubicBezTo>
                  <a:cubicBezTo>
                    <a:pt x="1572" y="559"/>
                    <a:pt x="1503" y="632"/>
                    <a:pt x="1414" y="632"/>
                  </a:cubicBezTo>
                  <a:cubicBezTo>
                    <a:pt x="981" y="632"/>
                    <a:pt x="628" y="981"/>
                    <a:pt x="628" y="1418"/>
                  </a:cubicBezTo>
                  <a:cubicBezTo>
                    <a:pt x="628" y="1503"/>
                    <a:pt x="559" y="1572"/>
                    <a:pt x="470" y="1572"/>
                  </a:cubicBezTo>
                  <a:cubicBezTo>
                    <a:pt x="385" y="1572"/>
                    <a:pt x="316" y="1503"/>
                    <a:pt x="316" y="1418"/>
                  </a:cubicBezTo>
                  <a:cubicBezTo>
                    <a:pt x="316" y="811"/>
                    <a:pt x="806" y="316"/>
                    <a:pt x="1414" y="316"/>
                  </a:cubicBezTo>
                  <a:close/>
                  <a:moveTo>
                    <a:pt x="1414" y="0"/>
                  </a:moveTo>
                  <a:cubicBezTo>
                    <a:pt x="632" y="0"/>
                    <a:pt x="0" y="636"/>
                    <a:pt x="0" y="1418"/>
                  </a:cubicBezTo>
                  <a:cubicBezTo>
                    <a:pt x="0" y="2196"/>
                    <a:pt x="632" y="2832"/>
                    <a:pt x="1414" y="2832"/>
                  </a:cubicBezTo>
                  <a:cubicBezTo>
                    <a:pt x="2196" y="2832"/>
                    <a:pt x="2832" y="2200"/>
                    <a:pt x="2832" y="1418"/>
                  </a:cubicBezTo>
                  <a:cubicBezTo>
                    <a:pt x="2832" y="636"/>
                    <a:pt x="2196" y="0"/>
                    <a:pt x="1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9" name="Google Shape;689;p22">
              <a:extLst>
                <a:ext uri="{FF2B5EF4-FFF2-40B4-BE49-F238E27FC236}">
                  <a16:creationId xmlns:a16="http://schemas.microsoft.com/office/drawing/2014/main" id="{9D54EFFF-3FC1-B185-26D5-1C6E5CEBD02D}"/>
                </a:ext>
              </a:extLst>
            </p:cNvPr>
            <p:cNvSpPr/>
            <p:nvPr/>
          </p:nvSpPr>
          <p:spPr>
            <a:xfrm>
              <a:off x="9929170" y="1835143"/>
              <a:ext cx="103814" cy="103861"/>
            </a:xfrm>
            <a:custGeom>
              <a:avLst/>
              <a:gdLst/>
              <a:ahLst/>
              <a:cxnLst/>
              <a:rect l="l" t="t" r="r" b="b"/>
              <a:pathLst>
                <a:path w="2204" h="2205" extrusionOk="0">
                  <a:moveTo>
                    <a:pt x="1580" y="313"/>
                  </a:moveTo>
                  <a:cubicBezTo>
                    <a:pt x="1754" y="313"/>
                    <a:pt x="1892" y="455"/>
                    <a:pt x="1892" y="625"/>
                  </a:cubicBezTo>
                  <a:lnTo>
                    <a:pt x="1892" y="1099"/>
                  </a:lnTo>
                  <a:cubicBezTo>
                    <a:pt x="1892" y="1273"/>
                    <a:pt x="1754" y="1411"/>
                    <a:pt x="1580" y="1411"/>
                  </a:cubicBezTo>
                  <a:lnTo>
                    <a:pt x="644" y="1411"/>
                  </a:lnTo>
                  <a:cubicBezTo>
                    <a:pt x="470" y="1411"/>
                    <a:pt x="328" y="1273"/>
                    <a:pt x="328" y="1099"/>
                  </a:cubicBezTo>
                  <a:lnTo>
                    <a:pt x="328" y="625"/>
                  </a:lnTo>
                  <a:cubicBezTo>
                    <a:pt x="328" y="455"/>
                    <a:pt x="470" y="313"/>
                    <a:pt x="644" y="313"/>
                  </a:cubicBezTo>
                  <a:close/>
                  <a:moveTo>
                    <a:pt x="316" y="1"/>
                  </a:moveTo>
                  <a:cubicBezTo>
                    <a:pt x="142" y="1"/>
                    <a:pt x="0" y="143"/>
                    <a:pt x="0" y="317"/>
                  </a:cubicBezTo>
                  <a:lnTo>
                    <a:pt x="0" y="1889"/>
                  </a:lnTo>
                  <a:cubicBezTo>
                    <a:pt x="0" y="2063"/>
                    <a:pt x="142" y="2205"/>
                    <a:pt x="316" y="2205"/>
                  </a:cubicBezTo>
                  <a:lnTo>
                    <a:pt x="1888" y="2205"/>
                  </a:lnTo>
                  <a:cubicBezTo>
                    <a:pt x="2062" y="2205"/>
                    <a:pt x="2204" y="2063"/>
                    <a:pt x="2204" y="1889"/>
                  </a:cubicBezTo>
                  <a:lnTo>
                    <a:pt x="2204" y="317"/>
                  </a:lnTo>
                  <a:cubicBezTo>
                    <a:pt x="2204" y="143"/>
                    <a:pt x="2062" y="1"/>
                    <a:pt x="18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0" name="Google Shape;690;p22">
              <a:extLst>
                <a:ext uri="{FF2B5EF4-FFF2-40B4-BE49-F238E27FC236}">
                  <a16:creationId xmlns:a16="http://schemas.microsoft.com/office/drawing/2014/main" id="{D052D56F-CE41-61A2-5EFC-CACFE4586218}"/>
                </a:ext>
              </a:extLst>
            </p:cNvPr>
            <p:cNvSpPr/>
            <p:nvPr/>
          </p:nvSpPr>
          <p:spPr>
            <a:xfrm>
              <a:off x="9885081" y="2027889"/>
              <a:ext cx="192555" cy="192602"/>
            </a:xfrm>
            <a:custGeom>
              <a:avLst/>
              <a:gdLst/>
              <a:ahLst/>
              <a:cxnLst/>
              <a:rect l="l" t="t" r="r" b="b"/>
              <a:pathLst>
                <a:path w="4088" h="4089" extrusionOk="0">
                  <a:moveTo>
                    <a:pt x="2042" y="316"/>
                  </a:moveTo>
                  <a:cubicBezTo>
                    <a:pt x="2998" y="316"/>
                    <a:pt x="3772" y="1090"/>
                    <a:pt x="3772" y="2046"/>
                  </a:cubicBezTo>
                  <a:cubicBezTo>
                    <a:pt x="3772" y="2998"/>
                    <a:pt x="2998" y="3776"/>
                    <a:pt x="2042" y="3776"/>
                  </a:cubicBezTo>
                  <a:cubicBezTo>
                    <a:pt x="1086" y="3776"/>
                    <a:pt x="312" y="2998"/>
                    <a:pt x="312" y="2046"/>
                  </a:cubicBezTo>
                  <a:cubicBezTo>
                    <a:pt x="316" y="1090"/>
                    <a:pt x="1090" y="316"/>
                    <a:pt x="2042" y="316"/>
                  </a:cubicBezTo>
                  <a:close/>
                  <a:moveTo>
                    <a:pt x="2042" y="1"/>
                  </a:moveTo>
                  <a:cubicBezTo>
                    <a:pt x="916" y="1"/>
                    <a:pt x="0" y="916"/>
                    <a:pt x="0" y="2046"/>
                  </a:cubicBezTo>
                  <a:cubicBezTo>
                    <a:pt x="0" y="3173"/>
                    <a:pt x="916" y="4088"/>
                    <a:pt x="2042" y="4088"/>
                  </a:cubicBezTo>
                  <a:cubicBezTo>
                    <a:pt x="3172" y="4088"/>
                    <a:pt x="4088" y="3173"/>
                    <a:pt x="4088" y="2046"/>
                  </a:cubicBezTo>
                  <a:cubicBezTo>
                    <a:pt x="4088" y="916"/>
                    <a:pt x="3172" y="1"/>
                    <a:pt x="20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1" name="Google Shape;691;p22">
              <a:extLst>
                <a:ext uri="{FF2B5EF4-FFF2-40B4-BE49-F238E27FC236}">
                  <a16:creationId xmlns:a16="http://schemas.microsoft.com/office/drawing/2014/main" id="{BF3F79C9-8F91-A2AB-BB73-865CC004EEC2}"/>
                </a:ext>
              </a:extLst>
            </p:cNvPr>
            <p:cNvSpPr/>
            <p:nvPr/>
          </p:nvSpPr>
          <p:spPr>
            <a:xfrm>
              <a:off x="9773634" y="2042585"/>
              <a:ext cx="132075" cy="162833"/>
            </a:xfrm>
            <a:custGeom>
              <a:avLst/>
              <a:gdLst/>
              <a:ahLst/>
              <a:cxnLst/>
              <a:rect l="l" t="t" r="r" b="b"/>
              <a:pathLst>
                <a:path w="2804" h="3457" extrusionOk="0">
                  <a:moveTo>
                    <a:pt x="1" y="0"/>
                  </a:moveTo>
                  <a:lnTo>
                    <a:pt x="1" y="3456"/>
                  </a:lnTo>
                  <a:lnTo>
                    <a:pt x="2804" y="3456"/>
                  </a:lnTo>
                  <a:cubicBezTo>
                    <a:pt x="2322" y="3014"/>
                    <a:pt x="2046" y="2387"/>
                    <a:pt x="2046" y="1730"/>
                  </a:cubicBezTo>
                  <a:cubicBezTo>
                    <a:pt x="2046" y="1074"/>
                    <a:pt x="2322" y="446"/>
                    <a:pt x="28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2" name="Google Shape;692;p22">
              <a:extLst>
                <a:ext uri="{FF2B5EF4-FFF2-40B4-BE49-F238E27FC236}">
                  <a16:creationId xmlns:a16="http://schemas.microsoft.com/office/drawing/2014/main" id="{FB39FF7D-3E73-68FB-1250-B62411B9A637}"/>
                </a:ext>
              </a:extLst>
            </p:cNvPr>
            <p:cNvSpPr/>
            <p:nvPr/>
          </p:nvSpPr>
          <p:spPr>
            <a:xfrm>
              <a:off x="9803592" y="1968916"/>
              <a:ext cx="44700" cy="14555"/>
            </a:xfrm>
            <a:custGeom>
              <a:avLst/>
              <a:gdLst/>
              <a:ahLst/>
              <a:cxnLst/>
              <a:rect l="l" t="t" r="r" b="b"/>
              <a:pathLst>
                <a:path w="949" h="309" extrusionOk="0">
                  <a:moveTo>
                    <a:pt x="159" y="1"/>
                  </a:moveTo>
                  <a:cubicBezTo>
                    <a:pt x="73" y="1"/>
                    <a:pt x="1" y="70"/>
                    <a:pt x="1" y="159"/>
                  </a:cubicBezTo>
                  <a:lnTo>
                    <a:pt x="1" y="309"/>
                  </a:lnTo>
                  <a:lnTo>
                    <a:pt x="949" y="309"/>
                  </a:lnTo>
                  <a:lnTo>
                    <a:pt x="949" y="155"/>
                  </a:lnTo>
                  <a:cubicBezTo>
                    <a:pt x="949" y="70"/>
                    <a:pt x="880" y="1"/>
                    <a:pt x="7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3" name="Google Shape;693;p22">
              <a:extLst>
                <a:ext uri="{FF2B5EF4-FFF2-40B4-BE49-F238E27FC236}">
                  <a16:creationId xmlns:a16="http://schemas.microsoft.com/office/drawing/2014/main" id="{9FCF5566-9802-25C0-FB75-DF97BCC10575}"/>
                </a:ext>
              </a:extLst>
            </p:cNvPr>
            <p:cNvSpPr/>
            <p:nvPr/>
          </p:nvSpPr>
          <p:spPr>
            <a:xfrm>
              <a:off x="9773634" y="2220023"/>
              <a:ext cx="414879" cy="30004"/>
            </a:xfrm>
            <a:custGeom>
              <a:avLst/>
              <a:gdLst/>
              <a:ahLst/>
              <a:cxnLst/>
              <a:rect l="l" t="t" r="r" b="b"/>
              <a:pathLst>
                <a:path w="8808" h="637" extrusionOk="0">
                  <a:moveTo>
                    <a:pt x="1" y="1"/>
                  </a:moveTo>
                  <a:lnTo>
                    <a:pt x="1" y="321"/>
                  </a:lnTo>
                  <a:cubicBezTo>
                    <a:pt x="1" y="495"/>
                    <a:pt x="142" y="637"/>
                    <a:pt x="316" y="637"/>
                  </a:cubicBezTo>
                  <a:lnTo>
                    <a:pt x="8492" y="637"/>
                  </a:lnTo>
                  <a:cubicBezTo>
                    <a:pt x="8666" y="637"/>
                    <a:pt x="8808" y="495"/>
                    <a:pt x="8808" y="321"/>
                  </a:cubicBezTo>
                  <a:lnTo>
                    <a:pt x="8808" y="1"/>
                  </a:lnTo>
                  <a:lnTo>
                    <a:pt x="5575" y="1"/>
                  </a:lnTo>
                  <a:cubicBezTo>
                    <a:pt x="5218" y="208"/>
                    <a:pt x="4817" y="317"/>
                    <a:pt x="4404" y="317"/>
                  </a:cubicBezTo>
                  <a:cubicBezTo>
                    <a:pt x="3995" y="317"/>
                    <a:pt x="3590" y="208"/>
                    <a:pt x="32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4" name="Google Shape;694;p22">
              <a:extLst>
                <a:ext uri="{FF2B5EF4-FFF2-40B4-BE49-F238E27FC236}">
                  <a16:creationId xmlns:a16="http://schemas.microsoft.com/office/drawing/2014/main" id="{7EA381B8-0D19-1975-BAB2-F63ED185FD5E}"/>
                </a:ext>
              </a:extLst>
            </p:cNvPr>
            <p:cNvSpPr/>
            <p:nvPr/>
          </p:nvSpPr>
          <p:spPr>
            <a:xfrm>
              <a:off x="10114618" y="2072355"/>
              <a:ext cx="14743" cy="14931"/>
            </a:xfrm>
            <a:custGeom>
              <a:avLst/>
              <a:gdLst/>
              <a:ahLst/>
              <a:cxnLst/>
              <a:rect l="l" t="t" r="r" b="b"/>
              <a:pathLst>
                <a:path w="313" h="317" extrusionOk="0">
                  <a:moveTo>
                    <a:pt x="159" y="0"/>
                  </a:moveTo>
                  <a:cubicBezTo>
                    <a:pt x="70" y="0"/>
                    <a:pt x="1" y="69"/>
                    <a:pt x="1" y="158"/>
                  </a:cubicBezTo>
                  <a:cubicBezTo>
                    <a:pt x="1" y="243"/>
                    <a:pt x="70" y="316"/>
                    <a:pt x="159" y="316"/>
                  </a:cubicBezTo>
                  <a:cubicBezTo>
                    <a:pt x="244" y="316"/>
                    <a:pt x="313" y="243"/>
                    <a:pt x="313" y="158"/>
                  </a:cubicBezTo>
                  <a:cubicBezTo>
                    <a:pt x="313" y="69"/>
                    <a:pt x="244" y="0"/>
                    <a:pt x="1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5" name="Google Shape;695;p22">
              <a:extLst>
                <a:ext uri="{FF2B5EF4-FFF2-40B4-BE49-F238E27FC236}">
                  <a16:creationId xmlns:a16="http://schemas.microsoft.com/office/drawing/2014/main" id="{68D8ABB3-5BFC-947B-C522-11DB58FCE4BA}"/>
                </a:ext>
              </a:extLst>
            </p:cNvPr>
            <p:cNvSpPr/>
            <p:nvPr/>
          </p:nvSpPr>
          <p:spPr>
            <a:xfrm>
              <a:off x="9773634" y="1953466"/>
              <a:ext cx="414879" cy="74657"/>
            </a:xfrm>
            <a:custGeom>
              <a:avLst/>
              <a:gdLst/>
              <a:ahLst/>
              <a:cxnLst/>
              <a:rect l="l" t="t" r="r" b="b"/>
              <a:pathLst>
                <a:path w="8808" h="1585" extrusionOk="0">
                  <a:moveTo>
                    <a:pt x="5024" y="483"/>
                  </a:moveTo>
                  <a:cubicBezTo>
                    <a:pt x="5105" y="483"/>
                    <a:pt x="5178" y="543"/>
                    <a:pt x="5182" y="628"/>
                  </a:cubicBezTo>
                  <a:cubicBezTo>
                    <a:pt x="5190" y="718"/>
                    <a:pt x="5117" y="791"/>
                    <a:pt x="5028" y="791"/>
                  </a:cubicBezTo>
                  <a:lnTo>
                    <a:pt x="3796" y="791"/>
                  </a:lnTo>
                  <a:cubicBezTo>
                    <a:pt x="3711" y="791"/>
                    <a:pt x="3642" y="730"/>
                    <a:pt x="3634" y="649"/>
                  </a:cubicBezTo>
                  <a:cubicBezTo>
                    <a:pt x="3630" y="556"/>
                    <a:pt x="3703" y="483"/>
                    <a:pt x="3788" y="483"/>
                  </a:cubicBezTo>
                  <a:close/>
                  <a:moveTo>
                    <a:pt x="3326" y="1"/>
                  </a:moveTo>
                  <a:cubicBezTo>
                    <a:pt x="3168" y="1"/>
                    <a:pt x="3023" y="82"/>
                    <a:pt x="2934" y="211"/>
                  </a:cubicBezTo>
                  <a:lnTo>
                    <a:pt x="2492" y="876"/>
                  </a:lnTo>
                  <a:cubicBezTo>
                    <a:pt x="2460" y="920"/>
                    <a:pt x="2411" y="949"/>
                    <a:pt x="2358" y="949"/>
                  </a:cubicBezTo>
                  <a:lnTo>
                    <a:pt x="316" y="949"/>
                  </a:lnTo>
                  <a:cubicBezTo>
                    <a:pt x="142" y="949"/>
                    <a:pt x="1" y="1086"/>
                    <a:pt x="1" y="1260"/>
                  </a:cubicBezTo>
                  <a:lnTo>
                    <a:pt x="1" y="1585"/>
                  </a:lnTo>
                  <a:lnTo>
                    <a:pt x="3233" y="1585"/>
                  </a:lnTo>
                  <a:cubicBezTo>
                    <a:pt x="3596" y="1372"/>
                    <a:pt x="4000" y="1266"/>
                    <a:pt x="4404" y="1266"/>
                  </a:cubicBezTo>
                  <a:cubicBezTo>
                    <a:pt x="4808" y="1266"/>
                    <a:pt x="5212" y="1372"/>
                    <a:pt x="5575" y="1585"/>
                  </a:cubicBezTo>
                  <a:lnTo>
                    <a:pt x="8808" y="1585"/>
                  </a:lnTo>
                  <a:lnTo>
                    <a:pt x="8808" y="1265"/>
                  </a:lnTo>
                  <a:cubicBezTo>
                    <a:pt x="8808" y="1090"/>
                    <a:pt x="8666" y="949"/>
                    <a:pt x="8492" y="949"/>
                  </a:cubicBezTo>
                  <a:lnTo>
                    <a:pt x="6458" y="949"/>
                  </a:lnTo>
                  <a:cubicBezTo>
                    <a:pt x="6405" y="949"/>
                    <a:pt x="6357" y="920"/>
                    <a:pt x="6328" y="876"/>
                  </a:cubicBezTo>
                  <a:lnTo>
                    <a:pt x="5883" y="211"/>
                  </a:lnTo>
                  <a:cubicBezTo>
                    <a:pt x="5798" y="82"/>
                    <a:pt x="5648" y="1"/>
                    <a:pt x="54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6" name="Google Shape;696;p22">
              <a:extLst>
                <a:ext uri="{FF2B5EF4-FFF2-40B4-BE49-F238E27FC236}">
                  <a16:creationId xmlns:a16="http://schemas.microsoft.com/office/drawing/2014/main" id="{4C3F15E8-D955-E946-ADC4-DE80129C55F4}"/>
                </a:ext>
              </a:extLst>
            </p:cNvPr>
            <p:cNvSpPr/>
            <p:nvPr/>
          </p:nvSpPr>
          <p:spPr>
            <a:xfrm>
              <a:off x="9959317" y="1865101"/>
              <a:ext cx="44512" cy="21997"/>
            </a:xfrm>
            <a:custGeom>
              <a:avLst/>
              <a:gdLst/>
              <a:ahLst/>
              <a:cxnLst/>
              <a:rect l="l" t="t" r="r" b="b"/>
              <a:pathLst>
                <a:path w="945" h="467" extrusionOk="0">
                  <a:moveTo>
                    <a:pt x="0" y="1"/>
                  </a:moveTo>
                  <a:lnTo>
                    <a:pt x="0" y="467"/>
                  </a:lnTo>
                  <a:lnTo>
                    <a:pt x="944" y="467"/>
                  </a:lnTo>
                  <a:lnTo>
                    <a:pt x="9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7" name="Google Shape;697;p22">
              <a:extLst>
                <a:ext uri="{FF2B5EF4-FFF2-40B4-BE49-F238E27FC236}">
                  <a16:creationId xmlns:a16="http://schemas.microsoft.com/office/drawing/2014/main" id="{8F0AEA9F-1C66-027A-6239-0232F1372080}"/>
                </a:ext>
              </a:extLst>
            </p:cNvPr>
            <p:cNvSpPr/>
            <p:nvPr/>
          </p:nvSpPr>
          <p:spPr>
            <a:xfrm>
              <a:off x="10056445" y="2042585"/>
              <a:ext cx="132075" cy="162833"/>
            </a:xfrm>
            <a:custGeom>
              <a:avLst/>
              <a:gdLst/>
              <a:ahLst/>
              <a:cxnLst/>
              <a:rect l="l" t="t" r="r" b="b"/>
              <a:pathLst>
                <a:path w="2804" h="3457" extrusionOk="0">
                  <a:moveTo>
                    <a:pt x="1394" y="316"/>
                  </a:moveTo>
                  <a:cubicBezTo>
                    <a:pt x="1653" y="316"/>
                    <a:pt x="1864" y="527"/>
                    <a:pt x="1864" y="790"/>
                  </a:cubicBezTo>
                  <a:cubicBezTo>
                    <a:pt x="1864" y="1050"/>
                    <a:pt x="1653" y="1260"/>
                    <a:pt x="1394" y="1260"/>
                  </a:cubicBezTo>
                  <a:cubicBezTo>
                    <a:pt x="1131" y="1260"/>
                    <a:pt x="920" y="1050"/>
                    <a:pt x="920" y="790"/>
                  </a:cubicBezTo>
                  <a:cubicBezTo>
                    <a:pt x="920" y="527"/>
                    <a:pt x="1131" y="316"/>
                    <a:pt x="1394" y="316"/>
                  </a:cubicBezTo>
                  <a:close/>
                  <a:moveTo>
                    <a:pt x="0" y="0"/>
                  </a:moveTo>
                  <a:cubicBezTo>
                    <a:pt x="486" y="446"/>
                    <a:pt x="762" y="1074"/>
                    <a:pt x="762" y="1730"/>
                  </a:cubicBezTo>
                  <a:cubicBezTo>
                    <a:pt x="762" y="2387"/>
                    <a:pt x="486" y="3014"/>
                    <a:pt x="0" y="3456"/>
                  </a:cubicBezTo>
                  <a:lnTo>
                    <a:pt x="2804" y="3456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98" name="Google Shape;698;p22">
            <a:extLst>
              <a:ext uri="{FF2B5EF4-FFF2-40B4-BE49-F238E27FC236}">
                <a16:creationId xmlns:a16="http://schemas.microsoft.com/office/drawing/2014/main" id="{9E158B75-BB01-A5DA-86F2-402062DB825A}"/>
              </a:ext>
            </a:extLst>
          </p:cNvPr>
          <p:cNvGrpSpPr/>
          <p:nvPr/>
        </p:nvGrpSpPr>
        <p:grpSpPr>
          <a:xfrm>
            <a:off x="5626831" y="2163755"/>
            <a:ext cx="414690" cy="414885"/>
            <a:chOff x="10304306" y="1835143"/>
            <a:chExt cx="414690" cy="414885"/>
          </a:xfrm>
        </p:grpSpPr>
        <p:sp>
          <p:nvSpPr>
            <p:cNvPr id="699" name="Google Shape;699;p22">
              <a:extLst>
                <a:ext uri="{FF2B5EF4-FFF2-40B4-BE49-F238E27FC236}">
                  <a16:creationId xmlns:a16="http://schemas.microsoft.com/office/drawing/2014/main" id="{67138C05-76AF-8CB3-CEF7-A96D73ADAA48}"/>
                </a:ext>
              </a:extLst>
            </p:cNvPr>
            <p:cNvSpPr/>
            <p:nvPr/>
          </p:nvSpPr>
          <p:spPr>
            <a:xfrm>
              <a:off x="10453154" y="1938958"/>
              <a:ext cx="117003" cy="155580"/>
            </a:xfrm>
            <a:custGeom>
              <a:avLst/>
              <a:gdLst/>
              <a:ahLst/>
              <a:cxnLst/>
              <a:rect l="l" t="t" r="r" b="b"/>
              <a:pathLst>
                <a:path w="2484" h="3303" extrusionOk="0">
                  <a:moveTo>
                    <a:pt x="1086" y="1"/>
                  </a:moveTo>
                  <a:cubicBezTo>
                    <a:pt x="1030" y="1"/>
                    <a:pt x="977" y="37"/>
                    <a:pt x="953" y="94"/>
                  </a:cubicBezTo>
                  <a:lnTo>
                    <a:pt x="17" y="2294"/>
                  </a:lnTo>
                  <a:cubicBezTo>
                    <a:pt x="1" y="2334"/>
                    <a:pt x="1" y="2383"/>
                    <a:pt x="17" y="2419"/>
                  </a:cubicBezTo>
                  <a:lnTo>
                    <a:pt x="414" y="3302"/>
                  </a:lnTo>
                  <a:lnTo>
                    <a:pt x="2071" y="3302"/>
                  </a:lnTo>
                  <a:lnTo>
                    <a:pt x="2472" y="2419"/>
                  </a:lnTo>
                  <a:cubicBezTo>
                    <a:pt x="2484" y="2379"/>
                    <a:pt x="2484" y="2334"/>
                    <a:pt x="2468" y="2294"/>
                  </a:cubicBezTo>
                  <a:lnTo>
                    <a:pt x="1532" y="94"/>
                  </a:lnTo>
                  <a:cubicBezTo>
                    <a:pt x="1512" y="37"/>
                    <a:pt x="1459" y="1"/>
                    <a:pt x="1398" y="1"/>
                  </a:cubicBezTo>
                  <a:lnTo>
                    <a:pt x="1398" y="1601"/>
                  </a:lnTo>
                  <a:cubicBezTo>
                    <a:pt x="1629" y="1682"/>
                    <a:pt x="1759" y="1937"/>
                    <a:pt x="1686" y="2184"/>
                  </a:cubicBezTo>
                  <a:cubicBezTo>
                    <a:pt x="1633" y="2358"/>
                    <a:pt x="1479" y="2492"/>
                    <a:pt x="1297" y="2512"/>
                  </a:cubicBezTo>
                  <a:cubicBezTo>
                    <a:pt x="1277" y="2515"/>
                    <a:pt x="1257" y="2516"/>
                    <a:pt x="1238" y="2516"/>
                  </a:cubicBezTo>
                  <a:cubicBezTo>
                    <a:pt x="1015" y="2516"/>
                    <a:pt x="824" y="2351"/>
                    <a:pt x="786" y="2123"/>
                  </a:cubicBezTo>
                  <a:cubicBezTo>
                    <a:pt x="746" y="1901"/>
                    <a:pt x="876" y="1678"/>
                    <a:pt x="1086" y="1601"/>
                  </a:cubicBezTo>
                  <a:lnTo>
                    <a:pt x="10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0" name="Google Shape;700;p22">
              <a:extLst>
                <a:ext uri="{FF2B5EF4-FFF2-40B4-BE49-F238E27FC236}">
                  <a16:creationId xmlns:a16="http://schemas.microsoft.com/office/drawing/2014/main" id="{2B918AF5-BA32-9DDD-7B93-BDF81E99A8B8}"/>
                </a:ext>
              </a:extLst>
            </p:cNvPr>
            <p:cNvSpPr/>
            <p:nvPr/>
          </p:nvSpPr>
          <p:spPr>
            <a:xfrm>
              <a:off x="10304306" y="1835143"/>
              <a:ext cx="414690" cy="296604"/>
            </a:xfrm>
            <a:custGeom>
              <a:avLst/>
              <a:gdLst/>
              <a:ahLst/>
              <a:cxnLst/>
              <a:rect l="l" t="t" r="r" b="b"/>
              <a:pathLst>
                <a:path w="8804" h="6297" extrusionOk="0">
                  <a:moveTo>
                    <a:pt x="7872" y="313"/>
                  </a:moveTo>
                  <a:cubicBezTo>
                    <a:pt x="8046" y="313"/>
                    <a:pt x="8188" y="455"/>
                    <a:pt x="8188" y="625"/>
                  </a:cubicBezTo>
                  <a:lnTo>
                    <a:pt x="8188" y="1253"/>
                  </a:lnTo>
                  <a:cubicBezTo>
                    <a:pt x="8188" y="1427"/>
                    <a:pt x="8046" y="1569"/>
                    <a:pt x="7872" y="1569"/>
                  </a:cubicBezTo>
                  <a:lnTo>
                    <a:pt x="7244" y="1569"/>
                  </a:lnTo>
                  <a:cubicBezTo>
                    <a:pt x="7070" y="1569"/>
                    <a:pt x="6932" y="1427"/>
                    <a:pt x="6932" y="1253"/>
                  </a:cubicBezTo>
                  <a:lnTo>
                    <a:pt x="6932" y="1103"/>
                  </a:lnTo>
                  <a:lnTo>
                    <a:pt x="6102" y="1103"/>
                  </a:lnTo>
                  <a:cubicBezTo>
                    <a:pt x="6855" y="1520"/>
                    <a:pt x="7341" y="2290"/>
                    <a:pt x="7394" y="3149"/>
                  </a:cubicBezTo>
                  <a:lnTo>
                    <a:pt x="7544" y="3149"/>
                  </a:lnTo>
                  <a:cubicBezTo>
                    <a:pt x="7718" y="3149"/>
                    <a:pt x="7860" y="3290"/>
                    <a:pt x="7860" y="3465"/>
                  </a:cubicBezTo>
                  <a:lnTo>
                    <a:pt x="7860" y="4088"/>
                  </a:lnTo>
                  <a:cubicBezTo>
                    <a:pt x="7860" y="4263"/>
                    <a:pt x="7718" y="4404"/>
                    <a:pt x="7544" y="4404"/>
                  </a:cubicBezTo>
                  <a:lnTo>
                    <a:pt x="6920" y="4404"/>
                  </a:lnTo>
                  <a:cubicBezTo>
                    <a:pt x="6746" y="4404"/>
                    <a:pt x="6604" y="4263"/>
                    <a:pt x="6604" y="4088"/>
                  </a:cubicBezTo>
                  <a:lnTo>
                    <a:pt x="6604" y="3465"/>
                  </a:lnTo>
                  <a:cubicBezTo>
                    <a:pt x="6604" y="3290"/>
                    <a:pt x="6746" y="3149"/>
                    <a:pt x="6920" y="3149"/>
                  </a:cubicBezTo>
                  <a:lnTo>
                    <a:pt x="7070" y="3149"/>
                  </a:lnTo>
                  <a:cubicBezTo>
                    <a:pt x="6993" y="2063"/>
                    <a:pt x="6126" y="1200"/>
                    <a:pt x="5040" y="1123"/>
                  </a:cubicBezTo>
                  <a:lnTo>
                    <a:pt x="5040" y="1269"/>
                  </a:lnTo>
                  <a:cubicBezTo>
                    <a:pt x="5040" y="1443"/>
                    <a:pt x="4898" y="1585"/>
                    <a:pt x="4724" y="1585"/>
                  </a:cubicBezTo>
                  <a:lnTo>
                    <a:pt x="4096" y="1585"/>
                  </a:lnTo>
                  <a:cubicBezTo>
                    <a:pt x="3926" y="1585"/>
                    <a:pt x="3784" y="1443"/>
                    <a:pt x="3784" y="1269"/>
                  </a:cubicBezTo>
                  <a:lnTo>
                    <a:pt x="3784" y="1123"/>
                  </a:lnTo>
                  <a:cubicBezTo>
                    <a:pt x="2695" y="1200"/>
                    <a:pt x="1832" y="2063"/>
                    <a:pt x="1751" y="3149"/>
                  </a:cubicBezTo>
                  <a:lnTo>
                    <a:pt x="1889" y="3149"/>
                  </a:lnTo>
                  <a:cubicBezTo>
                    <a:pt x="2063" y="3149"/>
                    <a:pt x="2200" y="3290"/>
                    <a:pt x="2200" y="3465"/>
                  </a:cubicBezTo>
                  <a:lnTo>
                    <a:pt x="2200" y="4088"/>
                  </a:lnTo>
                  <a:cubicBezTo>
                    <a:pt x="2200" y="4263"/>
                    <a:pt x="2063" y="4404"/>
                    <a:pt x="1889" y="4404"/>
                  </a:cubicBezTo>
                  <a:lnTo>
                    <a:pt x="1261" y="4404"/>
                  </a:lnTo>
                  <a:cubicBezTo>
                    <a:pt x="1086" y="4404"/>
                    <a:pt x="945" y="4263"/>
                    <a:pt x="945" y="4088"/>
                  </a:cubicBezTo>
                  <a:lnTo>
                    <a:pt x="945" y="3465"/>
                  </a:lnTo>
                  <a:cubicBezTo>
                    <a:pt x="945" y="3290"/>
                    <a:pt x="1086" y="3149"/>
                    <a:pt x="1261" y="3149"/>
                  </a:cubicBezTo>
                  <a:lnTo>
                    <a:pt x="1427" y="3149"/>
                  </a:lnTo>
                  <a:cubicBezTo>
                    <a:pt x="1479" y="2290"/>
                    <a:pt x="1970" y="1520"/>
                    <a:pt x="2723" y="1103"/>
                  </a:cubicBezTo>
                  <a:lnTo>
                    <a:pt x="1893" y="1103"/>
                  </a:lnTo>
                  <a:lnTo>
                    <a:pt x="1893" y="1253"/>
                  </a:lnTo>
                  <a:cubicBezTo>
                    <a:pt x="1893" y="1427"/>
                    <a:pt x="1751" y="1569"/>
                    <a:pt x="1577" y="1569"/>
                  </a:cubicBezTo>
                  <a:lnTo>
                    <a:pt x="953" y="1569"/>
                  </a:lnTo>
                  <a:cubicBezTo>
                    <a:pt x="779" y="1569"/>
                    <a:pt x="637" y="1427"/>
                    <a:pt x="637" y="1253"/>
                  </a:cubicBezTo>
                  <a:lnTo>
                    <a:pt x="637" y="625"/>
                  </a:lnTo>
                  <a:cubicBezTo>
                    <a:pt x="637" y="455"/>
                    <a:pt x="779" y="313"/>
                    <a:pt x="953" y="313"/>
                  </a:cubicBezTo>
                  <a:lnTo>
                    <a:pt x="1662" y="313"/>
                  </a:lnTo>
                  <a:cubicBezTo>
                    <a:pt x="1787" y="313"/>
                    <a:pt x="1893" y="414"/>
                    <a:pt x="1893" y="544"/>
                  </a:cubicBezTo>
                  <a:lnTo>
                    <a:pt x="1893" y="775"/>
                  </a:lnTo>
                  <a:lnTo>
                    <a:pt x="3784" y="775"/>
                  </a:lnTo>
                  <a:lnTo>
                    <a:pt x="3784" y="544"/>
                  </a:lnTo>
                  <a:cubicBezTo>
                    <a:pt x="3784" y="414"/>
                    <a:pt x="3890" y="313"/>
                    <a:pt x="4015" y="313"/>
                  </a:cubicBezTo>
                  <a:lnTo>
                    <a:pt x="4724" y="313"/>
                  </a:lnTo>
                  <a:cubicBezTo>
                    <a:pt x="4898" y="313"/>
                    <a:pt x="5040" y="455"/>
                    <a:pt x="5040" y="625"/>
                  </a:cubicBezTo>
                  <a:lnTo>
                    <a:pt x="5040" y="775"/>
                  </a:lnTo>
                  <a:lnTo>
                    <a:pt x="6932" y="775"/>
                  </a:lnTo>
                  <a:lnTo>
                    <a:pt x="6932" y="625"/>
                  </a:lnTo>
                  <a:cubicBezTo>
                    <a:pt x="6932" y="455"/>
                    <a:pt x="7070" y="313"/>
                    <a:pt x="7244" y="313"/>
                  </a:cubicBezTo>
                  <a:close/>
                  <a:moveTo>
                    <a:pt x="159" y="1"/>
                  </a:moveTo>
                  <a:cubicBezTo>
                    <a:pt x="70" y="1"/>
                    <a:pt x="1" y="74"/>
                    <a:pt x="1" y="159"/>
                  </a:cubicBezTo>
                  <a:lnTo>
                    <a:pt x="1" y="6296"/>
                  </a:lnTo>
                  <a:lnTo>
                    <a:pt x="3302" y="6296"/>
                  </a:lnTo>
                  <a:lnTo>
                    <a:pt x="3302" y="5701"/>
                  </a:lnTo>
                  <a:lnTo>
                    <a:pt x="2869" y="4757"/>
                  </a:lnTo>
                  <a:cubicBezTo>
                    <a:pt x="2820" y="4635"/>
                    <a:pt x="2820" y="4502"/>
                    <a:pt x="2869" y="4380"/>
                  </a:cubicBezTo>
                  <a:lnTo>
                    <a:pt x="3821" y="2176"/>
                  </a:lnTo>
                  <a:cubicBezTo>
                    <a:pt x="3894" y="2006"/>
                    <a:pt x="4060" y="1893"/>
                    <a:pt x="4246" y="1893"/>
                  </a:cubicBezTo>
                  <a:lnTo>
                    <a:pt x="4558" y="1893"/>
                  </a:lnTo>
                  <a:cubicBezTo>
                    <a:pt x="4745" y="1893"/>
                    <a:pt x="4915" y="2006"/>
                    <a:pt x="4988" y="2176"/>
                  </a:cubicBezTo>
                  <a:lnTo>
                    <a:pt x="5936" y="4380"/>
                  </a:lnTo>
                  <a:cubicBezTo>
                    <a:pt x="5988" y="4498"/>
                    <a:pt x="5988" y="4631"/>
                    <a:pt x="5940" y="4753"/>
                  </a:cubicBezTo>
                  <a:lnTo>
                    <a:pt x="5502" y="5701"/>
                  </a:lnTo>
                  <a:lnTo>
                    <a:pt x="5502" y="6296"/>
                  </a:lnTo>
                  <a:lnTo>
                    <a:pt x="8804" y="6296"/>
                  </a:lnTo>
                  <a:lnTo>
                    <a:pt x="8804" y="159"/>
                  </a:lnTo>
                  <a:cubicBezTo>
                    <a:pt x="8804" y="74"/>
                    <a:pt x="8735" y="1"/>
                    <a:pt x="86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1" name="Google Shape;701;p22">
              <a:extLst>
                <a:ext uri="{FF2B5EF4-FFF2-40B4-BE49-F238E27FC236}">
                  <a16:creationId xmlns:a16="http://schemas.microsoft.com/office/drawing/2014/main" id="{F94D74A5-8179-7AF0-4469-28CAB45720A0}"/>
                </a:ext>
              </a:extLst>
            </p:cNvPr>
            <p:cNvSpPr/>
            <p:nvPr/>
          </p:nvSpPr>
          <p:spPr>
            <a:xfrm>
              <a:off x="10504497" y="2027701"/>
              <a:ext cx="14743" cy="14931"/>
            </a:xfrm>
            <a:custGeom>
              <a:avLst/>
              <a:gdLst/>
              <a:ahLst/>
              <a:cxnLst/>
              <a:rect l="l" t="t" r="r" b="b"/>
              <a:pathLst>
                <a:path w="313" h="317" extrusionOk="0">
                  <a:moveTo>
                    <a:pt x="154" y="0"/>
                  </a:moveTo>
                  <a:cubicBezTo>
                    <a:pt x="69" y="0"/>
                    <a:pt x="0" y="73"/>
                    <a:pt x="0" y="158"/>
                  </a:cubicBezTo>
                  <a:cubicBezTo>
                    <a:pt x="0" y="248"/>
                    <a:pt x="69" y="316"/>
                    <a:pt x="154" y="316"/>
                  </a:cubicBezTo>
                  <a:cubicBezTo>
                    <a:pt x="243" y="316"/>
                    <a:pt x="312" y="248"/>
                    <a:pt x="312" y="158"/>
                  </a:cubicBezTo>
                  <a:cubicBezTo>
                    <a:pt x="312" y="73"/>
                    <a:pt x="243" y="0"/>
                    <a:pt x="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2" name="Google Shape;702;p22">
              <a:extLst>
                <a:ext uri="{FF2B5EF4-FFF2-40B4-BE49-F238E27FC236}">
                  <a16:creationId xmlns:a16="http://schemas.microsoft.com/office/drawing/2014/main" id="{2557C022-C863-C217-644D-2E5BC0CC1393}"/>
                </a:ext>
              </a:extLst>
            </p:cNvPr>
            <p:cNvSpPr/>
            <p:nvPr/>
          </p:nvSpPr>
          <p:spPr>
            <a:xfrm>
              <a:off x="10304306" y="2146212"/>
              <a:ext cx="414690" cy="30193"/>
            </a:xfrm>
            <a:custGeom>
              <a:avLst/>
              <a:gdLst/>
              <a:ahLst/>
              <a:cxnLst/>
              <a:rect l="l" t="t" r="r" b="b"/>
              <a:pathLst>
                <a:path w="8804" h="641" extrusionOk="0">
                  <a:moveTo>
                    <a:pt x="1" y="0"/>
                  </a:moveTo>
                  <a:lnTo>
                    <a:pt x="1" y="482"/>
                  </a:lnTo>
                  <a:cubicBezTo>
                    <a:pt x="1" y="567"/>
                    <a:pt x="70" y="640"/>
                    <a:pt x="159" y="640"/>
                  </a:cubicBezTo>
                  <a:lnTo>
                    <a:pt x="8650" y="640"/>
                  </a:lnTo>
                  <a:cubicBezTo>
                    <a:pt x="8735" y="640"/>
                    <a:pt x="8804" y="567"/>
                    <a:pt x="8804" y="482"/>
                  </a:cubicBezTo>
                  <a:lnTo>
                    <a:pt x="880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3" name="Google Shape;703;p22">
              <a:extLst>
                <a:ext uri="{FF2B5EF4-FFF2-40B4-BE49-F238E27FC236}">
                  <a16:creationId xmlns:a16="http://schemas.microsoft.com/office/drawing/2014/main" id="{8538398C-31FA-C726-4212-04F39E145CEC}"/>
                </a:ext>
              </a:extLst>
            </p:cNvPr>
            <p:cNvSpPr/>
            <p:nvPr/>
          </p:nvSpPr>
          <p:spPr>
            <a:xfrm>
              <a:off x="10441519" y="2190866"/>
              <a:ext cx="140695" cy="30004"/>
            </a:xfrm>
            <a:custGeom>
              <a:avLst/>
              <a:gdLst/>
              <a:ahLst/>
              <a:cxnLst/>
              <a:rect l="l" t="t" r="r" b="b"/>
              <a:pathLst>
                <a:path w="2987" h="637" extrusionOk="0">
                  <a:moveTo>
                    <a:pt x="320" y="0"/>
                  </a:moveTo>
                  <a:lnTo>
                    <a:pt x="0" y="636"/>
                  </a:lnTo>
                  <a:lnTo>
                    <a:pt x="2986" y="636"/>
                  </a:lnTo>
                  <a:lnTo>
                    <a:pt x="266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4" name="Google Shape;704;p22">
              <a:extLst>
                <a:ext uri="{FF2B5EF4-FFF2-40B4-BE49-F238E27FC236}">
                  <a16:creationId xmlns:a16="http://schemas.microsoft.com/office/drawing/2014/main" id="{794EEA38-EC4D-FFC1-02DD-A81E04E53BC4}"/>
                </a:ext>
              </a:extLst>
            </p:cNvPr>
            <p:cNvSpPr/>
            <p:nvPr/>
          </p:nvSpPr>
          <p:spPr>
            <a:xfrm>
              <a:off x="10393049" y="2235332"/>
              <a:ext cx="237632" cy="14696"/>
            </a:xfrm>
            <a:custGeom>
              <a:avLst/>
              <a:gdLst/>
              <a:ahLst/>
              <a:cxnLst/>
              <a:rect l="l" t="t" r="r" b="b"/>
              <a:pathLst>
                <a:path w="5045" h="312" extrusionOk="0">
                  <a:moveTo>
                    <a:pt x="167" y="0"/>
                  </a:moveTo>
                  <a:cubicBezTo>
                    <a:pt x="86" y="0"/>
                    <a:pt x="13" y="65"/>
                    <a:pt x="9" y="146"/>
                  </a:cubicBezTo>
                  <a:cubicBezTo>
                    <a:pt x="0" y="235"/>
                    <a:pt x="73" y="312"/>
                    <a:pt x="163" y="312"/>
                  </a:cubicBezTo>
                  <a:lnTo>
                    <a:pt x="4878" y="312"/>
                  </a:lnTo>
                  <a:cubicBezTo>
                    <a:pt x="4959" y="312"/>
                    <a:pt x="5032" y="247"/>
                    <a:pt x="5036" y="166"/>
                  </a:cubicBezTo>
                  <a:cubicBezTo>
                    <a:pt x="5044" y="77"/>
                    <a:pt x="4971" y="0"/>
                    <a:pt x="48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5" name="Google Shape;705;p22">
              <a:extLst>
                <a:ext uri="{FF2B5EF4-FFF2-40B4-BE49-F238E27FC236}">
                  <a16:creationId xmlns:a16="http://schemas.microsoft.com/office/drawing/2014/main" id="{FEF20FC7-B8A3-B90A-B4E1-4457E149C36F}"/>
                </a:ext>
              </a:extLst>
            </p:cNvPr>
            <p:cNvSpPr/>
            <p:nvPr/>
          </p:nvSpPr>
          <p:spPr>
            <a:xfrm>
              <a:off x="10475293" y="2109755"/>
              <a:ext cx="73715" cy="21997"/>
            </a:xfrm>
            <a:custGeom>
              <a:avLst/>
              <a:gdLst/>
              <a:ahLst/>
              <a:cxnLst/>
              <a:rect l="l" t="t" r="r" b="b"/>
              <a:pathLst>
                <a:path w="1565" h="467" extrusionOk="0">
                  <a:moveTo>
                    <a:pt x="0" y="0"/>
                  </a:moveTo>
                  <a:lnTo>
                    <a:pt x="0" y="466"/>
                  </a:lnTo>
                  <a:lnTo>
                    <a:pt x="1564" y="466"/>
                  </a:lnTo>
                  <a:lnTo>
                    <a:pt x="156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6" name="Google Shape;706;p22">
              <a:extLst>
                <a:ext uri="{FF2B5EF4-FFF2-40B4-BE49-F238E27FC236}">
                  <a16:creationId xmlns:a16="http://schemas.microsoft.com/office/drawing/2014/main" id="{B6D6F98E-F5DD-C551-04E5-0FE0B634ECB2}"/>
                </a:ext>
              </a:extLst>
            </p:cNvPr>
            <p:cNvSpPr/>
            <p:nvPr/>
          </p:nvSpPr>
          <p:spPr>
            <a:xfrm>
              <a:off x="10629840" y="1998120"/>
              <a:ext cx="30193" cy="30004"/>
            </a:xfrm>
            <a:custGeom>
              <a:avLst/>
              <a:gdLst/>
              <a:ahLst/>
              <a:cxnLst/>
              <a:rect l="l" t="t" r="r" b="b"/>
              <a:pathLst>
                <a:path w="641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41" y="637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7" name="Google Shape;707;p22">
              <a:extLst>
                <a:ext uri="{FF2B5EF4-FFF2-40B4-BE49-F238E27FC236}">
                  <a16:creationId xmlns:a16="http://schemas.microsoft.com/office/drawing/2014/main" id="{6BEC3EFD-7F73-913C-DD34-3B6E48E58C4E}"/>
                </a:ext>
              </a:extLst>
            </p:cNvPr>
            <p:cNvSpPr/>
            <p:nvPr/>
          </p:nvSpPr>
          <p:spPr>
            <a:xfrm>
              <a:off x="10645338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0" y="1"/>
                  </a:moveTo>
                  <a:lnTo>
                    <a:pt x="0" y="637"/>
                  </a:lnTo>
                  <a:lnTo>
                    <a:pt x="636" y="637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8" name="Google Shape;708;p22">
              <a:extLst>
                <a:ext uri="{FF2B5EF4-FFF2-40B4-BE49-F238E27FC236}">
                  <a16:creationId xmlns:a16="http://schemas.microsoft.com/office/drawing/2014/main" id="{0A07A619-6B29-7D7F-C575-73B6E5529C82}"/>
                </a:ext>
              </a:extLst>
            </p:cNvPr>
            <p:cNvSpPr/>
            <p:nvPr/>
          </p:nvSpPr>
          <p:spPr>
            <a:xfrm>
              <a:off x="10363468" y="1998120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37" y="637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9" name="Google Shape;709;p22">
              <a:extLst>
                <a:ext uri="{FF2B5EF4-FFF2-40B4-BE49-F238E27FC236}">
                  <a16:creationId xmlns:a16="http://schemas.microsoft.com/office/drawing/2014/main" id="{4B28E672-C52B-E1B8-88EF-DF2379F48640}"/>
                </a:ext>
              </a:extLst>
            </p:cNvPr>
            <p:cNvSpPr/>
            <p:nvPr/>
          </p:nvSpPr>
          <p:spPr>
            <a:xfrm>
              <a:off x="10497055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0" y="1"/>
                  </a:moveTo>
                  <a:lnTo>
                    <a:pt x="0" y="637"/>
                  </a:lnTo>
                  <a:lnTo>
                    <a:pt x="636" y="637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0" name="Google Shape;710;p22">
              <a:extLst>
                <a:ext uri="{FF2B5EF4-FFF2-40B4-BE49-F238E27FC236}">
                  <a16:creationId xmlns:a16="http://schemas.microsoft.com/office/drawing/2014/main" id="{2DF3D38F-AC98-D751-6C4E-10E554B8CBD7}"/>
                </a:ext>
              </a:extLst>
            </p:cNvPr>
            <p:cNvSpPr/>
            <p:nvPr/>
          </p:nvSpPr>
          <p:spPr>
            <a:xfrm>
              <a:off x="10348772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37" y="637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47" name="Google Shape;747;p22">
            <a:extLst>
              <a:ext uri="{FF2B5EF4-FFF2-40B4-BE49-F238E27FC236}">
                <a16:creationId xmlns:a16="http://schemas.microsoft.com/office/drawing/2014/main" id="{9B7180BC-D786-2F50-7EAF-AEC245DD6D5A}"/>
              </a:ext>
            </a:extLst>
          </p:cNvPr>
          <p:cNvGrpSpPr/>
          <p:nvPr/>
        </p:nvGrpSpPr>
        <p:grpSpPr>
          <a:xfrm>
            <a:off x="3912001" y="1366943"/>
            <a:ext cx="415456" cy="414125"/>
            <a:chOff x="12157795" y="2346165"/>
            <a:chExt cx="415456" cy="414125"/>
          </a:xfrm>
        </p:grpSpPr>
        <p:sp>
          <p:nvSpPr>
            <p:cNvPr id="748" name="Google Shape;748;p22">
              <a:extLst>
                <a:ext uri="{FF2B5EF4-FFF2-40B4-BE49-F238E27FC236}">
                  <a16:creationId xmlns:a16="http://schemas.microsoft.com/office/drawing/2014/main" id="{74C06E49-6559-AE52-2E10-ECCD2F43138A}"/>
                </a:ext>
              </a:extLst>
            </p:cNvPr>
            <p:cNvSpPr/>
            <p:nvPr/>
          </p:nvSpPr>
          <p:spPr>
            <a:xfrm>
              <a:off x="12358552" y="2346354"/>
              <a:ext cx="118321" cy="14555"/>
            </a:xfrm>
            <a:custGeom>
              <a:avLst/>
              <a:gdLst/>
              <a:ahLst/>
              <a:cxnLst/>
              <a:rect l="l" t="t" r="r" b="b"/>
              <a:pathLst>
                <a:path w="2512" h="309" extrusionOk="0">
                  <a:moveTo>
                    <a:pt x="158" y="1"/>
                  </a:moveTo>
                  <a:cubicBezTo>
                    <a:pt x="73" y="1"/>
                    <a:pt x="0" y="70"/>
                    <a:pt x="0" y="159"/>
                  </a:cubicBezTo>
                  <a:lnTo>
                    <a:pt x="0" y="309"/>
                  </a:lnTo>
                  <a:lnTo>
                    <a:pt x="2512" y="309"/>
                  </a:lnTo>
                  <a:lnTo>
                    <a:pt x="2512" y="159"/>
                  </a:lnTo>
                  <a:cubicBezTo>
                    <a:pt x="2512" y="70"/>
                    <a:pt x="2443" y="1"/>
                    <a:pt x="2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9" name="Google Shape;749;p22">
              <a:extLst>
                <a:ext uri="{FF2B5EF4-FFF2-40B4-BE49-F238E27FC236}">
                  <a16:creationId xmlns:a16="http://schemas.microsoft.com/office/drawing/2014/main" id="{786EA1E1-C04E-8162-395E-D504E2AE19C3}"/>
                </a:ext>
              </a:extLst>
            </p:cNvPr>
            <p:cNvSpPr/>
            <p:nvPr/>
          </p:nvSpPr>
          <p:spPr>
            <a:xfrm>
              <a:off x="12344421" y="2375558"/>
              <a:ext cx="146395" cy="14555"/>
            </a:xfrm>
            <a:custGeom>
              <a:avLst/>
              <a:gdLst/>
              <a:ahLst/>
              <a:cxnLst/>
              <a:rect l="l" t="t" r="r" b="b"/>
              <a:pathLst>
                <a:path w="3108" h="309" extrusionOk="0">
                  <a:moveTo>
                    <a:pt x="162" y="1"/>
                  </a:moveTo>
                  <a:cubicBezTo>
                    <a:pt x="73" y="1"/>
                    <a:pt x="0" y="74"/>
                    <a:pt x="4" y="163"/>
                  </a:cubicBezTo>
                  <a:cubicBezTo>
                    <a:pt x="12" y="248"/>
                    <a:pt x="85" y="309"/>
                    <a:pt x="166" y="309"/>
                  </a:cubicBezTo>
                  <a:lnTo>
                    <a:pt x="2945" y="309"/>
                  </a:lnTo>
                  <a:cubicBezTo>
                    <a:pt x="3035" y="309"/>
                    <a:pt x="3107" y="236"/>
                    <a:pt x="3099" y="146"/>
                  </a:cubicBezTo>
                  <a:cubicBezTo>
                    <a:pt x="3095" y="61"/>
                    <a:pt x="3022" y="1"/>
                    <a:pt x="29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0" name="Google Shape;750;p22">
              <a:extLst>
                <a:ext uri="{FF2B5EF4-FFF2-40B4-BE49-F238E27FC236}">
                  <a16:creationId xmlns:a16="http://schemas.microsoft.com/office/drawing/2014/main" id="{418EC011-82DF-8529-7810-FC052F372A5E}"/>
                </a:ext>
              </a:extLst>
            </p:cNvPr>
            <p:cNvSpPr/>
            <p:nvPr/>
          </p:nvSpPr>
          <p:spPr>
            <a:xfrm>
              <a:off x="12358552" y="2405515"/>
              <a:ext cx="118321" cy="73715"/>
            </a:xfrm>
            <a:custGeom>
              <a:avLst/>
              <a:gdLst/>
              <a:ahLst/>
              <a:cxnLst/>
              <a:rect l="l" t="t" r="r" b="b"/>
              <a:pathLst>
                <a:path w="2512" h="1565" extrusionOk="0">
                  <a:moveTo>
                    <a:pt x="0" y="1"/>
                  </a:moveTo>
                  <a:lnTo>
                    <a:pt x="0" y="1564"/>
                  </a:lnTo>
                  <a:lnTo>
                    <a:pt x="2512" y="1564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1" name="Google Shape;751;p22">
              <a:extLst>
                <a:ext uri="{FF2B5EF4-FFF2-40B4-BE49-F238E27FC236}">
                  <a16:creationId xmlns:a16="http://schemas.microsoft.com/office/drawing/2014/main" id="{5C796FEE-FEE3-5898-2B2B-EE6A99EB6739}"/>
                </a:ext>
              </a:extLst>
            </p:cNvPr>
            <p:cNvSpPr/>
            <p:nvPr/>
          </p:nvSpPr>
          <p:spPr>
            <a:xfrm>
              <a:off x="12157795" y="2346165"/>
              <a:ext cx="118934" cy="414125"/>
            </a:xfrm>
            <a:custGeom>
              <a:avLst/>
              <a:gdLst/>
              <a:ahLst/>
              <a:cxnLst/>
              <a:rect l="l" t="t" r="r" b="b"/>
              <a:pathLst>
                <a:path w="2525" h="8792" extrusionOk="0">
                  <a:moveTo>
                    <a:pt x="636" y="1"/>
                  </a:moveTo>
                  <a:cubicBezTo>
                    <a:pt x="239" y="236"/>
                    <a:pt x="0" y="669"/>
                    <a:pt x="16" y="1135"/>
                  </a:cubicBezTo>
                  <a:cubicBezTo>
                    <a:pt x="37" y="1597"/>
                    <a:pt x="300" y="2010"/>
                    <a:pt x="705" y="2217"/>
                  </a:cubicBezTo>
                  <a:cubicBezTo>
                    <a:pt x="758" y="2245"/>
                    <a:pt x="790" y="2298"/>
                    <a:pt x="790" y="2358"/>
                  </a:cubicBezTo>
                  <a:lnTo>
                    <a:pt x="790" y="6434"/>
                  </a:lnTo>
                  <a:cubicBezTo>
                    <a:pt x="790" y="6495"/>
                    <a:pt x="758" y="6547"/>
                    <a:pt x="705" y="6576"/>
                  </a:cubicBezTo>
                  <a:cubicBezTo>
                    <a:pt x="300" y="6782"/>
                    <a:pt x="37" y="7200"/>
                    <a:pt x="16" y="7657"/>
                  </a:cubicBezTo>
                  <a:cubicBezTo>
                    <a:pt x="0" y="8123"/>
                    <a:pt x="239" y="8557"/>
                    <a:pt x="636" y="8792"/>
                  </a:cubicBezTo>
                  <a:lnTo>
                    <a:pt x="636" y="8038"/>
                  </a:lnTo>
                  <a:cubicBezTo>
                    <a:pt x="628" y="7698"/>
                    <a:pt x="891" y="7410"/>
                    <a:pt x="1228" y="7386"/>
                  </a:cubicBezTo>
                  <a:cubicBezTo>
                    <a:pt x="1242" y="7385"/>
                    <a:pt x="1256" y="7384"/>
                    <a:pt x="1269" y="7384"/>
                  </a:cubicBezTo>
                  <a:cubicBezTo>
                    <a:pt x="1428" y="7384"/>
                    <a:pt x="1578" y="7448"/>
                    <a:pt x="1694" y="7556"/>
                  </a:cubicBezTo>
                  <a:cubicBezTo>
                    <a:pt x="1819" y="7674"/>
                    <a:pt x="1892" y="7840"/>
                    <a:pt x="1892" y="8014"/>
                  </a:cubicBezTo>
                  <a:lnTo>
                    <a:pt x="1892" y="8792"/>
                  </a:lnTo>
                  <a:cubicBezTo>
                    <a:pt x="2273" y="8565"/>
                    <a:pt x="2512" y="8148"/>
                    <a:pt x="2508" y="7698"/>
                  </a:cubicBezTo>
                  <a:cubicBezTo>
                    <a:pt x="2512" y="7220"/>
                    <a:pt x="2245" y="6782"/>
                    <a:pt x="1823" y="6572"/>
                  </a:cubicBezTo>
                  <a:cubicBezTo>
                    <a:pt x="1771" y="6547"/>
                    <a:pt x="1734" y="6491"/>
                    <a:pt x="1734" y="6430"/>
                  </a:cubicBezTo>
                  <a:lnTo>
                    <a:pt x="1734" y="2363"/>
                  </a:lnTo>
                  <a:cubicBezTo>
                    <a:pt x="1734" y="2302"/>
                    <a:pt x="1771" y="2249"/>
                    <a:pt x="1823" y="2221"/>
                  </a:cubicBezTo>
                  <a:cubicBezTo>
                    <a:pt x="2232" y="2014"/>
                    <a:pt x="2496" y="1597"/>
                    <a:pt x="2508" y="1131"/>
                  </a:cubicBezTo>
                  <a:cubicBezTo>
                    <a:pt x="2524" y="669"/>
                    <a:pt x="2285" y="236"/>
                    <a:pt x="1892" y="1"/>
                  </a:cubicBezTo>
                  <a:lnTo>
                    <a:pt x="1892" y="783"/>
                  </a:lnTo>
                  <a:cubicBezTo>
                    <a:pt x="1892" y="953"/>
                    <a:pt x="1819" y="1119"/>
                    <a:pt x="1698" y="1236"/>
                  </a:cubicBezTo>
                  <a:cubicBezTo>
                    <a:pt x="1579" y="1347"/>
                    <a:pt x="1421" y="1411"/>
                    <a:pt x="1260" y="1411"/>
                  </a:cubicBezTo>
                  <a:cubicBezTo>
                    <a:pt x="1251" y="1411"/>
                    <a:pt x="1241" y="1411"/>
                    <a:pt x="1232" y="1411"/>
                  </a:cubicBezTo>
                  <a:cubicBezTo>
                    <a:pt x="891" y="1382"/>
                    <a:pt x="628" y="1099"/>
                    <a:pt x="636" y="758"/>
                  </a:cubicBezTo>
                  <a:lnTo>
                    <a:pt x="6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2" name="Google Shape;752;p22">
              <a:extLst>
                <a:ext uri="{FF2B5EF4-FFF2-40B4-BE49-F238E27FC236}">
                  <a16:creationId xmlns:a16="http://schemas.microsoft.com/office/drawing/2014/main" id="{CD371DDF-B410-E388-36EA-383D1B3BD903}"/>
                </a:ext>
              </a:extLst>
            </p:cNvPr>
            <p:cNvSpPr/>
            <p:nvPr/>
          </p:nvSpPr>
          <p:spPr>
            <a:xfrm>
              <a:off x="12254924" y="2493881"/>
              <a:ext cx="14555" cy="118133"/>
            </a:xfrm>
            <a:custGeom>
              <a:avLst/>
              <a:gdLst/>
              <a:ahLst/>
              <a:cxnLst/>
              <a:rect l="l" t="t" r="r" b="b"/>
              <a:pathLst>
                <a:path w="309" h="2508" extrusionOk="0">
                  <a:moveTo>
                    <a:pt x="0" y="0"/>
                  </a:moveTo>
                  <a:lnTo>
                    <a:pt x="0" y="2508"/>
                  </a:lnTo>
                  <a:lnTo>
                    <a:pt x="308" y="2508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3" name="Google Shape;753;p22">
              <a:extLst>
                <a:ext uri="{FF2B5EF4-FFF2-40B4-BE49-F238E27FC236}">
                  <a16:creationId xmlns:a16="http://schemas.microsoft.com/office/drawing/2014/main" id="{25B218E7-4498-0D81-62DE-50407DBECEA8}"/>
                </a:ext>
              </a:extLst>
            </p:cNvPr>
            <p:cNvSpPr/>
            <p:nvPr/>
          </p:nvSpPr>
          <p:spPr>
            <a:xfrm>
              <a:off x="12284128" y="2480315"/>
              <a:ext cx="14508" cy="145829"/>
            </a:xfrm>
            <a:custGeom>
              <a:avLst/>
              <a:gdLst/>
              <a:ahLst/>
              <a:cxnLst/>
              <a:rect l="l" t="t" r="r" b="b"/>
              <a:pathLst>
                <a:path w="308" h="3096" extrusionOk="0">
                  <a:moveTo>
                    <a:pt x="153" y="1"/>
                  </a:moveTo>
                  <a:cubicBezTo>
                    <a:pt x="151" y="1"/>
                    <a:pt x="148" y="1"/>
                    <a:pt x="146" y="1"/>
                  </a:cubicBezTo>
                  <a:cubicBezTo>
                    <a:pt x="61" y="5"/>
                    <a:pt x="0" y="78"/>
                    <a:pt x="0" y="163"/>
                  </a:cubicBezTo>
                  <a:lnTo>
                    <a:pt x="0" y="2934"/>
                  </a:lnTo>
                  <a:cubicBezTo>
                    <a:pt x="0" y="3019"/>
                    <a:pt x="61" y="3092"/>
                    <a:pt x="146" y="3096"/>
                  </a:cubicBezTo>
                  <a:cubicBezTo>
                    <a:pt x="148" y="3096"/>
                    <a:pt x="151" y="3096"/>
                    <a:pt x="153" y="3096"/>
                  </a:cubicBezTo>
                  <a:cubicBezTo>
                    <a:pt x="239" y="3096"/>
                    <a:pt x="308" y="3028"/>
                    <a:pt x="308" y="2942"/>
                  </a:cubicBezTo>
                  <a:lnTo>
                    <a:pt x="308" y="155"/>
                  </a:lnTo>
                  <a:cubicBezTo>
                    <a:pt x="308" y="68"/>
                    <a:pt x="239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4" name="Google Shape;754;p22">
              <a:extLst>
                <a:ext uri="{FF2B5EF4-FFF2-40B4-BE49-F238E27FC236}">
                  <a16:creationId xmlns:a16="http://schemas.microsoft.com/office/drawing/2014/main" id="{5A1B9E72-07B1-22BB-A481-B95F6BF62FFC}"/>
                </a:ext>
              </a:extLst>
            </p:cNvPr>
            <p:cNvSpPr/>
            <p:nvPr/>
          </p:nvSpPr>
          <p:spPr>
            <a:xfrm>
              <a:off x="12405279" y="2524592"/>
              <a:ext cx="51954" cy="72962"/>
            </a:xfrm>
            <a:custGeom>
              <a:avLst/>
              <a:gdLst/>
              <a:ahLst/>
              <a:cxnLst/>
              <a:rect l="l" t="t" r="r" b="b"/>
              <a:pathLst>
                <a:path w="1103" h="1549" extrusionOk="0">
                  <a:moveTo>
                    <a:pt x="730" y="1"/>
                  </a:moveTo>
                  <a:lnTo>
                    <a:pt x="1" y="624"/>
                  </a:lnTo>
                  <a:lnTo>
                    <a:pt x="300" y="1030"/>
                  </a:lnTo>
                  <a:cubicBezTo>
                    <a:pt x="394" y="1155"/>
                    <a:pt x="381" y="1329"/>
                    <a:pt x="272" y="1439"/>
                  </a:cubicBezTo>
                  <a:lnTo>
                    <a:pt x="167" y="1548"/>
                  </a:lnTo>
                  <a:lnTo>
                    <a:pt x="1102" y="1548"/>
                  </a:lnTo>
                  <a:lnTo>
                    <a:pt x="1054" y="1293"/>
                  </a:lnTo>
                  <a:lnTo>
                    <a:pt x="782" y="888"/>
                  </a:lnTo>
                  <a:cubicBezTo>
                    <a:pt x="746" y="835"/>
                    <a:pt x="730" y="774"/>
                    <a:pt x="730" y="714"/>
                  </a:cubicBezTo>
                  <a:lnTo>
                    <a:pt x="73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5" name="Google Shape;755;p22">
              <a:extLst>
                <a:ext uri="{FF2B5EF4-FFF2-40B4-BE49-F238E27FC236}">
                  <a16:creationId xmlns:a16="http://schemas.microsoft.com/office/drawing/2014/main" id="{19D46B15-C85C-FAD2-E0BF-6DE888FDF1D8}"/>
                </a:ext>
              </a:extLst>
            </p:cNvPr>
            <p:cNvSpPr/>
            <p:nvPr/>
          </p:nvSpPr>
          <p:spPr>
            <a:xfrm>
              <a:off x="12314086" y="2493881"/>
              <a:ext cx="199997" cy="118133"/>
            </a:xfrm>
            <a:custGeom>
              <a:avLst/>
              <a:gdLst/>
              <a:ahLst/>
              <a:cxnLst/>
              <a:rect l="l" t="t" r="r" b="b"/>
              <a:pathLst>
                <a:path w="4246" h="2508" extrusionOk="0">
                  <a:moveTo>
                    <a:pt x="0" y="0"/>
                  </a:moveTo>
                  <a:lnTo>
                    <a:pt x="0" y="2508"/>
                  </a:lnTo>
                  <a:lnTo>
                    <a:pt x="1288" y="2508"/>
                  </a:lnTo>
                  <a:cubicBezTo>
                    <a:pt x="1329" y="2508"/>
                    <a:pt x="1369" y="2492"/>
                    <a:pt x="1398" y="2463"/>
                  </a:cubicBezTo>
                  <a:lnTo>
                    <a:pt x="1997" y="1868"/>
                  </a:lnTo>
                  <a:lnTo>
                    <a:pt x="1693" y="1463"/>
                  </a:lnTo>
                  <a:cubicBezTo>
                    <a:pt x="1596" y="1333"/>
                    <a:pt x="1617" y="1147"/>
                    <a:pt x="1742" y="1037"/>
                  </a:cubicBezTo>
                  <a:lnTo>
                    <a:pt x="2504" y="385"/>
                  </a:lnTo>
                  <a:cubicBezTo>
                    <a:pt x="2560" y="337"/>
                    <a:pt x="2625" y="312"/>
                    <a:pt x="2698" y="312"/>
                  </a:cubicBezTo>
                  <a:cubicBezTo>
                    <a:pt x="2739" y="312"/>
                    <a:pt x="2783" y="320"/>
                    <a:pt x="2820" y="341"/>
                  </a:cubicBezTo>
                  <a:cubicBezTo>
                    <a:pt x="2925" y="389"/>
                    <a:pt x="2994" y="490"/>
                    <a:pt x="2994" y="608"/>
                  </a:cubicBezTo>
                  <a:lnTo>
                    <a:pt x="2994" y="1361"/>
                  </a:lnTo>
                  <a:lnTo>
                    <a:pt x="3261" y="1771"/>
                  </a:lnTo>
                  <a:cubicBezTo>
                    <a:pt x="3286" y="1803"/>
                    <a:pt x="3302" y="1840"/>
                    <a:pt x="3310" y="1880"/>
                  </a:cubicBezTo>
                  <a:lnTo>
                    <a:pt x="3411" y="2382"/>
                  </a:lnTo>
                  <a:cubicBezTo>
                    <a:pt x="3423" y="2455"/>
                    <a:pt x="3488" y="2508"/>
                    <a:pt x="3565" y="2508"/>
                  </a:cubicBezTo>
                  <a:lnTo>
                    <a:pt x="4246" y="2508"/>
                  </a:lnTo>
                  <a:lnTo>
                    <a:pt x="424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6" name="Google Shape;756;p22">
              <a:extLst>
                <a:ext uri="{FF2B5EF4-FFF2-40B4-BE49-F238E27FC236}">
                  <a16:creationId xmlns:a16="http://schemas.microsoft.com/office/drawing/2014/main" id="{8DEB2903-D500-0CC7-5B18-E9318C666162}"/>
                </a:ext>
              </a:extLst>
            </p:cNvPr>
            <p:cNvSpPr/>
            <p:nvPr/>
          </p:nvSpPr>
          <p:spPr>
            <a:xfrm>
              <a:off x="12528738" y="2480315"/>
              <a:ext cx="14555" cy="145829"/>
            </a:xfrm>
            <a:custGeom>
              <a:avLst/>
              <a:gdLst/>
              <a:ahLst/>
              <a:cxnLst/>
              <a:rect l="l" t="t" r="r" b="b"/>
              <a:pathLst>
                <a:path w="309" h="3096" extrusionOk="0">
                  <a:moveTo>
                    <a:pt x="154" y="1"/>
                  </a:moveTo>
                  <a:cubicBezTo>
                    <a:pt x="151" y="1"/>
                    <a:pt x="149" y="1"/>
                    <a:pt x="146" y="1"/>
                  </a:cubicBezTo>
                  <a:cubicBezTo>
                    <a:pt x="61" y="5"/>
                    <a:pt x="1" y="78"/>
                    <a:pt x="1" y="163"/>
                  </a:cubicBezTo>
                  <a:lnTo>
                    <a:pt x="1" y="2934"/>
                  </a:lnTo>
                  <a:cubicBezTo>
                    <a:pt x="1" y="3019"/>
                    <a:pt x="61" y="3092"/>
                    <a:pt x="146" y="3096"/>
                  </a:cubicBezTo>
                  <a:cubicBezTo>
                    <a:pt x="149" y="3096"/>
                    <a:pt x="151" y="3096"/>
                    <a:pt x="154" y="3096"/>
                  </a:cubicBezTo>
                  <a:cubicBezTo>
                    <a:pt x="240" y="3096"/>
                    <a:pt x="309" y="3028"/>
                    <a:pt x="309" y="2942"/>
                  </a:cubicBezTo>
                  <a:lnTo>
                    <a:pt x="309" y="155"/>
                  </a:lnTo>
                  <a:cubicBezTo>
                    <a:pt x="309" y="68"/>
                    <a:pt x="240" y="1"/>
                    <a:pt x="1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7" name="Google Shape;757;p22">
              <a:extLst>
                <a:ext uri="{FF2B5EF4-FFF2-40B4-BE49-F238E27FC236}">
                  <a16:creationId xmlns:a16="http://schemas.microsoft.com/office/drawing/2014/main" id="{30025544-189F-FDB1-471C-E6F8CBE2AC35}"/>
                </a:ext>
              </a:extLst>
            </p:cNvPr>
            <p:cNvSpPr/>
            <p:nvPr/>
          </p:nvSpPr>
          <p:spPr>
            <a:xfrm>
              <a:off x="12558696" y="2493881"/>
              <a:ext cx="14555" cy="118133"/>
            </a:xfrm>
            <a:custGeom>
              <a:avLst/>
              <a:gdLst/>
              <a:ahLst/>
              <a:cxnLst/>
              <a:rect l="l" t="t" r="r" b="b"/>
              <a:pathLst>
                <a:path w="309" h="2508" extrusionOk="0">
                  <a:moveTo>
                    <a:pt x="1" y="0"/>
                  </a:moveTo>
                  <a:lnTo>
                    <a:pt x="1" y="2508"/>
                  </a:lnTo>
                  <a:lnTo>
                    <a:pt x="155" y="2508"/>
                  </a:lnTo>
                  <a:cubicBezTo>
                    <a:pt x="240" y="2508"/>
                    <a:pt x="309" y="2439"/>
                    <a:pt x="309" y="2354"/>
                  </a:cubicBezTo>
                  <a:lnTo>
                    <a:pt x="309" y="154"/>
                  </a:lnTo>
                  <a:cubicBezTo>
                    <a:pt x="309" y="69"/>
                    <a:pt x="240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58" name="Google Shape;758;p22">
            <a:extLst>
              <a:ext uri="{FF2B5EF4-FFF2-40B4-BE49-F238E27FC236}">
                <a16:creationId xmlns:a16="http://schemas.microsoft.com/office/drawing/2014/main" id="{E541B542-16A5-5742-ACA3-F82AB7CECFDE}"/>
              </a:ext>
            </a:extLst>
          </p:cNvPr>
          <p:cNvGrpSpPr/>
          <p:nvPr/>
        </p:nvGrpSpPr>
        <p:grpSpPr>
          <a:xfrm>
            <a:off x="3194404" y="2163855"/>
            <a:ext cx="343142" cy="414693"/>
            <a:chOff x="13480754" y="1872543"/>
            <a:chExt cx="343142" cy="414693"/>
          </a:xfrm>
        </p:grpSpPr>
        <p:sp>
          <p:nvSpPr>
            <p:cNvPr id="759" name="Google Shape;759;p22">
              <a:extLst>
                <a:ext uri="{FF2B5EF4-FFF2-40B4-BE49-F238E27FC236}">
                  <a16:creationId xmlns:a16="http://schemas.microsoft.com/office/drawing/2014/main" id="{D63CC625-F44A-4AD1-6E30-E071DF1761D2}"/>
                </a:ext>
              </a:extLst>
            </p:cNvPr>
            <p:cNvSpPr/>
            <p:nvPr/>
          </p:nvSpPr>
          <p:spPr>
            <a:xfrm>
              <a:off x="13519521" y="1931704"/>
              <a:ext cx="266412" cy="129438"/>
            </a:xfrm>
            <a:custGeom>
              <a:avLst/>
              <a:gdLst/>
              <a:ahLst/>
              <a:cxnLst/>
              <a:rect l="l" t="t" r="r" b="b"/>
              <a:pathLst>
                <a:path w="5656" h="2748" extrusionOk="0">
                  <a:moveTo>
                    <a:pt x="612" y="463"/>
                  </a:moveTo>
                  <a:cubicBezTo>
                    <a:pt x="693" y="463"/>
                    <a:pt x="766" y="527"/>
                    <a:pt x="774" y="608"/>
                  </a:cubicBezTo>
                  <a:cubicBezTo>
                    <a:pt x="778" y="698"/>
                    <a:pt x="705" y="775"/>
                    <a:pt x="616" y="775"/>
                  </a:cubicBezTo>
                  <a:lnTo>
                    <a:pt x="470" y="775"/>
                  </a:lnTo>
                  <a:cubicBezTo>
                    <a:pt x="385" y="775"/>
                    <a:pt x="312" y="710"/>
                    <a:pt x="308" y="629"/>
                  </a:cubicBezTo>
                  <a:cubicBezTo>
                    <a:pt x="304" y="540"/>
                    <a:pt x="373" y="463"/>
                    <a:pt x="462" y="463"/>
                  </a:cubicBezTo>
                  <a:close/>
                  <a:moveTo>
                    <a:pt x="5173" y="463"/>
                  </a:moveTo>
                  <a:cubicBezTo>
                    <a:pt x="5258" y="463"/>
                    <a:pt x="5331" y="527"/>
                    <a:pt x="5335" y="608"/>
                  </a:cubicBezTo>
                  <a:cubicBezTo>
                    <a:pt x="5339" y="698"/>
                    <a:pt x="5271" y="775"/>
                    <a:pt x="5177" y="775"/>
                  </a:cubicBezTo>
                  <a:lnTo>
                    <a:pt x="1252" y="775"/>
                  </a:lnTo>
                  <a:cubicBezTo>
                    <a:pt x="1175" y="775"/>
                    <a:pt x="1102" y="718"/>
                    <a:pt x="1094" y="641"/>
                  </a:cubicBezTo>
                  <a:cubicBezTo>
                    <a:pt x="1078" y="544"/>
                    <a:pt x="1155" y="463"/>
                    <a:pt x="1248" y="463"/>
                  </a:cubicBezTo>
                  <a:close/>
                  <a:moveTo>
                    <a:pt x="612" y="1099"/>
                  </a:moveTo>
                  <a:cubicBezTo>
                    <a:pt x="693" y="1099"/>
                    <a:pt x="766" y="1163"/>
                    <a:pt x="774" y="1244"/>
                  </a:cubicBezTo>
                  <a:cubicBezTo>
                    <a:pt x="778" y="1334"/>
                    <a:pt x="705" y="1411"/>
                    <a:pt x="616" y="1411"/>
                  </a:cubicBezTo>
                  <a:lnTo>
                    <a:pt x="470" y="1411"/>
                  </a:lnTo>
                  <a:cubicBezTo>
                    <a:pt x="385" y="1411"/>
                    <a:pt x="312" y="1346"/>
                    <a:pt x="308" y="1265"/>
                  </a:cubicBezTo>
                  <a:cubicBezTo>
                    <a:pt x="304" y="1176"/>
                    <a:pt x="373" y="1099"/>
                    <a:pt x="462" y="1099"/>
                  </a:cubicBezTo>
                  <a:close/>
                  <a:moveTo>
                    <a:pt x="1556" y="1099"/>
                  </a:moveTo>
                  <a:cubicBezTo>
                    <a:pt x="1637" y="1099"/>
                    <a:pt x="1710" y="1163"/>
                    <a:pt x="1714" y="1244"/>
                  </a:cubicBezTo>
                  <a:cubicBezTo>
                    <a:pt x="1718" y="1334"/>
                    <a:pt x="1649" y="1411"/>
                    <a:pt x="1560" y="1411"/>
                  </a:cubicBezTo>
                  <a:lnTo>
                    <a:pt x="1256" y="1411"/>
                  </a:lnTo>
                  <a:cubicBezTo>
                    <a:pt x="1175" y="1411"/>
                    <a:pt x="1102" y="1346"/>
                    <a:pt x="1094" y="1265"/>
                  </a:cubicBezTo>
                  <a:cubicBezTo>
                    <a:pt x="1090" y="1176"/>
                    <a:pt x="1163" y="1099"/>
                    <a:pt x="1252" y="1099"/>
                  </a:cubicBezTo>
                  <a:close/>
                  <a:moveTo>
                    <a:pt x="3281" y="1099"/>
                  </a:moveTo>
                  <a:cubicBezTo>
                    <a:pt x="3371" y="1099"/>
                    <a:pt x="3444" y="1176"/>
                    <a:pt x="3439" y="1265"/>
                  </a:cubicBezTo>
                  <a:cubicBezTo>
                    <a:pt x="3431" y="1346"/>
                    <a:pt x="3358" y="1411"/>
                    <a:pt x="3277" y="1411"/>
                  </a:cubicBezTo>
                  <a:lnTo>
                    <a:pt x="2204" y="1411"/>
                  </a:lnTo>
                  <a:cubicBezTo>
                    <a:pt x="2123" y="1411"/>
                    <a:pt x="2050" y="1346"/>
                    <a:pt x="2046" y="1265"/>
                  </a:cubicBezTo>
                  <a:cubicBezTo>
                    <a:pt x="2042" y="1176"/>
                    <a:pt x="2111" y="1099"/>
                    <a:pt x="2200" y="1099"/>
                  </a:cubicBezTo>
                  <a:close/>
                  <a:moveTo>
                    <a:pt x="5161" y="1099"/>
                  </a:moveTo>
                  <a:cubicBezTo>
                    <a:pt x="5246" y="1099"/>
                    <a:pt x="5319" y="1163"/>
                    <a:pt x="5323" y="1244"/>
                  </a:cubicBezTo>
                  <a:cubicBezTo>
                    <a:pt x="5327" y="1334"/>
                    <a:pt x="5258" y="1411"/>
                    <a:pt x="5169" y="1411"/>
                  </a:cubicBezTo>
                  <a:lnTo>
                    <a:pt x="3938" y="1411"/>
                  </a:lnTo>
                  <a:cubicBezTo>
                    <a:pt x="3853" y="1411"/>
                    <a:pt x="3780" y="1346"/>
                    <a:pt x="3776" y="1265"/>
                  </a:cubicBezTo>
                  <a:cubicBezTo>
                    <a:pt x="3772" y="1176"/>
                    <a:pt x="3841" y="1099"/>
                    <a:pt x="3930" y="1099"/>
                  </a:cubicBezTo>
                  <a:close/>
                  <a:moveTo>
                    <a:pt x="612" y="1735"/>
                  </a:moveTo>
                  <a:cubicBezTo>
                    <a:pt x="693" y="1735"/>
                    <a:pt x="766" y="1799"/>
                    <a:pt x="774" y="1880"/>
                  </a:cubicBezTo>
                  <a:cubicBezTo>
                    <a:pt x="778" y="1970"/>
                    <a:pt x="705" y="2047"/>
                    <a:pt x="616" y="2047"/>
                  </a:cubicBezTo>
                  <a:lnTo>
                    <a:pt x="470" y="2047"/>
                  </a:lnTo>
                  <a:cubicBezTo>
                    <a:pt x="385" y="2047"/>
                    <a:pt x="312" y="1982"/>
                    <a:pt x="308" y="1901"/>
                  </a:cubicBezTo>
                  <a:cubicBezTo>
                    <a:pt x="304" y="1812"/>
                    <a:pt x="373" y="1735"/>
                    <a:pt x="462" y="1735"/>
                  </a:cubicBezTo>
                  <a:close/>
                  <a:moveTo>
                    <a:pt x="4229" y="1735"/>
                  </a:moveTo>
                  <a:cubicBezTo>
                    <a:pt x="4315" y="1735"/>
                    <a:pt x="4387" y="1799"/>
                    <a:pt x="4391" y="1880"/>
                  </a:cubicBezTo>
                  <a:cubicBezTo>
                    <a:pt x="4400" y="1970"/>
                    <a:pt x="4327" y="2047"/>
                    <a:pt x="4233" y="2047"/>
                  </a:cubicBezTo>
                  <a:lnTo>
                    <a:pt x="1252" y="2047"/>
                  </a:lnTo>
                  <a:cubicBezTo>
                    <a:pt x="1171" y="2047"/>
                    <a:pt x="1098" y="1982"/>
                    <a:pt x="1090" y="1901"/>
                  </a:cubicBezTo>
                  <a:cubicBezTo>
                    <a:pt x="1086" y="1812"/>
                    <a:pt x="1159" y="1735"/>
                    <a:pt x="1248" y="1735"/>
                  </a:cubicBezTo>
                  <a:close/>
                  <a:moveTo>
                    <a:pt x="5169" y="1735"/>
                  </a:moveTo>
                  <a:cubicBezTo>
                    <a:pt x="5254" y="1735"/>
                    <a:pt x="5327" y="1799"/>
                    <a:pt x="5331" y="1880"/>
                  </a:cubicBezTo>
                  <a:cubicBezTo>
                    <a:pt x="5335" y="1970"/>
                    <a:pt x="5267" y="2047"/>
                    <a:pt x="5177" y="2047"/>
                  </a:cubicBezTo>
                  <a:lnTo>
                    <a:pt x="4874" y="2047"/>
                  </a:lnTo>
                  <a:cubicBezTo>
                    <a:pt x="4788" y="2047"/>
                    <a:pt x="4716" y="1982"/>
                    <a:pt x="4712" y="1901"/>
                  </a:cubicBezTo>
                  <a:cubicBezTo>
                    <a:pt x="4707" y="1812"/>
                    <a:pt x="4776" y="1735"/>
                    <a:pt x="4865" y="1735"/>
                  </a:cubicBezTo>
                  <a:close/>
                  <a:moveTo>
                    <a:pt x="0" y="1"/>
                  </a:moveTo>
                  <a:lnTo>
                    <a:pt x="0" y="2747"/>
                  </a:lnTo>
                  <a:cubicBezTo>
                    <a:pt x="247" y="2593"/>
                    <a:pt x="535" y="2508"/>
                    <a:pt x="831" y="2508"/>
                  </a:cubicBezTo>
                  <a:lnTo>
                    <a:pt x="4825" y="2508"/>
                  </a:lnTo>
                  <a:cubicBezTo>
                    <a:pt x="5121" y="2508"/>
                    <a:pt x="5408" y="2593"/>
                    <a:pt x="5655" y="2747"/>
                  </a:cubicBezTo>
                  <a:lnTo>
                    <a:pt x="56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0" name="Google Shape;760;p22">
              <a:extLst>
                <a:ext uri="{FF2B5EF4-FFF2-40B4-BE49-F238E27FC236}">
                  <a16:creationId xmlns:a16="http://schemas.microsoft.com/office/drawing/2014/main" id="{338AA079-9FD2-9E3C-23F4-15B76F31E6A8}"/>
                </a:ext>
              </a:extLst>
            </p:cNvPr>
            <p:cNvSpPr/>
            <p:nvPr/>
          </p:nvSpPr>
          <p:spPr>
            <a:xfrm>
              <a:off x="13519521" y="1872543"/>
              <a:ext cx="266412" cy="44512"/>
            </a:xfrm>
            <a:custGeom>
              <a:avLst/>
              <a:gdLst/>
              <a:ahLst/>
              <a:cxnLst/>
              <a:rect l="l" t="t" r="r" b="b"/>
              <a:pathLst>
                <a:path w="5656" h="945" extrusionOk="0">
                  <a:moveTo>
                    <a:pt x="462" y="309"/>
                  </a:moveTo>
                  <a:cubicBezTo>
                    <a:pt x="547" y="309"/>
                    <a:pt x="620" y="378"/>
                    <a:pt x="620" y="467"/>
                  </a:cubicBezTo>
                  <a:cubicBezTo>
                    <a:pt x="620" y="552"/>
                    <a:pt x="547" y="625"/>
                    <a:pt x="462" y="625"/>
                  </a:cubicBezTo>
                  <a:cubicBezTo>
                    <a:pt x="377" y="625"/>
                    <a:pt x="304" y="552"/>
                    <a:pt x="304" y="467"/>
                  </a:cubicBezTo>
                  <a:cubicBezTo>
                    <a:pt x="304" y="378"/>
                    <a:pt x="377" y="309"/>
                    <a:pt x="462" y="309"/>
                  </a:cubicBezTo>
                  <a:close/>
                  <a:moveTo>
                    <a:pt x="1090" y="309"/>
                  </a:moveTo>
                  <a:cubicBezTo>
                    <a:pt x="1179" y="309"/>
                    <a:pt x="1248" y="378"/>
                    <a:pt x="1248" y="467"/>
                  </a:cubicBezTo>
                  <a:cubicBezTo>
                    <a:pt x="1248" y="552"/>
                    <a:pt x="1179" y="625"/>
                    <a:pt x="1090" y="625"/>
                  </a:cubicBezTo>
                  <a:cubicBezTo>
                    <a:pt x="1005" y="625"/>
                    <a:pt x="932" y="552"/>
                    <a:pt x="932" y="467"/>
                  </a:cubicBezTo>
                  <a:cubicBezTo>
                    <a:pt x="932" y="378"/>
                    <a:pt x="1005" y="309"/>
                    <a:pt x="1090" y="309"/>
                  </a:cubicBezTo>
                  <a:close/>
                  <a:moveTo>
                    <a:pt x="1718" y="309"/>
                  </a:moveTo>
                  <a:cubicBezTo>
                    <a:pt x="1807" y="309"/>
                    <a:pt x="1876" y="378"/>
                    <a:pt x="1876" y="467"/>
                  </a:cubicBezTo>
                  <a:cubicBezTo>
                    <a:pt x="1876" y="552"/>
                    <a:pt x="1807" y="625"/>
                    <a:pt x="1718" y="625"/>
                  </a:cubicBezTo>
                  <a:cubicBezTo>
                    <a:pt x="1633" y="625"/>
                    <a:pt x="1564" y="552"/>
                    <a:pt x="1564" y="467"/>
                  </a:cubicBezTo>
                  <a:cubicBezTo>
                    <a:pt x="1564" y="378"/>
                    <a:pt x="1633" y="309"/>
                    <a:pt x="1718" y="309"/>
                  </a:cubicBezTo>
                  <a:close/>
                  <a:moveTo>
                    <a:pt x="470" y="1"/>
                  </a:moveTo>
                  <a:cubicBezTo>
                    <a:pt x="211" y="1"/>
                    <a:pt x="0" y="212"/>
                    <a:pt x="0" y="471"/>
                  </a:cubicBezTo>
                  <a:lnTo>
                    <a:pt x="0" y="945"/>
                  </a:lnTo>
                  <a:lnTo>
                    <a:pt x="5655" y="945"/>
                  </a:lnTo>
                  <a:lnTo>
                    <a:pt x="5655" y="471"/>
                  </a:lnTo>
                  <a:cubicBezTo>
                    <a:pt x="5655" y="212"/>
                    <a:pt x="5445" y="1"/>
                    <a:pt x="51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1" name="Google Shape;761;p22">
              <a:extLst>
                <a:ext uri="{FF2B5EF4-FFF2-40B4-BE49-F238E27FC236}">
                  <a16:creationId xmlns:a16="http://schemas.microsoft.com/office/drawing/2014/main" id="{8AE47D97-FD7C-EFD2-A4DA-FA3E7B3D63AB}"/>
                </a:ext>
              </a:extLst>
            </p:cNvPr>
            <p:cNvSpPr/>
            <p:nvPr/>
          </p:nvSpPr>
          <p:spPr>
            <a:xfrm>
              <a:off x="13480754" y="2064535"/>
              <a:ext cx="343142" cy="222701"/>
            </a:xfrm>
            <a:custGeom>
              <a:avLst/>
              <a:gdLst/>
              <a:ahLst/>
              <a:cxnLst/>
              <a:rect l="l" t="t" r="r" b="b"/>
              <a:pathLst>
                <a:path w="7285" h="4728" extrusionOk="0">
                  <a:moveTo>
                    <a:pt x="5536" y="640"/>
                  </a:moveTo>
                  <a:cubicBezTo>
                    <a:pt x="5623" y="640"/>
                    <a:pt x="5688" y="710"/>
                    <a:pt x="5688" y="794"/>
                  </a:cubicBezTo>
                  <a:lnTo>
                    <a:pt x="5688" y="948"/>
                  </a:lnTo>
                  <a:cubicBezTo>
                    <a:pt x="5688" y="1033"/>
                    <a:pt x="5623" y="1103"/>
                    <a:pt x="5536" y="1103"/>
                  </a:cubicBezTo>
                  <a:cubicBezTo>
                    <a:pt x="5532" y="1103"/>
                    <a:pt x="5527" y="1103"/>
                    <a:pt x="5522" y="1102"/>
                  </a:cubicBezTo>
                  <a:cubicBezTo>
                    <a:pt x="5441" y="1098"/>
                    <a:pt x="5381" y="1025"/>
                    <a:pt x="5381" y="944"/>
                  </a:cubicBezTo>
                  <a:lnTo>
                    <a:pt x="5381" y="798"/>
                  </a:lnTo>
                  <a:cubicBezTo>
                    <a:pt x="5381" y="717"/>
                    <a:pt x="5441" y="644"/>
                    <a:pt x="5522" y="640"/>
                  </a:cubicBezTo>
                  <a:cubicBezTo>
                    <a:pt x="5527" y="640"/>
                    <a:pt x="5532" y="640"/>
                    <a:pt x="5536" y="640"/>
                  </a:cubicBezTo>
                  <a:close/>
                  <a:moveTo>
                    <a:pt x="5052" y="1272"/>
                  </a:moveTo>
                  <a:cubicBezTo>
                    <a:pt x="5133" y="1272"/>
                    <a:pt x="5206" y="1333"/>
                    <a:pt x="5210" y="1418"/>
                  </a:cubicBezTo>
                  <a:cubicBezTo>
                    <a:pt x="5219" y="1507"/>
                    <a:pt x="5146" y="1580"/>
                    <a:pt x="5056" y="1580"/>
                  </a:cubicBezTo>
                  <a:lnTo>
                    <a:pt x="4907" y="1580"/>
                  </a:lnTo>
                  <a:cubicBezTo>
                    <a:pt x="4826" y="1580"/>
                    <a:pt x="4753" y="1519"/>
                    <a:pt x="4749" y="1434"/>
                  </a:cubicBezTo>
                  <a:cubicBezTo>
                    <a:pt x="4740" y="1345"/>
                    <a:pt x="4813" y="1272"/>
                    <a:pt x="4903" y="1272"/>
                  </a:cubicBezTo>
                  <a:close/>
                  <a:moveTo>
                    <a:pt x="6150" y="1272"/>
                  </a:moveTo>
                  <a:cubicBezTo>
                    <a:pt x="6235" y="1272"/>
                    <a:pt x="6308" y="1333"/>
                    <a:pt x="6312" y="1418"/>
                  </a:cubicBezTo>
                  <a:cubicBezTo>
                    <a:pt x="6316" y="1507"/>
                    <a:pt x="6248" y="1580"/>
                    <a:pt x="6158" y="1580"/>
                  </a:cubicBezTo>
                  <a:lnTo>
                    <a:pt x="6008" y="1580"/>
                  </a:lnTo>
                  <a:cubicBezTo>
                    <a:pt x="5927" y="1580"/>
                    <a:pt x="5855" y="1519"/>
                    <a:pt x="5851" y="1434"/>
                  </a:cubicBezTo>
                  <a:cubicBezTo>
                    <a:pt x="5842" y="1345"/>
                    <a:pt x="5915" y="1272"/>
                    <a:pt x="6004" y="1272"/>
                  </a:cubicBezTo>
                  <a:close/>
                  <a:moveTo>
                    <a:pt x="1750" y="652"/>
                  </a:moveTo>
                  <a:cubicBezTo>
                    <a:pt x="1836" y="652"/>
                    <a:pt x="1905" y="720"/>
                    <a:pt x="1905" y="806"/>
                  </a:cubicBezTo>
                  <a:lnTo>
                    <a:pt x="1905" y="1272"/>
                  </a:lnTo>
                  <a:lnTo>
                    <a:pt x="2371" y="1272"/>
                  </a:lnTo>
                  <a:cubicBezTo>
                    <a:pt x="2460" y="1272"/>
                    <a:pt x="2529" y="1345"/>
                    <a:pt x="2525" y="1434"/>
                  </a:cubicBezTo>
                  <a:cubicBezTo>
                    <a:pt x="2520" y="1519"/>
                    <a:pt x="2448" y="1580"/>
                    <a:pt x="2362" y="1580"/>
                  </a:cubicBezTo>
                  <a:lnTo>
                    <a:pt x="1905" y="1580"/>
                  </a:lnTo>
                  <a:lnTo>
                    <a:pt x="1905" y="2038"/>
                  </a:lnTo>
                  <a:cubicBezTo>
                    <a:pt x="1905" y="2123"/>
                    <a:pt x="1844" y="2196"/>
                    <a:pt x="1759" y="2200"/>
                  </a:cubicBezTo>
                  <a:cubicBezTo>
                    <a:pt x="1756" y="2200"/>
                    <a:pt x="1754" y="2200"/>
                    <a:pt x="1751" y="2200"/>
                  </a:cubicBezTo>
                  <a:cubicBezTo>
                    <a:pt x="1666" y="2200"/>
                    <a:pt x="1597" y="2133"/>
                    <a:pt x="1597" y="2046"/>
                  </a:cubicBezTo>
                  <a:lnTo>
                    <a:pt x="1597" y="1580"/>
                  </a:lnTo>
                  <a:lnTo>
                    <a:pt x="1139" y="1580"/>
                  </a:lnTo>
                  <a:cubicBezTo>
                    <a:pt x="1054" y="1580"/>
                    <a:pt x="981" y="1519"/>
                    <a:pt x="977" y="1434"/>
                  </a:cubicBezTo>
                  <a:cubicBezTo>
                    <a:pt x="973" y="1345"/>
                    <a:pt x="1042" y="1272"/>
                    <a:pt x="1131" y="1272"/>
                  </a:cubicBezTo>
                  <a:lnTo>
                    <a:pt x="1597" y="1272"/>
                  </a:lnTo>
                  <a:lnTo>
                    <a:pt x="1597" y="815"/>
                  </a:lnTo>
                  <a:cubicBezTo>
                    <a:pt x="1597" y="730"/>
                    <a:pt x="1658" y="657"/>
                    <a:pt x="1743" y="653"/>
                  </a:cubicBezTo>
                  <a:cubicBezTo>
                    <a:pt x="1745" y="652"/>
                    <a:pt x="1748" y="652"/>
                    <a:pt x="1750" y="652"/>
                  </a:cubicBezTo>
                  <a:close/>
                  <a:moveTo>
                    <a:pt x="5530" y="1738"/>
                  </a:moveTo>
                  <a:cubicBezTo>
                    <a:pt x="5619" y="1738"/>
                    <a:pt x="5688" y="1809"/>
                    <a:pt x="5688" y="1896"/>
                  </a:cubicBezTo>
                  <a:lnTo>
                    <a:pt x="5688" y="2050"/>
                  </a:lnTo>
                  <a:cubicBezTo>
                    <a:pt x="5688" y="2137"/>
                    <a:pt x="5620" y="2204"/>
                    <a:pt x="5530" y="2204"/>
                  </a:cubicBezTo>
                  <a:cubicBezTo>
                    <a:pt x="5528" y="2204"/>
                    <a:pt x="5525" y="2204"/>
                    <a:pt x="5522" y="2204"/>
                  </a:cubicBezTo>
                  <a:cubicBezTo>
                    <a:pt x="5441" y="2200"/>
                    <a:pt x="5381" y="2127"/>
                    <a:pt x="5381" y="2042"/>
                  </a:cubicBezTo>
                  <a:lnTo>
                    <a:pt x="5381" y="1900"/>
                  </a:lnTo>
                  <a:cubicBezTo>
                    <a:pt x="5381" y="1819"/>
                    <a:pt x="5441" y="1746"/>
                    <a:pt x="5522" y="1738"/>
                  </a:cubicBezTo>
                  <a:cubicBezTo>
                    <a:pt x="5525" y="1738"/>
                    <a:pt x="5527" y="1738"/>
                    <a:pt x="5530" y="1738"/>
                  </a:cubicBezTo>
                  <a:close/>
                  <a:moveTo>
                    <a:pt x="1637" y="0"/>
                  </a:moveTo>
                  <a:cubicBezTo>
                    <a:pt x="1001" y="0"/>
                    <a:pt x="467" y="474"/>
                    <a:pt x="386" y="1102"/>
                  </a:cubicBezTo>
                  <a:lnTo>
                    <a:pt x="21" y="4023"/>
                  </a:lnTo>
                  <a:cubicBezTo>
                    <a:pt x="1" y="4201"/>
                    <a:pt x="53" y="4384"/>
                    <a:pt x="175" y="4517"/>
                  </a:cubicBezTo>
                  <a:cubicBezTo>
                    <a:pt x="292" y="4651"/>
                    <a:pt x="463" y="4728"/>
                    <a:pt x="645" y="4728"/>
                  </a:cubicBezTo>
                  <a:cubicBezTo>
                    <a:pt x="896" y="4724"/>
                    <a:pt x="1123" y="4570"/>
                    <a:pt x="1224" y="4335"/>
                  </a:cubicBezTo>
                  <a:lnTo>
                    <a:pt x="1568" y="3444"/>
                  </a:lnTo>
                  <a:cubicBezTo>
                    <a:pt x="1710" y="3079"/>
                    <a:pt x="2059" y="2840"/>
                    <a:pt x="2452" y="2836"/>
                  </a:cubicBezTo>
                  <a:lnTo>
                    <a:pt x="4838" y="2836"/>
                  </a:lnTo>
                  <a:cubicBezTo>
                    <a:pt x="5227" y="2840"/>
                    <a:pt x="5575" y="3079"/>
                    <a:pt x="5717" y="3444"/>
                  </a:cubicBezTo>
                  <a:cubicBezTo>
                    <a:pt x="6065" y="4339"/>
                    <a:pt x="6065" y="4339"/>
                    <a:pt x="6065" y="4347"/>
                  </a:cubicBezTo>
                  <a:cubicBezTo>
                    <a:pt x="6166" y="4574"/>
                    <a:pt x="6393" y="4724"/>
                    <a:pt x="6645" y="4728"/>
                  </a:cubicBezTo>
                  <a:cubicBezTo>
                    <a:pt x="6823" y="4728"/>
                    <a:pt x="6993" y="4651"/>
                    <a:pt x="7114" y="4517"/>
                  </a:cubicBezTo>
                  <a:cubicBezTo>
                    <a:pt x="7232" y="4384"/>
                    <a:pt x="7285" y="4201"/>
                    <a:pt x="7264" y="4023"/>
                  </a:cubicBezTo>
                  <a:lnTo>
                    <a:pt x="6900" y="1102"/>
                  </a:lnTo>
                  <a:cubicBezTo>
                    <a:pt x="6819" y="474"/>
                    <a:pt x="6284" y="0"/>
                    <a:pt x="56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62" name="Google Shape;762;p22">
            <a:extLst>
              <a:ext uri="{FF2B5EF4-FFF2-40B4-BE49-F238E27FC236}">
                <a16:creationId xmlns:a16="http://schemas.microsoft.com/office/drawing/2014/main" id="{A5402221-7561-7C24-C2FA-22584ACAA5F3}"/>
              </a:ext>
            </a:extLst>
          </p:cNvPr>
          <p:cNvGrpSpPr/>
          <p:nvPr/>
        </p:nvGrpSpPr>
        <p:grpSpPr>
          <a:xfrm>
            <a:off x="4340787" y="2466878"/>
            <a:ext cx="518565" cy="726287"/>
            <a:chOff x="309604" y="1743587"/>
            <a:chExt cx="194591" cy="272538"/>
          </a:xfrm>
        </p:grpSpPr>
        <p:sp>
          <p:nvSpPr>
            <p:cNvPr id="763" name="Google Shape;763;p22">
              <a:extLst>
                <a:ext uri="{FF2B5EF4-FFF2-40B4-BE49-F238E27FC236}">
                  <a16:creationId xmlns:a16="http://schemas.microsoft.com/office/drawing/2014/main" id="{242C3E1B-07D4-7A02-99BE-5A2742CB7B80}"/>
                </a:ext>
              </a:extLst>
            </p:cNvPr>
            <p:cNvSpPr/>
            <p:nvPr/>
          </p:nvSpPr>
          <p:spPr>
            <a:xfrm>
              <a:off x="309604" y="1986818"/>
              <a:ext cx="185079" cy="29307"/>
            </a:xfrm>
            <a:custGeom>
              <a:avLst/>
              <a:gdLst/>
              <a:ahLst/>
              <a:cxnLst/>
              <a:rect l="l" t="t" r="r" b="b"/>
              <a:pathLst>
                <a:path w="5993" h="949" extrusionOk="0">
                  <a:moveTo>
                    <a:pt x="2351" y="312"/>
                  </a:moveTo>
                  <a:cubicBezTo>
                    <a:pt x="2436" y="312"/>
                    <a:pt x="2509" y="373"/>
                    <a:pt x="2513" y="458"/>
                  </a:cubicBezTo>
                  <a:cubicBezTo>
                    <a:pt x="2517" y="547"/>
                    <a:pt x="2448" y="620"/>
                    <a:pt x="2359" y="620"/>
                  </a:cubicBezTo>
                  <a:lnTo>
                    <a:pt x="815" y="620"/>
                  </a:lnTo>
                  <a:cubicBezTo>
                    <a:pt x="734" y="620"/>
                    <a:pt x="661" y="559"/>
                    <a:pt x="657" y="474"/>
                  </a:cubicBezTo>
                  <a:cubicBezTo>
                    <a:pt x="649" y="385"/>
                    <a:pt x="722" y="312"/>
                    <a:pt x="811" y="312"/>
                  </a:cubicBezTo>
                  <a:close/>
                  <a:moveTo>
                    <a:pt x="5178" y="312"/>
                  </a:moveTo>
                  <a:cubicBezTo>
                    <a:pt x="5259" y="312"/>
                    <a:pt x="5332" y="373"/>
                    <a:pt x="5336" y="458"/>
                  </a:cubicBezTo>
                  <a:cubicBezTo>
                    <a:pt x="5344" y="547"/>
                    <a:pt x="5271" y="620"/>
                    <a:pt x="5182" y="620"/>
                  </a:cubicBezTo>
                  <a:lnTo>
                    <a:pt x="3023" y="620"/>
                  </a:lnTo>
                  <a:cubicBezTo>
                    <a:pt x="2938" y="620"/>
                    <a:pt x="2869" y="559"/>
                    <a:pt x="2861" y="474"/>
                  </a:cubicBezTo>
                  <a:cubicBezTo>
                    <a:pt x="2857" y="385"/>
                    <a:pt x="2930" y="312"/>
                    <a:pt x="3015" y="312"/>
                  </a:cubicBezTo>
                  <a:close/>
                  <a:moveTo>
                    <a:pt x="475" y="0"/>
                  </a:moveTo>
                  <a:cubicBezTo>
                    <a:pt x="212" y="0"/>
                    <a:pt x="1" y="215"/>
                    <a:pt x="1" y="474"/>
                  </a:cubicBezTo>
                  <a:cubicBezTo>
                    <a:pt x="1" y="737"/>
                    <a:pt x="212" y="948"/>
                    <a:pt x="475" y="948"/>
                  </a:cubicBezTo>
                  <a:lnTo>
                    <a:pt x="5835" y="948"/>
                  </a:lnTo>
                  <a:cubicBezTo>
                    <a:pt x="5920" y="948"/>
                    <a:pt x="5993" y="879"/>
                    <a:pt x="5993" y="790"/>
                  </a:cubicBezTo>
                  <a:lnTo>
                    <a:pt x="599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4" name="Google Shape;764;p22">
              <a:extLst>
                <a:ext uri="{FF2B5EF4-FFF2-40B4-BE49-F238E27FC236}">
                  <a16:creationId xmlns:a16="http://schemas.microsoft.com/office/drawing/2014/main" id="{9D2B126A-2060-5B7E-A59A-33E119DDFD1C}"/>
                </a:ext>
              </a:extLst>
            </p:cNvPr>
            <p:cNvSpPr/>
            <p:nvPr/>
          </p:nvSpPr>
          <p:spPr>
            <a:xfrm>
              <a:off x="411825" y="1811652"/>
              <a:ext cx="15441" cy="19672"/>
            </a:xfrm>
            <a:custGeom>
              <a:avLst/>
              <a:gdLst/>
              <a:ahLst/>
              <a:cxnLst/>
              <a:rect l="l" t="t" r="r" b="b"/>
              <a:pathLst>
                <a:path w="500" h="637" extrusionOk="0">
                  <a:moveTo>
                    <a:pt x="1" y="1"/>
                  </a:moveTo>
                  <a:lnTo>
                    <a:pt x="1" y="637"/>
                  </a:lnTo>
                  <a:lnTo>
                    <a:pt x="159" y="637"/>
                  </a:lnTo>
                  <a:cubicBezTo>
                    <a:pt x="244" y="637"/>
                    <a:pt x="325" y="600"/>
                    <a:pt x="382" y="543"/>
                  </a:cubicBezTo>
                  <a:cubicBezTo>
                    <a:pt x="475" y="450"/>
                    <a:pt x="499" y="312"/>
                    <a:pt x="450" y="195"/>
                  </a:cubicBezTo>
                  <a:cubicBezTo>
                    <a:pt x="402" y="78"/>
                    <a:pt x="288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5" name="Google Shape;765;p22">
              <a:extLst>
                <a:ext uri="{FF2B5EF4-FFF2-40B4-BE49-F238E27FC236}">
                  <a16:creationId xmlns:a16="http://schemas.microsoft.com/office/drawing/2014/main" id="{A72A6103-F5B1-432C-8BDF-AB0073856707}"/>
                </a:ext>
              </a:extLst>
            </p:cNvPr>
            <p:cNvSpPr/>
            <p:nvPr/>
          </p:nvSpPr>
          <p:spPr>
            <a:xfrm>
              <a:off x="310376" y="1743834"/>
              <a:ext cx="14299" cy="238135"/>
            </a:xfrm>
            <a:custGeom>
              <a:avLst/>
              <a:gdLst/>
              <a:ahLst/>
              <a:cxnLst/>
              <a:rect l="l" t="t" r="r" b="b"/>
              <a:pathLst>
                <a:path w="463" h="7711" extrusionOk="0">
                  <a:moveTo>
                    <a:pt x="462" y="1"/>
                  </a:moveTo>
                  <a:cubicBezTo>
                    <a:pt x="207" y="1"/>
                    <a:pt x="0" y="216"/>
                    <a:pt x="0" y="475"/>
                  </a:cubicBezTo>
                  <a:lnTo>
                    <a:pt x="0" y="7710"/>
                  </a:lnTo>
                  <a:cubicBezTo>
                    <a:pt x="134" y="7609"/>
                    <a:pt x="296" y="7552"/>
                    <a:pt x="462" y="7548"/>
                  </a:cubicBezTo>
                  <a:lnTo>
                    <a:pt x="46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6" name="Google Shape;766;p22">
              <a:extLst>
                <a:ext uri="{FF2B5EF4-FFF2-40B4-BE49-F238E27FC236}">
                  <a16:creationId xmlns:a16="http://schemas.microsoft.com/office/drawing/2014/main" id="{8C52CD71-4608-D891-31F6-538B4BFED1ED}"/>
                </a:ext>
              </a:extLst>
            </p:cNvPr>
            <p:cNvSpPr/>
            <p:nvPr/>
          </p:nvSpPr>
          <p:spPr>
            <a:xfrm>
              <a:off x="363402" y="1811776"/>
              <a:ext cx="19672" cy="24305"/>
            </a:xfrm>
            <a:custGeom>
              <a:avLst/>
              <a:gdLst/>
              <a:ahLst/>
              <a:cxnLst/>
              <a:rect l="l" t="t" r="r" b="b"/>
              <a:pathLst>
                <a:path w="637" h="787" extrusionOk="0">
                  <a:moveTo>
                    <a:pt x="321" y="1"/>
                  </a:moveTo>
                  <a:cubicBezTo>
                    <a:pt x="143" y="1"/>
                    <a:pt x="1" y="142"/>
                    <a:pt x="1" y="313"/>
                  </a:cubicBezTo>
                  <a:lnTo>
                    <a:pt x="1" y="786"/>
                  </a:lnTo>
                  <a:lnTo>
                    <a:pt x="637" y="786"/>
                  </a:lnTo>
                  <a:lnTo>
                    <a:pt x="637" y="313"/>
                  </a:lnTo>
                  <a:cubicBezTo>
                    <a:pt x="637" y="142"/>
                    <a:pt x="495" y="1"/>
                    <a:pt x="3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7" name="Google Shape;767;p22">
              <a:extLst>
                <a:ext uri="{FF2B5EF4-FFF2-40B4-BE49-F238E27FC236}">
                  <a16:creationId xmlns:a16="http://schemas.microsoft.com/office/drawing/2014/main" id="{9CB1269C-898A-EB02-BEC9-573CC04DC0AA}"/>
                </a:ext>
              </a:extLst>
            </p:cNvPr>
            <p:cNvSpPr/>
            <p:nvPr/>
          </p:nvSpPr>
          <p:spPr>
            <a:xfrm>
              <a:off x="411825" y="1840805"/>
              <a:ext cx="20938" cy="19672"/>
            </a:xfrm>
            <a:custGeom>
              <a:avLst/>
              <a:gdLst/>
              <a:ahLst/>
              <a:cxnLst/>
              <a:rect l="l" t="t" r="r" b="b"/>
              <a:pathLst>
                <a:path w="678" h="637" extrusionOk="0">
                  <a:moveTo>
                    <a:pt x="1" y="0"/>
                  </a:moveTo>
                  <a:lnTo>
                    <a:pt x="1" y="636"/>
                  </a:lnTo>
                  <a:lnTo>
                    <a:pt x="313" y="636"/>
                  </a:lnTo>
                  <a:cubicBezTo>
                    <a:pt x="459" y="636"/>
                    <a:pt x="588" y="543"/>
                    <a:pt x="625" y="401"/>
                  </a:cubicBezTo>
                  <a:cubicBezTo>
                    <a:pt x="677" y="191"/>
                    <a:pt x="519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8" name="Google Shape;768;p22">
              <a:extLst>
                <a:ext uri="{FF2B5EF4-FFF2-40B4-BE49-F238E27FC236}">
                  <a16:creationId xmlns:a16="http://schemas.microsoft.com/office/drawing/2014/main" id="{1F916E7D-062A-8D07-405C-572FFD744581}"/>
                </a:ext>
              </a:extLst>
            </p:cNvPr>
            <p:cNvSpPr/>
            <p:nvPr/>
          </p:nvSpPr>
          <p:spPr>
            <a:xfrm>
              <a:off x="334279" y="1743587"/>
              <a:ext cx="169916" cy="233225"/>
            </a:xfrm>
            <a:custGeom>
              <a:avLst/>
              <a:gdLst/>
              <a:ahLst/>
              <a:cxnLst/>
              <a:rect l="l" t="t" r="r" b="b"/>
              <a:pathLst>
                <a:path w="5502" h="7552" extrusionOk="0">
                  <a:moveTo>
                    <a:pt x="4403" y="1914"/>
                  </a:moveTo>
                  <a:cubicBezTo>
                    <a:pt x="4766" y="1914"/>
                    <a:pt x="5057" y="2227"/>
                    <a:pt x="5019" y="2597"/>
                  </a:cubicBezTo>
                  <a:cubicBezTo>
                    <a:pt x="5015" y="2610"/>
                    <a:pt x="5011" y="2618"/>
                    <a:pt x="5007" y="2626"/>
                  </a:cubicBezTo>
                  <a:cubicBezTo>
                    <a:pt x="4962" y="2670"/>
                    <a:pt x="4913" y="2688"/>
                    <a:pt x="4869" y="2688"/>
                  </a:cubicBezTo>
                  <a:cubicBezTo>
                    <a:pt x="4782" y="2688"/>
                    <a:pt x="4711" y="2618"/>
                    <a:pt x="4711" y="2533"/>
                  </a:cubicBezTo>
                  <a:cubicBezTo>
                    <a:pt x="4711" y="2361"/>
                    <a:pt x="4572" y="2222"/>
                    <a:pt x="4402" y="2222"/>
                  </a:cubicBezTo>
                  <a:cubicBezTo>
                    <a:pt x="4310" y="2222"/>
                    <a:pt x="4209" y="2262"/>
                    <a:pt x="4116" y="2358"/>
                  </a:cubicBezTo>
                  <a:cubicBezTo>
                    <a:pt x="4100" y="2375"/>
                    <a:pt x="4092" y="2395"/>
                    <a:pt x="4092" y="2415"/>
                  </a:cubicBezTo>
                  <a:lnTo>
                    <a:pt x="4092" y="3460"/>
                  </a:lnTo>
                  <a:cubicBezTo>
                    <a:pt x="4092" y="3635"/>
                    <a:pt x="4229" y="3772"/>
                    <a:pt x="4404" y="3772"/>
                  </a:cubicBezTo>
                  <a:cubicBezTo>
                    <a:pt x="4590" y="3772"/>
                    <a:pt x="4736" y="3606"/>
                    <a:pt x="4707" y="3416"/>
                  </a:cubicBezTo>
                  <a:cubicBezTo>
                    <a:pt x="4707" y="3404"/>
                    <a:pt x="4711" y="3392"/>
                    <a:pt x="4720" y="3379"/>
                  </a:cubicBezTo>
                  <a:cubicBezTo>
                    <a:pt x="4767" y="3329"/>
                    <a:pt x="4819" y="3308"/>
                    <a:pt x="4865" y="3308"/>
                  </a:cubicBezTo>
                  <a:cubicBezTo>
                    <a:pt x="4950" y="3308"/>
                    <a:pt x="5019" y="3377"/>
                    <a:pt x="5019" y="3460"/>
                  </a:cubicBezTo>
                  <a:cubicBezTo>
                    <a:pt x="5019" y="3803"/>
                    <a:pt x="4743" y="4081"/>
                    <a:pt x="4401" y="4081"/>
                  </a:cubicBezTo>
                  <a:cubicBezTo>
                    <a:pt x="4218" y="4081"/>
                    <a:pt x="4016" y="4001"/>
                    <a:pt x="3828" y="3809"/>
                  </a:cubicBezTo>
                  <a:cubicBezTo>
                    <a:pt x="3804" y="3784"/>
                    <a:pt x="3784" y="3732"/>
                    <a:pt x="3784" y="3695"/>
                  </a:cubicBezTo>
                  <a:lnTo>
                    <a:pt x="3784" y="2298"/>
                  </a:lnTo>
                  <a:cubicBezTo>
                    <a:pt x="3784" y="2265"/>
                    <a:pt x="3804" y="2213"/>
                    <a:pt x="3828" y="2188"/>
                  </a:cubicBezTo>
                  <a:cubicBezTo>
                    <a:pt x="4016" y="1995"/>
                    <a:pt x="4219" y="1914"/>
                    <a:pt x="4403" y="1914"/>
                  </a:cubicBezTo>
                  <a:close/>
                  <a:moveTo>
                    <a:pt x="2674" y="1893"/>
                  </a:moveTo>
                  <a:cubicBezTo>
                    <a:pt x="2917" y="1893"/>
                    <a:pt x="3140" y="2034"/>
                    <a:pt x="3241" y="2257"/>
                  </a:cubicBezTo>
                  <a:cubicBezTo>
                    <a:pt x="3346" y="2480"/>
                    <a:pt x="3310" y="2739"/>
                    <a:pt x="3152" y="2926"/>
                  </a:cubicBezTo>
                  <a:cubicBezTo>
                    <a:pt x="3318" y="3027"/>
                    <a:pt x="3431" y="3197"/>
                    <a:pt x="3452" y="3387"/>
                  </a:cubicBezTo>
                  <a:cubicBezTo>
                    <a:pt x="3476" y="3582"/>
                    <a:pt x="3411" y="3772"/>
                    <a:pt x="3273" y="3910"/>
                  </a:cubicBezTo>
                  <a:cubicBezTo>
                    <a:pt x="3156" y="4028"/>
                    <a:pt x="2998" y="4096"/>
                    <a:pt x="2828" y="4096"/>
                  </a:cubicBezTo>
                  <a:lnTo>
                    <a:pt x="2358" y="4096"/>
                  </a:lnTo>
                  <a:cubicBezTo>
                    <a:pt x="2273" y="4096"/>
                    <a:pt x="2200" y="4023"/>
                    <a:pt x="2200" y="3938"/>
                  </a:cubicBezTo>
                  <a:lnTo>
                    <a:pt x="2200" y="2051"/>
                  </a:lnTo>
                  <a:cubicBezTo>
                    <a:pt x="2200" y="1966"/>
                    <a:pt x="2273" y="1893"/>
                    <a:pt x="2358" y="1893"/>
                  </a:cubicBezTo>
                  <a:close/>
                  <a:moveTo>
                    <a:pt x="1269" y="1897"/>
                  </a:moveTo>
                  <a:cubicBezTo>
                    <a:pt x="1271" y="1897"/>
                    <a:pt x="1274" y="1897"/>
                    <a:pt x="1276" y="1897"/>
                  </a:cubicBezTo>
                  <a:cubicBezTo>
                    <a:pt x="1616" y="1905"/>
                    <a:pt x="1892" y="2184"/>
                    <a:pt x="1892" y="2525"/>
                  </a:cubicBezTo>
                  <a:lnTo>
                    <a:pt x="1892" y="3951"/>
                  </a:lnTo>
                  <a:cubicBezTo>
                    <a:pt x="1892" y="4037"/>
                    <a:pt x="1819" y="4109"/>
                    <a:pt x="1733" y="4109"/>
                  </a:cubicBezTo>
                  <a:cubicBezTo>
                    <a:pt x="1731" y="4109"/>
                    <a:pt x="1728" y="4109"/>
                    <a:pt x="1726" y="4109"/>
                  </a:cubicBezTo>
                  <a:cubicBezTo>
                    <a:pt x="1645" y="4100"/>
                    <a:pt x="1580" y="4028"/>
                    <a:pt x="1580" y="3947"/>
                  </a:cubicBezTo>
                  <a:lnTo>
                    <a:pt x="1580" y="3323"/>
                  </a:lnTo>
                  <a:lnTo>
                    <a:pt x="944" y="3323"/>
                  </a:lnTo>
                  <a:lnTo>
                    <a:pt x="944" y="3947"/>
                  </a:lnTo>
                  <a:cubicBezTo>
                    <a:pt x="944" y="4028"/>
                    <a:pt x="883" y="4100"/>
                    <a:pt x="798" y="4109"/>
                  </a:cubicBezTo>
                  <a:cubicBezTo>
                    <a:pt x="796" y="4109"/>
                    <a:pt x="793" y="4109"/>
                    <a:pt x="791" y="4109"/>
                  </a:cubicBezTo>
                  <a:cubicBezTo>
                    <a:pt x="705" y="4109"/>
                    <a:pt x="636" y="4037"/>
                    <a:pt x="636" y="3951"/>
                  </a:cubicBezTo>
                  <a:lnTo>
                    <a:pt x="636" y="2537"/>
                  </a:lnTo>
                  <a:cubicBezTo>
                    <a:pt x="636" y="2191"/>
                    <a:pt x="920" y="1897"/>
                    <a:pt x="1269" y="1897"/>
                  </a:cubicBezTo>
                  <a:close/>
                  <a:moveTo>
                    <a:pt x="0" y="1"/>
                  </a:moveTo>
                  <a:lnTo>
                    <a:pt x="0" y="7552"/>
                  </a:lnTo>
                  <a:lnTo>
                    <a:pt x="5343" y="7552"/>
                  </a:lnTo>
                  <a:cubicBezTo>
                    <a:pt x="5433" y="7552"/>
                    <a:pt x="5501" y="7479"/>
                    <a:pt x="5501" y="7394"/>
                  </a:cubicBezTo>
                  <a:lnTo>
                    <a:pt x="5501" y="159"/>
                  </a:lnTo>
                  <a:cubicBezTo>
                    <a:pt x="5501" y="74"/>
                    <a:pt x="5433" y="1"/>
                    <a:pt x="53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9" name="Google Shape;769;p22">
              <a:extLst>
                <a:ext uri="{FF2B5EF4-FFF2-40B4-BE49-F238E27FC236}">
                  <a16:creationId xmlns:a16="http://schemas.microsoft.com/office/drawing/2014/main" id="{7FA36306-3776-F083-B75F-ABABC22188D0}"/>
                </a:ext>
              </a:extLst>
            </p:cNvPr>
            <p:cNvSpPr/>
            <p:nvPr/>
          </p:nvSpPr>
          <p:spPr>
            <a:xfrm>
              <a:off x="341000" y="1755525"/>
              <a:ext cx="155100" cy="2046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70" name="Google Shape;770;p22">
            <a:extLst>
              <a:ext uri="{FF2B5EF4-FFF2-40B4-BE49-F238E27FC236}">
                <a16:creationId xmlns:a16="http://schemas.microsoft.com/office/drawing/2014/main" id="{11A3A957-57AF-616B-FDA2-45CF9190F65B}"/>
              </a:ext>
            </a:extLst>
          </p:cNvPr>
          <p:cNvGrpSpPr/>
          <p:nvPr/>
        </p:nvGrpSpPr>
        <p:grpSpPr>
          <a:xfrm>
            <a:off x="528974" y="1178150"/>
            <a:ext cx="2122201" cy="348600"/>
            <a:chOff x="528974" y="1178150"/>
            <a:chExt cx="2122201" cy="348600"/>
          </a:xfrm>
        </p:grpSpPr>
        <p:sp>
          <p:nvSpPr>
            <p:cNvPr id="771" name="Google Shape;771;p22">
              <a:extLst>
                <a:ext uri="{FF2B5EF4-FFF2-40B4-BE49-F238E27FC236}">
                  <a16:creationId xmlns:a16="http://schemas.microsoft.com/office/drawing/2014/main" id="{93E0D58D-158B-D82A-6277-6329269EE13B}"/>
                </a:ext>
              </a:extLst>
            </p:cNvPr>
            <p:cNvSpPr txBox="1"/>
            <p:nvPr/>
          </p:nvSpPr>
          <p:spPr>
            <a:xfrm>
              <a:off x="528974" y="1178150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de-DE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haptische</a:t>
              </a: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 </a:t>
              </a:r>
              <a:r>
                <a:rPr kumimoji="0" lang="en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Modelle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73" name="Google Shape;773;p22">
              <a:extLst>
                <a:ext uri="{FF2B5EF4-FFF2-40B4-BE49-F238E27FC236}">
                  <a16:creationId xmlns:a16="http://schemas.microsoft.com/office/drawing/2014/main" id="{4D4FAA7F-B11E-5AE4-9EB1-C4E59F81409F}"/>
                </a:ext>
              </a:extLst>
            </p:cNvPr>
            <p:cNvSpPr/>
            <p:nvPr/>
          </p:nvSpPr>
          <p:spPr>
            <a:xfrm>
              <a:off x="2509275" y="1281500"/>
              <a:ext cx="141900" cy="1419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74" name="Google Shape;774;p22">
              <a:extLst>
                <a:ext uri="{FF2B5EF4-FFF2-40B4-BE49-F238E27FC236}">
                  <a16:creationId xmlns:a16="http://schemas.microsoft.com/office/drawing/2014/main" id="{1D6DBF9B-12D4-734C-F7E2-753BB3614AB6}"/>
                </a:ext>
              </a:extLst>
            </p:cNvPr>
            <p:cNvCxnSpPr>
              <a:stCxn id="773" idx="2"/>
              <a:endCxn id="771" idx="3"/>
            </p:cNvCxnSpPr>
            <p:nvPr/>
          </p:nvCxnSpPr>
          <p:spPr>
            <a:xfrm rot="10800000">
              <a:off x="1627875" y="1352450"/>
              <a:ext cx="8814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75" name="Google Shape;775;p22">
            <a:extLst>
              <a:ext uri="{FF2B5EF4-FFF2-40B4-BE49-F238E27FC236}">
                <a16:creationId xmlns:a16="http://schemas.microsoft.com/office/drawing/2014/main" id="{C3C54404-29F9-3979-01C5-E22EB395E63D}"/>
              </a:ext>
            </a:extLst>
          </p:cNvPr>
          <p:cNvGrpSpPr/>
          <p:nvPr/>
        </p:nvGrpSpPr>
        <p:grpSpPr>
          <a:xfrm>
            <a:off x="528974" y="2013617"/>
            <a:ext cx="2131601" cy="348600"/>
            <a:chOff x="528974" y="2013617"/>
            <a:chExt cx="2131601" cy="348600"/>
          </a:xfrm>
        </p:grpSpPr>
        <p:sp>
          <p:nvSpPr>
            <p:cNvPr id="776" name="Google Shape;776;p22">
              <a:extLst>
                <a:ext uri="{FF2B5EF4-FFF2-40B4-BE49-F238E27FC236}">
                  <a16:creationId xmlns:a16="http://schemas.microsoft.com/office/drawing/2014/main" id="{225AB387-C054-2DF5-BB37-A2FEF829B0AB}"/>
                </a:ext>
              </a:extLst>
            </p:cNvPr>
            <p:cNvSpPr txBox="1"/>
            <p:nvPr/>
          </p:nvSpPr>
          <p:spPr>
            <a:xfrm>
              <a:off x="528974" y="2013617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Simula-tionen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78" name="Google Shape;778;p22">
              <a:extLst>
                <a:ext uri="{FF2B5EF4-FFF2-40B4-BE49-F238E27FC236}">
                  <a16:creationId xmlns:a16="http://schemas.microsoft.com/office/drawing/2014/main" id="{E8C13E73-48C6-E938-893D-9CA40DF624C4}"/>
                </a:ext>
              </a:extLst>
            </p:cNvPr>
            <p:cNvSpPr/>
            <p:nvPr/>
          </p:nvSpPr>
          <p:spPr>
            <a:xfrm>
              <a:off x="2518675" y="2116963"/>
              <a:ext cx="141900" cy="1419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79" name="Google Shape;779;p22">
              <a:extLst>
                <a:ext uri="{FF2B5EF4-FFF2-40B4-BE49-F238E27FC236}">
                  <a16:creationId xmlns:a16="http://schemas.microsoft.com/office/drawing/2014/main" id="{898EB0AF-75C3-B09F-D956-A2CEA9366058}"/>
                </a:ext>
              </a:extLst>
            </p:cNvPr>
            <p:cNvCxnSpPr>
              <a:stCxn id="776" idx="3"/>
              <a:endCxn id="778" idx="2"/>
            </p:cNvCxnSpPr>
            <p:nvPr/>
          </p:nvCxnSpPr>
          <p:spPr>
            <a:xfrm>
              <a:off x="1627874" y="2187917"/>
              <a:ext cx="8907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0" name="Google Shape;780;p22">
            <a:extLst>
              <a:ext uri="{FF2B5EF4-FFF2-40B4-BE49-F238E27FC236}">
                <a16:creationId xmlns:a16="http://schemas.microsoft.com/office/drawing/2014/main" id="{5AF4B471-A6A0-9B9E-FC0D-5A42D62A0AD9}"/>
              </a:ext>
            </a:extLst>
          </p:cNvPr>
          <p:cNvGrpSpPr/>
          <p:nvPr/>
        </p:nvGrpSpPr>
        <p:grpSpPr>
          <a:xfrm>
            <a:off x="528974" y="2849083"/>
            <a:ext cx="2122201" cy="348600"/>
            <a:chOff x="528974" y="2849083"/>
            <a:chExt cx="2122201" cy="348600"/>
          </a:xfrm>
        </p:grpSpPr>
        <p:sp>
          <p:nvSpPr>
            <p:cNvPr id="781" name="Google Shape;781;p22">
              <a:extLst>
                <a:ext uri="{FF2B5EF4-FFF2-40B4-BE49-F238E27FC236}">
                  <a16:creationId xmlns:a16="http://schemas.microsoft.com/office/drawing/2014/main" id="{E7D542F7-E943-0967-C1EF-C9081F8FA9D7}"/>
                </a:ext>
              </a:extLst>
            </p:cNvPr>
            <p:cNvSpPr txBox="1"/>
            <p:nvPr/>
          </p:nvSpPr>
          <p:spPr>
            <a:xfrm>
              <a:off x="528974" y="2849083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de-DE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S</a:t>
              </a: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top-motion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83" name="Google Shape;783;p22">
              <a:extLst>
                <a:ext uri="{FF2B5EF4-FFF2-40B4-BE49-F238E27FC236}">
                  <a16:creationId xmlns:a16="http://schemas.microsoft.com/office/drawing/2014/main" id="{6696EE56-23D5-B2AC-D618-D7F7DE6B1F71}"/>
                </a:ext>
              </a:extLst>
            </p:cNvPr>
            <p:cNvSpPr/>
            <p:nvPr/>
          </p:nvSpPr>
          <p:spPr>
            <a:xfrm>
              <a:off x="2509275" y="2952425"/>
              <a:ext cx="141900" cy="1419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84" name="Google Shape;784;p22">
              <a:extLst>
                <a:ext uri="{FF2B5EF4-FFF2-40B4-BE49-F238E27FC236}">
                  <a16:creationId xmlns:a16="http://schemas.microsoft.com/office/drawing/2014/main" id="{713E75D6-D28C-589E-B1A3-8EC4E5FCFC0A}"/>
                </a:ext>
              </a:extLst>
            </p:cNvPr>
            <p:cNvCxnSpPr>
              <a:stCxn id="781" idx="3"/>
              <a:endCxn id="783" idx="2"/>
            </p:cNvCxnSpPr>
            <p:nvPr/>
          </p:nvCxnSpPr>
          <p:spPr>
            <a:xfrm>
              <a:off x="1627874" y="3023383"/>
              <a:ext cx="8814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5" name="Google Shape;785;p22">
            <a:extLst>
              <a:ext uri="{FF2B5EF4-FFF2-40B4-BE49-F238E27FC236}">
                <a16:creationId xmlns:a16="http://schemas.microsoft.com/office/drawing/2014/main" id="{718A51F5-06B2-E56E-EB7C-92EB44080F62}"/>
              </a:ext>
            </a:extLst>
          </p:cNvPr>
          <p:cNvGrpSpPr/>
          <p:nvPr/>
        </p:nvGrpSpPr>
        <p:grpSpPr>
          <a:xfrm>
            <a:off x="528974" y="3684550"/>
            <a:ext cx="2122201" cy="348600"/>
            <a:chOff x="528974" y="3684550"/>
            <a:chExt cx="2122201" cy="348600"/>
          </a:xfrm>
        </p:grpSpPr>
        <p:sp>
          <p:nvSpPr>
            <p:cNvPr id="786" name="Google Shape;786;p22">
              <a:extLst>
                <a:ext uri="{FF2B5EF4-FFF2-40B4-BE49-F238E27FC236}">
                  <a16:creationId xmlns:a16="http://schemas.microsoft.com/office/drawing/2014/main" id="{4F68285E-3430-514F-CD9E-9EDC1BEEA33F}"/>
                </a:ext>
              </a:extLst>
            </p:cNvPr>
            <p:cNvSpPr txBox="1"/>
            <p:nvPr/>
          </p:nvSpPr>
          <p:spPr>
            <a:xfrm>
              <a:off x="528974" y="3684550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HTML &amp; Java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88" name="Google Shape;788;p22">
              <a:extLst>
                <a:ext uri="{FF2B5EF4-FFF2-40B4-BE49-F238E27FC236}">
                  <a16:creationId xmlns:a16="http://schemas.microsoft.com/office/drawing/2014/main" id="{8C4857B7-5969-7587-F3CB-803357655B68}"/>
                </a:ext>
              </a:extLst>
            </p:cNvPr>
            <p:cNvSpPr/>
            <p:nvPr/>
          </p:nvSpPr>
          <p:spPr>
            <a:xfrm>
              <a:off x="2509275" y="3787875"/>
              <a:ext cx="141900" cy="1419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89" name="Google Shape;789;p22">
              <a:extLst>
                <a:ext uri="{FF2B5EF4-FFF2-40B4-BE49-F238E27FC236}">
                  <a16:creationId xmlns:a16="http://schemas.microsoft.com/office/drawing/2014/main" id="{7D9CB0A0-FE4F-885D-09B9-58CEB1A3BBDF}"/>
                </a:ext>
              </a:extLst>
            </p:cNvPr>
            <p:cNvCxnSpPr>
              <a:stCxn id="786" idx="3"/>
              <a:endCxn id="788" idx="2"/>
            </p:cNvCxnSpPr>
            <p:nvPr/>
          </p:nvCxnSpPr>
          <p:spPr>
            <a:xfrm>
              <a:off x="1627874" y="3858850"/>
              <a:ext cx="8814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90" name="Google Shape;790;p22">
            <a:extLst>
              <a:ext uri="{FF2B5EF4-FFF2-40B4-BE49-F238E27FC236}">
                <a16:creationId xmlns:a16="http://schemas.microsoft.com/office/drawing/2014/main" id="{415A8B3C-5B3C-7575-6712-4F25DF26FD2F}"/>
              </a:ext>
            </a:extLst>
          </p:cNvPr>
          <p:cNvGrpSpPr/>
          <p:nvPr/>
        </p:nvGrpSpPr>
        <p:grpSpPr>
          <a:xfrm>
            <a:off x="6483425" y="1178150"/>
            <a:ext cx="2131605" cy="348600"/>
            <a:chOff x="6483425" y="1178150"/>
            <a:chExt cx="2131605" cy="348600"/>
          </a:xfrm>
        </p:grpSpPr>
        <p:sp>
          <p:nvSpPr>
            <p:cNvPr id="791" name="Google Shape;791;p22">
              <a:extLst>
                <a:ext uri="{FF2B5EF4-FFF2-40B4-BE49-F238E27FC236}">
                  <a16:creationId xmlns:a16="http://schemas.microsoft.com/office/drawing/2014/main" id="{B4F75486-CFFE-BBE2-6A50-374942342D8D}"/>
                </a:ext>
              </a:extLst>
            </p:cNvPr>
            <p:cNvSpPr txBox="1"/>
            <p:nvPr/>
          </p:nvSpPr>
          <p:spPr>
            <a:xfrm flipH="1">
              <a:off x="7516130" y="1178150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Bilder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93" name="Google Shape;793;p22">
              <a:extLst>
                <a:ext uri="{FF2B5EF4-FFF2-40B4-BE49-F238E27FC236}">
                  <a16:creationId xmlns:a16="http://schemas.microsoft.com/office/drawing/2014/main" id="{11476EE7-CE5B-D3A4-90FD-763B5F55932D}"/>
                </a:ext>
              </a:extLst>
            </p:cNvPr>
            <p:cNvSpPr/>
            <p:nvPr/>
          </p:nvSpPr>
          <p:spPr>
            <a:xfrm>
              <a:off x="6483425" y="1281500"/>
              <a:ext cx="141900" cy="1419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94" name="Google Shape;794;p22">
              <a:extLst>
                <a:ext uri="{FF2B5EF4-FFF2-40B4-BE49-F238E27FC236}">
                  <a16:creationId xmlns:a16="http://schemas.microsoft.com/office/drawing/2014/main" id="{A119E665-4D78-A22D-7ECE-4F852164B2A6}"/>
                </a:ext>
              </a:extLst>
            </p:cNvPr>
            <p:cNvCxnSpPr>
              <a:stCxn id="791" idx="3"/>
              <a:endCxn id="793" idx="6"/>
            </p:cNvCxnSpPr>
            <p:nvPr/>
          </p:nvCxnSpPr>
          <p:spPr>
            <a:xfrm rot="10800000">
              <a:off x="6625430" y="1352450"/>
              <a:ext cx="8907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95" name="Google Shape;795;p22">
            <a:extLst>
              <a:ext uri="{FF2B5EF4-FFF2-40B4-BE49-F238E27FC236}">
                <a16:creationId xmlns:a16="http://schemas.microsoft.com/office/drawing/2014/main" id="{CC762E36-419D-F5E2-7F8C-6338EF6D3E1A}"/>
              </a:ext>
            </a:extLst>
          </p:cNvPr>
          <p:cNvGrpSpPr/>
          <p:nvPr/>
        </p:nvGrpSpPr>
        <p:grpSpPr>
          <a:xfrm>
            <a:off x="6492825" y="2013617"/>
            <a:ext cx="2122205" cy="348600"/>
            <a:chOff x="6492825" y="2013617"/>
            <a:chExt cx="2122205" cy="348600"/>
          </a:xfrm>
        </p:grpSpPr>
        <p:sp>
          <p:nvSpPr>
            <p:cNvPr id="796" name="Google Shape;796;p22">
              <a:extLst>
                <a:ext uri="{FF2B5EF4-FFF2-40B4-BE49-F238E27FC236}">
                  <a16:creationId xmlns:a16="http://schemas.microsoft.com/office/drawing/2014/main" id="{3BAC623B-470E-452E-F645-4F20E60B6278}"/>
                </a:ext>
              </a:extLst>
            </p:cNvPr>
            <p:cNvSpPr txBox="1"/>
            <p:nvPr/>
          </p:nvSpPr>
          <p:spPr>
            <a:xfrm flipH="1">
              <a:off x="7516130" y="2013617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blender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98" name="Google Shape;798;p22">
              <a:extLst>
                <a:ext uri="{FF2B5EF4-FFF2-40B4-BE49-F238E27FC236}">
                  <a16:creationId xmlns:a16="http://schemas.microsoft.com/office/drawing/2014/main" id="{67F2856B-C377-D336-03F8-DACB1C8FFD57}"/>
                </a:ext>
              </a:extLst>
            </p:cNvPr>
            <p:cNvSpPr/>
            <p:nvPr/>
          </p:nvSpPr>
          <p:spPr>
            <a:xfrm>
              <a:off x="6492825" y="2116963"/>
              <a:ext cx="141900" cy="1419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99" name="Google Shape;799;p22">
              <a:extLst>
                <a:ext uri="{FF2B5EF4-FFF2-40B4-BE49-F238E27FC236}">
                  <a16:creationId xmlns:a16="http://schemas.microsoft.com/office/drawing/2014/main" id="{1A81AF29-5DD8-CC59-7DD1-3A3624C29813}"/>
                </a:ext>
              </a:extLst>
            </p:cNvPr>
            <p:cNvCxnSpPr>
              <a:stCxn id="798" idx="6"/>
              <a:endCxn id="796" idx="3"/>
            </p:cNvCxnSpPr>
            <p:nvPr/>
          </p:nvCxnSpPr>
          <p:spPr>
            <a:xfrm>
              <a:off x="6634725" y="2187913"/>
              <a:ext cx="8814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00" name="Google Shape;800;p22">
            <a:extLst>
              <a:ext uri="{FF2B5EF4-FFF2-40B4-BE49-F238E27FC236}">
                <a16:creationId xmlns:a16="http://schemas.microsoft.com/office/drawing/2014/main" id="{5EAF5409-34AE-A323-6539-BF0479A7A4BE}"/>
              </a:ext>
            </a:extLst>
          </p:cNvPr>
          <p:cNvGrpSpPr/>
          <p:nvPr/>
        </p:nvGrpSpPr>
        <p:grpSpPr>
          <a:xfrm>
            <a:off x="6483425" y="2849083"/>
            <a:ext cx="2131605" cy="348600"/>
            <a:chOff x="6483425" y="2849083"/>
            <a:chExt cx="2131605" cy="348600"/>
          </a:xfrm>
        </p:grpSpPr>
        <p:sp>
          <p:nvSpPr>
            <p:cNvPr id="801" name="Google Shape;801;p22">
              <a:extLst>
                <a:ext uri="{FF2B5EF4-FFF2-40B4-BE49-F238E27FC236}">
                  <a16:creationId xmlns:a16="http://schemas.microsoft.com/office/drawing/2014/main" id="{9034E75F-F658-52A5-7CCC-A3E2F2BBD37C}"/>
                </a:ext>
              </a:extLst>
            </p:cNvPr>
            <p:cNvSpPr txBox="1"/>
            <p:nvPr/>
          </p:nvSpPr>
          <p:spPr>
            <a:xfrm flipH="1">
              <a:off x="7516130" y="2849083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Power Point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803" name="Google Shape;803;p22">
              <a:extLst>
                <a:ext uri="{FF2B5EF4-FFF2-40B4-BE49-F238E27FC236}">
                  <a16:creationId xmlns:a16="http://schemas.microsoft.com/office/drawing/2014/main" id="{6FBAA603-380B-4E82-A621-E834AEF37E07}"/>
                </a:ext>
              </a:extLst>
            </p:cNvPr>
            <p:cNvSpPr/>
            <p:nvPr/>
          </p:nvSpPr>
          <p:spPr>
            <a:xfrm>
              <a:off x="6483425" y="2952425"/>
              <a:ext cx="141900" cy="1419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804" name="Google Shape;804;p22">
              <a:extLst>
                <a:ext uri="{FF2B5EF4-FFF2-40B4-BE49-F238E27FC236}">
                  <a16:creationId xmlns:a16="http://schemas.microsoft.com/office/drawing/2014/main" id="{54DB8227-F136-B9DB-BBC5-577D25C8B754}"/>
                </a:ext>
              </a:extLst>
            </p:cNvPr>
            <p:cNvCxnSpPr>
              <a:stCxn id="803" idx="6"/>
              <a:endCxn id="801" idx="3"/>
            </p:cNvCxnSpPr>
            <p:nvPr/>
          </p:nvCxnSpPr>
          <p:spPr>
            <a:xfrm>
              <a:off x="6625325" y="3023375"/>
              <a:ext cx="8907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05" name="Google Shape;805;p22">
            <a:extLst>
              <a:ext uri="{FF2B5EF4-FFF2-40B4-BE49-F238E27FC236}">
                <a16:creationId xmlns:a16="http://schemas.microsoft.com/office/drawing/2014/main" id="{D0CCBA3C-6B1F-3470-FCC8-0FDE440F22D9}"/>
              </a:ext>
            </a:extLst>
          </p:cNvPr>
          <p:cNvGrpSpPr/>
          <p:nvPr/>
        </p:nvGrpSpPr>
        <p:grpSpPr>
          <a:xfrm>
            <a:off x="6483425" y="3684550"/>
            <a:ext cx="2131605" cy="348600"/>
            <a:chOff x="6483425" y="3684550"/>
            <a:chExt cx="2131605" cy="348600"/>
          </a:xfrm>
        </p:grpSpPr>
        <p:sp>
          <p:nvSpPr>
            <p:cNvPr id="806" name="Google Shape;806;p22">
              <a:extLst>
                <a:ext uri="{FF2B5EF4-FFF2-40B4-BE49-F238E27FC236}">
                  <a16:creationId xmlns:a16="http://schemas.microsoft.com/office/drawing/2014/main" id="{C17EB645-6AC0-C983-FABE-8DCF232FEAF3}"/>
                </a:ext>
              </a:extLst>
            </p:cNvPr>
            <p:cNvSpPr txBox="1"/>
            <p:nvPr/>
          </p:nvSpPr>
          <p:spPr>
            <a:xfrm flipH="1">
              <a:off x="7516130" y="3684550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Autoren</a:t>
              </a: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-tool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808" name="Google Shape;808;p22">
              <a:extLst>
                <a:ext uri="{FF2B5EF4-FFF2-40B4-BE49-F238E27FC236}">
                  <a16:creationId xmlns:a16="http://schemas.microsoft.com/office/drawing/2014/main" id="{4E9CDCDF-A53D-DBF8-D632-6BFC11EE4D2D}"/>
                </a:ext>
              </a:extLst>
            </p:cNvPr>
            <p:cNvSpPr/>
            <p:nvPr/>
          </p:nvSpPr>
          <p:spPr>
            <a:xfrm>
              <a:off x="6483425" y="3787875"/>
              <a:ext cx="141900" cy="1419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809" name="Google Shape;809;p22">
              <a:extLst>
                <a:ext uri="{FF2B5EF4-FFF2-40B4-BE49-F238E27FC236}">
                  <a16:creationId xmlns:a16="http://schemas.microsoft.com/office/drawing/2014/main" id="{B206F954-9380-17B5-2986-E960EA864F62}"/>
                </a:ext>
              </a:extLst>
            </p:cNvPr>
            <p:cNvCxnSpPr>
              <a:stCxn id="808" idx="6"/>
              <a:endCxn id="806" idx="3"/>
            </p:cNvCxnSpPr>
            <p:nvPr/>
          </p:nvCxnSpPr>
          <p:spPr>
            <a:xfrm>
              <a:off x="6625325" y="3858825"/>
              <a:ext cx="8907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3" name="Google Shape;698;p22">
            <a:extLst>
              <a:ext uri="{FF2B5EF4-FFF2-40B4-BE49-F238E27FC236}">
                <a16:creationId xmlns:a16="http://schemas.microsoft.com/office/drawing/2014/main" id="{E2D322D1-AEE3-9E3A-5E98-812345489046}"/>
              </a:ext>
            </a:extLst>
          </p:cNvPr>
          <p:cNvGrpSpPr/>
          <p:nvPr/>
        </p:nvGrpSpPr>
        <p:grpSpPr>
          <a:xfrm>
            <a:off x="5634420" y="3104777"/>
            <a:ext cx="414690" cy="414885"/>
            <a:chOff x="10304306" y="1835143"/>
            <a:chExt cx="414690" cy="414885"/>
          </a:xfrm>
        </p:grpSpPr>
        <p:sp>
          <p:nvSpPr>
            <p:cNvPr id="4" name="Google Shape;699;p22">
              <a:extLst>
                <a:ext uri="{FF2B5EF4-FFF2-40B4-BE49-F238E27FC236}">
                  <a16:creationId xmlns:a16="http://schemas.microsoft.com/office/drawing/2014/main" id="{88E0743B-4641-B1B0-0BB4-228722C803FE}"/>
                </a:ext>
              </a:extLst>
            </p:cNvPr>
            <p:cNvSpPr/>
            <p:nvPr/>
          </p:nvSpPr>
          <p:spPr>
            <a:xfrm>
              <a:off x="10453154" y="1938958"/>
              <a:ext cx="117003" cy="155580"/>
            </a:xfrm>
            <a:custGeom>
              <a:avLst/>
              <a:gdLst/>
              <a:ahLst/>
              <a:cxnLst/>
              <a:rect l="l" t="t" r="r" b="b"/>
              <a:pathLst>
                <a:path w="2484" h="3303" extrusionOk="0">
                  <a:moveTo>
                    <a:pt x="1086" y="1"/>
                  </a:moveTo>
                  <a:cubicBezTo>
                    <a:pt x="1030" y="1"/>
                    <a:pt x="977" y="37"/>
                    <a:pt x="953" y="94"/>
                  </a:cubicBezTo>
                  <a:lnTo>
                    <a:pt x="17" y="2294"/>
                  </a:lnTo>
                  <a:cubicBezTo>
                    <a:pt x="1" y="2334"/>
                    <a:pt x="1" y="2383"/>
                    <a:pt x="17" y="2419"/>
                  </a:cubicBezTo>
                  <a:lnTo>
                    <a:pt x="414" y="3302"/>
                  </a:lnTo>
                  <a:lnTo>
                    <a:pt x="2071" y="3302"/>
                  </a:lnTo>
                  <a:lnTo>
                    <a:pt x="2472" y="2419"/>
                  </a:lnTo>
                  <a:cubicBezTo>
                    <a:pt x="2484" y="2379"/>
                    <a:pt x="2484" y="2334"/>
                    <a:pt x="2468" y="2294"/>
                  </a:cubicBezTo>
                  <a:lnTo>
                    <a:pt x="1532" y="94"/>
                  </a:lnTo>
                  <a:cubicBezTo>
                    <a:pt x="1512" y="37"/>
                    <a:pt x="1459" y="1"/>
                    <a:pt x="1398" y="1"/>
                  </a:cubicBezTo>
                  <a:lnTo>
                    <a:pt x="1398" y="1601"/>
                  </a:lnTo>
                  <a:cubicBezTo>
                    <a:pt x="1629" y="1682"/>
                    <a:pt x="1759" y="1937"/>
                    <a:pt x="1686" y="2184"/>
                  </a:cubicBezTo>
                  <a:cubicBezTo>
                    <a:pt x="1633" y="2358"/>
                    <a:pt x="1479" y="2492"/>
                    <a:pt x="1297" y="2512"/>
                  </a:cubicBezTo>
                  <a:cubicBezTo>
                    <a:pt x="1277" y="2515"/>
                    <a:pt x="1257" y="2516"/>
                    <a:pt x="1238" y="2516"/>
                  </a:cubicBezTo>
                  <a:cubicBezTo>
                    <a:pt x="1015" y="2516"/>
                    <a:pt x="824" y="2351"/>
                    <a:pt x="786" y="2123"/>
                  </a:cubicBezTo>
                  <a:cubicBezTo>
                    <a:pt x="746" y="1901"/>
                    <a:pt x="876" y="1678"/>
                    <a:pt x="1086" y="1601"/>
                  </a:cubicBezTo>
                  <a:lnTo>
                    <a:pt x="10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" name="Google Shape;700;p22">
              <a:extLst>
                <a:ext uri="{FF2B5EF4-FFF2-40B4-BE49-F238E27FC236}">
                  <a16:creationId xmlns:a16="http://schemas.microsoft.com/office/drawing/2014/main" id="{7DB900B3-526C-18A6-4B33-FCF98B1B1298}"/>
                </a:ext>
              </a:extLst>
            </p:cNvPr>
            <p:cNvSpPr/>
            <p:nvPr/>
          </p:nvSpPr>
          <p:spPr>
            <a:xfrm>
              <a:off x="10304306" y="1835143"/>
              <a:ext cx="414690" cy="296604"/>
            </a:xfrm>
            <a:custGeom>
              <a:avLst/>
              <a:gdLst/>
              <a:ahLst/>
              <a:cxnLst/>
              <a:rect l="l" t="t" r="r" b="b"/>
              <a:pathLst>
                <a:path w="8804" h="6297" extrusionOk="0">
                  <a:moveTo>
                    <a:pt x="7872" y="313"/>
                  </a:moveTo>
                  <a:cubicBezTo>
                    <a:pt x="8046" y="313"/>
                    <a:pt x="8188" y="455"/>
                    <a:pt x="8188" y="625"/>
                  </a:cubicBezTo>
                  <a:lnTo>
                    <a:pt x="8188" y="1253"/>
                  </a:lnTo>
                  <a:cubicBezTo>
                    <a:pt x="8188" y="1427"/>
                    <a:pt x="8046" y="1569"/>
                    <a:pt x="7872" y="1569"/>
                  </a:cubicBezTo>
                  <a:lnTo>
                    <a:pt x="7244" y="1569"/>
                  </a:lnTo>
                  <a:cubicBezTo>
                    <a:pt x="7070" y="1569"/>
                    <a:pt x="6932" y="1427"/>
                    <a:pt x="6932" y="1253"/>
                  </a:cubicBezTo>
                  <a:lnTo>
                    <a:pt x="6932" y="1103"/>
                  </a:lnTo>
                  <a:lnTo>
                    <a:pt x="6102" y="1103"/>
                  </a:lnTo>
                  <a:cubicBezTo>
                    <a:pt x="6855" y="1520"/>
                    <a:pt x="7341" y="2290"/>
                    <a:pt x="7394" y="3149"/>
                  </a:cubicBezTo>
                  <a:lnTo>
                    <a:pt x="7544" y="3149"/>
                  </a:lnTo>
                  <a:cubicBezTo>
                    <a:pt x="7718" y="3149"/>
                    <a:pt x="7860" y="3290"/>
                    <a:pt x="7860" y="3465"/>
                  </a:cubicBezTo>
                  <a:lnTo>
                    <a:pt x="7860" y="4088"/>
                  </a:lnTo>
                  <a:cubicBezTo>
                    <a:pt x="7860" y="4263"/>
                    <a:pt x="7718" y="4404"/>
                    <a:pt x="7544" y="4404"/>
                  </a:cubicBezTo>
                  <a:lnTo>
                    <a:pt x="6920" y="4404"/>
                  </a:lnTo>
                  <a:cubicBezTo>
                    <a:pt x="6746" y="4404"/>
                    <a:pt x="6604" y="4263"/>
                    <a:pt x="6604" y="4088"/>
                  </a:cubicBezTo>
                  <a:lnTo>
                    <a:pt x="6604" y="3465"/>
                  </a:lnTo>
                  <a:cubicBezTo>
                    <a:pt x="6604" y="3290"/>
                    <a:pt x="6746" y="3149"/>
                    <a:pt x="6920" y="3149"/>
                  </a:cubicBezTo>
                  <a:lnTo>
                    <a:pt x="7070" y="3149"/>
                  </a:lnTo>
                  <a:cubicBezTo>
                    <a:pt x="6993" y="2063"/>
                    <a:pt x="6126" y="1200"/>
                    <a:pt x="5040" y="1123"/>
                  </a:cubicBezTo>
                  <a:lnTo>
                    <a:pt x="5040" y="1269"/>
                  </a:lnTo>
                  <a:cubicBezTo>
                    <a:pt x="5040" y="1443"/>
                    <a:pt x="4898" y="1585"/>
                    <a:pt x="4724" y="1585"/>
                  </a:cubicBezTo>
                  <a:lnTo>
                    <a:pt x="4096" y="1585"/>
                  </a:lnTo>
                  <a:cubicBezTo>
                    <a:pt x="3926" y="1585"/>
                    <a:pt x="3784" y="1443"/>
                    <a:pt x="3784" y="1269"/>
                  </a:cubicBezTo>
                  <a:lnTo>
                    <a:pt x="3784" y="1123"/>
                  </a:lnTo>
                  <a:cubicBezTo>
                    <a:pt x="2695" y="1200"/>
                    <a:pt x="1832" y="2063"/>
                    <a:pt x="1751" y="3149"/>
                  </a:cubicBezTo>
                  <a:lnTo>
                    <a:pt x="1889" y="3149"/>
                  </a:lnTo>
                  <a:cubicBezTo>
                    <a:pt x="2063" y="3149"/>
                    <a:pt x="2200" y="3290"/>
                    <a:pt x="2200" y="3465"/>
                  </a:cubicBezTo>
                  <a:lnTo>
                    <a:pt x="2200" y="4088"/>
                  </a:lnTo>
                  <a:cubicBezTo>
                    <a:pt x="2200" y="4263"/>
                    <a:pt x="2063" y="4404"/>
                    <a:pt x="1889" y="4404"/>
                  </a:cubicBezTo>
                  <a:lnTo>
                    <a:pt x="1261" y="4404"/>
                  </a:lnTo>
                  <a:cubicBezTo>
                    <a:pt x="1086" y="4404"/>
                    <a:pt x="945" y="4263"/>
                    <a:pt x="945" y="4088"/>
                  </a:cubicBezTo>
                  <a:lnTo>
                    <a:pt x="945" y="3465"/>
                  </a:lnTo>
                  <a:cubicBezTo>
                    <a:pt x="945" y="3290"/>
                    <a:pt x="1086" y="3149"/>
                    <a:pt x="1261" y="3149"/>
                  </a:cubicBezTo>
                  <a:lnTo>
                    <a:pt x="1427" y="3149"/>
                  </a:lnTo>
                  <a:cubicBezTo>
                    <a:pt x="1479" y="2290"/>
                    <a:pt x="1970" y="1520"/>
                    <a:pt x="2723" y="1103"/>
                  </a:cubicBezTo>
                  <a:lnTo>
                    <a:pt x="1893" y="1103"/>
                  </a:lnTo>
                  <a:lnTo>
                    <a:pt x="1893" y="1253"/>
                  </a:lnTo>
                  <a:cubicBezTo>
                    <a:pt x="1893" y="1427"/>
                    <a:pt x="1751" y="1569"/>
                    <a:pt x="1577" y="1569"/>
                  </a:cubicBezTo>
                  <a:lnTo>
                    <a:pt x="953" y="1569"/>
                  </a:lnTo>
                  <a:cubicBezTo>
                    <a:pt x="779" y="1569"/>
                    <a:pt x="637" y="1427"/>
                    <a:pt x="637" y="1253"/>
                  </a:cubicBezTo>
                  <a:lnTo>
                    <a:pt x="637" y="625"/>
                  </a:lnTo>
                  <a:cubicBezTo>
                    <a:pt x="637" y="455"/>
                    <a:pt x="779" y="313"/>
                    <a:pt x="953" y="313"/>
                  </a:cubicBezTo>
                  <a:lnTo>
                    <a:pt x="1662" y="313"/>
                  </a:lnTo>
                  <a:cubicBezTo>
                    <a:pt x="1787" y="313"/>
                    <a:pt x="1893" y="414"/>
                    <a:pt x="1893" y="544"/>
                  </a:cubicBezTo>
                  <a:lnTo>
                    <a:pt x="1893" y="775"/>
                  </a:lnTo>
                  <a:lnTo>
                    <a:pt x="3784" y="775"/>
                  </a:lnTo>
                  <a:lnTo>
                    <a:pt x="3784" y="544"/>
                  </a:lnTo>
                  <a:cubicBezTo>
                    <a:pt x="3784" y="414"/>
                    <a:pt x="3890" y="313"/>
                    <a:pt x="4015" y="313"/>
                  </a:cubicBezTo>
                  <a:lnTo>
                    <a:pt x="4724" y="313"/>
                  </a:lnTo>
                  <a:cubicBezTo>
                    <a:pt x="4898" y="313"/>
                    <a:pt x="5040" y="455"/>
                    <a:pt x="5040" y="625"/>
                  </a:cubicBezTo>
                  <a:lnTo>
                    <a:pt x="5040" y="775"/>
                  </a:lnTo>
                  <a:lnTo>
                    <a:pt x="6932" y="775"/>
                  </a:lnTo>
                  <a:lnTo>
                    <a:pt x="6932" y="625"/>
                  </a:lnTo>
                  <a:cubicBezTo>
                    <a:pt x="6932" y="455"/>
                    <a:pt x="7070" y="313"/>
                    <a:pt x="7244" y="313"/>
                  </a:cubicBezTo>
                  <a:close/>
                  <a:moveTo>
                    <a:pt x="159" y="1"/>
                  </a:moveTo>
                  <a:cubicBezTo>
                    <a:pt x="70" y="1"/>
                    <a:pt x="1" y="74"/>
                    <a:pt x="1" y="159"/>
                  </a:cubicBezTo>
                  <a:lnTo>
                    <a:pt x="1" y="6296"/>
                  </a:lnTo>
                  <a:lnTo>
                    <a:pt x="3302" y="6296"/>
                  </a:lnTo>
                  <a:lnTo>
                    <a:pt x="3302" y="5701"/>
                  </a:lnTo>
                  <a:lnTo>
                    <a:pt x="2869" y="4757"/>
                  </a:lnTo>
                  <a:cubicBezTo>
                    <a:pt x="2820" y="4635"/>
                    <a:pt x="2820" y="4502"/>
                    <a:pt x="2869" y="4380"/>
                  </a:cubicBezTo>
                  <a:lnTo>
                    <a:pt x="3821" y="2176"/>
                  </a:lnTo>
                  <a:cubicBezTo>
                    <a:pt x="3894" y="2006"/>
                    <a:pt x="4060" y="1893"/>
                    <a:pt x="4246" y="1893"/>
                  </a:cubicBezTo>
                  <a:lnTo>
                    <a:pt x="4558" y="1893"/>
                  </a:lnTo>
                  <a:cubicBezTo>
                    <a:pt x="4745" y="1893"/>
                    <a:pt x="4915" y="2006"/>
                    <a:pt x="4988" y="2176"/>
                  </a:cubicBezTo>
                  <a:lnTo>
                    <a:pt x="5936" y="4380"/>
                  </a:lnTo>
                  <a:cubicBezTo>
                    <a:pt x="5988" y="4498"/>
                    <a:pt x="5988" y="4631"/>
                    <a:pt x="5940" y="4753"/>
                  </a:cubicBezTo>
                  <a:lnTo>
                    <a:pt x="5502" y="5701"/>
                  </a:lnTo>
                  <a:lnTo>
                    <a:pt x="5502" y="6296"/>
                  </a:lnTo>
                  <a:lnTo>
                    <a:pt x="8804" y="6296"/>
                  </a:lnTo>
                  <a:lnTo>
                    <a:pt x="8804" y="159"/>
                  </a:lnTo>
                  <a:cubicBezTo>
                    <a:pt x="8804" y="74"/>
                    <a:pt x="8735" y="1"/>
                    <a:pt x="86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Google Shape;701;p22">
              <a:extLst>
                <a:ext uri="{FF2B5EF4-FFF2-40B4-BE49-F238E27FC236}">
                  <a16:creationId xmlns:a16="http://schemas.microsoft.com/office/drawing/2014/main" id="{75D09B38-A154-5419-4811-C9BB97B04CA4}"/>
                </a:ext>
              </a:extLst>
            </p:cNvPr>
            <p:cNvSpPr/>
            <p:nvPr/>
          </p:nvSpPr>
          <p:spPr>
            <a:xfrm>
              <a:off x="10504497" y="2027701"/>
              <a:ext cx="14743" cy="14931"/>
            </a:xfrm>
            <a:custGeom>
              <a:avLst/>
              <a:gdLst/>
              <a:ahLst/>
              <a:cxnLst/>
              <a:rect l="l" t="t" r="r" b="b"/>
              <a:pathLst>
                <a:path w="313" h="317" extrusionOk="0">
                  <a:moveTo>
                    <a:pt x="154" y="0"/>
                  </a:moveTo>
                  <a:cubicBezTo>
                    <a:pt x="69" y="0"/>
                    <a:pt x="0" y="73"/>
                    <a:pt x="0" y="158"/>
                  </a:cubicBezTo>
                  <a:cubicBezTo>
                    <a:pt x="0" y="248"/>
                    <a:pt x="69" y="316"/>
                    <a:pt x="154" y="316"/>
                  </a:cubicBezTo>
                  <a:cubicBezTo>
                    <a:pt x="243" y="316"/>
                    <a:pt x="312" y="248"/>
                    <a:pt x="312" y="158"/>
                  </a:cubicBezTo>
                  <a:cubicBezTo>
                    <a:pt x="312" y="73"/>
                    <a:pt x="243" y="0"/>
                    <a:pt x="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" name="Google Shape;702;p22">
              <a:extLst>
                <a:ext uri="{FF2B5EF4-FFF2-40B4-BE49-F238E27FC236}">
                  <a16:creationId xmlns:a16="http://schemas.microsoft.com/office/drawing/2014/main" id="{A4EFF26A-1499-711A-08CA-89034F8C2048}"/>
                </a:ext>
              </a:extLst>
            </p:cNvPr>
            <p:cNvSpPr/>
            <p:nvPr/>
          </p:nvSpPr>
          <p:spPr>
            <a:xfrm>
              <a:off x="10304306" y="2146212"/>
              <a:ext cx="414690" cy="30193"/>
            </a:xfrm>
            <a:custGeom>
              <a:avLst/>
              <a:gdLst/>
              <a:ahLst/>
              <a:cxnLst/>
              <a:rect l="l" t="t" r="r" b="b"/>
              <a:pathLst>
                <a:path w="8804" h="641" extrusionOk="0">
                  <a:moveTo>
                    <a:pt x="1" y="0"/>
                  </a:moveTo>
                  <a:lnTo>
                    <a:pt x="1" y="482"/>
                  </a:lnTo>
                  <a:cubicBezTo>
                    <a:pt x="1" y="567"/>
                    <a:pt x="70" y="640"/>
                    <a:pt x="159" y="640"/>
                  </a:cubicBezTo>
                  <a:lnTo>
                    <a:pt x="8650" y="640"/>
                  </a:lnTo>
                  <a:cubicBezTo>
                    <a:pt x="8735" y="640"/>
                    <a:pt x="8804" y="567"/>
                    <a:pt x="8804" y="482"/>
                  </a:cubicBezTo>
                  <a:lnTo>
                    <a:pt x="880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" name="Google Shape;703;p22">
              <a:extLst>
                <a:ext uri="{FF2B5EF4-FFF2-40B4-BE49-F238E27FC236}">
                  <a16:creationId xmlns:a16="http://schemas.microsoft.com/office/drawing/2014/main" id="{14ACA1C5-0CEF-88D8-1A44-9F1CC8BB0C5A}"/>
                </a:ext>
              </a:extLst>
            </p:cNvPr>
            <p:cNvSpPr/>
            <p:nvPr/>
          </p:nvSpPr>
          <p:spPr>
            <a:xfrm>
              <a:off x="10441519" y="2190866"/>
              <a:ext cx="140695" cy="30004"/>
            </a:xfrm>
            <a:custGeom>
              <a:avLst/>
              <a:gdLst/>
              <a:ahLst/>
              <a:cxnLst/>
              <a:rect l="l" t="t" r="r" b="b"/>
              <a:pathLst>
                <a:path w="2987" h="637" extrusionOk="0">
                  <a:moveTo>
                    <a:pt x="320" y="0"/>
                  </a:moveTo>
                  <a:lnTo>
                    <a:pt x="0" y="636"/>
                  </a:lnTo>
                  <a:lnTo>
                    <a:pt x="2986" y="636"/>
                  </a:lnTo>
                  <a:lnTo>
                    <a:pt x="266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Google Shape;704;p22">
              <a:extLst>
                <a:ext uri="{FF2B5EF4-FFF2-40B4-BE49-F238E27FC236}">
                  <a16:creationId xmlns:a16="http://schemas.microsoft.com/office/drawing/2014/main" id="{DB68B418-5E57-849B-C97B-935D0DC6E321}"/>
                </a:ext>
              </a:extLst>
            </p:cNvPr>
            <p:cNvSpPr/>
            <p:nvPr/>
          </p:nvSpPr>
          <p:spPr>
            <a:xfrm>
              <a:off x="10393049" y="2235332"/>
              <a:ext cx="237632" cy="14696"/>
            </a:xfrm>
            <a:custGeom>
              <a:avLst/>
              <a:gdLst/>
              <a:ahLst/>
              <a:cxnLst/>
              <a:rect l="l" t="t" r="r" b="b"/>
              <a:pathLst>
                <a:path w="5045" h="312" extrusionOk="0">
                  <a:moveTo>
                    <a:pt x="167" y="0"/>
                  </a:moveTo>
                  <a:cubicBezTo>
                    <a:pt x="86" y="0"/>
                    <a:pt x="13" y="65"/>
                    <a:pt x="9" y="146"/>
                  </a:cubicBezTo>
                  <a:cubicBezTo>
                    <a:pt x="0" y="235"/>
                    <a:pt x="73" y="312"/>
                    <a:pt x="163" y="312"/>
                  </a:cubicBezTo>
                  <a:lnTo>
                    <a:pt x="4878" y="312"/>
                  </a:lnTo>
                  <a:cubicBezTo>
                    <a:pt x="4959" y="312"/>
                    <a:pt x="5032" y="247"/>
                    <a:pt x="5036" y="166"/>
                  </a:cubicBezTo>
                  <a:cubicBezTo>
                    <a:pt x="5044" y="77"/>
                    <a:pt x="4971" y="0"/>
                    <a:pt x="48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Google Shape;705;p22">
              <a:extLst>
                <a:ext uri="{FF2B5EF4-FFF2-40B4-BE49-F238E27FC236}">
                  <a16:creationId xmlns:a16="http://schemas.microsoft.com/office/drawing/2014/main" id="{2EF04D98-6B27-20EF-4B52-484A4F1869F3}"/>
                </a:ext>
              </a:extLst>
            </p:cNvPr>
            <p:cNvSpPr/>
            <p:nvPr/>
          </p:nvSpPr>
          <p:spPr>
            <a:xfrm>
              <a:off x="10475293" y="2109755"/>
              <a:ext cx="73715" cy="21997"/>
            </a:xfrm>
            <a:custGeom>
              <a:avLst/>
              <a:gdLst/>
              <a:ahLst/>
              <a:cxnLst/>
              <a:rect l="l" t="t" r="r" b="b"/>
              <a:pathLst>
                <a:path w="1565" h="467" extrusionOk="0">
                  <a:moveTo>
                    <a:pt x="0" y="0"/>
                  </a:moveTo>
                  <a:lnTo>
                    <a:pt x="0" y="466"/>
                  </a:lnTo>
                  <a:lnTo>
                    <a:pt x="1564" y="466"/>
                  </a:lnTo>
                  <a:lnTo>
                    <a:pt x="156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Google Shape;706;p22">
              <a:extLst>
                <a:ext uri="{FF2B5EF4-FFF2-40B4-BE49-F238E27FC236}">
                  <a16:creationId xmlns:a16="http://schemas.microsoft.com/office/drawing/2014/main" id="{C2FECBDB-2507-CFAC-7194-12FD398414A1}"/>
                </a:ext>
              </a:extLst>
            </p:cNvPr>
            <p:cNvSpPr/>
            <p:nvPr/>
          </p:nvSpPr>
          <p:spPr>
            <a:xfrm>
              <a:off x="10629840" y="1998120"/>
              <a:ext cx="30193" cy="30004"/>
            </a:xfrm>
            <a:custGeom>
              <a:avLst/>
              <a:gdLst/>
              <a:ahLst/>
              <a:cxnLst/>
              <a:rect l="l" t="t" r="r" b="b"/>
              <a:pathLst>
                <a:path w="641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41" y="637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Google Shape;707;p22">
              <a:extLst>
                <a:ext uri="{FF2B5EF4-FFF2-40B4-BE49-F238E27FC236}">
                  <a16:creationId xmlns:a16="http://schemas.microsoft.com/office/drawing/2014/main" id="{4FCB02AE-D669-CE17-13E3-CCA674E50F89}"/>
                </a:ext>
              </a:extLst>
            </p:cNvPr>
            <p:cNvSpPr/>
            <p:nvPr/>
          </p:nvSpPr>
          <p:spPr>
            <a:xfrm>
              <a:off x="10645338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0" y="1"/>
                  </a:moveTo>
                  <a:lnTo>
                    <a:pt x="0" y="637"/>
                  </a:lnTo>
                  <a:lnTo>
                    <a:pt x="636" y="637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Google Shape;708;p22">
              <a:extLst>
                <a:ext uri="{FF2B5EF4-FFF2-40B4-BE49-F238E27FC236}">
                  <a16:creationId xmlns:a16="http://schemas.microsoft.com/office/drawing/2014/main" id="{ECEC7994-976F-1CD5-07B4-02A9F22F6861}"/>
                </a:ext>
              </a:extLst>
            </p:cNvPr>
            <p:cNvSpPr/>
            <p:nvPr/>
          </p:nvSpPr>
          <p:spPr>
            <a:xfrm>
              <a:off x="10363468" y="1998120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37" y="637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" name="Google Shape;709;p22">
              <a:extLst>
                <a:ext uri="{FF2B5EF4-FFF2-40B4-BE49-F238E27FC236}">
                  <a16:creationId xmlns:a16="http://schemas.microsoft.com/office/drawing/2014/main" id="{96359FA1-4F75-70E2-1772-1A7C30441392}"/>
                </a:ext>
              </a:extLst>
            </p:cNvPr>
            <p:cNvSpPr/>
            <p:nvPr/>
          </p:nvSpPr>
          <p:spPr>
            <a:xfrm>
              <a:off x="10497055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0" y="1"/>
                  </a:moveTo>
                  <a:lnTo>
                    <a:pt x="0" y="637"/>
                  </a:lnTo>
                  <a:lnTo>
                    <a:pt x="636" y="637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Google Shape;710;p22">
              <a:extLst>
                <a:ext uri="{FF2B5EF4-FFF2-40B4-BE49-F238E27FC236}">
                  <a16:creationId xmlns:a16="http://schemas.microsoft.com/office/drawing/2014/main" id="{D7743E46-CCED-DFC6-35AC-D751ADCF329E}"/>
                </a:ext>
              </a:extLst>
            </p:cNvPr>
            <p:cNvSpPr/>
            <p:nvPr/>
          </p:nvSpPr>
          <p:spPr>
            <a:xfrm>
              <a:off x="10348772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37" y="637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8" name="Grafik 17" descr="Fragezeichen mit einfarbiger Füllung">
            <a:extLst>
              <a:ext uri="{FF2B5EF4-FFF2-40B4-BE49-F238E27FC236}">
                <a16:creationId xmlns:a16="http://schemas.microsoft.com/office/drawing/2014/main" id="{F7A3BB2E-0BEA-B4F5-4A24-0A23269D783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714071" y="3753458"/>
            <a:ext cx="690826" cy="6908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64786204"/>
      </p:ext>
    </p:extLst>
  </p:cSld>
  <p:clrMapOvr>
    <a:masterClrMapping/>
  </p:clrMapOvr>
  <p:transition spd="med">
    <p:pull/>
  </p:transition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Shape 645">
          <a:extLst>
            <a:ext uri="{FF2B5EF4-FFF2-40B4-BE49-F238E27FC236}">
              <a16:creationId xmlns:a16="http://schemas.microsoft.com/office/drawing/2014/main" id="{807C2B49-E5EF-3E37-2481-B6868433628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3" name="Google Shape;663;p22">
            <a:extLst>
              <a:ext uri="{FF2B5EF4-FFF2-40B4-BE49-F238E27FC236}">
                <a16:creationId xmlns:a16="http://schemas.microsoft.com/office/drawing/2014/main" id="{1B3CA05A-ADC7-8071-64E1-F219D7EC92D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56153" y="418843"/>
            <a:ext cx="8431694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err="1"/>
              <a:t>Möglichkeiten</a:t>
            </a:r>
            <a:r>
              <a:rPr lang="en" dirty="0"/>
              <a:t> </a:t>
            </a:r>
            <a:r>
              <a:rPr lang="en" dirty="0" err="1"/>
              <a:t>zur</a:t>
            </a:r>
            <a:r>
              <a:rPr lang="en" dirty="0"/>
              <a:t> </a:t>
            </a:r>
            <a:r>
              <a:rPr lang="en" dirty="0" err="1"/>
              <a:t>Visualisierung</a:t>
            </a:r>
            <a:r>
              <a:rPr lang="en" dirty="0"/>
              <a:t> der </a:t>
            </a:r>
            <a:r>
              <a:rPr lang="en" dirty="0" err="1"/>
              <a:t>submikroskopischen</a:t>
            </a:r>
            <a:r>
              <a:rPr lang="en" dirty="0"/>
              <a:t> Ebene</a:t>
            </a:r>
            <a:endParaRPr sz="2400" dirty="0"/>
          </a:p>
        </p:txBody>
      </p:sp>
      <p:grpSp>
        <p:nvGrpSpPr>
          <p:cNvPr id="795" name="Google Shape;795;p22">
            <a:extLst>
              <a:ext uri="{FF2B5EF4-FFF2-40B4-BE49-F238E27FC236}">
                <a16:creationId xmlns:a16="http://schemas.microsoft.com/office/drawing/2014/main" id="{82D7A98F-0927-B435-2E4B-DD8CA79BD517}"/>
              </a:ext>
            </a:extLst>
          </p:cNvPr>
          <p:cNvGrpSpPr/>
          <p:nvPr/>
        </p:nvGrpSpPr>
        <p:grpSpPr>
          <a:xfrm>
            <a:off x="6502817" y="2702898"/>
            <a:ext cx="2183983" cy="348600"/>
            <a:chOff x="6492825" y="2013617"/>
            <a:chExt cx="2183983" cy="348600"/>
          </a:xfrm>
        </p:grpSpPr>
        <p:sp>
          <p:nvSpPr>
            <p:cNvPr id="796" name="Google Shape;796;p22">
              <a:extLst>
                <a:ext uri="{FF2B5EF4-FFF2-40B4-BE49-F238E27FC236}">
                  <a16:creationId xmlns:a16="http://schemas.microsoft.com/office/drawing/2014/main" id="{2796B7B0-A0AF-5F93-E5B2-D138D3A909C5}"/>
                </a:ext>
              </a:extLst>
            </p:cNvPr>
            <p:cNvSpPr txBox="1"/>
            <p:nvPr/>
          </p:nvSpPr>
          <p:spPr>
            <a:xfrm flipH="1">
              <a:off x="7516130" y="2013617"/>
              <a:ext cx="1160678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blender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98" name="Google Shape;798;p22">
              <a:extLst>
                <a:ext uri="{FF2B5EF4-FFF2-40B4-BE49-F238E27FC236}">
                  <a16:creationId xmlns:a16="http://schemas.microsoft.com/office/drawing/2014/main" id="{5076EDAB-5347-59C5-696F-26F4A11F4D8B}"/>
                </a:ext>
              </a:extLst>
            </p:cNvPr>
            <p:cNvSpPr/>
            <p:nvPr/>
          </p:nvSpPr>
          <p:spPr>
            <a:xfrm>
              <a:off x="6492825" y="2116963"/>
              <a:ext cx="141900" cy="1419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99" name="Google Shape;799;p22">
              <a:extLst>
                <a:ext uri="{FF2B5EF4-FFF2-40B4-BE49-F238E27FC236}">
                  <a16:creationId xmlns:a16="http://schemas.microsoft.com/office/drawing/2014/main" id="{D0E861B8-C84B-FA69-9E1F-34D94C7BCD2C}"/>
                </a:ext>
              </a:extLst>
            </p:cNvPr>
            <p:cNvCxnSpPr>
              <a:cxnSpLocks/>
              <a:stCxn id="798" idx="6"/>
              <a:endCxn id="796" idx="3"/>
            </p:cNvCxnSpPr>
            <p:nvPr/>
          </p:nvCxnSpPr>
          <p:spPr>
            <a:xfrm>
              <a:off x="6634725" y="2187913"/>
              <a:ext cx="881405" cy="4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pic>
        <p:nvPicPr>
          <p:cNvPr id="16" name="Grafik 15" descr="Ein Bild, das Screenshot, Multimedia-Software, Grafiksoftware, Software enthält.&#10;&#10;Automatisch generierte Beschreibung">
            <a:extLst>
              <a:ext uri="{FF2B5EF4-FFF2-40B4-BE49-F238E27FC236}">
                <a16:creationId xmlns:a16="http://schemas.microsoft.com/office/drawing/2014/main" id="{63169B88-F34A-2748-D2F1-805CE2F7CE6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5106" y="1009736"/>
            <a:ext cx="6176761" cy="38768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6292508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Shape 645">
          <a:extLst>
            <a:ext uri="{FF2B5EF4-FFF2-40B4-BE49-F238E27FC236}">
              <a16:creationId xmlns:a16="http://schemas.microsoft.com/office/drawing/2014/main" id="{5D29AA15-4909-DC5F-CCAC-5F3FE5A1EE9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46" name="Google Shape;646;p22">
            <a:extLst>
              <a:ext uri="{FF2B5EF4-FFF2-40B4-BE49-F238E27FC236}">
                <a16:creationId xmlns:a16="http://schemas.microsoft.com/office/drawing/2014/main" id="{0D69E55B-B919-2E03-E2A1-B42FDC4FAB6B}"/>
              </a:ext>
            </a:extLst>
          </p:cNvPr>
          <p:cNvCxnSpPr>
            <a:stCxn id="647" idx="1"/>
            <a:endCxn id="648" idx="5"/>
          </p:cNvCxnSpPr>
          <p:nvPr/>
        </p:nvCxnSpPr>
        <p:spPr>
          <a:xfrm>
            <a:off x="4192571" y="2422630"/>
            <a:ext cx="1934400" cy="11592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49" name="Google Shape;649;p22">
            <a:extLst>
              <a:ext uri="{FF2B5EF4-FFF2-40B4-BE49-F238E27FC236}">
                <a16:creationId xmlns:a16="http://schemas.microsoft.com/office/drawing/2014/main" id="{6267DDA9-D2EB-3ECE-EA84-3AF089A8C345}"/>
              </a:ext>
            </a:extLst>
          </p:cNvPr>
          <p:cNvCxnSpPr>
            <a:stCxn id="647" idx="3"/>
            <a:endCxn id="650" idx="7"/>
          </p:cNvCxnSpPr>
          <p:nvPr/>
        </p:nvCxnSpPr>
        <p:spPr>
          <a:xfrm rot="10800000" flipH="1">
            <a:off x="4192571" y="2078441"/>
            <a:ext cx="1934400" cy="11592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1" name="Google Shape;651;p22">
            <a:extLst>
              <a:ext uri="{FF2B5EF4-FFF2-40B4-BE49-F238E27FC236}">
                <a16:creationId xmlns:a16="http://schemas.microsoft.com/office/drawing/2014/main" id="{44A50424-4967-A08A-C46F-FE3944E80A65}"/>
              </a:ext>
            </a:extLst>
          </p:cNvPr>
          <p:cNvCxnSpPr>
            <a:stCxn id="647" idx="7"/>
            <a:endCxn id="652" idx="3"/>
          </p:cNvCxnSpPr>
          <p:nvPr/>
        </p:nvCxnSpPr>
        <p:spPr>
          <a:xfrm flipH="1">
            <a:off x="3073183" y="2422630"/>
            <a:ext cx="1934400" cy="11592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3" name="Google Shape;653;p22">
            <a:extLst>
              <a:ext uri="{FF2B5EF4-FFF2-40B4-BE49-F238E27FC236}">
                <a16:creationId xmlns:a16="http://schemas.microsoft.com/office/drawing/2014/main" id="{3EC0FA86-787D-D68F-7670-2F17488F7EA8}"/>
              </a:ext>
            </a:extLst>
          </p:cNvPr>
          <p:cNvCxnSpPr>
            <a:stCxn id="647" idx="5"/>
            <a:endCxn id="654" idx="1"/>
          </p:cNvCxnSpPr>
          <p:nvPr/>
        </p:nvCxnSpPr>
        <p:spPr>
          <a:xfrm rot="10800000">
            <a:off x="3073183" y="2078441"/>
            <a:ext cx="1934400" cy="11592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5" name="Google Shape;655;p22">
            <a:extLst>
              <a:ext uri="{FF2B5EF4-FFF2-40B4-BE49-F238E27FC236}">
                <a16:creationId xmlns:a16="http://schemas.microsoft.com/office/drawing/2014/main" id="{CF2C31BC-4CD0-D18B-77FC-28AA69303F19}"/>
              </a:ext>
            </a:extLst>
          </p:cNvPr>
          <p:cNvCxnSpPr>
            <a:stCxn id="647" idx="3"/>
            <a:endCxn id="656" idx="7"/>
          </p:cNvCxnSpPr>
          <p:nvPr/>
        </p:nvCxnSpPr>
        <p:spPr>
          <a:xfrm rot="10800000" flipH="1">
            <a:off x="4192571" y="1275941"/>
            <a:ext cx="1169100" cy="19617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7" name="Google Shape;657;p22">
            <a:extLst>
              <a:ext uri="{FF2B5EF4-FFF2-40B4-BE49-F238E27FC236}">
                <a16:creationId xmlns:a16="http://schemas.microsoft.com/office/drawing/2014/main" id="{29081CCC-5E59-D12D-4846-55A67529DCA7}"/>
              </a:ext>
            </a:extLst>
          </p:cNvPr>
          <p:cNvCxnSpPr>
            <a:stCxn id="647" idx="5"/>
            <a:endCxn id="658" idx="1"/>
          </p:cNvCxnSpPr>
          <p:nvPr/>
        </p:nvCxnSpPr>
        <p:spPr>
          <a:xfrm rot="10800000">
            <a:off x="3838483" y="1275941"/>
            <a:ext cx="1169100" cy="19617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9" name="Google Shape;659;p22">
            <a:extLst>
              <a:ext uri="{FF2B5EF4-FFF2-40B4-BE49-F238E27FC236}">
                <a16:creationId xmlns:a16="http://schemas.microsoft.com/office/drawing/2014/main" id="{9F8F24AA-78B6-2322-5839-6B617BC8B042}"/>
              </a:ext>
            </a:extLst>
          </p:cNvPr>
          <p:cNvCxnSpPr>
            <a:stCxn id="647" idx="1"/>
            <a:endCxn id="660" idx="5"/>
          </p:cNvCxnSpPr>
          <p:nvPr/>
        </p:nvCxnSpPr>
        <p:spPr>
          <a:xfrm>
            <a:off x="4192571" y="2422630"/>
            <a:ext cx="1169100" cy="19617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61" name="Google Shape;661;p22">
            <a:extLst>
              <a:ext uri="{FF2B5EF4-FFF2-40B4-BE49-F238E27FC236}">
                <a16:creationId xmlns:a16="http://schemas.microsoft.com/office/drawing/2014/main" id="{EE22C052-47DF-EA9D-76F8-600DBF1C0418}"/>
              </a:ext>
            </a:extLst>
          </p:cNvPr>
          <p:cNvCxnSpPr>
            <a:stCxn id="647" idx="7"/>
            <a:endCxn id="662" idx="3"/>
          </p:cNvCxnSpPr>
          <p:nvPr/>
        </p:nvCxnSpPr>
        <p:spPr>
          <a:xfrm flipH="1">
            <a:off x="3838483" y="2422630"/>
            <a:ext cx="1169100" cy="19617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663" name="Google Shape;663;p22">
            <a:extLst>
              <a:ext uri="{FF2B5EF4-FFF2-40B4-BE49-F238E27FC236}">
                <a16:creationId xmlns:a16="http://schemas.microsoft.com/office/drawing/2014/main" id="{DCFF33C9-B436-0D21-9F7B-07126448DC1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42900" y="420773"/>
            <a:ext cx="8458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err="1"/>
              <a:t>Möglichkeiten</a:t>
            </a:r>
            <a:r>
              <a:rPr lang="en" dirty="0"/>
              <a:t> </a:t>
            </a:r>
            <a:r>
              <a:rPr lang="en" dirty="0" err="1"/>
              <a:t>zur</a:t>
            </a:r>
            <a:r>
              <a:rPr lang="en" dirty="0"/>
              <a:t> </a:t>
            </a:r>
            <a:r>
              <a:rPr lang="en" dirty="0" err="1"/>
              <a:t>Visualisierung</a:t>
            </a:r>
            <a:r>
              <a:rPr lang="en" dirty="0"/>
              <a:t> der </a:t>
            </a:r>
            <a:r>
              <a:rPr lang="en" dirty="0" err="1"/>
              <a:t>submikroskopischen</a:t>
            </a:r>
            <a:r>
              <a:rPr lang="en" dirty="0"/>
              <a:t> Ebene</a:t>
            </a:r>
            <a:endParaRPr sz="2400" dirty="0"/>
          </a:p>
        </p:txBody>
      </p:sp>
      <p:sp>
        <p:nvSpPr>
          <p:cNvPr id="654" name="Google Shape;654;p22">
            <a:extLst>
              <a:ext uri="{FF2B5EF4-FFF2-40B4-BE49-F238E27FC236}">
                <a16:creationId xmlns:a16="http://schemas.microsoft.com/office/drawing/2014/main" id="{47676636-8AC4-11CB-ED51-AF2425AF2AF5}"/>
              </a:ext>
            </a:extLst>
          </p:cNvPr>
          <p:cNvSpPr/>
          <p:nvPr/>
        </p:nvSpPr>
        <p:spPr>
          <a:xfrm>
            <a:off x="2951973" y="1957207"/>
            <a:ext cx="828000" cy="82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2" name="Google Shape;652;p22">
            <a:extLst>
              <a:ext uri="{FF2B5EF4-FFF2-40B4-BE49-F238E27FC236}">
                <a16:creationId xmlns:a16="http://schemas.microsoft.com/office/drawing/2014/main" id="{10F11977-5FBB-6069-F6B3-A7201B23E484}"/>
              </a:ext>
            </a:extLst>
          </p:cNvPr>
          <p:cNvSpPr/>
          <p:nvPr/>
        </p:nvSpPr>
        <p:spPr>
          <a:xfrm>
            <a:off x="2951973" y="2875060"/>
            <a:ext cx="828000" cy="82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0" name="Google Shape;650;p22">
            <a:extLst>
              <a:ext uri="{FF2B5EF4-FFF2-40B4-BE49-F238E27FC236}">
                <a16:creationId xmlns:a16="http://schemas.microsoft.com/office/drawing/2014/main" id="{B76DD1DC-FF3E-4D8E-F103-EECC0B9240BE}"/>
              </a:ext>
            </a:extLst>
          </p:cNvPr>
          <p:cNvSpPr/>
          <p:nvPr/>
        </p:nvSpPr>
        <p:spPr>
          <a:xfrm>
            <a:off x="5420182" y="1957207"/>
            <a:ext cx="828000" cy="828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48" name="Google Shape;648;p22">
            <a:extLst>
              <a:ext uri="{FF2B5EF4-FFF2-40B4-BE49-F238E27FC236}">
                <a16:creationId xmlns:a16="http://schemas.microsoft.com/office/drawing/2014/main" id="{8D8E0047-8905-B816-8727-9F8FD1AD9F20}"/>
              </a:ext>
            </a:extLst>
          </p:cNvPr>
          <p:cNvSpPr/>
          <p:nvPr/>
        </p:nvSpPr>
        <p:spPr>
          <a:xfrm>
            <a:off x="5420182" y="2875060"/>
            <a:ext cx="828000" cy="828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8" name="Google Shape;658;p22">
            <a:extLst>
              <a:ext uri="{FF2B5EF4-FFF2-40B4-BE49-F238E27FC236}">
                <a16:creationId xmlns:a16="http://schemas.microsoft.com/office/drawing/2014/main" id="{065C7CCC-D70A-DE7A-6699-E74E27BC1C40}"/>
              </a:ext>
            </a:extLst>
          </p:cNvPr>
          <p:cNvSpPr/>
          <p:nvPr/>
        </p:nvSpPr>
        <p:spPr>
          <a:xfrm>
            <a:off x="3717277" y="1154753"/>
            <a:ext cx="828000" cy="828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2" name="Google Shape;662;p22">
            <a:extLst>
              <a:ext uri="{FF2B5EF4-FFF2-40B4-BE49-F238E27FC236}">
                <a16:creationId xmlns:a16="http://schemas.microsoft.com/office/drawing/2014/main" id="{1A0A0AFA-A739-3307-713E-5F457689478C}"/>
              </a:ext>
            </a:extLst>
          </p:cNvPr>
          <p:cNvSpPr/>
          <p:nvPr/>
        </p:nvSpPr>
        <p:spPr>
          <a:xfrm>
            <a:off x="3717277" y="3677482"/>
            <a:ext cx="828000" cy="8280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100101001010010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6" name="Google Shape;656;p22">
            <a:extLst>
              <a:ext uri="{FF2B5EF4-FFF2-40B4-BE49-F238E27FC236}">
                <a16:creationId xmlns:a16="http://schemas.microsoft.com/office/drawing/2014/main" id="{BF9F0FD6-C744-26C2-4BA1-7A8706F1994F}"/>
              </a:ext>
            </a:extLst>
          </p:cNvPr>
          <p:cNvSpPr/>
          <p:nvPr/>
        </p:nvSpPr>
        <p:spPr>
          <a:xfrm>
            <a:off x="4654877" y="1154753"/>
            <a:ext cx="828000" cy="828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0" name="Google Shape;660;p22">
            <a:extLst>
              <a:ext uri="{FF2B5EF4-FFF2-40B4-BE49-F238E27FC236}">
                <a16:creationId xmlns:a16="http://schemas.microsoft.com/office/drawing/2014/main" id="{717507B5-E412-9127-E545-B7A43167C62B}"/>
              </a:ext>
            </a:extLst>
          </p:cNvPr>
          <p:cNvSpPr/>
          <p:nvPr/>
        </p:nvSpPr>
        <p:spPr>
          <a:xfrm>
            <a:off x="4654877" y="3677482"/>
            <a:ext cx="828000" cy="8280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47" name="Google Shape;647;p22">
            <a:extLst>
              <a:ext uri="{FF2B5EF4-FFF2-40B4-BE49-F238E27FC236}">
                <a16:creationId xmlns:a16="http://schemas.microsoft.com/office/drawing/2014/main" id="{4D8F62A6-20A2-0884-B165-3483C62460BB}"/>
              </a:ext>
            </a:extLst>
          </p:cNvPr>
          <p:cNvSpPr/>
          <p:nvPr/>
        </p:nvSpPr>
        <p:spPr>
          <a:xfrm>
            <a:off x="4023777" y="2253836"/>
            <a:ext cx="1152600" cy="11526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64" name="Google Shape;664;p22">
            <a:extLst>
              <a:ext uri="{FF2B5EF4-FFF2-40B4-BE49-F238E27FC236}">
                <a16:creationId xmlns:a16="http://schemas.microsoft.com/office/drawing/2014/main" id="{91AFA9E2-1105-654F-E123-DFCEDA266E72}"/>
              </a:ext>
            </a:extLst>
          </p:cNvPr>
          <p:cNvGrpSpPr/>
          <p:nvPr/>
        </p:nvGrpSpPr>
        <p:grpSpPr>
          <a:xfrm>
            <a:off x="4861524" y="1390891"/>
            <a:ext cx="414690" cy="355722"/>
            <a:chOff x="9248849" y="1894305"/>
            <a:chExt cx="414690" cy="355722"/>
          </a:xfrm>
        </p:grpSpPr>
        <p:sp>
          <p:nvSpPr>
            <p:cNvPr id="665" name="Google Shape;665;p22">
              <a:extLst>
                <a:ext uri="{FF2B5EF4-FFF2-40B4-BE49-F238E27FC236}">
                  <a16:creationId xmlns:a16="http://schemas.microsoft.com/office/drawing/2014/main" id="{1C42C080-0D89-2B95-5610-C3F47AFD39D9}"/>
                </a:ext>
              </a:extLst>
            </p:cNvPr>
            <p:cNvSpPr/>
            <p:nvPr/>
          </p:nvSpPr>
          <p:spPr>
            <a:xfrm>
              <a:off x="9380740" y="1938958"/>
              <a:ext cx="43900" cy="21808"/>
            </a:xfrm>
            <a:custGeom>
              <a:avLst/>
              <a:gdLst/>
              <a:ahLst/>
              <a:cxnLst/>
              <a:rect l="l" t="t" r="r" b="b"/>
              <a:pathLst>
                <a:path w="932" h="463" extrusionOk="0">
                  <a:moveTo>
                    <a:pt x="280" y="1"/>
                  </a:moveTo>
                  <a:lnTo>
                    <a:pt x="0" y="463"/>
                  </a:lnTo>
                  <a:lnTo>
                    <a:pt x="839" y="463"/>
                  </a:lnTo>
                  <a:lnTo>
                    <a:pt x="9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6" name="Google Shape;666;p22">
              <a:extLst>
                <a:ext uri="{FF2B5EF4-FFF2-40B4-BE49-F238E27FC236}">
                  <a16:creationId xmlns:a16="http://schemas.microsoft.com/office/drawing/2014/main" id="{4823BD45-3D75-3F8D-EDC4-68BD9B5D381A}"/>
                </a:ext>
              </a:extLst>
            </p:cNvPr>
            <p:cNvSpPr/>
            <p:nvPr/>
          </p:nvSpPr>
          <p:spPr>
            <a:xfrm>
              <a:off x="9323886" y="1938958"/>
              <a:ext cx="52095" cy="21808"/>
            </a:xfrm>
            <a:custGeom>
              <a:avLst/>
              <a:gdLst/>
              <a:ahLst/>
              <a:cxnLst/>
              <a:rect l="l" t="t" r="r" b="b"/>
              <a:pathLst>
                <a:path w="1106" h="463" extrusionOk="0">
                  <a:moveTo>
                    <a:pt x="373" y="1"/>
                  </a:moveTo>
                  <a:lnTo>
                    <a:pt x="0" y="463"/>
                  </a:lnTo>
                  <a:lnTo>
                    <a:pt x="830" y="463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7" name="Google Shape;667;p22">
              <a:extLst>
                <a:ext uri="{FF2B5EF4-FFF2-40B4-BE49-F238E27FC236}">
                  <a16:creationId xmlns:a16="http://schemas.microsoft.com/office/drawing/2014/main" id="{116C1925-E98D-7848-3778-0104A074216E}"/>
                </a:ext>
              </a:extLst>
            </p:cNvPr>
            <p:cNvSpPr/>
            <p:nvPr/>
          </p:nvSpPr>
          <p:spPr>
            <a:xfrm>
              <a:off x="9435899" y="1938958"/>
              <a:ext cx="40649" cy="21808"/>
            </a:xfrm>
            <a:custGeom>
              <a:avLst/>
              <a:gdLst/>
              <a:ahLst/>
              <a:cxnLst/>
              <a:rect l="l" t="t" r="r" b="b"/>
              <a:pathLst>
                <a:path w="863" h="463" extrusionOk="0">
                  <a:moveTo>
                    <a:pt x="93" y="1"/>
                  </a:moveTo>
                  <a:lnTo>
                    <a:pt x="0" y="463"/>
                  </a:lnTo>
                  <a:lnTo>
                    <a:pt x="863" y="463"/>
                  </a:lnTo>
                  <a:lnTo>
                    <a:pt x="7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8" name="Google Shape;668;p22">
              <a:extLst>
                <a:ext uri="{FF2B5EF4-FFF2-40B4-BE49-F238E27FC236}">
                  <a16:creationId xmlns:a16="http://schemas.microsoft.com/office/drawing/2014/main" id="{1020A751-2FCB-29BC-587A-D3915B60096B}"/>
                </a:ext>
              </a:extLst>
            </p:cNvPr>
            <p:cNvSpPr/>
            <p:nvPr/>
          </p:nvSpPr>
          <p:spPr>
            <a:xfrm>
              <a:off x="9434344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1" y="0"/>
                  </a:moveTo>
                  <a:lnTo>
                    <a:pt x="1" y="632"/>
                  </a:lnTo>
                  <a:cubicBezTo>
                    <a:pt x="1" y="722"/>
                    <a:pt x="69" y="790"/>
                    <a:pt x="159" y="790"/>
                  </a:cubicBezTo>
                  <a:lnTo>
                    <a:pt x="787" y="790"/>
                  </a:lnTo>
                  <a:cubicBezTo>
                    <a:pt x="876" y="790"/>
                    <a:pt x="945" y="722"/>
                    <a:pt x="945" y="632"/>
                  </a:cubicBezTo>
                  <a:lnTo>
                    <a:pt x="9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9" name="Google Shape;669;p22">
              <a:extLst>
                <a:ext uri="{FF2B5EF4-FFF2-40B4-BE49-F238E27FC236}">
                  <a16:creationId xmlns:a16="http://schemas.microsoft.com/office/drawing/2014/main" id="{8F012AC3-6639-88C3-0FBF-C995F4276AEA}"/>
                </a:ext>
              </a:extLst>
            </p:cNvPr>
            <p:cNvSpPr/>
            <p:nvPr/>
          </p:nvSpPr>
          <p:spPr>
            <a:xfrm>
              <a:off x="9315266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1" y="0"/>
                  </a:moveTo>
                  <a:lnTo>
                    <a:pt x="1" y="632"/>
                  </a:lnTo>
                  <a:cubicBezTo>
                    <a:pt x="1" y="722"/>
                    <a:pt x="70" y="790"/>
                    <a:pt x="159" y="790"/>
                  </a:cubicBezTo>
                  <a:lnTo>
                    <a:pt x="787" y="790"/>
                  </a:lnTo>
                  <a:cubicBezTo>
                    <a:pt x="876" y="790"/>
                    <a:pt x="945" y="722"/>
                    <a:pt x="945" y="632"/>
                  </a:cubicBezTo>
                  <a:lnTo>
                    <a:pt x="9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0" name="Google Shape;670;p22">
              <a:extLst>
                <a:ext uri="{FF2B5EF4-FFF2-40B4-BE49-F238E27FC236}">
                  <a16:creationId xmlns:a16="http://schemas.microsoft.com/office/drawing/2014/main" id="{8FA3867B-318F-7B70-2BE6-5B1567E652D6}"/>
                </a:ext>
              </a:extLst>
            </p:cNvPr>
            <p:cNvSpPr/>
            <p:nvPr/>
          </p:nvSpPr>
          <p:spPr>
            <a:xfrm>
              <a:off x="9388936" y="2190866"/>
              <a:ext cx="133630" cy="21997"/>
            </a:xfrm>
            <a:custGeom>
              <a:avLst/>
              <a:gdLst/>
              <a:ahLst/>
              <a:cxnLst/>
              <a:rect l="l" t="t" r="r" b="b"/>
              <a:pathLst>
                <a:path w="2837" h="467" extrusionOk="0">
                  <a:moveTo>
                    <a:pt x="0" y="0"/>
                  </a:moveTo>
                  <a:lnTo>
                    <a:pt x="0" y="150"/>
                  </a:lnTo>
                  <a:cubicBezTo>
                    <a:pt x="0" y="324"/>
                    <a:pt x="142" y="466"/>
                    <a:pt x="316" y="466"/>
                  </a:cubicBezTo>
                  <a:lnTo>
                    <a:pt x="2524" y="466"/>
                  </a:lnTo>
                  <a:cubicBezTo>
                    <a:pt x="2698" y="466"/>
                    <a:pt x="2836" y="324"/>
                    <a:pt x="2836" y="150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1" name="Google Shape;671;p22">
              <a:extLst>
                <a:ext uri="{FF2B5EF4-FFF2-40B4-BE49-F238E27FC236}">
                  <a16:creationId xmlns:a16="http://schemas.microsoft.com/office/drawing/2014/main" id="{80F77888-285D-0946-D2F5-534797987ED1}"/>
                </a:ext>
              </a:extLst>
            </p:cNvPr>
            <p:cNvSpPr/>
            <p:nvPr/>
          </p:nvSpPr>
          <p:spPr>
            <a:xfrm>
              <a:off x="9374428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1" y="0"/>
                  </a:moveTo>
                  <a:lnTo>
                    <a:pt x="1" y="632"/>
                  </a:lnTo>
                  <a:cubicBezTo>
                    <a:pt x="1" y="722"/>
                    <a:pt x="69" y="790"/>
                    <a:pt x="155" y="790"/>
                  </a:cubicBezTo>
                  <a:lnTo>
                    <a:pt x="786" y="790"/>
                  </a:lnTo>
                  <a:cubicBezTo>
                    <a:pt x="876" y="790"/>
                    <a:pt x="944" y="722"/>
                    <a:pt x="944" y="632"/>
                  </a:cubicBezTo>
                  <a:lnTo>
                    <a:pt x="9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2" name="Google Shape;672;p22">
              <a:extLst>
                <a:ext uri="{FF2B5EF4-FFF2-40B4-BE49-F238E27FC236}">
                  <a16:creationId xmlns:a16="http://schemas.microsoft.com/office/drawing/2014/main" id="{48CA6935-E912-C6F5-2A23-A36A71B4DB7F}"/>
                </a:ext>
              </a:extLst>
            </p:cNvPr>
            <p:cNvSpPr/>
            <p:nvPr/>
          </p:nvSpPr>
          <p:spPr>
            <a:xfrm>
              <a:off x="9611643" y="1975416"/>
              <a:ext cx="44700" cy="37258"/>
            </a:xfrm>
            <a:custGeom>
              <a:avLst/>
              <a:gdLst/>
              <a:ahLst/>
              <a:cxnLst/>
              <a:rect l="l" t="t" r="r" b="b"/>
              <a:pathLst>
                <a:path w="949" h="791" extrusionOk="0">
                  <a:moveTo>
                    <a:pt x="0" y="0"/>
                  </a:moveTo>
                  <a:lnTo>
                    <a:pt x="0" y="632"/>
                  </a:lnTo>
                  <a:cubicBezTo>
                    <a:pt x="0" y="722"/>
                    <a:pt x="73" y="790"/>
                    <a:pt x="158" y="790"/>
                  </a:cubicBezTo>
                  <a:lnTo>
                    <a:pt x="790" y="790"/>
                  </a:lnTo>
                  <a:cubicBezTo>
                    <a:pt x="879" y="790"/>
                    <a:pt x="948" y="722"/>
                    <a:pt x="948" y="632"/>
                  </a:cubicBezTo>
                  <a:lnTo>
                    <a:pt x="948" y="4"/>
                  </a:lnTo>
                  <a:cubicBezTo>
                    <a:pt x="948" y="4"/>
                    <a:pt x="948" y="0"/>
                    <a:pt x="9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3" name="Google Shape;673;p22">
              <a:extLst>
                <a:ext uri="{FF2B5EF4-FFF2-40B4-BE49-F238E27FC236}">
                  <a16:creationId xmlns:a16="http://schemas.microsoft.com/office/drawing/2014/main" id="{A38709F2-110C-EE91-ECDF-8559BA4EC824}"/>
                </a:ext>
              </a:extLst>
            </p:cNvPr>
            <p:cNvSpPr/>
            <p:nvPr/>
          </p:nvSpPr>
          <p:spPr>
            <a:xfrm>
              <a:off x="9485876" y="2101559"/>
              <a:ext cx="44323" cy="44512"/>
            </a:xfrm>
            <a:custGeom>
              <a:avLst/>
              <a:gdLst/>
              <a:ahLst/>
              <a:cxnLst/>
              <a:rect l="l" t="t" r="r" b="b"/>
              <a:pathLst>
                <a:path w="941" h="945" extrusionOk="0">
                  <a:moveTo>
                    <a:pt x="470" y="0"/>
                  </a:moveTo>
                  <a:cubicBezTo>
                    <a:pt x="211" y="0"/>
                    <a:pt x="0" y="215"/>
                    <a:pt x="0" y="474"/>
                  </a:cubicBezTo>
                  <a:cubicBezTo>
                    <a:pt x="0" y="733"/>
                    <a:pt x="211" y="944"/>
                    <a:pt x="470" y="944"/>
                  </a:cubicBezTo>
                  <a:cubicBezTo>
                    <a:pt x="730" y="944"/>
                    <a:pt x="940" y="733"/>
                    <a:pt x="940" y="474"/>
                  </a:cubicBezTo>
                  <a:cubicBezTo>
                    <a:pt x="940" y="215"/>
                    <a:pt x="730" y="0"/>
                    <a:pt x="4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4" name="Google Shape;674;p22">
              <a:extLst>
                <a:ext uri="{FF2B5EF4-FFF2-40B4-BE49-F238E27FC236}">
                  <a16:creationId xmlns:a16="http://schemas.microsoft.com/office/drawing/2014/main" id="{9F5F21A3-BF3D-CEEE-37F7-E2A81E069944}"/>
                </a:ext>
              </a:extLst>
            </p:cNvPr>
            <p:cNvSpPr/>
            <p:nvPr/>
          </p:nvSpPr>
          <p:spPr>
            <a:xfrm>
              <a:off x="9382059" y="2101559"/>
              <a:ext cx="44512" cy="44512"/>
            </a:xfrm>
            <a:custGeom>
              <a:avLst/>
              <a:gdLst/>
              <a:ahLst/>
              <a:cxnLst/>
              <a:rect l="l" t="t" r="r" b="b"/>
              <a:pathLst>
                <a:path w="945" h="945" extrusionOk="0">
                  <a:moveTo>
                    <a:pt x="475" y="0"/>
                  </a:moveTo>
                  <a:cubicBezTo>
                    <a:pt x="211" y="0"/>
                    <a:pt x="1" y="215"/>
                    <a:pt x="1" y="474"/>
                  </a:cubicBezTo>
                  <a:cubicBezTo>
                    <a:pt x="1" y="733"/>
                    <a:pt x="211" y="944"/>
                    <a:pt x="475" y="944"/>
                  </a:cubicBezTo>
                  <a:cubicBezTo>
                    <a:pt x="734" y="944"/>
                    <a:pt x="945" y="733"/>
                    <a:pt x="945" y="474"/>
                  </a:cubicBezTo>
                  <a:cubicBezTo>
                    <a:pt x="945" y="215"/>
                    <a:pt x="734" y="0"/>
                    <a:pt x="4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5" name="Google Shape;675;p22">
              <a:extLst>
                <a:ext uri="{FF2B5EF4-FFF2-40B4-BE49-F238E27FC236}">
                  <a16:creationId xmlns:a16="http://schemas.microsoft.com/office/drawing/2014/main" id="{7ED6B7CC-6BC1-0BF0-327D-B3110A2FEA2F}"/>
                </a:ext>
              </a:extLst>
            </p:cNvPr>
            <p:cNvSpPr/>
            <p:nvPr/>
          </p:nvSpPr>
          <p:spPr>
            <a:xfrm>
              <a:off x="9536230" y="1938958"/>
              <a:ext cx="52331" cy="21808"/>
            </a:xfrm>
            <a:custGeom>
              <a:avLst/>
              <a:gdLst/>
              <a:ahLst/>
              <a:cxnLst/>
              <a:rect l="l" t="t" r="r" b="b"/>
              <a:pathLst>
                <a:path w="1111" h="463" extrusionOk="0">
                  <a:moveTo>
                    <a:pt x="1" y="1"/>
                  </a:moveTo>
                  <a:lnTo>
                    <a:pt x="280" y="463"/>
                  </a:lnTo>
                  <a:lnTo>
                    <a:pt x="1111" y="463"/>
                  </a:lnTo>
                  <a:lnTo>
                    <a:pt x="7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6" name="Google Shape;676;p22">
              <a:extLst>
                <a:ext uri="{FF2B5EF4-FFF2-40B4-BE49-F238E27FC236}">
                  <a16:creationId xmlns:a16="http://schemas.microsoft.com/office/drawing/2014/main" id="{02466628-6CE4-F178-6681-40A935463322}"/>
                </a:ext>
              </a:extLst>
            </p:cNvPr>
            <p:cNvSpPr/>
            <p:nvPr/>
          </p:nvSpPr>
          <p:spPr>
            <a:xfrm>
              <a:off x="9264158" y="2021577"/>
              <a:ext cx="384922" cy="153884"/>
            </a:xfrm>
            <a:custGeom>
              <a:avLst/>
              <a:gdLst/>
              <a:ahLst/>
              <a:cxnLst/>
              <a:rect l="l" t="t" r="r" b="b"/>
              <a:pathLst>
                <a:path w="8172" h="3267" extrusionOk="0">
                  <a:moveTo>
                    <a:pt x="5504" y="447"/>
                  </a:moveTo>
                  <a:cubicBezTo>
                    <a:pt x="5636" y="447"/>
                    <a:pt x="5782" y="503"/>
                    <a:pt x="5919" y="637"/>
                  </a:cubicBezTo>
                  <a:cubicBezTo>
                    <a:pt x="5951" y="669"/>
                    <a:pt x="5967" y="710"/>
                    <a:pt x="5967" y="750"/>
                  </a:cubicBezTo>
                  <a:lnTo>
                    <a:pt x="5967" y="2172"/>
                  </a:lnTo>
                  <a:cubicBezTo>
                    <a:pt x="5967" y="2589"/>
                    <a:pt x="5643" y="2934"/>
                    <a:pt x="5226" y="2958"/>
                  </a:cubicBezTo>
                  <a:cubicBezTo>
                    <a:pt x="5213" y="2959"/>
                    <a:pt x="5200" y="2959"/>
                    <a:pt x="5187" y="2959"/>
                  </a:cubicBezTo>
                  <a:cubicBezTo>
                    <a:pt x="4786" y="2959"/>
                    <a:pt x="4443" y="2657"/>
                    <a:pt x="4400" y="2253"/>
                  </a:cubicBezTo>
                  <a:cubicBezTo>
                    <a:pt x="4300" y="2199"/>
                    <a:pt x="4189" y="2171"/>
                    <a:pt x="4077" y="2171"/>
                  </a:cubicBezTo>
                  <a:cubicBezTo>
                    <a:pt x="3965" y="2171"/>
                    <a:pt x="3853" y="2199"/>
                    <a:pt x="3751" y="2253"/>
                  </a:cubicBezTo>
                  <a:cubicBezTo>
                    <a:pt x="3712" y="2657"/>
                    <a:pt x="3369" y="2959"/>
                    <a:pt x="2968" y="2959"/>
                  </a:cubicBezTo>
                  <a:cubicBezTo>
                    <a:pt x="2955" y="2959"/>
                    <a:pt x="2942" y="2959"/>
                    <a:pt x="2929" y="2958"/>
                  </a:cubicBezTo>
                  <a:cubicBezTo>
                    <a:pt x="2512" y="2934"/>
                    <a:pt x="2184" y="2589"/>
                    <a:pt x="2184" y="2172"/>
                  </a:cubicBezTo>
                  <a:lnTo>
                    <a:pt x="2184" y="750"/>
                  </a:lnTo>
                  <a:cubicBezTo>
                    <a:pt x="2184" y="710"/>
                    <a:pt x="2204" y="665"/>
                    <a:pt x="2236" y="637"/>
                  </a:cubicBezTo>
                  <a:cubicBezTo>
                    <a:pt x="2372" y="503"/>
                    <a:pt x="2518" y="448"/>
                    <a:pt x="2650" y="448"/>
                  </a:cubicBezTo>
                  <a:cubicBezTo>
                    <a:pt x="2928" y="448"/>
                    <a:pt x="3150" y="692"/>
                    <a:pt x="3111" y="977"/>
                  </a:cubicBezTo>
                  <a:cubicBezTo>
                    <a:pt x="3107" y="985"/>
                    <a:pt x="3099" y="1001"/>
                    <a:pt x="3091" y="1010"/>
                  </a:cubicBezTo>
                  <a:cubicBezTo>
                    <a:pt x="3048" y="1050"/>
                    <a:pt x="3002" y="1067"/>
                    <a:pt x="2960" y="1067"/>
                  </a:cubicBezTo>
                  <a:cubicBezTo>
                    <a:pt x="2863" y="1067"/>
                    <a:pt x="2785" y="977"/>
                    <a:pt x="2807" y="876"/>
                  </a:cubicBezTo>
                  <a:cubicBezTo>
                    <a:pt x="2811" y="860"/>
                    <a:pt x="2807" y="839"/>
                    <a:pt x="2795" y="827"/>
                  </a:cubicBezTo>
                  <a:cubicBezTo>
                    <a:pt x="2748" y="777"/>
                    <a:pt x="2697" y="756"/>
                    <a:pt x="2650" y="756"/>
                  </a:cubicBezTo>
                  <a:cubicBezTo>
                    <a:pt x="2565" y="756"/>
                    <a:pt x="2496" y="826"/>
                    <a:pt x="2496" y="912"/>
                  </a:cubicBezTo>
                  <a:lnTo>
                    <a:pt x="2496" y="1544"/>
                  </a:lnTo>
                  <a:cubicBezTo>
                    <a:pt x="2635" y="1439"/>
                    <a:pt x="2802" y="1385"/>
                    <a:pt x="2972" y="1385"/>
                  </a:cubicBezTo>
                  <a:cubicBezTo>
                    <a:pt x="3050" y="1385"/>
                    <a:pt x="3128" y="1396"/>
                    <a:pt x="3204" y="1419"/>
                  </a:cubicBezTo>
                  <a:cubicBezTo>
                    <a:pt x="3448" y="1496"/>
                    <a:pt x="3638" y="1682"/>
                    <a:pt x="3715" y="1925"/>
                  </a:cubicBezTo>
                  <a:cubicBezTo>
                    <a:pt x="3832" y="1881"/>
                    <a:pt x="3955" y="1858"/>
                    <a:pt x="4077" y="1858"/>
                  </a:cubicBezTo>
                  <a:cubicBezTo>
                    <a:pt x="4199" y="1858"/>
                    <a:pt x="4321" y="1881"/>
                    <a:pt x="4436" y="1925"/>
                  </a:cubicBezTo>
                  <a:cubicBezTo>
                    <a:pt x="4517" y="1682"/>
                    <a:pt x="4707" y="1496"/>
                    <a:pt x="4950" y="1419"/>
                  </a:cubicBezTo>
                  <a:cubicBezTo>
                    <a:pt x="5027" y="1396"/>
                    <a:pt x="5105" y="1385"/>
                    <a:pt x="5183" y="1385"/>
                  </a:cubicBezTo>
                  <a:cubicBezTo>
                    <a:pt x="5353" y="1385"/>
                    <a:pt x="5520" y="1439"/>
                    <a:pt x="5659" y="1544"/>
                  </a:cubicBezTo>
                  <a:lnTo>
                    <a:pt x="5659" y="860"/>
                  </a:lnTo>
                  <a:cubicBezTo>
                    <a:pt x="5659" y="843"/>
                    <a:pt x="5651" y="831"/>
                    <a:pt x="5643" y="819"/>
                  </a:cubicBezTo>
                  <a:cubicBezTo>
                    <a:pt x="5597" y="775"/>
                    <a:pt x="5549" y="756"/>
                    <a:pt x="5505" y="756"/>
                  </a:cubicBezTo>
                  <a:cubicBezTo>
                    <a:pt x="5408" y="756"/>
                    <a:pt x="5332" y="845"/>
                    <a:pt x="5352" y="945"/>
                  </a:cubicBezTo>
                  <a:cubicBezTo>
                    <a:pt x="5356" y="965"/>
                    <a:pt x="5352" y="981"/>
                    <a:pt x="5339" y="997"/>
                  </a:cubicBezTo>
                  <a:cubicBezTo>
                    <a:pt x="5293" y="1046"/>
                    <a:pt x="5242" y="1065"/>
                    <a:pt x="5196" y="1065"/>
                  </a:cubicBezTo>
                  <a:cubicBezTo>
                    <a:pt x="5110" y="1065"/>
                    <a:pt x="5040" y="997"/>
                    <a:pt x="5040" y="912"/>
                  </a:cubicBezTo>
                  <a:cubicBezTo>
                    <a:pt x="5040" y="656"/>
                    <a:pt x="5247" y="447"/>
                    <a:pt x="5504" y="447"/>
                  </a:cubicBezTo>
                  <a:close/>
                  <a:moveTo>
                    <a:pt x="944" y="1"/>
                  </a:moveTo>
                  <a:cubicBezTo>
                    <a:pt x="859" y="78"/>
                    <a:pt x="745" y="118"/>
                    <a:pt x="628" y="118"/>
                  </a:cubicBezTo>
                  <a:lnTo>
                    <a:pt x="0" y="118"/>
                  </a:lnTo>
                  <a:lnTo>
                    <a:pt x="0" y="3266"/>
                  </a:lnTo>
                  <a:lnTo>
                    <a:pt x="8171" y="3266"/>
                  </a:lnTo>
                  <a:lnTo>
                    <a:pt x="8171" y="118"/>
                  </a:lnTo>
                  <a:lnTo>
                    <a:pt x="7543" y="118"/>
                  </a:lnTo>
                  <a:cubicBezTo>
                    <a:pt x="7426" y="118"/>
                    <a:pt x="7312" y="78"/>
                    <a:pt x="7227" y="1"/>
                  </a:cubicBezTo>
                  <a:cubicBezTo>
                    <a:pt x="7142" y="78"/>
                    <a:pt x="7029" y="118"/>
                    <a:pt x="6911" y="118"/>
                  </a:cubicBezTo>
                  <a:lnTo>
                    <a:pt x="6283" y="118"/>
                  </a:lnTo>
                  <a:cubicBezTo>
                    <a:pt x="6170" y="118"/>
                    <a:pt x="6056" y="78"/>
                    <a:pt x="5971" y="1"/>
                  </a:cubicBezTo>
                  <a:cubicBezTo>
                    <a:pt x="5886" y="78"/>
                    <a:pt x="5773" y="118"/>
                    <a:pt x="5655" y="118"/>
                  </a:cubicBezTo>
                  <a:lnTo>
                    <a:pt x="5027" y="118"/>
                  </a:lnTo>
                  <a:cubicBezTo>
                    <a:pt x="4914" y="118"/>
                    <a:pt x="4801" y="78"/>
                    <a:pt x="4716" y="1"/>
                  </a:cubicBezTo>
                  <a:cubicBezTo>
                    <a:pt x="4626" y="78"/>
                    <a:pt x="4517" y="118"/>
                    <a:pt x="4400" y="118"/>
                  </a:cubicBezTo>
                  <a:lnTo>
                    <a:pt x="3772" y="118"/>
                  </a:lnTo>
                  <a:cubicBezTo>
                    <a:pt x="3654" y="118"/>
                    <a:pt x="3545" y="78"/>
                    <a:pt x="3456" y="1"/>
                  </a:cubicBezTo>
                  <a:cubicBezTo>
                    <a:pt x="3371" y="78"/>
                    <a:pt x="3257" y="118"/>
                    <a:pt x="3144" y="118"/>
                  </a:cubicBezTo>
                  <a:lnTo>
                    <a:pt x="2516" y="118"/>
                  </a:lnTo>
                  <a:cubicBezTo>
                    <a:pt x="2398" y="118"/>
                    <a:pt x="2285" y="78"/>
                    <a:pt x="2200" y="1"/>
                  </a:cubicBezTo>
                  <a:cubicBezTo>
                    <a:pt x="2115" y="78"/>
                    <a:pt x="2001" y="118"/>
                    <a:pt x="1888" y="118"/>
                  </a:cubicBezTo>
                  <a:lnTo>
                    <a:pt x="1256" y="118"/>
                  </a:lnTo>
                  <a:cubicBezTo>
                    <a:pt x="1142" y="118"/>
                    <a:pt x="1029" y="78"/>
                    <a:pt x="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7" name="Google Shape;677;p22">
              <a:extLst>
                <a:ext uri="{FF2B5EF4-FFF2-40B4-BE49-F238E27FC236}">
                  <a16:creationId xmlns:a16="http://schemas.microsoft.com/office/drawing/2014/main" id="{3EB73672-51C5-AD69-76DD-11E17FA937D4}"/>
                </a:ext>
              </a:extLst>
            </p:cNvPr>
            <p:cNvSpPr/>
            <p:nvPr/>
          </p:nvSpPr>
          <p:spPr>
            <a:xfrm>
              <a:off x="9272354" y="1938958"/>
              <a:ext cx="49646" cy="21808"/>
            </a:xfrm>
            <a:custGeom>
              <a:avLst/>
              <a:gdLst/>
              <a:ahLst/>
              <a:cxnLst/>
              <a:rect l="l" t="t" r="r" b="b"/>
              <a:pathLst>
                <a:path w="1054" h="463" extrusionOk="0">
                  <a:moveTo>
                    <a:pt x="648" y="1"/>
                  </a:moveTo>
                  <a:lnTo>
                    <a:pt x="0" y="463"/>
                  </a:lnTo>
                  <a:lnTo>
                    <a:pt x="681" y="463"/>
                  </a:lnTo>
                  <a:lnTo>
                    <a:pt x="10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8" name="Google Shape;678;p22">
              <a:extLst>
                <a:ext uri="{FF2B5EF4-FFF2-40B4-BE49-F238E27FC236}">
                  <a16:creationId xmlns:a16="http://schemas.microsoft.com/office/drawing/2014/main" id="{5055E677-51DC-7B86-CF63-F7938B74E81A}"/>
                </a:ext>
              </a:extLst>
            </p:cNvPr>
            <p:cNvSpPr/>
            <p:nvPr/>
          </p:nvSpPr>
          <p:spPr>
            <a:xfrm>
              <a:off x="9308012" y="1894305"/>
              <a:ext cx="296416" cy="30004"/>
            </a:xfrm>
            <a:custGeom>
              <a:avLst/>
              <a:gdLst/>
              <a:ahLst/>
              <a:cxnLst/>
              <a:rect l="l" t="t" r="r" b="b"/>
              <a:pathLst>
                <a:path w="6293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292" y="637"/>
                  </a:lnTo>
                  <a:lnTo>
                    <a:pt x="629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9" name="Google Shape;679;p22">
              <a:extLst>
                <a:ext uri="{FF2B5EF4-FFF2-40B4-BE49-F238E27FC236}">
                  <a16:creationId xmlns:a16="http://schemas.microsoft.com/office/drawing/2014/main" id="{1439A571-ECD0-071D-EE37-5482465A5DDF}"/>
                </a:ext>
              </a:extLst>
            </p:cNvPr>
            <p:cNvSpPr/>
            <p:nvPr/>
          </p:nvSpPr>
          <p:spPr>
            <a:xfrm>
              <a:off x="9248849" y="2190065"/>
              <a:ext cx="414690" cy="59961"/>
            </a:xfrm>
            <a:custGeom>
              <a:avLst/>
              <a:gdLst/>
              <a:ahLst/>
              <a:cxnLst/>
              <a:rect l="l" t="t" r="r" b="b"/>
              <a:pathLst>
                <a:path w="8804" h="1273" extrusionOk="0">
                  <a:moveTo>
                    <a:pt x="471" y="325"/>
                  </a:moveTo>
                  <a:cubicBezTo>
                    <a:pt x="560" y="325"/>
                    <a:pt x="629" y="394"/>
                    <a:pt x="629" y="483"/>
                  </a:cubicBezTo>
                  <a:cubicBezTo>
                    <a:pt x="629" y="568"/>
                    <a:pt x="560" y="637"/>
                    <a:pt x="471" y="637"/>
                  </a:cubicBezTo>
                  <a:cubicBezTo>
                    <a:pt x="386" y="637"/>
                    <a:pt x="313" y="568"/>
                    <a:pt x="313" y="483"/>
                  </a:cubicBezTo>
                  <a:cubicBezTo>
                    <a:pt x="313" y="394"/>
                    <a:pt x="386" y="325"/>
                    <a:pt x="471" y="325"/>
                  </a:cubicBezTo>
                  <a:close/>
                  <a:moveTo>
                    <a:pt x="1099" y="325"/>
                  </a:moveTo>
                  <a:cubicBezTo>
                    <a:pt x="1188" y="325"/>
                    <a:pt x="1257" y="394"/>
                    <a:pt x="1257" y="483"/>
                  </a:cubicBezTo>
                  <a:cubicBezTo>
                    <a:pt x="1257" y="568"/>
                    <a:pt x="1188" y="637"/>
                    <a:pt x="1099" y="637"/>
                  </a:cubicBezTo>
                  <a:cubicBezTo>
                    <a:pt x="1014" y="637"/>
                    <a:pt x="945" y="568"/>
                    <a:pt x="945" y="483"/>
                  </a:cubicBezTo>
                  <a:cubicBezTo>
                    <a:pt x="945" y="394"/>
                    <a:pt x="1014" y="325"/>
                    <a:pt x="1099" y="325"/>
                  </a:cubicBezTo>
                  <a:close/>
                  <a:moveTo>
                    <a:pt x="2193" y="325"/>
                  </a:moveTo>
                  <a:cubicBezTo>
                    <a:pt x="2274" y="325"/>
                    <a:pt x="2347" y="390"/>
                    <a:pt x="2351" y="471"/>
                  </a:cubicBezTo>
                  <a:cubicBezTo>
                    <a:pt x="2359" y="560"/>
                    <a:pt x="2286" y="637"/>
                    <a:pt x="2197" y="637"/>
                  </a:cubicBezTo>
                  <a:lnTo>
                    <a:pt x="1739" y="637"/>
                  </a:lnTo>
                  <a:cubicBezTo>
                    <a:pt x="1658" y="637"/>
                    <a:pt x="1585" y="572"/>
                    <a:pt x="1577" y="491"/>
                  </a:cubicBezTo>
                  <a:cubicBezTo>
                    <a:pt x="1573" y="402"/>
                    <a:pt x="1646" y="325"/>
                    <a:pt x="1731" y="325"/>
                  </a:cubicBezTo>
                  <a:close/>
                  <a:moveTo>
                    <a:pt x="1" y="1"/>
                  </a:moveTo>
                  <a:lnTo>
                    <a:pt x="1" y="479"/>
                  </a:lnTo>
                  <a:cubicBezTo>
                    <a:pt x="1" y="916"/>
                    <a:pt x="353" y="1273"/>
                    <a:pt x="787" y="1273"/>
                  </a:cubicBezTo>
                  <a:lnTo>
                    <a:pt x="8018" y="1273"/>
                  </a:lnTo>
                  <a:cubicBezTo>
                    <a:pt x="8452" y="1273"/>
                    <a:pt x="8804" y="916"/>
                    <a:pt x="8804" y="479"/>
                  </a:cubicBezTo>
                  <a:lnTo>
                    <a:pt x="8804" y="1"/>
                  </a:lnTo>
                  <a:lnTo>
                    <a:pt x="6138" y="1"/>
                  </a:lnTo>
                  <a:lnTo>
                    <a:pt x="6138" y="163"/>
                  </a:lnTo>
                  <a:cubicBezTo>
                    <a:pt x="6138" y="507"/>
                    <a:pt x="5859" y="791"/>
                    <a:pt x="5510" y="791"/>
                  </a:cubicBezTo>
                  <a:lnTo>
                    <a:pt x="3311" y="791"/>
                  </a:lnTo>
                  <a:cubicBezTo>
                    <a:pt x="2962" y="791"/>
                    <a:pt x="2683" y="507"/>
                    <a:pt x="2683" y="163"/>
                  </a:cubicBezTo>
                  <a:lnTo>
                    <a:pt x="268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0" name="Google Shape;680;p22">
              <a:extLst>
                <a:ext uri="{FF2B5EF4-FFF2-40B4-BE49-F238E27FC236}">
                  <a16:creationId xmlns:a16="http://schemas.microsoft.com/office/drawing/2014/main" id="{637FCEDA-A249-59AE-BEE7-979BC7B28FF9}"/>
                </a:ext>
              </a:extLst>
            </p:cNvPr>
            <p:cNvSpPr/>
            <p:nvPr/>
          </p:nvSpPr>
          <p:spPr>
            <a:xfrm>
              <a:off x="9263357" y="1894305"/>
              <a:ext cx="30004" cy="54450"/>
            </a:xfrm>
            <a:custGeom>
              <a:avLst/>
              <a:gdLst/>
              <a:ahLst/>
              <a:cxnLst/>
              <a:rect l="l" t="t" r="r" b="b"/>
              <a:pathLst>
                <a:path w="637" h="1156" extrusionOk="0">
                  <a:moveTo>
                    <a:pt x="471" y="1"/>
                  </a:moveTo>
                  <a:cubicBezTo>
                    <a:pt x="211" y="1"/>
                    <a:pt x="1" y="211"/>
                    <a:pt x="1" y="475"/>
                  </a:cubicBezTo>
                  <a:lnTo>
                    <a:pt x="1" y="1155"/>
                  </a:lnTo>
                  <a:lnTo>
                    <a:pt x="637" y="706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1" name="Google Shape;681;p22">
              <a:extLst>
                <a:ext uri="{FF2B5EF4-FFF2-40B4-BE49-F238E27FC236}">
                  <a16:creationId xmlns:a16="http://schemas.microsoft.com/office/drawing/2014/main" id="{6C99EF73-B1B4-3293-3437-4CF0A61A87C0}"/>
                </a:ext>
              </a:extLst>
            </p:cNvPr>
            <p:cNvSpPr/>
            <p:nvPr/>
          </p:nvSpPr>
          <p:spPr>
            <a:xfrm>
              <a:off x="9552669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0" y="0"/>
                  </a:moveTo>
                  <a:lnTo>
                    <a:pt x="0" y="632"/>
                  </a:lnTo>
                  <a:cubicBezTo>
                    <a:pt x="0" y="722"/>
                    <a:pt x="69" y="790"/>
                    <a:pt x="154" y="790"/>
                  </a:cubicBezTo>
                  <a:lnTo>
                    <a:pt x="786" y="790"/>
                  </a:lnTo>
                  <a:cubicBezTo>
                    <a:pt x="875" y="790"/>
                    <a:pt x="944" y="722"/>
                    <a:pt x="944" y="632"/>
                  </a:cubicBezTo>
                  <a:lnTo>
                    <a:pt x="9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2" name="Google Shape;682;p22">
              <a:extLst>
                <a:ext uri="{FF2B5EF4-FFF2-40B4-BE49-F238E27FC236}">
                  <a16:creationId xmlns:a16="http://schemas.microsoft.com/office/drawing/2014/main" id="{61523E1D-2FA4-B1C6-6FC6-D3B6DB54CDB1}"/>
                </a:ext>
              </a:extLst>
            </p:cNvPr>
            <p:cNvSpPr/>
            <p:nvPr/>
          </p:nvSpPr>
          <p:spPr>
            <a:xfrm>
              <a:off x="9256103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1" y="0"/>
                  </a:moveTo>
                  <a:cubicBezTo>
                    <a:pt x="1" y="0"/>
                    <a:pt x="1" y="4"/>
                    <a:pt x="1" y="4"/>
                  </a:cubicBezTo>
                  <a:lnTo>
                    <a:pt x="1" y="632"/>
                  </a:lnTo>
                  <a:cubicBezTo>
                    <a:pt x="1" y="722"/>
                    <a:pt x="70" y="790"/>
                    <a:pt x="159" y="790"/>
                  </a:cubicBezTo>
                  <a:lnTo>
                    <a:pt x="791" y="790"/>
                  </a:lnTo>
                  <a:cubicBezTo>
                    <a:pt x="876" y="790"/>
                    <a:pt x="945" y="722"/>
                    <a:pt x="945" y="632"/>
                  </a:cubicBezTo>
                  <a:lnTo>
                    <a:pt x="9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3" name="Google Shape;683;p22">
              <a:extLst>
                <a:ext uri="{FF2B5EF4-FFF2-40B4-BE49-F238E27FC236}">
                  <a16:creationId xmlns:a16="http://schemas.microsoft.com/office/drawing/2014/main" id="{9F9452FE-C00A-BE1A-D7A9-A206F8DF06D6}"/>
                </a:ext>
              </a:extLst>
            </p:cNvPr>
            <p:cNvSpPr/>
            <p:nvPr/>
          </p:nvSpPr>
          <p:spPr>
            <a:xfrm>
              <a:off x="9487760" y="1938958"/>
              <a:ext cx="43947" cy="21808"/>
            </a:xfrm>
            <a:custGeom>
              <a:avLst/>
              <a:gdLst/>
              <a:ahLst/>
              <a:cxnLst/>
              <a:rect l="l" t="t" r="r" b="b"/>
              <a:pathLst>
                <a:path w="933" h="463" extrusionOk="0">
                  <a:moveTo>
                    <a:pt x="1" y="1"/>
                  </a:moveTo>
                  <a:lnTo>
                    <a:pt x="94" y="463"/>
                  </a:lnTo>
                  <a:lnTo>
                    <a:pt x="933" y="463"/>
                  </a:lnTo>
                  <a:lnTo>
                    <a:pt x="6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4" name="Google Shape;684;p22">
              <a:extLst>
                <a:ext uri="{FF2B5EF4-FFF2-40B4-BE49-F238E27FC236}">
                  <a16:creationId xmlns:a16="http://schemas.microsoft.com/office/drawing/2014/main" id="{711EA0A8-1666-BB88-E6DD-70504879FCEA}"/>
                </a:ext>
              </a:extLst>
            </p:cNvPr>
            <p:cNvSpPr/>
            <p:nvPr/>
          </p:nvSpPr>
          <p:spPr>
            <a:xfrm>
              <a:off x="9493507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0" y="0"/>
                  </a:moveTo>
                  <a:lnTo>
                    <a:pt x="0" y="632"/>
                  </a:lnTo>
                  <a:cubicBezTo>
                    <a:pt x="0" y="722"/>
                    <a:pt x="69" y="790"/>
                    <a:pt x="154" y="790"/>
                  </a:cubicBezTo>
                  <a:lnTo>
                    <a:pt x="786" y="790"/>
                  </a:lnTo>
                  <a:cubicBezTo>
                    <a:pt x="876" y="790"/>
                    <a:pt x="944" y="722"/>
                    <a:pt x="944" y="632"/>
                  </a:cubicBezTo>
                  <a:lnTo>
                    <a:pt x="9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5" name="Google Shape;685;p22">
              <a:extLst>
                <a:ext uri="{FF2B5EF4-FFF2-40B4-BE49-F238E27FC236}">
                  <a16:creationId xmlns:a16="http://schemas.microsoft.com/office/drawing/2014/main" id="{646B4B30-7DC1-822E-106C-D6F04C81DC20}"/>
                </a:ext>
              </a:extLst>
            </p:cNvPr>
            <p:cNvSpPr/>
            <p:nvPr/>
          </p:nvSpPr>
          <p:spPr>
            <a:xfrm>
              <a:off x="9619086" y="1894305"/>
              <a:ext cx="30004" cy="54450"/>
            </a:xfrm>
            <a:custGeom>
              <a:avLst/>
              <a:gdLst/>
              <a:ahLst/>
              <a:cxnLst/>
              <a:rect l="l" t="t" r="r" b="b"/>
              <a:pathLst>
                <a:path w="637" h="1156" extrusionOk="0">
                  <a:moveTo>
                    <a:pt x="0" y="1"/>
                  </a:moveTo>
                  <a:lnTo>
                    <a:pt x="0" y="706"/>
                  </a:lnTo>
                  <a:lnTo>
                    <a:pt x="636" y="1155"/>
                  </a:lnTo>
                  <a:lnTo>
                    <a:pt x="636" y="475"/>
                  </a:lnTo>
                  <a:cubicBezTo>
                    <a:pt x="636" y="211"/>
                    <a:pt x="421" y="1"/>
                    <a:pt x="1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6" name="Google Shape;686;p22">
              <a:extLst>
                <a:ext uri="{FF2B5EF4-FFF2-40B4-BE49-F238E27FC236}">
                  <a16:creationId xmlns:a16="http://schemas.microsoft.com/office/drawing/2014/main" id="{D8F1F841-4105-5B4B-0C4C-B208792715B6}"/>
                </a:ext>
              </a:extLst>
            </p:cNvPr>
            <p:cNvSpPr/>
            <p:nvPr/>
          </p:nvSpPr>
          <p:spPr>
            <a:xfrm>
              <a:off x="9590447" y="1938958"/>
              <a:ext cx="49646" cy="21808"/>
            </a:xfrm>
            <a:custGeom>
              <a:avLst/>
              <a:gdLst/>
              <a:ahLst/>
              <a:cxnLst/>
              <a:rect l="l" t="t" r="r" b="b"/>
              <a:pathLst>
                <a:path w="1054" h="463" extrusionOk="0">
                  <a:moveTo>
                    <a:pt x="0" y="1"/>
                  </a:moveTo>
                  <a:lnTo>
                    <a:pt x="373" y="463"/>
                  </a:lnTo>
                  <a:lnTo>
                    <a:pt x="1054" y="463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87" name="Google Shape;687;p22">
            <a:extLst>
              <a:ext uri="{FF2B5EF4-FFF2-40B4-BE49-F238E27FC236}">
                <a16:creationId xmlns:a16="http://schemas.microsoft.com/office/drawing/2014/main" id="{E84847CF-BB04-8777-3CC4-3FC1224493CF}"/>
              </a:ext>
            </a:extLst>
          </p:cNvPr>
          <p:cNvGrpSpPr/>
          <p:nvPr/>
        </p:nvGrpSpPr>
        <p:grpSpPr>
          <a:xfrm>
            <a:off x="3162663" y="3060077"/>
            <a:ext cx="414887" cy="414884"/>
            <a:chOff x="9773634" y="1835143"/>
            <a:chExt cx="414887" cy="414884"/>
          </a:xfrm>
        </p:grpSpPr>
        <p:sp>
          <p:nvSpPr>
            <p:cNvPr id="688" name="Google Shape;688;p22">
              <a:extLst>
                <a:ext uri="{FF2B5EF4-FFF2-40B4-BE49-F238E27FC236}">
                  <a16:creationId xmlns:a16="http://schemas.microsoft.com/office/drawing/2014/main" id="{45EA1D42-CC64-8F0C-D81D-9EB26335B831}"/>
                </a:ext>
              </a:extLst>
            </p:cNvPr>
            <p:cNvSpPr/>
            <p:nvPr/>
          </p:nvSpPr>
          <p:spPr>
            <a:xfrm>
              <a:off x="9914662" y="2057470"/>
              <a:ext cx="133441" cy="133441"/>
            </a:xfrm>
            <a:custGeom>
              <a:avLst/>
              <a:gdLst/>
              <a:ahLst/>
              <a:cxnLst/>
              <a:rect l="l" t="t" r="r" b="b"/>
              <a:pathLst>
                <a:path w="2833" h="2833" extrusionOk="0">
                  <a:moveTo>
                    <a:pt x="1414" y="316"/>
                  </a:moveTo>
                  <a:cubicBezTo>
                    <a:pt x="1503" y="316"/>
                    <a:pt x="1572" y="385"/>
                    <a:pt x="1572" y="474"/>
                  </a:cubicBezTo>
                  <a:cubicBezTo>
                    <a:pt x="1572" y="559"/>
                    <a:pt x="1503" y="632"/>
                    <a:pt x="1414" y="632"/>
                  </a:cubicBezTo>
                  <a:cubicBezTo>
                    <a:pt x="981" y="632"/>
                    <a:pt x="628" y="981"/>
                    <a:pt x="628" y="1418"/>
                  </a:cubicBezTo>
                  <a:cubicBezTo>
                    <a:pt x="628" y="1503"/>
                    <a:pt x="559" y="1572"/>
                    <a:pt x="470" y="1572"/>
                  </a:cubicBezTo>
                  <a:cubicBezTo>
                    <a:pt x="385" y="1572"/>
                    <a:pt x="316" y="1503"/>
                    <a:pt x="316" y="1418"/>
                  </a:cubicBezTo>
                  <a:cubicBezTo>
                    <a:pt x="316" y="811"/>
                    <a:pt x="806" y="316"/>
                    <a:pt x="1414" y="316"/>
                  </a:cubicBezTo>
                  <a:close/>
                  <a:moveTo>
                    <a:pt x="1414" y="0"/>
                  </a:moveTo>
                  <a:cubicBezTo>
                    <a:pt x="632" y="0"/>
                    <a:pt x="0" y="636"/>
                    <a:pt x="0" y="1418"/>
                  </a:cubicBezTo>
                  <a:cubicBezTo>
                    <a:pt x="0" y="2196"/>
                    <a:pt x="632" y="2832"/>
                    <a:pt x="1414" y="2832"/>
                  </a:cubicBezTo>
                  <a:cubicBezTo>
                    <a:pt x="2196" y="2832"/>
                    <a:pt x="2832" y="2200"/>
                    <a:pt x="2832" y="1418"/>
                  </a:cubicBezTo>
                  <a:cubicBezTo>
                    <a:pt x="2832" y="636"/>
                    <a:pt x="2196" y="0"/>
                    <a:pt x="1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9" name="Google Shape;689;p22">
              <a:extLst>
                <a:ext uri="{FF2B5EF4-FFF2-40B4-BE49-F238E27FC236}">
                  <a16:creationId xmlns:a16="http://schemas.microsoft.com/office/drawing/2014/main" id="{F8CCCE6D-0210-CC16-18C2-EA56F1D7319F}"/>
                </a:ext>
              </a:extLst>
            </p:cNvPr>
            <p:cNvSpPr/>
            <p:nvPr/>
          </p:nvSpPr>
          <p:spPr>
            <a:xfrm>
              <a:off x="9929170" y="1835143"/>
              <a:ext cx="103814" cy="103861"/>
            </a:xfrm>
            <a:custGeom>
              <a:avLst/>
              <a:gdLst/>
              <a:ahLst/>
              <a:cxnLst/>
              <a:rect l="l" t="t" r="r" b="b"/>
              <a:pathLst>
                <a:path w="2204" h="2205" extrusionOk="0">
                  <a:moveTo>
                    <a:pt x="1580" y="313"/>
                  </a:moveTo>
                  <a:cubicBezTo>
                    <a:pt x="1754" y="313"/>
                    <a:pt x="1892" y="455"/>
                    <a:pt x="1892" y="625"/>
                  </a:cubicBezTo>
                  <a:lnTo>
                    <a:pt x="1892" y="1099"/>
                  </a:lnTo>
                  <a:cubicBezTo>
                    <a:pt x="1892" y="1273"/>
                    <a:pt x="1754" y="1411"/>
                    <a:pt x="1580" y="1411"/>
                  </a:cubicBezTo>
                  <a:lnTo>
                    <a:pt x="644" y="1411"/>
                  </a:lnTo>
                  <a:cubicBezTo>
                    <a:pt x="470" y="1411"/>
                    <a:pt x="328" y="1273"/>
                    <a:pt x="328" y="1099"/>
                  </a:cubicBezTo>
                  <a:lnTo>
                    <a:pt x="328" y="625"/>
                  </a:lnTo>
                  <a:cubicBezTo>
                    <a:pt x="328" y="455"/>
                    <a:pt x="470" y="313"/>
                    <a:pt x="644" y="313"/>
                  </a:cubicBezTo>
                  <a:close/>
                  <a:moveTo>
                    <a:pt x="316" y="1"/>
                  </a:moveTo>
                  <a:cubicBezTo>
                    <a:pt x="142" y="1"/>
                    <a:pt x="0" y="143"/>
                    <a:pt x="0" y="317"/>
                  </a:cubicBezTo>
                  <a:lnTo>
                    <a:pt x="0" y="1889"/>
                  </a:lnTo>
                  <a:cubicBezTo>
                    <a:pt x="0" y="2063"/>
                    <a:pt x="142" y="2205"/>
                    <a:pt x="316" y="2205"/>
                  </a:cubicBezTo>
                  <a:lnTo>
                    <a:pt x="1888" y="2205"/>
                  </a:lnTo>
                  <a:cubicBezTo>
                    <a:pt x="2062" y="2205"/>
                    <a:pt x="2204" y="2063"/>
                    <a:pt x="2204" y="1889"/>
                  </a:cubicBezTo>
                  <a:lnTo>
                    <a:pt x="2204" y="317"/>
                  </a:lnTo>
                  <a:cubicBezTo>
                    <a:pt x="2204" y="143"/>
                    <a:pt x="2062" y="1"/>
                    <a:pt x="18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0" name="Google Shape;690;p22">
              <a:extLst>
                <a:ext uri="{FF2B5EF4-FFF2-40B4-BE49-F238E27FC236}">
                  <a16:creationId xmlns:a16="http://schemas.microsoft.com/office/drawing/2014/main" id="{ED0B4E05-3576-6BEB-B397-6FB570F46498}"/>
                </a:ext>
              </a:extLst>
            </p:cNvPr>
            <p:cNvSpPr/>
            <p:nvPr/>
          </p:nvSpPr>
          <p:spPr>
            <a:xfrm>
              <a:off x="9885081" y="2027889"/>
              <a:ext cx="192555" cy="192602"/>
            </a:xfrm>
            <a:custGeom>
              <a:avLst/>
              <a:gdLst/>
              <a:ahLst/>
              <a:cxnLst/>
              <a:rect l="l" t="t" r="r" b="b"/>
              <a:pathLst>
                <a:path w="4088" h="4089" extrusionOk="0">
                  <a:moveTo>
                    <a:pt x="2042" y="316"/>
                  </a:moveTo>
                  <a:cubicBezTo>
                    <a:pt x="2998" y="316"/>
                    <a:pt x="3772" y="1090"/>
                    <a:pt x="3772" y="2046"/>
                  </a:cubicBezTo>
                  <a:cubicBezTo>
                    <a:pt x="3772" y="2998"/>
                    <a:pt x="2998" y="3776"/>
                    <a:pt x="2042" y="3776"/>
                  </a:cubicBezTo>
                  <a:cubicBezTo>
                    <a:pt x="1086" y="3776"/>
                    <a:pt x="312" y="2998"/>
                    <a:pt x="312" y="2046"/>
                  </a:cubicBezTo>
                  <a:cubicBezTo>
                    <a:pt x="316" y="1090"/>
                    <a:pt x="1090" y="316"/>
                    <a:pt x="2042" y="316"/>
                  </a:cubicBezTo>
                  <a:close/>
                  <a:moveTo>
                    <a:pt x="2042" y="1"/>
                  </a:moveTo>
                  <a:cubicBezTo>
                    <a:pt x="916" y="1"/>
                    <a:pt x="0" y="916"/>
                    <a:pt x="0" y="2046"/>
                  </a:cubicBezTo>
                  <a:cubicBezTo>
                    <a:pt x="0" y="3173"/>
                    <a:pt x="916" y="4088"/>
                    <a:pt x="2042" y="4088"/>
                  </a:cubicBezTo>
                  <a:cubicBezTo>
                    <a:pt x="3172" y="4088"/>
                    <a:pt x="4088" y="3173"/>
                    <a:pt x="4088" y="2046"/>
                  </a:cubicBezTo>
                  <a:cubicBezTo>
                    <a:pt x="4088" y="916"/>
                    <a:pt x="3172" y="1"/>
                    <a:pt x="20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1" name="Google Shape;691;p22">
              <a:extLst>
                <a:ext uri="{FF2B5EF4-FFF2-40B4-BE49-F238E27FC236}">
                  <a16:creationId xmlns:a16="http://schemas.microsoft.com/office/drawing/2014/main" id="{B84B9F5E-8564-1FA3-BA6A-9987EFE04A91}"/>
                </a:ext>
              </a:extLst>
            </p:cNvPr>
            <p:cNvSpPr/>
            <p:nvPr/>
          </p:nvSpPr>
          <p:spPr>
            <a:xfrm>
              <a:off x="9773634" y="2042585"/>
              <a:ext cx="132075" cy="162833"/>
            </a:xfrm>
            <a:custGeom>
              <a:avLst/>
              <a:gdLst/>
              <a:ahLst/>
              <a:cxnLst/>
              <a:rect l="l" t="t" r="r" b="b"/>
              <a:pathLst>
                <a:path w="2804" h="3457" extrusionOk="0">
                  <a:moveTo>
                    <a:pt x="1" y="0"/>
                  </a:moveTo>
                  <a:lnTo>
                    <a:pt x="1" y="3456"/>
                  </a:lnTo>
                  <a:lnTo>
                    <a:pt x="2804" y="3456"/>
                  </a:lnTo>
                  <a:cubicBezTo>
                    <a:pt x="2322" y="3014"/>
                    <a:pt x="2046" y="2387"/>
                    <a:pt x="2046" y="1730"/>
                  </a:cubicBezTo>
                  <a:cubicBezTo>
                    <a:pt x="2046" y="1074"/>
                    <a:pt x="2322" y="446"/>
                    <a:pt x="28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2" name="Google Shape;692;p22">
              <a:extLst>
                <a:ext uri="{FF2B5EF4-FFF2-40B4-BE49-F238E27FC236}">
                  <a16:creationId xmlns:a16="http://schemas.microsoft.com/office/drawing/2014/main" id="{B42CA5D4-E618-28F4-7CFC-088C7A46353F}"/>
                </a:ext>
              </a:extLst>
            </p:cNvPr>
            <p:cNvSpPr/>
            <p:nvPr/>
          </p:nvSpPr>
          <p:spPr>
            <a:xfrm>
              <a:off x="9803592" y="1968916"/>
              <a:ext cx="44700" cy="14555"/>
            </a:xfrm>
            <a:custGeom>
              <a:avLst/>
              <a:gdLst/>
              <a:ahLst/>
              <a:cxnLst/>
              <a:rect l="l" t="t" r="r" b="b"/>
              <a:pathLst>
                <a:path w="949" h="309" extrusionOk="0">
                  <a:moveTo>
                    <a:pt x="159" y="1"/>
                  </a:moveTo>
                  <a:cubicBezTo>
                    <a:pt x="73" y="1"/>
                    <a:pt x="1" y="70"/>
                    <a:pt x="1" y="159"/>
                  </a:cubicBezTo>
                  <a:lnTo>
                    <a:pt x="1" y="309"/>
                  </a:lnTo>
                  <a:lnTo>
                    <a:pt x="949" y="309"/>
                  </a:lnTo>
                  <a:lnTo>
                    <a:pt x="949" y="155"/>
                  </a:lnTo>
                  <a:cubicBezTo>
                    <a:pt x="949" y="70"/>
                    <a:pt x="880" y="1"/>
                    <a:pt x="7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3" name="Google Shape;693;p22">
              <a:extLst>
                <a:ext uri="{FF2B5EF4-FFF2-40B4-BE49-F238E27FC236}">
                  <a16:creationId xmlns:a16="http://schemas.microsoft.com/office/drawing/2014/main" id="{88616015-A47D-5A39-A39A-8AB2BE98A4E1}"/>
                </a:ext>
              </a:extLst>
            </p:cNvPr>
            <p:cNvSpPr/>
            <p:nvPr/>
          </p:nvSpPr>
          <p:spPr>
            <a:xfrm>
              <a:off x="9773634" y="2220023"/>
              <a:ext cx="414879" cy="30004"/>
            </a:xfrm>
            <a:custGeom>
              <a:avLst/>
              <a:gdLst/>
              <a:ahLst/>
              <a:cxnLst/>
              <a:rect l="l" t="t" r="r" b="b"/>
              <a:pathLst>
                <a:path w="8808" h="637" extrusionOk="0">
                  <a:moveTo>
                    <a:pt x="1" y="1"/>
                  </a:moveTo>
                  <a:lnTo>
                    <a:pt x="1" y="321"/>
                  </a:lnTo>
                  <a:cubicBezTo>
                    <a:pt x="1" y="495"/>
                    <a:pt x="142" y="637"/>
                    <a:pt x="316" y="637"/>
                  </a:cubicBezTo>
                  <a:lnTo>
                    <a:pt x="8492" y="637"/>
                  </a:lnTo>
                  <a:cubicBezTo>
                    <a:pt x="8666" y="637"/>
                    <a:pt x="8808" y="495"/>
                    <a:pt x="8808" y="321"/>
                  </a:cubicBezTo>
                  <a:lnTo>
                    <a:pt x="8808" y="1"/>
                  </a:lnTo>
                  <a:lnTo>
                    <a:pt x="5575" y="1"/>
                  </a:lnTo>
                  <a:cubicBezTo>
                    <a:pt x="5218" y="208"/>
                    <a:pt x="4817" y="317"/>
                    <a:pt x="4404" y="317"/>
                  </a:cubicBezTo>
                  <a:cubicBezTo>
                    <a:pt x="3995" y="317"/>
                    <a:pt x="3590" y="208"/>
                    <a:pt x="32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4" name="Google Shape;694;p22">
              <a:extLst>
                <a:ext uri="{FF2B5EF4-FFF2-40B4-BE49-F238E27FC236}">
                  <a16:creationId xmlns:a16="http://schemas.microsoft.com/office/drawing/2014/main" id="{D2C7638C-6A80-BA84-E4C2-E4CB495A2880}"/>
                </a:ext>
              </a:extLst>
            </p:cNvPr>
            <p:cNvSpPr/>
            <p:nvPr/>
          </p:nvSpPr>
          <p:spPr>
            <a:xfrm>
              <a:off x="10114618" y="2072355"/>
              <a:ext cx="14743" cy="14931"/>
            </a:xfrm>
            <a:custGeom>
              <a:avLst/>
              <a:gdLst/>
              <a:ahLst/>
              <a:cxnLst/>
              <a:rect l="l" t="t" r="r" b="b"/>
              <a:pathLst>
                <a:path w="313" h="317" extrusionOk="0">
                  <a:moveTo>
                    <a:pt x="159" y="0"/>
                  </a:moveTo>
                  <a:cubicBezTo>
                    <a:pt x="70" y="0"/>
                    <a:pt x="1" y="69"/>
                    <a:pt x="1" y="158"/>
                  </a:cubicBezTo>
                  <a:cubicBezTo>
                    <a:pt x="1" y="243"/>
                    <a:pt x="70" y="316"/>
                    <a:pt x="159" y="316"/>
                  </a:cubicBezTo>
                  <a:cubicBezTo>
                    <a:pt x="244" y="316"/>
                    <a:pt x="313" y="243"/>
                    <a:pt x="313" y="158"/>
                  </a:cubicBezTo>
                  <a:cubicBezTo>
                    <a:pt x="313" y="69"/>
                    <a:pt x="244" y="0"/>
                    <a:pt x="1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5" name="Google Shape;695;p22">
              <a:extLst>
                <a:ext uri="{FF2B5EF4-FFF2-40B4-BE49-F238E27FC236}">
                  <a16:creationId xmlns:a16="http://schemas.microsoft.com/office/drawing/2014/main" id="{BAE8CCB2-B93E-E61E-3F53-60078278DAB8}"/>
                </a:ext>
              </a:extLst>
            </p:cNvPr>
            <p:cNvSpPr/>
            <p:nvPr/>
          </p:nvSpPr>
          <p:spPr>
            <a:xfrm>
              <a:off x="9773634" y="1953466"/>
              <a:ext cx="414879" cy="74657"/>
            </a:xfrm>
            <a:custGeom>
              <a:avLst/>
              <a:gdLst/>
              <a:ahLst/>
              <a:cxnLst/>
              <a:rect l="l" t="t" r="r" b="b"/>
              <a:pathLst>
                <a:path w="8808" h="1585" extrusionOk="0">
                  <a:moveTo>
                    <a:pt x="5024" y="483"/>
                  </a:moveTo>
                  <a:cubicBezTo>
                    <a:pt x="5105" y="483"/>
                    <a:pt x="5178" y="543"/>
                    <a:pt x="5182" y="628"/>
                  </a:cubicBezTo>
                  <a:cubicBezTo>
                    <a:pt x="5190" y="718"/>
                    <a:pt x="5117" y="791"/>
                    <a:pt x="5028" y="791"/>
                  </a:cubicBezTo>
                  <a:lnTo>
                    <a:pt x="3796" y="791"/>
                  </a:lnTo>
                  <a:cubicBezTo>
                    <a:pt x="3711" y="791"/>
                    <a:pt x="3642" y="730"/>
                    <a:pt x="3634" y="649"/>
                  </a:cubicBezTo>
                  <a:cubicBezTo>
                    <a:pt x="3630" y="556"/>
                    <a:pt x="3703" y="483"/>
                    <a:pt x="3788" y="483"/>
                  </a:cubicBezTo>
                  <a:close/>
                  <a:moveTo>
                    <a:pt x="3326" y="1"/>
                  </a:moveTo>
                  <a:cubicBezTo>
                    <a:pt x="3168" y="1"/>
                    <a:pt x="3023" y="82"/>
                    <a:pt x="2934" y="211"/>
                  </a:cubicBezTo>
                  <a:lnTo>
                    <a:pt x="2492" y="876"/>
                  </a:lnTo>
                  <a:cubicBezTo>
                    <a:pt x="2460" y="920"/>
                    <a:pt x="2411" y="949"/>
                    <a:pt x="2358" y="949"/>
                  </a:cubicBezTo>
                  <a:lnTo>
                    <a:pt x="316" y="949"/>
                  </a:lnTo>
                  <a:cubicBezTo>
                    <a:pt x="142" y="949"/>
                    <a:pt x="1" y="1086"/>
                    <a:pt x="1" y="1260"/>
                  </a:cubicBezTo>
                  <a:lnTo>
                    <a:pt x="1" y="1585"/>
                  </a:lnTo>
                  <a:lnTo>
                    <a:pt x="3233" y="1585"/>
                  </a:lnTo>
                  <a:cubicBezTo>
                    <a:pt x="3596" y="1372"/>
                    <a:pt x="4000" y="1266"/>
                    <a:pt x="4404" y="1266"/>
                  </a:cubicBezTo>
                  <a:cubicBezTo>
                    <a:pt x="4808" y="1266"/>
                    <a:pt x="5212" y="1372"/>
                    <a:pt x="5575" y="1585"/>
                  </a:cubicBezTo>
                  <a:lnTo>
                    <a:pt x="8808" y="1585"/>
                  </a:lnTo>
                  <a:lnTo>
                    <a:pt x="8808" y="1265"/>
                  </a:lnTo>
                  <a:cubicBezTo>
                    <a:pt x="8808" y="1090"/>
                    <a:pt x="8666" y="949"/>
                    <a:pt x="8492" y="949"/>
                  </a:cubicBezTo>
                  <a:lnTo>
                    <a:pt x="6458" y="949"/>
                  </a:lnTo>
                  <a:cubicBezTo>
                    <a:pt x="6405" y="949"/>
                    <a:pt x="6357" y="920"/>
                    <a:pt x="6328" y="876"/>
                  </a:cubicBezTo>
                  <a:lnTo>
                    <a:pt x="5883" y="211"/>
                  </a:lnTo>
                  <a:cubicBezTo>
                    <a:pt x="5798" y="82"/>
                    <a:pt x="5648" y="1"/>
                    <a:pt x="54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6" name="Google Shape;696;p22">
              <a:extLst>
                <a:ext uri="{FF2B5EF4-FFF2-40B4-BE49-F238E27FC236}">
                  <a16:creationId xmlns:a16="http://schemas.microsoft.com/office/drawing/2014/main" id="{34ADD31A-951C-3BBC-25A7-F566D0005866}"/>
                </a:ext>
              </a:extLst>
            </p:cNvPr>
            <p:cNvSpPr/>
            <p:nvPr/>
          </p:nvSpPr>
          <p:spPr>
            <a:xfrm>
              <a:off x="9959317" y="1865101"/>
              <a:ext cx="44512" cy="21997"/>
            </a:xfrm>
            <a:custGeom>
              <a:avLst/>
              <a:gdLst/>
              <a:ahLst/>
              <a:cxnLst/>
              <a:rect l="l" t="t" r="r" b="b"/>
              <a:pathLst>
                <a:path w="945" h="467" extrusionOk="0">
                  <a:moveTo>
                    <a:pt x="0" y="1"/>
                  </a:moveTo>
                  <a:lnTo>
                    <a:pt x="0" y="467"/>
                  </a:lnTo>
                  <a:lnTo>
                    <a:pt x="944" y="467"/>
                  </a:lnTo>
                  <a:lnTo>
                    <a:pt x="9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7" name="Google Shape;697;p22">
              <a:extLst>
                <a:ext uri="{FF2B5EF4-FFF2-40B4-BE49-F238E27FC236}">
                  <a16:creationId xmlns:a16="http://schemas.microsoft.com/office/drawing/2014/main" id="{3B4C987E-1725-4A28-F0A6-68B70038901D}"/>
                </a:ext>
              </a:extLst>
            </p:cNvPr>
            <p:cNvSpPr/>
            <p:nvPr/>
          </p:nvSpPr>
          <p:spPr>
            <a:xfrm>
              <a:off x="10056445" y="2042585"/>
              <a:ext cx="132075" cy="162833"/>
            </a:xfrm>
            <a:custGeom>
              <a:avLst/>
              <a:gdLst/>
              <a:ahLst/>
              <a:cxnLst/>
              <a:rect l="l" t="t" r="r" b="b"/>
              <a:pathLst>
                <a:path w="2804" h="3457" extrusionOk="0">
                  <a:moveTo>
                    <a:pt x="1394" y="316"/>
                  </a:moveTo>
                  <a:cubicBezTo>
                    <a:pt x="1653" y="316"/>
                    <a:pt x="1864" y="527"/>
                    <a:pt x="1864" y="790"/>
                  </a:cubicBezTo>
                  <a:cubicBezTo>
                    <a:pt x="1864" y="1050"/>
                    <a:pt x="1653" y="1260"/>
                    <a:pt x="1394" y="1260"/>
                  </a:cubicBezTo>
                  <a:cubicBezTo>
                    <a:pt x="1131" y="1260"/>
                    <a:pt x="920" y="1050"/>
                    <a:pt x="920" y="790"/>
                  </a:cubicBezTo>
                  <a:cubicBezTo>
                    <a:pt x="920" y="527"/>
                    <a:pt x="1131" y="316"/>
                    <a:pt x="1394" y="316"/>
                  </a:cubicBezTo>
                  <a:close/>
                  <a:moveTo>
                    <a:pt x="0" y="0"/>
                  </a:moveTo>
                  <a:cubicBezTo>
                    <a:pt x="486" y="446"/>
                    <a:pt x="762" y="1074"/>
                    <a:pt x="762" y="1730"/>
                  </a:cubicBezTo>
                  <a:cubicBezTo>
                    <a:pt x="762" y="2387"/>
                    <a:pt x="486" y="3014"/>
                    <a:pt x="0" y="3456"/>
                  </a:cubicBezTo>
                  <a:lnTo>
                    <a:pt x="2804" y="3456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98" name="Google Shape;698;p22">
            <a:extLst>
              <a:ext uri="{FF2B5EF4-FFF2-40B4-BE49-F238E27FC236}">
                <a16:creationId xmlns:a16="http://schemas.microsoft.com/office/drawing/2014/main" id="{D6A8D9B6-5DED-A95A-8090-7F1AA0EC96FB}"/>
              </a:ext>
            </a:extLst>
          </p:cNvPr>
          <p:cNvGrpSpPr/>
          <p:nvPr/>
        </p:nvGrpSpPr>
        <p:grpSpPr>
          <a:xfrm>
            <a:off x="5626831" y="2163755"/>
            <a:ext cx="414690" cy="414885"/>
            <a:chOff x="10304306" y="1835143"/>
            <a:chExt cx="414690" cy="414885"/>
          </a:xfrm>
        </p:grpSpPr>
        <p:sp>
          <p:nvSpPr>
            <p:cNvPr id="699" name="Google Shape;699;p22">
              <a:extLst>
                <a:ext uri="{FF2B5EF4-FFF2-40B4-BE49-F238E27FC236}">
                  <a16:creationId xmlns:a16="http://schemas.microsoft.com/office/drawing/2014/main" id="{EFDE700F-9B1F-1C57-1EF9-1CFE7335DE84}"/>
                </a:ext>
              </a:extLst>
            </p:cNvPr>
            <p:cNvSpPr/>
            <p:nvPr/>
          </p:nvSpPr>
          <p:spPr>
            <a:xfrm>
              <a:off x="10453154" y="1938958"/>
              <a:ext cx="117003" cy="155580"/>
            </a:xfrm>
            <a:custGeom>
              <a:avLst/>
              <a:gdLst/>
              <a:ahLst/>
              <a:cxnLst/>
              <a:rect l="l" t="t" r="r" b="b"/>
              <a:pathLst>
                <a:path w="2484" h="3303" extrusionOk="0">
                  <a:moveTo>
                    <a:pt x="1086" y="1"/>
                  </a:moveTo>
                  <a:cubicBezTo>
                    <a:pt x="1030" y="1"/>
                    <a:pt x="977" y="37"/>
                    <a:pt x="953" y="94"/>
                  </a:cubicBezTo>
                  <a:lnTo>
                    <a:pt x="17" y="2294"/>
                  </a:lnTo>
                  <a:cubicBezTo>
                    <a:pt x="1" y="2334"/>
                    <a:pt x="1" y="2383"/>
                    <a:pt x="17" y="2419"/>
                  </a:cubicBezTo>
                  <a:lnTo>
                    <a:pt x="414" y="3302"/>
                  </a:lnTo>
                  <a:lnTo>
                    <a:pt x="2071" y="3302"/>
                  </a:lnTo>
                  <a:lnTo>
                    <a:pt x="2472" y="2419"/>
                  </a:lnTo>
                  <a:cubicBezTo>
                    <a:pt x="2484" y="2379"/>
                    <a:pt x="2484" y="2334"/>
                    <a:pt x="2468" y="2294"/>
                  </a:cubicBezTo>
                  <a:lnTo>
                    <a:pt x="1532" y="94"/>
                  </a:lnTo>
                  <a:cubicBezTo>
                    <a:pt x="1512" y="37"/>
                    <a:pt x="1459" y="1"/>
                    <a:pt x="1398" y="1"/>
                  </a:cubicBezTo>
                  <a:lnTo>
                    <a:pt x="1398" y="1601"/>
                  </a:lnTo>
                  <a:cubicBezTo>
                    <a:pt x="1629" y="1682"/>
                    <a:pt x="1759" y="1937"/>
                    <a:pt x="1686" y="2184"/>
                  </a:cubicBezTo>
                  <a:cubicBezTo>
                    <a:pt x="1633" y="2358"/>
                    <a:pt x="1479" y="2492"/>
                    <a:pt x="1297" y="2512"/>
                  </a:cubicBezTo>
                  <a:cubicBezTo>
                    <a:pt x="1277" y="2515"/>
                    <a:pt x="1257" y="2516"/>
                    <a:pt x="1238" y="2516"/>
                  </a:cubicBezTo>
                  <a:cubicBezTo>
                    <a:pt x="1015" y="2516"/>
                    <a:pt x="824" y="2351"/>
                    <a:pt x="786" y="2123"/>
                  </a:cubicBezTo>
                  <a:cubicBezTo>
                    <a:pt x="746" y="1901"/>
                    <a:pt x="876" y="1678"/>
                    <a:pt x="1086" y="1601"/>
                  </a:cubicBezTo>
                  <a:lnTo>
                    <a:pt x="10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0" name="Google Shape;700;p22">
              <a:extLst>
                <a:ext uri="{FF2B5EF4-FFF2-40B4-BE49-F238E27FC236}">
                  <a16:creationId xmlns:a16="http://schemas.microsoft.com/office/drawing/2014/main" id="{56C6EF12-5AD0-367C-0D2F-8F53B362EDA5}"/>
                </a:ext>
              </a:extLst>
            </p:cNvPr>
            <p:cNvSpPr/>
            <p:nvPr/>
          </p:nvSpPr>
          <p:spPr>
            <a:xfrm>
              <a:off x="10304306" y="1835143"/>
              <a:ext cx="414690" cy="296604"/>
            </a:xfrm>
            <a:custGeom>
              <a:avLst/>
              <a:gdLst/>
              <a:ahLst/>
              <a:cxnLst/>
              <a:rect l="l" t="t" r="r" b="b"/>
              <a:pathLst>
                <a:path w="8804" h="6297" extrusionOk="0">
                  <a:moveTo>
                    <a:pt x="7872" y="313"/>
                  </a:moveTo>
                  <a:cubicBezTo>
                    <a:pt x="8046" y="313"/>
                    <a:pt x="8188" y="455"/>
                    <a:pt x="8188" y="625"/>
                  </a:cubicBezTo>
                  <a:lnTo>
                    <a:pt x="8188" y="1253"/>
                  </a:lnTo>
                  <a:cubicBezTo>
                    <a:pt x="8188" y="1427"/>
                    <a:pt x="8046" y="1569"/>
                    <a:pt x="7872" y="1569"/>
                  </a:cubicBezTo>
                  <a:lnTo>
                    <a:pt x="7244" y="1569"/>
                  </a:lnTo>
                  <a:cubicBezTo>
                    <a:pt x="7070" y="1569"/>
                    <a:pt x="6932" y="1427"/>
                    <a:pt x="6932" y="1253"/>
                  </a:cubicBezTo>
                  <a:lnTo>
                    <a:pt x="6932" y="1103"/>
                  </a:lnTo>
                  <a:lnTo>
                    <a:pt x="6102" y="1103"/>
                  </a:lnTo>
                  <a:cubicBezTo>
                    <a:pt x="6855" y="1520"/>
                    <a:pt x="7341" y="2290"/>
                    <a:pt x="7394" y="3149"/>
                  </a:cubicBezTo>
                  <a:lnTo>
                    <a:pt x="7544" y="3149"/>
                  </a:lnTo>
                  <a:cubicBezTo>
                    <a:pt x="7718" y="3149"/>
                    <a:pt x="7860" y="3290"/>
                    <a:pt x="7860" y="3465"/>
                  </a:cubicBezTo>
                  <a:lnTo>
                    <a:pt x="7860" y="4088"/>
                  </a:lnTo>
                  <a:cubicBezTo>
                    <a:pt x="7860" y="4263"/>
                    <a:pt x="7718" y="4404"/>
                    <a:pt x="7544" y="4404"/>
                  </a:cubicBezTo>
                  <a:lnTo>
                    <a:pt x="6920" y="4404"/>
                  </a:lnTo>
                  <a:cubicBezTo>
                    <a:pt x="6746" y="4404"/>
                    <a:pt x="6604" y="4263"/>
                    <a:pt x="6604" y="4088"/>
                  </a:cubicBezTo>
                  <a:lnTo>
                    <a:pt x="6604" y="3465"/>
                  </a:lnTo>
                  <a:cubicBezTo>
                    <a:pt x="6604" y="3290"/>
                    <a:pt x="6746" y="3149"/>
                    <a:pt x="6920" y="3149"/>
                  </a:cubicBezTo>
                  <a:lnTo>
                    <a:pt x="7070" y="3149"/>
                  </a:lnTo>
                  <a:cubicBezTo>
                    <a:pt x="6993" y="2063"/>
                    <a:pt x="6126" y="1200"/>
                    <a:pt x="5040" y="1123"/>
                  </a:cubicBezTo>
                  <a:lnTo>
                    <a:pt x="5040" y="1269"/>
                  </a:lnTo>
                  <a:cubicBezTo>
                    <a:pt x="5040" y="1443"/>
                    <a:pt x="4898" y="1585"/>
                    <a:pt x="4724" y="1585"/>
                  </a:cubicBezTo>
                  <a:lnTo>
                    <a:pt x="4096" y="1585"/>
                  </a:lnTo>
                  <a:cubicBezTo>
                    <a:pt x="3926" y="1585"/>
                    <a:pt x="3784" y="1443"/>
                    <a:pt x="3784" y="1269"/>
                  </a:cubicBezTo>
                  <a:lnTo>
                    <a:pt x="3784" y="1123"/>
                  </a:lnTo>
                  <a:cubicBezTo>
                    <a:pt x="2695" y="1200"/>
                    <a:pt x="1832" y="2063"/>
                    <a:pt x="1751" y="3149"/>
                  </a:cubicBezTo>
                  <a:lnTo>
                    <a:pt x="1889" y="3149"/>
                  </a:lnTo>
                  <a:cubicBezTo>
                    <a:pt x="2063" y="3149"/>
                    <a:pt x="2200" y="3290"/>
                    <a:pt x="2200" y="3465"/>
                  </a:cubicBezTo>
                  <a:lnTo>
                    <a:pt x="2200" y="4088"/>
                  </a:lnTo>
                  <a:cubicBezTo>
                    <a:pt x="2200" y="4263"/>
                    <a:pt x="2063" y="4404"/>
                    <a:pt x="1889" y="4404"/>
                  </a:cubicBezTo>
                  <a:lnTo>
                    <a:pt x="1261" y="4404"/>
                  </a:lnTo>
                  <a:cubicBezTo>
                    <a:pt x="1086" y="4404"/>
                    <a:pt x="945" y="4263"/>
                    <a:pt x="945" y="4088"/>
                  </a:cubicBezTo>
                  <a:lnTo>
                    <a:pt x="945" y="3465"/>
                  </a:lnTo>
                  <a:cubicBezTo>
                    <a:pt x="945" y="3290"/>
                    <a:pt x="1086" y="3149"/>
                    <a:pt x="1261" y="3149"/>
                  </a:cubicBezTo>
                  <a:lnTo>
                    <a:pt x="1427" y="3149"/>
                  </a:lnTo>
                  <a:cubicBezTo>
                    <a:pt x="1479" y="2290"/>
                    <a:pt x="1970" y="1520"/>
                    <a:pt x="2723" y="1103"/>
                  </a:cubicBezTo>
                  <a:lnTo>
                    <a:pt x="1893" y="1103"/>
                  </a:lnTo>
                  <a:lnTo>
                    <a:pt x="1893" y="1253"/>
                  </a:lnTo>
                  <a:cubicBezTo>
                    <a:pt x="1893" y="1427"/>
                    <a:pt x="1751" y="1569"/>
                    <a:pt x="1577" y="1569"/>
                  </a:cubicBezTo>
                  <a:lnTo>
                    <a:pt x="953" y="1569"/>
                  </a:lnTo>
                  <a:cubicBezTo>
                    <a:pt x="779" y="1569"/>
                    <a:pt x="637" y="1427"/>
                    <a:pt x="637" y="1253"/>
                  </a:cubicBezTo>
                  <a:lnTo>
                    <a:pt x="637" y="625"/>
                  </a:lnTo>
                  <a:cubicBezTo>
                    <a:pt x="637" y="455"/>
                    <a:pt x="779" y="313"/>
                    <a:pt x="953" y="313"/>
                  </a:cubicBezTo>
                  <a:lnTo>
                    <a:pt x="1662" y="313"/>
                  </a:lnTo>
                  <a:cubicBezTo>
                    <a:pt x="1787" y="313"/>
                    <a:pt x="1893" y="414"/>
                    <a:pt x="1893" y="544"/>
                  </a:cubicBezTo>
                  <a:lnTo>
                    <a:pt x="1893" y="775"/>
                  </a:lnTo>
                  <a:lnTo>
                    <a:pt x="3784" y="775"/>
                  </a:lnTo>
                  <a:lnTo>
                    <a:pt x="3784" y="544"/>
                  </a:lnTo>
                  <a:cubicBezTo>
                    <a:pt x="3784" y="414"/>
                    <a:pt x="3890" y="313"/>
                    <a:pt x="4015" y="313"/>
                  </a:cubicBezTo>
                  <a:lnTo>
                    <a:pt x="4724" y="313"/>
                  </a:lnTo>
                  <a:cubicBezTo>
                    <a:pt x="4898" y="313"/>
                    <a:pt x="5040" y="455"/>
                    <a:pt x="5040" y="625"/>
                  </a:cubicBezTo>
                  <a:lnTo>
                    <a:pt x="5040" y="775"/>
                  </a:lnTo>
                  <a:lnTo>
                    <a:pt x="6932" y="775"/>
                  </a:lnTo>
                  <a:lnTo>
                    <a:pt x="6932" y="625"/>
                  </a:lnTo>
                  <a:cubicBezTo>
                    <a:pt x="6932" y="455"/>
                    <a:pt x="7070" y="313"/>
                    <a:pt x="7244" y="313"/>
                  </a:cubicBezTo>
                  <a:close/>
                  <a:moveTo>
                    <a:pt x="159" y="1"/>
                  </a:moveTo>
                  <a:cubicBezTo>
                    <a:pt x="70" y="1"/>
                    <a:pt x="1" y="74"/>
                    <a:pt x="1" y="159"/>
                  </a:cubicBezTo>
                  <a:lnTo>
                    <a:pt x="1" y="6296"/>
                  </a:lnTo>
                  <a:lnTo>
                    <a:pt x="3302" y="6296"/>
                  </a:lnTo>
                  <a:lnTo>
                    <a:pt x="3302" y="5701"/>
                  </a:lnTo>
                  <a:lnTo>
                    <a:pt x="2869" y="4757"/>
                  </a:lnTo>
                  <a:cubicBezTo>
                    <a:pt x="2820" y="4635"/>
                    <a:pt x="2820" y="4502"/>
                    <a:pt x="2869" y="4380"/>
                  </a:cubicBezTo>
                  <a:lnTo>
                    <a:pt x="3821" y="2176"/>
                  </a:lnTo>
                  <a:cubicBezTo>
                    <a:pt x="3894" y="2006"/>
                    <a:pt x="4060" y="1893"/>
                    <a:pt x="4246" y="1893"/>
                  </a:cubicBezTo>
                  <a:lnTo>
                    <a:pt x="4558" y="1893"/>
                  </a:lnTo>
                  <a:cubicBezTo>
                    <a:pt x="4745" y="1893"/>
                    <a:pt x="4915" y="2006"/>
                    <a:pt x="4988" y="2176"/>
                  </a:cubicBezTo>
                  <a:lnTo>
                    <a:pt x="5936" y="4380"/>
                  </a:lnTo>
                  <a:cubicBezTo>
                    <a:pt x="5988" y="4498"/>
                    <a:pt x="5988" y="4631"/>
                    <a:pt x="5940" y="4753"/>
                  </a:cubicBezTo>
                  <a:lnTo>
                    <a:pt x="5502" y="5701"/>
                  </a:lnTo>
                  <a:lnTo>
                    <a:pt x="5502" y="6296"/>
                  </a:lnTo>
                  <a:lnTo>
                    <a:pt x="8804" y="6296"/>
                  </a:lnTo>
                  <a:lnTo>
                    <a:pt x="8804" y="159"/>
                  </a:lnTo>
                  <a:cubicBezTo>
                    <a:pt x="8804" y="74"/>
                    <a:pt x="8735" y="1"/>
                    <a:pt x="86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1" name="Google Shape;701;p22">
              <a:extLst>
                <a:ext uri="{FF2B5EF4-FFF2-40B4-BE49-F238E27FC236}">
                  <a16:creationId xmlns:a16="http://schemas.microsoft.com/office/drawing/2014/main" id="{D8D17432-FB92-A143-FD6D-7658ECE8497E}"/>
                </a:ext>
              </a:extLst>
            </p:cNvPr>
            <p:cNvSpPr/>
            <p:nvPr/>
          </p:nvSpPr>
          <p:spPr>
            <a:xfrm>
              <a:off x="10504497" y="2027701"/>
              <a:ext cx="14743" cy="14931"/>
            </a:xfrm>
            <a:custGeom>
              <a:avLst/>
              <a:gdLst/>
              <a:ahLst/>
              <a:cxnLst/>
              <a:rect l="l" t="t" r="r" b="b"/>
              <a:pathLst>
                <a:path w="313" h="317" extrusionOk="0">
                  <a:moveTo>
                    <a:pt x="154" y="0"/>
                  </a:moveTo>
                  <a:cubicBezTo>
                    <a:pt x="69" y="0"/>
                    <a:pt x="0" y="73"/>
                    <a:pt x="0" y="158"/>
                  </a:cubicBezTo>
                  <a:cubicBezTo>
                    <a:pt x="0" y="248"/>
                    <a:pt x="69" y="316"/>
                    <a:pt x="154" y="316"/>
                  </a:cubicBezTo>
                  <a:cubicBezTo>
                    <a:pt x="243" y="316"/>
                    <a:pt x="312" y="248"/>
                    <a:pt x="312" y="158"/>
                  </a:cubicBezTo>
                  <a:cubicBezTo>
                    <a:pt x="312" y="73"/>
                    <a:pt x="243" y="0"/>
                    <a:pt x="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2" name="Google Shape;702;p22">
              <a:extLst>
                <a:ext uri="{FF2B5EF4-FFF2-40B4-BE49-F238E27FC236}">
                  <a16:creationId xmlns:a16="http://schemas.microsoft.com/office/drawing/2014/main" id="{66393259-FA51-C9B3-582C-18101435A7B4}"/>
                </a:ext>
              </a:extLst>
            </p:cNvPr>
            <p:cNvSpPr/>
            <p:nvPr/>
          </p:nvSpPr>
          <p:spPr>
            <a:xfrm>
              <a:off x="10304306" y="2146212"/>
              <a:ext cx="414690" cy="30193"/>
            </a:xfrm>
            <a:custGeom>
              <a:avLst/>
              <a:gdLst/>
              <a:ahLst/>
              <a:cxnLst/>
              <a:rect l="l" t="t" r="r" b="b"/>
              <a:pathLst>
                <a:path w="8804" h="641" extrusionOk="0">
                  <a:moveTo>
                    <a:pt x="1" y="0"/>
                  </a:moveTo>
                  <a:lnTo>
                    <a:pt x="1" y="482"/>
                  </a:lnTo>
                  <a:cubicBezTo>
                    <a:pt x="1" y="567"/>
                    <a:pt x="70" y="640"/>
                    <a:pt x="159" y="640"/>
                  </a:cubicBezTo>
                  <a:lnTo>
                    <a:pt x="8650" y="640"/>
                  </a:lnTo>
                  <a:cubicBezTo>
                    <a:pt x="8735" y="640"/>
                    <a:pt x="8804" y="567"/>
                    <a:pt x="8804" y="482"/>
                  </a:cubicBezTo>
                  <a:lnTo>
                    <a:pt x="880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3" name="Google Shape;703;p22">
              <a:extLst>
                <a:ext uri="{FF2B5EF4-FFF2-40B4-BE49-F238E27FC236}">
                  <a16:creationId xmlns:a16="http://schemas.microsoft.com/office/drawing/2014/main" id="{A952FE7D-DC45-B762-C465-1EBA49F5D29D}"/>
                </a:ext>
              </a:extLst>
            </p:cNvPr>
            <p:cNvSpPr/>
            <p:nvPr/>
          </p:nvSpPr>
          <p:spPr>
            <a:xfrm>
              <a:off x="10441519" y="2190866"/>
              <a:ext cx="140695" cy="30004"/>
            </a:xfrm>
            <a:custGeom>
              <a:avLst/>
              <a:gdLst/>
              <a:ahLst/>
              <a:cxnLst/>
              <a:rect l="l" t="t" r="r" b="b"/>
              <a:pathLst>
                <a:path w="2987" h="637" extrusionOk="0">
                  <a:moveTo>
                    <a:pt x="320" y="0"/>
                  </a:moveTo>
                  <a:lnTo>
                    <a:pt x="0" y="636"/>
                  </a:lnTo>
                  <a:lnTo>
                    <a:pt x="2986" y="636"/>
                  </a:lnTo>
                  <a:lnTo>
                    <a:pt x="266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4" name="Google Shape;704;p22">
              <a:extLst>
                <a:ext uri="{FF2B5EF4-FFF2-40B4-BE49-F238E27FC236}">
                  <a16:creationId xmlns:a16="http://schemas.microsoft.com/office/drawing/2014/main" id="{7C72F541-FF46-CC09-352F-FC2934D93EAE}"/>
                </a:ext>
              </a:extLst>
            </p:cNvPr>
            <p:cNvSpPr/>
            <p:nvPr/>
          </p:nvSpPr>
          <p:spPr>
            <a:xfrm>
              <a:off x="10393049" y="2235332"/>
              <a:ext cx="237632" cy="14696"/>
            </a:xfrm>
            <a:custGeom>
              <a:avLst/>
              <a:gdLst/>
              <a:ahLst/>
              <a:cxnLst/>
              <a:rect l="l" t="t" r="r" b="b"/>
              <a:pathLst>
                <a:path w="5045" h="312" extrusionOk="0">
                  <a:moveTo>
                    <a:pt x="167" y="0"/>
                  </a:moveTo>
                  <a:cubicBezTo>
                    <a:pt x="86" y="0"/>
                    <a:pt x="13" y="65"/>
                    <a:pt x="9" y="146"/>
                  </a:cubicBezTo>
                  <a:cubicBezTo>
                    <a:pt x="0" y="235"/>
                    <a:pt x="73" y="312"/>
                    <a:pt x="163" y="312"/>
                  </a:cubicBezTo>
                  <a:lnTo>
                    <a:pt x="4878" y="312"/>
                  </a:lnTo>
                  <a:cubicBezTo>
                    <a:pt x="4959" y="312"/>
                    <a:pt x="5032" y="247"/>
                    <a:pt x="5036" y="166"/>
                  </a:cubicBezTo>
                  <a:cubicBezTo>
                    <a:pt x="5044" y="77"/>
                    <a:pt x="4971" y="0"/>
                    <a:pt x="48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5" name="Google Shape;705;p22">
              <a:extLst>
                <a:ext uri="{FF2B5EF4-FFF2-40B4-BE49-F238E27FC236}">
                  <a16:creationId xmlns:a16="http://schemas.microsoft.com/office/drawing/2014/main" id="{67C98F39-3E64-A975-BC3A-7F6D546AEE52}"/>
                </a:ext>
              </a:extLst>
            </p:cNvPr>
            <p:cNvSpPr/>
            <p:nvPr/>
          </p:nvSpPr>
          <p:spPr>
            <a:xfrm>
              <a:off x="10475293" y="2109755"/>
              <a:ext cx="73715" cy="21997"/>
            </a:xfrm>
            <a:custGeom>
              <a:avLst/>
              <a:gdLst/>
              <a:ahLst/>
              <a:cxnLst/>
              <a:rect l="l" t="t" r="r" b="b"/>
              <a:pathLst>
                <a:path w="1565" h="467" extrusionOk="0">
                  <a:moveTo>
                    <a:pt x="0" y="0"/>
                  </a:moveTo>
                  <a:lnTo>
                    <a:pt x="0" y="466"/>
                  </a:lnTo>
                  <a:lnTo>
                    <a:pt x="1564" y="466"/>
                  </a:lnTo>
                  <a:lnTo>
                    <a:pt x="156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6" name="Google Shape;706;p22">
              <a:extLst>
                <a:ext uri="{FF2B5EF4-FFF2-40B4-BE49-F238E27FC236}">
                  <a16:creationId xmlns:a16="http://schemas.microsoft.com/office/drawing/2014/main" id="{FF29A4AB-C711-64BB-3849-B478CACD6880}"/>
                </a:ext>
              </a:extLst>
            </p:cNvPr>
            <p:cNvSpPr/>
            <p:nvPr/>
          </p:nvSpPr>
          <p:spPr>
            <a:xfrm>
              <a:off x="10629840" y="1998120"/>
              <a:ext cx="30193" cy="30004"/>
            </a:xfrm>
            <a:custGeom>
              <a:avLst/>
              <a:gdLst/>
              <a:ahLst/>
              <a:cxnLst/>
              <a:rect l="l" t="t" r="r" b="b"/>
              <a:pathLst>
                <a:path w="641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41" y="637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7" name="Google Shape;707;p22">
              <a:extLst>
                <a:ext uri="{FF2B5EF4-FFF2-40B4-BE49-F238E27FC236}">
                  <a16:creationId xmlns:a16="http://schemas.microsoft.com/office/drawing/2014/main" id="{9D300CB8-E775-7CE6-17C2-A8EC0ED302C6}"/>
                </a:ext>
              </a:extLst>
            </p:cNvPr>
            <p:cNvSpPr/>
            <p:nvPr/>
          </p:nvSpPr>
          <p:spPr>
            <a:xfrm>
              <a:off x="10645338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0" y="1"/>
                  </a:moveTo>
                  <a:lnTo>
                    <a:pt x="0" y="637"/>
                  </a:lnTo>
                  <a:lnTo>
                    <a:pt x="636" y="637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8" name="Google Shape;708;p22">
              <a:extLst>
                <a:ext uri="{FF2B5EF4-FFF2-40B4-BE49-F238E27FC236}">
                  <a16:creationId xmlns:a16="http://schemas.microsoft.com/office/drawing/2014/main" id="{CAD77469-349C-958B-A4B7-D6E35BC1AF1D}"/>
                </a:ext>
              </a:extLst>
            </p:cNvPr>
            <p:cNvSpPr/>
            <p:nvPr/>
          </p:nvSpPr>
          <p:spPr>
            <a:xfrm>
              <a:off x="10363468" y="1998120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37" y="637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9" name="Google Shape;709;p22">
              <a:extLst>
                <a:ext uri="{FF2B5EF4-FFF2-40B4-BE49-F238E27FC236}">
                  <a16:creationId xmlns:a16="http://schemas.microsoft.com/office/drawing/2014/main" id="{0C9E11E0-2B42-B5CC-D339-72A8B83D69DB}"/>
                </a:ext>
              </a:extLst>
            </p:cNvPr>
            <p:cNvSpPr/>
            <p:nvPr/>
          </p:nvSpPr>
          <p:spPr>
            <a:xfrm>
              <a:off x="10497055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0" y="1"/>
                  </a:moveTo>
                  <a:lnTo>
                    <a:pt x="0" y="637"/>
                  </a:lnTo>
                  <a:lnTo>
                    <a:pt x="636" y="637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0" name="Google Shape;710;p22">
              <a:extLst>
                <a:ext uri="{FF2B5EF4-FFF2-40B4-BE49-F238E27FC236}">
                  <a16:creationId xmlns:a16="http://schemas.microsoft.com/office/drawing/2014/main" id="{B9A09077-6786-ED73-F6F4-1E44D37CB771}"/>
                </a:ext>
              </a:extLst>
            </p:cNvPr>
            <p:cNvSpPr/>
            <p:nvPr/>
          </p:nvSpPr>
          <p:spPr>
            <a:xfrm>
              <a:off x="10348772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37" y="637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47" name="Google Shape;747;p22">
            <a:extLst>
              <a:ext uri="{FF2B5EF4-FFF2-40B4-BE49-F238E27FC236}">
                <a16:creationId xmlns:a16="http://schemas.microsoft.com/office/drawing/2014/main" id="{EEDEFB8F-3EA0-DDAE-7CB0-CBC68C5CD375}"/>
              </a:ext>
            </a:extLst>
          </p:cNvPr>
          <p:cNvGrpSpPr/>
          <p:nvPr/>
        </p:nvGrpSpPr>
        <p:grpSpPr>
          <a:xfrm>
            <a:off x="3912001" y="1366943"/>
            <a:ext cx="415456" cy="414125"/>
            <a:chOff x="12157795" y="2346165"/>
            <a:chExt cx="415456" cy="414125"/>
          </a:xfrm>
        </p:grpSpPr>
        <p:sp>
          <p:nvSpPr>
            <p:cNvPr id="748" name="Google Shape;748;p22">
              <a:extLst>
                <a:ext uri="{FF2B5EF4-FFF2-40B4-BE49-F238E27FC236}">
                  <a16:creationId xmlns:a16="http://schemas.microsoft.com/office/drawing/2014/main" id="{E24403D4-9378-1340-F2FB-30FA0E077C1D}"/>
                </a:ext>
              </a:extLst>
            </p:cNvPr>
            <p:cNvSpPr/>
            <p:nvPr/>
          </p:nvSpPr>
          <p:spPr>
            <a:xfrm>
              <a:off x="12358552" y="2346354"/>
              <a:ext cx="118321" cy="14555"/>
            </a:xfrm>
            <a:custGeom>
              <a:avLst/>
              <a:gdLst/>
              <a:ahLst/>
              <a:cxnLst/>
              <a:rect l="l" t="t" r="r" b="b"/>
              <a:pathLst>
                <a:path w="2512" h="309" extrusionOk="0">
                  <a:moveTo>
                    <a:pt x="158" y="1"/>
                  </a:moveTo>
                  <a:cubicBezTo>
                    <a:pt x="73" y="1"/>
                    <a:pt x="0" y="70"/>
                    <a:pt x="0" y="159"/>
                  </a:cubicBezTo>
                  <a:lnTo>
                    <a:pt x="0" y="309"/>
                  </a:lnTo>
                  <a:lnTo>
                    <a:pt x="2512" y="309"/>
                  </a:lnTo>
                  <a:lnTo>
                    <a:pt x="2512" y="159"/>
                  </a:lnTo>
                  <a:cubicBezTo>
                    <a:pt x="2512" y="70"/>
                    <a:pt x="2443" y="1"/>
                    <a:pt x="2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9" name="Google Shape;749;p22">
              <a:extLst>
                <a:ext uri="{FF2B5EF4-FFF2-40B4-BE49-F238E27FC236}">
                  <a16:creationId xmlns:a16="http://schemas.microsoft.com/office/drawing/2014/main" id="{AFD0600B-D0C0-84EA-DEBA-FB797435C58A}"/>
                </a:ext>
              </a:extLst>
            </p:cNvPr>
            <p:cNvSpPr/>
            <p:nvPr/>
          </p:nvSpPr>
          <p:spPr>
            <a:xfrm>
              <a:off x="12344421" y="2375558"/>
              <a:ext cx="146395" cy="14555"/>
            </a:xfrm>
            <a:custGeom>
              <a:avLst/>
              <a:gdLst/>
              <a:ahLst/>
              <a:cxnLst/>
              <a:rect l="l" t="t" r="r" b="b"/>
              <a:pathLst>
                <a:path w="3108" h="309" extrusionOk="0">
                  <a:moveTo>
                    <a:pt x="162" y="1"/>
                  </a:moveTo>
                  <a:cubicBezTo>
                    <a:pt x="73" y="1"/>
                    <a:pt x="0" y="74"/>
                    <a:pt x="4" y="163"/>
                  </a:cubicBezTo>
                  <a:cubicBezTo>
                    <a:pt x="12" y="248"/>
                    <a:pt x="85" y="309"/>
                    <a:pt x="166" y="309"/>
                  </a:cubicBezTo>
                  <a:lnTo>
                    <a:pt x="2945" y="309"/>
                  </a:lnTo>
                  <a:cubicBezTo>
                    <a:pt x="3035" y="309"/>
                    <a:pt x="3107" y="236"/>
                    <a:pt x="3099" y="146"/>
                  </a:cubicBezTo>
                  <a:cubicBezTo>
                    <a:pt x="3095" y="61"/>
                    <a:pt x="3022" y="1"/>
                    <a:pt x="29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0" name="Google Shape;750;p22">
              <a:extLst>
                <a:ext uri="{FF2B5EF4-FFF2-40B4-BE49-F238E27FC236}">
                  <a16:creationId xmlns:a16="http://schemas.microsoft.com/office/drawing/2014/main" id="{C7D31EE5-C7D2-5C48-343F-C7B34C91BDF7}"/>
                </a:ext>
              </a:extLst>
            </p:cNvPr>
            <p:cNvSpPr/>
            <p:nvPr/>
          </p:nvSpPr>
          <p:spPr>
            <a:xfrm>
              <a:off x="12358552" y="2405515"/>
              <a:ext cx="118321" cy="73715"/>
            </a:xfrm>
            <a:custGeom>
              <a:avLst/>
              <a:gdLst/>
              <a:ahLst/>
              <a:cxnLst/>
              <a:rect l="l" t="t" r="r" b="b"/>
              <a:pathLst>
                <a:path w="2512" h="1565" extrusionOk="0">
                  <a:moveTo>
                    <a:pt x="0" y="1"/>
                  </a:moveTo>
                  <a:lnTo>
                    <a:pt x="0" y="1564"/>
                  </a:lnTo>
                  <a:lnTo>
                    <a:pt x="2512" y="1564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1" name="Google Shape;751;p22">
              <a:extLst>
                <a:ext uri="{FF2B5EF4-FFF2-40B4-BE49-F238E27FC236}">
                  <a16:creationId xmlns:a16="http://schemas.microsoft.com/office/drawing/2014/main" id="{0886F4DA-89F0-4A8E-5B3E-97D93C2C0980}"/>
                </a:ext>
              </a:extLst>
            </p:cNvPr>
            <p:cNvSpPr/>
            <p:nvPr/>
          </p:nvSpPr>
          <p:spPr>
            <a:xfrm>
              <a:off x="12157795" y="2346165"/>
              <a:ext cx="118934" cy="414125"/>
            </a:xfrm>
            <a:custGeom>
              <a:avLst/>
              <a:gdLst/>
              <a:ahLst/>
              <a:cxnLst/>
              <a:rect l="l" t="t" r="r" b="b"/>
              <a:pathLst>
                <a:path w="2525" h="8792" extrusionOk="0">
                  <a:moveTo>
                    <a:pt x="636" y="1"/>
                  </a:moveTo>
                  <a:cubicBezTo>
                    <a:pt x="239" y="236"/>
                    <a:pt x="0" y="669"/>
                    <a:pt x="16" y="1135"/>
                  </a:cubicBezTo>
                  <a:cubicBezTo>
                    <a:pt x="37" y="1597"/>
                    <a:pt x="300" y="2010"/>
                    <a:pt x="705" y="2217"/>
                  </a:cubicBezTo>
                  <a:cubicBezTo>
                    <a:pt x="758" y="2245"/>
                    <a:pt x="790" y="2298"/>
                    <a:pt x="790" y="2358"/>
                  </a:cubicBezTo>
                  <a:lnTo>
                    <a:pt x="790" y="6434"/>
                  </a:lnTo>
                  <a:cubicBezTo>
                    <a:pt x="790" y="6495"/>
                    <a:pt x="758" y="6547"/>
                    <a:pt x="705" y="6576"/>
                  </a:cubicBezTo>
                  <a:cubicBezTo>
                    <a:pt x="300" y="6782"/>
                    <a:pt x="37" y="7200"/>
                    <a:pt x="16" y="7657"/>
                  </a:cubicBezTo>
                  <a:cubicBezTo>
                    <a:pt x="0" y="8123"/>
                    <a:pt x="239" y="8557"/>
                    <a:pt x="636" y="8792"/>
                  </a:cubicBezTo>
                  <a:lnTo>
                    <a:pt x="636" y="8038"/>
                  </a:lnTo>
                  <a:cubicBezTo>
                    <a:pt x="628" y="7698"/>
                    <a:pt x="891" y="7410"/>
                    <a:pt x="1228" y="7386"/>
                  </a:cubicBezTo>
                  <a:cubicBezTo>
                    <a:pt x="1242" y="7385"/>
                    <a:pt x="1256" y="7384"/>
                    <a:pt x="1269" y="7384"/>
                  </a:cubicBezTo>
                  <a:cubicBezTo>
                    <a:pt x="1428" y="7384"/>
                    <a:pt x="1578" y="7448"/>
                    <a:pt x="1694" y="7556"/>
                  </a:cubicBezTo>
                  <a:cubicBezTo>
                    <a:pt x="1819" y="7674"/>
                    <a:pt x="1892" y="7840"/>
                    <a:pt x="1892" y="8014"/>
                  </a:cubicBezTo>
                  <a:lnTo>
                    <a:pt x="1892" y="8792"/>
                  </a:lnTo>
                  <a:cubicBezTo>
                    <a:pt x="2273" y="8565"/>
                    <a:pt x="2512" y="8148"/>
                    <a:pt x="2508" y="7698"/>
                  </a:cubicBezTo>
                  <a:cubicBezTo>
                    <a:pt x="2512" y="7220"/>
                    <a:pt x="2245" y="6782"/>
                    <a:pt x="1823" y="6572"/>
                  </a:cubicBezTo>
                  <a:cubicBezTo>
                    <a:pt x="1771" y="6547"/>
                    <a:pt x="1734" y="6491"/>
                    <a:pt x="1734" y="6430"/>
                  </a:cubicBezTo>
                  <a:lnTo>
                    <a:pt x="1734" y="2363"/>
                  </a:lnTo>
                  <a:cubicBezTo>
                    <a:pt x="1734" y="2302"/>
                    <a:pt x="1771" y="2249"/>
                    <a:pt x="1823" y="2221"/>
                  </a:cubicBezTo>
                  <a:cubicBezTo>
                    <a:pt x="2232" y="2014"/>
                    <a:pt x="2496" y="1597"/>
                    <a:pt x="2508" y="1131"/>
                  </a:cubicBezTo>
                  <a:cubicBezTo>
                    <a:pt x="2524" y="669"/>
                    <a:pt x="2285" y="236"/>
                    <a:pt x="1892" y="1"/>
                  </a:cubicBezTo>
                  <a:lnTo>
                    <a:pt x="1892" y="783"/>
                  </a:lnTo>
                  <a:cubicBezTo>
                    <a:pt x="1892" y="953"/>
                    <a:pt x="1819" y="1119"/>
                    <a:pt x="1698" y="1236"/>
                  </a:cubicBezTo>
                  <a:cubicBezTo>
                    <a:pt x="1579" y="1347"/>
                    <a:pt x="1421" y="1411"/>
                    <a:pt x="1260" y="1411"/>
                  </a:cubicBezTo>
                  <a:cubicBezTo>
                    <a:pt x="1251" y="1411"/>
                    <a:pt x="1241" y="1411"/>
                    <a:pt x="1232" y="1411"/>
                  </a:cubicBezTo>
                  <a:cubicBezTo>
                    <a:pt x="891" y="1382"/>
                    <a:pt x="628" y="1099"/>
                    <a:pt x="636" y="758"/>
                  </a:cubicBezTo>
                  <a:lnTo>
                    <a:pt x="6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2" name="Google Shape;752;p22">
              <a:extLst>
                <a:ext uri="{FF2B5EF4-FFF2-40B4-BE49-F238E27FC236}">
                  <a16:creationId xmlns:a16="http://schemas.microsoft.com/office/drawing/2014/main" id="{C8D9A2C4-CD6D-0D1B-BAE0-620C43F5CA14}"/>
                </a:ext>
              </a:extLst>
            </p:cNvPr>
            <p:cNvSpPr/>
            <p:nvPr/>
          </p:nvSpPr>
          <p:spPr>
            <a:xfrm>
              <a:off x="12254924" y="2493881"/>
              <a:ext cx="14555" cy="118133"/>
            </a:xfrm>
            <a:custGeom>
              <a:avLst/>
              <a:gdLst/>
              <a:ahLst/>
              <a:cxnLst/>
              <a:rect l="l" t="t" r="r" b="b"/>
              <a:pathLst>
                <a:path w="309" h="2508" extrusionOk="0">
                  <a:moveTo>
                    <a:pt x="0" y="0"/>
                  </a:moveTo>
                  <a:lnTo>
                    <a:pt x="0" y="2508"/>
                  </a:lnTo>
                  <a:lnTo>
                    <a:pt x="308" y="2508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3" name="Google Shape;753;p22">
              <a:extLst>
                <a:ext uri="{FF2B5EF4-FFF2-40B4-BE49-F238E27FC236}">
                  <a16:creationId xmlns:a16="http://schemas.microsoft.com/office/drawing/2014/main" id="{4B2381A0-258D-87C1-B39D-E2AF3D4D1811}"/>
                </a:ext>
              </a:extLst>
            </p:cNvPr>
            <p:cNvSpPr/>
            <p:nvPr/>
          </p:nvSpPr>
          <p:spPr>
            <a:xfrm>
              <a:off x="12284128" y="2480315"/>
              <a:ext cx="14508" cy="145829"/>
            </a:xfrm>
            <a:custGeom>
              <a:avLst/>
              <a:gdLst/>
              <a:ahLst/>
              <a:cxnLst/>
              <a:rect l="l" t="t" r="r" b="b"/>
              <a:pathLst>
                <a:path w="308" h="3096" extrusionOk="0">
                  <a:moveTo>
                    <a:pt x="153" y="1"/>
                  </a:moveTo>
                  <a:cubicBezTo>
                    <a:pt x="151" y="1"/>
                    <a:pt x="148" y="1"/>
                    <a:pt x="146" y="1"/>
                  </a:cubicBezTo>
                  <a:cubicBezTo>
                    <a:pt x="61" y="5"/>
                    <a:pt x="0" y="78"/>
                    <a:pt x="0" y="163"/>
                  </a:cubicBezTo>
                  <a:lnTo>
                    <a:pt x="0" y="2934"/>
                  </a:lnTo>
                  <a:cubicBezTo>
                    <a:pt x="0" y="3019"/>
                    <a:pt x="61" y="3092"/>
                    <a:pt x="146" y="3096"/>
                  </a:cubicBezTo>
                  <a:cubicBezTo>
                    <a:pt x="148" y="3096"/>
                    <a:pt x="151" y="3096"/>
                    <a:pt x="153" y="3096"/>
                  </a:cubicBezTo>
                  <a:cubicBezTo>
                    <a:pt x="239" y="3096"/>
                    <a:pt x="308" y="3028"/>
                    <a:pt x="308" y="2942"/>
                  </a:cubicBezTo>
                  <a:lnTo>
                    <a:pt x="308" y="155"/>
                  </a:lnTo>
                  <a:cubicBezTo>
                    <a:pt x="308" y="68"/>
                    <a:pt x="239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4" name="Google Shape;754;p22">
              <a:extLst>
                <a:ext uri="{FF2B5EF4-FFF2-40B4-BE49-F238E27FC236}">
                  <a16:creationId xmlns:a16="http://schemas.microsoft.com/office/drawing/2014/main" id="{2CD7D81D-AFA9-4F71-50D8-8D23FE0DFD17}"/>
                </a:ext>
              </a:extLst>
            </p:cNvPr>
            <p:cNvSpPr/>
            <p:nvPr/>
          </p:nvSpPr>
          <p:spPr>
            <a:xfrm>
              <a:off x="12405279" y="2524592"/>
              <a:ext cx="51954" cy="72962"/>
            </a:xfrm>
            <a:custGeom>
              <a:avLst/>
              <a:gdLst/>
              <a:ahLst/>
              <a:cxnLst/>
              <a:rect l="l" t="t" r="r" b="b"/>
              <a:pathLst>
                <a:path w="1103" h="1549" extrusionOk="0">
                  <a:moveTo>
                    <a:pt x="730" y="1"/>
                  </a:moveTo>
                  <a:lnTo>
                    <a:pt x="1" y="624"/>
                  </a:lnTo>
                  <a:lnTo>
                    <a:pt x="300" y="1030"/>
                  </a:lnTo>
                  <a:cubicBezTo>
                    <a:pt x="394" y="1155"/>
                    <a:pt x="381" y="1329"/>
                    <a:pt x="272" y="1439"/>
                  </a:cubicBezTo>
                  <a:lnTo>
                    <a:pt x="167" y="1548"/>
                  </a:lnTo>
                  <a:lnTo>
                    <a:pt x="1102" y="1548"/>
                  </a:lnTo>
                  <a:lnTo>
                    <a:pt x="1054" y="1293"/>
                  </a:lnTo>
                  <a:lnTo>
                    <a:pt x="782" y="888"/>
                  </a:lnTo>
                  <a:cubicBezTo>
                    <a:pt x="746" y="835"/>
                    <a:pt x="730" y="774"/>
                    <a:pt x="730" y="714"/>
                  </a:cubicBezTo>
                  <a:lnTo>
                    <a:pt x="73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5" name="Google Shape;755;p22">
              <a:extLst>
                <a:ext uri="{FF2B5EF4-FFF2-40B4-BE49-F238E27FC236}">
                  <a16:creationId xmlns:a16="http://schemas.microsoft.com/office/drawing/2014/main" id="{640582D7-92F1-8470-7429-51C9E39EA2C8}"/>
                </a:ext>
              </a:extLst>
            </p:cNvPr>
            <p:cNvSpPr/>
            <p:nvPr/>
          </p:nvSpPr>
          <p:spPr>
            <a:xfrm>
              <a:off x="12314086" y="2493881"/>
              <a:ext cx="199997" cy="118133"/>
            </a:xfrm>
            <a:custGeom>
              <a:avLst/>
              <a:gdLst/>
              <a:ahLst/>
              <a:cxnLst/>
              <a:rect l="l" t="t" r="r" b="b"/>
              <a:pathLst>
                <a:path w="4246" h="2508" extrusionOk="0">
                  <a:moveTo>
                    <a:pt x="0" y="0"/>
                  </a:moveTo>
                  <a:lnTo>
                    <a:pt x="0" y="2508"/>
                  </a:lnTo>
                  <a:lnTo>
                    <a:pt x="1288" y="2508"/>
                  </a:lnTo>
                  <a:cubicBezTo>
                    <a:pt x="1329" y="2508"/>
                    <a:pt x="1369" y="2492"/>
                    <a:pt x="1398" y="2463"/>
                  </a:cubicBezTo>
                  <a:lnTo>
                    <a:pt x="1997" y="1868"/>
                  </a:lnTo>
                  <a:lnTo>
                    <a:pt x="1693" y="1463"/>
                  </a:lnTo>
                  <a:cubicBezTo>
                    <a:pt x="1596" y="1333"/>
                    <a:pt x="1617" y="1147"/>
                    <a:pt x="1742" y="1037"/>
                  </a:cubicBezTo>
                  <a:lnTo>
                    <a:pt x="2504" y="385"/>
                  </a:lnTo>
                  <a:cubicBezTo>
                    <a:pt x="2560" y="337"/>
                    <a:pt x="2625" y="312"/>
                    <a:pt x="2698" y="312"/>
                  </a:cubicBezTo>
                  <a:cubicBezTo>
                    <a:pt x="2739" y="312"/>
                    <a:pt x="2783" y="320"/>
                    <a:pt x="2820" y="341"/>
                  </a:cubicBezTo>
                  <a:cubicBezTo>
                    <a:pt x="2925" y="389"/>
                    <a:pt x="2994" y="490"/>
                    <a:pt x="2994" y="608"/>
                  </a:cubicBezTo>
                  <a:lnTo>
                    <a:pt x="2994" y="1361"/>
                  </a:lnTo>
                  <a:lnTo>
                    <a:pt x="3261" y="1771"/>
                  </a:lnTo>
                  <a:cubicBezTo>
                    <a:pt x="3286" y="1803"/>
                    <a:pt x="3302" y="1840"/>
                    <a:pt x="3310" y="1880"/>
                  </a:cubicBezTo>
                  <a:lnTo>
                    <a:pt x="3411" y="2382"/>
                  </a:lnTo>
                  <a:cubicBezTo>
                    <a:pt x="3423" y="2455"/>
                    <a:pt x="3488" y="2508"/>
                    <a:pt x="3565" y="2508"/>
                  </a:cubicBezTo>
                  <a:lnTo>
                    <a:pt x="4246" y="2508"/>
                  </a:lnTo>
                  <a:lnTo>
                    <a:pt x="424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6" name="Google Shape;756;p22">
              <a:extLst>
                <a:ext uri="{FF2B5EF4-FFF2-40B4-BE49-F238E27FC236}">
                  <a16:creationId xmlns:a16="http://schemas.microsoft.com/office/drawing/2014/main" id="{2E1E28DC-1BE5-8220-961F-0EE7E97BE6FF}"/>
                </a:ext>
              </a:extLst>
            </p:cNvPr>
            <p:cNvSpPr/>
            <p:nvPr/>
          </p:nvSpPr>
          <p:spPr>
            <a:xfrm>
              <a:off x="12528738" y="2480315"/>
              <a:ext cx="14555" cy="145829"/>
            </a:xfrm>
            <a:custGeom>
              <a:avLst/>
              <a:gdLst/>
              <a:ahLst/>
              <a:cxnLst/>
              <a:rect l="l" t="t" r="r" b="b"/>
              <a:pathLst>
                <a:path w="309" h="3096" extrusionOk="0">
                  <a:moveTo>
                    <a:pt x="154" y="1"/>
                  </a:moveTo>
                  <a:cubicBezTo>
                    <a:pt x="151" y="1"/>
                    <a:pt x="149" y="1"/>
                    <a:pt x="146" y="1"/>
                  </a:cubicBezTo>
                  <a:cubicBezTo>
                    <a:pt x="61" y="5"/>
                    <a:pt x="1" y="78"/>
                    <a:pt x="1" y="163"/>
                  </a:cubicBezTo>
                  <a:lnTo>
                    <a:pt x="1" y="2934"/>
                  </a:lnTo>
                  <a:cubicBezTo>
                    <a:pt x="1" y="3019"/>
                    <a:pt x="61" y="3092"/>
                    <a:pt x="146" y="3096"/>
                  </a:cubicBezTo>
                  <a:cubicBezTo>
                    <a:pt x="149" y="3096"/>
                    <a:pt x="151" y="3096"/>
                    <a:pt x="154" y="3096"/>
                  </a:cubicBezTo>
                  <a:cubicBezTo>
                    <a:pt x="240" y="3096"/>
                    <a:pt x="309" y="3028"/>
                    <a:pt x="309" y="2942"/>
                  </a:cubicBezTo>
                  <a:lnTo>
                    <a:pt x="309" y="155"/>
                  </a:lnTo>
                  <a:cubicBezTo>
                    <a:pt x="309" y="68"/>
                    <a:pt x="240" y="1"/>
                    <a:pt x="1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7" name="Google Shape;757;p22">
              <a:extLst>
                <a:ext uri="{FF2B5EF4-FFF2-40B4-BE49-F238E27FC236}">
                  <a16:creationId xmlns:a16="http://schemas.microsoft.com/office/drawing/2014/main" id="{CBC28B95-D8FD-00F9-D1B4-8990D56ACC74}"/>
                </a:ext>
              </a:extLst>
            </p:cNvPr>
            <p:cNvSpPr/>
            <p:nvPr/>
          </p:nvSpPr>
          <p:spPr>
            <a:xfrm>
              <a:off x="12558696" y="2493881"/>
              <a:ext cx="14555" cy="118133"/>
            </a:xfrm>
            <a:custGeom>
              <a:avLst/>
              <a:gdLst/>
              <a:ahLst/>
              <a:cxnLst/>
              <a:rect l="l" t="t" r="r" b="b"/>
              <a:pathLst>
                <a:path w="309" h="2508" extrusionOk="0">
                  <a:moveTo>
                    <a:pt x="1" y="0"/>
                  </a:moveTo>
                  <a:lnTo>
                    <a:pt x="1" y="2508"/>
                  </a:lnTo>
                  <a:lnTo>
                    <a:pt x="155" y="2508"/>
                  </a:lnTo>
                  <a:cubicBezTo>
                    <a:pt x="240" y="2508"/>
                    <a:pt x="309" y="2439"/>
                    <a:pt x="309" y="2354"/>
                  </a:cubicBezTo>
                  <a:lnTo>
                    <a:pt x="309" y="154"/>
                  </a:lnTo>
                  <a:cubicBezTo>
                    <a:pt x="309" y="69"/>
                    <a:pt x="240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58" name="Google Shape;758;p22">
            <a:extLst>
              <a:ext uri="{FF2B5EF4-FFF2-40B4-BE49-F238E27FC236}">
                <a16:creationId xmlns:a16="http://schemas.microsoft.com/office/drawing/2014/main" id="{7E4EC013-A1CC-F2C6-36F4-A930547785F8}"/>
              </a:ext>
            </a:extLst>
          </p:cNvPr>
          <p:cNvGrpSpPr/>
          <p:nvPr/>
        </p:nvGrpSpPr>
        <p:grpSpPr>
          <a:xfrm>
            <a:off x="3194404" y="2163855"/>
            <a:ext cx="343142" cy="414693"/>
            <a:chOff x="13480754" y="1872543"/>
            <a:chExt cx="343142" cy="414693"/>
          </a:xfrm>
        </p:grpSpPr>
        <p:sp>
          <p:nvSpPr>
            <p:cNvPr id="759" name="Google Shape;759;p22">
              <a:extLst>
                <a:ext uri="{FF2B5EF4-FFF2-40B4-BE49-F238E27FC236}">
                  <a16:creationId xmlns:a16="http://schemas.microsoft.com/office/drawing/2014/main" id="{6D44A0A8-869A-7693-3EDF-60A4EB0AD7AC}"/>
                </a:ext>
              </a:extLst>
            </p:cNvPr>
            <p:cNvSpPr/>
            <p:nvPr/>
          </p:nvSpPr>
          <p:spPr>
            <a:xfrm>
              <a:off x="13519521" y="1931704"/>
              <a:ext cx="266412" cy="129438"/>
            </a:xfrm>
            <a:custGeom>
              <a:avLst/>
              <a:gdLst/>
              <a:ahLst/>
              <a:cxnLst/>
              <a:rect l="l" t="t" r="r" b="b"/>
              <a:pathLst>
                <a:path w="5656" h="2748" extrusionOk="0">
                  <a:moveTo>
                    <a:pt x="612" y="463"/>
                  </a:moveTo>
                  <a:cubicBezTo>
                    <a:pt x="693" y="463"/>
                    <a:pt x="766" y="527"/>
                    <a:pt x="774" y="608"/>
                  </a:cubicBezTo>
                  <a:cubicBezTo>
                    <a:pt x="778" y="698"/>
                    <a:pt x="705" y="775"/>
                    <a:pt x="616" y="775"/>
                  </a:cubicBezTo>
                  <a:lnTo>
                    <a:pt x="470" y="775"/>
                  </a:lnTo>
                  <a:cubicBezTo>
                    <a:pt x="385" y="775"/>
                    <a:pt x="312" y="710"/>
                    <a:pt x="308" y="629"/>
                  </a:cubicBezTo>
                  <a:cubicBezTo>
                    <a:pt x="304" y="540"/>
                    <a:pt x="373" y="463"/>
                    <a:pt x="462" y="463"/>
                  </a:cubicBezTo>
                  <a:close/>
                  <a:moveTo>
                    <a:pt x="5173" y="463"/>
                  </a:moveTo>
                  <a:cubicBezTo>
                    <a:pt x="5258" y="463"/>
                    <a:pt x="5331" y="527"/>
                    <a:pt x="5335" y="608"/>
                  </a:cubicBezTo>
                  <a:cubicBezTo>
                    <a:pt x="5339" y="698"/>
                    <a:pt x="5271" y="775"/>
                    <a:pt x="5177" y="775"/>
                  </a:cubicBezTo>
                  <a:lnTo>
                    <a:pt x="1252" y="775"/>
                  </a:lnTo>
                  <a:cubicBezTo>
                    <a:pt x="1175" y="775"/>
                    <a:pt x="1102" y="718"/>
                    <a:pt x="1094" y="641"/>
                  </a:cubicBezTo>
                  <a:cubicBezTo>
                    <a:pt x="1078" y="544"/>
                    <a:pt x="1155" y="463"/>
                    <a:pt x="1248" y="463"/>
                  </a:cubicBezTo>
                  <a:close/>
                  <a:moveTo>
                    <a:pt x="612" y="1099"/>
                  </a:moveTo>
                  <a:cubicBezTo>
                    <a:pt x="693" y="1099"/>
                    <a:pt x="766" y="1163"/>
                    <a:pt x="774" y="1244"/>
                  </a:cubicBezTo>
                  <a:cubicBezTo>
                    <a:pt x="778" y="1334"/>
                    <a:pt x="705" y="1411"/>
                    <a:pt x="616" y="1411"/>
                  </a:cubicBezTo>
                  <a:lnTo>
                    <a:pt x="470" y="1411"/>
                  </a:lnTo>
                  <a:cubicBezTo>
                    <a:pt x="385" y="1411"/>
                    <a:pt x="312" y="1346"/>
                    <a:pt x="308" y="1265"/>
                  </a:cubicBezTo>
                  <a:cubicBezTo>
                    <a:pt x="304" y="1176"/>
                    <a:pt x="373" y="1099"/>
                    <a:pt x="462" y="1099"/>
                  </a:cubicBezTo>
                  <a:close/>
                  <a:moveTo>
                    <a:pt x="1556" y="1099"/>
                  </a:moveTo>
                  <a:cubicBezTo>
                    <a:pt x="1637" y="1099"/>
                    <a:pt x="1710" y="1163"/>
                    <a:pt x="1714" y="1244"/>
                  </a:cubicBezTo>
                  <a:cubicBezTo>
                    <a:pt x="1718" y="1334"/>
                    <a:pt x="1649" y="1411"/>
                    <a:pt x="1560" y="1411"/>
                  </a:cubicBezTo>
                  <a:lnTo>
                    <a:pt x="1256" y="1411"/>
                  </a:lnTo>
                  <a:cubicBezTo>
                    <a:pt x="1175" y="1411"/>
                    <a:pt x="1102" y="1346"/>
                    <a:pt x="1094" y="1265"/>
                  </a:cubicBezTo>
                  <a:cubicBezTo>
                    <a:pt x="1090" y="1176"/>
                    <a:pt x="1163" y="1099"/>
                    <a:pt x="1252" y="1099"/>
                  </a:cubicBezTo>
                  <a:close/>
                  <a:moveTo>
                    <a:pt x="3281" y="1099"/>
                  </a:moveTo>
                  <a:cubicBezTo>
                    <a:pt x="3371" y="1099"/>
                    <a:pt x="3444" y="1176"/>
                    <a:pt x="3439" y="1265"/>
                  </a:cubicBezTo>
                  <a:cubicBezTo>
                    <a:pt x="3431" y="1346"/>
                    <a:pt x="3358" y="1411"/>
                    <a:pt x="3277" y="1411"/>
                  </a:cubicBezTo>
                  <a:lnTo>
                    <a:pt x="2204" y="1411"/>
                  </a:lnTo>
                  <a:cubicBezTo>
                    <a:pt x="2123" y="1411"/>
                    <a:pt x="2050" y="1346"/>
                    <a:pt x="2046" y="1265"/>
                  </a:cubicBezTo>
                  <a:cubicBezTo>
                    <a:pt x="2042" y="1176"/>
                    <a:pt x="2111" y="1099"/>
                    <a:pt x="2200" y="1099"/>
                  </a:cubicBezTo>
                  <a:close/>
                  <a:moveTo>
                    <a:pt x="5161" y="1099"/>
                  </a:moveTo>
                  <a:cubicBezTo>
                    <a:pt x="5246" y="1099"/>
                    <a:pt x="5319" y="1163"/>
                    <a:pt x="5323" y="1244"/>
                  </a:cubicBezTo>
                  <a:cubicBezTo>
                    <a:pt x="5327" y="1334"/>
                    <a:pt x="5258" y="1411"/>
                    <a:pt x="5169" y="1411"/>
                  </a:cubicBezTo>
                  <a:lnTo>
                    <a:pt x="3938" y="1411"/>
                  </a:lnTo>
                  <a:cubicBezTo>
                    <a:pt x="3853" y="1411"/>
                    <a:pt x="3780" y="1346"/>
                    <a:pt x="3776" y="1265"/>
                  </a:cubicBezTo>
                  <a:cubicBezTo>
                    <a:pt x="3772" y="1176"/>
                    <a:pt x="3841" y="1099"/>
                    <a:pt x="3930" y="1099"/>
                  </a:cubicBezTo>
                  <a:close/>
                  <a:moveTo>
                    <a:pt x="612" y="1735"/>
                  </a:moveTo>
                  <a:cubicBezTo>
                    <a:pt x="693" y="1735"/>
                    <a:pt x="766" y="1799"/>
                    <a:pt x="774" y="1880"/>
                  </a:cubicBezTo>
                  <a:cubicBezTo>
                    <a:pt x="778" y="1970"/>
                    <a:pt x="705" y="2047"/>
                    <a:pt x="616" y="2047"/>
                  </a:cubicBezTo>
                  <a:lnTo>
                    <a:pt x="470" y="2047"/>
                  </a:lnTo>
                  <a:cubicBezTo>
                    <a:pt x="385" y="2047"/>
                    <a:pt x="312" y="1982"/>
                    <a:pt x="308" y="1901"/>
                  </a:cubicBezTo>
                  <a:cubicBezTo>
                    <a:pt x="304" y="1812"/>
                    <a:pt x="373" y="1735"/>
                    <a:pt x="462" y="1735"/>
                  </a:cubicBezTo>
                  <a:close/>
                  <a:moveTo>
                    <a:pt x="4229" y="1735"/>
                  </a:moveTo>
                  <a:cubicBezTo>
                    <a:pt x="4315" y="1735"/>
                    <a:pt x="4387" y="1799"/>
                    <a:pt x="4391" y="1880"/>
                  </a:cubicBezTo>
                  <a:cubicBezTo>
                    <a:pt x="4400" y="1970"/>
                    <a:pt x="4327" y="2047"/>
                    <a:pt x="4233" y="2047"/>
                  </a:cubicBezTo>
                  <a:lnTo>
                    <a:pt x="1252" y="2047"/>
                  </a:lnTo>
                  <a:cubicBezTo>
                    <a:pt x="1171" y="2047"/>
                    <a:pt x="1098" y="1982"/>
                    <a:pt x="1090" y="1901"/>
                  </a:cubicBezTo>
                  <a:cubicBezTo>
                    <a:pt x="1086" y="1812"/>
                    <a:pt x="1159" y="1735"/>
                    <a:pt x="1248" y="1735"/>
                  </a:cubicBezTo>
                  <a:close/>
                  <a:moveTo>
                    <a:pt x="5169" y="1735"/>
                  </a:moveTo>
                  <a:cubicBezTo>
                    <a:pt x="5254" y="1735"/>
                    <a:pt x="5327" y="1799"/>
                    <a:pt x="5331" y="1880"/>
                  </a:cubicBezTo>
                  <a:cubicBezTo>
                    <a:pt x="5335" y="1970"/>
                    <a:pt x="5267" y="2047"/>
                    <a:pt x="5177" y="2047"/>
                  </a:cubicBezTo>
                  <a:lnTo>
                    <a:pt x="4874" y="2047"/>
                  </a:lnTo>
                  <a:cubicBezTo>
                    <a:pt x="4788" y="2047"/>
                    <a:pt x="4716" y="1982"/>
                    <a:pt x="4712" y="1901"/>
                  </a:cubicBezTo>
                  <a:cubicBezTo>
                    <a:pt x="4707" y="1812"/>
                    <a:pt x="4776" y="1735"/>
                    <a:pt x="4865" y="1735"/>
                  </a:cubicBezTo>
                  <a:close/>
                  <a:moveTo>
                    <a:pt x="0" y="1"/>
                  </a:moveTo>
                  <a:lnTo>
                    <a:pt x="0" y="2747"/>
                  </a:lnTo>
                  <a:cubicBezTo>
                    <a:pt x="247" y="2593"/>
                    <a:pt x="535" y="2508"/>
                    <a:pt x="831" y="2508"/>
                  </a:cubicBezTo>
                  <a:lnTo>
                    <a:pt x="4825" y="2508"/>
                  </a:lnTo>
                  <a:cubicBezTo>
                    <a:pt x="5121" y="2508"/>
                    <a:pt x="5408" y="2593"/>
                    <a:pt x="5655" y="2747"/>
                  </a:cubicBezTo>
                  <a:lnTo>
                    <a:pt x="56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0" name="Google Shape;760;p22">
              <a:extLst>
                <a:ext uri="{FF2B5EF4-FFF2-40B4-BE49-F238E27FC236}">
                  <a16:creationId xmlns:a16="http://schemas.microsoft.com/office/drawing/2014/main" id="{D9DE94A7-4B38-835F-8F08-A6EA753D18F9}"/>
                </a:ext>
              </a:extLst>
            </p:cNvPr>
            <p:cNvSpPr/>
            <p:nvPr/>
          </p:nvSpPr>
          <p:spPr>
            <a:xfrm>
              <a:off x="13519521" y="1872543"/>
              <a:ext cx="266412" cy="44512"/>
            </a:xfrm>
            <a:custGeom>
              <a:avLst/>
              <a:gdLst/>
              <a:ahLst/>
              <a:cxnLst/>
              <a:rect l="l" t="t" r="r" b="b"/>
              <a:pathLst>
                <a:path w="5656" h="945" extrusionOk="0">
                  <a:moveTo>
                    <a:pt x="462" y="309"/>
                  </a:moveTo>
                  <a:cubicBezTo>
                    <a:pt x="547" y="309"/>
                    <a:pt x="620" y="378"/>
                    <a:pt x="620" y="467"/>
                  </a:cubicBezTo>
                  <a:cubicBezTo>
                    <a:pt x="620" y="552"/>
                    <a:pt x="547" y="625"/>
                    <a:pt x="462" y="625"/>
                  </a:cubicBezTo>
                  <a:cubicBezTo>
                    <a:pt x="377" y="625"/>
                    <a:pt x="304" y="552"/>
                    <a:pt x="304" y="467"/>
                  </a:cubicBezTo>
                  <a:cubicBezTo>
                    <a:pt x="304" y="378"/>
                    <a:pt x="377" y="309"/>
                    <a:pt x="462" y="309"/>
                  </a:cubicBezTo>
                  <a:close/>
                  <a:moveTo>
                    <a:pt x="1090" y="309"/>
                  </a:moveTo>
                  <a:cubicBezTo>
                    <a:pt x="1179" y="309"/>
                    <a:pt x="1248" y="378"/>
                    <a:pt x="1248" y="467"/>
                  </a:cubicBezTo>
                  <a:cubicBezTo>
                    <a:pt x="1248" y="552"/>
                    <a:pt x="1179" y="625"/>
                    <a:pt x="1090" y="625"/>
                  </a:cubicBezTo>
                  <a:cubicBezTo>
                    <a:pt x="1005" y="625"/>
                    <a:pt x="932" y="552"/>
                    <a:pt x="932" y="467"/>
                  </a:cubicBezTo>
                  <a:cubicBezTo>
                    <a:pt x="932" y="378"/>
                    <a:pt x="1005" y="309"/>
                    <a:pt x="1090" y="309"/>
                  </a:cubicBezTo>
                  <a:close/>
                  <a:moveTo>
                    <a:pt x="1718" y="309"/>
                  </a:moveTo>
                  <a:cubicBezTo>
                    <a:pt x="1807" y="309"/>
                    <a:pt x="1876" y="378"/>
                    <a:pt x="1876" y="467"/>
                  </a:cubicBezTo>
                  <a:cubicBezTo>
                    <a:pt x="1876" y="552"/>
                    <a:pt x="1807" y="625"/>
                    <a:pt x="1718" y="625"/>
                  </a:cubicBezTo>
                  <a:cubicBezTo>
                    <a:pt x="1633" y="625"/>
                    <a:pt x="1564" y="552"/>
                    <a:pt x="1564" y="467"/>
                  </a:cubicBezTo>
                  <a:cubicBezTo>
                    <a:pt x="1564" y="378"/>
                    <a:pt x="1633" y="309"/>
                    <a:pt x="1718" y="309"/>
                  </a:cubicBezTo>
                  <a:close/>
                  <a:moveTo>
                    <a:pt x="470" y="1"/>
                  </a:moveTo>
                  <a:cubicBezTo>
                    <a:pt x="211" y="1"/>
                    <a:pt x="0" y="212"/>
                    <a:pt x="0" y="471"/>
                  </a:cubicBezTo>
                  <a:lnTo>
                    <a:pt x="0" y="945"/>
                  </a:lnTo>
                  <a:lnTo>
                    <a:pt x="5655" y="945"/>
                  </a:lnTo>
                  <a:lnTo>
                    <a:pt x="5655" y="471"/>
                  </a:lnTo>
                  <a:cubicBezTo>
                    <a:pt x="5655" y="212"/>
                    <a:pt x="5445" y="1"/>
                    <a:pt x="51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1" name="Google Shape;761;p22">
              <a:extLst>
                <a:ext uri="{FF2B5EF4-FFF2-40B4-BE49-F238E27FC236}">
                  <a16:creationId xmlns:a16="http://schemas.microsoft.com/office/drawing/2014/main" id="{97EE6757-CA62-9FD6-E7E6-C66A1BAF8B74}"/>
                </a:ext>
              </a:extLst>
            </p:cNvPr>
            <p:cNvSpPr/>
            <p:nvPr/>
          </p:nvSpPr>
          <p:spPr>
            <a:xfrm>
              <a:off x="13480754" y="2064535"/>
              <a:ext cx="343142" cy="222701"/>
            </a:xfrm>
            <a:custGeom>
              <a:avLst/>
              <a:gdLst/>
              <a:ahLst/>
              <a:cxnLst/>
              <a:rect l="l" t="t" r="r" b="b"/>
              <a:pathLst>
                <a:path w="7285" h="4728" extrusionOk="0">
                  <a:moveTo>
                    <a:pt x="5536" y="640"/>
                  </a:moveTo>
                  <a:cubicBezTo>
                    <a:pt x="5623" y="640"/>
                    <a:pt x="5688" y="710"/>
                    <a:pt x="5688" y="794"/>
                  </a:cubicBezTo>
                  <a:lnTo>
                    <a:pt x="5688" y="948"/>
                  </a:lnTo>
                  <a:cubicBezTo>
                    <a:pt x="5688" y="1033"/>
                    <a:pt x="5623" y="1103"/>
                    <a:pt x="5536" y="1103"/>
                  </a:cubicBezTo>
                  <a:cubicBezTo>
                    <a:pt x="5532" y="1103"/>
                    <a:pt x="5527" y="1103"/>
                    <a:pt x="5522" y="1102"/>
                  </a:cubicBezTo>
                  <a:cubicBezTo>
                    <a:pt x="5441" y="1098"/>
                    <a:pt x="5381" y="1025"/>
                    <a:pt x="5381" y="944"/>
                  </a:cubicBezTo>
                  <a:lnTo>
                    <a:pt x="5381" y="798"/>
                  </a:lnTo>
                  <a:cubicBezTo>
                    <a:pt x="5381" y="717"/>
                    <a:pt x="5441" y="644"/>
                    <a:pt x="5522" y="640"/>
                  </a:cubicBezTo>
                  <a:cubicBezTo>
                    <a:pt x="5527" y="640"/>
                    <a:pt x="5532" y="640"/>
                    <a:pt x="5536" y="640"/>
                  </a:cubicBezTo>
                  <a:close/>
                  <a:moveTo>
                    <a:pt x="5052" y="1272"/>
                  </a:moveTo>
                  <a:cubicBezTo>
                    <a:pt x="5133" y="1272"/>
                    <a:pt x="5206" y="1333"/>
                    <a:pt x="5210" y="1418"/>
                  </a:cubicBezTo>
                  <a:cubicBezTo>
                    <a:pt x="5219" y="1507"/>
                    <a:pt x="5146" y="1580"/>
                    <a:pt x="5056" y="1580"/>
                  </a:cubicBezTo>
                  <a:lnTo>
                    <a:pt x="4907" y="1580"/>
                  </a:lnTo>
                  <a:cubicBezTo>
                    <a:pt x="4826" y="1580"/>
                    <a:pt x="4753" y="1519"/>
                    <a:pt x="4749" y="1434"/>
                  </a:cubicBezTo>
                  <a:cubicBezTo>
                    <a:pt x="4740" y="1345"/>
                    <a:pt x="4813" y="1272"/>
                    <a:pt x="4903" y="1272"/>
                  </a:cubicBezTo>
                  <a:close/>
                  <a:moveTo>
                    <a:pt x="6150" y="1272"/>
                  </a:moveTo>
                  <a:cubicBezTo>
                    <a:pt x="6235" y="1272"/>
                    <a:pt x="6308" y="1333"/>
                    <a:pt x="6312" y="1418"/>
                  </a:cubicBezTo>
                  <a:cubicBezTo>
                    <a:pt x="6316" y="1507"/>
                    <a:pt x="6248" y="1580"/>
                    <a:pt x="6158" y="1580"/>
                  </a:cubicBezTo>
                  <a:lnTo>
                    <a:pt x="6008" y="1580"/>
                  </a:lnTo>
                  <a:cubicBezTo>
                    <a:pt x="5927" y="1580"/>
                    <a:pt x="5855" y="1519"/>
                    <a:pt x="5851" y="1434"/>
                  </a:cubicBezTo>
                  <a:cubicBezTo>
                    <a:pt x="5842" y="1345"/>
                    <a:pt x="5915" y="1272"/>
                    <a:pt x="6004" y="1272"/>
                  </a:cubicBezTo>
                  <a:close/>
                  <a:moveTo>
                    <a:pt x="1750" y="652"/>
                  </a:moveTo>
                  <a:cubicBezTo>
                    <a:pt x="1836" y="652"/>
                    <a:pt x="1905" y="720"/>
                    <a:pt x="1905" y="806"/>
                  </a:cubicBezTo>
                  <a:lnTo>
                    <a:pt x="1905" y="1272"/>
                  </a:lnTo>
                  <a:lnTo>
                    <a:pt x="2371" y="1272"/>
                  </a:lnTo>
                  <a:cubicBezTo>
                    <a:pt x="2460" y="1272"/>
                    <a:pt x="2529" y="1345"/>
                    <a:pt x="2525" y="1434"/>
                  </a:cubicBezTo>
                  <a:cubicBezTo>
                    <a:pt x="2520" y="1519"/>
                    <a:pt x="2448" y="1580"/>
                    <a:pt x="2362" y="1580"/>
                  </a:cubicBezTo>
                  <a:lnTo>
                    <a:pt x="1905" y="1580"/>
                  </a:lnTo>
                  <a:lnTo>
                    <a:pt x="1905" y="2038"/>
                  </a:lnTo>
                  <a:cubicBezTo>
                    <a:pt x="1905" y="2123"/>
                    <a:pt x="1844" y="2196"/>
                    <a:pt x="1759" y="2200"/>
                  </a:cubicBezTo>
                  <a:cubicBezTo>
                    <a:pt x="1756" y="2200"/>
                    <a:pt x="1754" y="2200"/>
                    <a:pt x="1751" y="2200"/>
                  </a:cubicBezTo>
                  <a:cubicBezTo>
                    <a:pt x="1666" y="2200"/>
                    <a:pt x="1597" y="2133"/>
                    <a:pt x="1597" y="2046"/>
                  </a:cubicBezTo>
                  <a:lnTo>
                    <a:pt x="1597" y="1580"/>
                  </a:lnTo>
                  <a:lnTo>
                    <a:pt x="1139" y="1580"/>
                  </a:lnTo>
                  <a:cubicBezTo>
                    <a:pt x="1054" y="1580"/>
                    <a:pt x="981" y="1519"/>
                    <a:pt x="977" y="1434"/>
                  </a:cubicBezTo>
                  <a:cubicBezTo>
                    <a:pt x="973" y="1345"/>
                    <a:pt x="1042" y="1272"/>
                    <a:pt x="1131" y="1272"/>
                  </a:cubicBezTo>
                  <a:lnTo>
                    <a:pt x="1597" y="1272"/>
                  </a:lnTo>
                  <a:lnTo>
                    <a:pt x="1597" y="815"/>
                  </a:lnTo>
                  <a:cubicBezTo>
                    <a:pt x="1597" y="730"/>
                    <a:pt x="1658" y="657"/>
                    <a:pt x="1743" y="653"/>
                  </a:cubicBezTo>
                  <a:cubicBezTo>
                    <a:pt x="1745" y="652"/>
                    <a:pt x="1748" y="652"/>
                    <a:pt x="1750" y="652"/>
                  </a:cubicBezTo>
                  <a:close/>
                  <a:moveTo>
                    <a:pt x="5530" y="1738"/>
                  </a:moveTo>
                  <a:cubicBezTo>
                    <a:pt x="5619" y="1738"/>
                    <a:pt x="5688" y="1809"/>
                    <a:pt x="5688" y="1896"/>
                  </a:cubicBezTo>
                  <a:lnTo>
                    <a:pt x="5688" y="2050"/>
                  </a:lnTo>
                  <a:cubicBezTo>
                    <a:pt x="5688" y="2137"/>
                    <a:pt x="5620" y="2204"/>
                    <a:pt x="5530" y="2204"/>
                  </a:cubicBezTo>
                  <a:cubicBezTo>
                    <a:pt x="5528" y="2204"/>
                    <a:pt x="5525" y="2204"/>
                    <a:pt x="5522" y="2204"/>
                  </a:cubicBezTo>
                  <a:cubicBezTo>
                    <a:pt x="5441" y="2200"/>
                    <a:pt x="5381" y="2127"/>
                    <a:pt x="5381" y="2042"/>
                  </a:cubicBezTo>
                  <a:lnTo>
                    <a:pt x="5381" y="1900"/>
                  </a:lnTo>
                  <a:cubicBezTo>
                    <a:pt x="5381" y="1819"/>
                    <a:pt x="5441" y="1746"/>
                    <a:pt x="5522" y="1738"/>
                  </a:cubicBezTo>
                  <a:cubicBezTo>
                    <a:pt x="5525" y="1738"/>
                    <a:pt x="5527" y="1738"/>
                    <a:pt x="5530" y="1738"/>
                  </a:cubicBezTo>
                  <a:close/>
                  <a:moveTo>
                    <a:pt x="1637" y="0"/>
                  </a:moveTo>
                  <a:cubicBezTo>
                    <a:pt x="1001" y="0"/>
                    <a:pt x="467" y="474"/>
                    <a:pt x="386" y="1102"/>
                  </a:cubicBezTo>
                  <a:lnTo>
                    <a:pt x="21" y="4023"/>
                  </a:lnTo>
                  <a:cubicBezTo>
                    <a:pt x="1" y="4201"/>
                    <a:pt x="53" y="4384"/>
                    <a:pt x="175" y="4517"/>
                  </a:cubicBezTo>
                  <a:cubicBezTo>
                    <a:pt x="292" y="4651"/>
                    <a:pt x="463" y="4728"/>
                    <a:pt x="645" y="4728"/>
                  </a:cubicBezTo>
                  <a:cubicBezTo>
                    <a:pt x="896" y="4724"/>
                    <a:pt x="1123" y="4570"/>
                    <a:pt x="1224" y="4335"/>
                  </a:cubicBezTo>
                  <a:lnTo>
                    <a:pt x="1568" y="3444"/>
                  </a:lnTo>
                  <a:cubicBezTo>
                    <a:pt x="1710" y="3079"/>
                    <a:pt x="2059" y="2840"/>
                    <a:pt x="2452" y="2836"/>
                  </a:cubicBezTo>
                  <a:lnTo>
                    <a:pt x="4838" y="2836"/>
                  </a:lnTo>
                  <a:cubicBezTo>
                    <a:pt x="5227" y="2840"/>
                    <a:pt x="5575" y="3079"/>
                    <a:pt x="5717" y="3444"/>
                  </a:cubicBezTo>
                  <a:cubicBezTo>
                    <a:pt x="6065" y="4339"/>
                    <a:pt x="6065" y="4339"/>
                    <a:pt x="6065" y="4347"/>
                  </a:cubicBezTo>
                  <a:cubicBezTo>
                    <a:pt x="6166" y="4574"/>
                    <a:pt x="6393" y="4724"/>
                    <a:pt x="6645" y="4728"/>
                  </a:cubicBezTo>
                  <a:cubicBezTo>
                    <a:pt x="6823" y="4728"/>
                    <a:pt x="6993" y="4651"/>
                    <a:pt x="7114" y="4517"/>
                  </a:cubicBezTo>
                  <a:cubicBezTo>
                    <a:pt x="7232" y="4384"/>
                    <a:pt x="7285" y="4201"/>
                    <a:pt x="7264" y="4023"/>
                  </a:cubicBezTo>
                  <a:lnTo>
                    <a:pt x="6900" y="1102"/>
                  </a:lnTo>
                  <a:cubicBezTo>
                    <a:pt x="6819" y="474"/>
                    <a:pt x="6284" y="0"/>
                    <a:pt x="56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62" name="Google Shape;762;p22">
            <a:extLst>
              <a:ext uri="{FF2B5EF4-FFF2-40B4-BE49-F238E27FC236}">
                <a16:creationId xmlns:a16="http://schemas.microsoft.com/office/drawing/2014/main" id="{09A8DAC9-338C-0F2B-5E79-E6AE70CD1973}"/>
              </a:ext>
            </a:extLst>
          </p:cNvPr>
          <p:cNvGrpSpPr/>
          <p:nvPr/>
        </p:nvGrpSpPr>
        <p:grpSpPr>
          <a:xfrm>
            <a:off x="4340787" y="2466878"/>
            <a:ext cx="518565" cy="726287"/>
            <a:chOff x="309604" y="1743587"/>
            <a:chExt cx="194591" cy="272538"/>
          </a:xfrm>
        </p:grpSpPr>
        <p:sp>
          <p:nvSpPr>
            <p:cNvPr id="763" name="Google Shape;763;p22">
              <a:extLst>
                <a:ext uri="{FF2B5EF4-FFF2-40B4-BE49-F238E27FC236}">
                  <a16:creationId xmlns:a16="http://schemas.microsoft.com/office/drawing/2014/main" id="{B4BDA152-E0A1-1590-18F8-F17FE9CB5572}"/>
                </a:ext>
              </a:extLst>
            </p:cNvPr>
            <p:cNvSpPr/>
            <p:nvPr/>
          </p:nvSpPr>
          <p:spPr>
            <a:xfrm>
              <a:off x="309604" y="1986818"/>
              <a:ext cx="185079" cy="29307"/>
            </a:xfrm>
            <a:custGeom>
              <a:avLst/>
              <a:gdLst/>
              <a:ahLst/>
              <a:cxnLst/>
              <a:rect l="l" t="t" r="r" b="b"/>
              <a:pathLst>
                <a:path w="5993" h="949" extrusionOk="0">
                  <a:moveTo>
                    <a:pt x="2351" y="312"/>
                  </a:moveTo>
                  <a:cubicBezTo>
                    <a:pt x="2436" y="312"/>
                    <a:pt x="2509" y="373"/>
                    <a:pt x="2513" y="458"/>
                  </a:cubicBezTo>
                  <a:cubicBezTo>
                    <a:pt x="2517" y="547"/>
                    <a:pt x="2448" y="620"/>
                    <a:pt x="2359" y="620"/>
                  </a:cubicBezTo>
                  <a:lnTo>
                    <a:pt x="815" y="620"/>
                  </a:lnTo>
                  <a:cubicBezTo>
                    <a:pt x="734" y="620"/>
                    <a:pt x="661" y="559"/>
                    <a:pt x="657" y="474"/>
                  </a:cubicBezTo>
                  <a:cubicBezTo>
                    <a:pt x="649" y="385"/>
                    <a:pt x="722" y="312"/>
                    <a:pt x="811" y="312"/>
                  </a:cubicBezTo>
                  <a:close/>
                  <a:moveTo>
                    <a:pt x="5178" y="312"/>
                  </a:moveTo>
                  <a:cubicBezTo>
                    <a:pt x="5259" y="312"/>
                    <a:pt x="5332" y="373"/>
                    <a:pt x="5336" y="458"/>
                  </a:cubicBezTo>
                  <a:cubicBezTo>
                    <a:pt x="5344" y="547"/>
                    <a:pt x="5271" y="620"/>
                    <a:pt x="5182" y="620"/>
                  </a:cubicBezTo>
                  <a:lnTo>
                    <a:pt x="3023" y="620"/>
                  </a:lnTo>
                  <a:cubicBezTo>
                    <a:pt x="2938" y="620"/>
                    <a:pt x="2869" y="559"/>
                    <a:pt x="2861" y="474"/>
                  </a:cubicBezTo>
                  <a:cubicBezTo>
                    <a:pt x="2857" y="385"/>
                    <a:pt x="2930" y="312"/>
                    <a:pt x="3015" y="312"/>
                  </a:cubicBezTo>
                  <a:close/>
                  <a:moveTo>
                    <a:pt x="475" y="0"/>
                  </a:moveTo>
                  <a:cubicBezTo>
                    <a:pt x="212" y="0"/>
                    <a:pt x="1" y="215"/>
                    <a:pt x="1" y="474"/>
                  </a:cubicBezTo>
                  <a:cubicBezTo>
                    <a:pt x="1" y="737"/>
                    <a:pt x="212" y="948"/>
                    <a:pt x="475" y="948"/>
                  </a:cubicBezTo>
                  <a:lnTo>
                    <a:pt x="5835" y="948"/>
                  </a:lnTo>
                  <a:cubicBezTo>
                    <a:pt x="5920" y="948"/>
                    <a:pt x="5993" y="879"/>
                    <a:pt x="5993" y="790"/>
                  </a:cubicBezTo>
                  <a:lnTo>
                    <a:pt x="599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4" name="Google Shape;764;p22">
              <a:extLst>
                <a:ext uri="{FF2B5EF4-FFF2-40B4-BE49-F238E27FC236}">
                  <a16:creationId xmlns:a16="http://schemas.microsoft.com/office/drawing/2014/main" id="{4924FF30-6B98-9FA1-B7A9-A4A7F18810B0}"/>
                </a:ext>
              </a:extLst>
            </p:cNvPr>
            <p:cNvSpPr/>
            <p:nvPr/>
          </p:nvSpPr>
          <p:spPr>
            <a:xfrm>
              <a:off x="411825" y="1811652"/>
              <a:ext cx="15441" cy="19672"/>
            </a:xfrm>
            <a:custGeom>
              <a:avLst/>
              <a:gdLst/>
              <a:ahLst/>
              <a:cxnLst/>
              <a:rect l="l" t="t" r="r" b="b"/>
              <a:pathLst>
                <a:path w="500" h="637" extrusionOk="0">
                  <a:moveTo>
                    <a:pt x="1" y="1"/>
                  </a:moveTo>
                  <a:lnTo>
                    <a:pt x="1" y="637"/>
                  </a:lnTo>
                  <a:lnTo>
                    <a:pt x="159" y="637"/>
                  </a:lnTo>
                  <a:cubicBezTo>
                    <a:pt x="244" y="637"/>
                    <a:pt x="325" y="600"/>
                    <a:pt x="382" y="543"/>
                  </a:cubicBezTo>
                  <a:cubicBezTo>
                    <a:pt x="475" y="450"/>
                    <a:pt x="499" y="312"/>
                    <a:pt x="450" y="195"/>
                  </a:cubicBezTo>
                  <a:cubicBezTo>
                    <a:pt x="402" y="78"/>
                    <a:pt x="288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5" name="Google Shape;765;p22">
              <a:extLst>
                <a:ext uri="{FF2B5EF4-FFF2-40B4-BE49-F238E27FC236}">
                  <a16:creationId xmlns:a16="http://schemas.microsoft.com/office/drawing/2014/main" id="{ED3A8A46-0874-F779-3F4F-B3E35457878B}"/>
                </a:ext>
              </a:extLst>
            </p:cNvPr>
            <p:cNvSpPr/>
            <p:nvPr/>
          </p:nvSpPr>
          <p:spPr>
            <a:xfrm>
              <a:off x="310376" y="1743834"/>
              <a:ext cx="14299" cy="238135"/>
            </a:xfrm>
            <a:custGeom>
              <a:avLst/>
              <a:gdLst/>
              <a:ahLst/>
              <a:cxnLst/>
              <a:rect l="l" t="t" r="r" b="b"/>
              <a:pathLst>
                <a:path w="463" h="7711" extrusionOk="0">
                  <a:moveTo>
                    <a:pt x="462" y="1"/>
                  </a:moveTo>
                  <a:cubicBezTo>
                    <a:pt x="207" y="1"/>
                    <a:pt x="0" y="216"/>
                    <a:pt x="0" y="475"/>
                  </a:cubicBezTo>
                  <a:lnTo>
                    <a:pt x="0" y="7710"/>
                  </a:lnTo>
                  <a:cubicBezTo>
                    <a:pt x="134" y="7609"/>
                    <a:pt x="296" y="7552"/>
                    <a:pt x="462" y="7548"/>
                  </a:cubicBezTo>
                  <a:lnTo>
                    <a:pt x="46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6" name="Google Shape;766;p22">
              <a:extLst>
                <a:ext uri="{FF2B5EF4-FFF2-40B4-BE49-F238E27FC236}">
                  <a16:creationId xmlns:a16="http://schemas.microsoft.com/office/drawing/2014/main" id="{C869D5C6-3595-CD07-B560-71E3694B8260}"/>
                </a:ext>
              </a:extLst>
            </p:cNvPr>
            <p:cNvSpPr/>
            <p:nvPr/>
          </p:nvSpPr>
          <p:spPr>
            <a:xfrm>
              <a:off x="363402" y="1811776"/>
              <a:ext cx="19672" cy="24305"/>
            </a:xfrm>
            <a:custGeom>
              <a:avLst/>
              <a:gdLst/>
              <a:ahLst/>
              <a:cxnLst/>
              <a:rect l="l" t="t" r="r" b="b"/>
              <a:pathLst>
                <a:path w="637" h="787" extrusionOk="0">
                  <a:moveTo>
                    <a:pt x="321" y="1"/>
                  </a:moveTo>
                  <a:cubicBezTo>
                    <a:pt x="143" y="1"/>
                    <a:pt x="1" y="142"/>
                    <a:pt x="1" y="313"/>
                  </a:cubicBezTo>
                  <a:lnTo>
                    <a:pt x="1" y="786"/>
                  </a:lnTo>
                  <a:lnTo>
                    <a:pt x="637" y="786"/>
                  </a:lnTo>
                  <a:lnTo>
                    <a:pt x="637" y="313"/>
                  </a:lnTo>
                  <a:cubicBezTo>
                    <a:pt x="637" y="142"/>
                    <a:pt x="495" y="1"/>
                    <a:pt x="3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7" name="Google Shape;767;p22">
              <a:extLst>
                <a:ext uri="{FF2B5EF4-FFF2-40B4-BE49-F238E27FC236}">
                  <a16:creationId xmlns:a16="http://schemas.microsoft.com/office/drawing/2014/main" id="{45788156-3A1F-C0D2-FE87-2BB16097796A}"/>
                </a:ext>
              </a:extLst>
            </p:cNvPr>
            <p:cNvSpPr/>
            <p:nvPr/>
          </p:nvSpPr>
          <p:spPr>
            <a:xfrm>
              <a:off x="411825" y="1840805"/>
              <a:ext cx="20938" cy="19672"/>
            </a:xfrm>
            <a:custGeom>
              <a:avLst/>
              <a:gdLst/>
              <a:ahLst/>
              <a:cxnLst/>
              <a:rect l="l" t="t" r="r" b="b"/>
              <a:pathLst>
                <a:path w="678" h="637" extrusionOk="0">
                  <a:moveTo>
                    <a:pt x="1" y="0"/>
                  </a:moveTo>
                  <a:lnTo>
                    <a:pt x="1" y="636"/>
                  </a:lnTo>
                  <a:lnTo>
                    <a:pt x="313" y="636"/>
                  </a:lnTo>
                  <a:cubicBezTo>
                    <a:pt x="459" y="636"/>
                    <a:pt x="588" y="543"/>
                    <a:pt x="625" y="401"/>
                  </a:cubicBezTo>
                  <a:cubicBezTo>
                    <a:pt x="677" y="191"/>
                    <a:pt x="519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8" name="Google Shape;768;p22">
              <a:extLst>
                <a:ext uri="{FF2B5EF4-FFF2-40B4-BE49-F238E27FC236}">
                  <a16:creationId xmlns:a16="http://schemas.microsoft.com/office/drawing/2014/main" id="{715B013F-AA22-2B9E-FF60-7B87C1C8D608}"/>
                </a:ext>
              </a:extLst>
            </p:cNvPr>
            <p:cNvSpPr/>
            <p:nvPr/>
          </p:nvSpPr>
          <p:spPr>
            <a:xfrm>
              <a:off x="334279" y="1743587"/>
              <a:ext cx="169916" cy="233225"/>
            </a:xfrm>
            <a:custGeom>
              <a:avLst/>
              <a:gdLst/>
              <a:ahLst/>
              <a:cxnLst/>
              <a:rect l="l" t="t" r="r" b="b"/>
              <a:pathLst>
                <a:path w="5502" h="7552" extrusionOk="0">
                  <a:moveTo>
                    <a:pt x="4403" y="1914"/>
                  </a:moveTo>
                  <a:cubicBezTo>
                    <a:pt x="4766" y="1914"/>
                    <a:pt x="5057" y="2227"/>
                    <a:pt x="5019" y="2597"/>
                  </a:cubicBezTo>
                  <a:cubicBezTo>
                    <a:pt x="5015" y="2610"/>
                    <a:pt x="5011" y="2618"/>
                    <a:pt x="5007" y="2626"/>
                  </a:cubicBezTo>
                  <a:cubicBezTo>
                    <a:pt x="4962" y="2670"/>
                    <a:pt x="4913" y="2688"/>
                    <a:pt x="4869" y="2688"/>
                  </a:cubicBezTo>
                  <a:cubicBezTo>
                    <a:pt x="4782" y="2688"/>
                    <a:pt x="4711" y="2618"/>
                    <a:pt x="4711" y="2533"/>
                  </a:cubicBezTo>
                  <a:cubicBezTo>
                    <a:pt x="4711" y="2361"/>
                    <a:pt x="4572" y="2222"/>
                    <a:pt x="4402" y="2222"/>
                  </a:cubicBezTo>
                  <a:cubicBezTo>
                    <a:pt x="4310" y="2222"/>
                    <a:pt x="4209" y="2262"/>
                    <a:pt x="4116" y="2358"/>
                  </a:cubicBezTo>
                  <a:cubicBezTo>
                    <a:pt x="4100" y="2375"/>
                    <a:pt x="4092" y="2395"/>
                    <a:pt x="4092" y="2415"/>
                  </a:cubicBezTo>
                  <a:lnTo>
                    <a:pt x="4092" y="3460"/>
                  </a:lnTo>
                  <a:cubicBezTo>
                    <a:pt x="4092" y="3635"/>
                    <a:pt x="4229" y="3772"/>
                    <a:pt x="4404" y="3772"/>
                  </a:cubicBezTo>
                  <a:cubicBezTo>
                    <a:pt x="4590" y="3772"/>
                    <a:pt x="4736" y="3606"/>
                    <a:pt x="4707" y="3416"/>
                  </a:cubicBezTo>
                  <a:cubicBezTo>
                    <a:pt x="4707" y="3404"/>
                    <a:pt x="4711" y="3392"/>
                    <a:pt x="4720" y="3379"/>
                  </a:cubicBezTo>
                  <a:cubicBezTo>
                    <a:pt x="4767" y="3329"/>
                    <a:pt x="4819" y="3308"/>
                    <a:pt x="4865" y="3308"/>
                  </a:cubicBezTo>
                  <a:cubicBezTo>
                    <a:pt x="4950" y="3308"/>
                    <a:pt x="5019" y="3377"/>
                    <a:pt x="5019" y="3460"/>
                  </a:cubicBezTo>
                  <a:cubicBezTo>
                    <a:pt x="5019" y="3803"/>
                    <a:pt x="4743" y="4081"/>
                    <a:pt x="4401" y="4081"/>
                  </a:cubicBezTo>
                  <a:cubicBezTo>
                    <a:pt x="4218" y="4081"/>
                    <a:pt x="4016" y="4001"/>
                    <a:pt x="3828" y="3809"/>
                  </a:cubicBezTo>
                  <a:cubicBezTo>
                    <a:pt x="3804" y="3784"/>
                    <a:pt x="3784" y="3732"/>
                    <a:pt x="3784" y="3695"/>
                  </a:cubicBezTo>
                  <a:lnTo>
                    <a:pt x="3784" y="2298"/>
                  </a:lnTo>
                  <a:cubicBezTo>
                    <a:pt x="3784" y="2265"/>
                    <a:pt x="3804" y="2213"/>
                    <a:pt x="3828" y="2188"/>
                  </a:cubicBezTo>
                  <a:cubicBezTo>
                    <a:pt x="4016" y="1995"/>
                    <a:pt x="4219" y="1914"/>
                    <a:pt x="4403" y="1914"/>
                  </a:cubicBezTo>
                  <a:close/>
                  <a:moveTo>
                    <a:pt x="2674" y="1893"/>
                  </a:moveTo>
                  <a:cubicBezTo>
                    <a:pt x="2917" y="1893"/>
                    <a:pt x="3140" y="2034"/>
                    <a:pt x="3241" y="2257"/>
                  </a:cubicBezTo>
                  <a:cubicBezTo>
                    <a:pt x="3346" y="2480"/>
                    <a:pt x="3310" y="2739"/>
                    <a:pt x="3152" y="2926"/>
                  </a:cubicBezTo>
                  <a:cubicBezTo>
                    <a:pt x="3318" y="3027"/>
                    <a:pt x="3431" y="3197"/>
                    <a:pt x="3452" y="3387"/>
                  </a:cubicBezTo>
                  <a:cubicBezTo>
                    <a:pt x="3476" y="3582"/>
                    <a:pt x="3411" y="3772"/>
                    <a:pt x="3273" y="3910"/>
                  </a:cubicBezTo>
                  <a:cubicBezTo>
                    <a:pt x="3156" y="4028"/>
                    <a:pt x="2998" y="4096"/>
                    <a:pt x="2828" y="4096"/>
                  </a:cubicBezTo>
                  <a:lnTo>
                    <a:pt x="2358" y="4096"/>
                  </a:lnTo>
                  <a:cubicBezTo>
                    <a:pt x="2273" y="4096"/>
                    <a:pt x="2200" y="4023"/>
                    <a:pt x="2200" y="3938"/>
                  </a:cubicBezTo>
                  <a:lnTo>
                    <a:pt x="2200" y="2051"/>
                  </a:lnTo>
                  <a:cubicBezTo>
                    <a:pt x="2200" y="1966"/>
                    <a:pt x="2273" y="1893"/>
                    <a:pt x="2358" y="1893"/>
                  </a:cubicBezTo>
                  <a:close/>
                  <a:moveTo>
                    <a:pt x="1269" y="1897"/>
                  </a:moveTo>
                  <a:cubicBezTo>
                    <a:pt x="1271" y="1897"/>
                    <a:pt x="1274" y="1897"/>
                    <a:pt x="1276" y="1897"/>
                  </a:cubicBezTo>
                  <a:cubicBezTo>
                    <a:pt x="1616" y="1905"/>
                    <a:pt x="1892" y="2184"/>
                    <a:pt x="1892" y="2525"/>
                  </a:cubicBezTo>
                  <a:lnTo>
                    <a:pt x="1892" y="3951"/>
                  </a:lnTo>
                  <a:cubicBezTo>
                    <a:pt x="1892" y="4037"/>
                    <a:pt x="1819" y="4109"/>
                    <a:pt x="1733" y="4109"/>
                  </a:cubicBezTo>
                  <a:cubicBezTo>
                    <a:pt x="1731" y="4109"/>
                    <a:pt x="1728" y="4109"/>
                    <a:pt x="1726" y="4109"/>
                  </a:cubicBezTo>
                  <a:cubicBezTo>
                    <a:pt x="1645" y="4100"/>
                    <a:pt x="1580" y="4028"/>
                    <a:pt x="1580" y="3947"/>
                  </a:cubicBezTo>
                  <a:lnTo>
                    <a:pt x="1580" y="3323"/>
                  </a:lnTo>
                  <a:lnTo>
                    <a:pt x="944" y="3323"/>
                  </a:lnTo>
                  <a:lnTo>
                    <a:pt x="944" y="3947"/>
                  </a:lnTo>
                  <a:cubicBezTo>
                    <a:pt x="944" y="4028"/>
                    <a:pt x="883" y="4100"/>
                    <a:pt x="798" y="4109"/>
                  </a:cubicBezTo>
                  <a:cubicBezTo>
                    <a:pt x="796" y="4109"/>
                    <a:pt x="793" y="4109"/>
                    <a:pt x="791" y="4109"/>
                  </a:cubicBezTo>
                  <a:cubicBezTo>
                    <a:pt x="705" y="4109"/>
                    <a:pt x="636" y="4037"/>
                    <a:pt x="636" y="3951"/>
                  </a:cubicBezTo>
                  <a:lnTo>
                    <a:pt x="636" y="2537"/>
                  </a:lnTo>
                  <a:cubicBezTo>
                    <a:pt x="636" y="2191"/>
                    <a:pt x="920" y="1897"/>
                    <a:pt x="1269" y="1897"/>
                  </a:cubicBezTo>
                  <a:close/>
                  <a:moveTo>
                    <a:pt x="0" y="1"/>
                  </a:moveTo>
                  <a:lnTo>
                    <a:pt x="0" y="7552"/>
                  </a:lnTo>
                  <a:lnTo>
                    <a:pt x="5343" y="7552"/>
                  </a:lnTo>
                  <a:cubicBezTo>
                    <a:pt x="5433" y="7552"/>
                    <a:pt x="5501" y="7479"/>
                    <a:pt x="5501" y="7394"/>
                  </a:cubicBezTo>
                  <a:lnTo>
                    <a:pt x="5501" y="159"/>
                  </a:lnTo>
                  <a:cubicBezTo>
                    <a:pt x="5501" y="74"/>
                    <a:pt x="5433" y="1"/>
                    <a:pt x="53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9" name="Google Shape;769;p22">
              <a:extLst>
                <a:ext uri="{FF2B5EF4-FFF2-40B4-BE49-F238E27FC236}">
                  <a16:creationId xmlns:a16="http://schemas.microsoft.com/office/drawing/2014/main" id="{8A04C952-2876-38AF-0548-086DBAA2ABD8}"/>
                </a:ext>
              </a:extLst>
            </p:cNvPr>
            <p:cNvSpPr/>
            <p:nvPr/>
          </p:nvSpPr>
          <p:spPr>
            <a:xfrm>
              <a:off x="341000" y="1755525"/>
              <a:ext cx="155100" cy="2046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70" name="Google Shape;770;p22">
            <a:extLst>
              <a:ext uri="{FF2B5EF4-FFF2-40B4-BE49-F238E27FC236}">
                <a16:creationId xmlns:a16="http://schemas.microsoft.com/office/drawing/2014/main" id="{D9109926-502E-F74F-F695-C2D4B549FE2D}"/>
              </a:ext>
            </a:extLst>
          </p:cNvPr>
          <p:cNvGrpSpPr/>
          <p:nvPr/>
        </p:nvGrpSpPr>
        <p:grpSpPr>
          <a:xfrm>
            <a:off x="528974" y="1178150"/>
            <a:ext cx="2122201" cy="348600"/>
            <a:chOff x="528974" y="1178150"/>
            <a:chExt cx="2122201" cy="348600"/>
          </a:xfrm>
        </p:grpSpPr>
        <p:sp>
          <p:nvSpPr>
            <p:cNvPr id="771" name="Google Shape;771;p22">
              <a:extLst>
                <a:ext uri="{FF2B5EF4-FFF2-40B4-BE49-F238E27FC236}">
                  <a16:creationId xmlns:a16="http://schemas.microsoft.com/office/drawing/2014/main" id="{6398CE2E-ECA8-018D-D076-0110AB05B1C6}"/>
                </a:ext>
              </a:extLst>
            </p:cNvPr>
            <p:cNvSpPr txBox="1"/>
            <p:nvPr/>
          </p:nvSpPr>
          <p:spPr>
            <a:xfrm>
              <a:off x="528974" y="1178150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de-DE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s</a:t>
              </a:r>
              <a:r>
                <a:rPr kumimoji="0" lang="en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tatische</a:t>
              </a: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 </a:t>
              </a:r>
              <a:r>
                <a:rPr kumimoji="0" lang="en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Modelle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73" name="Google Shape;773;p22">
              <a:extLst>
                <a:ext uri="{FF2B5EF4-FFF2-40B4-BE49-F238E27FC236}">
                  <a16:creationId xmlns:a16="http://schemas.microsoft.com/office/drawing/2014/main" id="{FA478675-3BEC-AA1C-8DD7-15E664175A5E}"/>
                </a:ext>
              </a:extLst>
            </p:cNvPr>
            <p:cNvSpPr/>
            <p:nvPr/>
          </p:nvSpPr>
          <p:spPr>
            <a:xfrm>
              <a:off x="2509275" y="1281500"/>
              <a:ext cx="141900" cy="1419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74" name="Google Shape;774;p22">
              <a:extLst>
                <a:ext uri="{FF2B5EF4-FFF2-40B4-BE49-F238E27FC236}">
                  <a16:creationId xmlns:a16="http://schemas.microsoft.com/office/drawing/2014/main" id="{888626F8-A6A3-F2FE-3CA6-51E903D84A91}"/>
                </a:ext>
              </a:extLst>
            </p:cNvPr>
            <p:cNvCxnSpPr>
              <a:stCxn id="773" idx="2"/>
              <a:endCxn id="771" idx="3"/>
            </p:cNvCxnSpPr>
            <p:nvPr/>
          </p:nvCxnSpPr>
          <p:spPr>
            <a:xfrm rot="10800000">
              <a:off x="1627875" y="1352450"/>
              <a:ext cx="8814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75" name="Google Shape;775;p22">
            <a:extLst>
              <a:ext uri="{FF2B5EF4-FFF2-40B4-BE49-F238E27FC236}">
                <a16:creationId xmlns:a16="http://schemas.microsoft.com/office/drawing/2014/main" id="{C2B9DE47-D3C1-EBE6-E01E-A7C3042E7228}"/>
              </a:ext>
            </a:extLst>
          </p:cNvPr>
          <p:cNvGrpSpPr/>
          <p:nvPr/>
        </p:nvGrpSpPr>
        <p:grpSpPr>
          <a:xfrm>
            <a:off x="528974" y="2013617"/>
            <a:ext cx="2131601" cy="348600"/>
            <a:chOff x="528974" y="2013617"/>
            <a:chExt cx="2131601" cy="348600"/>
          </a:xfrm>
        </p:grpSpPr>
        <p:sp>
          <p:nvSpPr>
            <p:cNvPr id="776" name="Google Shape;776;p22">
              <a:extLst>
                <a:ext uri="{FF2B5EF4-FFF2-40B4-BE49-F238E27FC236}">
                  <a16:creationId xmlns:a16="http://schemas.microsoft.com/office/drawing/2014/main" id="{080CB2EC-2898-BB8A-C66B-F66918799F5C}"/>
                </a:ext>
              </a:extLst>
            </p:cNvPr>
            <p:cNvSpPr txBox="1"/>
            <p:nvPr/>
          </p:nvSpPr>
          <p:spPr>
            <a:xfrm>
              <a:off x="528974" y="2013617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Simula-tionen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78" name="Google Shape;778;p22">
              <a:extLst>
                <a:ext uri="{FF2B5EF4-FFF2-40B4-BE49-F238E27FC236}">
                  <a16:creationId xmlns:a16="http://schemas.microsoft.com/office/drawing/2014/main" id="{376C192D-EBF3-DF8A-4051-BD923BE19467}"/>
                </a:ext>
              </a:extLst>
            </p:cNvPr>
            <p:cNvSpPr/>
            <p:nvPr/>
          </p:nvSpPr>
          <p:spPr>
            <a:xfrm>
              <a:off x="2518675" y="2116963"/>
              <a:ext cx="141900" cy="1419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79" name="Google Shape;779;p22">
              <a:extLst>
                <a:ext uri="{FF2B5EF4-FFF2-40B4-BE49-F238E27FC236}">
                  <a16:creationId xmlns:a16="http://schemas.microsoft.com/office/drawing/2014/main" id="{27BEB05C-39D0-D01B-74F1-B33C73AC90CD}"/>
                </a:ext>
              </a:extLst>
            </p:cNvPr>
            <p:cNvCxnSpPr>
              <a:stCxn id="776" idx="3"/>
              <a:endCxn id="778" idx="2"/>
            </p:cNvCxnSpPr>
            <p:nvPr/>
          </p:nvCxnSpPr>
          <p:spPr>
            <a:xfrm>
              <a:off x="1627874" y="2187917"/>
              <a:ext cx="8907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0" name="Google Shape;780;p22">
            <a:extLst>
              <a:ext uri="{FF2B5EF4-FFF2-40B4-BE49-F238E27FC236}">
                <a16:creationId xmlns:a16="http://schemas.microsoft.com/office/drawing/2014/main" id="{D5747C1C-75AC-76C8-96F3-1E39847231C9}"/>
              </a:ext>
            </a:extLst>
          </p:cNvPr>
          <p:cNvGrpSpPr/>
          <p:nvPr/>
        </p:nvGrpSpPr>
        <p:grpSpPr>
          <a:xfrm>
            <a:off x="528974" y="2849083"/>
            <a:ext cx="2122201" cy="348600"/>
            <a:chOff x="528974" y="2849083"/>
            <a:chExt cx="2122201" cy="348600"/>
          </a:xfrm>
        </p:grpSpPr>
        <p:sp>
          <p:nvSpPr>
            <p:cNvPr id="781" name="Google Shape;781;p22">
              <a:extLst>
                <a:ext uri="{FF2B5EF4-FFF2-40B4-BE49-F238E27FC236}">
                  <a16:creationId xmlns:a16="http://schemas.microsoft.com/office/drawing/2014/main" id="{5EF64F36-9E25-C295-5F27-6C564AFCF237}"/>
                </a:ext>
              </a:extLst>
            </p:cNvPr>
            <p:cNvSpPr txBox="1"/>
            <p:nvPr/>
          </p:nvSpPr>
          <p:spPr>
            <a:xfrm>
              <a:off x="528974" y="2849083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de-DE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S</a:t>
              </a: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top-motion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83" name="Google Shape;783;p22">
              <a:extLst>
                <a:ext uri="{FF2B5EF4-FFF2-40B4-BE49-F238E27FC236}">
                  <a16:creationId xmlns:a16="http://schemas.microsoft.com/office/drawing/2014/main" id="{5D7889AB-3888-E654-DDB9-40FBD4026A2C}"/>
                </a:ext>
              </a:extLst>
            </p:cNvPr>
            <p:cNvSpPr/>
            <p:nvPr/>
          </p:nvSpPr>
          <p:spPr>
            <a:xfrm>
              <a:off x="2509275" y="2952425"/>
              <a:ext cx="141900" cy="1419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84" name="Google Shape;784;p22">
              <a:extLst>
                <a:ext uri="{FF2B5EF4-FFF2-40B4-BE49-F238E27FC236}">
                  <a16:creationId xmlns:a16="http://schemas.microsoft.com/office/drawing/2014/main" id="{9B64FAE1-87C7-1B42-D5D2-424B82F5BA78}"/>
                </a:ext>
              </a:extLst>
            </p:cNvPr>
            <p:cNvCxnSpPr>
              <a:stCxn id="781" idx="3"/>
              <a:endCxn id="783" idx="2"/>
            </p:cNvCxnSpPr>
            <p:nvPr/>
          </p:nvCxnSpPr>
          <p:spPr>
            <a:xfrm>
              <a:off x="1627874" y="3023383"/>
              <a:ext cx="8814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5" name="Google Shape;785;p22">
            <a:extLst>
              <a:ext uri="{FF2B5EF4-FFF2-40B4-BE49-F238E27FC236}">
                <a16:creationId xmlns:a16="http://schemas.microsoft.com/office/drawing/2014/main" id="{C191DD73-C810-EFB1-D554-5AD1F172BFBD}"/>
              </a:ext>
            </a:extLst>
          </p:cNvPr>
          <p:cNvGrpSpPr/>
          <p:nvPr/>
        </p:nvGrpSpPr>
        <p:grpSpPr>
          <a:xfrm>
            <a:off x="528974" y="3684550"/>
            <a:ext cx="2122201" cy="348600"/>
            <a:chOff x="528974" y="3684550"/>
            <a:chExt cx="2122201" cy="348600"/>
          </a:xfrm>
        </p:grpSpPr>
        <p:sp>
          <p:nvSpPr>
            <p:cNvPr id="786" name="Google Shape;786;p22">
              <a:extLst>
                <a:ext uri="{FF2B5EF4-FFF2-40B4-BE49-F238E27FC236}">
                  <a16:creationId xmlns:a16="http://schemas.microsoft.com/office/drawing/2014/main" id="{A7186641-D52E-1D6E-339E-D35204E98278}"/>
                </a:ext>
              </a:extLst>
            </p:cNvPr>
            <p:cNvSpPr txBox="1"/>
            <p:nvPr/>
          </p:nvSpPr>
          <p:spPr>
            <a:xfrm>
              <a:off x="528974" y="3684550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HTML &amp; Java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88" name="Google Shape;788;p22">
              <a:extLst>
                <a:ext uri="{FF2B5EF4-FFF2-40B4-BE49-F238E27FC236}">
                  <a16:creationId xmlns:a16="http://schemas.microsoft.com/office/drawing/2014/main" id="{D9B380E2-51F7-C413-8D68-32B5A2146895}"/>
                </a:ext>
              </a:extLst>
            </p:cNvPr>
            <p:cNvSpPr/>
            <p:nvPr/>
          </p:nvSpPr>
          <p:spPr>
            <a:xfrm>
              <a:off x="2509275" y="3787875"/>
              <a:ext cx="141900" cy="1419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89" name="Google Shape;789;p22">
              <a:extLst>
                <a:ext uri="{FF2B5EF4-FFF2-40B4-BE49-F238E27FC236}">
                  <a16:creationId xmlns:a16="http://schemas.microsoft.com/office/drawing/2014/main" id="{BED7A597-E4E0-5E8D-4D34-63B7EB2B9C21}"/>
                </a:ext>
              </a:extLst>
            </p:cNvPr>
            <p:cNvCxnSpPr>
              <a:stCxn id="786" idx="3"/>
              <a:endCxn id="788" idx="2"/>
            </p:cNvCxnSpPr>
            <p:nvPr/>
          </p:nvCxnSpPr>
          <p:spPr>
            <a:xfrm>
              <a:off x="1627874" y="3858850"/>
              <a:ext cx="8814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90" name="Google Shape;790;p22">
            <a:extLst>
              <a:ext uri="{FF2B5EF4-FFF2-40B4-BE49-F238E27FC236}">
                <a16:creationId xmlns:a16="http://schemas.microsoft.com/office/drawing/2014/main" id="{FC99D64F-8D7B-F7F6-C3B6-B5CAAA8CA8E1}"/>
              </a:ext>
            </a:extLst>
          </p:cNvPr>
          <p:cNvGrpSpPr/>
          <p:nvPr/>
        </p:nvGrpSpPr>
        <p:grpSpPr>
          <a:xfrm>
            <a:off x="6483425" y="1178150"/>
            <a:ext cx="2131605" cy="348600"/>
            <a:chOff x="6483425" y="1178150"/>
            <a:chExt cx="2131605" cy="348600"/>
          </a:xfrm>
        </p:grpSpPr>
        <p:sp>
          <p:nvSpPr>
            <p:cNvPr id="791" name="Google Shape;791;p22">
              <a:extLst>
                <a:ext uri="{FF2B5EF4-FFF2-40B4-BE49-F238E27FC236}">
                  <a16:creationId xmlns:a16="http://schemas.microsoft.com/office/drawing/2014/main" id="{47E952AD-EC27-1F50-7FFB-B790D05E595E}"/>
                </a:ext>
              </a:extLst>
            </p:cNvPr>
            <p:cNvSpPr txBox="1"/>
            <p:nvPr/>
          </p:nvSpPr>
          <p:spPr>
            <a:xfrm flipH="1">
              <a:off x="7516130" y="1178150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Bilder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93" name="Google Shape;793;p22">
              <a:extLst>
                <a:ext uri="{FF2B5EF4-FFF2-40B4-BE49-F238E27FC236}">
                  <a16:creationId xmlns:a16="http://schemas.microsoft.com/office/drawing/2014/main" id="{8BEE2599-700E-CF98-207D-C2E71A1976F6}"/>
                </a:ext>
              </a:extLst>
            </p:cNvPr>
            <p:cNvSpPr/>
            <p:nvPr/>
          </p:nvSpPr>
          <p:spPr>
            <a:xfrm>
              <a:off x="6483425" y="1281500"/>
              <a:ext cx="141900" cy="1419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94" name="Google Shape;794;p22">
              <a:extLst>
                <a:ext uri="{FF2B5EF4-FFF2-40B4-BE49-F238E27FC236}">
                  <a16:creationId xmlns:a16="http://schemas.microsoft.com/office/drawing/2014/main" id="{D3F0BB39-7963-FAE5-84E1-A20F00560AAE}"/>
                </a:ext>
              </a:extLst>
            </p:cNvPr>
            <p:cNvCxnSpPr>
              <a:stCxn id="791" idx="3"/>
              <a:endCxn id="793" idx="6"/>
            </p:cNvCxnSpPr>
            <p:nvPr/>
          </p:nvCxnSpPr>
          <p:spPr>
            <a:xfrm rot="10800000">
              <a:off x="6625430" y="1352450"/>
              <a:ext cx="8907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95" name="Google Shape;795;p22">
            <a:extLst>
              <a:ext uri="{FF2B5EF4-FFF2-40B4-BE49-F238E27FC236}">
                <a16:creationId xmlns:a16="http://schemas.microsoft.com/office/drawing/2014/main" id="{BF67C4BC-B659-9189-DC3A-C95957F19716}"/>
              </a:ext>
            </a:extLst>
          </p:cNvPr>
          <p:cNvGrpSpPr/>
          <p:nvPr/>
        </p:nvGrpSpPr>
        <p:grpSpPr>
          <a:xfrm>
            <a:off x="6492825" y="2013617"/>
            <a:ext cx="2122205" cy="348600"/>
            <a:chOff x="6492825" y="2013617"/>
            <a:chExt cx="2122205" cy="348600"/>
          </a:xfrm>
        </p:grpSpPr>
        <p:sp>
          <p:nvSpPr>
            <p:cNvPr id="796" name="Google Shape;796;p22">
              <a:extLst>
                <a:ext uri="{FF2B5EF4-FFF2-40B4-BE49-F238E27FC236}">
                  <a16:creationId xmlns:a16="http://schemas.microsoft.com/office/drawing/2014/main" id="{F5C3DD2B-AE26-7B78-5211-C0C09C92CB65}"/>
                </a:ext>
              </a:extLst>
            </p:cNvPr>
            <p:cNvSpPr txBox="1"/>
            <p:nvPr/>
          </p:nvSpPr>
          <p:spPr>
            <a:xfrm flipH="1">
              <a:off x="7516130" y="2013617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blender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98" name="Google Shape;798;p22">
              <a:extLst>
                <a:ext uri="{FF2B5EF4-FFF2-40B4-BE49-F238E27FC236}">
                  <a16:creationId xmlns:a16="http://schemas.microsoft.com/office/drawing/2014/main" id="{00DF3487-524F-0086-2894-C22B5B5D4780}"/>
                </a:ext>
              </a:extLst>
            </p:cNvPr>
            <p:cNvSpPr/>
            <p:nvPr/>
          </p:nvSpPr>
          <p:spPr>
            <a:xfrm>
              <a:off x="6492825" y="2116963"/>
              <a:ext cx="141900" cy="1419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99" name="Google Shape;799;p22">
              <a:extLst>
                <a:ext uri="{FF2B5EF4-FFF2-40B4-BE49-F238E27FC236}">
                  <a16:creationId xmlns:a16="http://schemas.microsoft.com/office/drawing/2014/main" id="{0719B3E5-EE08-0D1A-F647-7A0920C417CA}"/>
                </a:ext>
              </a:extLst>
            </p:cNvPr>
            <p:cNvCxnSpPr>
              <a:stCxn id="798" idx="6"/>
              <a:endCxn id="796" idx="3"/>
            </p:cNvCxnSpPr>
            <p:nvPr/>
          </p:nvCxnSpPr>
          <p:spPr>
            <a:xfrm>
              <a:off x="6634725" y="2187913"/>
              <a:ext cx="8814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00" name="Google Shape;800;p22">
            <a:extLst>
              <a:ext uri="{FF2B5EF4-FFF2-40B4-BE49-F238E27FC236}">
                <a16:creationId xmlns:a16="http://schemas.microsoft.com/office/drawing/2014/main" id="{AD19FBDF-68FE-29BE-CD74-7B86BC714243}"/>
              </a:ext>
            </a:extLst>
          </p:cNvPr>
          <p:cNvGrpSpPr/>
          <p:nvPr/>
        </p:nvGrpSpPr>
        <p:grpSpPr>
          <a:xfrm>
            <a:off x="6483425" y="2849083"/>
            <a:ext cx="2131605" cy="348600"/>
            <a:chOff x="6483425" y="2849083"/>
            <a:chExt cx="2131605" cy="348600"/>
          </a:xfrm>
        </p:grpSpPr>
        <p:sp>
          <p:nvSpPr>
            <p:cNvPr id="801" name="Google Shape;801;p22">
              <a:extLst>
                <a:ext uri="{FF2B5EF4-FFF2-40B4-BE49-F238E27FC236}">
                  <a16:creationId xmlns:a16="http://schemas.microsoft.com/office/drawing/2014/main" id="{D59F1A94-02D5-765D-0848-46B36D599426}"/>
                </a:ext>
              </a:extLst>
            </p:cNvPr>
            <p:cNvSpPr txBox="1"/>
            <p:nvPr/>
          </p:nvSpPr>
          <p:spPr>
            <a:xfrm flipH="1">
              <a:off x="7516130" y="2849083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Power Point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803" name="Google Shape;803;p22">
              <a:extLst>
                <a:ext uri="{FF2B5EF4-FFF2-40B4-BE49-F238E27FC236}">
                  <a16:creationId xmlns:a16="http://schemas.microsoft.com/office/drawing/2014/main" id="{69085C54-9D57-2DD9-C122-113319A184A9}"/>
                </a:ext>
              </a:extLst>
            </p:cNvPr>
            <p:cNvSpPr/>
            <p:nvPr/>
          </p:nvSpPr>
          <p:spPr>
            <a:xfrm>
              <a:off x="6483425" y="2952425"/>
              <a:ext cx="141900" cy="1419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804" name="Google Shape;804;p22">
              <a:extLst>
                <a:ext uri="{FF2B5EF4-FFF2-40B4-BE49-F238E27FC236}">
                  <a16:creationId xmlns:a16="http://schemas.microsoft.com/office/drawing/2014/main" id="{A5986F83-D2A0-B41D-43A8-CCBA5C4828AD}"/>
                </a:ext>
              </a:extLst>
            </p:cNvPr>
            <p:cNvCxnSpPr>
              <a:stCxn id="803" idx="6"/>
              <a:endCxn id="801" idx="3"/>
            </p:cNvCxnSpPr>
            <p:nvPr/>
          </p:nvCxnSpPr>
          <p:spPr>
            <a:xfrm>
              <a:off x="6625325" y="3023375"/>
              <a:ext cx="8907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05" name="Google Shape;805;p22">
            <a:extLst>
              <a:ext uri="{FF2B5EF4-FFF2-40B4-BE49-F238E27FC236}">
                <a16:creationId xmlns:a16="http://schemas.microsoft.com/office/drawing/2014/main" id="{166C590E-D6FE-B567-00B5-D27D7D90983C}"/>
              </a:ext>
            </a:extLst>
          </p:cNvPr>
          <p:cNvGrpSpPr/>
          <p:nvPr/>
        </p:nvGrpSpPr>
        <p:grpSpPr>
          <a:xfrm>
            <a:off x="6483425" y="3684550"/>
            <a:ext cx="2131605" cy="348600"/>
            <a:chOff x="6483425" y="3684550"/>
            <a:chExt cx="2131605" cy="348600"/>
          </a:xfrm>
        </p:grpSpPr>
        <p:sp>
          <p:nvSpPr>
            <p:cNvPr id="806" name="Google Shape;806;p22">
              <a:extLst>
                <a:ext uri="{FF2B5EF4-FFF2-40B4-BE49-F238E27FC236}">
                  <a16:creationId xmlns:a16="http://schemas.microsoft.com/office/drawing/2014/main" id="{0E24194F-8E97-75EC-E89F-9FC67CD205EC}"/>
                </a:ext>
              </a:extLst>
            </p:cNvPr>
            <p:cNvSpPr txBox="1"/>
            <p:nvPr/>
          </p:nvSpPr>
          <p:spPr>
            <a:xfrm flipH="1">
              <a:off x="7516130" y="3684550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Autoren</a:t>
              </a: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-tool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808" name="Google Shape;808;p22">
              <a:extLst>
                <a:ext uri="{FF2B5EF4-FFF2-40B4-BE49-F238E27FC236}">
                  <a16:creationId xmlns:a16="http://schemas.microsoft.com/office/drawing/2014/main" id="{D8B96BA7-0BE8-42FA-E807-F1CC9FCB32D0}"/>
                </a:ext>
              </a:extLst>
            </p:cNvPr>
            <p:cNvSpPr/>
            <p:nvPr/>
          </p:nvSpPr>
          <p:spPr>
            <a:xfrm>
              <a:off x="6483425" y="3787875"/>
              <a:ext cx="141900" cy="1419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809" name="Google Shape;809;p22">
              <a:extLst>
                <a:ext uri="{FF2B5EF4-FFF2-40B4-BE49-F238E27FC236}">
                  <a16:creationId xmlns:a16="http://schemas.microsoft.com/office/drawing/2014/main" id="{D7009FE9-BC2B-C6D2-CD9E-FC2660A81875}"/>
                </a:ext>
              </a:extLst>
            </p:cNvPr>
            <p:cNvCxnSpPr>
              <a:stCxn id="808" idx="6"/>
              <a:endCxn id="806" idx="3"/>
            </p:cNvCxnSpPr>
            <p:nvPr/>
          </p:nvCxnSpPr>
          <p:spPr>
            <a:xfrm>
              <a:off x="6625325" y="3858825"/>
              <a:ext cx="8907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3" name="Google Shape;698;p22">
            <a:extLst>
              <a:ext uri="{FF2B5EF4-FFF2-40B4-BE49-F238E27FC236}">
                <a16:creationId xmlns:a16="http://schemas.microsoft.com/office/drawing/2014/main" id="{79DB43CC-4A46-8056-F9F5-8754E7C9E451}"/>
              </a:ext>
            </a:extLst>
          </p:cNvPr>
          <p:cNvGrpSpPr/>
          <p:nvPr/>
        </p:nvGrpSpPr>
        <p:grpSpPr>
          <a:xfrm>
            <a:off x="5634420" y="3104777"/>
            <a:ext cx="414690" cy="414885"/>
            <a:chOff x="10304306" y="1835143"/>
            <a:chExt cx="414690" cy="414885"/>
          </a:xfrm>
        </p:grpSpPr>
        <p:sp>
          <p:nvSpPr>
            <p:cNvPr id="4" name="Google Shape;699;p22">
              <a:extLst>
                <a:ext uri="{FF2B5EF4-FFF2-40B4-BE49-F238E27FC236}">
                  <a16:creationId xmlns:a16="http://schemas.microsoft.com/office/drawing/2014/main" id="{FA6B5D7F-4E87-8FF2-6315-9B736A985F1E}"/>
                </a:ext>
              </a:extLst>
            </p:cNvPr>
            <p:cNvSpPr/>
            <p:nvPr/>
          </p:nvSpPr>
          <p:spPr>
            <a:xfrm>
              <a:off x="10453154" y="1938958"/>
              <a:ext cx="117003" cy="155580"/>
            </a:xfrm>
            <a:custGeom>
              <a:avLst/>
              <a:gdLst/>
              <a:ahLst/>
              <a:cxnLst/>
              <a:rect l="l" t="t" r="r" b="b"/>
              <a:pathLst>
                <a:path w="2484" h="3303" extrusionOk="0">
                  <a:moveTo>
                    <a:pt x="1086" y="1"/>
                  </a:moveTo>
                  <a:cubicBezTo>
                    <a:pt x="1030" y="1"/>
                    <a:pt x="977" y="37"/>
                    <a:pt x="953" y="94"/>
                  </a:cubicBezTo>
                  <a:lnTo>
                    <a:pt x="17" y="2294"/>
                  </a:lnTo>
                  <a:cubicBezTo>
                    <a:pt x="1" y="2334"/>
                    <a:pt x="1" y="2383"/>
                    <a:pt x="17" y="2419"/>
                  </a:cubicBezTo>
                  <a:lnTo>
                    <a:pt x="414" y="3302"/>
                  </a:lnTo>
                  <a:lnTo>
                    <a:pt x="2071" y="3302"/>
                  </a:lnTo>
                  <a:lnTo>
                    <a:pt x="2472" y="2419"/>
                  </a:lnTo>
                  <a:cubicBezTo>
                    <a:pt x="2484" y="2379"/>
                    <a:pt x="2484" y="2334"/>
                    <a:pt x="2468" y="2294"/>
                  </a:cubicBezTo>
                  <a:lnTo>
                    <a:pt x="1532" y="94"/>
                  </a:lnTo>
                  <a:cubicBezTo>
                    <a:pt x="1512" y="37"/>
                    <a:pt x="1459" y="1"/>
                    <a:pt x="1398" y="1"/>
                  </a:cubicBezTo>
                  <a:lnTo>
                    <a:pt x="1398" y="1601"/>
                  </a:lnTo>
                  <a:cubicBezTo>
                    <a:pt x="1629" y="1682"/>
                    <a:pt x="1759" y="1937"/>
                    <a:pt x="1686" y="2184"/>
                  </a:cubicBezTo>
                  <a:cubicBezTo>
                    <a:pt x="1633" y="2358"/>
                    <a:pt x="1479" y="2492"/>
                    <a:pt x="1297" y="2512"/>
                  </a:cubicBezTo>
                  <a:cubicBezTo>
                    <a:pt x="1277" y="2515"/>
                    <a:pt x="1257" y="2516"/>
                    <a:pt x="1238" y="2516"/>
                  </a:cubicBezTo>
                  <a:cubicBezTo>
                    <a:pt x="1015" y="2516"/>
                    <a:pt x="824" y="2351"/>
                    <a:pt x="786" y="2123"/>
                  </a:cubicBezTo>
                  <a:cubicBezTo>
                    <a:pt x="746" y="1901"/>
                    <a:pt x="876" y="1678"/>
                    <a:pt x="1086" y="1601"/>
                  </a:cubicBezTo>
                  <a:lnTo>
                    <a:pt x="10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" name="Google Shape;700;p22">
              <a:extLst>
                <a:ext uri="{FF2B5EF4-FFF2-40B4-BE49-F238E27FC236}">
                  <a16:creationId xmlns:a16="http://schemas.microsoft.com/office/drawing/2014/main" id="{EAD2CCBB-F66C-2ACD-3BC2-605AD1AE1945}"/>
                </a:ext>
              </a:extLst>
            </p:cNvPr>
            <p:cNvSpPr/>
            <p:nvPr/>
          </p:nvSpPr>
          <p:spPr>
            <a:xfrm>
              <a:off x="10304306" y="1835143"/>
              <a:ext cx="414690" cy="296604"/>
            </a:xfrm>
            <a:custGeom>
              <a:avLst/>
              <a:gdLst/>
              <a:ahLst/>
              <a:cxnLst/>
              <a:rect l="l" t="t" r="r" b="b"/>
              <a:pathLst>
                <a:path w="8804" h="6297" extrusionOk="0">
                  <a:moveTo>
                    <a:pt x="7872" y="313"/>
                  </a:moveTo>
                  <a:cubicBezTo>
                    <a:pt x="8046" y="313"/>
                    <a:pt x="8188" y="455"/>
                    <a:pt x="8188" y="625"/>
                  </a:cubicBezTo>
                  <a:lnTo>
                    <a:pt x="8188" y="1253"/>
                  </a:lnTo>
                  <a:cubicBezTo>
                    <a:pt x="8188" y="1427"/>
                    <a:pt x="8046" y="1569"/>
                    <a:pt x="7872" y="1569"/>
                  </a:cubicBezTo>
                  <a:lnTo>
                    <a:pt x="7244" y="1569"/>
                  </a:lnTo>
                  <a:cubicBezTo>
                    <a:pt x="7070" y="1569"/>
                    <a:pt x="6932" y="1427"/>
                    <a:pt x="6932" y="1253"/>
                  </a:cubicBezTo>
                  <a:lnTo>
                    <a:pt x="6932" y="1103"/>
                  </a:lnTo>
                  <a:lnTo>
                    <a:pt x="6102" y="1103"/>
                  </a:lnTo>
                  <a:cubicBezTo>
                    <a:pt x="6855" y="1520"/>
                    <a:pt x="7341" y="2290"/>
                    <a:pt x="7394" y="3149"/>
                  </a:cubicBezTo>
                  <a:lnTo>
                    <a:pt x="7544" y="3149"/>
                  </a:lnTo>
                  <a:cubicBezTo>
                    <a:pt x="7718" y="3149"/>
                    <a:pt x="7860" y="3290"/>
                    <a:pt x="7860" y="3465"/>
                  </a:cubicBezTo>
                  <a:lnTo>
                    <a:pt x="7860" y="4088"/>
                  </a:lnTo>
                  <a:cubicBezTo>
                    <a:pt x="7860" y="4263"/>
                    <a:pt x="7718" y="4404"/>
                    <a:pt x="7544" y="4404"/>
                  </a:cubicBezTo>
                  <a:lnTo>
                    <a:pt x="6920" y="4404"/>
                  </a:lnTo>
                  <a:cubicBezTo>
                    <a:pt x="6746" y="4404"/>
                    <a:pt x="6604" y="4263"/>
                    <a:pt x="6604" y="4088"/>
                  </a:cubicBezTo>
                  <a:lnTo>
                    <a:pt x="6604" y="3465"/>
                  </a:lnTo>
                  <a:cubicBezTo>
                    <a:pt x="6604" y="3290"/>
                    <a:pt x="6746" y="3149"/>
                    <a:pt x="6920" y="3149"/>
                  </a:cubicBezTo>
                  <a:lnTo>
                    <a:pt x="7070" y="3149"/>
                  </a:lnTo>
                  <a:cubicBezTo>
                    <a:pt x="6993" y="2063"/>
                    <a:pt x="6126" y="1200"/>
                    <a:pt x="5040" y="1123"/>
                  </a:cubicBezTo>
                  <a:lnTo>
                    <a:pt x="5040" y="1269"/>
                  </a:lnTo>
                  <a:cubicBezTo>
                    <a:pt x="5040" y="1443"/>
                    <a:pt x="4898" y="1585"/>
                    <a:pt x="4724" y="1585"/>
                  </a:cubicBezTo>
                  <a:lnTo>
                    <a:pt x="4096" y="1585"/>
                  </a:lnTo>
                  <a:cubicBezTo>
                    <a:pt x="3926" y="1585"/>
                    <a:pt x="3784" y="1443"/>
                    <a:pt x="3784" y="1269"/>
                  </a:cubicBezTo>
                  <a:lnTo>
                    <a:pt x="3784" y="1123"/>
                  </a:lnTo>
                  <a:cubicBezTo>
                    <a:pt x="2695" y="1200"/>
                    <a:pt x="1832" y="2063"/>
                    <a:pt x="1751" y="3149"/>
                  </a:cubicBezTo>
                  <a:lnTo>
                    <a:pt x="1889" y="3149"/>
                  </a:lnTo>
                  <a:cubicBezTo>
                    <a:pt x="2063" y="3149"/>
                    <a:pt x="2200" y="3290"/>
                    <a:pt x="2200" y="3465"/>
                  </a:cubicBezTo>
                  <a:lnTo>
                    <a:pt x="2200" y="4088"/>
                  </a:lnTo>
                  <a:cubicBezTo>
                    <a:pt x="2200" y="4263"/>
                    <a:pt x="2063" y="4404"/>
                    <a:pt x="1889" y="4404"/>
                  </a:cubicBezTo>
                  <a:lnTo>
                    <a:pt x="1261" y="4404"/>
                  </a:lnTo>
                  <a:cubicBezTo>
                    <a:pt x="1086" y="4404"/>
                    <a:pt x="945" y="4263"/>
                    <a:pt x="945" y="4088"/>
                  </a:cubicBezTo>
                  <a:lnTo>
                    <a:pt x="945" y="3465"/>
                  </a:lnTo>
                  <a:cubicBezTo>
                    <a:pt x="945" y="3290"/>
                    <a:pt x="1086" y="3149"/>
                    <a:pt x="1261" y="3149"/>
                  </a:cubicBezTo>
                  <a:lnTo>
                    <a:pt x="1427" y="3149"/>
                  </a:lnTo>
                  <a:cubicBezTo>
                    <a:pt x="1479" y="2290"/>
                    <a:pt x="1970" y="1520"/>
                    <a:pt x="2723" y="1103"/>
                  </a:cubicBezTo>
                  <a:lnTo>
                    <a:pt x="1893" y="1103"/>
                  </a:lnTo>
                  <a:lnTo>
                    <a:pt x="1893" y="1253"/>
                  </a:lnTo>
                  <a:cubicBezTo>
                    <a:pt x="1893" y="1427"/>
                    <a:pt x="1751" y="1569"/>
                    <a:pt x="1577" y="1569"/>
                  </a:cubicBezTo>
                  <a:lnTo>
                    <a:pt x="953" y="1569"/>
                  </a:lnTo>
                  <a:cubicBezTo>
                    <a:pt x="779" y="1569"/>
                    <a:pt x="637" y="1427"/>
                    <a:pt x="637" y="1253"/>
                  </a:cubicBezTo>
                  <a:lnTo>
                    <a:pt x="637" y="625"/>
                  </a:lnTo>
                  <a:cubicBezTo>
                    <a:pt x="637" y="455"/>
                    <a:pt x="779" y="313"/>
                    <a:pt x="953" y="313"/>
                  </a:cubicBezTo>
                  <a:lnTo>
                    <a:pt x="1662" y="313"/>
                  </a:lnTo>
                  <a:cubicBezTo>
                    <a:pt x="1787" y="313"/>
                    <a:pt x="1893" y="414"/>
                    <a:pt x="1893" y="544"/>
                  </a:cubicBezTo>
                  <a:lnTo>
                    <a:pt x="1893" y="775"/>
                  </a:lnTo>
                  <a:lnTo>
                    <a:pt x="3784" y="775"/>
                  </a:lnTo>
                  <a:lnTo>
                    <a:pt x="3784" y="544"/>
                  </a:lnTo>
                  <a:cubicBezTo>
                    <a:pt x="3784" y="414"/>
                    <a:pt x="3890" y="313"/>
                    <a:pt x="4015" y="313"/>
                  </a:cubicBezTo>
                  <a:lnTo>
                    <a:pt x="4724" y="313"/>
                  </a:lnTo>
                  <a:cubicBezTo>
                    <a:pt x="4898" y="313"/>
                    <a:pt x="5040" y="455"/>
                    <a:pt x="5040" y="625"/>
                  </a:cubicBezTo>
                  <a:lnTo>
                    <a:pt x="5040" y="775"/>
                  </a:lnTo>
                  <a:lnTo>
                    <a:pt x="6932" y="775"/>
                  </a:lnTo>
                  <a:lnTo>
                    <a:pt x="6932" y="625"/>
                  </a:lnTo>
                  <a:cubicBezTo>
                    <a:pt x="6932" y="455"/>
                    <a:pt x="7070" y="313"/>
                    <a:pt x="7244" y="313"/>
                  </a:cubicBezTo>
                  <a:close/>
                  <a:moveTo>
                    <a:pt x="159" y="1"/>
                  </a:moveTo>
                  <a:cubicBezTo>
                    <a:pt x="70" y="1"/>
                    <a:pt x="1" y="74"/>
                    <a:pt x="1" y="159"/>
                  </a:cubicBezTo>
                  <a:lnTo>
                    <a:pt x="1" y="6296"/>
                  </a:lnTo>
                  <a:lnTo>
                    <a:pt x="3302" y="6296"/>
                  </a:lnTo>
                  <a:lnTo>
                    <a:pt x="3302" y="5701"/>
                  </a:lnTo>
                  <a:lnTo>
                    <a:pt x="2869" y="4757"/>
                  </a:lnTo>
                  <a:cubicBezTo>
                    <a:pt x="2820" y="4635"/>
                    <a:pt x="2820" y="4502"/>
                    <a:pt x="2869" y="4380"/>
                  </a:cubicBezTo>
                  <a:lnTo>
                    <a:pt x="3821" y="2176"/>
                  </a:lnTo>
                  <a:cubicBezTo>
                    <a:pt x="3894" y="2006"/>
                    <a:pt x="4060" y="1893"/>
                    <a:pt x="4246" y="1893"/>
                  </a:cubicBezTo>
                  <a:lnTo>
                    <a:pt x="4558" y="1893"/>
                  </a:lnTo>
                  <a:cubicBezTo>
                    <a:pt x="4745" y="1893"/>
                    <a:pt x="4915" y="2006"/>
                    <a:pt x="4988" y="2176"/>
                  </a:cubicBezTo>
                  <a:lnTo>
                    <a:pt x="5936" y="4380"/>
                  </a:lnTo>
                  <a:cubicBezTo>
                    <a:pt x="5988" y="4498"/>
                    <a:pt x="5988" y="4631"/>
                    <a:pt x="5940" y="4753"/>
                  </a:cubicBezTo>
                  <a:lnTo>
                    <a:pt x="5502" y="5701"/>
                  </a:lnTo>
                  <a:lnTo>
                    <a:pt x="5502" y="6296"/>
                  </a:lnTo>
                  <a:lnTo>
                    <a:pt x="8804" y="6296"/>
                  </a:lnTo>
                  <a:lnTo>
                    <a:pt x="8804" y="159"/>
                  </a:lnTo>
                  <a:cubicBezTo>
                    <a:pt x="8804" y="74"/>
                    <a:pt x="8735" y="1"/>
                    <a:pt x="86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Google Shape;701;p22">
              <a:extLst>
                <a:ext uri="{FF2B5EF4-FFF2-40B4-BE49-F238E27FC236}">
                  <a16:creationId xmlns:a16="http://schemas.microsoft.com/office/drawing/2014/main" id="{9C33325C-0EB6-221A-6799-D738A2189E99}"/>
                </a:ext>
              </a:extLst>
            </p:cNvPr>
            <p:cNvSpPr/>
            <p:nvPr/>
          </p:nvSpPr>
          <p:spPr>
            <a:xfrm>
              <a:off x="10504497" y="2027701"/>
              <a:ext cx="14743" cy="14931"/>
            </a:xfrm>
            <a:custGeom>
              <a:avLst/>
              <a:gdLst/>
              <a:ahLst/>
              <a:cxnLst/>
              <a:rect l="l" t="t" r="r" b="b"/>
              <a:pathLst>
                <a:path w="313" h="317" extrusionOk="0">
                  <a:moveTo>
                    <a:pt x="154" y="0"/>
                  </a:moveTo>
                  <a:cubicBezTo>
                    <a:pt x="69" y="0"/>
                    <a:pt x="0" y="73"/>
                    <a:pt x="0" y="158"/>
                  </a:cubicBezTo>
                  <a:cubicBezTo>
                    <a:pt x="0" y="248"/>
                    <a:pt x="69" y="316"/>
                    <a:pt x="154" y="316"/>
                  </a:cubicBezTo>
                  <a:cubicBezTo>
                    <a:pt x="243" y="316"/>
                    <a:pt x="312" y="248"/>
                    <a:pt x="312" y="158"/>
                  </a:cubicBezTo>
                  <a:cubicBezTo>
                    <a:pt x="312" y="73"/>
                    <a:pt x="243" y="0"/>
                    <a:pt x="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" name="Google Shape;702;p22">
              <a:extLst>
                <a:ext uri="{FF2B5EF4-FFF2-40B4-BE49-F238E27FC236}">
                  <a16:creationId xmlns:a16="http://schemas.microsoft.com/office/drawing/2014/main" id="{EB449C4C-9DC4-83C0-7527-65DC626DF741}"/>
                </a:ext>
              </a:extLst>
            </p:cNvPr>
            <p:cNvSpPr/>
            <p:nvPr/>
          </p:nvSpPr>
          <p:spPr>
            <a:xfrm>
              <a:off x="10304306" y="2146212"/>
              <a:ext cx="414690" cy="30193"/>
            </a:xfrm>
            <a:custGeom>
              <a:avLst/>
              <a:gdLst/>
              <a:ahLst/>
              <a:cxnLst/>
              <a:rect l="l" t="t" r="r" b="b"/>
              <a:pathLst>
                <a:path w="8804" h="641" extrusionOk="0">
                  <a:moveTo>
                    <a:pt x="1" y="0"/>
                  </a:moveTo>
                  <a:lnTo>
                    <a:pt x="1" y="482"/>
                  </a:lnTo>
                  <a:cubicBezTo>
                    <a:pt x="1" y="567"/>
                    <a:pt x="70" y="640"/>
                    <a:pt x="159" y="640"/>
                  </a:cubicBezTo>
                  <a:lnTo>
                    <a:pt x="8650" y="640"/>
                  </a:lnTo>
                  <a:cubicBezTo>
                    <a:pt x="8735" y="640"/>
                    <a:pt x="8804" y="567"/>
                    <a:pt x="8804" y="482"/>
                  </a:cubicBezTo>
                  <a:lnTo>
                    <a:pt x="880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" name="Google Shape;703;p22">
              <a:extLst>
                <a:ext uri="{FF2B5EF4-FFF2-40B4-BE49-F238E27FC236}">
                  <a16:creationId xmlns:a16="http://schemas.microsoft.com/office/drawing/2014/main" id="{06758F81-9F4A-8B4F-9A21-FA6561C61C8C}"/>
                </a:ext>
              </a:extLst>
            </p:cNvPr>
            <p:cNvSpPr/>
            <p:nvPr/>
          </p:nvSpPr>
          <p:spPr>
            <a:xfrm>
              <a:off x="10441519" y="2190866"/>
              <a:ext cx="140695" cy="30004"/>
            </a:xfrm>
            <a:custGeom>
              <a:avLst/>
              <a:gdLst/>
              <a:ahLst/>
              <a:cxnLst/>
              <a:rect l="l" t="t" r="r" b="b"/>
              <a:pathLst>
                <a:path w="2987" h="637" extrusionOk="0">
                  <a:moveTo>
                    <a:pt x="320" y="0"/>
                  </a:moveTo>
                  <a:lnTo>
                    <a:pt x="0" y="636"/>
                  </a:lnTo>
                  <a:lnTo>
                    <a:pt x="2986" y="636"/>
                  </a:lnTo>
                  <a:lnTo>
                    <a:pt x="266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Google Shape;704;p22">
              <a:extLst>
                <a:ext uri="{FF2B5EF4-FFF2-40B4-BE49-F238E27FC236}">
                  <a16:creationId xmlns:a16="http://schemas.microsoft.com/office/drawing/2014/main" id="{C1FB2F5F-6CB3-1DCD-A3B9-E1C47FB21905}"/>
                </a:ext>
              </a:extLst>
            </p:cNvPr>
            <p:cNvSpPr/>
            <p:nvPr/>
          </p:nvSpPr>
          <p:spPr>
            <a:xfrm>
              <a:off x="10393049" y="2235332"/>
              <a:ext cx="237632" cy="14696"/>
            </a:xfrm>
            <a:custGeom>
              <a:avLst/>
              <a:gdLst/>
              <a:ahLst/>
              <a:cxnLst/>
              <a:rect l="l" t="t" r="r" b="b"/>
              <a:pathLst>
                <a:path w="5045" h="312" extrusionOk="0">
                  <a:moveTo>
                    <a:pt x="167" y="0"/>
                  </a:moveTo>
                  <a:cubicBezTo>
                    <a:pt x="86" y="0"/>
                    <a:pt x="13" y="65"/>
                    <a:pt x="9" y="146"/>
                  </a:cubicBezTo>
                  <a:cubicBezTo>
                    <a:pt x="0" y="235"/>
                    <a:pt x="73" y="312"/>
                    <a:pt x="163" y="312"/>
                  </a:cubicBezTo>
                  <a:lnTo>
                    <a:pt x="4878" y="312"/>
                  </a:lnTo>
                  <a:cubicBezTo>
                    <a:pt x="4959" y="312"/>
                    <a:pt x="5032" y="247"/>
                    <a:pt x="5036" y="166"/>
                  </a:cubicBezTo>
                  <a:cubicBezTo>
                    <a:pt x="5044" y="77"/>
                    <a:pt x="4971" y="0"/>
                    <a:pt x="48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Google Shape;705;p22">
              <a:extLst>
                <a:ext uri="{FF2B5EF4-FFF2-40B4-BE49-F238E27FC236}">
                  <a16:creationId xmlns:a16="http://schemas.microsoft.com/office/drawing/2014/main" id="{83F2090B-73B4-A688-118F-EF68661A9ACA}"/>
                </a:ext>
              </a:extLst>
            </p:cNvPr>
            <p:cNvSpPr/>
            <p:nvPr/>
          </p:nvSpPr>
          <p:spPr>
            <a:xfrm>
              <a:off x="10475293" y="2109755"/>
              <a:ext cx="73715" cy="21997"/>
            </a:xfrm>
            <a:custGeom>
              <a:avLst/>
              <a:gdLst/>
              <a:ahLst/>
              <a:cxnLst/>
              <a:rect l="l" t="t" r="r" b="b"/>
              <a:pathLst>
                <a:path w="1565" h="467" extrusionOk="0">
                  <a:moveTo>
                    <a:pt x="0" y="0"/>
                  </a:moveTo>
                  <a:lnTo>
                    <a:pt x="0" y="466"/>
                  </a:lnTo>
                  <a:lnTo>
                    <a:pt x="1564" y="466"/>
                  </a:lnTo>
                  <a:lnTo>
                    <a:pt x="156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Google Shape;706;p22">
              <a:extLst>
                <a:ext uri="{FF2B5EF4-FFF2-40B4-BE49-F238E27FC236}">
                  <a16:creationId xmlns:a16="http://schemas.microsoft.com/office/drawing/2014/main" id="{1F13F44A-BA60-8E9B-6B3F-7B40592F5B6F}"/>
                </a:ext>
              </a:extLst>
            </p:cNvPr>
            <p:cNvSpPr/>
            <p:nvPr/>
          </p:nvSpPr>
          <p:spPr>
            <a:xfrm>
              <a:off x="10629840" y="1998120"/>
              <a:ext cx="30193" cy="30004"/>
            </a:xfrm>
            <a:custGeom>
              <a:avLst/>
              <a:gdLst/>
              <a:ahLst/>
              <a:cxnLst/>
              <a:rect l="l" t="t" r="r" b="b"/>
              <a:pathLst>
                <a:path w="641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41" y="637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Google Shape;707;p22">
              <a:extLst>
                <a:ext uri="{FF2B5EF4-FFF2-40B4-BE49-F238E27FC236}">
                  <a16:creationId xmlns:a16="http://schemas.microsoft.com/office/drawing/2014/main" id="{87EFB8AB-95DB-9230-7449-A2303C0D68D1}"/>
                </a:ext>
              </a:extLst>
            </p:cNvPr>
            <p:cNvSpPr/>
            <p:nvPr/>
          </p:nvSpPr>
          <p:spPr>
            <a:xfrm>
              <a:off x="10645338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0" y="1"/>
                  </a:moveTo>
                  <a:lnTo>
                    <a:pt x="0" y="637"/>
                  </a:lnTo>
                  <a:lnTo>
                    <a:pt x="636" y="637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Google Shape;708;p22">
              <a:extLst>
                <a:ext uri="{FF2B5EF4-FFF2-40B4-BE49-F238E27FC236}">
                  <a16:creationId xmlns:a16="http://schemas.microsoft.com/office/drawing/2014/main" id="{FED1AEBF-A6DC-8DDA-0DE8-D540F54C094A}"/>
                </a:ext>
              </a:extLst>
            </p:cNvPr>
            <p:cNvSpPr/>
            <p:nvPr/>
          </p:nvSpPr>
          <p:spPr>
            <a:xfrm>
              <a:off x="10363468" y="1998120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37" y="637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" name="Google Shape;709;p22">
              <a:extLst>
                <a:ext uri="{FF2B5EF4-FFF2-40B4-BE49-F238E27FC236}">
                  <a16:creationId xmlns:a16="http://schemas.microsoft.com/office/drawing/2014/main" id="{1734992A-D8DD-0575-8EAA-DA98FD7EA54D}"/>
                </a:ext>
              </a:extLst>
            </p:cNvPr>
            <p:cNvSpPr/>
            <p:nvPr/>
          </p:nvSpPr>
          <p:spPr>
            <a:xfrm>
              <a:off x="10497055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0" y="1"/>
                  </a:moveTo>
                  <a:lnTo>
                    <a:pt x="0" y="637"/>
                  </a:lnTo>
                  <a:lnTo>
                    <a:pt x="636" y="637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Google Shape;710;p22">
              <a:extLst>
                <a:ext uri="{FF2B5EF4-FFF2-40B4-BE49-F238E27FC236}">
                  <a16:creationId xmlns:a16="http://schemas.microsoft.com/office/drawing/2014/main" id="{8672EEE7-8B21-8FD8-C326-C35CB92AD666}"/>
                </a:ext>
              </a:extLst>
            </p:cNvPr>
            <p:cNvSpPr/>
            <p:nvPr/>
          </p:nvSpPr>
          <p:spPr>
            <a:xfrm>
              <a:off x="10348772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37" y="637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8" name="Grafik 17" descr="Fragezeichen mit einfarbiger Füllung">
            <a:extLst>
              <a:ext uri="{FF2B5EF4-FFF2-40B4-BE49-F238E27FC236}">
                <a16:creationId xmlns:a16="http://schemas.microsoft.com/office/drawing/2014/main" id="{831F5789-6EDA-AA76-6FCA-A1EDFADE578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714071" y="3753458"/>
            <a:ext cx="690826" cy="6908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7359567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Shape 645">
          <a:extLst>
            <a:ext uri="{FF2B5EF4-FFF2-40B4-BE49-F238E27FC236}">
              <a16:creationId xmlns:a16="http://schemas.microsoft.com/office/drawing/2014/main" id="{7879A7BD-4D20-EF6F-21D9-1655D5F2CD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5" name="Google Shape;785;p22">
            <a:extLst>
              <a:ext uri="{FF2B5EF4-FFF2-40B4-BE49-F238E27FC236}">
                <a16:creationId xmlns:a16="http://schemas.microsoft.com/office/drawing/2014/main" id="{A99D2168-1A54-078F-35A8-EABD407D1C27}"/>
              </a:ext>
            </a:extLst>
          </p:cNvPr>
          <p:cNvGrpSpPr/>
          <p:nvPr/>
        </p:nvGrpSpPr>
        <p:grpSpPr>
          <a:xfrm>
            <a:off x="462753" y="2571750"/>
            <a:ext cx="2122201" cy="348600"/>
            <a:chOff x="528974" y="3684550"/>
            <a:chExt cx="2122201" cy="348600"/>
          </a:xfrm>
        </p:grpSpPr>
        <p:sp>
          <p:nvSpPr>
            <p:cNvPr id="786" name="Google Shape;786;p22">
              <a:extLst>
                <a:ext uri="{FF2B5EF4-FFF2-40B4-BE49-F238E27FC236}">
                  <a16:creationId xmlns:a16="http://schemas.microsoft.com/office/drawing/2014/main" id="{5455CA3E-FE62-6419-5EBA-7CF931C12CCC}"/>
                </a:ext>
              </a:extLst>
            </p:cNvPr>
            <p:cNvSpPr txBox="1"/>
            <p:nvPr/>
          </p:nvSpPr>
          <p:spPr>
            <a:xfrm>
              <a:off x="528974" y="3684550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HTML &amp; Java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88" name="Google Shape;788;p22">
              <a:extLst>
                <a:ext uri="{FF2B5EF4-FFF2-40B4-BE49-F238E27FC236}">
                  <a16:creationId xmlns:a16="http://schemas.microsoft.com/office/drawing/2014/main" id="{C8B0BA9A-CE32-90C1-756C-9F2D443B5046}"/>
                </a:ext>
              </a:extLst>
            </p:cNvPr>
            <p:cNvSpPr/>
            <p:nvPr/>
          </p:nvSpPr>
          <p:spPr>
            <a:xfrm>
              <a:off x="2509275" y="3787875"/>
              <a:ext cx="141900" cy="1419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89" name="Google Shape;789;p22">
              <a:extLst>
                <a:ext uri="{FF2B5EF4-FFF2-40B4-BE49-F238E27FC236}">
                  <a16:creationId xmlns:a16="http://schemas.microsoft.com/office/drawing/2014/main" id="{A48FA12E-903D-135F-4BE9-B33D4E478028}"/>
                </a:ext>
              </a:extLst>
            </p:cNvPr>
            <p:cNvCxnSpPr>
              <a:stCxn id="786" idx="3"/>
              <a:endCxn id="788" idx="2"/>
            </p:cNvCxnSpPr>
            <p:nvPr/>
          </p:nvCxnSpPr>
          <p:spPr>
            <a:xfrm>
              <a:off x="1627874" y="3858850"/>
              <a:ext cx="8814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" name="Textfeld 1">
            <a:extLst>
              <a:ext uri="{FF2B5EF4-FFF2-40B4-BE49-F238E27FC236}">
                <a16:creationId xmlns:a16="http://schemas.microsoft.com/office/drawing/2014/main" id="{22A47973-50A8-0764-465A-8A6DF0BC650A}"/>
              </a:ext>
            </a:extLst>
          </p:cNvPr>
          <p:cNvSpPr txBox="1"/>
          <p:nvPr/>
        </p:nvSpPr>
        <p:spPr>
          <a:xfrm>
            <a:off x="6410298" y="983100"/>
            <a:ext cx="2654572" cy="386259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&lt;!DOCTYPE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html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&gt;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html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&gt;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head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&gt;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&lt;title&gt;Teilchenanimation&lt;/title&gt;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script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src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="https://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cdnjs.cloudflare.com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ajax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libs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processing.js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/1.6.0/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processing.min.js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"&gt;&lt;/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script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&gt;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&lt;style&gt;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body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{background-color: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gray;text-align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center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;}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&lt;/style&gt;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&lt;/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head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&gt;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body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&gt;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&lt;h1&gt;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Argongas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&lt;/h1&gt;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script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type="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application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processing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"&gt;		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float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[] x =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new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float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[0];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float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[]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=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new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float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[0];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float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[]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xSpeed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=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new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float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[0];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float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[]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ySpeed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=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new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float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[0];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float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[]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diameter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=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new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float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[0];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void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setup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() {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size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(600, 400);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}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void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draw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() {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background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(200);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for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(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i = 0; i &lt;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x.length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; i++) {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x[i] +=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xSpeed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[i];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if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(x[i] &lt; 0 || x[i] &gt;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width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 {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xSpeed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[i] *= -1;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}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[i] +=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ySpeed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[i];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if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(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[i] &lt; 0 ||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[i] &gt;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height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 {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ySpeed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[i] *= -1;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}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fill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(0, 0, 225);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ellipse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(x[i],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[i],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diameter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[i],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diameter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[i]);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}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}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void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mousePressed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() {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x =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append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(x,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mouseX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=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append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mouseY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xSpeed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=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append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xSpeed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random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(-5, 5));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ySpeed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=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append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ySpeed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random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(-5, 5));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diameter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=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append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(diameter,20);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}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&lt;/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script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&gt;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canvas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&gt; &lt;/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canvas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&gt;	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&lt;p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="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label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"&gt;&lt;/p&gt;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&lt;/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body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&gt;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&lt;/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html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&gt;</a:t>
            </a:r>
          </a:p>
        </p:txBody>
      </p:sp>
      <p:pic>
        <p:nvPicPr>
          <p:cNvPr id="16" name="Bildschirmaufnahme 2023-05-31 um 15.53.46">
            <a:hlinkClick r:id="" action="ppaction://media"/>
            <a:extLst>
              <a:ext uri="{FF2B5EF4-FFF2-40B4-BE49-F238E27FC236}">
                <a16:creationId xmlns:a16="http://schemas.microsoft.com/office/drawing/2014/main" id="{351217EC-6C18-1E95-189E-FAC8867ACF99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2812873" y="1281500"/>
            <a:ext cx="3550512" cy="2710570"/>
          </a:xfrm>
          <a:prstGeom prst="rect">
            <a:avLst/>
          </a:prstGeom>
        </p:spPr>
      </p:pic>
      <p:sp>
        <p:nvSpPr>
          <p:cNvPr id="5" name="Google Shape;663;p22">
            <a:extLst>
              <a:ext uri="{FF2B5EF4-FFF2-40B4-BE49-F238E27FC236}">
                <a16:creationId xmlns:a16="http://schemas.microsoft.com/office/drawing/2014/main" id="{7CFE4142-DB13-35F1-0EEE-15F71E03C277}"/>
              </a:ext>
            </a:extLst>
          </p:cNvPr>
          <p:cNvSpPr txBox="1">
            <a:spLocks/>
          </p:cNvSpPr>
          <p:nvPr/>
        </p:nvSpPr>
        <p:spPr>
          <a:xfrm>
            <a:off x="342900" y="420773"/>
            <a:ext cx="8458200" cy="572700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t" anchorCtr="0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6858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Möglichkeiten zur Visualisierung der submikroskopischen Ebene</a:t>
            </a:r>
            <a:endParaRPr kumimoji="0" lang="de-DE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202927819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6433" fill="hold"/>
                                        <p:tgtEl>
                                          <p:spTgt spid="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repeatCount="indefinite" fill="hold" display="0">
                  <p:stCondLst>
                    <p:cond delay="indefinite"/>
                  </p:stCondLst>
                </p:cTn>
                <p:tgtEl>
                  <p:spTgt spid="16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</p:childTnLst>
        </p:cTn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Shape 645">
          <a:extLst>
            <a:ext uri="{FF2B5EF4-FFF2-40B4-BE49-F238E27FC236}">
              <a16:creationId xmlns:a16="http://schemas.microsoft.com/office/drawing/2014/main" id="{D514741B-24C2-DA79-9863-FF7A6F956F1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Dreieck 28">
            <a:extLst>
              <a:ext uri="{FF2B5EF4-FFF2-40B4-BE49-F238E27FC236}">
                <a16:creationId xmlns:a16="http://schemas.microsoft.com/office/drawing/2014/main" id="{A08A924B-2921-A3B9-B9AF-A7620F02DC57}"/>
              </a:ext>
            </a:extLst>
          </p:cNvPr>
          <p:cNvSpPr/>
          <p:nvPr/>
        </p:nvSpPr>
        <p:spPr>
          <a:xfrm>
            <a:off x="1873325" y="1582103"/>
            <a:ext cx="5418101" cy="2876956"/>
          </a:xfrm>
          <a:prstGeom prst="triangle">
            <a:avLst>
              <a:gd name="adj" fmla="val 100000"/>
            </a:avLst>
          </a:prstGeom>
          <a:solidFill>
            <a:srgbClr val="FF00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3" name="Google Shape;663;p22">
            <a:extLst>
              <a:ext uri="{FF2B5EF4-FFF2-40B4-BE49-F238E27FC236}">
                <a16:creationId xmlns:a16="http://schemas.microsoft.com/office/drawing/2014/main" id="{BBFEAEB1-8BE1-B9EB-1285-F54AC226DCC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57200" y="410400"/>
            <a:ext cx="8229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err="1"/>
              <a:t>Einschätzung</a:t>
            </a:r>
            <a:r>
              <a:rPr lang="en" dirty="0"/>
              <a:t> der </a:t>
            </a:r>
            <a:r>
              <a:rPr lang="en" dirty="0" err="1"/>
              <a:t>vorhandenen</a:t>
            </a:r>
            <a:r>
              <a:rPr lang="en" dirty="0"/>
              <a:t> </a:t>
            </a:r>
            <a:r>
              <a:rPr lang="en" dirty="0" err="1"/>
              <a:t>Animationstools</a:t>
            </a:r>
            <a:endParaRPr sz="2400" dirty="0"/>
          </a:p>
        </p:txBody>
      </p:sp>
      <p:sp>
        <p:nvSpPr>
          <p:cNvPr id="19" name="Dreieck 18">
            <a:extLst>
              <a:ext uri="{FF2B5EF4-FFF2-40B4-BE49-F238E27FC236}">
                <a16:creationId xmlns:a16="http://schemas.microsoft.com/office/drawing/2014/main" id="{1B8A332E-D06F-A293-5870-ABC82328D807}"/>
              </a:ext>
            </a:extLst>
          </p:cNvPr>
          <p:cNvSpPr/>
          <p:nvPr/>
        </p:nvSpPr>
        <p:spPr>
          <a:xfrm rot="10800000">
            <a:off x="1878577" y="1584036"/>
            <a:ext cx="5418101" cy="2876956"/>
          </a:xfrm>
          <a:prstGeom prst="triangle">
            <a:avLst>
              <a:gd name="adj" fmla="val 100000"/>
            </a:avLst>
          </a:prstGeom>
          <a:solidFill>
            <a:srgbClr val="2B8073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23" name="Diagramm 22">
            <a:extLst>
              <a:ext uri="{FF2B5EF4-FFF2-40B4-BE49-F238E27FC236}">
                <a16:creationId xmlns:a16="http://schemas.microsoft.com/office/drawing/2014/main" id="{CE0D9BC7-F52F-98FF-40CA-128FD7A40200}"/>
              </a:ext>
            </a:extLst>
          </p:cNvPr>
          <p:cNvGraphicFramePr/>
          <p:nvPr/>
        </p:nvGraphicFramePr>
        <p:xfrm>
          <a:off x="1531937" y="1106172"/>
          <a:ext cx="6080125" cy="36753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4" name="Oval 23">
            <a:extLst>
              <a:ext uri="{FF2B5EF4-FFF2-40B4-BE49-F238E27FC236}">
                <a16:creationId xmlns:a16="http://schemas.microsoft.com/office/drawing/2014/main" id="{84B7A345-0BB7-258D-58E0-3329017B4B08}"/>
              </a:ext>
            </a:extLst>
          </p:cNvPr>
          <p:cNvSpPr/>
          <p:nvPr/>
        </p:nvSpPr>
        <p:spPr>
          <a:xfrm>
            <a:off x="5910161" y="3615522"/>
            <a:ext cx="814620" cy="795464"/>
          </a:xfrm>
          <a:prstGeom prst="ellips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imes New Roman" panose="02020603050405020304" pitchFamily="18" charset="0"/>
              </a:rPr>
              <a:t>HTML</a:t>
            </a:r>
            <a:endParaRPr kumimoji="0" lang="de-DE" sz="1100" b="0" i="0" u="none" strike="noStrike" kern="1200" cap="none" spc="0" normalizeH="0" baseline="0" noProof="0">
              <a:ln>
                <a:noFill/>
              </a:ln>
              <a:solidFill>
                <a:srgbClr val="2A2A2A"/>
              </a:solidFill>
              <a:effectLst/>
              <a:uLnTx/>
              <a:uFillTx/>
              <a:latin typeface="Calibri" panose="020F0502020204030204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32EB7AD2-2D55-61CF-A1C9-8DA2DC64B47F}"/>
              </a:ext>
            </a:extLst>
          </p:cNvPr>
          <p:cNvSpPr/>
          <p:nvPr/>
        </p:nvSpPr>
        <p:spPr>
          <a:xfrm>
            <a:off x="6450804" y="3241827"/>
            <a:ext cx="814620" cy="795464"/>
          </a:xfrm>
          <a:prstGeom prst="ellips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imes New Roman" panose="02020603050405020304" pitchFamily="18" charset="0"/>
              </a:rPr>
              <a:t>Java</a:t>
            </a:r>
            <a:endParaRPr kumimoji="0" lang="de-DE" sz="1100" b="0" i="0" u="none" strike="noStrike" kern="1200" cap="none" spc="0" normalizeH="0" baseline="0" noProof="0">
              <a:ln>
                <a:noFill/>
              </a:ln>
              <a:solidFill>
                <a:srgbClr val="2A2A2A"/>
              </a:solidFill>
              <a:effectLst/>
              <a:uLnTx/>
              <a:uFillTx/>
              <a:latin typeface="Calibri" panose="020F0502020204030204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087B32FD-E92E-0503-1DDA-55D1B85EA5B8}"/>
              </a:ext>
            </a:extLst>
          </p:cNvPr>
          <p:cNvSpPr/>
          <p:nvPr/>
        </p:nvSpPr>
        <p:spPr>
          <a:xfrm>
            <a:off x="2828615" y="2562152"/>
            <a:ext cx="814727" cy="795569"/>
          </a:xfrm>
          <a:prstGeom prst="ellips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imes New Roman" panose="02020603050405020304" pitchFamily="18" charset="0"/>
              </a:rPr>
              <a:t>PPT</a:t>
            </a:r>
            <a:endParaRPr kumimoji="0" lang="de-DE" sz="1100" b="0" i="0" u="none" strike="noStrike" kern="1200" cap="none" spc="0" normalizeH="0" baseline="0" noProof="0">
              <a:ln>
                <a:noFill/>
              </a:ln>
              <a:solidFill>
                <a:srgbClr val="2A2A2A"/>
              </a:solidFill>
              <a:effectLst/>
              <a:uLnTx/>
              <a:uFillTx/>
              <a:latin typeface="Calibri" panose="020F0502020204030204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F98101CB-4F3C-6375-4B16-BFBA42DC2661}"/>
              </a:ext>
            </a:extLst>
          </p:cNvPr>
          <p:cNvSpPr/>
          <p:nvPr/>
        </p:nvSpPr>
        <p:spPr>
          <a:xfrm>
            <a:off x="5663718" y="2312482"/>
            <a:ext cx="814727" cy="795569"/>
          </a:xfrm>
          <a:prstGeom prst="ellips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imes New Roman" panose="02020603050405020304" pitchFamily="18" charset="0"/>
              </a:rPr>
              <a:t>blender</a:t>
            </a:r>
            <a:endParaRPr kumimoji="0" lang="de-DE" sz="1100" b="0" i="0" u="none" strike="noStrike" kern="1200" cap="none" spc="0" normalizeH="0" baseline="0" noProof="0">
              <a:ln>
                <a:noFill/>
              </a:ln>
              <a:solidFill>
                <a:srgbClr val="2A2A2A"/>
              </a:solidFill>
              <a:effectLst/>
              <a:uLnTx/>
              <a:uFillTx/>
              <a:latin typeface="Calibri" panose="020F0502020204030204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208072FE-BE79-8A85-A866-40E9C3429BA8}"/>
              </a:ext>
            </a:extLst>
          </p:cNvPr>
          <p:cNvSpPr/>
          <p:nvPr/>
        </p:nvSpPr>
        <p:spPr>
          <a:xfrm>
            <a:off x="1907308" y="2771970"/>
            <a:ext cx="877015" cy="867589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accent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imes New Roman" panose="02020603050405020304" pitchFamily="18" charset="0"/>
              </a:rPr>
              <a:t>Autoren-tool</a:t>
            </a:r>
            <a:endParaRPr kumimoji="0" lang="de-DE" sz="1100" b="0" i="0" u="none" strike="noStrike" kern="1200" cap="none" spc="0" normalizeH="0" baseline="0" noProof="0" dirty="0">
              <a:ln>
                <a:noFill/>
              </a:ln>
              <a:solidFill>
                <a:srgbClr val="2A2A2A"/>
              </a:solidFill>
              <a:effectLst/>
              <a:uLnTx/>
              <a:uFillTx/>
              <a:latin typeface="Calibri" panose="020F0502020204030204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7635C646-C451-79E7-6C83-11E4BD70F656}"/>
              </a:ext>
            </a:extLst>
          </p:cNvPr>
          <p:cNvSpPr/>
          <p:nvPr/>
        </p:nvSpPr>
        <p:spPr>
          <a:xfrm>
            <a:off x="3895334" y="2734678"/>
            <a:ext cx="814727" cy="795569"/>
          </a:xfrm>
          <a:prstGeom prst="ellips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imes New Roman" panose="02020603050405020304" pitchFamily="18" charset="0"/>
              </a:rPr>
              <a:t>Stop-Motion</a:t>
            </a:r>
            <a:endParaRPr kumimoji="0" lang="de-DE" sz="1100" b="0" i="0" u="none" strike="noStrike" kern="1200" cap="none" spc="0" normalizeH="0" baseline="0" noProof="0">
              <a:ln>
                <a:noFill/>
              </a:ln>
              <a:solidFill>
                <a:srgbClr val="2A2A2A"/>
              </a:solidFill>
              <a:effectLst/>
              <a:uLnTx/>
              <a:uFillTx/>
              <a:latin typeface="Calibri" panose="020F0502020204030204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1" name="Textfeld 3">
            <a:extLst>
              <a:ext uri="{FF2B5EF4-FFF2-40B4-BE49-F238E27FC236}">
                <a16:creationId xmlns:a16="http://schemas.microsoft.com/office/drawing/2014/main" id="{8D6F70B7-7C67-C474-528B-0F745FEB023A}"/>
              </a:ext>
            </a:extLst>
          </p:cNvPr>
          <p:cNvSpPr txBox="1"/>
          <p:nvPr/>
        </p:nvSpPr>
        <p:spPr>
          <a:xfrm>
            <a:off x="3326994" y="1786129"/>
            <a:ext cx="2494584" cy="363797"/>
          </a:xfrm>
          <a:prstGeom prst="rect">
            <a:avLst/>
          </a:prstGeom>
          <a:noFill/>
          <a:ln w="6350">
            <a:noFill/>
          </a:ln>
        </p:spPr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100" b="0" i="0" u="none" strike="noStrike" kern="1200" cap="none" spc="0" normalizeH="0" baseline="0" noProof="0" dirty="0">
                <a:ln>
                  <a:noFill/>
                </a:ln>
                <a:solidFill>
                  <a:srgbClr val="2B8073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imes New Roman" panose="02020603050405020304" pitchFamily="18" charset="0"/>
              </a:rPr>
              <a:t>Akzeptanz des Tools wahrscheinlich</a:t>
            </a:r>
            <a:endParaRPr kumimoji="0" lang="de-DE" sz="1100" b="0" i="0" u="none" strike="noStrike" kern="1200" cap="none" spc="0" normalizeH="0" baseline="0" noProof="0" dirty="0">
              <a:ln>
                <a:noFill/>
              </a:ln>
              <a:solidFill>
                <a:srgbClr val="2A2A2A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2" name="Textfeld 3">
            <a:extLst>
              <a:ext uri="{FF2B5EF4-FFF2-40B4-BE49-F238E27FC236}">
                <a16:creationId xmlns:a16="http://schemas.microsoft.com/office/drawing/2014/main" id="{D306F656-B07B-96D4-FB35-C95709FB1F5B}"/>
              </a:ext>
            </a:extLst>
          </p:cNvPr>
          <p:cNvSpPr txBox="1"/>
          <p:nvPr/>
        </p:nvSpPr>
        <p:spPr>
          <a:xfrm>
            <a:off x="3156254" y="4047189"/>
            <a:ext cx="2831490" cy="363797"/>
          </a:xfrm>
          <a:prstGeom prst="rect">
            <a:avLst/>
          </a:prstGeom>
          <a:noFill/>
          <a:ln w="6350">
            <a:noFill/>
          </a:ln>
        </p:spPr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100" b="0" i="0" u="none" strike="noStrike" kern="1200" cap="none" spc="0" normalizeH="0" baseline="0" noProof="0" dirty="0">
                <a:ln>
                  <a:noFill/>
                </a:ln>
                <a:solidFill>
                  <a:srgbClr val="D96362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imes New Roman" panose="02020603050405020304" pitchFamily="18" charset="0"/>
              </a:rPr>
              <a:t>Akzeptanz des Tools unwahrscheinlich</a:t>
            </a:r>
            <a:endParaRPr kumimoji="0" lang="de-DE" sz="1100" b="0" i="0" u="none" strike="noStrike" kern="1200" cap="none" spc="0" normalizeH="0" baseline="0" noProof="0" dirty="0">
              <a:ln>
                <a:noFill/>
              </a:ln>
              <a:solidFill>
                <a:srgbClr val="2A2A2A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24292709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2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6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2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6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6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2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5" grpId="0" animBg="1"/>
      <p:bldP spid="26" grpId="0" animBg="1"/>
      <p:bldP spid="27" grpId="0" animBg="1"/>
      <p:bldP spid="28" grpId="0" animBg="1"/>
      <p:bldP spid="17" grpId="0" animBg="1"/>
    </p:bld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253C24E-6DB9-F025-CF02-A8F33B7C8B5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FF9E74E2-2B50-D78C-5039-DCFCA86BC69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Auswahl des Animationstools PowerPoint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E4B6CBF6-97EC-8C10-2C99-46AB1962317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8000" y="901700"/>
            <a:ext cx="8426748" cy="3984878"/>
          </a:xfrm>
        </p:spPr>
        <p:txBody>
          <a:bodyPr>
            <a:normAutofit lnSpcReduction="10000"/>
          </a:bodyPr>
          <a:lstStyle/>
          <a:p>
            <a:pPr marL="0" indent="0">
              <a:buNone/>
            </a:pPr>
            <a:r>
              <a:rPr lang="de-DE" b="1" dirty="0"/>
              <a:t>Vorteile</a:t>
            </a:r>
            <a:r>
              <a:rPr lang="de-DE" dirty="0"/>
              <a:t>:</a:t>
            </a:r>
          </a:p>
          <a:p>
            <a:r>
              <a:rPr lang="de-DE" dirty="0"/>
              <a:t>niedrigschwelliges, häufig gut bekanntes Tool</a:t>
            </a:r>
          </a:p>
          <a:p>
            <a:r>
              <a:rPr lang="de-DE" dirty="0"/>
              <a:t>häufig bereits auf Geräten von Lehrkräften installiert</a:t>
            </a:r>
          </a:p>
          <a:p>
            <a:r>
              <a:rPr lang="de-DE" dirty="0"/>
              <a:t>Animationen können später verändert und durch andere Nutzer angepasst werden</a:t>
            </a:r>
          </a:p>
          <a:p>
            <a:r>
              <a:rPr lang="de-DE" dirty="0"/>
              <a:t>PowerPoint bietet alle nötigen Werkzeuge für 2D-Animationen </a:t>
            </a:r>
          </a:p>
          <a:p>
            <a:r>
              <a:rPr lang="de-DE" dirty="0"/>
              <a:t>geringe Erstelldauer</a:t>
            </a:r>
          </a:p>
          <a:p>
            <a:pPr marL="0" indent="0">
              <a:buNone/>
            </a:pPr>
            <a:r>
              <a:rPr lang="de-DE" b="1" dirty="0"/>
              <a:t>Nachteile</a:t>
            </a:r>
            <a:r>
              <a:rPr lang="de-DE" dirty="0"/>
              <a:t>:</a:t>
            </a:r>
          </a:p>
          <a:p>
            <a:r>
              <a:rPr lang="de-DE" dirty="0"/>
              <a:t>keine 3D-Animationen möglich</a:t>
            </a:r>
          </a:p>
          <a:p>
            <a:r>
              <a:rPr lang="de-DE" dirty="0"/>
              <a:t>manche Prozesse dauern lang und selten kommt es zu unvorhersehbaren Ergebnissen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DF5BBF96-7531-9F64-8B6D-310B5DF586E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147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57479119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5024EF9E-CAE2-2E22-C16F-B4F9544198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11C9DD02-DC00-9ECF-6431-53DD6BA7D1DA}"/>
              </a:ext>
            </a:extLst>
          </p:cNvPr>
          <p:cNvSpPr txBox="1"/>
          <p:nvPr/>
        </p:nvSpPr>
        <p:spPr>
          <a:xfrm>
            <a:off x="4027302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A69F6FA3-8F83-6C28-8AF4-ED64E4BB9FBA}"/>
              </a:ext>
            </a:extLst>
          </p:cNvPr>
          <p:cNvSpPr txBox="1"/>
          <p:nvPr/>
        </p:nvSpPr>
        <p:spPr>
          <a:xfrm>
            <a:off x="4572001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53FBF1B-4438-4D7F-0D1C-2B8CA9C1E50A}"/>
              </a:ext>
            </a:extLst>
          </p:cNvPr>
          <p:cNvSpPr txBox="1"/>
          <p:nvPr/>
        </p:nvSpPr>
        <p:spPr>
          <a:xfrm>
            <a:off x="3434770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A8A67FF2-05B0-0BCB-617F-A82B6D325ABE}"/>
              </a:ext>
            </a:extLst>
          </p:cNvPr>
          <p:cNvSpPr txBox="1"/>
          <p:nvPr/>
        </p:nvSpPr>
        <p:spPr>
          <a:xfrm>
            <a:off x="5137273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3C2AEFC9-CB18-40D9-928B-EAF7BA72786D}"/>
              </a:ext>
            </a:extLst>
          </p:cNvPr>
          <p:cNvCxnSpPr/>
          <p:nvPr/>
        </p:nvCxnSpPr>
        <p:spPr>
          <a:xfrm>
            <a:off x="3807780" y="1919151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C6B48336-D412-4463-5B91-EC4BA50C43DE}"/>
              </a:ext>
            </a:extLst>
          </p:cNvPr>
          <p:cNvCxnSpPr/>
          <p:nvPr/>
        </p:nvCxnSpPr>
        <p:spPr>
          <a:xfrm>
            <a:off x="4368546" y="1820286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969265F7-1A6F-8148-79EA-6020FAC6A347}"/>
              </a:ext>
            </a:extLst>
          </p:cNvPr>
          <p:cNvCxnSpPr/>
          <p:nvPr/>
        </p:nvCxnSpPr>
        <p:spPr>
          <a:xfrm>
            <a:off x="4368546" y="19162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7DC48D64-DA50-528B-A589-C45DECA9510E}"/>
              </a:ext>
            </a:extLst>
          </p:cNvPr>
          <p:cNvCxnSpPr/>
          <p:nvPr/>
        </p:nvCxnSpPr>
        <p:spPr>
          <a:xfrm>
            <a:off x="4368546" y="2016882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C71F7EF7-425E-E886-F0EB-9B37930C096E}"/>
              </a:ext>
            </a:extLst>
          </p:cNvPr>
          <p:cNvCxnSpPr/>
          <p:nvPr/>
        </p:nvCxnSpPr>
        <p:spPr>
          <a:xfrm>
            <a:off x="4917517" y="19162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075D0EF9-D2FA-558F-C60B-84FA083B4AEF}"/>
              </a:ext>
            </a:extLst>
          </p:cNvPr>
          <p:cNvSpPr txBox="1"/>
          <p:nvPr/>
        </p:nvSpPr>
        <p:spPr>
          <a:xfrm>
            <a:off x="4511599" y="3207227"/>
            <a:ext cx="625674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CF556E9C-55D3-0161-F1B7-4822E773DD95}"/>
              </a:ext>
            </a:extLst>
          </p:cNvPr>
          <p:cNvSpPr txBox="1"/>
          <p:nvPr/>
        </p:nvSpPr>
        <p:spPr>
          <a:xfrm>
            <a:off x="3938289" y="320722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CD303912-E345-AB14-0E0A-6E74D005C028}"/>
              </a:ext>
            </a:extLst>
          </p:cNvPr>
          <p:cNvCxnSpPr/>
          <p:nvPr/>
        </p:nvCxnSpPr>
        <p:spPr>
          <a:xfrm>
            <a:off x="430351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F5160508-36C2-337A-4A67-56BC34D3910B}"/>
              </a:ext>
            </a:extLst>
          </p:cNvPr>
          <p:cNvCxnSpPr/>
          <p:nvPr/>
        </p:nvCxnSpPr>
        <p:spPr>
          <a:xfrm>
            <a:off x="4630109" y="327117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77CD629D-7196-6BBE-6597-298279D89687}"/>
              </a:ext>
            </a:extLst>
          </p:cNvPr>
          <p:cNvCxnSpPr/>
          <p:nvPr/>
        </p:nvCxnSpPr>
        <p:spPr>
          <a:xfrm>
            <a:off x="4630109" y="369523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F393E300-F20C-C4EA-1845-94C57A786FE3}"/>
              </a:ext>
            </a:extLst>
          </p:cNvPr>
          <p:cNvCxnSpPr>
            <a:cxnSpLocks/>
          </p:cNvCxnSpPr>
          <p:nvPr/>
        </p:nvCxnSpPr>
        <p:spPr>
          <a:xfrm rot="5400000">
            <a:off x="485215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feld 5">
            <a:extLst>
              <a:ext uri="{FF2B5EF4-FFF2-40B4-BE49-F238E27FC236}">
                <a16:creationId xmlns:a16="http://schemas.microsoft.com/office/drawing/2014/main" id="{B479D0C5-06D1-00F0-6679-797B4827EBD0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</p:spTree>
    <p:extLst>
      <p:ext uri="{BB962C8B-B14F-4D97-AF65-F5344CB8AC3E}">
        <p14:creationId xmlns:p14="http://schemas.microsoft.com/office/powerpoint/2010/main" val="3903454958"/>
      </p:ext>
    </p:extLst>
  </p:cSld>
  <p:clrMapOvr>
    <a:masterClrMapping/>
  </p:clrMapOvr>
  <p:transition spd="med">
    <p:pull/>
  </p:transition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069F419E-4EDC-6125-33AA-A2233B44552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0DB4E46B-8367-34BE-AE9B-57B6EF4CDF5C}"/>
              </a:ext>
            </a:extLst>
          </p:cNvPr>
          <p:cNvSpPr txBox="1"/>
          <p:nvPr/>
        </p:nvSpPr>
        <p:spPr>
          <a:xfrm>
            <a:off x="4027302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B973162D-3E27-8EAA-2C63-CAF06464CC83}"/>
              </a:ext>
            </a:extLst>
          </p:cNvPr>
          <p:cNvSpPr txBox="1"/>
          <p:nvPr/>
        </p:nvSpPr>
        <p:spPr>
          <a:xfrm>
            <a:off x="4572001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231B6823-EE4F-6C13-E35C-F7F8B0AA68B3}"/>
              </a:ext>
            </a:extLst>
          </p:cNvPr>
          <p:cNvSpPr txBox="1"/>
          <p:nvPr/>
        </p:nvSpPr>
        <p:spPr>
          <a:xfrm>
            <a:off x="3434770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19407B96-4C8C-4246-ADEF-CBB0C7CC27BC}"/>
              </a:ext>
            </a:extLst>
          </p:cNvPr>
          <p:cNvSpPr txBox="1"/>
          <p:nvPr/>
        </p:nvSpPr>
        <p:spPr>
          <a:xfrm>
            <a:off x="5137273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7D642DA7-482D-9020-D4B9-1CF1C42BD701}"/>
              </a:ext>
            </a:extLst>
          </p:cNvPr>
          <p:cNvCxnSpPr/>
          <p:nvPr/>
        </p:nvCxnSpPr>
        <p:spPr>
          <a:xfrm>
            <a:off x="3807780" y="1919151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65689377-A1C8-7ED4-A18C-AB979A49B827}"/>
              </a:ext>
            </a:extLst>
          </p:cNvPr>
          <p:cNvCxnSpPr/>
          <p:nvPr/>
        </p:nvCxnSpPr>
        <p:spPr>
          <a:xfrm>
            <a:off x="4368546" y="1820286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840643BB-E46D-C297-7666-949F0679867C}"/>
              </a:ext>
            </a:extLst>
          </p:cNvPr>
          <p:cNvCxnSpPr/>
          <p:nvPr/>
        </p:nvCxnSpPr>
        <p:spPr>
          <a:xfrm>
            <a:off x="4368546" y="19162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169793E3-8435-67DB-BE8C-6AD7A8806805}"/>
              </a:ext>
            </a:extLst>
          </p:cNvPr>
          <p:cNvCxnSpPr/>
          <p:nvPr/>
        </p:nvCxnSpPr>
        <p:spPr>
          <a:xfrm>
            <a:off x="4368546" y="2016882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E7B0D79E-3BF3-4D29-110E-5274DC811DDC}"/>
              </a:ext>
            </a:extLst>
          </p:cNvPr>
          <p:cNvCxnSpPr/>
          <p:nvPr/>
        </p:nvCxnSpPr>
        <p:spPr>
          <a:xfrm>
            <a:off x="4917517" y="19162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AAB25AF1-58F9-9AFD-1FAF-8E9FCAB5A03A}"/>
              </a:ext>
            </a:extLst>
          </p:cNvPr>
          <p:cNvSpPr txBox="1"/>
          <p:nvPr/>
        </p:nvSpPr>
        <p:spPr>
          <a:xfrm>
            <a:off x="4511599" y="3207227"/>
            <a:ext cx="625674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2B4B4E87-D193-E07E-6DF2-87B507611B08}"/>
              </a:ext>
            </a:extLst>
          </p:cNvPr>
          <p:cNvSpPr txBox="1"/>
          <p:nvPr/>
        </p:nvSpPr>
        <p:spPr>
          <a:xfrm>
            <a:off x="3938289" y="320722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BCB42C67-4CB8-E4CC-510E-B720B51A23EF}"/>
              </a:ext>
            </a:extLst>
          </p:cNvPr>
          <p:cNvCxnSpPr/>
          <p:nvPr/>
        </p:nvCxnSpPr>
        <p:spPr>
          <a:xfrm>
            <a:off x="430351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E672747D-2264-6306-B87D-2AC7545D3FBF}"/>
              </a:ext>
            </a:extLst>
          </p:cNvPr>
          <p:cNvCxnSpPr/>
          <p:nvPr/>
        </p:nvCxnSpPr>
        <p:spPr>
          <a:xfrm>
            <a:off x="4630109" y="327117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9A2F4D80-501D-A9AD-7225-298EA7B2630D}"/>
              </a:ext>
            </a:extLst>
          </p:cNvPr>
          <p:cNvCxnSpPr/>
          <p:nvPr/>
        </p:nvCxnSpPr>
        <p:spPr>
          <a:xfrm>
            <a:off x="4630109" y="369523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16021841-621B-1DD3-B3BD-3D841F6638EA}"/>
              </a:ext>
            </a:extLst>
          </p:cNvPr>
          <p:cNvCxnSpPr>
            <a:cxnSpLocks/>
          </p:cNvCxnSpPr>
          <p:nvPr/>
        </p:nvCxnSpPr>
        <p:spPr>
          <a:xfrm rot="5400000">
            <a:off x="485215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6731E319-97BE-E133-5FBB-D7D93768F55A}"/>
                  </a:ext>
                </a:extLst>
              </p:cNvPr>
              <p:cNvSpPr txBox="1"/>
              <p:nvPr/>
            </p:nvSpPr>
            <p:spPr>
              <a:xfrm>
                <a:off x="4227870" y="149055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A94A8C1C-12DF-7302-D46E-0452F85565C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27870" y="1490559"/>
                <a:ext cx="723900" cy="300082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Textfeld 22">
            <a:extLst>
              <a:ext uri="{FF2B5EF4-FFF2-40B4-BE49-F238E27FC236}">
                <a16:creationId xmlns:a16="http://schemas.microsoft.com/office/drawing/2014/main" id="{6E8E54FD-9002-B3DA-AD47-30B8B4A1A239}"/>
              </a:ext>
            </a:extLst>
          </p:cNvPr>
          <p:cNvSpPr txBox="1"/>
          <p:nvPr/>
        </p:nvSpPr>
        <p:spPr>
          <a:xfrm>
            <a:off x="6026045" y="1570049"/>
            <a:ext cx="2338466" cy="11310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Ethin: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hohe Elektronendichte der Dreifachbindung 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 ein Ethin-Molekül ist ein 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Nucleophil</a:t>
            </a:r>
            <a:endParaRPr kumimoji="0" lang="de-DE" sz="13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4C0402D1-2DB8-3794-C9AE-10E7B77A8DCF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</p:spTree>
    <p:extLst>
      <p:ext uri="{BB962C8B-B14F-4D97-AF65-F5344CB8AC3E}">
        <p14:creationId xmlns:p14="http://schemas.microsoft.com/office/powerpoint/2010/main" val="76188081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23E4D03E-EE49-1FAF-DE9F-5E119CB4FA93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26" name="Textfeld 25">
            <a:extLst>
              <a:ext uri="{FF2B5EF4-FFF2-40B4-BE49-F238E27FC236}">
                <a16:creationId xmlns:a16="http://schemas.microsoft.com/office/drawing/2014/main" id="{B36F9125-2A83-878E-7E2A-6D8519011BDC}"/>
              </a:ext>
            </a:extLst>
          </p:cNvPr>
          <p:cNvSpPr txBox="1"/>
          <p:nvPr/>
        </p:nvSpPr>
        <p:spPr>
          <a:xfrm>
            <a:off x="2901947" y="2088633"/>
            <a:ext cx="3340099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Modelle im Unterricht</a:t>
            </a:r>
          </a:p>
        </p:txBody>
      </p:sp>
      <p:sp>
        <p:nvSpPr>
          <p:cNvPr id="27" name="Textfeld 26">
            <a:extLst>
              <a:ext uri="{FF2B5EF4-FFF2-40B4-BE49-F238E27FC236}">
                <a16:creationId xmlns:a16="http://schemas.microsoft.com/office/drawing/2014/main" id="{4F27A390-DB1D-58CB-53B2-138F57ACC7DA}"/>
              </a:ext>
            </a:extLst>
          </p:cNvPr>
          <p:cNvSpPr txBox="1"/>
          <p:nvPr/>
        </p:nvSpPr>
        <p:spPr>
          <a:xfrm>
            <a:off x="6394800" y="1829218"/>
            <a:ext cx="2267305" cy="1477328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anwendungsbereites Wissen und Können auf verschiedenen Repräsentations-ebenen</a:t>
            </a:r>
          </a:p>
        </p:txBody>
      </p:sp>
      <p:sp>
        <p:nvSpPr>
          <p:cNvPr id="4" name="Titel 1">
            <a:extLst>
              <a:ext uri="{FF2B5EF4-FFF2-40B4-BE49-F238E27FC236}">
                <a16:creationId xmlns:a16="http://schemas.microsoft.com/office/drawing/2014/main" id="{F668BEA0-B213-4AE2-F65B-BA84E2F6244E}"/>
              </a:ext>
            </a:extLst>
          </p:cNvPr>
          <p:cNvSpPr txBox="1">
            <a:spLocks/>
          </p:cNvSpPr>
          <p:nvPr/>
        </p:nvSpPr>
        <p:spPr>
          <a:xfrm>
            <a:off x="467999" y="360000"/>
            <a:ext cx="7748722" cy="490900"/>
          </a:xfrm>
          <a:prstGeom prst="rect">
            <a:avLst/>
          </a:prstGeom>
          <a:solidFill>
            <a:schemeClr val="bg1"/>
          </a:solidFill>
        </p:spPr>
        <p:txBody>
          <a:bodyPr vert="horz" lIns="91440" tIns="45720" rIns="91440" bIns="45720" rtlCol="0" anchor="b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Anwendung auf den Chemieunterricht</a:t>
            </a:r>
          </a:p>
        </p:txBody>
      </p:sp>
      <p:sp>
        <p:nvSpPr>
          <p:cNvPr id="14" name="Pfeil nach rechts 13">
            <a:extLst>
              <a:ext uri="{FF2B5EF4-FFF2-40B4-BE49-F238E27FC236}">
                <a16:creationId xmlns:a16="http://schemas.microsoft.com/office/drawing/2014/main" id="{D29A239C-EDBC-62B2-7423-CB938993E19C}"/>
              </a:ext>
            </a:extLst>
          </p:cNvPr>
          <p:cNvSpPr/>
          <p:nvPr/>
        </p:nvSpPr>
        <p:spPr>
          <a:xfrm>
            <a:off x="2901946" y="2273299"/>
            <a:ext cx="3340100" cy="596900"/>
          </a:xfrm>
          <a:prstGeom prst="rightArrow">
            <a:avLst/>
          </a:prstGeom>
          <a:solidFill>
            <a:srgbClr val="0080B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43FCEE86-1583-243C-D716-F22C0D9C989A}"/>
              </a:ext>
            </a:extLst>
          </p:cNvPr>
          <p:cNvSpPr txBox="1"/>
          <p:nvPr/>
        </p:nvSpPr>
        <p:spPr>
          <a:xfrm>
            <a:off x="94089" y="1140590"/>
            <a:ext cx="2726119" cy="286232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Aufbau der Atome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Eigenschaften von Stoffen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Ablauf chemischer Reaktionen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Aggregatzustände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chemische Symbole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…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6CDE089A-4A72-BAA9-D4BE-650D3817407D}"/>
              </a:ext>
            </a:extLst>
          </p:cNvPr>
          <p:cNvSpPr txBox="1"/>
          <p:nvPr/>
        </p:nvSpPr>
        <p:spPr>
          <a:xfrm>
            <a:off x="94089" y="1140588"/>
            <a:ext cx="2726119" cy="92333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Einzelne abstrakte Inhalte des Chemieunterrichts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63764038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F0E5EABD-373C-FE74-CF86-4C8AECD3CC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9514A0FB-4435-7366-72A4-E3B7176594F4}"/>
              </a:ext>
            </a:extLst>
          </p:cNvPr>
          <p:cNvSpPr txBox="1"/>
          <p:nvPr/>
        </p:nvSpPr>
        <p:spPr>
          <a:xfrm>
            <a:off x="4027302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6F4FB1CD-4F05-E596-D4B5-8FC0232BD053}"/>
              </a:ext>
            </a:extLst>
          </p:cNvPr>
          <p:cNvSpPr txBox="1"/>
          <p:nvPr/>
        </p:nvSpPr>
        <p:spPr>
          <a:xfrm>
            <a:off x="4572001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3F93AE83-5343-7664-7173-FC0181FAE6F7}"/>
              </a:ext>
            </a:extLst>
          </p:cNvPr>
          <p:cNvSpPr txBox="1"/>
          <p:nvPr/>
        </p:nvSpPr>
        <p:spPr>
          <a:xfrm>
            <a:off x="3434770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E617D359-D8FE-177C-5C13-5B704BABFD83}"/>
              </a:ext>
            </a:extLst>
          </p:cNvPr>
          <p:cNvSpPr txBox="1"/>
          <p:nvPr/>
        </p:nvSpPr>
        <p:spPr>
          <a:xfrm>
            <a:off x="5137273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76DB2D91-CCFC-DADA-E050-CC3AE7442510}"/>
              </a:ext>
            </a:extLst>
          </p:cNvPr>
          <p:cNvCxnSpPr/>
          <p:nvPr/>
        </p:nvCxnSpPr>
        <p:spPr>
          <a:xfrm>
            <a:off x="3807780" y="1919151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8BA21DE5-2553-3FEA-A401-C406466850F3}"/>
              </a:ext>
            </a:extLst>
          </p:cNvPr>
          <p:cNvCxnSpPr/>
          <p:nvPr/>
        </p:nvCxnSpPr>
        <p:spPr>
          <a:xfrm>
            <a:off x="4368546" y="1820286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E1AECCF0-0E5C-F811-4EA2-2C50E1BF6332}"/>
              </a:ext>
            </a:extLst>
          </p:cNvPr>
          <p:cNvCxnSpPr/>
          <p:nvPr/>
        </p:nvCxnSpPr>
        <p:spPr>
          <a:xfrm>
            <a:off x="4368546" y="19162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2B328ADA-B17D-D94C-7C1C-5D916BAA0E0C}"/>
              </a:ext>
            </a:extLst>
          </p:cNvPr>
          <p:cNvCxnSpPr/>
          <p:nvPr/>
        </p:nvCxnSpPr>
        <p:spPr>
          <a:xfrm>
            <a:off x="4368546" y="2016882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D46C5BB7-4E9A-C09D-A3CF-AEC07202EE69}"/>
              </a:ext>
            </a:extLst>
          </p:cNvPr>
          <p:cNvCxnSpPr/>
          <p:nvPr/>
        </p:nvCxnSpPr>
        <p:spPr>
          <a:xfrm>
            <a:off x="4917517" y="19162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FD892245-764D-A022-AF04-9EAA7E9A2962}"/>
              </a:ext>
            </a:extLst>
          </p:cNvPr>
          <p:cNvSpPr txBox="1"/>
          <p:nvPr/>
        </p:nvSpPr>
        <p:spPr>
          <a:xfrm>
            <a:off x="4511599" y="3207227"/>
            <a:ext cx="625674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DD1DD8AE-14C5-1672-8D18-573EB09B89C0}"/>
              </a:ext>
            </a:extLst>
          </p:cNvPr>
          <p:cNvSpPr txBox="1"/>
          <p:nvPr/>
        </p:nvSpPr>
        <p:spPr>
          <a:xfrm>
            <a:off x="3938289" y="320722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0F1BE2A3-1AE6-9886-B0C2-A94132B96ECE}"/>
              </a:ext>
            </a:extLst>
          </p:cNvPr>
          <p:cNvCxnSpPr/>
          <p:nvPr/>
        </p:nvCxnSpPr>
        <p:spPr>
          <a:xfrm>
            <a:off x="430351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852ADA6A-4918-870C-3477-1C3D90A9181B}"/>
              </a:ext>
            </a:extLst>
          </p:cNvPr>
          <p:cNvCxnSpPr/>
          <p:nvPr/>
        </p:nvCxnSpPr>
        <p:spPr>
          <a:xfrm>
            <a:off x="4630109" y="327117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CF1FCB50-DE5A-BB4C-963B-C7F48AA835B6}"/>
              </a:ext>
            </a:extLst>
          </p:cNvPr>
          <p:cNvCxnSpPr/>
          <p:nvPr/>
        </p:nvCxnSpPr>
        <p:spPr>
          <a:xfrm>
            <a:off x="4630109" y="369523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C2138570-5F24-D572-6615-2A9526A687E1}"/>
              </a:ext>
            </a:extLst>
          </p:cNvPr>
          <p:cNvCxnSpPr>
            <a:cxnSpLocks/>
          </p:cNvCxnSpPr>
          <p:nvPr/>
        </p:nvCxnSpPr>
        <p:spPr>
          <a:xfrm rot="5400000">
            <a:off x="485215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feld 5">
                <a:extLst>
                  <a:ext uri="{FF2B5EF4-FFF2-40B4-BE49-F238E27FC236}">
                    <a16:creationId xmlns:a16="http://schemas.microsoft.com/office/drawing/2014/main" id="{5984B9E9-CF4F-31E7-4E11-94D6976F688A}"/>
                  </a:ext>
                </a:extLst>
              </p:cNvPr>
              <p:cNvSpPr txBox="1"/>
              <p:nvPr/>
            </p:nvSpPr>
            <p:spPr>
              <a:xfrm>
                <a:off x="3807779" y="366730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+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" name="Textfeld 5">
                <a:extLst>
                  <a:ext uri="{FF2B5EF4-FFF2-40B4-BE49-F238E27FC236}">
                    <a16:creationId xmlns:a16="http://schemas.microsoft.com/office/drawing/2014/main" id="{F0B1EC22-DF2F-2D38-0F1E-F998C6DF71D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07779" y="3667309"/>
                <a:ext cx="723900" cy="300082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88DDBDEC-698D-51A0-E2AF-1A3311538B86}"/>
                  </a:ext>
                </a:extLst>
              </p:cNvPr>
              <p:cNvSpPr txBox="1"/>
              <p:nvPr/>
            </p:nvSpPr>
            <p:spPr>
              <a:xfrm>
                <a:off x="4227870" y="149055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A94A8C1C-12DF-7302-D46E-0452F85565C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27870" y="1490559"/>
                <a:ext cx="723900" cy="300082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0" name="Textfeld 19">
            <a:extLst>
              <a:ext uri="{FF2B5EF4-FFF2-40B4-BE49-F238E27FC236}">
                <a16:creationId xmlns:a16="http://schemas.microsoft.com/office/drawing/2014/main" id="{A825E323-E7D7-BA61-F06F-2CFACAA85C16}"/>
              </a:ext>
            </a:extLst>
          </p:cNvPr>
          <p:cNvSpPr txBox="1"/>
          <p:nvPr/>
        </p:nvSpPr>
        <p:spPr>
          <a:xfrm>
            <a:off x="6026045" y="1570049"/>
            <a:ext cx="2338466" cy="11310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Ethin: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hohe Elektronendichte der Dreifachbindung 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 ein Ethin-Molekül ist ein 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Nucleophil</a:t>
            </a:r>
            <a:endParaRPr kumimoji="0" lang="de-DE" sz="13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1" name="Textfeld 20">
                <a:extLst>
                  <a:ext uri="{FF2B5EF4-FFF2-40B4-BE49-F238E27FC236}">
                    <a16:creationId xmlns:a16="http://schemas.microsoft.com/office/drawing/2014/main" id="{CF9C8AC6-8B47-BA82-5BA6-EF92F18C2A4C}"/>
                  </a:ext>
                </a:extLst>
              </p:cNvPr>
              <p:cNvSpPr txBox="1"/>
              <p:nvPr/>
            </p:nvSpPr>
            <p:spPr>
              <a:xfrm>
                <a:off x="4469936" y="3751696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1" name="Textfeld 20">
                <a:extLst>
                  <a:ext uri="{FF2B5EF4-FFF2-40B4-BE49-F238E27FC236}">
                    <a16:creationId xmlns:a16="http://schemas.microsoft.com/office/drawing/2014/main" id="{32FFED80-3170-8FCA-A439-9952E7496F8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69936" y="3751696"/>
                <a:ext cx="723900" cy="300082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2" name="Textfeld 21">
            <a:extLst>
              <a:ext uri="{FF2B5EF4-FFF2-40B4-BE49-F238E27FC236}">
                <a16:creationId xmlns:a16="http://schemas.microsoft.com/office/drawing/2014/main" id="{DB364B2C-2C4E-8614-F0EE-25D3387AD6E1}"/>
              </a:ext>
            </a:extLst>
          </p:cNvPr>
          <p:cNvSpPr txBox="1"/>
          <p:nvPr/>
        </p:nvSpPr>
        <p:spPr>
          <a:xfrm>
            <a:off x="6032077" y="3159447"/>
            <a:ext cx="2338466" cy="15465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Chlorwasserstoff: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polare Bindung und damit geringe Elektronendichte am Wasserstoff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 ein Chlorwasserstoff-Molekül fungiert hier als ein 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Elektrophil</a:t>
            </a:r>
            <a:endParaRPr kumimoji="0" lang="de-DE" sz="13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Dreieck 22">
            <a:extLst>
              <a:ext uri="{FF2B5EF4-FFF2-40B4-BE49-F238E27FC236}">
                <a16:creationId xmlns:a16="http://schemas.microsoft.com/office/drawing/2014/main" id="{9C185311-39FC-41F9-E673-743BB76A6939}"/>
              </a:ext>
            </a:extLst>
          </p:cNvPr>
          <p:cNvSpPr/>
          <p:nvPr/>
        </p:nvSpPr>
        <p:spPr>
          <a:xfrm rot="16200000">
            <a:off x="4335698" y="3350079"/>
            <a:ext cx="139773" cy="291377"/>
          </a:xfrm>
          <a:prstGeom prst="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Textfeld 23">
            <a:extLst>
              <a:ext uri="{FF2B5EF4-FFF2-40B4-BE49-F238E27FC236}">
                <a16:creationId xmlns:a16="http://schemas.microsoft.com/office/drawing/2014/main" id="{74DDAB99-7B02-3B68-D685-0C44490B12CA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</p:spTree>
    <p:extLst>
      <p:ext uri="{BB962C8B-B14F-4D97-AF65-F5344CB8AC3E}">
        <p14:creationId xmlns:p14="http://schemas.microsoft.com/office/powerpoint/2010/main" val="80899851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213FEB04-7A33-928C-B290-86B85122E6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16BFBC2F-17E3-0321-A59D-14A073BB974A}"/>
              </a:ext>
            </a:extLst>
          </p:cNvPr>
          <p:cNvSpPr txBox="1"/>
          <p:nvPr/>
        </p:nvSpPr>
        <p:spPr>
          <a:xfrm>
            <a:off x="4027302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4C071C04-99B5-C893-9E44-FC73A9A10822}"/>
              </a:ext>
            </a:extLst>
          </p:cNvPr>
          <p:cNvSpPr txBox="1"/>
          <p:nvPr/>
        </p:nvSpPr>
        <p:spPr>
          <a:xfrm>
            <a:off x="4572001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64E37735-C94A-C734-F7AA-3072BC90C07E}"/>
              </a:ext>
            </a:extLst>
          </p:cNvPr>
          <p:cNvSpPr txBox="1"/>
          <p:nvPr/>
        </p:nvSpPr>
        <p:spPr>
          <a:xfrm>
            <a:off x="3434770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4DF6429F-AFEE-3765-AE99-89E7A179EAE7}"/>
              </a:ext>
            </a:extLst>
          </p:cNvPr>
          <p:cNvSpPr txBox="1"/>
          <p:nvPr/>
        </p:nvSpPr>
        <p:spPr>
          <a:xfrm>
            <a:off x="5137273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0CD0E5A8-2312-E7CD-F213-5162F0025FD5}"/>
              </a:ext>
            </a:extLst>
          </p:cNvPr>
          <p:cNvCxnSpPr/>
          <p:nvPr/>
        </p:nvCxnSpPr>
        <p:spPr>
          <a:xfrm>
            <a:off x="3807780" y="1919151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53D3F063-72D1-23D1-BF06-75EE339F94F8}"/>
              </a:ext>
            </a:extLst>
          </p:cNvPr>
          <p:cNvCxnSpPr/>
          <p:nvPr/>
        </p:nvCxnSpPr>
        <p:spPr>
          <a:xfrm>
            <a:off x="4368546" y="1820286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B7B00095-B279-E379-39A3-EF98A7142844}"/>
              </a:ext>
            </a:extLst>
          </p:cNvPr>
          <p:cNvCxnSpPr/>
          <p:nvPr/>
        </p:nvCxnSpPr>
        <p:spPr>
          <a:xfrm>
            <a:off x="4368546" y="19162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D2C66328-6F2F-68CA-0776-6D4A08A848FC}"/>
              </a:ext>
            </a:extLst>
          </p:cNvPr>
          <p:cNvCxnSpPr/>
          <p:nvPr/>
        </p:nvCxnSpPr>
        <p:spPr>
          <a:xfrm>
            <a:off x="4368546" y="2016882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6016F83B-1ABA-6849-2EAF-4C0EFB9B5D83}"/>
              </a:ext>
            </a:extLst>
          </p:cNvPr>
          <p:cNvCxnSpPr/>
          <p:nvPr/>
        </p:nvCxnSpPr>
        <p:spPr>
          <a:xfrm>
            <a:off x="4917517" y="19162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8C917575-0F81-2180-EADA-578D4529AC3F}"/>
              </a:ext>
            </a:extLst>
          </p:cNvPr>
          <p:cNvSpPr txBox="1"/>
          <p:nvPr/>
        </p:nvSpPr>
        <p:spPr>
          <a:xfrm>
            <a:off x="4511599" y="3207227"/>
            <a:ext cx="723900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B58BFAD4-9D47-A285-E90F-831514685D11}"/>
              </a:ext>
            </a:extLst>
          </p:cNvPr>
          <p:cNvSpPr txBox="1"/>
          <p:nvPr/>
        </p:nvSpPr>
        <p:spPr>
          <a:xfrm>
            <a:off x="3938289" y="320722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4CD8302D-0F28-0E75-2EF6-6BB0A314889A}"/>
              </a:ext>
            </a:extLst>
          </p:cNvPr>
          <p:cNvCxnSpPr/>
          <p:nvPr/>
        </p:nvCxnSpPr>
        <p:spPr>
          <a:xfrm>
            <a:off x="430351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056C06C3-CD0C-CD25-DDC0-13A201FBFEC4}"/>
              </a:ext>
            </a:extLst>
          </p:cNvPr>
          <p:cNvCxnSpPr/>
          <p:nvPr/>
        </p:nvCxnSpPr>
        <p:spPr>
          <a:xfrm>
            <a:off x="4630109" y="327117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3A37292A-4EE3-EE11-1976-780A27EC6F2C}"/>
              </a:ext>
            </a:extLst>
          </p:cNvPr>
          <p:cNvCxnSpPr/>
          <p:nvPr/>
        </p:nvCxnSpPr>
        <p:spPr>
          <a:xfrm>
            <a:off x="4630109" y="369523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CBEBE0A3-5D62-0767-FBD8-CDD84A75A9BF}"/>
              </a:ext>
            </a:extLst>
          </p:cNvPr>
          <p:cNvCxnSpPr>
            <a:cxnSpLocks/>
          </p:cNvCxnSpPr>
          <p:nvPr/>
        </p:nvCxnSpPr>
        <p:spPr>
          <a:xfrm rot="5400000">
            <a:off x="485215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feld 5">
                <a:extLst>
                  <a:ext uri="{FF2B5EF4-FFF2-40B4-BE49-F238E27FC236}">
                    <a16:creationId xmlns:a16="http://schemas.microsoft.com/office/drawing/2014/main" id="{5130D6ED-B58D-F7DB-86B9-6535E782CDC1}"/>
                  </a:ext>
                </a:extLst>
              </p:cNvPr>
              <p:cNvSpPr txBox="1"/>
              <p:nvPr/>
            </p:nvSpPr>
            <p:spPr>
              <a:xfrm>
                <a:off x="3807779" y="366730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+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" name="Textfeld 5">
                <a:extLst>
                  <a:ext uri="{FF2B5EF4-FFF2-40B4-BE49-F238E27FC236}">
                    <a16:creationId xmlns:a16="http://schemas.microsoft.com/office/drawing/2014/main" id="{F0B1EC22-DF2F-2D38-0F1E-F998C6DF71D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07779" y="3667309"/>
                <a:ext cx="723900" cy="300082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B1BAB749-BB30-7FA5-A2C9-C93DC62CFF32}"/>
                  </a:ext>
                </a:extLst>
              </p:cNvPr>
              <p:cNvSpPr txBox="1"/>
              <p:nvPr/>
            </p:nvSpPr>
            <p:spPr>
              <a:xfrm>
                <a:off x="4227870" y="149055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A94A8C1C-12DF-7302-D46E-0452F85565C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27870" y="1490559"/>
                <a:ext cx="723900" cy="300082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0" name="Textfeld 19">
            <a:extLst>
              <a:ext uri="{FF2B5EF4-FFF2-40B4-BE49-F238E27FC236}">
                <a16:creationId xmlns:a16="http://schemas.microsoft.com/office/drawing/2014/main" id="{FBF959B1-BB35-A36A-8A63-0981827D1483}"/>
              </a:ext>
            </a:extLst>
          </p:cNvPr>
          <p:cNvSpPr txBox="1"/>
          <p:nvPr/>
        </p:nvSpPr>
        <p:spPr>
          <a:xfrm>
            <a:off x="6032077" y="1777798"/>
            <a:ext cx="2338466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 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Nucleophil</a:t>
            </a:r>
            <a:endParaRPr kumimoji="0" lang="de-DE" sz="13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1" name="Textfeld 20">
                <a:extLst>
                  <a:ext uri="{FF2B5EF4-FFF2-40B4-BE49-F238E27FC236}">
                    <a16:creationId xmlns:a16="http://schemas.microsoft.com/office/drawing/2014/main" id="{ECEAE097-B05A-7BC4-F80D-949EA03B4C2D}"/>
                  </a:ext>
                </a:extLst>
              </p:cNvPr>
              <p:cNvSpPr txBox="1"/>
              <p:nvPr/>
            </p:nvSpPr>
            <p:spPr>
              <a:xfrm>
                <a:off x="4469936" y="3751696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1" name="Textfeld 20">
                <a:extLst>
                  <a:ext uri="{FF2B5EF4-FFF2-40B4-BE49-F238E27FC236}">
                    <a16:creationId xmlns:a16="http://schemas.microsoft.com/office/drawing/2014/main" id="{32FFED80-3170-8FCA-A439-9952E7496F8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69936" y="3751696"/>
                <a:ext cx="723900" cy="300082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2" name="Textfeld 21">
            <a:extLst>
              <a:ext uri="{FF2B5EF4-FFF2-40B4-BE49-F238E27FC236}">
                <a16:creationId xmlns:a16="http://schemas.microsoft.com/office/drawing/2014/main" id="{1BC0CCFA-4A1D-69F0-8353-0332F7B20043}"/>
              </a:ext>
            </a:extLst>
          </p:cNvPr>
          <p:cNvSpPr txBox="1"/>
          <p:nvPr/>
        </p:nvSpPr>
        <p:spPr>
          <a:xfrm>
            <a:off x="6032077" y="3390310"/>
            <a:ext cx="2338466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 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Elektrophil</a:t>
            </a:r>
            <a:endParaRPr kumimoji="0" lang="de-DE" sz="13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Textfeld 22">
            <a:extLst>
              <a:ext uri="{FF2B5EF4-FFF2-40B4-BE49-F238E27FC236}">
                <a16:creationId xmlns:a16="http://schemas.microsoft.com/office/drawing/2014/main" id="{7B2F8D2F-DF50-7EF8-005B-3FA09BDEC73F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</p:spTree>
    <p:extLst>
      <p:ext uri="{BB962C8B-B14F-4D97-AF65-F5344CB8AC3E}">
        <p14:creationId xmlns:p14="http://schemas.microsoft.com/office/powerpoint/2010/main" val="388053770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B9760E4E-9E40-C4DC-0CA2-A2FE7A45E1F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F62EAFA3-6121-5EF4-D95A-31C8B1809C75}"/>
              </a:ext>
            </a:extLst>
          </p:cNvPr>
          <p:cNvSpPr txBox="1"/>
          <p:nvPr/>
        </p:nvSpPr>
        <p:spPr>
          <a:xfrm>
            <a:off x="3669693" y="269855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4CD88BBE-8E7D-65DB-F195-6DFB4A8CAF3F}"/>
              </a:ext>
            </a:extLst>
          </p:cNvPr>
          <p:cNvSpPr txBox="1"/>
          <p:nvPr/>
        </p:nvSpPr>
        <p:spPr>
          <a:xfrm>
            <a:off x="4214392" y="269855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3AE151E0-DD4E-63E5-B2DF-9BB4F5BE8780}"/>
              </a:ext>
            </a:extLst>
          </p:cNvPr>
          <p:cNvSpPr txBox="1"/>
          <p:nvPr/>
        </p:nvSpPr>
        <p:spPr>
          <a:xfrm>
            <a:off x="3077161" y="269855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C628666D-8FD5-3CB0-E493-2FF74D193175}"/>
              </a:ext>
            </a:extLst>
          </p:cNvPr>
          <p:cNvSpPr txBox="1"/>
          <p:nvPr/>
        </p:nvSpPr>
        <p:spPr>
          <a:xfrm>
            <a:off x="4779664" y="269855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19557CAB-A7A4-142A-B27B-B3963C24964E}"/>
              </a:ext>
            </a:extLst>
          </p:cNvPr>
          <p:cNvCxnSpPr/>
          <p:nvPr/>
        </p:nvCxnSpPr>
        <p:spPr>
          <a:xfrm>
            <a:off x="3450171" y="299924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F6C5D3E3-A83B-1696-549B-8F28D4BF8533}"/>
              </a:ext>
            </a:extLst>
          </p:cNvPr>
          <p:cNvCxnSpPr/>
          <p:nvPr/>
        </p:nvCxnSpPr>
        <p:spPr>
          <a:xfrm>
            <a:off x="4010937" y="290038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D4735C01-BA25-F6BB-7D26-404155B9DB6D}"/>
              </a:ext>
            </a:extLst>
          </p:cNvPr>
          <p:cNvCxnSpPr/>
          <p:nvPr/>
        </p:nvCxnSpPr>
        <p:spPr>
          <a:xfrm>
            <a:off x="4010937" y="299639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3400A82D-47B9-0656-2E69-EC22CC3F6756}"/>
              </a:ext>
            </a:extLst>
          </p:cNvPr>
          <p:cNvCxnSpPr/>
          <p:nvPr/>
        </p:nvCxnSpPr>
        <p:spPr>
          <a:xfrm>
            <a:off x="4010937" y="3096979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FB552801-3F6A-930D-A451-55EDFC3C6B44}"/>
              </a:ext>
            </a:extLst>
          </p:cNvPr>
          <p:cNvCxnSpPr/>
          <p:nvPr/>
        </p:nvCxnSpPr>
        <p:spPr>
          <a:xfrm>
            <a:off x="4559908" y="299639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7F68FADB-46F1-7041-D48A-E0CCF9B19319}"/>
              </a:ext>
            </a:extLst>
          </p:cNvPr>
          <p:cNvSpPr txBox="1"/>
          <p:nvPr/>
        </p:nvSpPr>
        <p:spPr>
          <a:xfrm>
            <a:off x="4511599" y="3207227"/>
            <a:ext cx="723900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16AF0D5B-251F-F446-2E52-0281208C818E}"/>
              </a:ext>
            </a:extLst>
          </p:cNvPr>
          <p:cNvSpPr txBox="1"/>
          <p:nvPr/>
        </p:nvSpPr>
        <p:spPr>
          <a:xfrm>
            <a:off x="3938289" y="320722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488BE615-B75E-B1D7-F33A-278D4F7D59C1}"/>
              </a:ext>
            </a:extLst>
          </p:cNvPr>
          <p:cNvCxnSpPr/>
          <p:nvPr/>
        </p:nvCxnSpPr>
        <p:spPr>
          <a:xfrm>
            <a:off x="430351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9DCCFEF3-4A83-9D5B-567D-C760F79FC5DA}"/>
              </a:ext>
            </a:extLst>
          </p:cNvPr>
          <p:cNvCxnSpPr/>
          <p:nvPr/>
        </p:nvCxnSpPr>
        <p:spPr>
          <a:xfrm>
            <a:off x="4630109" y="327117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5F5B45BD-3B67-E179-0AF6-A32A20AB17BD}"/>
              </a:ext>
            </a:extLst>
          </p:cNvPr>
          <p:cNvCxnSpPr/>
          <p:nvPr/>
        </p:nvCxnSpPr>
        <p:spPr>
          <a:xfrm>
            <a:off x="4630109" y="369523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7B24CFE8-7B81-3505-A7C6-39B4D620CA09}"/>
              </a:ext>
            </a:extLst>
          </p:cNvPr>
          <p:cNvCxnSpPr>
            <a:cxnSpLocks/>
          </p:cNvCxnSpPr>
          <p:nvPr/>
        </p:nvCxnSpPr>
        <p:spPr>
          <a:xfrm rot="5400000">
            <a:off x="485215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feld 5">
                <a:extLst>
                  <a:ext uri="{FF2B5EF4-FFF2-40B4-BE49-F238E27FC236}">
                    <a16:creationId xmlns:a16="http://schemas.microsoft.com/office/drawing/2014/main" id="{85BDE0E7-E630-3B3F-D836-6BDB5F82BAB0}"/>
                  </a:ext>
                </a:extLst>
              </p:cNvPr>
              <p:cNvSpPr txBox="1"/>
              <p:nvPr/>
            </p:nvSpPr>
            <p:spPr>
              <a:xfrm>
                <a:off x="3807779" y="366730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+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" name="Textfeld 5">
                <a:extLst>
                  <a:ext uri="{FF2B5EF4-FFF2-40B4-BE49-F238E27FC236}">
                    <a16:creationId xmlns:a16="http://schemas.microsoft.com/office/drawing/2014/main" id="{6F3D7314-D5A7-7F59-2032-37C89782793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07779" y="3667309"/>
                <a:ext cx="723900" cy="300082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2014EA9C-7AB9-2CCB-FF79-E194D0082624}"/>
                  </a:ext>
                </a:extLst>
              </p:cNvPr>
              <p:cNvSpPr txBox="1"/>
              <p:nvPr/>
            </p:nvSpPr>
            <p:spPr>
              <a:xfrm>
                <a:off x="3834908" y="260709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23F6901C-DDB2-D6A9-C58D-FA7BF305E6E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34908" y="2607099"/>
                <a:ext cx="723900" cy="300082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0" name="Textfeld 19">
            <a:extLst>
              <a:ext uri="{FF2B5EF4-FFF2-40B4-BE49-F238E27FC236}">
                <a16:creationId xmlns:a16="http://schemas.microsoft.com/office/drawing/2014/main" id="{43ED613A-909A-8F42-4F0F-B734C27B44B6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</p:spTree>
    <p:extLst>
      <p:ext uri="{BB962C8B-B14F-4D97-AF65-F5344CB8AC3E}">
        <p14:creationId xmlns:p14="http://schemas.microsoft.com/office/powerpoint/2010/main" val="212605829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9C73A2A8-1E72-AB9E-D684-AF44A7CEC69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DEDC7234-A06C-C52E-2BAC-F8CCF428A0C6}"/>
              </a:ext>
            </a:extLst>
          </p:cNvPr>
          <p:cNvSpPr txBox="1"/>
          <p:nvPr/>
        </p:nvSpPr>
        <p:spPr>
          <a:xfrm>
            <a:off x="3669693" y="269855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87D29753-EE49-F676-BEEB-47A68F77D151}"/>
              </a:ext>
            </a:extLst>
          </p:cNvPr>
          <p:cNvSpPr txBox="1"/>
          <p:nvPr/>
        </p:nvSpPr>
        <p:spPr>
          <a:xfrm>
            <a:off x="4214392" y="269855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5EFAF9BD-C384-5D39-E990-676AEF662E09}"/>
              </a:ext>
            </a:extLst>
          </p:cNvPr>
          <p:cNvSpPr txBox="1"/>
          <p:nvPr/>
        </p:nvSpPr>
        <p:spPr>
          <a:xfrm>
            <a:off x="3077161" y="269855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115BFE11-BB63-62ED-83A1-2CE001668C8B}"/>
              </a:ext>
            </a:extLst>
          </p:cNvPr>
          <p:cNvSpPr txBox="1"/>
          <p:nvPr/>
        </p:nvSpPr>
        <p:spPr>
          <a:xfrm>
            <a:off x="4779664" y="269855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42CB3569-C8A9-D6D2-A737-8AAB25ABEDDB}"/>
              </a:ext>
            </a:extLst>
          </p:cNvPr>
          <p:cNvCxnSpPr/>
          <p:nvPr/>
        </p:nvCxnSpPr>
        <p:spPr>
          <a:xfrm>
            <a:off x="3450171" y="299924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454FE194-488A-F9BB-BD3D-E3C43A41560F}"/>
              </a:ext>
            </a:extLst>
          </p:cNvPr>
          <p:cNvCxnSpPr/>
          <p:nvPr/>
        </p:nvCxnSpPr>
        <p:spPr>
          <a:xfrm>
            <a:off x="4010937" y="290038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C5DE7AF4-5F91-CAA5-872E-2478C47F9934}"/>
              </a:ext>
            </a:extLst>
          </p:cNvPr>
          <p:cNvCxnSpPr/>
          <p:nvPr/>
        </p:nvCxnSpPr>
        <p:spPr>
          <a:xfrm>
            <a:off x="4010937" y="299639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FE84ED66-6DD6-DE8A-C654-579360AC18F4}"/>
              </a:ext>
            </a:extLst>
          </p:cNvPr>
          <p:cNvCxnSpPr/>
          <p:nvPr/>
        </p:nvCxnSpPr>
        <p:spPr>
          <a:xfrm>
            <a:off x="4010937" y="3096979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6997356C-2C58-8695-B093-DE66DB2B68B8}"/>
              </a:ext>
            </a:extLst>
          </p:cNvPr>
          <p:cNvCxnSpPr/>
          <p:nvPr/>
        </p:nvCxnSpPr>
        <p:spPr>
          <a:xfrm>
            <a:off x="4559908" y="299639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06FA1168-90E0-4EE4-F203-6369FAC956A4}"/>
              </a:ext>
            </a:extLst>
          </p:cNvPr>
          <p:cNvSpPr txBox="1"/>
          <p:nvPr/>
        </p:nvSpPr>
        <p:spPr>
          <a:xfrm>
            <a:off x="4511599" y="3207227"/>
            <a:ext cx="723900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05611138-3253-4E93-1DE4-226CF29A6DD9}"/>
              </a:ext>
            </a:extLst>
          </p:cNvPr>
          <p:cNvSpPr txBox="1"/>
          <p:nvPr/>
        </p:nvSpPr>
        <p:spPr>
          <a:xfrm>
            <a:off x="3938289" y="320722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5618E655-1E39-A387-723A-3678D618159C}"/>
              </a:ext>
            </a:extLst>
          </p:cNvPr>
          <p:cNvCxnSpPr/>
          <p:nvPr/>
        </p:nvCxnSpPr>
        <p:spPr>
          <a:xfrm>
            <a:off x="430351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B471407D-41D7-92E8-38A4-29CF23B30904}"/>
              </a:ext>
            </a:extLst>
          </p:cNvPr>
          <p:cNvCxnSpPr/>
          <p:nvPr/>
        </p:nvCxnSpPr>
        <p:spPr>
          <a:xfrm>
            <a:off x="4630109" y="327117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51DC9009-A94C-0DC0-69B2-A62313ACCD21}"/>
              </a:ext>
            </a:extLst>
          </p:cNvPr>
          <p:cNvCxnSpPr/>
          <p:nvPr/>
        </p:nvCxnSpPr>
        <p:spPr>
          <a:xfrm>
            <a:off x="4630109" y="369523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896203E6-E204-4E6D-897B-ECCF792841FE}"/>
              </a:ext>
            </a:extLst>
          </p:cNvPr>
          <p:cNvCxnSpPr>
            <a:cxnSpLocks/>
          </p:cNvCxnSpPr>
          <p:nvPr/>
        </p:nvCxnSpPr>
        <p:spPr>
          <a:xfrm rot="5400000">
            <a:off x="485215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feld 5">
                <a:extLst>
                  <a:ext uri="{FF2B5EF4-FFF2-40B4-BE49-F238E27FC236}">
                    <a16:creationId xmlns:a16="http://schemas.microsoft.com/office/drawing/2014/main" id="{BFCC5E00-FDF1-9F41-0DFA-D75F3CE02129}"/>
                  </a:ext>
                </a:extLst>
              </p:cNvPr>
              <p:cNvSpPr txBox="1"/>
              <p:nvPr/>
            </p:nvSpPr>
            <p:spPr>
              <a:xfrm>
                <a:off x="3807779" y="366730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+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" name="Textfeld 5">
                <a:extLst>
                  <a:ext uri="{FF2B5EF4-FFF2-40B4-BE49-F238E27FC236}">
                    <a16:creationId xmlns:a16="http://schemas.microsoft.com/office/drawing/2014/main" id="{6F3D7314-D5A7-7F59-2032-37C89782793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07779" y="3667309"/>
                <a:ext cx="723900" cy="300082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014A34B3-4915-E81D-C320-C87351A7D487}"/>
                  </a:ext>
                </a:extLst>
              </p:cNvPr>
              <p:cNvSpPr txBox="1"/>
              <p:nvPr/>
            </p:nvSpPr>
            <p:spPr>
              <a:xfrm>
                <a:off x="3834908" y="260709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23F6901C-DDB2-D6A9-C58D-FA7BF305E6E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34908" y="2607099"/>
                <a:ext cx="723900" cy="300082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9" name="Gerade Verbindung 18">
            <a:extLst>
              <a:ext uri="{FF2B5EF4-FFF2-40B4-BE49-F238E27FC236}">
                <a16:creationId xmlns:a16="http://schemas.microsoft.com/office/drawing/2014/main" id="{00FE2AD4-2EC9-CD22-88DA-B1CB76E4CA61}"/>
              </a:ext>
            </a:extLst>
          </p:cNvPr>
          <p:cNvCxnSpPr>
            <a:cxnSpLocks/>
          </p:cNvCxnSpPr>
          <p:nvPr/>
        </p:nvCxnSpPr>
        <p:spPr>
          <a:xfrm>
            <a:off x="3894926" y="3162011"/>
            <a:ext cx="116011" cy="215514"/>
          </a:xfrm>
          <a:prstGeom prst="line">
            <a:avLst/>
          </a:prstGeom>
          <a:ln w="5715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Gerade Verbindung 21">
            <a:extLst>
              <a:ext uri="{FF2B5EF4-FFF2-40B4-BE49-F238E27FC236}">
                <a16:creationId xmlns:a16="http://schemas.microsoft.com/office/drawing/2014/main" id="{31862549-09C3-DBD5-1A8E-9EC8AF90575C}"/>
              </a:ext>
            </a:extLst>
          </p:cNvPr>
          <p:cNvCxnSpPr>
            <a:cxnSpLocks/>
          </p:cNvCxnSpPr>
          <p:nvPr/>
        </p:nvCxnSpPr>
        <p:spPr>
          <a:xfrm flipH="1">
            <a:off x="4255515" y="3155528"/>
            <a:ext cx="116011" cy="215514"/>
          </a:xfrm>
          <a:prstGeom prst="line">
            <a:avLst/>
          </a:prstGeom>
          <a:ln w="5715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feld 23">
            <a:extLst>
              <a:ext uri="{FF2B5EF4-FFF2-40B4-BE49-F238E27FC236}">
                <a16:creationId xmlns:a16="http://schemas.microsoft.com/office/drawing/2014/main" id="{D34AD854-7945-82B3-BFC4-553043D37FB8}"/>
              </a:ext>
            </a:extLst>
          </p:cNvPr>
          <p:cNvSpPr txBox="1"/>
          <p:nvPr/>
        </p:nvSpPr>
        <p:spPr>
          <a:xfrm>
            <a:off x="1481265" y="4566795"/>
            <a:ext cx="6181468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1. Schritt: Ethin und Chlorwasserstoff bilden einen 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π-Komplex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aus.</a:t>
            </a:r>
          </a:p>
        </p:txBody>
      </p:sp>
      <p:sp>
        <p:nvSpPr>
          <p:cNvPr id="20" name="Textfeld 19">
            <a:extLst>
              <a:ext uri="{FF2B5EF4-FFF2-40B4-BE49-F238E27FC236}">
                <a16:creationId xmlns:a16="http://schemas.microsoft.com/office/drawing/2014/main" id="{7D615C7F-0EE3-A832-F4F5-B817C0E842FC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</p:spTree>
    <p:extLst>
      <p:ext uri="{BB962C8B-B14F-4D97-AF65-F5344CB8AC3E}">
        <p14:creationId xmlns:p14="http://schemas.microsoft.com/office/powerpoint/2010/main" val="259770632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EAD60825-9E04-F42D-5A2A-D3199D67FEF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FBBC85DC-8F58-431E-EA74-D6147D498611}"/>
              </a:ext>
            </a:extLst>
          </p:cNvPr>
          <p:cNvSpPr txBox="1"/>
          <p:nvPr/>
        </p:nvSpPr>
        <p:spPr>
          <a:xfrm>
            <a:off x="3669693" y="269855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10178040-81B9-D347-F03A-5F5BD649BBEB}"/>
              </a:ext>
            </a:extLst>
          </p:cNvPr>
          <p:cNvSpPr txBox="1"/>
          <p:nvPr/>
        </p:nvSpPr>
        <p:spPr>
          <a:xfrm>
            <a:off x="4214392" y="269855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0DE98649-E905-3BA0-1DAA-D8B561CC81DC}"/>
              </a:ext>
            </a:extLst>
          </p:cNvPr>
          <p:cNvSpPr txBox="1"/>
          <p:nvPr/>
        </p:nvSpPr>
        <p:spPr>
          <a:xfrm>
            <a:off x="3077161" y="269855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377CF6A3-C4AD-253C-2914-13FAB4FBE09B}"/>
              </a:ext>
            </a:extLst>
          </p:cNvPr>
          <p:cNvSpPr txBox="1"/>
          <p:nvPr/>
        </p:nvSpPr>
        <p:spPr>
          <a:xfrm>
            <a:off x="4779664" y="269855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2C7184A2-938D-A9AB-20FC-745CC8120CFF}"/>
              </a:ext>
            </a:extLst>
          </p:cNvPr>
          <p:cNvCxnSpPr/>
          <p:nvPr/>
        </p:nvCxnSpPr>
        <p:spPr>
          <a:xfrm>
            <a:off x="3450171" y="299924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34BD2078-6312-50EF-5D3F-7E9E3BEF4BAD}"/>
              </a:ext>
            </a:extLst>
          </p:cNvPr>
          <p:cNvCxnSpPr/>
          <p:nvPr/>
        </p:nvCxnSpPr>
        <p:spPr>
          <a:xfrm>
            <a:off x="4010937" y="290038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A7ABFE71-EB73-564E-AF36-8AA4FD2BC925}"/>
              </a:ext>
            </a:extLst>
          </p:cNvPr>
          <p:cNvCxnSpPr/>
          <p:nvPr/>
        </p:nvCxnSpPr>
        <p:spPr>
          <a:xfrm>
            <a:off x="4010937" y="299639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1FD9A850-A1DE-128A-3380-9B388A13B8B2}"/>
              </a:ext>
            </a:extLst>
          </p:cNvPr>
          <p:cNvCxnSpPr/>
          <p:nvPr/>
        </p:nvCxnSpPr>
        <p:spPr>
          <a:xfrm>
            <a:off x="4010937" y="3096979"/>
            <a:ext cx="236483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23A33F48-24B7-59B8-C62D-26A19C133B8E}"/>
              </a:ext>
            </a:extLst>
          </p:cNvPr>
          <p:cNvCxnSpPr/>
          <p:nvPr/>
        </p:nvCxnSpPr>
        <p:spPr>
          <a:xfrm>
            <a:off x="4559908" y="299639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3F0EC644-5C5E-3419-EF76-B5E2B30DC507}"/>
              </a:ext>
            </a:extLst>
          </p:cNvPr>
          <p:cNvSpPr txBox="1"/>
          <p:nvPr/>
        </p:nvSpPr>
        <p:spPr>
          <a:xfrm>
            <a:off x="4511599" y="3207227"/>
            <a:ext cx="587175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09F36767-DF4D-4B3A-D073-00A542CBA4A1}"/>
              </a:ext>
            </a:extLst>
          </p:cNvPr>
          <p:cNvSpPr txBox="1"/>
          <p:nvPr/>
        </p:nvSpPr>
        <p:spPr>
          <a:xfrm>
            <a:off x="3938289" y="320722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B651864E-9D61-3DBF-186A-C24CC4D48AF9}"/>
              </a:ext>
            </a:extLst>
          </p:cNvPr>
          <p:cNvCxnSpPr/>
          <p:nvPr/>
        </p:nvCxnSpPr>
        <p:spPr>
          <a:xfrm>
            <a:off x="430351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12EFB67F-7904-6351-67FE-C2D4FD1A21CC}"/>
              </a:ext>
            </a:extLst>
          </p:cNvPr>
          <p:cNvCxnSpPr/>
          <p:nvPr/>
        </p:nvCxnSpPr>
        <p:spPr>
          <a:xfrm>
            <a:off x="4630109" y="327117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18C85140-8F0D-5C33-D167-12A624352F07}"/>
              </a:ext>
            </a:extLst>
          </p:cNvPr>
          <p:cNvCxnSpPr/>
          <p:nvPr/>
        </p:nvCxnSpPr>
        <p:spPr>
          <a:xfrm>
            <a:off x="4630109" y="369523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1D2FD996-004E-9E16-F9E2-311E20F00A3B}"/>
              </a:ext>
            </a:extLst>
          </p:cNvPr>
          <p:cNvCxnSpPr>
            <a:cxnSpLocks/>
          </p:cNvCxnSpPr>
          <p:nvPr/>
        </p:nvCxnSpPr>
        <p:spPr>
          <a:xfrm rot="5400000">
            <a:off x="485215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feld 5">
                <a:extLst>
                  <a:ext uri="{FF2B5EF4-FFF2-40B4-BE49-F238E27FC236}">
                    <a16:creationId xmlns:a16="http://schemas.microsoft.com/office/drawing/2014/main" id="{EF4BCCE3-8543-D23B-4689-39DCD24B5DEA}"/>
                  </a:ext>
                </a:extLst>
              </p:cNvPr>
              <p:cNvSpPr txBox="1"/>
              <p:nvPr/>
            </p:nvSpPr>
            <p:spPr>
              <a:xfrm>
                <a:off x="3807779" y="366730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+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" name="Textfeld 5">
                <a:extLst>
                  <a:ext uri="{FF2B5EF4-FFF2-40B4-BE49-F238E27FC236}">
                    <a16:creationId xmlns:a16="http://schemas.microsoft.com/office/drawing/2014/main" id="{6F3D7314-D5A7-7F59-2032-37C89782793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07779" y="3667309"/>
                <a:ext cx="723900" cy="300082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08A63E76-A5FF-AE4A-82F1-BA6E7D208E86}"/>
                  </a:ext>
                </a:extLst>
              </p:cNvPr>
              <p:cNvSpPr txBox="1"/>
              <p:nvPr/>
            </p:nvSpPr>
            <p:spPr>
              <a:xfrm>
                <a:off x="3834908" y="260709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23F6901C-DDB2-D6A9-C58D-FA7BF305E6E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34908" y="2607099"/>
                <a:ext cx="723900" cy="300082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9" name="Gerade Verbindung 18">
            <a:extLst>
              <a:ext uri="{FF2B5EF4-FFF2-40B4-BE49-F238E27FC236}">
                <a16:creationId xmlns:a16="http://schemas.microsoft.com/office/drawing/2014/main" id="{A8CC4A30-0807-60F1-9BB9-66F1B5D950CB}"/>
              </a:ext>
            </a:extLst>
          </p:cNvPr>
          <p:cNvCxnSpPr>
            <a:cxnSpLocks/>
          </p:cNvCxnSpPr>
          <p:nvPr/>
        </p:nvCxnSpPr>
        <p:spPr>
          <a:xfrm>
            <a:off x="3894926" y="3162011"/>
            <a:ext cx="116011" cy="215514"/>
          </a:xfrm>
          <a:prstGeom prst="line">
            <a:avLst/>
          </a:prstGeom>
          <a:ln w="5715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Gerade Verbindung 21">
            <a:extLst>
              <a:ext uri="{FF2B5EF4-FFF2-40B4-BE49-F238E27FC236}">
                <a16:creationId xmlns:a16="http://schemas.microsoft.com/office/drawing/2014/main" id="{BA1ED4EB-C398-494D-9326-4B46EABF57F0}"/>
              </a:ext>
            </a:extLst>
          </p:cNvPr>
          <p:cNvCxnSpPr>
            <a:cxnSpLocks/>
          </p:cNvCxnSpPr>
          <p:nvPr/>
        </p:nvCxnSpPr>
        <p:spPr>
          <a:xfrm flipH="1">
            <a:off x="4255515" y="3155528"/>
            <a:ext cx="116011" cy="215514"/>
          </a:xfrm>
          <a:prstGeom prst="line">
            <a:avLst/>
          </a:prstGeom>
          <a:ln w="5715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feld 20">
            <a:extLst>
              <a:ext uri="{FF2B5EF4-FFF2-40B4-BE49-F238E27FC236}">
                <a16:creationId xmlns:a16="http://schemas.microsoft.com/office/drawing/2014/main" id="{206DCD92-C864-CB6C-9FD0-CB92624CEF1B}"/>
              </a:ext>
            </a:extLst>
          </p:cNvPr>
          <p:cNvSpPr txBox="1"/>
          <p:nvPr/>
        </p:nvSpPr>
        <p:spPr>
          <a:xfrm>
            <a:off x="1481265" y="4447923"/>
            <a:ext cx="6181468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2. Schritt: 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heterolytische Spaltung 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des Chlorwasserstoff-Moleküls und 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Bindung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des Protons an das Ethin-Molekül</a:t>
            </a:r>
          </a:p>
        </p:txBody>
      </p:sp>
      <p:sp>
        <p:nvSpPr>
          <p:cNvPr id="23" name="Freihandform 22">
            <a:extLst>
              <a:ext uri="{FF2B5EF4-FFF2-40B4-BE49-F238E27FC236}">
                <a16:creationId xmlns:a16="http://schemas.microsoft.com/office/drawing/2014/main" id="{2607ABE0-5F89-1BB6-7557-783E09E98392}"/>
              </a:ext>
            </a:extLst>
          </p:cNvPr>
          <p:cNvSpPr/>
          <p:nvPr/>
        </p:nvSpPr>
        <p:spPr>
          <a:xfrm>
            <a:off x="4245394" y="3336518"/>
            <a:ext cx="58119" cy="338453"/>
          </a:xfrm>
          <a:custGeom>
            <a:avLst/>
            <a:gdLst>
              <a:gd name="connsiteX0" fmla="*/ 0 w 356623"/>
              <a:gd name="connsiteY0" fmla="*/ 0 h 2076773"/>
              <a:gd name="connsiteX1" fmla="*/ 340963 w 356623"/>
              <a:gd name="connsiteY1" fmla="*/ 263471 h 2076773"/>
              <a:gd name="connsiteX2" fmla="*/ 46495 w 356623"/>
              <a:gd name="connsiteY2" fmla="*/ 464949 h 2076773"/>
              <a:gd name="connsiteX3" fmla="*/ 356461 w 356623"/>
              <a:gd name="connsiteY3" fmla="*/ 681926 h 2076773"/>
              <a:gd name="connsiteX4" fmla="*/ 92990 w 356623"/>
              <a:gd name="connsiteY4" fmla="*/ 852407 h 2076773"/>
              <a:gd name="connsiteX5" fmla="*/ 356461 w 356623"/>
              <a:gd name="connsiteY5" fmla="*/ 1069383 h 2076773"/>
              <a:gd name="connsiteX6" fmla="*/ 108488 w 356623"/>
              <a:gd name="connsiteY6" fmla="*/ 1208868 h 2076773"/>
              <a:gd name="connsiteX7" fmla="*/ 340963 w 356623"/>
              <a:gd name="connsiteY7" fmla="*/ 1379349 h 2076773"/>
              <a:gd name="connsiteX8" fmla="*/ 108488 w 356623"/>
              <a:gd name="connsiteY8" fmla="*/ 1534332 h 2076773"/>
              <a:gd name="connsiteX9" fmla="*/ 356461 w 356623"/>
              <a:gd name="connsiteY9" fmla="*/ 1720312 h 2076773"/>
              <a:gd name="connsiteX10" fmla="*/ 123987 w 356623"/>
              <a:gd name="connsiteY10" fmla="*/ 1875295 h 2076773"/>
              <a:gd name="connsiteX11" fmla="*/ 340963 w 356623"/>
              <a:gd name="connsiteY11" fmla="*/ 2076773 h 2076773"/>
              <a:gd name="connsiteX12" fmla="*/ 340963 w 356623"/>
              <a:gd name="connsiteY12" fmla="*/ 2076773 h 2076773"/>
              <a:gd name="connsiteX13" fmla="*/ 340963 w 356623"/>
              <a:gd name="connsiteY13" fmla="*/ 2076773 h 207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6623" h="2076773">
                <a:moveTo>
                  <a:pt x="0" y="0"/>
                </a:moveTo>
                <a:cubicBezTo>
                  <a:pt x="166607" y="92990"/>
                  <a:pt x="333214" y="185980"/>
                  <a:pt x="340963" y="263471"/>
                </a:cubicBezTo>
                <a:cubicBezTo>
                  <a:pt x="348712" y="340962"/>
                  <a:pt x="43912" y="395207"/>
                  <a:pt x="46495" y="464949"/>
                </a:cubicBezTo>
                <a:cubicBezTo>
                  <a:pt x="49078" y="534691"/>
                  <a:pt x="348712" y="617350"/>
                  <a:pt x="356461" y="681926"/>
                </a:cubicBezTo>
                <a:cubicBezTo>
                  <a:pt x="364210" y="746502"/>
                  <a:pt x="92990" y="787831"/>
                  <a:pt x="92990" y="852407"/>
                </a:cubicBezTo>
                <a:cubicBezTo>
                  <a:pt x="92990" y="916983"/>
                  <a:pt x="353878" y="1009973"/>
                  <a:pt x="356461" y="1069383"/>
                </a:cubicBezTo>
                <a:cubicBezTo>
                  <a:pt x="359044" y="1128793"/>
                  <a:pt x="111071" y="1157207"/>
                  <a:pt x="108488" y="1208868"/>
                </a:cubicBezTo>
                <a:cubicBezTo>
                  <a:pt x="105905" y="1260529"/>
                  <a:pt x="340963" y="1325105"/>
                  <a:pt x="340963" y="1379349"/>
                </a:cubicBezTo>
                <a:cubicBezTo>
                  <a:pt x="340963" y="1433593"/>
                  <a:pt x="105905" y="1477505"/>
                  <a:pt x="108488" y="1534332"/>
                </a:cubicBezTo>
                <a:cubicBezTo>
                  <a:pt x="111071" y="1591159"/>
                  <a:pt x="353878" y="1663485"/>
                  <a:pt x="356461" y="1720312"/>
                </a:cubicBezTo>
                <a:cubicBezTo>
                  <a:pt x="359044" y="1777139"/>
                  <a:pt x="126570" y="1815885"/>
                  <a:pt x="123987" y="1875295"/>
                </a:cubicBezTo>
                <a:cubicBezTo>
                  <a:pt x="121404" y="1934705"/>
                  <a:pt x="340963" y="2076773"/>
                  <a:pt x="340963" y="2076773"/>
                </a:cubicBezTo>
                <a:lnTo>
                  <a:pt x="340963" y="2076773"/>
                </a:lnTo>
                <a:lnTo>
                  <a:pt x="340963" y="2076773"/>
                </a:lnTo>
              </a:path>
            </a:pathLst>
          </a:custGeom>
          <a:noFill/>
          <a:ln>
            <a:solidFill>
              <a:srgbClr val="00B0F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Textfeld 23">
            <a:extLst>
              <a:ext uri="{FF2B5EF4-FFF2-40B4-BE49-F238E27FC236}">
                <a16:creationId xmlns:a16="http://schemas.microsoft.com/office/drawing/2014/main" id="{6F0CFCFF-6FC3-CBC4-0C80-365FC024FDB9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</p:spTree>
    <p:extLst>
      <p:ext uri="{BB962C8B-B14F-4D97-AF65-F5344CB8AC3E}">
        <p14:creationId xmlns:p14="http://schemas.microsoft.com/office/powerpoint/2010/main" val="357883029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5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0"/>
                            </p:stCondLst>
                            <p:childTnLst>
                              <p:par>
                                <p:cTn id="10" presetID="1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3" grpId="1" animBg="1"/>
      <p:bldP spid="23" grpId="2" animBg="1"/>
    </p:bld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5CF0F4F2-08CF-45C8-F2E6-E9E9F61FDC0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C2D8807C-8594-2F1F-5620-79F5B4404D75}"/>
              </a:ext>
            </a:extLst>
          </p:cNvPr>
          <p:cNvSpPr txBox="1"/>
          <p:nvPr/>
        </p:nvSpPr>
        <p:spPr>
          <a:xfrm>
            <a:off x="3669693" y="269855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8FF4F9F9-F286-5783-02C7-44702498E534}"/>
              </a:ext>
            </a:extLst>
          </p:cNvPr>
          <p:cNvSpPr txBox="1"/>
          <p:nvPr/>
        </p:nvSpPr>
        <p:spPr>
          <a:xfrm>
            <a:off x="4214392" y="269855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3BD05969-D05E-53CC-5DBD-D95630B293EC}"/>
              </a:ext>
            </a:extLst>
          </p:cNvPr>
          <p:cNvSpPr txBox="1"/>
          <p:nvPr/>
        </p:nvSpPr>
        <p:spPr>
          <a:xfrm>
            <a:off x="3077161" y="269855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6DC39F1C-BAA2-DF0E-DC42-741D3BDB4A94}"/>
              </a:ext>
            </a:extLst>
          </p:cNvPr>
          <p:cNvSpPr txBox="1"/>
          <p:nvPr/>
        </p:nvSpPr>
        <p:spPr>
          <a:xfrm>
            <a:off x="4779664" y="269855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2C6B3BC8-659B-865F-1CC5-27B8477BD2AB}"/>
              </a:ext>
            </a:extLst>
          </p:cNvPr>
          <p:cNvCxnSpPr/>
          <p:nvPr/>
        </p:nvCxnSpPr>
        <p:spPr>
          <a:xfrm>
            <a:off x="3450171" y="299924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4B715217-F3D0-C18E-179D-400047D5B20F}"/>
              </a:ext>
            </a:extLst>
          </p:cNvPr>
          <p:cNvCxnSpPr/>
          <p:nvPr/>
        </p:nvCxnSpPr>
        <p:spPr>
          <a:xfrm>
            <a:off x="4010937" y="294936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73F3E90E-22A5-C960-BC7D-AD094D68E5ED}"/>
              </a:ext>
            </a:extLst>
          </p:cNvPr>
          <p:cNvCxnSpPr/>
          <p:nvPr/>
        </p:nvCxnSpPr>
        <p:spPr>
          <a:xfrm>
            <a:off x="4010937" y="3045380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C599D4C6-4753-BC2A-FB9F-8321906B3E27}"/>
              </a:ext>
            </a:extLst>
          </p:cNvPr>
          <p:cNvCxnSpPr>
            <a:cxnSpLocks/>
          </p:cNvCxnSpPr>
          <p:nvPr/>
        </p:nvCxnSpPr>
        <p:spPr>
          <a:xfrm rot="5400000">
            <a:off x="3770122" y="3271173"/>
            <a:ext cx="236483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6931DE4F-9E95-0088-2BD2-B2F66341DC5D}"/>
              </a:ext>
            </a:extLst>
          </p:cNvPr>
          <p:cNvCxnSpPr/>
          <p:nvPr/>
        </p:nvCxnSpPr>
        <p:spPr>
          <a:xfrm>
            <a:off x="4559908" y="299639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5594DF6B-7022-9CE8-698F-EAFAD1DCD8A2}"/>
              </a:ext>
            </a:extLst>
          </p:cNvPr>
          <p:cNvSpPr txBox="1"/>
          <p:nvPr/>
        </p:nvSpPr>
        <p:spPr>
          <a:xfrm>
            <a:off x="4270784" y="3207227"/>
            <a:ext cx="646612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53A275E6-E52B-C8FB-DB80-9122AC7C60B5}"/>
              </a:ext>
            </a:extLst>
          </p:cNvPr>
          <p:cNvSpPr txBox="1"/>
          <p:nvPr/>
        </p:nvSpPr>
        <p:spPr>
          <a:xfrm>
            <a:off x="3672762" y="320722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FBA7178F-D6B4-3D90-7819-06E3D4D0ADE0}"/>
              </a:ext>
            </a:extLst>
          </p:cNvPr>
          <p:cNvCxnSpPr>
            <a:cxnSpLocks/>
          </p:cNvCxnSpPr>
          <p:nvPr/>
        </p:nvCxnSpPr>
        <p:spPr>
          <a:xfrm rot="5400000">
            <a:off x="4177870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2C9E6C08-49F6-3A32-2444-C8DCC1D85A78}"/>
              </a:ext>
            </a:extLst>
          </p:cNvPr>
          <p:cNvCxnSpPr/>
          <p:nvPr/>
        </p:nvCxnSpPr>
        <p:spPr>
          <a:xfrm>
            <a:off x="4389295" y="327117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A80CEB79-F20B-7E95-E34A-F377D3D7FF01}"/>
              </a:ext>
            </a:extLst>
          </p:cNvPr>
          <p:cNvCxnSpPr/>
          <p:nvPr/>
        </p:nvCxnSpPr>
        <p:spPr>
          <a:xfrm>
            <a:off x="4389295" y="369523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48F602BC-16C1-FA19-CAFF-32471F455763}"/>
              </a:ext>
            </a:extLst>
          </p:cNvPr>
          <p:cNvCxnSpPr>
            <a:cxnSpLocks/>
          </p:cNvCxnSpPr>
          <p:nvPr/>
        </p:nvCxnSpPr>
        <p:spPr>
          <a:xfrm rot="5400000">
            <a:off x="4611339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feld 22">
            <a:extLst>
              <a:ext uri="{FF2B5EF4-FFF2-40B4-BE49-F238E27FC236}">
                <a16:creationId xmlns:a16="http://schemas.microsoft.com/office/drawing/2014/main" id="{1AEFA0CF-38CE-DD46-A666-338BC8CB8990}"/>
              </a:ext>
            </a:extLst>
          </p:cNvPr>
          <p:cNvSpPr txBox="1"/>
          <p:nvPr/>
        </p:nvSpPr>
        <p:spPr>
          <a:xfrm>
            <a:off x="4400619" y="2558795"/>
            <a:ext cx="6466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24" name="Textfeld 23">
            <a:extLst>
              <a:ext uri="{FF2B5EF4-FFF2-40B4-BE49-F238E27FC236}">
                <a16:creationId xmlns:a16="http://schemas.microsoft.com/office/drawing/2014/main" id="{FAC16E63-DC1A-6994-53F3-2194F10D9EC3}"/>
              </a:ext>
            </a:extLst>
          </p:cNvPr>
          <p:cNvSpPr txBox="1"/>
          <p:nvPr/>
        </p:nvSpPr>
        <p:spPr>
          <a:xfrm>
            <a:off x="4707858" y="3056031"/>
            <a:ext cx="6466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83FE5242-F517-8CC3-0733-C968DB8DF648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  <p:sp>
        <p:nvSpPr>
          <p:cNvPr id="18" name="Textfeld 17">
            <a:extLst>
              <a:ext uri="{FF2B5EF4-FFF2-40B4-BE49-F238E27FC236}">
                <a16:creationId xmlns:a16="http://schemas.microsoft.com/office/drawing/2014/main" id="{43B468C2-826F-2DAA-0231-D64665BAB48F}"/>
              </a:ext>
            </a:extLst>
          </p:cNvPr>
          <p:cNvSpPr txBox="1"/>
          <p:nvPr/>
        </p:nvSpPr>
        <p:spPr>
          <a:xfrm>
            <a:off x="1481265" y="4447923"/>
            <a:ext cx="6181468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2. Schritt: 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heterolytische Spaltung 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des Chlorwasserstoff-Moleküls und 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Bindung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des Protons an das Ethin-Molekül</a:t>
            </a:r>
          </a:p>
        </p:txBody>
      </p:sp>
    </p:spTree>
    <p:extLst>
      <p:ext uri="{BB962C8B-B14F-4D97-AF65-F5344CB8AC3E}">
        <p14:creationId xmlns:p14="http://schemas.microsoft.com/office/powerpoint/2010/main" val="134146775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B1117AF6-35E7-A88D-C1E6-66EE69419A4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9CECF5FE-B6C5-BEAE-4210-B2D458CAA123}"/>
              </a:ext>
            </a:extLst>
          </p:cNvPr>
          <p:cNvSpPr txBox="1"/>
          <p:nvPr/>
        </p:nvSpPr>
        <p:spPr>
          <a:xfrm>
            <a:off x="3669693" y="269855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8E0EC7D1-609B-CDB2-F57E-A9717A93FCDF}"/>
              </a:ext>
            </a:extLst>
          </p:cNvPr>
          <p:cNvSpPr txBox="1"/>
          <p:nvPr/>
        </p:nvSpPr>
        <p:spPr>
          <a:xfrm>
            <a:off x="4214392" y="269855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B6D41DC0-5B56-593C-7915-1C58B24AFE77}"/>
              </a:ext>
            </a:extLst>
          </p:cNvPr>
          <p:cNvSpPr txBox="1"/>
          <p:nvPr/>
        </p:nvSpPr>
        <p:spPr>
          <a:xfrm>
            <a:off x="3077161" y="269855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D6E7E4AF-BADA-EBB5-C199-0B270D6F0776}"/>
              </a:ext>
            </a:extLst>
          </p:cNvPr>
          <p:cNvSpPr txBox="1"/>
          <p:nvPr/>
        </p:nvSpPr>
        <p:spPr>
          <a:xfrm>
            <a:off x="4779664" y="269855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A49868DC-F065-23C4-38A4-07455E8E69A1}"/>
              </a:ext>
            </a:extLst>
          </p:cNvPr>
          <p:cNvCxnSpPr/>
          <p:nvPr/>
        </p:nvCxnSpPr>
        <p:spPr>
          <a:xfrm>
            <a:off x="3450171" y="299924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352C90A5-141E-3351-E72C-2856127BFECA}"/>
              </a:ext>
            </a:extLst>
          </p:cNvPr>
          <p:cNvCxnSpPr/>
          <p:nvPr/>
        </p:nvCxnSpPr>
        <p:spPr>
          <a:xfrm>
            <a:off x="4010937" y="2949368"/>
            <a:ext cx="236483" cy="0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5F2FCE99-9B5F-26F6-745A-2F9FA90265B7}"/>
              </a:ext>
            </a:extLst>
          </p:cNvPr>
          <p:cNvCxnSpPr/>
          <p:nvPr/>
        </p:nvCxnSpPr>
        <p:spPr>
          <a:xfrm>
            <a:off x="4010937" y="3045380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A1A2035D-91D6-CCB2-E71C-862D59B8AD3B}"/>
              </a:ext>
            </a:extLst>
          </p:cNvPr>
          <p:cNvCxnSpPr>
            <a:cxnSpLocks/>
          </p:cNvCxnSpPr>
          <p:nvPr/>
        </p:nvCxnSpPr>
        <p:spPr>
          <a:xfrm rot="5400000">
            <a:off x="3770122" y="3271173"/>
            <a:ext cx="236483" cy="0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5AD2B67E-D721-9BA0-5A4B-06D7E1A97B5E}"/>
              </a:ext>
            </a:extLst>
          </p:cNvPr>
          <p:cNvCxnSpPr/>
          <p:nvPr/>
        </p:nvCxnSpPr>
        <p:spPr>
          <a:xfrm>
            <a:off x="4559908" y="299639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5C43238E-D066-5BD9-EE83-1084207492A2}"/>
              </a:ext>
            </a:extLst>
          </p:cNvPr>
          <p:cNvSpPr txBox="1"/>
          <p:nvPr/>
        </p:nvSpPr>
        <p:spPr>
          <a:xfrm>
            <a:off x="4270784" y="3207227"/>
            <a:ext cx="525607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88E85C0E-E3FE-85CB-B428-3DE95BD12809}"/>
              </a:ext>
            </a:extLst>
          </p:cNvPr>
          <p:cNvSpPr txBox="1"/>
          <p:nvPr/>
        </p:nvSpPr>
        <p:spPr>
          <a:xfrm>
            <a:off x="3672762" y="320722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92ECC00E-C2D2-A684-8C3B-CED6B9B67E33}"/>
              </a:ext>
            </a:extLst>
          </p:cNvPr>
          <p:cNvCxnSpPr>
            <a:cxnSpLocks/>
          </p:cNvCxnSpPr>
          <p:nvPr/>
        </p:nvCxnSpPr>
        <p:spPr>
          <a:xfrm rot="5400000">
            <a:off x="4177870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01FFA7DC-2790-6F3B-DEF3-59527F0A1F7C}"/>
              </a:ext>
            </a:extLst>
          </p:cNvPr>
          <p:cNvCxnSpPr/>
          <p:nvPr/>
        </p:nvCxnSpPr>
        <p:spPr>
          <a:xfrm>
            <a:off x="4389295" y="327117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D88E65B8-7192-82E2-D7CE-48CE5CB2972D}"/>
              </a:ext>
            </a:extLst>
          </p:cNvPr>
          <p:cNvCxnSpPr/>
          <p:nvPr/>
        </p:nvCxnSpPr>
        <p:spPr>
          <a:xfrm>
            <a:off x="4389295" y="369523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B9B2006C-2360-A93C-CFB6-501CF552FE92}"/>
              </a:ext>
            </a:extLst>
          </p:cNvPr>
          <p:cNvCxnSpPr>
            <a:cxnSpLocks/>
          </p:cNvCxnSpPr>
          <p:nvPr/>
        </p:nvCxnSpPr>
        <p:spPr>
          <a:xfrm rot="5400000">
            <a:off x="4611339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feld 22">
            <a:extLst>
              <a:ext uri="{FF2B5EF4-FFF2-40B4-BE49-F238E27FC236}">
                <a16:creationId xmlns:a16="http://schemas.microsoft.com/office/drawing/2014/main" id="{7E03AB40-AA40-11C4-42F0-AD08F321D484}"/>
              </a:ext>
            </a:extLst>
          </p:cNvPr>
          <p:cNvSpPr txBox="1"/>
          <p:nvPr/>
        </p:nvSpPr>
        <p:spPr>
          <a:xfrm>
            <a:off x="4400619" y="2558795"/>
            <a:ext cx="6466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24" name="Textfeld 23">
            <a:extLst>
              <a:ext uri="{FF2B5EF4-FFF2-40B4-BE49-F238E27FC236}">
                <a16:creationId xmlns:a16="http://schemas.microsoft.com/office/drawing/2014/main" id="{EDE766AC-2500-DB5C-992B-F1C8AFD9B322}"/>
              </a:ext>
            </a:extLst>
          </p:cNvPr>
          <p:cNvSpPr txBox="1"/>
          <p:nvPr/>
        </p:nvSpPr>
        <p:spPr>
          <a:xfrm>
            <a:off x="4707858" y="3056031"/>
            <a:ext cx="6466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18" name="Textfeld 17">
            <a:extLst>
              <a:ext uri="{FF2B5EF4-FFF2-40B4-BE49-F238E27FC236}">
                <a16:creationId xmlns:a16="http://schemas.microsoft.com/office/drawing/2014/main" id="{0928DE0C-003D-A3BD-BE56-1BC85BBC4E0E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  <p:sp>
        <p:nvSpPr>
          <p:cNvPr id="19" name="Textfeld 18">
            <a:extLst>
              <a:ext uri="{FF2B5EF4-FFF2-40B4-BE49-F238E27FC236}">
                <a16:creationId xmlns:a16="http://schemas.microsoft.com/office/drawing/2014/main" id="{879133C7-65AF-0D1F-1DAD-CB55363AB303}"/>
              </a:ext>
            </a:extLst>
          </p:cNvPr>
          <p:cNvSpPr txBox="1"/>
          <p:nvPr/>
        </p:nvSpPr>
        <p:spPr>
          <a:xfrm>
            <a:off x="1481265" y="4447923"/>
            <a:ext cx="6181468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2. Schritt: 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heterolytische Spaltung 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des Chlorwasserstoff-Moleküls und 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Bindung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des Protons an das Ethin-Molekül</a:t>
            </a:r>
          </a:p>
        </p:txBody>
      </p:sp>
    </p:spTree>
    <p:extLst>
      <p:ext uri="{BB962C8B-B14F-4D97-AF65-F5344CB8AC3E}">
        <p14:creationId xmlns:p14="http://schemas.microsoft.com/office/powerpoint/2010/main" val="368685810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62F48CB8-BAEF-57E8-06C9-88D7CD51FA5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feld 5">
            <a:extLst>
              <a:ext uri="{FF2B5EF4-FFF2-40B4-BE49-F238E27FC236}">
                <a16:creationId xmlns:a16="http://schemas.microsoft.com/office/drawing/2014/main" id="{122F4A47-0522-1A85-F092-25873360C944}"/>
              </a:ext>
            </a:extLst>
          </p:cNvPr>
          <p:cNvSpPr txBox="1"/>
          <p:nvPr/>
        </p:nvSpPr>
        <p:spPr>
          <a:xfrm>
            <a:off x="4438653" y="2209680"/>
            <a:ext cx="6466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2" name="Textfeld 1">
            <a:extLst>
              <a:ext uri="{FF2B5EF4-FFF2-40B4-BE49-F238E27FC236}">
                <a16:creationId xmlns:a16="http://schemas.microsoft.com/office/drawing/2014/main" id="{C0E84B15-C4C5-3FB2-7D66-FA1BC1B7EDCB}"/>
              </a:ext>
            </a:extLst>
          </p:cNvPr>
          <p:cNvSpPr txBox="1"/>
          <p:nvPr/>
        </p:nvSpPr>
        <p:spPr>
          <a:xfrm>
            <a:off x="3672562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B82D9D6B-61B5-6ADE-635A-FC29C3DB3C7D}"/>
              </a:ext>
            </a:extLst>
          </p:cNvPr>
          <p:cNvSpPr txBox="1"/>
          <p:nvPr/>
        </p:nvSpPr>
        <p:spPr>
          <a:xfrm>
            <a:off x="4217260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C9696413-02B4-F727-74E4-9BEB2D3FDB3C}"/>
              </a:ext>
            </a:extLst>
          </p:cNvPr>
          <p:cNvSpPr txBox="1"/>
          <p:nvPr/>
        </p:nvSpPr>
        <p:spPr>
          <a:xfrm>
            <a:off x="3247358" y="2014265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C0CB9417-806C-1EF7-3386-97C6A1D4002A}"/>
              </a:ext>
            </a:extLst>
          </p:cNvPr>
          <p:cNvSpPr txBox="1"/>
          <p:nvPr/>
        </p:nvSpPr>
        <p:spPr>
          <a:xfrm>
            <a:off x="4782533" y="234891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511BF9BC-D036-16BD-E45A-B9BA27870E8F}"/>
              </a:ext>
            </a:extLst>
          </p:cNvPr>
          <p:cNvCxnSpPr>
            <a:cxnSpLocks/>
          </p:cNvCxnSpPr>
          <p:nvPr/>
        </p:nvCxnSpPr>
        <p:spPr>
          <a:xfrm rot="2700000">
            <a:off x="3557906" y="24266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48ECACD3-CE70-2674-B999-E17A99DE0F18}"/>
              </a:ext>
            </a:extLst>
          </p:cNvPr>
          <p:cNvCxnSpPr>
            <a:cxnSpLocks/>
          </p:cNvCxnSpPr>
          <p:nvPr/>
        </p:nvCxnSpPr>
        <p:spPr>
          <a:xfrm>
            <a:off x="4013806" y="2602997"/>
            <a:ext cx="236483" cy="0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8D660F16-E186-2901-4FA1-73FB3DBAA476}"/>
              </a:ext>
            </a:extLst>
          </p:cNvPr>
          <p:cNvCxnSpPr>
            <a:cxnSpLocks/>
          </p:cNvCxnSpPr>
          <p:nvPr/>
        </p:nvCxnSpPr>
        <p:spPr>
          <a:xfrm>
            <a:off x="4013806" y="2699009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0C3FC411-AF9F-B35D-9BF8-79E0F6EB60C8}"/>
              </a:ext>
            </a:extLst>
          </p:cNvPr>
          <p:cNvCxnSpPr>
            <a:cxnSpLocks/>
          </p:cNvCxnSpPr>
          <p:nvPr/>
        </p:nvCxnSpPr>
        <p:spPr>
          <a:xfrm rot="8100000">
            <a:off x="3559432" y="2848830"/>
            <a:ext cx="236483" cy="0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20FF92EB-C4F5-C984-566B-0B593B49A1E1}"/>
              </a:ext>
            </a:extLst>
          </p:cNvPr>
          <p:cNvCxnSpPr/>
          <p:nvPr/>
        </p:nvCxnSpPr>
        <p:spPr>
          <a:xfrm>
            <a:off x="4562776" y="264675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1B6506D1-6BA6-0875-EC5A-08E6DAE254ED}"/>
              </a:ext>
            </a:extLst>
          </p:cNvPr>
          <p:cNvSpPr txBox="1"/>
          <p:nvPr/>
        </p:nvSpPr>
        <p:spPr>
          <a:xfrm>
            <a:off x="4722122" y="3439130"/>
            <a:ext cx="661294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EC76004A-B133-3D9E-0E38-F7730C4AF7C0}"/>
              </a:ext>
            </a:extLst>
          </p:cNvPr>
          <p:cNvSpPr txBox="1"/>
          <p:nvPr/>
        </p:nvSpPr>
        <p:spPr>
          <a:xfrm>
            <a:off x="3252470" y="2696109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EC0C8EBA-D02E-98AB-1981-E59ECADA4FB2}"/>
              </a:ext>
            </a:extLst>
          </p:cNvPr>
          <p:cNvCxnSpPr>
            <a:cxnSpLocks/>
          </p:cNvCxnSpPr>
          <p:nvPr/>
        </p:nvCxnSpPr>
        <p:spPr>
          <a:xfrm rot="5400000">
            <a:off x="4603880" y="3727670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AEE1ECA6-F691-5BD9-E0D2-64A148712F35}"/>
              </a:ext>
            </a:extLst>
          </p:cNvPr>
          <p:cNvCxnSpPr/>
          <p:nvPr/>
        </p:nvCxnSpPr>
        <p:spPr>
          <a:xfrm>
            <a:off x="4840633" y="350307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1B37D5CC-9FEE-5118-06AD-C661572D8B43}"/>
              </a:ext>
            </a:extLst>
          </p:cNvPr>
          <p:cNvCxnSpPr/>
          <p:nvPr/>
        </p:nvCxnSpPr>
        <p:spPr>
          <a:xfrm>
            <a:off x="4840633" y="3927139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35F59C48-E6F9-792C-B8F8-904EDCE00085}"/>
              </a:ext>
            </a:extLst>
          </p:cNvPr>
          <p:cNvCxnSpPr>
            <a:cxnSpLocks/>
          </p:cNvCxnSpPr>
          <p:nvPr/>
        </p:nvCxnSpPr>
        <p:spPr>
          <a:xfrm rot="5400000">
            <a:off x="5062680" y="3727670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feld 17">
            <a:extLst>
              <a:ext uri="{FF2B5EF4-FFF2-40B4-BE49-F238E27FC236}">
                <a16:creationId xmlns:a16="http://schemas.microsoft.com/office/drawing/2014/main" id="{6EF39E81-F601-207D-D6AB-D3C4A78FE0E6}"/>
              </a:ext>
            </a:extLst>
          </p:cNvPr>
          <p:cNvSpPr txBox="1"/>
          <p:nvPr/>
        </p:nvSpPr>
        <p:spPr>
          <a:xfrm>
            <a:off x="5178620" y="3273190"/>
            <a:ext cx="6466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23" name="Textfeld 22">
            <a:extLst>
              <a:ext uri="{FF2B5EF4-FFF2-40B4-BE49-F238E27FC236}">
                <a16:creationId xmlns:a16="http://schemas.microsoft.com/office/drawing/2014/main" id="{C018242C-A4E6-A1FD-06FA-E4D4EA0F6D44}"/>
              </a:ext>
            </a:extLst>
          </p:cNvPr>
          <p:cNvSpPr txBox="1"/>
          <p:nvPr/>
        </p:nvSpPr>
        <p:spPr>
          <a:xfrm>
            <a:off x="5490394" y="2187329"/>
            <a:ext cx="2800350" cy="11310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Dieses Molekül bezeichnet man aufgrund des positiv geladenen Kohlenstoff-Atoms als </a:t>
            </a:r>
            <a:r>
              <a:rPr kumimoji="0" lang="de-DE" sz="135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Carbenium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-Ion.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 Dieses ist ein 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Elektrophil</a:t>
            </a:r>
            <a:endParaRPr kumimoji="0" lang="de-DE" sz="13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Textfeld 23">
            <a:extLst>
              <a:ext uri="{FF2B5EF4-FFF2-40B4-BE49-F238E27FC236}">
                <a16:creationId xmlns:a16="http://schemas.microsoft.com/office/drawing/2014/main" id="{74ED4D74-295E-EA8F-B601-99673E1FCA4E}"/>
              </a:ext>
            </a:extLst>
          </p:cNvPr>
          <p:cNvSpPr txBox="1"/>
          <p:nvPr/>
        </p:nvSpPr>
        <p:spPr>
          <a:xfrm>
            <a:off x="5533613" y="3381421"/>
            <a:ext cx="280035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Außerdem ist noch ein Chlorid-Ion vorhanden. 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 Dieses fungiert als 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Nucleophil</a:t>
            </a:r>
            <a:endParaRPr kumimoji="0" lang="de-DE" sz="13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" name="Textfeld 25">
            <a:extLst>
              <a:ext uri="{FF2B5EF4-FFF2-40B4-BE49-F238E27FC236}">
                <a16:creationId xmlns:a16="http://schemas.microsoft.com/office/drawing/2014/main" id="{5D323094-F839-2D8D-BC5F-C2AFB6826D5F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</p:spTree>
    <p:extLst>
      <p:ext uri="{BB962C8B-B14F-4D97-AF65-F5344CB8AC3E}">
        <p14:creationId xmlns:p14="http://schemas.microsoft.com/office/powerpoint/2010/main" val="8010374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7B91F904-F35A-FCD2-5CB7-9FDA04CD4CF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feld 5">
            <a:extLst>
              <a:ext uri="{FF2B5EF4-FFF2-40B4-BE49-F238E27FC236}">
                <a16:creationId xmlns:a16="http://schemas.microsoft.com/office/drawing/2014/main" id="{FDED2BF3-E359-0B1B-6219-054B685354DC}"/>
              </a:ext>
            </a:extLst>
          </p:cNvPr>
          <p:cNvSpPr txBox="1"/>
          <p:nvPr/>
        </p:nvSpPr>
        <p:spPr>
          <a:xfrm>
            <a:off x="4438653" y="2209680"/>
            <a:ext cx="6466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2" name="Textfeld 1">
            <a:extLst>
              <a:ext uri="{FF2B5EF4-FFF2-40B4-BE49-F238E27FC236}">
                <a16:creationId xmlns:a16="http://schemas.microsoft.com/office/drawing/2014/main" id="{B2AE97DF-9072-B09F-E482-0906949BD629}"/>
              </a:ext>
            </a:extLst>
          </p:cNvPr>
          <p:cNvSpPr txBox="1"/>
          <p:nvPr/>
        </p:nvSpPr>
        <p:spPr>
          <a:xfrm>
            <a:off x="3672562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14B3E255-987A-D7BC-7C3C-A19D69865DA0}"/>
              </a:ext>
            </a:extLst>
          </p:cNvPr>
          <p:cNvSpPr txBox="1"/>
          <p:nvPr/>
        </p:nvSpPr>
        <p:spPr>
          <a:xfrm>
            <a:off x="4217260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0AAA8557-50A2-BB86-6F60-01FE1563D427}"/>
              </a:ext>
            </a:extLst>
          </p:cNvPr>
          <p:cNvSpPr txBox="1"/>
          <p:nvPr/>
        </p:nvSpPr>
        <p:spPr>
          <a:xfrm>
            <a:off x="3247358" y="2014265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5F82DEB9-525D-CA19-B73B-A68357CC442D}"/>
              </a:ext>
            </a:extLst>
          </p:cNvPr>
          <p:cNvSpPr txBox="1"/>
          <p:nvPr/>
        </p:nvSpPr>
        <p:spPr>
          <a:xfrm>
            <a:off x="4782533" y="234891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D02D4F45-9290-27BF-084A-2453E885E0ED}"/>
              </a:ext>
            </a:extLst>
          </p:cNvPr>
          <p:cNvCxnSpPr>
            <a:cxnSpLocks/>
          </p:cNvCxnSpPr>
          <p:nvPr/>
        </p:nvCxnSpPr>
        <p:spPr>
          <a:xfrm rot="2700000">
            <a:off x="3557906" y="24266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9E1004D2-87DF-0A55-C545-8ABC66A7578C}"/>
              </a:ext>
            </a:extLst>
          </p:cNvPr>
          <p:cNvCxnSpPr/>
          <p:nvPr/>
        </p:nvCxnSpPr>
        <p:spPr>
          <a:xfrm>
            <a:off x="4013806" y="260299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9799356A-0B2A-3043-4A86-C7B9A5D2EAB1}"/>
              </a:ext>
            </a:extLst>
          </p:cNvPr>
          <p:cNvCxnSpPr/>
          <p:nvPr/>
        </p:nvCxnSpPr>
        <p:spPr>
          <a:xfrm>
            <a:off x="4013806" y="2699009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77B2F754-2919-A4B1-E2C5-1D5920838857}"/>
              </a:ext>
            </a:extLst>
          </p:cNvPr>
          <p:cNvCxnSpPr>
            <a:cxnSpLocks/>
          </p:cNvCxnSpPr>
          <p:nvPr/>
        </p:nvCxnSpPr>
        <p:spPr>
          <a:xfrm rot="8100000">
            <a:off x="3559432" y="2848830"/>
            <a:ext cx="236483" cy="0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62BDCCC6-567E-BD99-4530-FE82F4C4DC10}"/>
              </a:ext>
            </a:extLst>
          </p:cNvPr>
          <p:cNvCxnSpPr/>
          <p:nvPr/>
        </p:nvCxnSpPr>
        <p:spPr>
          <a:xfrm>
            <a:off x="4562776" y="264675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DC78DB76-40B0-66C1-3876-6C4108116D7C}"/>
              </a:ext>
            </a:extLst>
          </p:cNvPr>
          <p:cNvSpPr txBox="1"/>
          <p:nvPr/>
        </p:nvSpPr>
        <p:spPr>
          <a:xfrm>
            <a:off x="4722122" y="3439130"/>
            <a:ext cx="661294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28F9C3FD-2131-5161-00CF-3C14AADEB3C7}"/>
              </a:ext>
            </a:extLst>
          </p:cNvPr>
          <p:cNvSpPr txBox="1"/>
          <p:nvPr/>
        </p:nvSpPr>
        <p:spPr>
          <a:xfrm>
            <a:off x="3252470" y="2696109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73F1D51B-EED8-F6B3-EDEA-C20C40E9BA41}"/>
              </a:ext>
            </a:extLst>
          </p:cNvPr>
          <p:cNvCxnSpPr>
            <a:cxnSpLocks/>
          </p:cNvCxnSpPr>
          <p:nvPr/>
        </p:nvCxnSpPr>
        <p:spPr>
          <a:xfrm rot="5400000">
            <a:off x="4603880" y="3727670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66039B24-EA6B-1D6F-2063-18131B9B12E7}"/>
              </a:ext>
            </a:extLst>
          </p:cNvPr>
          <p:cNvCxnSpPr/>
          <p:nvPr/>
        </p:nvCxnSpPr>
        <p:spPr>
          <a:xfrm>
            <a:off x="4840633" y="350307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144FB836-F291-1881-E443-3FC3E1053DAD}"/>
              </a:ext>
            </a:extLst>
          </p:cNvPr>
          <p:cNvCxnSpPr/>
          <p:nvPr/>
        </p:nvCxnSpPr>
        <p:spPr>
          <a:xfrm>
            <a:off x="4840633" y="3927139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71F90CF7-B697-2F6D-B743-C0435E223514}"/>
              </a:ext>
            </a:extLst>
          </p:cNvPr>
          <p:cNvCxnSpPr>
            <a:cxnSpLocks/>
          </p:cNvCxnSpPr>
          <p:nvPr/>
        </p:nvCxnSpPr>
        <p:spPr>
          <a:xfrm rot="5400000">
            <a:off x="5062680" y="3727670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feld 17">
            <a:extLst>
              <a:ext uri="{FF2B5EF4-FFF2-40B4-BE49-F238E27FC236}">
                <a16:creationId xmlns:a16="http://schemas.microsoft.com/office/drawing/2014/main" id="{A0380E5B-9F51-F7A5-50CD-F913C5751C75}"/>
              </a:ext>
            </a:extLst>
          </p:cNvPr>
          <p:cNvSpPr txBox="1"/>
          <p:nvPr/>
        </p:nvSpPr>
        <p:spPr>
          <a:xfrm>
            <a:off x="5178620" y="3273190"/>
            <a:ext cx="6466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23" name="Textfeld 22">
            <a:extLst>
              <a:ext uri="{FF2B5EF4-FFF2-40B4-BE49-F238E27FC236}">
                <a16:creationId xmlns:a16="http://schemas.microsoft.com/office/drawing/2014/main" id="{5BF8FC54-E3CA-2A7C-FAAE-FF214590C5E9}"/>
              </a:ext>
            </a:extLst>
          </p:cNvPr>
          <p:cNvSpPr txBox="1"/>
          <p:nvPr/>
        </p:nvSpPr>
        <p:spPr>
          <a:xfrm>
            <a:off x="5501925" y="2511735"/>
            <a:ext cx="2800350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 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Elektrophil</a:t>
            </a:r>
            <a:endParaRPr kumimoji="0" lang="de-DE" sz="13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Textfeld 23">
            <a:extLst>
              <a:ext uri="{FF2B5EF4-FFF2-40B4-BE49-F238E27FC236}">
                <a16:creationId xmlns:a16="http://schemas.microsoft.com/office/drawing/2014/main" id="{E3A0EDB3-2BE2-B22B-F9A1-CF6CFCEE5352}"/>
              </a:ext>
            </a:extLst>
          </p:cNvPr>
          <p:cNvSpPr txBox="1"/>
          <p:nvPr/>
        </p:nvSpPr>
        <p:spPr>
          <a:xfrm>
            <a:off x="5536968" y="3586991"/>
            <a:ext cx="2800350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 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Nucleophil</a:t>
            </a:r>
            <a:endParaRPr kumimoji="0" lang="de-DE" sz="13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Textfeld 18">
            <a:extLst>
              <a:ext uri="{FF2B5EF4-FFF2-40B4-BE49-F238E27FC236}">
                <a16:creationId xmlns:a16="http://schemas.microsoft.com/office/drawing/2014/main" id="{87BE07E2-3EC8-2242-E8D3-FD85F9673C36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</p:spTree>
    <p:extLst>
      <p:ext uri="{BB962C8B-B14F-4D97-AF65-F5344CB8AC3E}">
        <p14:creationId xmlns:p14="http://schemas.microsoft.com/office/powerpoint/2010/main" val="163933783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C6544AFA-5A2C-06B8-658F-AD83743CE95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feld 5">
            <a:extLst>
              <a:ext uri="{FF2B5EF4-FFF2-40B4-BE49-F238E27FC236}">
                <a16:creationId xmlns:a16="http://schemas.microsoft.com/office/drawing/2014/main" id="{E3B68766-F3AA-AABD-EF6B-4D313305190B}"/>
              </a:ext>
            </a:extLst>
          </p:cNvPr>
          <p:cNvSpPr txBox="1"/>
          <p:nvPr/>
        </p:nvSpPr>
        <p:spPr>
          <a:xfrm>
            <a:off x="4438653" y="2209680"/>
            <a:ext cx="6466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2" name="Textfeld 1">
            <a:extLst>
              <a:ext uri="{FF2B5EF4-FFF2-40B4-BE49-F238E27FC236}">
                <a16:creationId xmlns:a16="http://schemas.microsoft.com/office/drawing/2014/main" id="{1D08D8F9-02B7-D382-E2B1-8817D5D36283}"/>
              </a:ext>
            </a:extLst>
          </p:cNvPr>
          <p:cNvSpPr txBox="1"/>
          <p:nvPr/>
        </p:nvSpPr>
        <p:spPr>
          <a:xfrm>
            <a:off x="3672562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CAF4F419-A371-083C-D019-D99D25551110}"/>
              </a:ext>
            </a:extLst>
          </p:cNvPr>
          <p:cNvSpPr txBox="1"/>
          <p:nvPr/>
        </p:nvSpPr>
        <p:spPr>
          <a:xfrm>
            <a:off x="4217260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1C38623B-72A2-657F-B3ED-7B5903E83B07}"/>
              </a:ext>
            </a:extLst>
          </p:cNvPr>
          <p:cNvSpPr txBox="1"/>
          <p:nvPr/>
        </p:nvSpPr>
        <p:spPr>
          <a:xfrm>
            <a:off x="3247358" y="2014265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E28BC59C-9595-54F7-3A9D-C4F95EEC9644}"/>
              </a:ext>
            </a:extLst>
          </p:cNvPr>
          <p:cNvSpPr txBox="1"/>
          <p:nvPr/>
        </p:nvSpPr>
        <p:spPr>
          <a:xfrm>
            <a:off x="4782533" y="234891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6AF37C18-5079-1A5E-3F4A-CC9F9B6BD9E6}"/>
              </a:ext>
            </a:extLst>
          </p:cNvPr>
          <p:cNvCxnSpPr>
            <a:cxnSpLocks/>
          </p:cNvCxnSpPr>
          <p:nvPr/>
        </p:nvCxnSpPr>
        <p:spPr>
          <a:xfrm rot="2700000">
            <a:off x="3557906" y="24266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229801C3-9809-CF38-0F28-35C083ACA472}"/>
              </a:ext>
            </a:extLst>
          </p:cNvPr>
          <p:cNvCxnSpPr/>
          <p:nvPr/>
        </p:nvCxnSpPr>
        <p:spPr>
          <a:xfrm>
            <a:off x="4013806" y="260299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01AE8894-BF48-6D6B-1D00-97DFEFDAB121}"/>
              </a:ext>
            </a:extLst>
          </p:cNvPr>
          <p:cNvCxnSpPr/>
          <p:nvPr/>
        </p:nvCxnSpPr>
        <p:spPr>
          <a:xfrm>
            <a:off x="4013806" y="2699009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6CFA8EEB-08EA-261F-AACD-F24C7B2B0739}"/>
              </a:ext>
            </a:extLst>
          </p:cNvPr>
          <p:cNvCxnSpPr>
            <a:cxnSpLocks/>
          </p:cNvCxnSpPr>
          <p:nvPr/>
        </p:nvCxnSpPr>
        <p:spPr>
          <a:xfrm rot="8100000">
            <a:off x="3559432" y="2848830"/>
            <a:ext cx="236483" cy="0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D659A8AD-282C-1A14-D44F-C492480E09E6}"/>
              </a:ext>
            </a:extLst>
          </p:cNvPr>
          <p:cNvCxnSpPr/>
          <p:nvPr/>
        </p:nvCxnSpPr>
        <p:spPr>
          <a:xfrm>
            <a:off x="4562776" y="264675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C95E2A55-055C-955C-9DD7-F4CD584BF7DB}"/>
              </a:ext>
            </a:extLst>
          </p:cNvPr>
          <p:cNvSpPr txBox="1"/>
          <p:nvPr/>
        </p:nvSpPr>
        <p:spPr>
          <a:xfrm>
            <a:off x="4170624" y="2908706"/>
            <a:ext cx="661294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AE087869-5128-C825-E3D7-1E98E5DE0FCB}"/>
              </a:ext>
            </a:extLst>
          </p:cNvPr>
          <p:cNvSpPr txBox="1"/>
          <p:nvPr/>
        </p:nvSpPr>
        <p:spPr>
          <a:xfrm>
            <a:off x="3252470" y="2696109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279B7067-AA27-9325-88DA-D1C1412B0D3A}"/>
              </a:ext>
            </a:extLst>
          </p:cNvPr>
          <p:cNvCxnSpPr>
            <a:cxnSpLocks/>
          </p:cNvCxnSpPr>
          <p:nvPr/>
        </p:nvCxnSpPr>
        <p:spPr>
          <a:xfrm rot="5400000">
            <a:off x="4052383" y="319724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C2D73D72-31E9-4F80-7A7F-73BE086CEEB4}"/>
              </a:ext>
            </a:extLst>
          </p:cNvPr>
          <p:cNvCxnSpPr/>
          <p:nvPr/>
        </p:nvCxnSpPr>
        <p:spPr>
          <a:xfrm>
            <a:off x="4289135" y="2972652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1FC1654A-3D44-E0B5-8295-566AFAAFD663}"/>
              </a:ext>
            </a:extLst>
          </p:cNvPr>
          <p:cNvCxnSpPr/>
          <p:nvPr/>
        </p:nvCxnSpPr>
        <p:spPr>
          <a:xfrm>
            <a:off x="4289135" y="3396716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A0451C63-FA69-F3EC-EEAA-03FBE5787876}"/>
              </a:ext>
            </a:extLst>
          </p:cNvPr>
          <p:cNvCxnSpPr>
            <a:cxnSpLocks/>
          </p:cNvCxnSpPr>
          <p:nvPr/>
        </p:nvCxnSpPr>
        <p:spPr>
          <a:xfrm rot="5400000">
            <a:off x="4511182" y="319724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feld 17">
            <a:extLst>
              <a:ext uri="{FF2B5EF4-FFF2-40B4-BE49-F238E27FC236}">
                <a16:creationId xmlns:a16="http://schemas.microsoft.com/office/drawing/2014/main" id="{C89102B6-3E6F-F7EC-C371-C3A01EA759BD}"/>
              </a:ext>
            </a:extLst>
          </p:cNvPr>
          <p:cNvSpPr txBox="1"/>
          <p:nvPr/>
        </p:nvSpPr>
        <p:spPr>
          <a:xfrm>
            <a:off x="4627122" y="2742767"/>
            <a:ext cx="6466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21" name="Textfeld 20">
            <a:extLst>
              <a:ext uri="{FF2B5EF4-FFF2-40B4-BE49-F238E27FC236}">
                <a16:creationId xmlns:a16="http://schemas.microsoft.com/office/drawing/2014/main" id="{057D675C-BAC7-72E5-691D-47DF745D5EB9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  <p:sp>
        <p:nvSpPr>
          <p:cNvPr id="22" name="Textfeld 21">
            <a:extLst>
              <a:ext uri="{FF2B5EF4-FFF2-40B4-BE49-F238E27FC236}">
                <a16:creationId xmlns:a16="http://schemas.microsoft.com/office/drawing/2014/main" id="{31F344B5-D7AD-5AD1-BD4B-615E897C52B6}"/>
              </a:ext>
            </a:extLst>
          </p:cNvPr>
          <p:cNvSpPr txBox="1"/>
          <p:nvPr/>
        </p:nvSpPr>
        <p:spPr>
          <a:xfrm>
            <a:off x="1481265" y="4466211"/>
            <a:ext cx="6181468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3. Schritt: elektrostatische Anziehung zwischen den Ionen und Bindung des Chlorid-Ions an das </a:t>
            </a:r>
            <a:r>
              <a:rPr kumimoji="0" lang="de-DE" sz="13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Carbenium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-Ion. </a:t>
            </a:r>
          </a:p>
        </p:txBody>
      </p:sp>
    </p:spTree>
    <p:extLst>
      <p:ext uri="{BB962C8B-B14F-4D97-AF65-F5344CB8AC3E}">
        <p14:creationId xmlns:p14="http://schemas.microsoft.com/office/powerpoint/2010/main" val="53013004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A2031493-CEB3-421E-A0F7-71AF2E88FA6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3092636" cy="496648"/>
          </a:xfrm>
        </p:spPr>
        <p:txBody>
          <a:bodyPr/>
          <a:lstStyle/>
          <a:p>
            <a:r>
              <a:rPr lang="de-DE" dirty="0"/>
              <a:t>Das Johnstone-Dreieck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23E4D03E-EE49-1FAF-DE9F-5E119CB4FA93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13" name="Dreieck 12">
            <a:extLst>
              <a:ext uri="{FF2B5EF4-FFF2-40B4-BE49-F238E27FC236}">
                <a16:creationId xmlns:a16="http://schemas.microsoft.com/office/drawing/2014/main" id="{FBB17666-E189-403D-772C-8B3E77D2A6CF}"/>
              </a:ext>
            </a:extLst>
          </p:cNvPr>
          <p:cNvSpPr/>
          <p:nvPr/>
        </p:nvSpPr>
        <p:spPr>
          <a:xfrm>
            <a:off x="1237145" y="2225027"/>
            <a:ext cx="1652385" cy="1400689"/>
          </a:xfrm>
          <a:prstGeom prst="triangle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feld 13">
            <a:extLst>
              <a:ext uri="{FF2B5EF4-FFF2-40B4-BE49-F238E27FC236}">
                <a16:creationId xmlns:a16="http://schemas.microsoft.com/office/drawing/2014/main" id="{83B2642D-14BD-233C-4125-E89C6E4230FD}"/>
              </a:ext>
            </a:extLst>
          </p:cNvPr>
          <p:cNvSpPr txBox="1"/>
          <p:nvPr/>
        </p:nvSpPr>
        <p:spPr>
          <a:xfrm>
            <a:off x="-203554" y="3591047"/>
            <a:ext cx="14407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submikros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-</a:t>
            </a:r>
          </a:p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kopische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 Ebene    </a:t>
            </a:r>
          </a:p>
        </p:txBody>
      </p:sp>
      <p:sp>
        <p:nvSpPr>
          <p:cNvPr id="15" name="Textfeld 14">
            <a:extLst>
              <a:ext uri="{FF2B5EF4-FFF2-40B4-BE49-F238E27FC236}">
                <a16:creationId xmlns:a16="http://schemas.microsoft.com/office/drawing/2014/main" id="{5FE0A6CA-5AE0-403A-839B-461ADC252712}"/>
              </a:ext>
            </a:extLst>
          </p:cNvPr>
          <p:cNvSpPr txBox="1"/>
          <p:nvPr/>
        </p:nvSpPr>
        <p:spPr>
          <a:xfrm>
            <a:off x="1418821" y="1855163"/>
            <a:ext cx="12890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makroskopische Ebene</a:t>
            </a:r>
          </a:p>
        </p:txBody>
      </p:sp>
      <p:sp>
        <p:nvSpPr>
          <p:cNvPr id="16" name="Textfeld 15">
            <a:extLst>
              <a:ext uri="{FF2B5EF4-FFF2-40B4-BE49-F238E27FC236}">
                <a16:creationId xmlns:a16="http://schemas.microsoft.com/office/drawing/2014/main" id="{63EB9BAB-6A13-6560-B9CE-445ED8A917D0}"/>
              </a:ext>
            </a:extLst>
          </p:cNvPr>
          <p:cNvSpPr txBox="1"/>
          <p:nvPr/>
        </p:nvSpPr>
        <p:spPr>
          <a:xfrm>
            <a:off x="2889528" y="3599039"/>
            <a:ext cx="92568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symbolische 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Ebene </a:t>
            </a:r>
          </a:p>
        </p:txBody>
      </p:sp>
      <p:sp>
        <p:nvSpPr>
          <p:cNvPr id="17" name="Pfeil nach links und rechts 16">
            <a:extLst>
              <a:ext uri="{FF2B5EF4-FFF2-40B4-BE49-F238E27FC236}">
                <a16:creationId xmlns:a16="http://schemas.microsoft.com/office/drawing/2014/main" id="{BEBF1076-566D-8219-0E40-35509CFF3DFF}"/>
              </a:ext>
            </a:extLst>
          </p:cNvPr>
          <p:cNvSpPr/>
          <p:nvPr/>
        </p:nvSpPr>
        <p:spPr>
          <a:xfrm rot="18070190">
            <a:off x="698471" y="2688603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Pfeil nach links und rechts 17">
            <a:extLst>
              <a:ext uri="{FF2B5EF4-FFF2-40B4-BE49-F238E27FC236}">
                <a16:creationId xmlns:a16="http://schemas.microsoft.com/office/drawing/2014/main" id="{E57BE0F5-D358-2585-57F3-7AA262AA12BF}"/>
              </a:ext>
            </a:extLst>
          </p:cNvPr>
          <p:cNvSpPr/>
          <p:nvPr/>
        </p:nvSpPr>
        <p:spPr>
          <a:xfrm rot="3529810" flipH="1">
            <a:off x="1957412" y="2688603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Pfeil nach links und rechts 18">
            <a:extLst>
              <a:ext uri="{FF2B5EF4-FFF2-40B4-BE49-F238E27FC236}">
                <a16:creationId xmlns:a16="http://schemas.microsoft.com/office/drawing/2014/main" id="{56115590-5671-D490-CFB7-11DAB1DCCC84}"/>
              </a:ext>
            </a:extLst>
          </p:cNvPr>
          <p:cNvSpPr/>
          <p:nvPr/>
        </p:nvSpPr>
        <p:spPr>
          <a:xfrm flipH="1">
            <a:off x="1342987" y="3692825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Textfeld 20">
            <a:extLst>
              <a:ext uri="{FF2B5EF4-FFF2-40B4-BE49-F238E27FC236}">
                <a16:creationId xmlns:a16="http://schemas.microsoft.com/office/drawing/2014/main" id="{BC2E59F6-9100-7BB3-A97E-0461D925EEE3}"/>
              </a:ext>
            </a:extLst>
          </p:cNvPr>
          <p:cNvSpPr txBox="1"/>
          <p:nvPr/>
        </p:nvSpPr>
        <p:spPr>
          <a:xfrm>
            <a:off x="634311" y="4119696"/>
            <a:ext cx="285805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nach A. H. Johnstone 1993  </a:t>
            </a:r>
          </a:p>
        </p:txBody>
      </p:sp>
      <p:pic>
        <p:nvPicPr>
          <p:cNvPr id="8" name="Grafik 7" descr="Ein Bild, das Taschenrechner, Abakus, Farbigkeit enthält.&#10;&#10;Automatisch generierte Beschreibung">
            <a:extLst>
              <a:ext uri="{FF2B5EF4-FFF2-40B4-BE49-F238E27FC236}">
                <a16:creationId xmlns:a16="http://schemas.microsoft.com/office/drawing/2014/main" id="{B34D4B7F-C5F1-76F0-3E35-8BF2B8202D84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181"/>
          <a:stretch/>
        </p:blipFill>
        <p:spPr>
          <a:xfrm>
            <a:off x="4165180" y="193182"/>
            <a:ext cx="3964324" cy="44033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16087927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961C9CF6-6F04-47DC-C3C5-DF4FE134F2E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9183B458-A861-CD39-46AE-FEB617B2F1F9}"/>
              </a:ext>
            </a:extLst>
          </p:cNvPr>
          <p:cNvSpPr txBox="1"/>
          <p:nvPr/>
        </p:nvSpPr>
        <p:spPr>
          <a:xfrm>
            <a:off x="3672562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03A0662D-66C7-27B2-0448-0AA5D8889BBC}"/>
              </a:ext>
            </a:extLst>
          </p:cNvPr>
          <p:cNvSpPr txBox="1"/>
          <p:nvPr/>
        </p:nvSpPr>
        <p:spPr>
          <a:xfrm>
            <a:off x="4217260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8A0CA7FC-0A14-5AF3-F89E-1E0650A90B2F}"/>
              </a:ext>
            </a:extLst>
          </p:cNvPr>
          <p:cNvSpPr txBox="1"/>
          <p:nvPr/>
        </p:nvSpPr>
        <p:spPr>
          <a:xfrm>
            <a:off x="3247358" y="2014265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90404572-8504-D07C-7CC4-9D9EE91C5646}"/>
              </a:ext>
            </a:extLst>
          </p:cNvPr>
          <p:cNvSpPr txBox="1"/>
          <p:nvPr/>
        </p:nvSpPr>
        <p:spPr>
          <a:xfrm>
            <a:off x="4782533" y="234891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6BC27EE2-D292-621A-0057-246A41CBE056}"/>
              </a:ext>
            </a:extLst>
          </p:cNvPr>
          <p:cNvCxnSpPr>
            <a:cxnSpLocks/>
          </p:cNvCxnSpPr>
          <p:nvPr/>
        </p:nvCxnSpPr>
        <p:spPr>
          <a:xfrm rot="2700000">
            <a:off x="3557906" y="24266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CE2BFC0F-8477-3A41-995E-C0223F66E8C0}"/>
              </a:ext>
            </a:extLst>
          </p:cNvPr>
          <p:cNvCxnSpPr/>
          <p:nvPr/>
        </p:nvCxnSpPr>
        <p:spPr>
          <a:xfrm>
            <a:off x="4013806" y="260299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E63BEC52-A66A-58CA-C06E-5754FD1319BC}"/>
              </a:ext>
            </a:extLst>
          </p:cNvPr>
          <p:cNvCxnSpPr/>
          <p:nvPr/>
        </p:nvCxnSpPr>
        <p:spPr>
          <a:xfrm>
            <a:off x="4013806" y="2699009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4A08A10A-22D9-3FE6-261C-9D7899DC0A66}"/>
              </a:ext>
            </a:extLst>
          </p:cNvPr>
          <p:cNvCxnSpPr>
            <a:cxnSpLocks/>
          </p:cNvCxnSpPr>
          <p:nvPr/>
        </p:nvCxnSpPr>
        <p:spPr>
          <a:xfrm rot="8100000">
            <a:off x="3559432" y="2848830"/>
            <a:ext cx="236483" cy="0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E079A45F-B191-76F8-D235-72246B57C242}"/>
              </a:ext>
            </a:extLst>
          </p:cNvPr>
          <p:cNvSpPr txBox="1"/>
          <p:nvPr/>
        </p:nvSpPr>
        <p:spPr>
          <a:xfrm>
            <a:off x="4170624" y="2934833"/>
            <a:ext cx="661294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5DA92C06-645F-F975-436C-BE3F8D01CABA}"/>
              </a:ext>
            </a:extLst>
          </p:cNvPr>
          <p:cNvSpPr txBox="1"/>
          <p:nvPr/>
        </p:nvSpPr>
        <p:spPr>
          <a:xfrm>
            <a:off x="3252470" y="2696109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D4059E90-0BB8-09BF-E75F-CE95E922DBEF}"/>
              </a:ext>
            </a:extLst>
          </p:cNvPr>
          <p:cNvCxnSpPr/>
          <p:nvPr/>
        </p:nvCxnSpPr>
        <p:spPr>
          <a:xfrm>
            <a:off x="4582372" y="264675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20000C9C-7E8C-EB84-0C3A-49617D5B78C3}"/>
              </a:ext>
            </a:extLst>
          </p:cNvPr>
          <p:cNvCxnSpPr>
            <a:cxnSpLocks/>
          </p:cNvCxnSpPr>
          <p:nvPr/>
        </p:nvCxnSpPr>
        <p:spPr>
          <a:xfrm rot="5400000">
            <a:off x="4039319" y="319724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0A8A8550-FD0F-3F52-CE73-6E9DFDCCE1CB}"/>
              </a:ext>
            </a:extLst>
          </p:cNvPr>
          <p:cNvCxnSpPr>
            <a:cxnSpLocks/>
          </p:cNvCxnSpPr>
          <p:nvPr/>
        </p:nvCxnSpPr>
        <p:spPr>
          <a:xfrm rot="5400000">
            <a:off x="4289135" y="293999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671A15FF-368C-EDCC-ED35-DEC453D0AE32}"/>
              </a:ext>
            </a:extLst>
          </p:cNvPr>
          <p:cNvCxnSpPr/>
          <p:nvPr/>
        </p:nvCxnSpPr>
        <p:spPr>
          <a:xfrm>
            <a:off x="4289135" y="342284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CB5177A1-EED7-21A7-05A2-7DD53CE7C808}"/>
              </a:ext>
            </a:extLst>
          </p:cNvPr>
          <p:cNvCxnSpPr>
            <a:cxnSpLocks/>
          </p:cNvCxnSpPr>
          <p:nvPr/>
        </p:nvCxnSpPr>
        <p:spPr>
          <a:xfrm rot="5400000">
            <a:off x="4524246" y="319724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feld 18">
            <a:extLst>
              <a:ext uri="{FF2B5EF4-FFF2-40B4-BE49-F238E27FC236}">
                <a16:creationId xmlns:a16="http://schemas.microsoft.com/office/drawing/2014/main" id="{7C8D52E2-199C-DB5A-5CE1-51CD44D54B65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  <p:sp>
        <p:nvSpPr>
          <p:cNvPr id="20" name="Textfeld 19">
            <a:extLst>
              <a:ext uri="{FF2B5EF4-FFF2-40B4-BE49-F238E27FC236}">
                <a16:creationId xmlns:a16="http://schemas.microsoft.com/office/drawing/2014/main" id="{8FBA1BC5-3A25-6BBE-C449-2ECE813E0D2C}"/>
              </a:ext>
            </a:extLst>
          </p:cNvPr>
          <p:cNvSpPr txBox="1"/>
          <p:nvPr/>
        </p:nvSpPr>
        <p:spPr>
          <a:xfrm>
            <a:off x="1481265" y="4466211"/>
            <a:ext cx="6181468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3. Schritt: elektrostatische Anziehung zwischen den Ionen und Bindung des Chlorid-Ions an das </a:t>
            </a:r>
            <a:r>
              <a:rPr kumimoji="0" lang="de-DE" sz="13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Carbenium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-Ion. </a:t>
            </a:r>
          </a:p>
        </p:txBody>
      </p:sp>
    </p:spTree>
    <p:extLst>
      <p:ext uri="{BB962C8B-B14F-4D97-AF65-F5344CB8AC3E}">
        <p14:creationId xmlns:p14="http://schemas.microsoft.com/office/powerpoint/2010/main" val="287947533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47E482A6-F34E-C09C-44EC-BE1D9F57B7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uppieren 5">
            <a:extLst>
              <a:ext uri="{FF2B5EF4-FFF2-40B4-BE49-F238E27FC236}">
                <a16:creationId xmlns:a16="http://schemas.microsoft.com/office/drawing/2014/main" id="{BA033676-C210-B44F-0780-94776B238321}"/>
              </a:ext>
            </a:extLst>
          </p:cNvPr>
          <p:cNvGrpSpPr/>
          <p:nvPr/>
        </p:nvGrpSpPr>
        <p:grpSpPr>
          <a:xfrm>
            <a:off x="4157561" y="2646755"/>
            <a:ext cx="661294" cy="776088"/>
            <a:chOff x="5543414" y="3529006"/>
            <a:chExt cx="881725" cy="1034784"/>
          </a:xfrm>
        </p:grpSpPr>
        <p:cxnSp>
          <p:nvCxnSpPr>
            <p:cNvPr id="11" name="Gerade Verbindung 10">
              <a:extLst>
                <a:ext uri="{FF2B5EF4-FFF2-40B4-BE49-F238E27FC236}">
                  <a16:creationId xmlns:a16="http://schemas.microsoft.com/office/drawing/2014/main" id="{3E6CF9AA-AE05-5F78-4839-242B29E6E42B}"/>
                </a:ext>
              </a:extLst>
            </p:cNvPr>
            <p:cNvCxnSpPr/>
            <p:nvPr/>
          </p:nvCxnSpPr>
          <p:spPr>
            <a:xfrm>
              <a:off x="6109828" y="3529006"/>
              <a:ext cx="315311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Gerade Verbindung 13">
              <a:extLst>
                <a:ext uri="{FF2B5EF4-FFF2-40B4-BE49-F238E27FC236}">
                  <a16:creationId xmlns:a16="http://schemas.microsoft.com/office/drawing/2014/main" id="{DEFC1587-2591-0E15-27EE-81B9818E36D5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5385758" y="4262996"/>
              <a:ext cx="315311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Gerade Verbindung 14">
              <a:extLst>
                <a:ext uri="{FF2B5EF4-FFF2-40B4-BE49-F238E27FC236}">
                  <a16:creationId xmlns:a16="http://schemas.microsoft.com/office/drawing/2014/main" id="{DAB28C01-6765-954F-DA17-E54C67FD2C9D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5718846" y="3919991"/>
              <a:ext cx="315311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Gerade Verbindung 15">
              <a:extLst>
                <a:ext uri="{FF2B5EF4-FFF2-40B4-BE49-F238E27FC236}">
                  <a16:creationId xmlns:a16="http://schemas.microsoft.com/office/drawing/2014/main" id="{9689CC1A-1D9B-231D-4820-6798BEA45446}"/>
                </a:ext>
              </a:extLst>
            </p:cNvPr>
            <p:cNvCxnSpPr/>
            <p:nvPr/>
          </p:nvCxnSpPr>
          <p:spPr>
            <a:xfrm>
              <a:off x="5718846" y="4563790"/>
              <a:ext cx="315311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Gerade Verbindung 16">
              <a:extLst>
                <a:ext uri="{FF2B5EF4-FFF2-40B4-BE49-F238E27FC236}">
                  <a16:creationId xmlns:a16="http://schemas.microsoft.com/office/drawing/2014/main" id="{6226E0B9-D3E0-A19F-EE34-06DDE218C90F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6032327" y="4262996"/>
              <a:ext cx="315311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extfeld 1">
            <a:extLst>
              <a:ext uri="{FF2B5EF4-FFF2-40B4-BE49-F238E27FC236}">
                <a16:creationId xmlns:a16="http://schemas.microsoft.com/office/drawing/2014/main" id="{9B2E4FEE-4CC6-F07A-9AB6-65EE25FC2E77}"/>
              </a:ext>
            </a:extLst>
          </p:cNvPr>
          <p:cNvSpPr txBox="1"/>
          <p:nvPr/>
        </p:nvSpPr>
        <p:spPr>
          <a:xfrm>
            <a:off x="3672562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B7FCC298-C707-BF8D-CA7E-7D75DB06DD3D}"/>
              </a:ext>
            </a:extLst>
          </p:cNvPr>
          <p:cNvSpPr txBox="1"/>
          <p:nvPr/>
        </p:nvSpPr>
        <p:spPr>
          <a:xfrm>
            <a:off x="4217260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42202356-0430-804B-3DF6-13B7BE60D548}"/>
              </a:ext>
            </a:extLst>
          </p:cNvPr>
          <p:cNvSpPr txBox="1"/>
          <p:nvPr/>
        </p:nvSpPr>
        <p:spPr>
          <a:xfrm>
            <a:off x="3247358" y="2014265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ED44EDFF-2E6D-6ADA-0CBD-EEE8490CB0D9}"/>
              </a:ext>
            </a:extLst>
          </p:cNvPr>
          <p:cNvSpPr txBox="1"/>
          <p:nvPr/>
        </p:nvSpPr>
        <p:spPr>
          <a:xfrm>
            <a:off x="4782533" y="234891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96BE36B0-B423-81B2-B9F8-055B3ACC60FF}"/>
              </a:ext>
            </a:extLst>
          </p:cNvPr>
          <p:cNvCxnSpPr>
            <a:cxnSpLocks/>
          </p:cNvCxnSpPr>
          <p:nvPr/>
        </p:nvCxnSpPr>
        <p:spPr>
          <a:xfrm rot="2700000">
            <a:off x="3557906" y="24266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B15D0E2E-B1A5-1A5D-6A87-71C35FF2C1A9}"/>
              </a:ext>
            </a:extLst>
          </p:cNvPr>
          <p:cNvCxnSpPr/>
          <p:nvPr/>
        </p:nvCxnSpPr>
        <p:spPr>
          <a:xfrm>
            <a:off x="4013806" y="260299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6134CA4A-09AB-59B5-269F-301DF4FEF85C}"/>
              </a:ext>
            </a:extLst>
          </p:cNvPr>
          <p:cNvCxnSpPr/>
          <p:nvPr/>
        </p:nvCxnSpPr>
        <p:spPr>
          <a:xfrm>
            <a:off x="4013806" y="2699009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890A61B6-ABA8-5C2D-5BC8-4C8CCBD4368C}"/>
              </a:ext>
            </a:extLst>
          </p:cNvPr>
          <p:cNvCxnSpPr>
            <a:cxnSpLocks/>
          </p:cNvCxnSpPr>
          <p:nvPr/>
        </p:nvCxnSpPr>
        <p:spPr>
          <a:xfrm rot="8100000">
            <a:off x="3559432" y="2848830"/>
            <a:ext cx="236483" cy="0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B676AB11-D150-1C80-967D-B047C34FE34E}"/>
              </a:ext>
            </a:extLst>
          </p:cNvPr>
          <p:cNvSpPr txBox="1"/>
          <p:nvPr/>
        </p:nvSpPr>
        <p:spPr>
          <a:xfrm>
            <a:off x="4170624" y="2934833"/>
            <a:ext cx="661294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ABCF0E60-4F46-0131-5E34-F5CC625326A2}"/>
              </a:ext>
            </a:extLst>
          </p:cNvPr>
          <p:cNvSpPr txBox="1"/>
          <p:nvPr/>
        </p:nvSpPr>
        <p:spPr>
          <a:xfrm>
            <a:off x="3252470" y="2696109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20" name="Textfeld 19">
            <a:extLst>
              <a:ext uri="{FF2B5EF4-FFF2-40B4-BE49-F238E27FC236}">
                <a16:creationId xmlns:a16="http://schemas.microsoft.com/office/drawing/2014/main" id="{BD921707-B584-8E24-F076-C0179A884242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  <p:sp>
        <p:nvSpPr>
          <p:cNvPr id="21" name="Textfeld 20">
            <a:extLst>
              <a:ext uri="{FF2B5EF4-FFF2-40B4-BE49-F238E27FC236}">
                <a16:creationId xmlns:a16="http://schemas.microsoft.com/office/drawing/2014/main" id="{21009BF6-EECF-A34A-7D2E-259104A6E509}"/>
              </a:ext>
            </a:extLst>
          </p:cNvPr>
          <p:cNvSpPr txBox="1"/>
          <p:nvPr/>
        </p:nvSpPr>
        <p:spPr>
          <a:xfrm>
            <a:off x="1481265" y="4466211"/>
            <a:ext cx="6181468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3. Schritt: elektrostatische Anziehung zwischen den Ionen und Bindung des Chlorid-Ions an das </a:t>
            </a:r>
            <a:r>
              <a:rPr kumimoji="0" lang="de-DE" sz="13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Carbenium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-Ion. </a:t>
            </a:r>
          </a:p>
        </p:txBody>
      </p:sp>
    </p:spTree>
    <p:extLst>
      <p:ext uri="{BB962C8B-B14F-4D97-AF65-F5344CB8AC3E}">
        <p14:creationId xmlns:p14="http://schemas.microsoft.com/office/powerpoint/2010/main" val="3268814421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AB0ED8D0-AB4F-BAD2-B6B9-794944ED1A0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9DA244DF-B7B6-8F36-A580-04680A451229}"/>
              </a:ext>
            </a:extLst>
          </p:cNvPr>
          <p:cNvSpPr txBox="1"/>
          <p:nvPr/>
        </p:nvSpPr>
        <p:spPr>
          <a:xfrm>
            <a:off x="3672562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3A6964AD-C2EC-FB8C-8D4D-C583DB449E96}"/>
              </a:ext>
            </a:extLst>
          </p:cNvPr>
          <p:cNvSpPr txBox="1"/>
          <p:nvPr/>
        </p:nvSpPr>
        <p:spPr>
          <a:xfrm>
            <a:off x="4217260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5BB609D-72D5-7EC6-D786-5F782E5D0ACE}"/>
              </a:ext>
            </a:extLst>
          </p:cNvPr>
          <p:cNvSpPr txBox="1"/>
          <p:nvPr/>
        </p:nvSpPr>
        <p:spPr>
          <a:xfrm>
            <a:off x="3247358" y="2014265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5FBEFF58-DE90-FCB1-84A2-6300ECA1C90C}"/>
              </a:ext>
            </a:extLst>
          </p:cNvPr>
          <p:cNvSpPr txBox="1"/>
          <p:nvPr/>
        </p:nvSpPr>
        <p:spPr>
          <a:xfrm>
            <a:off x="4658911" y="206690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4F0FE96A-6BC3-85FA-E850-C6D8D9833C9D}"/>
              </a:ext>
            </a:extLst>
          </p:cNvPr>
          <p:cNvCxnSpPr>
            <a:cxnSpLocks/>
          </p:cNvCxnSpPr>
          <p:nvPr/>
        </p:nvCxnSpPr>
        <p:spPr>
          <a:xfrm rot="2700000">
            <a:off x="3557906" y="24266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37D017A7-C1D8-E94D-D738-DD356E3F3DEF}"/>
              </a:ext>
            </a:extLst>
          </p:cNvPr>
          <p:cNvCxnSpPr/>
          <p:nvPr/>
        </p:nvCxnSpPr>
        <p:spPr>
          <a:xfrm>
            <a:off x="4013806" y="260299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D96D9406-396F-8A9E-4182-8378CCA1A5A1}"/>
              </a:ext>
            </a:extLst>
          </p:cNvPr>
          <p:cNvCxnSpPr/>
          <p:nvPr/>
        </p:nvCxnSpPr>
        <p:spPr>
          <a:xfrm>
            <a:off x="4013806" y="2699009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385CFAE7-8B26-2130-489A-D29C120E07A9}"/>
              </a:ext>
            </a:extLst>
          </p:cNvPr>
          <p:cNvCxnSpPr>
            <a:cxnSpLocks/>
          </p:cNvCxnSpPr>
          <p:nvPr/>
        </p:nvCxnSpPr>
        <p:spPr>
          <a:xfrm rot="8100000">
            <a:off x="3559432" y="2848830"/>
            <a:ext cx="236483" cy="0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8FE171E3-509D-EFFD-033F-9E15C2DDD76A}"/>
              </a:ext>
            </a:extLst>
          </p:cNvPr>
          <p:cNvSpPr txBox="1"/>
          <p:nvPr/>
        </p:nvSpPr>
        <p:spPr>
          <a:xfrm>
            <a:off x="4550511" y="2759187"/>
            <a:ext cx="661294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E33D260D-DC2A-4239-0D0B-A68FDC809ED2}"/>
              </a:ext>
            </a:extLst>
          </p:cNvPr>
          <p:cNvSpPr txBox="1"/>
          <p:nvPr/>
        </p:nvSpPr>
        <p:spPr>
          <a:xfrm>
            <a:off x="3252470" y="2696109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grpSp>
        <p:nvGrpSpPr>
          <p:cNvPr id="6" name="Gruppieren 5">
            <a:extLst>
              <a:ext uri="{FF2B5EF4-FFF2-40B4-BE49-F238E27FC236}">
                <a16:creationId xmlns:a16="http://schemas.microsoft.com/office/drawing/2014/main" id="{218FFBAC-FE09-0D1E-EA5D-9E3D685E730A}"/>
              </a:ext>
            </a:extLst>
          </p:cNvPr>
          <p:cNvGrpSpPr/>
          <p:nvPr/>
        </p:nvGrpSpPr>
        <p:grpSpPr>
          <a:xfrm rot="18900000">
            <a:off x="4411718" y="2475593"/>
            <a:ext cx="661294" cy="776087"/>
            <a:chOff x="5543414" y="3529006"/>
            <a:chExt cx="881725" cy="1034782"/>
          </a:xfrm>
        </p:grpSpPr>
        <p:cxnSp>
          <p:nvCxnSpPr>
            <p:cNvPr id="11" name="Gerade Verbindung 10">
              <a:extLst>
                <a:ext uri="{FF2B5EF4-FFF2-40B4-BE49-F238E27FC236}">
                  <a16:creationId xmlns:a16="http://schemas.microsoft.com/office/drawing/2014/main" id="{FD05234E-5479-B682-67F5-F385831B735C}"/>
                </a:ext>
              </a:extLst>
            </p:cNvPr>
            <p:cNvCxnSpPr/>
            <p:nvPr/>
          </p:nvCxnSpPr>
          <p:spPr>
            <a:xfrm>
              <a:off x="6109828" y="3529006"/>
              <a:ext cx="315311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Gerade Verbindung 13">
              <a:extLst>
                <a:ext uri="{FF2B5EF4-FFF2-40B4-BE49-F238E27FC236}">
                  <a16:creationId xmlns:a16="http://schemas.microsoft.com/office/drawing/2014/main" id="{E347C43F-CE03-C742-43A1-96ED075DBC4B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5385758" y="4262996"/>
              <a:ext cx="315311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Gerade Verbindung 14">
              <a:extLst>
                <a:ext uri="{FF2B5EF4-FFF2-40B4-BE49-F238E27FC236}">
                  <a16:creationId xmlns:a16="http://schemas.microsoft.com/office/drawing/2014/main" id="{FC4B856E-46EA-65AE-49E6-98F72D88D19A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5718846" y="3919991"/>
              <a:ext cx="315311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Gerade Verbindung 15">
              <a:extLst>
                <a:ext uri="{FF2B5EF4-FFF2-40B4-BE49-F238E27FC236}">
                  <a16:creationId xmlns:a16="http://schemas.microsoft.com/office/drawing/2014/main" id="{AFBCDE25-49EA-75F9-E43B-0DA7A595EF38}"/>
                </a:ext>
              </a:extLst>
            </p:cNvPr>
            <p:cNvCxnSpPr/>
            <p:nvPr/>
          </p:nvCxnSpPr>
          <p:spPr>
            <a:xfrm>
              <a:off x="5718846" y="4563788"/>
              <a:ext cx="315311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Gerade Verbindung 16">
              <a:extLst>
                <a:ext uri="{FF2B5EF4-FFF2-40B4-BE49-F238E27FC236}">
                  <a16:creationId xmlns:a16="http://schemas.microsoft.com/office/drawing/2014/main" id="{8265DE30-4D1F-B51B-6C2A-3449AE4CDDD1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6032327" y="4262996"/>
              <a:ext cx="315311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" name="Textfeld 18">
            <a:extLst>
              <a:ext uri="{FF2B5EF4-FFF2-40B4-BE49-F238E27FC236}">
                <a16:creationId xmlns:a16="http://schemas.microsoft.com/office/drawing/2014/main" id="{910299D5-C5B4-C041-A08B-6094D8DE3E5F}"/>
              </a:ext>
            </a:extLst>
          </p:cNvPr>
          <p:cNvSpPr txBox="1"/>
          <p:nvPr/>
        </p:nvSpPr>
        <p:spPr>
          <a:xfrm>
            <a:off x="5391675" y="2453735"/>
            <a:ext cx="311486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Als Reaktionsprodukt ist </a:t>
            </a:r>
            <a:r>
              <a:rPr kumimoji="0" lang="de-DE" sz="135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Monochlorethen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(Trivialname 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Vinylchlorid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 entstanden.</a:t>
            </a:r>
          </a:p>
        </p:txBody>
      </p:sp>
      <p:sp>
        <p:nvSpPr>
          <p:cNvPr id="20" name="Textfeld 19">
            <a:extLst>
              <a:ext uri="{FF2B5EF4-FFF2-40B4-BE49-F238E27FC236}">
                <a16:creationId xmlns:a16="http://schemas.microsoft.com/office/drawing/2014/main" id="{36052243-0BED-C54E-D297-E07D7923AA70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</p:spTree>
    <p:extLst>
      <p:ext uri="{BB962C8B-B14F-4D97-AF65-F5344CB8AC3E}">
        <p14:creationId xmlns:p14="http://schemas.microsoft.com/office/powerpoint/2010/main" val="82739075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CDB1E072-3083-8C48-9CDA-C87C6CA4631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Inhaltsplatzhalter 3">
            <a:extLst>
              <a:ext uri="{FF2B5EF4-FFF2-40B4-BE49-F238E27FC236}">
                <a16:creationId xmlns:a16="http://schemas.microsoft.com/office/drawing/2014/main" id="{5342DE43-3126-4AB1-4988-82ACA3F66FFF}"/>
              </a:ext>
            </a:extLst>
          </p:cNvPr>
          <p:cNvSpPr>
            <a:spLocks noGrp="1"/>
          </p:cNvSpPr>
          <p:nvPr>
            <p:ph sz="half" idx="13"/>
          </p:nvPr>
        </p:nvSpPr>
        <p:spPr>
          <a:xfrm>
            <a:off x="3672000" y="360000"/>
            <a:ext cx="5246371" cy="4500000"/>
          </a:xfrm>
        </p:spPr>
        <p:txBody>
          <a:bodyPr>
            <a:noAutofit/>
          </a:bodyPr>
          <a:lstStyle/>
          <a:p>
            <a:r>
              <a:rPr lang="de-DE" sz="2000" dirty="0"/>
              <a:t>Definition von Animationen nach Lowe &amp; Schnotz (2014) : „konstruierte, bildliche Darstellung, welches seine Struktur oder andere Eigenschaften zeitabhängig verändert […].“</a:t>
            </a:r>
          </a:p>
          <a:p>
            <a:r>
              <a:rPr lang="de-DE" sz="2000" dirty="0"/>
              <a:t>Definition von Simulation nach Meder (1995) „</a:t>
            </a:r>
            <a:r>
              <a:rPr lang="de-DE" dirty="0"/>
              <a:t>…ist die </a:t>
            </a:r>
            <a:r>
              <a:rPr lang="de-DE" dirty="0" err="1"/>
              <a:t>Übertragung</a:t>
            </a:r>
            <a:r>
              <a:rPr lang="de-DE" dirty="0"/>
              <a:t> eines Bedeutungszusammenhangs aus einer Objektdarstellung in eine andere, die es erlaubt, </a:t>
            </a:r>
            <a:r>
              <a:rPr lang="de-DE" b="1" dirty="0"/>
              <a:t>manipulierend</a:t>
            </a:r>
            <a:r>
              <a:rPr lang="de-DE" dirty="0"/>
              <a:t> in den Darstellungsverlauf einzugreifen.</a:t>
            </a:r>
            <a:r>
              <a:rPr lang="de-DE" sz="2000" dirty="0"/>
              <a:t>“</a:t>
            </a:r>
          </a:p>
          <a:p>
            <a:r>
              <a:rPr lang="de-DE" sz="2000" dirty="0"/>
              <a:t>Grundlegender Unterschied: Simulationen ermöglichen eine Manipulation von Variablen, Animationen leisten dies nicht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48EB1853-51DB-6E08-B87C-05B061DCD6D0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163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10" name="Titel 1">
            <a:extLst>
              <a:ext uri="{FF2B5EF4-FFF2-40B4-BE49-F238E27FC236}">
                <a16:creationId xmlns:a16="http://schemas.microsoft.com/office/drawing/2014/main" id="{9E99B2A8-C0D8-01F1-C034-379B8E1076B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3092636" cy="777776"/>
          </a:xfrm>
        </p:spPr>
        <p:txBody>
          <a:bodyPr/>
          <a:lstStyle/>
          <a:p>
            <a:r>
              <a:rPr lang="de-DE" dirty="0"/>
              <a:t>Animation vs. Simulation</a:t>
            </a:r>
          </a:p>
        </p:txBody>
      </p:sp>
      <p:pic>
        <p:nvPicPr>
          <p:cNvPr id="12" name="Grafik 11" descr="Ethernet mit einfarbiger Füllung">
            <a:extLst>
              <a:ext uri="{FF2B5EF4-FFF2-40B4-BE49-F238E27FC236}">
                <a16:creationId xmlns:a16="http://schemas.microsoft.com/office/drawing/2014/main" id="{C6DFDDB7-15B3-8BD4-3066-8774C192BCC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25629" y="1461445"/>
            <a:ext cx="2220609" cy="22206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1707042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uiExpand="1" build="p"/>
    </p:bld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537D8D-0603-5C6E-4630-BBD1FEB00FC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Inhaltsplatzhalter 3">
            <a:extLst>
              <a:ext uri="{FF2B5EF4-FFF2-40B4-BE49-F238E27FC236}">
                <a16:creationId xmlns:a16="http://schemas.microsoft.com/office/drawing/2014/main" id="{8E98E05B-BCD4-1C95-AD4C-3EC38DB7B240}"/>
              </a:ext>
            </a:extLst>
          </p:cNvPr>
          <p:cNvSpPr>
            <a:spLocks noGrp="1"/>
          </p:cNvSpPr>
          <p:nvPr>
            <p:ph sz="half" idx="13"/>
          </p:nvPr>
        </p:nvSpPr>
        <p:spPr>
          <a:xfrm>
            <a:off x="3672000" y="360000"/>
            <a:ext cx="5246371" cy="4500000"/>
          </a:xfrm>
        </p:spPr>
        <p:txBody>
          <a:bodyPr>
            <a:noAutofit/>
          </a:bodyPr>
          <a:lstStyle/>
          <a:p>
            <a:r>
              <a:rPr lang="de-DE" sz="2000" dirty="0"/>
              <a:t>Korrelation zwischen abnehmenden Lernerfolgen im </a:t>
            </a:r>
            <a:r>
              <a:rPr lang="de-DE" sz="2000" dirty="0" err="1"/>
              <a:t>NaWi</a:t>
            </a:r>
            <a:r>
              <a:rPr lang="de-DE" sz="2000" dirty="0"/>
              <a:t>-Unterricht und Instruktionsstrategien von Lehrkräften (</a:t>
            </a:r>
            <a:r>
              <a:rPr lang="de-DE" sz="2000" dirty="0" err="1"/>
              <a:t>Ejike</a:t>
            </a:r>
            <a:r>
              <a:rPr lang="de-DE" sz="2000" dirty="0"/>
              <a:t> &amp; Felicia, 2021)</a:t>
            </a:r>
          </a:p>
          <a:p>
            <a:pPr lvl="1"/>
            <a:r>
              <a:rPr lang="de-DE" sz="1700" dirty="0"/>
              <a:t>Animationen ermöglichen </a:t>
            </a:r>
            <a:r>
              <a:rPr lang="de-DE" sz="1600" dirty="0"/>
              <a:t>effektiveres, aktiveres, interaktiveres, schülerzentriertes, </a:t>
            </a:r>
            <a:r>
              <a:rPr lang="de-DE" sz="1600" dirty="0" err="1"/>
              <a:t>motivierenderes</a:t>
            </a:r>
            <a:r>
              <a:rPr lang="de-DE" sz="1600" dirty="0"/>
              <a:t> Lernen (siehe Goff et al. (2016), </a:t>
            </a:r>
            <a:r>
              <a:rPr lang="de-DE" sz="1600" dirty="0" err="1"/>
              <a:t>Nungwo</a:t>
            </a:r>
            <a:r>
              <a:rPr lang="de-DE" sz="1600" dirty="0"/>
              <a:t> et al. (2017), </a:t>
            </a:r>
            <a:r>
              <a:rPr lang="de-DE" sz="1600" dirty="0" err="1"/>
              <a:t>Falode</a:t>
            </a:r>
            <a:r>
              <a:rPr lang="de-DE" sz="1600" dirty="0"/>
              <a:t>, </a:t>
            </a:r>
            <a:r>
              <a:rPr lang="de-DE" sz="1600" dirty="0" err="1"/>
              <a:t>Solowale</a:t>
            </a:r>
            <a:r>
              <a:rPr lang="de-DE" sz="1600" dirty="0"/>
              <a:t>, Usman &amp;</a:t>
            </a:r>
            <a:r>
              <a:rPr lang="de-DE" sz="1600" dirty="0" err="1"/>
              <a:t>Folade</a:t>
            </a:r>
            <a:r>
              <a:rPr lang="de-DE" sz="1600" dirty="0"/>
              <a:t> (2016))</a:t>
            </a:r>
            <a:endParaRPr lang="de-DE" sz="2000" dirty="0"/>
          </a:p>
          <a:p>
            <a:r>
              <a:rPr lang="de-DE" sz="2000" dirty="0" err="1"/>
              <a:t>Inkonklusiv</a:t>
            </a:r>
            <a:r>
              <a:rPr lang="de-DE" sz="2000" dirty="0"/>
              <a:t> bezüglich Lerneffekt (</a:t>
            </a:r>
            <a:r>
              <a:rPr lang="de-DE" sz="2000" dirty="0" err="1"/>
              <a:t>Unsworth</a:t>
            </a:r>
            <a:r>
              <a:rPr lang="de-DE" sz="2000" dirty="0"/>
              <a:t>, 2020)</a:t>
            </a:r>
          </a:p>
          <a:p>
            <a:pPr lvl="1"/>
            <a:r>
              <a:rPr lang="de-DE" sz="1700" dirty="0"/>
              <a:t>Fünfjährige hatten effektiven Wissenserwerb zu Stromkreisen, jedoch wenig Transfer des Wissens</a:t>
            </a:r>
          </a:p>
          <a:p>
            <a:pPr lvl="1"/>
            <a:r>
              <a:rPr lang="de-DE" sz="1700" dirty="0"/>
              <a:t>Assessment: erreichte die Erklärung mittels Animation schlechtere Ergebnisse als papierbasierte oder digitale Bilder</a:t>
            </a:r>
          </a:p>
          <a:p>
            <a:pPr lvl="1"/>
            <a:r>
              <a:rPr lang="de-DE" sz="1700" dirty="0"/>
              <a:t>Lernende präferieren Anschauen von Animationen im Vergleich zur selbstständigen Erstellung</a:t>
            </a:r>
          </a:p>
          <a:p>
            <a:pPr lvl="1"/>
            <a:endParaRPr lang="de-DE" sz="1700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040C7008-4070-82D4-6206-C3F598813815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164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10" name="Titel 1">
            <a:extLst>
              <a:ext uri="{FF2B5EF4-FFF2-40B4-BE49-F238E27FC236}">
                <a16:creationId xmlns:a16="http://schemas.microsoft.com/office/drawing/2014/main" id="{2A062EE0-6D5C-0E3C-50A9-375AF2B963F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59999"/>
            <a:ext cx="3092636" cy="1101445"/>
          </a:xfrm>
        </p:spPr>
        <p:txBody>
          <a:bodyPr/>
          <a:lstStyle/>
          <a:p>
            <a:r>
              <a:rPr lang="de-DE" dirty="0"/>
              <a:t>Studienlage zu Animationen im Unterricht</a:t>
            </a:r>
          </a:p>
        </p:txBody>
      </p:sp>
      <p:pic>
        <p:nvPicPr>
          <p:cNvPr id="7" name="Grafik 6" descr="Bücher im Regal Silhouette">
            <a:extLst>
              <a:ext uri="{FF2B5EF4-FFF2-40B4-BE49-F238E27FC236}">
                <a16:creationId xmlns:a16="http://schemas.microsoft.com/office/drawing/2014/main" id="{9BAB7273-9D0E-139A-C682-272BDCB363E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68000" y="1814299"/>
            <a:ext cx="2288848" cy="22888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947277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uiExpand="1" build="p"/>
    </p:bld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9B9DCBE-A186-EE76-A85A-689DDFE7E2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4F504DF1-72DD-336E-D367-95A271487603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165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10" name="Titel 1">
            <a:extLst>
              <a:ext uri="{FF2B5EF4-FFF2-40B4-BE49-F238E27FC236}">
                <a16:creationId xmlns:a16="http://schemas.microsoft.com/office/drawing/2014/main" id="{1B483A1F-8FBE-058F-A5AA-D8178B8FEB4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7464420" cy="824132"/>
          </a:xfrm>
        </p:spPr>
        <p:txBody>
          <a:bodyPr/>
          <a:lstStyle/>
          <a:p>
            <a:r>
              <a:rPr lang="de-DE" dirty="0"/>
              <a:t>statische Darstellung – Beispiel Natriumchlorid-Synthese</a:t>
            </a:r>
            <a:br>
              <a:rPr lang="de-DE" dirty="0"/>
            </a:br>
            <a:r>
              <a:rPr lang="de-DE" b="0" dirty="0"/>
              <a:t>Vergleichen Sie die statische und dynamische Darstellung.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79F8457F-0692-5EA5-D49D-1ECE64DD396C}"/>
              </a:ext>
            </a:extLst>
          </p:cNvPr>
          <p:cNvSpPr/>
          <p:nvPr/>
        </p:nvSpPr>
        <p:spPr>
          <a:xfrm>
            <a:off x="827767" y="192938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1C6B4D70-C9EA-D34F-93D3-B7574B21A542}"/>
              </a:ext>
            </a:extLst>
          </p:cNvPr>
          <p:cNvSpPr/>
          <p:nvPr/>
        </p:nvSpPr>
        <p:spPr>
          <a:xfrm>
            <a:off x="1550143" y="236687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127F479A-B9A2-13FD-054A-BEE8344F32B3}"/>
              </a:ext>
            </a:extLst>
          </p:cNvPr>
          <p:cNvSpPr/>
          <p:nvPr/>
        </p:nvSpPr>
        <p:spPr>
          <a:xfrm>
            <a:off x="827767" y="280436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8235D5D3-CE2D-18B2-3DBD-17B99AEB0351}"/>
              </a:ext>
            </a:extLst>
          </p:cNvPr>
          <p:cNvSpPr/>
          <p:nvPr/>
        </p:nvSpPr>
        <p:spPr>
          <a:xfrm>
            <a:off x="827767" y="367934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BE2F5FB2-F9EF-1700-E25F-DE18EC072058}"/>
              </a:ext>
            </a:extLst>
          </p:cNvPr>
          <p:cNvSpPr/>
          <p:nvPr/>
        </p:nvSpPr>
        <p:spPr>
          <a:xfrm>
            <a:off x="1550143" y="324185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B50E5006-81A2-13F3-3143-1742F3D2DD91}"/>
              </a:ext>
            </a:extLst>
          </p:cNvPr>
          <p:cNvSpPr/>
          <p:nvPr/>
        </p:nvSpPr>
        <p:spPr>
          <a:xfrm>
            <a:off x="1550143" y="4116837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7D0EB760-9926-EB19-383E-35ADFD429EFC}"/>
              </a:ext>
            </a:extLst>
          </p:cNvPr>
          <p:cNvSpPr/>
          <p:nvPr/>
        </p:nvSpPr>
        <p:spPr>
          <a:xfrm>
            <a:off x="1550143" y="149189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A1823BC3-7B7E-F943-51DB-84D273B06265}"/>
              </a:ext>
            </a:extLst>
          </p:cNvPr>
          <p:cNvSpPr/>
          <p:nvPr/>
        </p:nvSpPr>
        <p:spPr>
          <a:xfrm>
            <a:off x="100819" y="236687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F62263C2-7556-21AB-F95F-A038F123DEFC}"/>
              </a:ext>
            </a:extLst>
          </p:cNvPr>
          <p:cNvSpPr/>
          <p:nvPr/>
        </p:nvSpPr>
        <p:spPr>
          <a:xfrm>
            <a:off x="100819" y="324185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EDC62AA5-3D30-A496-0D31-443C1D0118BB}"/>
              </a:ext>
            </a:extLst>
          </p:cNvPr>
          <p:cNvSpPr/>
          <p:nvPr/>
        </p:nvSpPr>
        <p:spPr>
          <a:xfrm>
            <a:off x="100819" y="411683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E139453C-A1C4-106C-2A69-796CAEAD4036}"/>
              </a:ext>
            </a:extLst>
          </p:cNvPr>
          <p:cNvSpPr/>
          <p:nvPr/>
        </p:nvSpPr>
        <p:spPr>
          <a:xfrm>
            <a:off x="118477" y="149189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grpSp>
        <p:nvGrpSpPr>
          <p:cNvPr id="17" name="Gruppieren 16">
            <a:extLst>
              <a:ext uri="{FF2B5EF4-FFF2-40B4-BE49-F238E27FC236}">
                <a16:creationId xmlns:a16="http://schemas.microsoft.com/office/drawing/2014/main" id="{7A61CCA8-7D81-8376-E6E7-732B476D93AA}"/>
              </a:ext>
            </a:extLst>
          </p:cNvPr>
          <p:cNvGrpSpPr/>
          <p:nvPr/>
        </p:nvGrpSpPr>
        <p:grpSpPr>
          <a:xfrm>
            <a:off x="2691071" y="2720599"/>
            <a:ext cx="1326989" cy="737301"/>
            <a:chOff x="6533086" y="2363440"/>
            <a:chExt cx="1326989" cy="737301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6AFB6C98-7E3B-4961-7DE6-86003CBEBCEE}"/>
                </a:ext>
              </a:extLst>
            </p:cNvPr>
            <p:cNvSpPr/>
            <p:nvPr/>
          </p:nvSpPr>
          <p:spPr>
            <a:xfrm>
              <a:off x="6533086" y="2378365"/>
              <a:ext cx="722376" cy="722376"/>
            </a:xfrm>
            <a:prstGeom prst="ellipse">
              <a:avLst/>
            </a:prstGeom>
          </p:spPr>
          <p:style>
            <a:lnRef idx="2">
              <a:schemeClr val="accent2">
                <a:shade val="15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Cl</a:t>
              </a:r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127A0F0E-BF7C-7F01-286A-01EFDF5386FE}"/>
                </a:ext>
              </a:extLst>
            </p:cNvPr>
            <p:cNvSpPr/>
            <p:nvPr/>
          </p:nvSpPr>
          <p:spPr>
            <a:xfrm>
              <a:off x="7137699" y="2363440"/>
              <a:ext cx="722376" cy="722376"/>
            </a:xfrm>
            <a:prstGeom prst="ellipse">
              <a:avLst/>
            </a:prstGeom>
          </p:spPr>
          <p:style>
            <a:lnRef idx="2">
              <a:schemeClr val="accent2">
                <a:shade val="15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Cl</a:t>
              </a:r>
            </a:p>
          </p:txBody>
        </p:sp>
      </p:grpSp>
      <p:sp>
        <p:nvSpPr>
          <p:cNvPr id="20" name="Oval 19">
            <a:extLst>
              <a:ext uri="{FF2B5EF4-FFF2-40B4-BE49-F238E27FC236}">
                <a16:creationId xmlns:a16="http://schemas.microsoft.com/office/drawing/2014/main" id="{DF3BCCA7-B512-4774-9F04-ACA12AFCB53B}"/>
              </a:ext>
            </a:extLst>
          </p:cNvPr>
          <p:cNvSpPr/>
          <p:nvPr/>
        </p:nvSpPr>
        <p:spPr>
          <a:xfrm>
            <a:off x="6167260" y="1924521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31B13EC9-02E1-EAFC-B668-1D312111BCEE}"/>
              </a:ext>
            </a:extLst>
          </p:cNvPr>
          <p:cNvSpPr/>
          <p:nvPr/>
        </p:nvSpPr>
        <p:spPr>
          <a:xfrm>
            <a:off x="6167260" y="2799502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574EF35B-CB2D-7010-2E83-EBD8FA9017B4}"/>
              </a:ext>
            </a:extLst>
          </p:cNvPr>
          <p:cNvSpPr/>
          <p:nvPr/>
        </p:nvSpPr>
        <p:spPr>
          <a:xfrm>
            <a:off x="6167260" y="367448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C41D5AE3-B198-BE1B-DE15-A74B8194F51F}"/>
              </a:ext>
            </a:extLst>
          </p:cNvPr>
          <p:cNvSpPr/>
          <p:nvPr/>
        </p:nvSpPr>
        <p:spPr>
          <a:xfrm>
            <a:off x="6889636" y="411197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48EF3ED3-B6F8-9338-160F-2B63B0F27138}"/>
              </a:ext>
            </a:extLst>
          </p:cNvPr>
          <p:cNvSpPr/>
          <p:nvPr/>
        </p:nvSpPr>
        <p:spPr>
          <a:xfrm>
            <a:off x="6889636" y="1487030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BBABBC32-26E1-3085-DEE3-7E5470E3BC74}"/>
              </a:ext>
            </a:extLst>
          </p:cNvPr>
          <p:cNvSpPr/>
          <p:nvPr/>
        </p:nvSpPr>
        <p:spPr>
          <a:xfrm>
            <a:off x="5440312" y="2362011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3CEC617D-9968-8300-5CA6-0885828E6993}"/>
              </a:ext>
            </a:extLst>
          </p:cNvPr>
          <p:cNvSpPr/>
          <p:nvPr/>
        </p:nvSpPr>
        <p:spPr>
          <a:xfrm>
            <a:off x="5440312" y="3236992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92E70359-EC69-C72E-B17E-E1828E0D670B}"/>
              </a:ext>
            </a:extLst>
          </p:cNvPr>
          <p:cNvSpPr/>
          <p:nvPr/>
        </p:nvSpPr>
        <p:spPr>
          <a:xfrm>
            <a:off x="5440312" y="411197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0A3ED5DD-DEFE-70D1-B499-3BB87E7AF19A}"/>
              </a:ext>
            </a:extLst>
          </p:cNvPr>
          <p:cNvSpPr/>
          <p:nvPr/>
        </p:nvSpPr>
        <p:spPr>
          <a:xfrm>
            <a:off x="5457970" y="1487030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8EEDCBF7-B3D6-4BEF-85F2-F29F104F388E}"/>
              </a:ext>
            </a:extLst>
          </p:cNvPr>
          <p:cNvGrpSpPr/>
          <p:nvPr/>
        </p:nvGrpSpPr>
        <p:grpSpPr>
          <a:xfrm>
            <a:off x="7084404" y="2320709"/>
            <a:ext cx="1784189" cy="1821203"/>
            <a:chOff x="1744911" y="2325572"/>
            <a:chExt cx="1784189" cy="1821203"/>
          </a:xfrm>
        </p:grpSpPr>
        <p:sp>
          <p:nvSpPr>
            <p:cNvPr id="30" name="Oval 29" descr="Down:  Na+">
              <a:extLst>
                <a:ext uri="{FF2B5EF4-FFF2-40B4-BE49-F238E27FC236}">
                  <a16:creationId xmlns:a16="http://schemas.microsoft.com/office/drawing/2014/main" id="{E3B858E1-6DC6-C83D-E44A-F68FEC3C3D56}"/>
                </a:ext>
              </a:extLst>
            </p:cNvPr>
            <p:cNvSpPr/>
            <p:nvPr/>
          </p:nvSpPr>
          <p:spPr>
            <a:xfrm>
              <a:off x="2316868" y="2325572"/>
              <a:ext cx="722376" cy="722376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prstDash val="lg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Na</a:t>
              </a:r>
              <a:r>
                <a:rPr kumimoji="0" lang="de-DE" sz="17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+</a:t>
              </a:r>
              <a:endParaRPr kumimoji="0" lang="de-DE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Oval 30" descr="Down:  Na+">
              <a:extLst>
                <a:ext uri="{FF2B5EF4-FFF2-40B4-BE49-F238E27FC236}">
                  <a16:creationId xmlns:a16="http://schemas.microsoft.com/office/drawing/2014/main" id="{68E73D69-A097-509C-0615-F86E72B2A91D}"/>
                </a:ext>
              </a:extLst>
            </p:cNvPr>
            <p:cNvSpPr/>
            <p:nvPr/>
          </p:nvSpPr>
          <p:spPr>
            <a:xfrm>
              <a:off x="2273983" y="3424399"/>
              <a:ext cx="722376" cy="722376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prstDash val="lg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Na</a:t>
              </a:r>
              <a:r>
                <a:rPr kumimoji="0" lang="de-DE" sz="17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+</a:t>
              </a:r>
              <a:endParaRPr kumimoji="0" lang="de-DE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A8AF3BF0-B064-D8DA-96DB-0B4F2F7A4731}"/>
                </a:ext>
              </a:extLst>
            </p:cNvPr>
            <p:cNvSpPr/>
            <p:nvPr/>
          </p:nvSpPr>
          <p:spPr>
            <a:xfrm>
              <a:off x="1744911" y="2861157"/>
              <a:ext cx="722376" cy="722376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prstDash val="lgDash"/>
            </a:ln>
          </p:spPr>
          <p:style>
            <a:lnRef idx="2">
              <a:schemeClr val="accent2">
                <a:shade val="15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Cl</a:t>
              </a:r>
              <a:r>
                <a:rPr kumimoji="0" lang="de-DE" sz="18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-</a:t>
              </a: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" name="Oval 32" descr="Down:  Cl-">
              <a:extLst>
                <a:ext uri="{FF2B5EF4-FFF2-40B4-BE49-F238E27FC236}">
                  <a16:creationId xmlns:a16="http://schemas.microsoft.com/office/drawing/2014/main" id="{0FE3FE56-CC24-1F72-EE74-C48C1D5CC099}"/>
                </a:ext>
              </a:extLst>
            </p:cNvPr>
            <p:cNvSpPr/>
            <p:nvPr/>
          </p:nvSpPr>
          <p:spPr>
            <a:xfrm>
              <a:off x="2806724" y="2881157"/>
              <a:ext cx="722376" cy="722376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prstDash val="lgDash"/>
            </a:ln>
          </p:spPr>
          <p:style>
            <a:lnRef idx="2">
              <a:schemeClr val="accent2">
                <a:shade val="15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Cl</a:t>
              </a:r>
              <a:r>
                <a:rPr kumimoji="0" lang="de-DE" sz="18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-</a:t>
              </a: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6" name="Rechteck 35">
            <a:extLst>
              <a:ext uri="{FF2B5EF4-FFF2-40B4-BE49-F238E27FC236}">
                <a16:creationId xmlns:a16="http://schemas.microsoft.com/office/drawing/2014/main" id="{FC8EBA24-47FC-FC12-D741-172DDFFA6BB7}"/>
              </a:ext>
            </a:extLst>
          </p:cNvPr>
          <p:cNvSpPr/>
          <p:nvPr/>
        </p:nvSpPr>
        <p:spPr>
          <a:xfrm>
            <a:off x="42755" y="1371850"/>
            <a:ext cx="4100619" cy="3514727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" name="Rechteck 36">
            <a:extLst>
              <a:ext uri="{FF2B5EF4-FFF2-40B4-BE49-F238E27FC236}">
                <a16:creationId xmlns:a16="http://schemas.microsoft.com/office/drawing/2014/main" id="{71A4B5B7-4F47-EE06-CA4C-DBACF7657467}"/>
              </a:ext>
            </a:extLst>
          </p:cNvPr>
          <p:cNvSpPr/>
          <p:nvPr/>
        </p:nvSpPr>
        <p:spPr>
          <a:xfrm>
            <a:off x="5000628" y="1376742"/>
            <a:ext cx="4100619" cy="3514727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Pfeil nach rechts 37">
            <a:extLst>
              <a:ext uri="{FF2B5EF4-FFF2-40B4-BE49-F238E27FC236}">
                <a16:creationId xmlns:a16="http://schemas.microsoft.com/office/drawing/2014/main" id="{3894385D-E3B5-9EB6-C128-F49A6AB5F048}"/>
              </a:ext>
            </a:extLst>
          </p:cNvPr>
          <p:cNvSpPr/>
          <p:nvPr/>
        </p:nvSpPr>
        <p:spPr>
          <a:xfrm>
            <a:off x="4143374" y="2876294"/>
            <a:ext cx="857254" cy="645584"/>
          </a:xfrm>
          <a:prstGeom prst="rightArrow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6486091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E215787-D349-C16D-00AD-05A84204DEC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BE6A4AE5-940D-9BA0-301E-AAC46BA480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1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166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55753C65-EAF4-8CB5-FBA0-8491607C21CD}"/>
              </a:ext>
            </a:extLst>
          </p:cNvPr>
          <p:cNvSpPr/>
          <p:nvPr/>
        </p:nvSpPr>
        <p:spPr>
          <a:xfrm>
            <a:off x="827767" y="192938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0F34B4CF-F98D-2FCB-D827-40316467547A}"/>
              </a:ext>
            </a:extLst>
          </p:cNvPr>
          <p:cNvSpPr/>
          <p:nvPr/>
        </p:nvSpPr>
        <p:spPr>
          <a:xfrm>
            <a:off x="1550143" y="236687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3B4B9E3F-6B66-B9C8-3773-C5431D19B064}"/>
              </a:ext>
            </a:extLst>
          </p:cNvPr>
          <p:cNvSpPr/>
          <p:nvPr/>
        </p:nvSpPr>
        <p:spPr>
          <a:xfrm>
            <a:off x="827767" y="280436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57CD4ACF-F74B-9A5D-BB80-07A2BD7C170A}"/>
              </a:ext>
            </a:extLst>
          </p:cNvPr>
          <p:cNvSpPr/>
          <p:nvPr/>
        </p:nvSpPr>
        <p:spPr>
          <a:xfrm>
            <a:off x="827767" y="367934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B3E43A97-B592-9BBC-3553-8710C7444F4C}"/>
              </a:ext>
            </a:extLst>
          </p:cNvPr>
          <p:cNvSpPr/>
          <p:nvPr/>
        </p:nvSpPr>
        <p:spPr>
          <a:xfrm>
            <a:off x="1550143" y="324185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D4C139A5-0E1F-682B-8252-9F92461115D6}"/>
              </a:ext>
            </a:extLst>
          </p:cNvPr>
          <p:cNvSpPr/>
          <p:nvPr/>
        </p:nvSpPr>
        <p:spPr>
          <a:xfrm>
            <a:off x="1550143" y="4116837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F5A266E4-E557-664C-B2E1-7776C4233594}"/>
              </a:ext>
            </a:extLst>
          </p:cNvPr>
          <p:cNvSpPr/>
          <p:nvPr/>
        </p:nvSpPr>
        <p:spPr>
          <a:xfrm>
            <a:off x="1550143" y="149189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D81B5A08-B159-13C5-D7E7-A683DB4A4E0C}"/>
              </a:ext>
            </a:extLst>
          </p:cNvPr>
          <p:cNvSpPr/>
          <p:nvPr/>
        </p:nvSpPr>
        <p:spPr>
          <a:xfrm>
            <a:off x="100819" y="236687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374A7E40-BAC0-9DB0-27D6-E75640458743}"/>
              </a:ext>
            </a:extLst>
          </p:cNvPr>
          <p:cNvSpPr/>
          <p:nvPr/>
        </p:nvSpPr>
        <p:spPr>
          <a:xfrm>
            <a:off x="100819" y="324185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97CFEE0A-10BF-574E-DA15-5485A5D34EA4}"/>
              </a:ext>
            </a:extLst>
          </p:cNvPr>
          <p:cNvSpPr/>
          <p:nvPr/>
        </p:nvSpPr>
        <p:spPr>
          <a:xfrm>
            <a:off x="100819" y="411683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9936F60D-FF91-5BE4-E74A-5195A8B0BCCF}"/>
              </a:ext>
            </a:extLst>
          </p:cNvPr>
          <p:cNvSpPr/>
          <p:nvPr/>
        </p:nvSpPr>
        <p:spPr>
          <a:xfrm>
            <a:off x="118477" y="149189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grpSp>
        <p:nvGrpSpPr>
          <p:cNvPr id="20" name="Gruppieren 19">
            <a:extLst>
              <a:ext uri="{FF2B5EF4-FFF2-40B4-BE49-F238E27FC236}">
                <a16:creationId xmlns:a16="http://schemas.microsoft.com/office/drawing/2014/main" id="{11AFE2EC-F37D-68CF-81EA-7E0C07BA6C06}"/>
              </a:ext>
            </a:extLst>
          </p:cNvPr>
          <p:cNvGrpSpPr/>
          <p:nvPr/>
        </p:nvGrpSpPr>
        <p:grpSpPr>
          <a:xfrm>
            <a:off x="9244271" y="1192084"/>
            <a:ext cx="1326989" cy="737301"/>
            <a:chOff x="6533086" y="2363440"/>
            <a:chExt cx="1326989" cy="737301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4E27F5F5-231A-BE7D-E030-6FEFCC95A063}"/>
                </a:ext>
              </a:extLst>
            </p:cNvPr>
            <p:cNvSpPr/>
            <p:nvPr/>
          </p:nvSpPr>
          <p:spPr>
            <a:xfrm>
              <a:off x="6533086" y="2378365"/>
              <a:ext cx="722376" cy="722376"/>
            </a:xfrm>
            <a:prstGeom prst="ellipse">
              <a:avLst/>
            </a:prstGeom>
          </p:spPr>
          <p:style>
            <a:lnRef idx="2">
              <a:schemeClr val="accent2">
                <a:shade val="15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1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Cl</a:t>
              </a:r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4E7A9574-B45C-9A2F-A5E0-4CBFC9E0B9C3}"/>
                </a:ext>
              </a:extLst>
            </p:cNvPr>
            <p:cNvSpPr/>
            <p:nvPr/>
          </p:nvSpPr>
          <p:spPr>
            <a:xfrm>
              <a:off x="7137699" y="2363440"/>
              <a:ext cx="722376" cy="722376"/>
            </a:xfrm>
            <a:prstGeom prst="ellipse">
              <a:avLst/>
            </a:prstGeom>
          </p:spPr>
          <p:style>
            <a:lnRef idx="2">
              <a:schemeClr val="accent2">
                <a:shade val="15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1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Cl</a:t>
              </a:r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915AF8FD-B935-E328-567E-997D0FEC5971}"/>
              </a:ext>
            </a:extLst>
          </p:cNvPr>
          <p:cNvSpPr txBox="1">
            <a:spLocks/>
          </p:cNvSpPr>
          <p:nvPr/>
        </p:nvSpPr>
        <p:spPr>
          <a:xfrm>
            <a:off x="467999" y="360000"/>
            <a:ext cx="7861613" cy="486162"/>
          </a:xfrm>
          <a:prstGeom prst="rect">
            <a:avLst/>
          </a:prstGeom>
        </p:spPr>
        <p:txBody>
          <a:bodyPr/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dynamische Darstellung – Beispiel Natriumchlorid-Synthese</a:t>
            </a:r>
          </a:p>
        </p:txBody>
      </p:sp>
    </p:spTree>
    <p:extLst>
      <p:ext uri="{BB962C8B-B14F-4D97-AF65-F5344CB8AC3E}">
        <p14:creationId xmlns:p14="http://schemas.microsoft.com/office/powerpoint/2010/main" val="640543301"/>
      </p:ext>
    </p:extLst>
  </p:cSld>
  <p:clrMapOvr>
    <a:masterClrMapping/>
  </p:clrMapOvr>
  <p:transition spd="med" advTm="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repeatCount="indefinite" fill="hold" grpId="0" nodeType="click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0.0066 -0.01173 L 0.00642 -0.01173 C 0.0059 -0.01112 0.00521 -0.01019 0.00434 -0.01019 C 0.00416 -0.01019 0.00451 -0.01112 0.00469 -0.01173 C 0.00503 -0.01204 0.00555 -0.01204 0.00607 -0.01204 C 0.00607 -0.01142 0.00642 -0.00741 0.00712 -0.00741 C 0.00764 -0.00741 0.00816 -0.01019 0.00833 -0.01112 C 0.00816 -0.01173 0.00833 -0.01266 0.00798 -0.01297 C 0.00712 -0.01359 0.00642 -0.01081 0.00625 -0.01019 C 0.00607 -0.01019 0.0059 -0.01389 0.00503 -0.01297 C 0.00469 -0.01266 0.00486 -0.01204 0.00469 -0.01173 C 0.00451 -0.01173 0.00382 -0.01451 0.00382 -0.01482 C 0.00399 -0.01544 0.00416 -0.01605 0.00434 -0.01636 C 0.00451 -0.01544 0.00434 -0.01451 0.00469 -0.01359 C 0.00486 -0.01297 0.00469 -0.01482 0.00503 -0.01482 L 0.00573 -0.01359 C 0.00677 -0.01636 0.0059 -0.01482 0.0066 -0.01297 C 0.00677 -0.01266 0.00712 -0.01235 0.00746 -0.01204 L 0.00712 -0.0105 C 0.00694 -0.01081 0.0066 -0.01142 0.00625 -0.01173 C 0.00607 -0.01173 0.00555 -0.01173 0.00555 -0.01204 C 0.00538 -0.01297 0.00573 -0.01359 0.00573 -0.01451 C 0.00746 -0.01544 0.0059 -0.01482 0.00555 -0.01359 C 0.00521 -0.01266 0.00469 -0.00957 0.00503 -0.0105 L 0.00555 -0.01204 C 0.0059 -0.00926 0.00555 -0.01081 0.00625 -0.01204 C 0.0066 -0.01235 0.00694 -0.01235 0.00712 -0.01266 C 0.00729 -0.01235 0.00833 -0.01019 0.00746 -0.00957 C 0.00712 -0.00926 0.00642 -0.00957 0.00625 -0.01019 C 0.0059 -0.01204 0.00607 -0.0142 0.00607 -0.01636 C 0.00573 -0.01605 0.00538 -0.01605 0.00521 -0.01544 C 0.00503 -0.01513 0.00469 -0.0142 0.00503 -0.01389 C 0.00573 -0.01328 0.0066 -0.01389 0.00746 -0.01359 C 0.00764 -0.01328 0.00798 -0.01328 0.00833 -0.01297 C 0.0085 -0.01297 0.00903 -0.01266 0.0092 -0.01266 C 0.00903 -0.01235 0.00885 -0.01173 0.0085 -0.01173 C 0.00694 -0.01112 0.00677 -0.01173 0.00573 -0.01297 C 0.00503 -0.00926 0.0059 -0.01328 0.00521 -0.01359 C 0.00486 -0.01359 0.00434 -0.01266 0.00416 -0.01204 C 0.00399 -0.01173 0.00382 -0.01019 0.00382 -0.0105 C 0.00382 -0.01112 0.00399 -0.01204 0.00416 -0.01266 C 0.00416 -0.01235 0.00469 -0.00926 0.00503 -0.00957 C 0.00538 -0.00988 0.00521 -0.01081 0.00521 -0.01173 C 0.00538 -0.0105 0.00521 -0.00926 0.00555 -0.00865 C 0.00573 -0.00803 0.00625 -0.00865 0.00625 -0.00926 C 0.00642 -0.00988 0.00607 -0.01081 0.00607 -0.01173 C 0.00555 -0.01142 0.00486 -0.01081 0.00434 -0.01112 C 0.00416 -0.01112 0.00625 -0.01142 0.0066 -0.01173 Z " pathEditMode="relative" rAng="5400000" ptsTypes="AAAAAAAAAAAAAAAAAAAAAAAAAAAAAAAAAAAAAAAAAAAAAAAA">
                                      <p:cBhvr>
                                        <p:cTn id="6" dur="5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1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712 -0.01266 L -0.00712 -0.01235 C -0.0066 -0.01142 -0.00625 -0.01019 -0.00625 -0.00896 C -0.00625 -0.00834 -0.0066 -0.00896 -0.00712 -0.00926 C -0.00712 -0.01019 -0.00712 -0.01112 -0.00712 -0.01173 C -0.00712 -0.01204 -0.00486 -0.01235 -0.00486 -0.01389 C -0.00486 -0.01482 -0.00625 -0.01544 -0.0066 -0.01575 C -0.00712 -0.01575 -0.00764 -0.01605 -0.00799 -0.01544 C -0.00816 -0.01359 -0.0066 -0.01266 -0.00625 -0.01235 C -0.00625 -0.01204 -0.00816 -0.01142 -0.00799 -0.00988 C -0.00764 -0.00926 -0.00712 -0.00957 -0.00712 -0.00926 C -0.00712 -0.00896 -0.00868 -0.00772 -0.00885 -0.00772 C -0.0092 -0.00803 -0.00955 -0.00834 -0.0099 -0.00896 C -0.0092 -0.00896 -0.00868 -0.00865 -0.00816 -0.00926 C -0.00799 -0.00957 -0.00885 -0.00926 -0.00885 -0.00988 L -0.00816 -0.01142 C -0.00972 -0.01328 -0.00885 -0.01173 -0.00799 -0.01266 C -0.00764 -0.01328 -0.00764 -0.01389 -0.00712 -0.0142 L -0.00625 -0.01389 C -0.0066 -0.01328 -0.00712 -0.01266 -0.00712 -0.01235 C -0.00712 -0.01173 -0.00712 -0.01112 -0.00712 -0.01081 C -0.00764 -0.0105 -0.00816 -0.01112 -0.00868 -0.01142 C -0.0092 -0.01451 -0.00885 -0.01173 -0.00816 -0.01081 C -0.00764 -0.01019 -0.0059 -0.00926 -0.00625 -0.00988 L -0.00712 -0.01081 C -0.0059 -0.01173 -0.0066 -0.01081 -0.00712 -0.01235 C -0.00764 -0.01266 -0.00764 -0.01328 -0.00764 -0.01389 C -0.00764 -0.01359 -0.00625 -0.01605 -0.0059 -0.0142 C -0.0059 -0.01359 -0.0059 -0.01266 -0.00625 -0.01235 C -0.00712 -0.01173 -0.00851 -0.01204 -0.0099 -0.01173 C -0.00955 -0.01142 -0.00955 -0.01081 -0.0092 -0.01019 C -0.00903 -0.00988 -0.00851 -0.00926 -0.00816 -0.00988 C -0.00816 -0.01112 -0.00816 -0.01266 -0.00816 -0.0142 C -0.00816 -0.01482 -0.00816 -0.01544 -0.00799 -0.01575 C -0.00764 -0.01636 -0.00764 -0.01729 -0.00764 -0.0176 C -0.00764 -0.01729 -0.00712 -0.01698 -0.00712 -0.01636 C -0.0066 -0.01359 -0.00712 -0.01328 -0.00799 -0.01142 C -0.0059 -0.01019 -0.00816 -0.01173 -0.00816 -0.01019 C -0.00816 -0.00957 -0.00764 -0.00896 -0.00712 -0.00834 C -0.00712 -0.00803 -0.00625 -0.00772 -0.00625 -0.00741 C -0.0066 -0.00772 -0.00712 -0.00803 -0.00764 -0.00834 C -0.00764 -0.00803 -0.0059 -0.00926 -0.0059 -0.00988 C -0.00625 -0.0105 -0.0066 -0.01019 -0.00712 -0.01019 C -0.00625 -0.0105 -0.0059 -0.01019 -0.00538 -0.01081 C -0.00521 -0.01112 -0.00538 -0.01204 -0.0059 -0.01235 C -0.00625 -0.01266 -0.0066 -0.01204 -0.00712 -0.01173 C -0.00712 -0.01081 -0.0066 -0.00988 -0.0066 -0.00896 C -0.0066 -0.00834 -0.00712 -0.01204 -0.00712 -0.01266 Z " pathEditMode="relative" rAng="0" ptsTypes="AAAAAAAAAAAAAAAAAAAAAAAAAAAAAAAAAAAAAAAAAAAAAAAA">
                                      <p:cBhvr>
                                        <p:cTn id="8" dur="5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35 -1.7284E-6 L -0.00035 -0.00031 C -0.00069 -0.00123 -0.00121 -0.00247 -0.00121 -0.0037 C -0.00121 -0.00432 -0.00069 -0.0037 -0.00035 -0.00339 C -0.00017 -0.00247 -0.00017 -0.00154 -0.00017 -0.00092 C -0.00052 -0.00062 -0.00278 -0.00031 -0.00278 0.00124 C -0.00278 0.00216 -0.00121 0.00278 -0.00069 0.00309 C -0.00035 0.00309 0.00017 0.0034 0.00035 0.00278 C 0.0007 0.00093 -0.00087 -1.7284E-6 -0.00121 -0.00031 C -0.00121 -0.00062 0.00087 -0.00123 0.00035 -0.00278 C 0.00017 -0.00339 -0.00017 -0.00308 -0.00035 -0.00339 C -0.00035 -0.0037 0.00122 -0.00494 0.00139 -0.00494 C 0.00174 -0.00463 0.00208 -0.00432 0.00226 -0.0037 C 0.00174 -0.0037 0.00122 -0.00401 0.0007 -0.00339 C 0.00035 -0.00308 0.00139 -0.00339 0.00139 -0.00278 L 0.0007 -0.00123 C 0.00226 0.00062 0.00139 -0.00092 0.00035 -1.7284E-6 C 0.00017 0.00062 -1.11111E-6 0.00124 -0.00017 0.00154 L -0.00104 0.00124 C -0.00087 0.00062 -0.00052 -1.7284E-6 -0.00035 -0.00031 C -0.00035 -0.00092 -0.00035 -0.00154 -0.00017 -0.00185 C 0.00035 -0.00216 0.0007 -0.00154 0.00122 -0.00123 C 0.00174 0.00185 0.00139 -0.00092 0.0007 -0.00185 C 0.00017 -0.00247 -0.00156 -0.00339 -0.00104 -0.00278 L -0.00017 -0.00185 C -0.00173 -0.00092 -0.00087 -0.00185 -0.00017 -0.00031 C -1.11111E-6 -1.7284E-6 -1.11111E-6 0.00062 0.00017 0.00124 C -1.11111E-6 0.00124 -0.00121 0.0034 -0.00156 0.00154 C -0.00173 0.00093 -0.00156 -1.7284E-6 -0.00121 -0.00031 C -0.00017 -0.00092 0.00104 -0.00062 0.00226 -0.00092 C 0.00208 -0.00123 0.00208 -0.00185 0.00174 -0.00247 C 0.00156 -0.00278 0.00104 -0.00339 0.00087 -0.00278 C 0.00052 -0.00154 0.00087 -1.7284E-6 0.0007 0.00154 C 0.00052 0.00216 0.00052 0.00278 0.00035 0.00309 C 0.00035 0.00371 0.00017 0.00463 0.00017 0.00494 C -1.11111E-6 0.00463 -0.00035 0.00432 -0.00035 0.00371 C -0.00069 0.00093 -0.00035 0.00062 0.00035 -0.00123 C -0.00173 -0.00247 0.00052 -0.00092 0.0007 -0.00247 C 0.0007 -0.00308 0.00017 -0.0037 -0.00017 -0.00432 C -0.00035 -0.00463 -0.00121 -0.00494 -0.00104 -0.00494 C -0.00069 -0.00494 -0.00017 -0.00463 0.00017 -0.00432 C -1.11111E-6 -0.00432 -0.00173 -0.00339 -0.00156 -0.00278 C -0.00139 -0.00216 -0.00087 -0.00247 -0.00035 -0.00247 C -0.00104 -0.00216 -0.00173 -0.00247 -0.00208 -0.00185 C -0.00243 -0.00154 -0.00208 -0.00062 -0.00173 -0.00031 C -0.00139 -1.7284E-6 -0.00087 -0.00062 -0.00035 -0.00092 C -0.00052 -0.00185 -0.00087 -0.00278 -0.00069 -0.0037 C -0.00069 -0.00432 -0.00052 -0.00062 -0.00035 -1.7284E-6 Z " pathEditMode="relative" rAng="10800000" ptsTypes="AAAAAAAAAAAAAAAAAAAAAAAAAAAAAAAAAAAAAAAAAAAAAAAA">
                                      <p:cBhvr>
                                        <p:cTn id="10" dur="5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52 0.00031 L -0.00035 0.00031 C 0.00017 -0.00031 0.00087 -0.00124 0.00174 -0.00124 C 0.00191 -0.00124 0.00156 -0.00031 0.00139 0.00031 C 0.00104 0.00061 0.00052 0.00031 -8.33333E-7 0.00061 C -8.33333E-7 0.00031 -0.00035 -0.00371 -0.00104 -0.00371 C -0.00156 -0.00371 -0.00208 -0.00093 -0.00226 -0.00031 C -0.00208 0.00031 -0.00226 0.00123 -0.00191 0.00154 C -0.00104 0.00216 -0.00035 -0.00062 -0.00017 -0.00124 C -0.00017 -0.00093 0.00017 0.00247 0.00104 0.00154 C 0.00139 0.00123 0.00122 0.00061 0.00139 0.00031 C 0.00156 0.00031 0.00226 0.00339 0.00243 0.00339 C 0.00208 0.00401 0.00191 0.00463 0.00174 0.00524 C 0.00156 0.00401 0.00174 0.00339 0.00139 0.00216 C 0.00122 0.00154 0.00139 0.00339 0.00104 0.00339 L 0.00035 0.00216 C -0.00069 0.00494 0.00017 0.00339 -0.00052 0.00154 C -0.00069 0.00123 -0.00104 0.00123 -0.00139 0.00061 L -0.00104 -0.00093 C -0.00087 -0.00062 -0.00052 0.00031 -0.00017 0.00031 C -8.33333E-7 0.00031 0.00052 0.00031 0.00052 0.00061 C 0.0007 0.00123 0.00035 0.00216 0.00035 0.00339 C -0.00139 0.00401 0.00017 0.00339 0.00052 0.00216 C 0.00087 0.00123 0.00139 -0.00185 0.00104 -0.00093 L 0.00052 0.00061 C 0.00017 -0.00216 0.00052 -0.00062 -0.00017 0.00061 C -0.00052 0.00123 -0.00087 0.00123 -0.00104 0.00123 C -0.00121 0.00123 -0.00226 -0.00124 -0.00139 -0.00185 C -0.00104 -0.00216 -0.00035 -0.00185 -0.00017 -0.00124 C 0.00017 0.00061 -8.33333E-7 0.00277 -8.33333E-7 0.00524 C 0.00035 0.00463 0.0007 0.00463 0.00087 0.00401 C 0.00104 0.00339 0.00139 0.00277 0.00104 0.00247 C 0.00035 0.00216 -0.00052 0.00247 -0.00139 0.00216 C -0.00156 0.00216 -0.00191 0.00216 -0.00226 0.00154 C -0.00243 0.00123 -0.00295 0.00123 -0.00312 0.00123 C -0.00295 0.00061 -0.00278 0.00031 -0.00243 0.00031 C -0.00087 -0.00031 -0.00069 0.00031 0.00035 0.00154 C 0.00104 -0.00216 0.00017 0.00216 0.00087 0.00216 C 0.00122 0.00216 0.00174 0.00123 0.00191 0.00061 C 0.00208 0.00031 0.00226 -0.00124 0.00226 -0.00093 C 0.00226 -0.00031 0.00208 0.00031 0.00191 0.00123 C 0.00208 0.00123 0.00139 -0.00216 0.00104 -0.00185 C 0.0007 -0.00124 0.00087 -0.00062 0.00087 0.00031 C 0.0007 -0.00093 0.00087 -0.00216 0.00052 -0.00278 C 0.00035 -0.00309 -0.00017 -0.00278 -0.00017 -0.00216 C -0.00035 -0.00124 -8.33333E-7 -0.00062 -8.33333E-7 0.00031 C 0.00052 0.00031 0.00122 -0.00062 0.00174 -0.00031 C 0.00191 -0.00031 -0.00017 0.00031 -0.00052 0.00031 Z " pathEditMode="relative" rAng="16200000" ptsTypes="AAAAAAAAAAAAAAAAAAAAAAAAAAAAAAAAAAAAAAAAAAAAAAAA">
                                      <p:cBhvr>
                                        <p:cTn id="12" dur="5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62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26 -0.01018 L -0.00226 -0.00987 C -0.00243 -0.00926 -0.00347 -0.00771 -0.00417 -0.00586 C -0.00469 -0.00741 -0.00486 -0.00833 -0.00469 -0.00895 C -0.00399 -0.00895 -0.0033 -0.00926 -0.00312 -0.00987 C -0.00278 -0.00957 -0.00191 -0.00679 -0.00121 -0.00771 C -0.00069 -0.00957 -0.00087 -0.01203 -0.00139 -0.01173 C -0.00173 -0.01203 -0.00191 -0.01296 -0.00208 -0.01234 C -0.00295 -0.01358 -0.00226 -0.00987 -0.00278 -0.01142 C -0.00226 -0.00987 -0.00434 -0.01327 -0.00451 -0.01049 C -0.00469 -0.00987 -0.00469 -0.00895 -0.00469 -0.00987 C -0.00469 -0.00895 -0.00677 -0.0108 -0.00694 -0.01203 C -0.00694 -0.01327 -0.00677 -0.01234 -0.00642 -0.01203 C -0.00677 -0.01234 -0.00625 -0.01111 -0.00486 -0.0108 C -0.00469 -0.00987 -0.00608 -0.01173 -0.0059 -0.01234 L -0.00434 -0.01327 C -0.00417 -0.01543 -0.00434 -0.01327 -0.00226 -0.00987 C -0.00208 -0.00926 -0.00226 -0.01142 -0.00226 -0.01173 L -0.00173 -0.01049 C -0.00191 -0.00987 -0.00208 -0.00926 -0.00243 -0.00926 C -0.00312 -0.00895 -0.0033 -0.00926 -0.00364 -0.00864 C -0.00417 -0.00741 -0.00451 -0.01203 -0.00469 -0.01358 C -0.00347 -0.01543 -0.00434 -0.01327 -0.00451 -0.01203 C -0.00417 -0.00741 -0.00382 -0.00555 -0.00382 -0.0071 L -0.00364 -0.00864 C -0.00243 -0.00926 -0.00382 -0.0108 -0.00243 -0.00926 C -0.00312 -0.01296 -0.00208 -0.00926 -0.0026 -0.01234 C -0.00278 -0.01327 -0.00087 -0.01203 -0.00139 -0.01018 C -0.00139 -0.00864 -0.00243 -0.01111 -0.00278 -0.01142 C -0.00312 -0.00987 -0.00417 -0.01389 -0.00469 -0.01512 C -0.00486 -0.0145 -0.00503 -0.01389 -0.00555 -0.01203 C -0.0059 -0.01234 -0.00521 -0.01111 -0.00538 -0.01049 C -0.00382 -0.01049 -0.00243 -0.00926 -0.00295 -0.0142 C -0.00278 -0.01327 -0.00243 -0.0145 -0.00208 -0.01234 C -0.00156 -0.01265 -0.00104 -0.01296 -0.00139 -0.01327 C -0.00104 -0.01296 -0.00121 -0.01296 -0.00121 -0.01234 C -0.00243 -0.01142 -0.00208 -0.00926 -0.00312 -0.00895 C -0.0033 -0.00586 -0.00312 -0.00895 -0.00538 -0.01265 C -0.00486 -0.0108 -0.00503 -0.01018 -0.00521 -0.00864 C -0.00538 -0.00802 -0.00486 -0.00679 -0.00521 -0.0071 C -0.00555 -0.00741 -0.00538 -0.00802 -0.00555 -0.00895 C -0.00555 -0.00987 -0.00382 -0.00555 -0.00364 -0.00617 C -0.00347 -0.00771 -0.00382 -0.0071 -0.00382 -0.00926 C -0.00364 -0.00864 -0.0033 -0.00586 -0.00243 -0.00926 C -0.00295 -0.00926 -0.00226 -0.00987 -0.0026 -0.01049 C -0.00208 -0.00926 -0.00312 -0.01173 -0.00347 -0.01203 C -0.00364 -0.00864 -0.00382 -0.0071 -0.00486 -0.00833 C -0.00503 -0.00771 -0.00278 -0.00957 -0.0026 -0.01018 Z " pathEditMode="relative" rAng="3240000" ptsTypes="AAAAAAAAAAAAAAAAAAAAAAAAAAAAAAAAAAAAAAAAAAAAAAAA">
                                      <p:cBhvr>
                                        <p:cTn id="14" dur="5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-93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2.22222E-6 3.08642E-6 L 2.22222E-6 0.00031 C 0.00035 0.00123 0.00087 0.00247 0.00087 0.0037 C 0.00087 0.00432 0.00035 0.0037 2.22222E-6 0.00339 C -0.00018 0.00247 -0.00018 0.00154 -0.00018 0.00092 C 0.00017 0.00061 0.00243 0.00031 0.00243 -0.00124 C 0.00243 -0.00216 0.00087 -0.00278 0.00035 -0.00309 C 2.22222E-6 -0.00309 -0.00052 -0.0034 -0.0007 -0.00278 C -0.00104 -0.00093 0.00052 3.08642E-6 0.00087 0.00031 C 0.00087 0.00061 -0.00122 0.00123 -0.0007 0.00277 C -0.00052 0.00339 -0.00018 0.00308 2.22222E-6 0.00339 C 2.22222E-6 0.0037 -0.00156 0.00494 -0.00174 0.00494 C -0.00209 0.00463 -0.00243 0.00432 -0.00261 0.0037 C -0.00209 0.0037 -0.00156 0.00401 -0.00104 0.00339 C -0.0007 0.00308 -0.00174 0.00339 -0.00174 0.00277 L -0.00104 0.00123 C -0.00261 -0.00062 -0.00174 0.00092 -0.0007 3.08642E-6 C -0.00052 -0.00062 -0.00035 -0.00124 -0.00018 -0.00155 L 0.00069 -0.00124 C 0.00052 -0.00062 0.00017 3.08642E-6 2.22222E-6 0.00031 C 2.22222E-6 0.00092 2.22222E-6 0.00154 -0.00018 0.00185 C -0.0007 0.00216 -0.00104 0.00154 -0.00156 0.00123 C -0.00209 -0.00185 -0.00174 0.00092 -0.00104 0.00185 C -0.00052 0.00247 0.00121 0.00339 0.00069 0.00277 L -0.00018 0.00185 C 0.00139 0.00092 0.00052 0.00185 -0.00018 0.00031 C -0.00035 3.08642E-6 -0.00035 -0.00062 -0.00052 -0.00124 C -0.00035 -0.00124 0.00087 -0.0034 0.00121 -0.00155 C 0.00139 -0.00093 0.00121 3.08642E-6 0.00087 0.00031 C -0.00018 0.00092 -0.00139 0.00061 -0.00261 0.00092 C -0.00243 0.00123 -0.00243 0.00185 -0.00209 0.00247 C -0.00191 0.00277 -0.00139 0.00339 -0.00122 0.00277 C -0.00087 0.00154 -0.00122 3.08642E-6 -0.00104 -0.00155 C -0.00087 -0.00216 -0.00087 -0.00278 -0.0007 -0.00309 C -0.0007 -0.00371 -0.00052 -0.00463 -0.00052 -0.00494 C -0.00035 -0.00463 2.22222E-6 -0.00432 2.22222E-6 -0.00371 C 0.00035 -0.00093 2.22222E-6 -0.00062 -0.0007 0.00123 C 0.00139 0.00247 -0.00087 0.00092 -0.00104 0.00247 C -0.00104 0.00308 -0.00052 0.0037 -0.00018 0.00432 C 2.22222E-6 0.00463 0.00087 0.00494 0.00069 0.00494 C 0.00035 0.00494 -0.00018 0.00463 -0.00052 0.00432 C -0.00035 0.00432 0.00139 0.00339 0.00121 0.00277 C 0.00104 0.00216 0.00052 0.00247 2.22222E-6 0.00247 C 0.00069 0.00216 0.00139 0.00247 0.00173 0.00185 C 0.00208 0.00154 0.00173 0.00061 0.00139 0.00031 C 0.00104 3.08642E-6 0.00052 0.00061 2.22222E-6 0.00092 C 0.00017 0.00185 0.00052 0.00277 0.00035 0.0037 C 0.00035 0.00432 0.00017 0.00061 2.22222E-6 3.08642E-6 Z " pathEditMode="relative" rAng="0" ptsTypes="AAAAAAAAAAAAAAAAAAAAAAAAAAAAAAAAAAAAAAAAAAAAAAAA">
                                      <p:cBhvr>
                                        <p:cTn id="16" dur="5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" y="0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35 -0.00031 L -0.00035 -0.00031 C -8.33333E-7 -0.00185 -8.33333E-7 -0.0034 0.00052 -0.00401 C 0.00087 -0.00463 0.00087 -0.00371 0.00087 -0.00278 C 0.0007 -0.00216 0.0007 -0.00093 -8.33333E-7 -0.00093 C -8.33333E-7 -0.00124 -0.00191 -0.0034 -0.00243 -0.00216 C -0.00278 -0.00154 -0.00191 0.00123 -0.00174 0.00154 C -0.00139 0.00185 -0.00104 0.00278 -0.00069 0.00247 C 0.00017 0.00154 -0.00069 -0.00093 -0.00069 -0.00154 C -0.00052 -0.00154 0.00104 1.35802E-6 0.00122 -0.00154 C 0.00139 -0.00247 0.00104 -0.00278 0.00087 -0.00278 C 0.00104 -0.00309 0.00295 -0.00216 0.00295 -0.00247 C 0.00295 -0.00154 0.00313 -0.00093 0.00313 -0.00031 C 0.00261 -0.00062 0.00261 -0.00154 0.00174 -0.00185 C 0.00139 -0.00185 0.00226 -0.00093 0.00208 -0.00062 L 0.00104 1.35802E-6 C 0.00139 0.00309 0.00139 0.00092 0.00035 0.00031 C -0.00017 0.00062 -0.00035 0.00123 -0.00069 0.00092 L -0.00121 -0.00031 C -0.00087 -0.00062 -0.00035 -0.00031 -0.00017 -0.00062 C -8.33333E-7 -0.00124 0.0007 -0.00093 0.00052 -0.00154 C 0.00087 -0.00154 0.00104 -0.00031 0.00156 0.00062 C 0.0007 0.00339 0.00139 0.00092 0.00122 -0.00062 C 0.00104 -0.00154 0.00035 -0.00401 0.00017 -0.0034 L 0.00052 -0.00154 C -0.00087 -0.00247 -8.33333E-7 -0.00247 -8.33333E-7 -0.00031 C 0.00017 0.00031 -0.00017 0.00062 -0.00035 0.00123 C -0.00069 0.00092 -0.00208 0.00123 -0.00156 -0.00031 C -0.00156 -0.00124 -0.00087 -0.00154 -0.00069 -0.00154 C 0.00017 -0.00093 0.00104 0.00062 0.00208 0.00247 C 0.00191 0.00185 0.00226 0.00092 0.00226 0.00031 C 0.00208 -0.00062 0.00191 -0.00124 0.00174 -0.00124 C 0.00104 -0.00031 0.0007 0.00092 -8.33333E-7 0.00185 C -0.00035 0.00247 -0.00052 0.00278 -0.00069 0.00309 C -0.00139 0.00309 -0.00156 0.0037 -0.00174 0.00401 C -0.00191 0.00339 -0.00191 0.00278 -0.00156 0.00247 C -0.00087 1.35802E-6 -0.00052 1.35802E-6 0.0007 -0.00062 C -0.00035 -0.00371 0.00087 1.35802E-6 0.00139 -0.00093 C 0.00174 -0.00154 0.00156 -0.00247 0.00139 -0.0034 C 0.00139 -0.00401 0.00087 -0.00463 0.00104 -0.00494 C 0.00122 -0.00463 0.00139 -0.00401 0.00174 -0.00309 C 0.00191 -0.0034 -8.33333E-7 -0.00432 0.00017 -0.0034 C -0.00017 -0.00309 0.00017 -0.00278 0.00052 -0.00216 C -8.33333E-7 -0.00278 -0.00035 -0.00371 -0.00069 -0.00371 C -0.00121 -0.00371 -0.00139 -0.00247 -0.00104 -0.00216 C -0.00087 -0.00154 -0.00035 -0.00154 -0.00017 -0.00154 C 0.00035 -0.00185 0.00035 -0.00309 0.00087 -0.00371 C 0.00104 -0.00401 -8.33333E-7 -0.00093 -0.00035 -0.00031 Z " pathEditMode="relative" rAng="13260000" ptsTypes="AAAAAAAAAAAAAAAAAAAAAAAAAAAAAAAAAAAAAAAAAAAAAAAA">
                                      <p:cBhvr>
                                        <p:cTn id="18" dur="5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31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625 0.00031 L -0.00608 0.0034 C -0.00486 0.00124 -0.00434 0.00155 -0.00399 0.00278 C -0.00364 0.00278 -0.00399 0.00278 -0.00434 0.00309 C -0.00486 0.00309 -0.00503 0.00216 -0.0059 0.00247 C -0.00538 0.00093 -0.00469 -0.00123 -0.00538 -0.00216 C -0.00555 -0.00339 -0.00729 -0.00185 -0.00712 -0.00123 C -0.00764 -0.00154 -0.00851 0.00093 -0.00833 0.00155 C -0.00712 0.00216 -0.0059 0.00062 -0.00555 0.00031 C -0.00555 -0.0003 -0.00642 0.00371 -0.00555 0.00371 C -0.00521 0.0034 -0.00451 0.00247 -0.00434 0.00309 C -0.00469 0.00371 -0.00503 0.00556 -0.00486 0.00649 C -0.00521 0.00679 -0.00625 0.00834 -0.00642 0.00772 C -0.0059 0.00556 -0.00555 0.00525 -0.00538 0.00432 C -0.00555 0.00371 -0.0059 0.00556 -0.00608 0.00494 L -0.00677 0.00432 C -0.00798 0.00432 -0.00677 0.00432 -0.00694 0.00371 C -0.00677 0.00432 -0.00746 0.00155 -0.00677 0.00031 L -0.0066 -0.00092 C -0.00608 0.0034 -0.0059 0.0034 -0.0059 0.00247 C -0.00555 0.00216 -0.00503 0.00216 -0.00521 0.0034 C -0.00503 0.00402 -0.00642 0.00371 -0.00677 0.00432 C -0.00798 0.00278 -0.00677 0.00432 -0.00608 0.0034 C -0.00521 0.0034 -0.00382 0.00216 -0.00417 0.00216 L -0.00503 0.00216 C -0.00503 0.00062 -0.00469 0.00186 -0.00573 0.00124 C -0.00608 0.0034 -0.0059 0.00247 -0.00712 0.00031 C -0.00746 0.00155 -0.00746 -0.00247 -0.00642 -0.00185 C -0.00608 -0.00216 -0.00538 -0.00061 -0.00555 0.00031 C -0.0059 0.00247 -0.00677 0.00432 -0.00729 0.00556 C -0.00712 0.00587 -0.0066 0.00494 -0.00625 0.00463 C -0.00608 0.00525 -0.00573 0.00463 -0.0059 0.00402 C -0.00573 0.00309 -0.00694 0.00371 -0.00746 0.00155 C -0.00816 0.00216 -0.00833 0.00155 -0.00851 0.00093 C -0.00798 -0.00092 -0.00816 -0.00154 -0.00885 -0.00092 C -0.00816 -0.00154 -0.00816 -0.00185 -0.00764 -0.00123 C -0.00608 -3.82716E-6 -0.00625 0.00062 -0.00573 0.00309 C -0.00417 0.00062 -0.00608 0.00278 -0.00608 0.0034 C -0.00555 0.00371 -0.00503 0.00402 -0.00469 0.00371 C -0.00434 0.0034 -0.0033 0.00247 -0.00347 0.0034 C -0.00434 0.0034 -0.00469 0.00371 -0.00451 0.00432 C -0.00469 0.00371 -0.00382 0.00216 -0.00399 0.00124 C -0.00451 0.00093 -0.00451 0.00247 -0.00451 0.00278 C -0.00469 0.00186 -0.00417 0.00062 -0.00399 -0.0003 C -0.00417 -0.00092 -0.00486 -0.0003 -0.00521 -3.82716E-6 C -0.00538 -0.00061 -0.00538 0.00093 -0.00555 0.00216 C -0.00469 0.00186 -0.00417 0.00216 -0.00399 0.00278 C -0.00434 0.0034 -0.00538 0.00093 -0.00625 0.00031 Z " pathEditMode="relative" rAng="18480000" ptsTypes="AAAAAAAAAAAAAAAAAAAAAAAAAAAAAAAAAAAAAAAAAAAAAAAA">
                                      <p:cBhvr>
                                        <p:cTn id="20" dur="5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185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0.00017 -0.01173 L 0.00035 -0.0105 C 2.22222E-6 -0.00988 2.22222E-6 -0.00833 -0.0007 -0.00803 C -0.00104 -0.00741 -0.00087 -0.00833 -0.00122 -0.00926 C -0.00087 -0.00988 -0.00052 -0.0105 -0.00035 -0.0108 C 0.00017 -0.0105 0.00208 -0.00833 0.00243 -0.00926 C 0.00295 -0.00988 0.00208 -0.01204 0.00156 -0.01296 C 0.00121 -0.01358 0.00121 -0.0142 0.00087 -0.01358 C 2.22222E-6 -0.01358 0.00087 -0.0105 0.00087 -0.00988 C 0.00069 -0.00957 -0.00087 -0.01204 -0.00087 -0.0105 C -0.00122 -0.00988 -0.00122 -0.00926 -0.00122 -0.00926 C -0.00139 -0.00895 -0.00261 -0.00988 -0.00295 -0.00988 C -0.00313 -0.00988 -0.00295 -0.01142 -0.00295 -0.01204 C -0.00278 -0.01173 -0.00209 -0.0105 -0.00174 -0.0105 C -0.00122 -0.00988 -0.00209 -0.01142 -0.00226 -0.01142 L -0.00087 -0.01204 C -0.00122 -0.01512 -0.00122 -0.01296 2.22222E-6 -0.01204 C 0.00035 -0.01204 0.00035 -0.01296 0.00087 -0.01296 L 0.00121 -0.01142 C 0.00087 -0.01142 0.00035 -0.0108 2.22222E-6 -0.01142 C 2.22222E-6 -0.00988 -0.00052 -0.0105 -0.0007 -0.01019 C -0.00087 -0.0105 -0.00122 -0.01142 -0.00122 -0.01204 C -0.0007 -0.01543 -0.00122 -0.01296 -0.00122 -0.01142 C -0.00087 -0.0105 -0.00035 -0.00772 -0.00052 -0.00833 L -0.00052 -0.0105 C 0.00069 -0.00957 2.22222E-6 -0.00926 2.22222E-6 -0.01142 C 2.22222E-6 -0.01204 0.00035 -0.01204 0.00035 -0.01296 C 0.00035 -0.01296 0.00208 -0.01296 0.00156 -0.01142 C 0.00121 -0.0105 0.00104 -0.01019 0.00087 -0.00988 C -0.00035 -0.0108 -0.00087 -0.01296 -0.00209 -0.01389 C -0.00174 -0.01358 -0.00209 -0.01296 -0.00174 -0.01204 C -0.00209 -0.01142 -0.00209 -0.0105 -0.00191 -0.01111 C -0.00104 -0.01173 -0.0007 -0.01327 2.22222E-6 -0.01358 C 0.00035 -0.0142 0.00087 -0.01358 0.00104 -0.0142 C 0.00104 -0.01543 0.00156 -0.01512 0.00208 -0.01574 C 0.00208 -0.01512 0.00208 -0.01358 0.00156 -0.0142 C 0.00087 -0.01142 0.00035 -0.01204 -0.00052 -0.01142 C 0.00035 -0.00772 -0.00087 -0.01204 -0.00122 -0.01142 C -0.00174 -0.0105 -0.00174 -0.00926 -0.00174 -0.00833 C -0.00174 -0.00833 -0.00087 -0.00679 -0.00122 -0.00679 C -0.00122 -0.00772 -0.00174 -0.00833 -0.00191 -0.00895 C -0.00174 -0.00833 2.22222E-6 -0.00679 -0.00018 -0.00803 C 2.22222E-6 -0.00833 -0.00052 -0.00926 -0.00087 -0.00988 C 2.22222E-6 -0.00926 0.00035 -0.00772 0.00087 -0.00772 C 0.00104 -0.00803 0.00104 -0.00895 0.00121 -0.00926 C 0.00087 -0.00988 0.00017 -0.0105 2.22222E-6 -0.00988 C -0.00018 -0.00988 -0.0007 -0.00895 -0.00087 -0.00833 C -0.00122 -0.00772 0.00017 -0.0105 0.00017 -0.01173 Z " pathEditMode="relative" rAng="2700000" ptsTypes="AAAAAAAAAAAAAAAAAAAAAAAAAAAAAAAAAAAAAAAAAAAAAAAA">
                                      <p:cBhvr>
                                        <p:cTn id="22" dur="5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0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729 -0.01265 L -0.00729 -0.01235 C -0.00695 -0.01142 -0.00643 -0.01018 -0.00643 -0.00895 C -0.00643 -0.00833 -0.00695 -0.00895 -0.00729 -0.00926 C -0.00747 -0.01018 -0.00747 -0.01111 -0.00747 -0.01173 C -0.00712 -0.01204 -0.00486 -0.01235 -0.00486 -0.01389 C -0.00486 -0.01481 -0.00643 -0.01543 -0.00695 -0.01574 C -0.00729 -0.01574 -0.00781 -0.01605 -0.00799 -0.01543 C -0.00834 -0.01358 -0.00677 -0.01265 -0.00643 -0.01235 C -0.00643 -0.01204 -0.00851 -0.01142 -0.00799 -0.00988 C -0.00781 -0.00926 -0.00747 -0.00957 -0.00729 -0.00926 C -0.00729 -0.00895 -0.00886 -0.00772 -0.00903 -0.00772 C -0.00938 -0.00802 -0.00972 -0.00833 -0.0099 -0.00895 C -0.00938 -0.00895 -0.00886 -0.00864 -0.00834 -0.00926 C -0.00799 -0.00957 -0.00903 -0.00926 -0.00903 -0.00988 L -0.00834 -0.01142 C -0.0099 -0.01327 -0.00903 -0.01173 -0.00799 -0.01265 C -0.00781 -0.01327 -0.00764 -0.01389 -0.00747 -0.0142 L -0.0066 -0.01389 C -0.00677 -0.01327 -0.00712 -0.01265 -0.00729 -0.01235 C -0.00729 -0.01173 -0.00729 -0.01111 -0.00747 -0.0108 C -0.00799 -0.01049 -0.00834 -0.01111 -0.00886 -0.01142 C -0.00938 -0.01451 -0.00903 -0.01173 -0.00834 -0.0108 C -0.00781 -0.01018 -0.00608 -0.00926 -0.0066 -0.00988 L -0.00747 -0.0108 C -0.0059 -0.01173 -0.00677 -0.0108 -0.00747 -0.01235 C -0.00764 -0.01265 -0.00764 -0.01327 -0.00781 -0.01389 C -0.00764 -0.01389 -0.00643 -0.01605 -0.00608 -0.0142 C -0.0059 -0.01358 -0.00608 -0.01265 -0.00643 -0.01235 C -0.00747 -0.01173 -0.00868 -0.01204 -0.0099 -0.01173 C -0.00972 -0.01142 -0.00972 -0.0108 -0.00938 -0.01018 C -0.0092 -0.00988 -0.00868 -0.00926 -0.00851 -0.00988 C -0.00816 -0.01111 -0.00851 -0.01265 -0.00834 -0.0142 C -0.00816 -0.01481 -0.00816 -0.01543 -0.00799 -0.01574 C -0.00799 -0.01636 -0.00781 -0.01728 -0.00781 -0.01759 C -0.00764 -0.01728 -0.00729 -0.01697 -0.00729 -0.01636 C -0.00695 -0.01358 -0.00729 -0.01327 -0.00799 -0.01142 C -0.0059 -0.01018 -0.00816 -0.01173 -0.00834 -0.01018 C -0.00834 -0.00957 -0.00781 -0.00895 -0.00747 -0.00833 C -0.00729 -0.00802 -0.00643 -0.00772 -0.0066 -0.00772 C -0.00695 -0.00772 -0.00747 -0.00802 -0.00781 -0.00833 C -0.00764 -0.00833 -0.0059 -0.00926 -0.00608 -0.00988 C -0.00625 -0.01049 -0.00677 -0.01018 -0.00729 -0.01018 C -0.0066 -0.01049 -0.0059 -0.01018 -0.00556 -0.0108 C -0.00521 -0.01111 -0.00556 -0.01204 -0.0059 -0.01235 C -0.00625 -0.01265 -0.00677 -0.01204 -0.00729 -0.01173 C -0.00712 -0.0108 -0.00677 -0.00988 -0.00695 -0.00895 C -0.00695 -0.00833 -0.00712 -0.01204 -0.00729 -0.01265 Z " pathEditMode="relative" rAng="0" ptsTypes="AAAAAAAAAAAAAAAAAAAAAAAAAAAAAAAAAAAAAAAAAAAAAAAA">
                                      <p:cBhvr>
                                        <p:cTn id="24" dur="5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" y="0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35 -3.7037E-7 L -0.00035 -0.00031 C -0.00069 -0.00123 -0.00121 -0.00247 -0.00121 -0.0037 C -0.00121 -0.00432 -0.00069 -0.0037 -0.00035 -0.00339 C -0.00017 -0.00247 -0.00035 -0.00154 -0.00017 -0.00093 C -0.00035 -0.00062 -0.0026 -0.00031 -0.0026 0.00123 C -0.0026 0.00216 -0.00104 0.00278 -0.00069 0.00309 C -0.00035 0.00309 0.00017 0.0034 0.00035 0.00278 C 0.0007 0.00093 -0.00087 -3.7037E-7 -0.00121 -0.00031 C -0.00104 -0.00031 0.00087 -0.00123 0.00035 -0.00278 C 0.00017 -0.00339 -0.00017 -0.00309 -0.00035 -0.00339 C -0.00035 -0.0037 0.00139 -0.00494 0.00139 -0.00525 C 0.00174 -0.00463 0.00208 -0.00432 0.00243 -0.0037 C 0.00174 -0.0037 0.00139 -0.00401 0.0007 -0.00339 C 0.00035 -0.00309 0.00139 -0.00339 0.00139 -0.00278 L 0.0007 -0.00123 C 0.00226 0.00062 0.00139 -0.00093 0.00035 -3.7037E-7 C 0.00017 0.00062 0.00017 0.00123 -0.00017 0.00154 L -0.00104 0.00123 C -0.00087 0.00062 -0.00035 -3.7037E-7 -0.00035 -0.00031 C -0.00035 -0.00093 -0.00035 -0.00154 -0.00017 -0.00185 C 0.00017 -0.00216 0.0007 -0.00154 0.00139 -0.00123 C 0.00174 0.00185 0.00139 -0.00093 0.0007 -0.00185 C 0.00017 -0.00247 -0.00156 -0.00339 -0.00104 -0.00278 L -0.00017 -0.00185 C -0.00174 -0.00093 -0.00087 -0.00185 -0.00017 -0.00031 C 0.00017 -3.7037E-7 0.00017 0.00062 0.00017 0.00123 C 0.00017 0.00093 -0.00121 0.0034 -0.00156 0.00154 C -0.00174 0.00093 -0.00156 -3.7037E-7 -0.00121 -0.00031 C -0.00017 -0.00093 0.00104 -0.00062 0.00243 -0.00093 C 0.00208 -0.00123 0.00208 -0.00185 0.00174 -0.00247 C 0.00139 -0.00278 0.00104 -0.00339 0.00087 -0.00278 C 0.0007 -0.00154 0.00087 -3.7037E-7 0.0007 0.00154 C 0.0007 0.00216 0.0007 0.00278 0.00035 0.00309 C 0.00017 0.0037 0.00017 0.00463 0.00017 0.00494 C -0.00017 0.00463 -0.00035 0.00432 -0.00035 0.0037 C -0.00069 0.00093 -0.00035 0.00062 0.00035 -0.00123 C -0.00174 -0.00247 0.0007 -0.00093 0.0007 -0.00247 C 0.0007 -0.00309 0.00017 -0.0037 -0.00017 -0.00432 C -0.00035 -0.00463 -0.00121 -0.00494 -0.00104 -0.00494 C -0.00069 -0.00494 -0.00035 -0.00463 0.00017 -0.00432 C 0.00017 -0.00463 -0.00174 -0.00339 -0.00156 -0.00278 C -0.00121 -0.00216 -0.00087 -0.00247 -0.00035 -0.00247 C -0.00104 -0.00216 -0.00174 -0.00247 -0.00208 -0.00185 C -0.00226 -0.00154 -0.00208 -0.00062 -0.00174 -0.00031 C -0.00121 -3.7037E-7 -0.00087 -0.00062 -0.00035 -0.00093 C -0.00035 -0.00185 -0.00087 -0.00278 -0.00069 -0.0037 C -0.00069 -0.00432 -0.00035 -0.00062 -0.00035 -3.7037E-7 Z " pathEditMode="relative" rAng="10800000" ptsTypes="AAAAAAAAAAAAAAAAAAAAAAAAAAAAAAAAAAAAAAAAAAAAAAAA">
                                      <p:cBhvr>
                                        <p:cTn id="26" dur="5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0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156 0.00956 L -0.82014 0.3216 " pathEditMode="relative" rAng="0" ptsTypes="AA">
                                      <p:cBhvr>
                                        <p:cTn id="28" dur="8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1094" y="15586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8" presetClass="emph" presetSubtype="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0" dur="8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" presetID="42" presetClass="path" presetSubtype="0" repeatCount="0" accel="50000" decel="50000" fill="hold" grpId="1" nodeType="withEffect">
                                  <p:stCondLst>
                                    <p:cond delay="6000"/>
                                  </p:stCondLst>
                                  <p:childTnLst>
                                    <p:animMotion origin="layout" path="M 2.22222E-6 3.08642E-6 L 0.03958 -0.01482 " pathEditMode="relative" rAng="0" ptsTypes="AA">
                                      <p:cBhvr>
                                        <p:cTn id="3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79" y="-741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42" presetClass="path" presetSubtype="0" repeatCount="0" accel="50000" decel="50000" fill="hold" grpId="1" nodeType="withEffect">
                                  <p:stCondLst>
                                    <p:cond delay="6000"/>
                                  </p:stCondLst>
                                  <p:childTnLst>
                                    <p:animMotion origin="layout" path="M 2.22222E-6 1.35802E-6 L 0.03958 0.04722 " pathEditMode="relative" rAng="0" ptsTypes="AA">
                                      <p:cBhvr>
                                        <p:cTn id="3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79" y="234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8" grpId="1" animBg="1"/>
      <p:bldP spid="9" grpId="0" animBg="1"/>
      <p:bldP spid="10" grpId="0" animBg="1"/>
      <p:bldP spid="11" grpId="0" animBg="1"/>
      <p:bldP spid="11" grpId="1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</p:bld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8183984-D492-E766-915A-5931013C8FF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Oval 26" descr="Down:  Na">
            <a:extLst>
              <a:ext uri="{FF2B5EF4-FFF2-40B4-BE49-F238E27FC236}">
                <a16:creationId xmlns:a16="http://schemas.microsoft.com/office/drawing/2014/main" id="{75A17DC2-538F-BEC0-81E4-CA3193BC7C87}"/>
              </a:ext>
            </a:extLst>
          </p:cNvPr>
          <p:cNvSpPr/>
          <p:nvPr/>
        </p:nvSpPr>
        <p:spPr>
          <a:xfrm>
            <a:off x="1912063" y="2292935"/>
            <a:ext cx="722375" cy="72237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prstDash val="lg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  <a:r>
              <a:rPr kumimoji="0" lang="de-DE" sz="17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  <a:endParaRPr kumimoji="0" lang="de-DE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" name="Oval 27" descr="Down:  Na">
            <a:extLst>
              <a:ext uri="{FF2B5EF4-FFF2-40B4-BE49-F238E27FC236}">
                <a16:creationId xmlns:a16="http://schemas.microsoft.com/office/drawing/2014/main" id="{34AA8504-1A07-DDDF-64CA-1EA08D32621F}"/>
              </a:ext>
            </a:extLst>
          </p:cNvPr>
          <p:cNvSpPr/>
          <p:nvPr/>
        </p:nvSpPr>
        <p:spPr>
          <a:xfrm>
            <a:off x="1912063" y="3487019"/>
            <a:ext cx="722375" cy="72237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prstDash val="lg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  <a:r>
              <a:rPr kumimoji="0" lang="de-DE" sz="17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  <a:endParaRPr kumimoji="0" lang="de-DE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3D24AD52-3C48-08CF-19B1-8BA3E3B28E43}"/>
              </a:ext>
            </a:extLst>
          </p:cNvPr>
          <p:cNvSpPr/>
          <p:nvPr/>
        </p:nvSpPr>
        <p:spPr>
          <a:xfrm>
            <a:off x="1744912" y="2863444"/>
            <a:ext cx="722375" cy="722375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>
            <a:prstDash val="lgDash"/>
          </a:ln>
        </p:spPr>
        <p:style>
          <a:lnRef idx="2">
            <a:schemeClr val="accent2">
              <a:shade val="15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  <a:r>
              <a:rPr kumimoji="0" lang="de-DE" sz="18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DF155D24-76C3-61F3-B2E9-32BB5D8E564A}"/>
              </a:ext>
            </a:extLst>
          </p:cNvPr>
          <p:cNvSpPr/>
          <p:nvPr/>
        </p:nvSpPr>
        <p:spPr>
          <a:xfrm>
            <a:off x="2349525" y="2848519"/>
            <a:ext cx="722375" cy="722375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>
            <a:prstDash val="lgDash"/>
          </a:ln>
        </p:spPr>
        <p:style>
          <a:lnRef idx="2">
            <a:schemeClr val="accent2">
              <a:shade val="15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  <a:r>
              <a:rPr kumimoji="0" lang="de-DE" sz="18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1B051FC1-8C06-2D73-74B9-F15BB82CD62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t> 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934F0415-9CC4-0C54-49DE-3FA81822732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1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167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00E0E373-B546-D06F-00BE-25E0E8900233}"/>
              </a:ext>
            </a:extLst>
          </p:cNvPr>
          <p:cNvSpPr/>
          <p:nvPr/>
        </p:nvSpPr>
        <p:spPr>
          <a:xfrm>
            <a:off x="827767" y="192938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2" name="Oval 1" descr="Down:  Na">
            <a:extLst>
              <a:ext uri="{FF2B5EF4-FFF2-40B4-BE49-F238E27FC236}">
                <a16:creationId xmlns:a16="http://schemas.microsoft.com/office/drawing/2014/main" id="{11345471-CA0C-0FD4-CB6A-EC1A70E2B699}"/>
              </a:ext>
            </a:extLst>
          </p:cNvPr>
          <p:cNvSpPr/>
          <p:nvPr/>
        </p:nvSpPr>
        <p:spPr>
          <a:xfrm>
            <a:off x="1912062" y="2290648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3D14BBFD-68F7-2C25-1059-D1CCF6B2EA80}"/>
              </a:ext>
            </a:extLst>
          </p:cNvPr>
          <p:cNvSpPr/>
          <p:nvPr/>
        </p:nvSpPr>
        <p:spPr>
          <a:xfrm>
            <a:off x="827767" y="280436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5023A418-FA86-B072-21A8-4913142DC1D5}"/>
              </a:ext>
            </a:extLst>
          </p:cNvPr>
          <p:cNvSpPr/>
          <p:nvPr/>
        </p:nvSpPr>
        <p:spPr>
          <a:xfrm>
            <a:off x="827767" y="367934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3" name="Oval 2" descr="Down:  Na">
            <a:extLst>
              <a:ext uri="{FF2B5EF4-FFF2-40B4-BE49-F238E27FC236}">
                <a16:creationId xmlns:a16="http://schemas.microsoft.com/office/drawing/2014/main" id="{C23B1B7F-91C0-79BC-1195-F3F836360F83}"/>
              </a:ext>
            </a:extLst>
          </p:cNvPr>
          <p:cNvSpPr/>
          <p:nvPr/>
        </p:nvSpPr>
        <p:spPr>
          <a:xfrm>
            <a:off x="1912062" y="348473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1618117A-A5C3-3705-D608-5534EF232DF4}"/>
              </a:ext>
            </a:extLst>
          </p:cNvPr>
          <p:cNvSpPr/>
          <p:nvPr/>
        </p:nvSpPr>
        <p:spPr>
          <a:xfrm>
            <a:off x="1550143" y="4116837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0BB8D823-71F1-692B-CC8E-28475CB79D2D}"/>
              </a:ext>
            </a:extLst>
          </p:cNvPr>
          <p:cNvSpPr/>
          <p:nvPr/>
        </p:nvSpPr>
        <p:spPr>
          <a:xfrm>
            <a:off x="1550143" y="149189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08C4DDC5-ACBC-45CB-F854-BA6F88D727E4}"/>
              </a:ext>
            </a:extLst>
          </p:cNvPr>
          <p:cNvSpPr/>
          <p:nvPr/>
        </p:nvSpPr>
        <p:spPr>
          <a:xfrm>
            <a:off x="100819" y="236687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B85DD1C8-CD64-4961-B153-5C24E511AE41}"/>
              </a:ext>
            </a:extLst>
          </p:cNvPr>
          <p:cNvSpPr/>
          <p:nvPr/>
        </p:nvSpPr>
        <p:spPr>
          <a:xfrm>
            <a:off x="100819" y="324185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72DEBBD8-02BF-BE52-2D6C-5A65F765D8BB}"/>
              </a:ext>
            </a:extLst>
          </p:cNvPr>
          <p:cNvSpPr/>
          <p:nvPr/>
        </p:nvSpPr>
        <p:spPr>
          <a:xfrm>
            <a:off x="100819" y="411683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373C6482-5CF0-F091-3230-35215FB118BB}"/>
              </a:ext>
            </a:extLst>
          </p:cNvPr>
          <p:cNvSpPr/>
          <p:nvPr/>
        </p:nvSpPr>
        <p:spPr>
          <a:xfrm>
            <a:off x="118477" y="149189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grpSp>
        <p:nvGrpSpPr>
          <p:cNvPr id="6" name="Gruppieren 5" descr="Custom:  Gruppieren 19">
            <a:extLst>
              <a:ext uri="{FF2B5EF4-FFF2-40B4-BE49-F238E27FC236}">
                <a16:creationId xmlns:a16="http://schemas.microsoft.com/office/drawing/2014/main" id="{2FAF59E9-CC0E-4653-E24B-6B230A40E009}"/>
              </a:ext>
            </a:extLst>
          </p:cNvPr>
          <p:cNvGrpSpPr/>
          <p:nvPr/>
        </p:nvGrpSpPr>
        <p:grpSpPr>
          <a:xfrm>
            <a:off x="1744912" y="2846234"/>
            <a:ext cx="1326989" cy="737301"/>
            <a:chOff x="6533086" y="2363440"/>
            <a:chExt cx="1326989" cy="737301"/>
          </a:xfrm>
        </p:grpSpPr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167CC15B-358A-D791-7944-D3F751BEE3DF}"/>
                </a:ext>
              </a:extLst>
            </p:cNvPr>
            <p:cNvSpPr/>
            <p:nvPr/>
          </p:nvSpPr>
          <p:spPr>
            <a:xfrm>
              <a:off x="6533086" y="2378365"/>
              <a:ext cx="722376" cy="722376"/>
            </a:xfrm>
            <a:prstGeom prst="ellipse">
              <a:avLst/>
            </a:prstGeom>
          </p:spPr>
          <p:style>
            <a:lnRef idx="2">
              <a:schemeClr val="accent2">
                <a:shade val="15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1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Cl</a:t>
              </a:r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383A1EB0-0FA6-0F66-700B-32A3F860E4FC}"/>
                </a:ext>
              </a:extLst>
            </p:cNvPr>
            <p:cNvSpPr/>
            <p:nvPr/>
          </p:nvSpPr>
          <p:spPr>
            <a:xfrm>
              <a:off x="7137699" y="2363440"/>
              <a:ext cx="722376" cy="722376"/>
            </a:xfrm>
            <a:prstGeom prst="ellipse">
              <a:avLst/>
            </a:prstGeom>
          </p:spPr>
          <p:style>
            <a:lnRef idx="2">
              <a:schemeClr val="accent2">
                <a:shade val="15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1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Cl</a:t>
              </a:r>
            </a:p>
          </p:txBody>
        </p:sp>
      </p:grpSp>
      <p:sp>
        <p:nvSpPr>
          <p:cNvPr id="24" name="Oval 23">
            <a:extLst>
              <a:ext uri="{FF2B5EF4-FFF2-40B4-BE49-F238E27FC236}">
                <a16:creationId xmlns:a16="http://schemas.microsoft.com/office/drawing/2014/main" id="{44F492F5-2CDF-DD3E-CF61-534978C35F5F}"/>
              </a:ext>
            </a:extLst>
          </p:cNvPr>
          <p:cNvSpPr/>
          <p:nvPr/>
        </p:nvSpPr>
        <p:spPr>
          <a:xfrm>
            <a:off x="2170081" y="3761174"/>
            <a:ext cx="204876" cy="20487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8E809391-DE50-D33B-241F-9C76DDD3036C}"/>
              </a:ext>
            </a:extLst>
          </p:cNvPr>
          <p:cNvSpPr/>
          <p:nvPr/>
        </p:nvSpPr>
        <p:spPr>
          <a:xfrm>
            <a:off x="2170081" y="2552538"/>
            <a:ext cx="204876" cy="20487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8" name="Titel 1">
            <a:extLst>
              <a:ext uri="{FF2B5EF4-FFF2-40B4-BE49-F238E27FC236}">
                <a16:creationId xmlns:a16="http://schemas.microsoft.com/office/drawing/2014/main" id="{5A43FA7D-6418-4484-E394-A65EAA56BE5A}"/>
              </a:ext>
            </a:extLst>
          </p:cNvPr>
          <p:cNvSpPr txBox="1">
            <a:spLocks/>
          </p:cNvSpPr>
          <p:nvPr/>
        </p:nvSpPr>
        <p:spPr>
          <a:xfrm>
            <a:off x="467999" y="360000"/>
            <a:ext cx="7861613" cy="486162"/>
          </a:xfrm>
          <a:prstGeom prst="rect">
            <a:avLst/>
          </a:prstGeom>
        </p:spPr>
        <p:txBody>
          <a:bodyPr/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dynamische Darstellung – Beispiel Natriumchlorid-Synthese</a:t>
            </a:r>
          </a:p>
        </p:txBody>
      </p:sp>
    </p:spTree>
    <p:extLst>
      <p:ext uri="{BB962C8B-B14F-4D97-AF65-F5344CB8AC3E}">
        <p14:creationId xmlns:p14="http://schemas.microsoft.com/office/powerpoint/2010/main" val="26882928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0.0066 -0.01173 L 0.00642 -0.01173 C 0.0059 -0.01112 0.00521 -0.01019 0.00434 -0.01019 C 0.00416 -0.01019 0.00451 -0.01112 0.00469 -0.01173 C 0.00503 -0.01204 0.00555 -0.01204 0.00607 -0.01204 C 0.00607 -0.01142 0.00642 -0.00741 0.00712 -0.00741 C 0.00764 -0.00741 0.00816 -0.01019 0.00833 -0.01112 C 0.00816 -0.01173 0.00833 -0.01266 0.00798 -0.01297 C 0.00712 -0.01359 0.00642 -0.01081 0.00625 -0.01019 C 0.00607 -0.01019 0.0059 -0.01389 0.00503 -0.01297 C 0.00469 -0.01266 0.00486 -0.01204 0.00469 -0.01173 C 0.00451 -0.01173 0.00382 -0.01451 0.00382 -0.01482 C 0.00399 -0.01544 0.00416 -0.01605 0.00434 -0.01636 C 0.00451 -0.01544 0.00434 -0.01451 0.00469 -0.01359 C 0.00486 -0.01297 0.00469 -0.01482 0.00503 -0.01482 L 0.00573 -0.01359 C 0.00677 -0.01636 0.0059 -0.01482 0.0066 -0.01297 C 0.00677 -0.01266 0.00712 -0.01235 0.00746 -0.01204 L 0.00712 -0.0105 C 0.00694 -0.01081 0.0066 -0.01142 0.00625 -0.01173 C 0.00607 -0.01173 0.00555 -0.01173 0.00555 -0.01204 C 0.00538 -0.01297 0.00573 -0.01359 0.00573 -0.01451 C 0.00746 -0.01544 0.0059 -0.01482 0.00555 -0.01359 C 0.00521 -0.01266 0.00469 -0.00957 0.00503 -0.0105 L 0.00555 -0.01204 C 0.0059 -0.00926 0.00555 -0.01081 0.00625 -0.01204 C 0.0066 -0.01235 0.00694 -0.01235 0.00712 -0.01266 C 0.00729 -0.01235 0.00833 -0.01019 0.00746 -0.00957 C 0.00712 -0.00926 0.00642 -0.00957 0.00625 -0.01019 C 0.0059 -0.01204 0.00607 -0.0142 0.00607 -0.01636 C 0.00573 -0.01605 0.00538 -0.01605 0.00521 -0.01544 C 0.00503 -0.01513 0.00469 -0.0142 0.00503 -0.01389 C 0.00573 -0.01328 0.0066 -0.01389 0.00746 -0.01359 C 0.00764 -0.01328 0.00798 -0.01328 0.00833 -0.01297 C 0.0085 -0.01297 0.00903 -0.01266 0.0092 -0.01266 C 0.00903 -0.01235 0.00885 -0.01173 0.0085 -0.01173 C 0.00694 -0.01112 0.00677 -0.01173 0.00573 -0.01297 C 0.00503 -0.00926 0.0059 -0.01328 0.00521 -0.01359 C 0.00486 -0.01359 0.00434 -0.01266 0.00416 -0.01204 C 0.00399 -0.01173 0.00382 -0.01019 0.00382 -0.0105 C 0.00382 -0.01112 0.00399 -0.01204 0.00416 -0.01266 C 0.00416 -0.01235 0.00469 -0.00926 0.00503 -0.00957 C 0.00538 -0.00988 0.00521 -0.01081 0.00521 -0.01173 C 0.00538 -0.0105 0.00521 -0.00926 0.00555 -0.00865 C 0.00573 -0.00803 0.00625 -0.00865 0.00625 -0.00926 C 0.00642 -0.00988 0.00607 -0.01081 0.00607 -0.01173 C 0.00555 -0.01142 0.00486 -0.01081 0.00434 -0.01112 C 0.00416 -0.01112 0.00625 -0.01142 0.0066 -0.01173 Z " pathEditMode="relative" rAng="5400000" ptsTypes="AAAAAAAAAAAAAAAAAAAAAAAAAAAAAAAAAAAAAAAAAAAAAAAA">
                                      <p:cBhvr>
                                        <p:cTn id="6" dur="5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1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712 -0.01266 L -0.00712 -0.01235 C -0.0066 -0.01142 -0.00625 -0.01019 -0.00625 -0.00896 C -0.00625 -0.00834 -0.0066 -0.00896 -0.00712 -0.00926 C -0.00712 -0.01019 -0.00712 -0.01112 -0.00712 -0.01173 C -0.00712 -0.01204 -0.00486 -0.01235 -0.00486 -0.01389 C -0.00486 -0.01482 -0.00625 -0.01544 -0.0066 -0.01575 C -0.00712 -0.01575 -0.00764 -0.01605 -0.00799 -0.01544 C -0.00816 -0.01359 -0.0066 -0.01266 -0.00625 -0.01235 C -0.00625 -0.01204 -0.00816 -0.01142 -0.00799 -0.00988 C -0.00764 -0.00926 -0.00712 -0.00957 -0.00712 -0.00926 C -0.00712 -0.00896 -0.00868 -0.00772 -0.00885 -0.00772 C -0.0092 -0.00803 -0.00955 -0.00834 -0.0099 -0.00896 C -0.0092 -0.00896 -0.00868 -0.00865 -0.00816 -0.00926 C -0.00799 -0.00957 -0.00885 -0.00926 -0.00885 -0.00988 L -0.00816 -0.01142 C -0.00972 -0.01328 -0.00885 -0.01173 -0.00799 -0.01266 C -0.00764 -0.01328 -0.00764 -0.01389 -0.00712 -0.0142 L -0.00625 -0.01389 C -0.0066 -0.01328 -0.00712 -0.01266 -0.00712 -0.01235 C -0.00712 -0.01173 -0.00712 -0.01112 -0.00712 -0.01081 C -0.00764 -0.0105 -0.00816 -0.01112 -0.00868 -0.01142 C -0.0092 -0.01451 -0.00885 -0.01173 -0.00816 -0.01081 C -0.00764 -0.01019 -0.0059 -0.00926 -0.00625 -0.00988 L -0.00712 -0.01081 C -0.0059 -0.01173 -0.0066 -0.01081 -0.00712 -0.01235 C -0.00764 -0.01266 -0.00764 -0.01328 -0.00764 -0.01389 C -0.00764 -0.01359 -0.00625 -0.01605 -0.0059 -0.0142 C -0.0059 -0.01359 -0.0059 -0.01266 -0.00625 -0.01235 C -0.00712 -0.01173 -0.00851 -0.01204 -0.0099 -0.01173 C -0.00955 -0.01142 -0.00955 -0.01081 -0.0092 -0.01019 C -0.00903 -0.00988 -0.00851 -0.00926 -0.00816 -0.00988 C -0.00816 -0.01112 -0.00816 -0.01266 -0.00816 -0.0142 C -0.00816 -0.01482 -0.00816 -0.01544 -0.00799 -0.01575 C -0.00764 -0.01636 -0.00764 -0.01729 -0.00764 -0.0176 C -0.00764 -0.01729 -0.00712 -0.01698 -0.00712 -0.01636 C -0.0066 -0.01359 -0.00712 -0.01328 -0.00799 -0.01142 C -0.0059 -0.01019 -0.00816 -0.01173 -0.00816 -0.01019 C -0.00816 -0.00957 -0.00764 -0.00896 -0.00712 -0.00834 C -0.00712 -0.00803 -0.00625 -0.00772 -0.00625 -0.00741 C -0.0066 -0.00772 -0.00712 -0.00803 -0.00764 -0.00834 C -0.00764 -0.00803 -0.0059 -0.00926 -0.0059 -0.00988 C -0.00625 -0.0105 -0.0066 -0.01019 -0.00712 -0.01019 C -0.00625 -0.0105 -0.0059 -0.01019 -0.00538 -0.01081 C -0.00521 -0.01112 -0.00538 -0.01204 -0.0059 -0.01235 C -0.00625 -0.01266 -0.0066 -0.01204 -0.00712 -0.01173 C -0.00712 -0.01081 -0.0066 -0.00988 -0.0066 -0.00896 C -0.0066 -0.00834 -0.00712 -0.01204 -0.00712 -0.01266 Z " pathEditMode="relative" rAng="0" ptsTypes="AAAAAAAAAAAAAAAAAAAAAAAAAAAAAAAAAAAAAAAAAAAAAAAA">
                                      <p:cBhvr>
                                        <p:cTn id="8" dur="5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35 -1.7284E-6 L -0.00035 -0.00031 C -0.00069 -0.00123 -0.00121 -0.00247 -0.00121 -0.0037 C -0.00121 -0.00432 -0.00069 -0.0037 -0.00035 -0.00339 C -0.00017 -0.00247 -0.00017 -0.00154 -0.00017 -0.00092 C -0.00052 -0.00062 -0.00278 -0.00031 -0.00278 0.00124 C -0.00278 0.00216 -0.00121 0.00278 -0.00069 0.00309 C -0.00035 0.00309 0.00017 0.0034 0.00035 0.00278 C 0.0007 0.00093 -0.00087 -1.7284E-6 -0.00121 -0.00031 C -0.00121 -0.00062 0.00087 -0.00123 0.00035 -0.00278 C 0.00017 -0.00339 -0.00017 -0.00308 -0.00035 -0.00339 C -0.00035 -0.0037 0.00122 -0.00494 0.00139 -0.00494 C 0.00174 -0.00463 0.00208 -0.00432 0.00226 -0.0037 C 0.00174 -0.0037 0.00122 -0.00401 0.0007 -0.00339 C 0.00035 -0.00308 0.00139 -0.00339 0.00139 -0.00278 L 0.0007 -0.00123 C 0.00226 0.00062 0.00139 -0.00092 0.00035 -1.7284E-6 C 0.00017 0.00062 -1.11111E-6 0.00124 -0.00017 0.00154 L -0.00104 0.00124 C -0.00087 0.00062 -0.00052 -1.7284E-6 -0.00035 -0.00031 C -0.00035 -0.00092 -0.00035 -0.00154 -0.00017 -0.00185 C 0.00035 -0.00216 0.0007 -0.00154 0.00122 -0.00123 C 0.00174 0.00185 0.00139 -0.00092 0.0007 -0.00185 C 0.00017 -0.00247 -0.00156 -0.00339 -0.00104 -0.00278 L -0.00017 -0.00185 C -0.00173 -0.00092 -0.00087 -0.00185 -0.00017 -0.00031 C -1.11111E-6 -1.7284E-6 -1.11111E-6 0.00062 0.00017 0.00124 C -1.11111E-6 0.00124 -0.00121 0.0034 -0.00156 0.00154 C -0.00173 0.00093 -0.00156 -1.7284E-6 -0.00121 -0.00031 C -0.00017 -0.00092 0.00104 -0.00062 0.00226 -0.00092 C 0.00208 -0.00123 0.00208 -0.00185 0.00174 -0.00247 C 0.00156 -0.00278 0.00104 -0.00339 0.00087 -0.00278 C 0.00052 -0.00154 0.00087 -1.7284E-6 0.0007 0.00154 C 0.00052 0.00216 0.00052 0.00278 0.00035 0.00309 C 0.00035 0.00371 0.00017 0.00463 0.00017 0.00494 C -1.11111E-6 0.00463 -0.00035 0.00432 -0.00035 0.00371 C -0.00069 0.00093 -0.00035 0.00062 0.00035 -0.00123 C -0.00173 -0.00247 0.00052 -0.00092 0.0007 -0.00247 C 0.0007 -0.00308 0.00017 -0.0037 -0.00017 -0.00432 C -0.00035 -0.00463 -0.00121 -0.00494 -0.00104 -0.00494 C -0.00069 -0.00494 -0.00017 -0.00463 0.00017 -0.00432 C -1.11111E-6 -0.00432 -0.00173 -0.00339 -0.00156 -0.00278 C -0.00139 -0.00216 -0.00087 -0.00247 -0.00035 -0.00247 C -0.00104 -0.00216 -0.00173 -0.00247 -0.00208 -0.00185 C -0.00243 -0.00154 -0.00208 -0.00062 -0.00173 -0.00031 C -0.00139 -1.7284E-6 -0.00087 -0.00062 -0.00035 -0.00092 C -0.00052 -0.00185 -0.00087 -0.00278 -0.00069 -0.0037 C -0.00069 -0.00432 -0.00052 -0.00062 -0.00035 -1.7284E-6 Z " pathEditMode="relative" rAng="10800000" ptsTypes="AAAAAAAAAAAAAAAAAAAAAAAAAAAAAAAAAAAAAAAAAAAAAAAA">
                                      <p:cBhvr>
                                        <p:cTn id="10" dur="5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52 0.00031 L -0.00035 0.00031 C 0.00017 -0.00031 0.00087 -0.00124 0.00174 -0.00124 C 0.00191 -0.00124 0.00156 -0.00031 0.00139 0.00031 C 0.00104 0.00061 0.00052 0.00031 -8.33333E-7 0.00061 C -8.33333E-7 0.00031 -0.00035 -0.00371 -0.00104 -0.00371 C -0.00156 -0.00371 -0.00208 -0.00093 -0.00226 -0.00031 C -0.00208 0.00031 -0.00226 0.00123 -0.00191 0.00154 C -0.00104 0.00216 -0.00035 -0.00062 -0.00017 -0.00124 C -0.00017 -0.00093 0.00017 0.00247 0.00104 0.00154 C 0.00139 0.00123 0.00122 0.00061 0.00139 0.00031 C 0.00156 0.00031 0.00226 0.00339 0.00243 0.00339 C 0.00208 0.00401 0.00191 0.00463 0.00174 0.00524 C 0.00156 0.00401 0.00174 0.00339 0.00139 0.00216 C 0.00122 0.00154 0.00139 0.00339 0.00104 0.00339 L 0.00035 0.00216 C -0.00069 0.00494 0.00017 0.00339 -0.00052 0.00154 C -0.00069 0.00123 -0.00104 0.00123 -0.00139 0.00061 L -0.00104 -0.00093 C -0.00087 -0.00062 -0.00052 0.00031 -0.00017 0.00031 C -8.33333E-7 0.00031 0.00052 0.00031 0.00052 0.00061 C 0.0007 0.00123 0.00035 0.00216 0.00035 0.00339 C -0.00139 0.00401 0.00017 0.00339 0.00052 0.00216 C 0.00087 0.00123 0.00139 -0.00185 0.00104 -0.00093 L 0.00052 0.00061 C 0.00017 -0.00216 0.00052 -0.00062 -0.00017 0.00061 C -0.00052 0.00123 -0.00087 0.00123 -0.00104 0.00123 C -0.00121 0.00123 -0.00226 -0.00124 -0.00139 -0.00185 C -0.00104 -0.00216 -0.00035 -0.00185 -0.00017 -0.00124 C 0.00017 0.00061 -8.33333E-7 0.00277 -8.33333E-7 0.00524 C 0.00035 0.00463 0.0007 0.00463 0.00087 0.00401 C 0.00104 0.00339 0.00139 0.00277 0.00104 0.00247 C 0.00035 0.00216 -0.00052 0.00247 -0.00139 0.00216 C -0.00156 0.00216 -0.00191 0.00216 -0.00226 0.00154 C -0.00243 0.00123 -0.00295 0.00123 -0.00312 0.00123 C -0.00295 0.00061 -0.00278 0.00031 -0.00243 0.00031 C -0.00087 -0.00031 -0.00069 0.00031 0.00035 0.00154 C 0.00104 -0.00216 0.00017 0.00216 0.00087 0.00216 C 0.00122 0.00216 0.00174 0.00123 0.00191 0.00061 C 0.00208 0.00031 0.00226 -0.00124 0.00226 -0.00093 C 0.00226 -0.00031 0.00208 0.00031 0.00191 0.00123 C 0.00208 0.00123 0.00139 -0.00216 0.00104 -0.00185 C 0.0007 -0.00124 0.00087 -0.00062 0.00087 0.00031 C 0.0007 -0.00093 0.00087 -0.00216 0.00052 -0.00278 C 0.00035 -0.00309 -0.00017 -0.00278 -0.00017 -0.00216 C -0.00035 -0.00124 -8.33333E-7 -0.00062 -8.33333E-7 0.00031 C 0.00052 0.00031 0.00122 -0.00062 0.00174 -0.00031 C 0.00191 -0.00031 -0.00017 0.00031 -0.00052 0.00031 Z " pathEditMode="relative" rAng="16200000" ptsTypes="AAAAAAAAAAAAAAAAAAAAAAAAAAAAAAAAAAAAAAAAAAAAAAAA">
                                      <p:cBhvr>
                                        <p:cTn id="12" dur="5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62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26 -0.01018 L -0.00226 -0.00987 C -0.00243 -0.00926 -0.00347 -0.00771 -0.00417 -0.00586 C -0.00469 -0.00741 -0.00486 -0.00833 -0.00469 -0.00895 C -0.00399 -0.00895 -0.0033 -0.00926 -0.00312 -0.00987 C -0.00278 -0.00957 -0.00191 -0.00679 -0.00121 -0.00771 C -0.00069 -0.00957 -0.00087 -0.01203 -0.00139 -0.01173 C -0.00173 -0.01203 -0.00191 -0.01296 -0.00208 -0.01234 C -0.00295 -0.01358 -0.00226 -0.00987 -0.00278 -0.01142 C -0.00226 -0.00987 -0.00434 -0.01327 -0.00451 -0.01049 C -0.00469 -0.00987 -0.00469 -0.00895 -0.00469 -0.00987 C -0.00469 -0.00895 -0.00677 -0.0108 -0.00694 -0.01203 C -0.00694 -0.01327 -0.00677 -0.01234 -0.00642 -0.01203 C -0.00677 -0.01234 -0.00625 -0.01111 -0.00486 -0.0108 C -0.00469 -0.00987 -0.00608 -0.01173 -0.0059 -0.01234 L -0.00434 -0.01327 C -0.00417 -0.01543 -0.00434 -0.01327 -0.00226 -0.00987 C -0.00208 -0.00926 -0.00226 -0.01142 -0.00226 -0.01173 L -0.00173 -0.01049 C -0.00191 -0.00987 -0.00208 -0.00926 -0.00243 -0.00926 C -0.00312 -0.00895 -0.0033 -0.00926 -0.00364 -0.00864 C -0.00417 -0.00741 -0.00451 -0.01203 -0.00469 -0.01358 C -0.00347 -0.01543 -0.00434 -0.01327 -0.00451 -0.01203 C -0.00417 -0.00741 -0.00382 -0.00555 -0.00382 -0.0071 L -0.00364 -0.00864 C -0.00243 -0.00926 -0.00382 -0.0108 -0.00243 -0.00926 C -0.00312 -0.01296 -0.00208 -0.00926 -0.0026 -0.01234 C -0.00278 -0.01327 -0.00087 -0.01203 -0.00139 -0.01018 C -0.00139 -0.00864 -0.00243 -0.01111 -0.00278 -0.01142 C -0.00312 -0.00987 -0.00417 -0.01389 -0.00469 -0.01512 C -0.00486 -0.0145 -0.00503 -0.01389 -0.00555 -0.01203 C -0.0059 -0.01234 -0.00521 -0.01111 -0.00538 -0.01049 C -0.00382 -0.01049 -0.00243 -0.00926 -0.00295 -0.0142 C -0.00278 -0.01327 -0.00243 -0.0145 -0.00208 -0.01234 C -0.00156 -0.01265 -0.00104 -0.01296 -0.00139 -0.01327 C -0.00104 -0.01296 -0.00121 -0.01296 -0.00121 -0.01234 C -0.00243 -0.01142 -0.00208 -0.00926 -0.00312 -0.00895 C -0.0033 -0.00586 -0.00312 -0.00895 -0.00538 -0.01265 C -0.00486 -0.0108 -0.00503 -0.01018 -0.00521 -0.00864 C -0.00538 -0.00802 -0.00486 -0.00679 -0.00521 -0.0071 C -0.00555 -0.00741 -0.00538 -0.00802 -0.00555 -0.00895 C -0.00555 -0.00987 -0.00382 -0.00555 -0.00364 -0.00617 C -0.00347 -0.00771 -0.00382 -0.0071 -0.00382 -0.00926 C -0.00364 -0.00864 -0.0033 -0.00586 -0.00243 -0.00926 C -0.00295 -0.00926 -0.00226 -0.00987 -0.0026 -0.01049 C -0.00208 -0.00926 -0.00312 -0.01173 -0.00347 -0.01203 C -0.00364 -0.00864 -0.00382 -0.0071 -0.00486 -0.00833 C -0.00503 -0.00771 -0.00278 -0.00957 -0.0026 -0.01018 Z " pathEditMode="relative" rAng="3240000" ptsTypes="AAAAAAAAAAAAAAAAAAAAAAAAAAAAAAAAAAAAAAAAAAAAAAAA">
                                      <p:cBhvr>
                                        <p:cTn id="14" dur="5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-93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35 -0.00031 L -0.00035 -0.00031 C -8.33333E-7 -0.00185 -8.33333E-7 -0.0034 0.00052 -0.00401 C 0.00087 -0.00463 0.00087 -0.00371 0.00087 -0.00278 C 0.0007 -0.00216 0.0007 -0.00093 -8.33333E-7 -0.00093 C -8.33333E-7 -0.00124 -0.00191 -0.0034 -0.00243 -0.00216 C -0.00278 -0.00154 -0.00191 0.00123 -0.00174 0.00154 C -0.00139 0.00185 -0.00104 0.00278 -0.00069 0.00247 C 0.00017 0.00154 -0.00069 -0.00093 -0.00069 -0.00154 C -0.00052 -0.00154 0.00104 1.35802E-6 0.00122 -0.00154 C 0.00139 -0.00247 0.00104 -0.00278 0.00087 -0.00278 C 0.00104 -0.00309 0.00295 -0.00216 0.00295 -0.00247 C 0.00295 -0.00154 0.00313 -0.00093 0.00313 -0.00031 C 0.00261 -0.00062 0.00261 -0.00154 0.00174 -0.00185 C 0.00139 -0.00185 0.00226 -0.00093 0.00208 -0.00062 L 0.00104 1.35802E-6 C 0.00139 0.00309 0.00139 0.00092 0.00035 0.00031 C -0.00017 0.00062 -0.00035 0.00123 -0.00069 0.00092 L -0.00121 -0.00031 C -0.00087 -0.00062 -0.00035 -0.00031 -0.00017 -0.00062 C -8.33333E-7 -0.00124 0.0007 -0.00093 0.00052 -0.00154 C 0.00087 -0.00154 0.00104 -0.00031 0.00156 0.00062 C 0.0007 0.00339 0.00139 0.00092 0.00122 -0.00062 C 0.00104 -0.00154 0.00035 -0.00401 0.00017 -0.0034 L 0.00052 -0.00154 C -0.00087 -0.00247 -8.33333E-7 -0.00247 -8.33333E-7 -0.00031 C 0.00017 0.00031 -0.00017 0.00062 -0.00035 0.00123 C -0.00069 0.00092 -0.00208 0.00123 -0.00156 -0.00031 C -0.00156 -0.00124 -0.00087 -0.00154 -0.00069 -0.00154 C 0.00017 -0.00093 0.00104 0.00062 0.00208 0.00247 C 0.00191 0.00185 0.00226 0.00092 0.00226 0.00031 C 0.00208 -0.00062 0.00191 -0.00124 0.00174 -0.00124 C 0.00104 -0.00031 0.0007 0.00092 -8.33333E-7 0.00185 C -0.00035 0.00247 -0.00052 0.00278 -0.00069 0.00309 C -0.00139 0.00309 -0.00156 0.0037 -0.00174 0.00401 C -0.00191 0.00339 -0.00191 0.00278 -0.00156 0.00247 C -0.00087 1.35802E-6 -0.00052 1.35802E-6 0.0007 -0.00062 C -0.00035 -0.00371 0.00087 1.35802E-6 0.00139 -0.00093 C 0.00174 -0.00154 0.00156 -0.00247 0.00139 -0.0034 C 0.00139 -0.00401 0.00087 -0.00463 0.00104 -0.00494 C 0.00122 -0.00463 0.00139 -0.00401 0.00174 -0.00309 C 0.00191 -0.0034 -8.33333E-7 -0.00432 0.00017 -0.0034 C -0.00017 -0.00309 0.00017 -0.00278 0.00052 -0.00216 C -8.33333E-7 -0.00278 -0.00035 -0.00371 -0.00069 -0.00371 C -0.00121 -0.00371 -0.00139 -0.00247 -0.00104 -0.00216 C -0.00087 -0.00154 -0.00035 -0.00154 -0.00017 -0.00154 C 0.00035 -0.00185 0.00035 -0.00309 0.00087 -0.00371 C 0.00104 -0.00401 -8.33333E-7 -0.00093 -0.00035 -0.00031 Z " pathEditMode="relative" rAng="13260000" ptsTypes="AAAAAAAAAAAAAAAAAAAAAAAAAAAAAAAAAAAAAAAAAAAAAAAA">
                                      <p:cBhvr>
                                        <p:cTn id="16" dur="5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31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625 0.00031 L -0.00608 0.0034 C -0.00486 0.00124 -0.00434 0.00155 -0.00399 0.00278 C -0.00364 0.00278 -0.00399 0.00278 -0.00434 0.00309 C -0.00486 0.00309 -0.00503 0.00216 -0.0059 0.00247 C -0.00538 0.00093 -0.00469 -0.00123 -0.00538 -0.00216 C -0.00555 -0.00339 -0.00729 -0.00185 -0.00712 -0.00123 C -0.00764 -0.00154 -0.00851 0.00093 -0.00833 0.00155 C -0.00712 0.00216 -0.0059 0.00062 -0.00555 0.00031 C -0.00555 -0.0003 -0.00642 0.00371 -0.00555 0.00371 C -0.00521 0.0034 -0.00451 0.00247 -0.00434 0.00309 C -0.00469 0.00371 -0.00503 0.00556 -0.00486 0.00649 C -0.00521 0.00679 -0.00625 0.00834 -0.00642 0.00772 C -0.0059 0.00556 -0.00555 0.00525 -0.00538 0.00432 C -0.00555 0.00371 -0.0059 0.00556 -0.00608 0.00494 L -0.00677 0.00432 C -0.00798 0.00432 -0.00677 0.00432 -0.00694 0.00371 C -0.00677 0.00432 -0.00746 0.00155 -0.00677 0.00031 L -0.0066 -0.00092 C -0.00608 0.0034 -0.0059 0.0034 -0.0059 0.00247 C -0.00555 0.00216 -0.00503 0.00216 -0.00521 0.0034 C -0.00503 0.00402 -0.00642 0.00371 -0.00677 0.00432 C -0.00798 0.00278 -0.00677 0.00432 -0.00608 0.0034 C -0.00521 0.0034 -0.00382 0.00216 -0.00417 0.00216 L -0.00503 0.00216 C -0.00503 0.00062 -0.00469 0.00186 -0.00573 0.00124 C -0.00608 0.0034 -0.0059 0.00247 -0.00712 0.00031 C -0.00746 0.00155 -0.00746 -0.00247 -0.00642 -0.00185 C -0.00608 -0.00216 -0.00538 -0.00061 -0.00555 0.00031 C -0.0059 0.00247 -0.00677 0.00432 -0.00729 0.00556 C -0.00712 0.00587 -0.0066 0.00494 -0.00625 0.00463 C -0.00608 0.00525 -0.00573 0.00463 -0.0059 0.00402 C -0.00573 0.00309 -0.00694 0.00371 -0.00746 0.00155 C -0.00816 0.00216 -0.00833 0.00155 -0.00851 0.00093 C -0.00798 -0.00092 -0.00816 -0.00154 -0.00885 -0.00092 C -0.00816 -0.00154 -0.00816 -0.00185 -0.00764 -0.00123 C -0.00608 -3.82716E-6 -0.00625 0.00062 -0.00573 0.00309 C -0.00417 0.00062 -0.00608 0.00278 -0.00608 0.0034 C -0.00555 0.00371 -0.00503 0.00402 -0.00469 0.00371 C -0.00434 0.0034 -0.0033 0.00247 -0.00347 0.0034 C -0.00434 0.0034 -0.00469 0.00371 -0.00451 0.00432 C -0.00469 0.00371 -0.00382 0.00216 -0.00399 0.00124 C -0.00451 0.00093 -0.00451 0.00247 -0.00451 0.00278 C -0.00469 0.00186 -0.00417 0.00062 -0.00399 -0.0003 C -0.00417 -0.00092 -0.00486 -0.0003 -0.00521 -3.82716E-6 C -0.00538 -0.00061 -0.00538 0.00093 -0.00555 0.00216 C -0.00469 0.00186 -0.00417 0.00216 -0.00399 0.00278 C -0.00434 0.0034 -0.00538 0.00093 -0.00625 0.00031 Z " pathEditMode="relative" rAng="18480000" ptsTypes="AAAAAAAAAAAAAAAAAAAAAAAAAAAAAAAAAAAAAAAAAAAAAAAA">
                                      <p:cBhvr>
                                        <p:cTn id="18" dur="5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185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729 -0.01265 L -0.00729 -0.01235 C -0.00695 -0.01142 -0.00643 -0.01018 -0.00643 -0.00895 C -0.00643 -0.00833 -0.00695 -0.00895 -0.00729 -0.00926 C -0.00747 -0.01018 -0.00747 -0.01111 -0.00747 -0.01173 C -0.00712 -0.01204 -0.00486 -0.01235 -0.00486 -0.01389 C -0.00486 -0.01481 -0.00643 -0.01543 -0.00695 -0.01574 C -0.00729 -0.01574 -0.00781 -0.01605 -0.00799 -0.01543 C -0.00834 -0.01358 -0.00677 -0.01265 -0.00643 -0.01235 C -0.00643 -0.01204 -0.00851 -0.01142 -0.00799 -0.00988 C -0.00781 -0.00926 -0.00747 -0.00957 -0.00729 -0.00926 C -0.00729 -0.00895 -0.00886 -0.00772 -0.00903 -0.00772 C -0.00938 -0.00802 -0.00972 -0.00833 -0.0099 -0.00895 C -0.00938 -0.00895 -0.00886 -0.00864 -0.00834 -0.00926 C -0.00799 -0.00957 -0.00903 -0.00926 -0.00903 -0.00988 L -0.00834 -0.01142 C -0.0099 -0.01327 -0.00903 -0.01173 -0.00799 -0.01265 C -0.00781 -0.01327 -0.00764 -0.01389 -0.00747 -0.0142 L -0.0066 -0.01389 C -0.00677 -0.01327 -0.00712 -0.01265 -0.00729 -0.01235 C -0.00729 -0.01173 -0.00729 -0.01111 -0.00747 -0.0108 C -0.00799 -0.01049 -0.00834 -0.01111 -0.00886 -0.01142 C -0.00938 -0.01451 -0.00903 -0.01173 -0.00834 -0.0108 C -0.00781 -0.01018 -0.00608 -0.00926 -0.0066 -0.00988 L -0.00747 -0.0108 C -0.0059 -0.01173 -0.00677 -0.0108 -0.00747 -0.01235 C -0.00764 -0.01265 -0.00764 -0.01327 -0.00781 -0.01389 C -0.00764 -0.01389 -0.00643 -0.01605 -0.00608 -0.0142 C -0.0059 -0.01358 -0.00608 -0.01265 -0.00643 -0.01235 C -0.00747 -0.01173 -0.00868 -0.01204 -0.0099 -0.01173 C -0.00972 -0.01142 -0.00972 -0.0108 -0.00938 -0.01018 C -0.0092 -0.00988 -0.00868 -0.00926 -0.00851 -0.00988 C -0.00816 -0.01111 -0.00851 -0.01265 -0.00834 -0.0142 C -0.00816 -0.01481 -0.00816 -0.01543 -0.00799 -0.01574 C -0.00799 -0.01636 -0.00781 -0.01728 -0.00781 -0.01759 C -0.00764 -0.01728 -0.00729 -0.01697 -0.00729 -0.01636 C -0.00695 -0.01358 -0.00729 -0.01327 -0.00799 -0.01142 C -0.0059 -0.01018 -0.00816 -0.01173 -0.00834 -0.01018 C -0.00834 -0.00957 -0.00781 -0.00895 -0.00747 -0.00833 C -0.00729 -0.00802 -0.00643 -0.00772 -0.0066 -0.00772 C -0.00695 -0.00772 -0.00747 -0.00802 -0.00781 -0.00833 C -0.00764 -0.00833 -0.0059 -0.00926 -0.00608 -0.00988 C -0.00625 -0.01049 -0.00677 -0.01018 -0.00729 -0.01018 C -0.0066 -0.01049 -0.0059 -0.01018 -0.00556 -0.0108 C -0.00521 -0.01111 -0.00556 -0.01204 -0.0059 -0.01235 C -0.00625 -0.01265 -0.00677 -0.01204 -0.00729 -0.01173 C -0.00712 -0.0108 -0.00677 -0.00988 -0.00695 -0.00895 C -0.00695 -0.00833 -0.00712 -0.01204 -0.00729 -0.01265 Z " pathEditMode="relative" rAng="0" ptsTypes="AAAAAAAAAAAAAAAAAAAAAAAAAAAAAAAAAAAAAAAAAAAAAAAA">
                                      <p:cBhvr>
                                        <p:cTn id="20" dur="5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" y="0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35 -3.7037E-7 L -0.00035 -0.00031 C -0.00069 -0.00123 -0.00121 -0.00247 -0.00121 -0.0037 C -0.00121 -0.00432 -0.00069 -0.0037 -0.00035 -0.00339 C -0.00017 -0.00247 -0.00035 -0.00154 -0.00017 -0.00093 C -0.00035 -0.00062 -0.0026 -0.00031 -0.0026 0.00123 C -0.0026 0.00216 -0.00104 0.00278 -0.00069 0.00309 C -0.00035 0.00309 0.00017 0.0034 0.00035 0.00278 C 0.0007 0.00093 -0.00087 -3.7037E-7 -0.00121 -0.00031 C -0.00104 -0.00031 0.00087 -0.00123 0.00035 -0.00278 C 0.00017 -0.00339 -0.00017 -0.00309 -0.00035 -0.00339 C -0.00035 -0.0037 0.00139 -0.00494 0.00139 -0.00525 C 0.00174 -0.00463 0.00208 -0.00432 0.00243 -0.0037 C 0.00174 -0.0037 0.00139 -0.00401 0.0007 -0.00339 C 0.00035 -0.00309 0.00139 -0.00339 0.00139 -0.00278 L 0.0007 -0.00123 C 0.00226 0.00062 0.00139 -0.00093 0.00035 -3.7037E-7 C 0.00017 0.00062 0.00017 0.00123 -0.00017 0.00154 L -0.00104 0.00123 C -0.00087 0.00062 -0.00035 -3.7037E-7 -0.00035 -0.00031 C -0.00035 -0.00093 -0.00035 -0.00154 -0.00017 -0.00185 C 0.00017 -0.00216 0.0007 -0.00154 0.00139 -0.00123 C 0.00174 0.00185 0.00139 -0.00093 0.0007 -0.00185 C 0.00017 -0.00247 -0.00156 -0.00339 -0.00104 -0.00278 L -0.00017 -0.00185 C -0.00174 -0.00093 -0.00087 -0.00185 -0.00017 -0.00031 C 0.00017 -3.7037E-7 0.00017 0.00062 0.00017 0.00123 C 0.00017 0.00093 -0.00121 0.0034 -0.00156 0.00154 C -0.00174 0.00093 -0.00156 -3.7037E-7 -0.00121 -0.00031 C -0.00017 -0.00093 0.00104 -0.00062 0.00243 -0.00093 C 0.00208 -0.00123 0.00208 -0.00185 0.00174 -0.00247 C 0.00139 -0.00278 0.00104 -0.00339 0.00087 -0.00278 C 0.0007 -0.00154 0.00087 -3.7037E-7 0.0007 0.00154 C 0.0007 0.00216 0.0007 0.00278 0.00035 0.00309 C 0.00017 0.0037 0.00017 0.00463 0.00017 0.00494 C -0.00017 0.00463 -0.00035 0.00432 -0.00035 0.0037 C -0.00069 0.00093 -0.00035 0.00062 0.00035 -0.00123 C -0.00174 -0.00247 0.0007 -0.00093 0.0007 -0.00247 C 0.0007 -0.00309 0.00017 -0.0037 -0.00017 -0.00432 C -0.00035 -0.00463 -0.00121 -0.00494 -0.00104 -0.00494 C -0.00069 -0.00494 -0.00035 -0.00463 0.00017 -0.00432 C 0.00017 -0.00463 -0.00174 -0.00339 -0.00156 -0.00278 C -0.00121 -0.00216 -0.00087 -0.00247 -0.00035 -0.00247 C -0.00104 -0.00216 -0.00174 -0.00247 -0.00208 -0.00185 C -0.00226 -0.00154 -0.00208 -0.00062 -0.00174 -0.00031 C -0.00121 -3.7037E-7 -0.00087 -0.00062 -0.00035 -0.00093 C -0.00035 -0.00185 -0.00087 -0.00278 -0.00069 -0.0037 C -0.00069 -0.00432 -0.00035 -0.00062 -0.00035 -3.7037E-7 Z " pathEditMode="relative" rAng="10800000" ptsTypes="AAAAAAAAAAAAAAAAAAAAAAAAAAAAAAAAAAAAAAAAAAAAAAAA">
                                      <p:cBhvr>
                                        <p:cTn id="22" dur="5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0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42" presetClass="path" presetSubtype="0" accel="50000" decel="5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2.29167E-6 2.59259E-6 L 0.04948 -0.12917 " pathEditMode="relative" rAng="0" ptsTypes="AA">
                                      <p:cBhvr>
                                        <p:cTn id="27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74" y="-6458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10" presetClass="exit" presetSubtype="0" fill="hold" grpId="2" nodeType="withEffect">
                                  <p:stCondLst>
                                    <p:cond delay="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42" presetClass="path" presetSubtype="0" accel="50000" decel="5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2.29167E-6 -3.7037E-6 L -0.02005 0.11158 " pathEditMode="relative" rAng="0" ptsTypes="AA">
                                      <p:cBhvr>
                                        <p:cTn id="35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3" y="5579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10" presetClass="exit" presetSubtype="0" fill="hold" grpId="2" nodeType="withEffect">
                                  <p:stCondLst>
                                    <p:cond delay="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" grpId="0" animBg="1"/>
      <p:bldP spid="9" grpId="0" animBg="1"/>
      <p:bldP spid="10" grpId="0" animBg="1"/>
      <p:bldP spid="3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24" grpId="0" animBg="1"/>
      <p:bldP spid="24" grpId="1" animBg="1"/>
      <p:bldP spid="24" grpId="2" animBg="1"/>
      <p:bldP spid="26" grpId="0" animBg="1"/>
      <p:bldP spid="26" grpId="1" animBg="1"/>
      <p:bldP spid="26" grpId="2" animBg="1"/>
    </p:bld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A84C837-7AC9-4691-460E-8DB11B78C11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887BF0B6-515B-E67B-348B-4D03C632F42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t> 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5101D76E-3045-716A-F626-2F980A443A8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1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168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8B2B6874-F23F-6002-0B1A-FB6A1269B592}"/>
              </a:ext>
            </a:extLst>
          </p:cNvPr>
          <p:cNvSpPr/>
          <p:nvPr/>
        </p:nvSpPr>
        <p:spPr>
          <a:xfrm>
            <a:off x="827767" y="192938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24" name="Oval 23" descr="Down:  Na">
            <a:extLst>
              <a:ext uri="{FF2B5EF4-FFF2-40B4-BE49-F238E27FC236}">
                <a16:creationId xmlns:a16="http://schemas.microsoft.com/office/drawing/2014/main" id="{36A975A9-DC92-B281-98C4-6DBB3713D11E}"/>
              </a:ext>
            </a:extLst>
          </p:cNvPr>
          <p:cNvSpPr/>
          <p:nvPr/>
        </p:nvSpPr>
        <p:spPr>
          <a:xfrm>
            <a:off x="1912063" y="2290648"/>
            <a:ext cx="722376" cy="722376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prstDash val="lg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  <a:r>
              <a:rPr kumimoji="0" lang="de-DE" sz="17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  <a:endParaRPr kumimoji="0" lang="de-DE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815C9B22-3F35-8822-33EA-9996E3013297}"/>
              </a:ext>
            </a:extLst>
          </p:cNvPr>
          <p:cNvSpPr/>
          <p:nvPr/>
        </p:nvSpPr>
        <p:spPr>
          <a:xfrm>
            <a:off x="827767" y="280436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CF368BAA-6CF2-3E51-2CAA-4F2A10E6DF45}"/>
              </a:ext>
            </a:extLst>
          </p:cNvPr>
          <p:cNvSpPr/>
          <p:nvPr/>
        </p:nvSpPr>
        <p:spPr>
          <a:xfrm>
            <a:off x="827767" y="367934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25" name="Oval 24" descr="Down:  Na">
            <a:extLst>
              <a:ext uri="{FF2B5EF4-FFF2-40B4-BE49-F238E27FC236}">
                <a16:creationId xmlns:a16="http://schemas.microsoft.com/office/drawing/2014/main" id="{F88988E7-B6E0-1989-D907-E1FA023ACE3F}"/>
              </a:ext>
            </a:extLst>
          </p:cNvPr>
          <p:cNvSpPr/>
          <p:nvPr/>
        </p:nvSpPr>
        <p:spPr>
          <a:xfrm>
            <a:off x="1912063" y="3484732"/>
            <a:ext cx="722376" cy="722376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prstDash val="lg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  <a:r>
              <a:rPr kumimoji="0" lang="de-DE" sz="17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  <a:endParaRPr kumimoji="0" lang="de-DE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DF450077-DABB-479D-B617-B72FDB75A177}"/>
              </a:ext>
            </a:extLst>
          </p:cNvPr>
          <p:cNvSpPr/>
          <p:nvPr/>
        </p:nvSpPr>
        <p:spPr>
          <a:xfrm>
            <a:off x="1550143" y="4116837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4CEA46FE-8BA0-3F4C-6BB3-924B4945B188}"/>
              </a:ext>
            </a:extLst>
          </p:cNvPr>
          <p:cNvSpPr/>
          <p:nvPr/>
        </p:nvSpPr>
        <p:spPr>
          <a:xfrm>
            <a:off x="1550143" y="149189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418C4827-7C41-10DD-A5D6-A4B94CF525BF}"/>
              </a:ext>
            </a:extLst>
          </p:cNvPr>
          <p:cNvSpPr/>
          <p:nvPr/>
        </p:nvSpPr>
        <p:spPr>
          <a:xfrm>
            <a:off x="100819" y="236687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A5779C3D-21C7-5CBC-08F2-4367BE19A688}"/>
              </a:ext>
            </a:extLst>
          </p:cNvPr>
          <p:cNvSpPr/>
          <p:nvPr/>
        </p:nvSpPr>
        <p:spPr>
          <a:xfrm>
            <a:off x="100819" y="324185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E3E86ABE-C22D-6498-5A21-34610E196202}"/>
              </a:ext>
            </a:extLst>
          </p:cNvPr>
          <p:cNvSpPr/>
          <p:nvPr/>
        </p:nvSpPr>
        <p:spPr>
          <a:xfrm>
            <a:off x="100819" y="411683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FAA83CDB-769E-DE70-5C79-507E43DFA8CC}"/>
              </a:ext>
            </a:extLst>
          </p:cNvPr>
          <p:cNvSpPr/>
          <p:nvPr/>
        </p:nvSpPr>
        <p:spPr>
          <a:xfrm>
            <a:off x="118477" y="149189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E9C1B5D6-9AB4-EBDF-A455-A45D74E7A81A}"/>
              </a:ext>
            </a:extLst>
          </p:cNvPr>
          <p:cNvSpPr/>
          <p:nvPr/>
        </p:nvSpPr>
        <p:spPr>
          <a:xfrm>
            <a:off x="1744911" y="2861157"/>
            <a:ext cx="722376" cy="722376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>
            <a:prstDash val="lgDash"/>
          </a:ln>
        </p:spPr>
        <p:style>
          <a:lnRef idx="2">
            <a:schemeClr val="accent2">
              <a:shade val="15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  <a:r>
              <a:rPr kumimoji="0" lang="de-DE" sz="18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FCA118E6-6660-7FD9-0B3D-C4F64CA3D9F1}"/>
              </a:ext>
            </a:extLst>
          </p:cNvPr>
          <p:cNvSpPr/>
          <p:nvPr/>
        </p:nvSpPr>
        <p:spPr>
          <a:xfrm>
            <a:off x="2349524" y="2846232"/>
            <a:ext cx="722376" cy="722376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>
            <a:prstDash val="lgDash"/>
          </a:ln>
        </p:spPr>
        <p:style>
          <a:lnRef idx="2">
            <a:schemeClr val="accent2">
              <a:shade val="15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  <a:r>
              <a:rPr kumimoji="0" lang="de-DE" sz="18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10CB866D-AB11-983C-430D-C5C31342C531}"/>
              </a:ext>
            </a:extLst>
          </p:cNvPr>
          <p:cNvSpPr txBox="1">
            <a:spLocks/>
          </p:cNvSpPr>
          <p:nvPr/>
        </p:nvSpPr>
        <p:spPr>
          <a:xfrm>
            <a:off x="467999" y="360000"/>
            <a:ext cx="7861613" cy="486162"/>
          </a:xfrm>
          <a:prstGeom prst="rect">
            <a:avLst/>
          </a:prstGeom>
        </p:spPr>
        <p:txBody>
          <a:bodyPr/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dynamische Darstellung – Beispiel Natriumchlorid-Synthese</a:t>
            </a:r>
          </a:p>
        </p:txBody>
      </p:sp>
    </p:spTree>
    <p:extLst>
      <p:ext uri="{BB962C8B-B14F-4D97-AF65-F5344CB8AC3E}">
        <p14:creationId xmlns:p14="http://schemas.microsoft.com/office/powerpoint/2010/main" val="1515704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0.0066 -0.01173 L 0.00642 -0.01173 C 0.0059 -0.01112 0.00521 -0.01019 0.00434 -0.01019 C 0.00416 -0.01019 0.00451 -0.01112 0.00469 -0.01173 C 0.00503 -0.01204 0.00555 -0.01204 0.00607 -0.01204 C 0.00607 -0.01142 0.00642 -0.00741 0.00712 -0.00741 C 0.00764 -0.00741 0.00816 -0.01019 0.00833 -0.01112 C 0.00816 -0.01173 0.00833 -0.01266 0.00798 -0.01297 C 0.00712 -0.01359 0.00642 -0.01081 0.00625 -0.01019 C 0.00607 -0.01019 0.0059 -0.01389 0.00503 -0.01297 C 0.00469 -0.01266 0.00486 -0.01204 0.00469 -0.01173 C 0.00451 -0.01173 0.00382 -0.01451 0.00382 -0.01482 C 0.00399 -0.01544 0.00416 -0.01605 0.00434 -0.01636 C 0.00451 -0.01544 0.00434 -0.01451 0.00469 -0.01359 C 0.00486 -0.01297 0.00469 -0.01482 0.00503 -0.01482 L 0.00573 -0.01359 C 0.00677 -0.01636 0.0059 -0.01482 0.0066 -0.01297 C 0.00677 -0.01266 0.00712 -0.01235 0.00746 -0.01204 L 0.00712 -0.0105 C 0.00694 -0.01081 0.0066 -0.01142 0.00625 -0.01173 C 0.00607 -0.01173 0.00555 -0.01173 0.00555 -0.01204 C 0.00538 -0.01297 0.00573 -0.01359 0.00573 -0.01451 C 0.00746 -0.01544 0.0059 -0.01482 0.00555 -0.01359 C 0.00521 -0.01266 0.00469 -0.00957 0.00503 -0.0105 L 0.00555 -0.01204 C 0.0059 -0.00926 0.00555 -0.01081 0.00625 -0.01204 C 0.0066 -0.01235 0.00694 -0.01235 0.00712 -0.01266 C 0.00729 -0.01235 0.00833 -0.01019 0.00746 -0.00957 C 0.00712 -0.00926 0.00642 -0.00957 0.00625 -0.01019 C 0.0059 -0.01204 0.00607 -0.0142 0.00607 -0.01636 C 0.00573 -0.01605 0.00538 -0.01605 0.00521 -0.01544 C 0.00503 -0.01513 0.00469 -0.0142 0.00503 -0.01389 C 0.00573 -0.01328 0.0066 -0.01389 0.00746 -0.01359 C 0.00764 -0.01328 0.00798 -0.01328 0.00833 -0.01297 C 0.0085 -0.01297 0.00903 -0.01266 0.0092 -0.01266 C 0.00903 -0.01235 0.00885 -0.01173 0.0085 -0.01173 C 0.00694 -0.01112 0.00677 -0.01173 0.00573 -0.01297 C 0.00503 -0.00926 0.0059 -0.01328 0.00521 -0.01359 C 0.00486 -0.01359 0.00434 -0.01266 0.00416 -0.01204 C 0.00399 -0.01173 0.00382 -0.01019 0.00382 -0.0105 C 0.00382 -0.01112 0.00399 -0.01204 0.00416 -0.01266 C 0.00416 -0.01235 0.00469 -0.00926 0.00503 -0.00957 C 0.00538 -0.00988 0.00521 -0.01081 0.00521 -0.01173 C 0.00538 -0.0105 0.00521 -0.00926 0.00555 -0.00865 C 0.00573 -0.00803 0.00625 -0.00865 0.00625 -0.00926 C 0.00642 -0.00988 0.00607 -0.01081 0.00607 -0.01173 C 0.00555 -0.01142 0.00486 -0.01081 0.00434 -0.01112 C 0.00416 -0.01112 0.00625 -0.01142 0.0066 -0.01173 Z " pathEditMode="relative" rAng="5400000" ptsTypes="AAAAAAAAAAAAAAAAAAAAAAAAAAAAAAAAAAAAAAAAAAAAAAAA">
                                      <p:cBhvr>
                                        <p:cTn id="6" dur="1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1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712 -0.01266 L -0.00712 -0.01235 C -0.0066 -0.01142 -0.00625 -0.01019 -0.00625 -0.00896 C -0.00625 -0.00834 -0.0066 -0.00896 -0.00712 -0.00926 C -0.00712 -0.01019 -0.00712 -0.01112 -0.00712 -0.01173 C -0.00712 -0.01204 -0.00486 -0.01235 -0.00486 -0.01389 C -0.00486 -0.01482 -0.00625 -0.01544 -0.0066 -0.01575 C -0.00712 -0.01575 -0.00764 -0.01605 -0.00799 -0.01544 C -0.00816 -0.01359 -0.0066 -0.01266 -0.00625 -0.01235 C -0.00625 -0.01204 -0.00816 -0.01142 -0.00799 -0.00988 C -0.00764 -0.00926 -0.00712 -0.00957 -0.00712 -0.00926 C -0.00712 -0.00896 -0.00868 -0.00772 -0.00885 -0.00772 C -0.0092 -0.00803 -0.00955 -0.00834 -0.0099 -0.00896 C -0.0092 -0.00896 -0.00868 -0.00865 -0.00816 -0.00926 C -0.00799 -0.00957 -0.00885 -0.00926 -0.00885 -0.00988 L -0.00816 -0.01142 C -0.00972 -0.01328 -0.00885 -0.01173 -0.00799 -0.01266 C -0.00764 -0.01328 -0.00764 -0.01389 -0.00712 -0.0142 L -0.00625 -0.01389 C -0.0066 -0.01328 -0.00712 -0.01266 -0.00712 -0.01235 C -0.00712 -0.01173 -0.00712 -0.01112 -0.00712 -0.01081 C -0.00764 -0.0105 -0.00816 -0.01112 -0.00868 -0.01142 C -0.0092 -0.01451 -0.00885 -0.01173 -0.00816 -0.01081 C -0.00764 -0.01019 -0.0059 -0.00926 -0.00625 -0.00988 L -0.00712 -0.01081 C -0.0059 -0.01173 -0.0066 -0.01081 -0.00712 -0.01235 C -0.00764 -0.01266 -0.00764 -0.01328 -0.00764 -0.01389 C -0.00764 -0.01359 -0.00625 -0.01605 -0.0059 -0.0142 C -0.0059 -0.01359 -0.0059 -0.01266 -0.00625 -0.01235 C -0.00712 -0.01173 -0.00851 -0.01204 -0.0099 -0.01173 C -0.00955 -0.01142 -0.00955 -0.01081 -0.0092 -0.01019 C -0.00903 -0.00988 -0.00851 -0.00926 -0.00816 -0.00988 C -0.00816 -0.01112 -0.00816 -0.01266 -0.00816 -0.0142 C -0.00816 -0.01482 -0.00816 -0.01544 -0.00799 -0.01575 C -0.00764 -0.01636 -0.00764 -0.01729 -0.00764 -0.0176 C -0.00764 -0.01729 -0.00712 -0.01698 -0.00712 -0.01636 C -0.0066 -0.01359 -0.00712 -0.01328 -0.00799 -0.01142 C -0.0059 -0.01019 -0.00816 -0.01173 -0.00816 -0.01019 C -0.00816 -0.00957 -0.00764 -0.00896 -0.00712 -0.00834 C -0.00712 -0.00803 -0.00625 -0.00772 -0.00625 -0.00741 C -0.0066 -0.00772 -0.00712 -0.00803 -0.00764 -0.00834 C -0.00764 -0.00803 -0.0059 -0.00926 -0.0059 -0.00988 C -0.00625 -0.0105 -0.0066 -0.01019 -0.00712 -0.01019 C -0.00625 -0.0105 -0.0059 -0.01019 -0.00538 -0.01081 C -0.00521 -0.01112 -0.00538 -0.01204 -0.0059 -0.01235 C -0.00625 -0.01266 -0.0066 -0.01204 -0.00712 -0.01173 C -0.00712 -0.01081 -0.0066 -0.00988 -0.0066 -0.00896 C -0.0066 -0.00834 -0.00712 -0.01204 -0.00712 -0.01266 Z " pathEditMode="relative" rAng="0" ptsTypes="AAAAAAAAAAAAAAAAAAAAAAAAAAAAAAAAAAAAAAAAAAAAAAAA">
                                      <p:cBhvr>
                                        <p:cTn id="8" dur="1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35 -1.7284E-6 L -0.00035 -0.00031 C -0.00069 -0.00123 -0.00121 -0.00247 -0.00121 -0.0037 C -0.00121 -0.00432 -0.00069 -0.0037 -0.00035 -0.00339 C -0.00017 -0.00247 -0.00017 -0.00154 -0.00017 -0.00092 C -0.00052 -0.00062 -0.00278 -0.00031 -0.00278 0.00124 C -0.00278 0.00216 -0.00121 0.00278 -0.00069 0.00309 C -0.00035 0.00309 0.00017 0.0034 0.00035 0.00278 C 0.0007 0.00093 -0.00087 -1.7284E-6 -0.00121 -0.00031 C -0.00121 -0.00062 0.00087 -0.00123 0.00035 -0.00278 C 0.00017 -0.00339 -0.00017 -0.00308 -0.00035 -0.00339 C -0.00035 -0.0037 0.00122 -0.00494 0.00139 -0.00494 C 0.00174 -0.00463 0.00208 -0.00432 0.00226 -0.0037 C 0.00174 -0.0037 0.00122 -0.00401 0.0007 -0.00339 C 0.00035 -0.00308 0.00139 -0.00339 0.00139 -0.00278 L 0.0007 -0.00123 C 0.00226 0.00062 0.00139 -0.00092 0.00035 -1.7284E-6 C 0.00017 0.00062 -1.11111E-6 0.00124 -0.00017 0.00154 L -0.00104 0.00124 C -0.00087 0.00062 -0.00052 -1.7284E-6 -0.00035 -0.00031 C -0.00035 -0.00092 -0.00035 -0.00154 -0.00017 -0.00185 C 0.00035 -0.00216 0.0007 -0.00154 0.00122 -0.00123 C 0.00174 0.00185 0.00139 -0.00092 0.0007 -0.00185 C 0.00017 -0.00247 -0.00156 -0.00339 -0.00104 -0.00278 L -0.00017 -0.00185 C -0.00173 -0.00092 -0.00087 -0.00185 -0.00017 -0.00031 C -1.11111E-6 -1.7284E-6 -1.11111E-6 0.00062 0.00017 0.00124 C -1.11111E-6 0.00124 -0.00121 0.0034 -0.00156 0.00154 C -0.00173 0.00093 -0.00156 -1.7284E-6 -0.00121 -0.00031 C -0.00017 -0.00092 0.00104 -0.00062 0.00226 -0.00092 C 0.00208 -0.00123 0.00208 -0.00185 0.00174 -0.00247 C 0.00156 -0.00278 0.00104 -0.00339 0.00087 -0.00278 C 0.00052 -0.00154 0.00087 -1.7284E-6 0.0007 0.00154 C 0.00052 0.00216 0.00052 0.00278 0.00035 0.00309 C 0.00035 0.00371 0.00017 0.00463 0.00017 0.00494 C -1.11111E-6 0.00463 -0.00035 0.00432 -0.00035 0.00371 C -0.00069 0.00093 -0.00035 0.00062 0.00035 -0.00123 C -0.00173 -0.00247 0.00052 -0.00092 0.0007 -0.00247 C 0.0007 -0.00308 0.00017 -0.0037 -0.00017 -0.00432 C -0.00035 -0.00463 -0.00121 -0.00494 -0.00104 -0.00494 C -0.00069 -0.00494 -0.00017 -0.00463 0.00017 -0.00432 C -1.11111E-6 -0.00432 -0.00173 -0.00339 -0.00156 -0.00278 C -0.00139 -0.00216 -0.00087 -0.00247 -0.00035 -0.00247 C -0.00104 -0.00216 -0.00173 -0.00247 -0.00208 -0.00185 C -0.00243 -0.00154 -0.00208 -0.00062 -0.00173 -0.00031 C -0.00139 -1.7284E-6 -0.00087 -0.00062 -0.00035 -0.00092 C -0.00052 -0.00185 -0.00087 -0.00278 -0.00069 -0.0037 C -0.00069 -0.00432 -0.00052 -0.00062 -0.00035 -1.7284E-6 Z " pathEditMode="relative" rAng="10800000" ptsTypes="AAAAAAAAAAAAAAAAAAAAAAAAAAAAAAAAAAAAAAAAAAAAAAAA">
                                      <p:cBhvr>
                                        <p:cTn id="10" dur="1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52 0.00031 L -0.00035 0.00031 C 0.00017 -0.00031 0.00087 -0.00124 0.00174 -0.00124 C 0.00191 -0.00124 0.00156 -0.00031 0.00139 0.00031 C 0.00104 0.00061 0.00052 0.00031 -8.33333E-7 0.00061 C -8.33333E-7 0.00031 -0.00035 -0.00371 -0.00104 -0.00371 C -0.00156 -0.00371 -0.00208 -0.00093 -0.00226 -0.00031 C -0.00208 0.00031 -0.00226 0.00123 -0.00191 0.00154 C -0.00104 0.00216 -0.00035 -0.00062 -0.00017 -0.00124 C -0.00017 -0.00093 0.00017 0.00247 0.00104 0.00154 C 0.00139 0.00123 0.00122 0.00061 0.00139 0.00031 C 0.00156 0.00031 0.00226 0.00339 0.00243 0.00339 C 0.00208 0.00401 0.00191 0.00463 0.00174 0.00524 C 0.00156 0.00401 0.00174 0.00339 0.00139 0.00216 C 0.00122 0.00154 0.00139 0.00339 0.00104 0.00339 L 0.00035 0.00216 C -0.00069 0.00494 0.00017 0.00339 -0.00052 0.00154 C -0.00069 0.00123 -0.00104 0.00123 -0.00139 0.00061 L -0.00104 -0.00093 C -0.00087 -0.00062 -0.00052 0.00031 -0.00017 0.00031 C -8.33333E-7 0.00031 0.00052 0.00031 0.00052 0.00061 C 0.0007 0.00123 0.00035 0.00216 0.00035 0.00339 C -0.00139 0.00401 0.00017 0.00339 0.00052 0.00216 C 0.00087 0.00123 0.00139 -0.00185 0.00104 -0.00093 L 0.00052 0.00061 C 0.00017 -0.00216 0.00052 -0.00062 -0.00017 0.00061 C -0.00052 0.00123 -0.00087 0.00123 -0.00104 0.00123 C -0.00121 0.00123 -0.00226 -0.00124 -0.00139 -0.00185 C -0.00104 -0.00216 -0.00035 -0.00185 -0.00017 -0.00124 C 0.00017 0.00061 -8.33333E-7 0.00277 -8.33333E-7 0.00524 C 0.00035 0.00463 0.0007 0.00463 0.00087 0.00401 C 0.00104 0.00339 0.00139 0.00277 0.00104 0.00247 C 0.00035 0.00216 -0.00052 0.00247 -0.00139 0.00216 C -0.00156 0.00216 -0.00191 0.00216 -0.00226 0.00154 C -0.00243 0.00123 -0.00295 0.00123 -0.00312 0.00123 C -0.00295 0.00061 -0.00278 0.00031 -0.00243 0.00031 C -0.00087 -0.00031 -0.00069 0.00031 0.00035 0.00154 C 0.00104 -0.00216 0.00017 0.00216 0.00087 0.00216 C 0.00122 0.00216 0.00174 0.00123 0.00191 0.00061 C 0.00208 0.00031 0.00226 -0.00124 0.00226 -0.00093 C 0.00226 -0.00031 0.00208 0.00031 0.00191 0.00123 C 0.00208 0.00123 0.00139 -0.00216 0.00104 -0.00185 C 0.0007 -0.00124 0.00087 -0.00062 0.00087 0.00031 C 0.0007 -0.00093 0.00087 -0.00216 0.00052 -0.00278 C 0.00035 -0.00309 -0.00017 -0.00278 -0.00017 -0.00216 C -0.00035 -0.00124 -8.33333E-7 -0.00062 -8.33333E-7 0.00031 C 0.00052 0.00031 0.00122 -0.00062 0.00174 -0.00031 C 0.00191 -0.00031 -0.00017 0.00031 -0.00052 0.00031 Z " pathEditMode="relative" rAng="16200000" ptsTypes="AAAAAAAAAAAAAAAAAAAAAAAAAAAAAAAAAAAAAAAAAAAAAAAA">
                                      <p:cBhvr>
                                        <p:cTn id="12" dur="1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62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26 -0.01018 L -0.00226 -0.00987 C -0.00243 -0.00926 -0.00347 -0.00771 -0.00417 -0.00586 C -0.00469 -0.00741 -0.00486 -0.00833 -0.00469 -0.00895 C -0.00399 -0.00895 -0.0033 -0.00926 -0.00312 -0.00987 C -0.00278 -0.00957 -0.00191 -0.00679 -0.00121 -0.00771 C -0.00069 -0.00957 -0.00087 -0.01203 -0.00139 -0.01173 C -0.00173 -0.01203 -0.00191 -0.01296 -0.00208 -0.01234 C -0.00295 -0.01358 -0.00226 -0.00987 -0.00278 -0.01142 C -0.00226 -0.00987 -0.00434 -0.01327 -0.00451 -0.01049 C -0.00469 -0.00987 -0.00469 -0.00895 -0.00469 -0.00987 C -0.00469 -0.00895 -0.00677 -0.0108 -0.00694 -0.01203 C -0.00694 -0.01327 -0.00677 -0.01234 -0.00642 -0.01203 C -0.00677 -0.01234 -0.00625 -0.01111 -0.00486 -0.0108 C -0.00469 -0.00987 -0.00608 -0.01173 -0.0059 -0.01234 L -0.00434 -0.01327 C -0.00417 -0.01543 -0.00434 -0.01327 -0.00226 -0.00987 C -0.00208 -0.00926 -0.00226 -0.01142 -0.00226 -0.01173 L -0.00173 -0.01049 C -0.00191 -0.00987 -0.00208 -0.00926 -0.00243 -0.00926 C -0.00312 -0.00895 -0.0033 -0.00926 -0.00364 -0.00864 C -0.00417 -0.00741 -0.00451 -0.01203 -0.00469 -0.01358 C -0.00347 -0.01543 -0.00434 -0.01327 -0.00451 -0.01203 C -0.00417 -0.00741 -0.00382 -0.00555 -0.00382 -0.0071 L -0.00364 -0.00864 C -0.00243 -0.00926 -0.00382 -0.0108 -0.00243 -0.00926 C -0.00312 -0.01296 -0.00208 -0.00926 -0.0026 -0.01234 C -0.00278 -0.01327 -0.00087 -0.01203 -0.00139 -0.01018 C -0.00139 -0.00864 -0.00243 -0.01111 -0.00278 -0.01142 C -0.00312 -0.00987 -0.00417 -0.01389 -0.00469 -0.01512 C -0.00486 -0.0145 -0.00503 -0.01389 -0.00555 -0.01203 C -0.0059 -0.01234 -0.00521 -0.01111 -0.00538 -0.01049 C -0.00382 -0.01049 -0.00243 -0.00926 -0.00295 -0.0142 C -0.00278 -0.01327 -0.00243 -0.0145 -0.00208 -0.01234 C -0.00156 -0.01265 -0.00104 -0.01296 -0.00139 -0.01327 C -0.00104 -0.01296 -0.00121 -0.01296 -0.00121 -0.01234 C -0.00243 -0.01142 -0.00208 -0.00926 -0.00312 -0.00895 C -0.0033 -0.00586 -0.00312 -0.00895 -0.00538 -0.01265 C -0.00486 -0.0108 -0.00503 -0.01018 -0.00521 -0.00864 C -0.00538 -0.00802 -0.00486 -0.00679 -0.00521 -0.0071 C -0.00555 -0.00741 -0.00538 -0.00802 -0.00555 -0.00895 C -0.00555 -0.00987 -0.00382 -0.00555 -0.00364 -0.00617 C -0.00347 -0.00771 -0.00382 -0.0071 -0.00382 -0.00926 C -0.00364 -0.00864 -0.0033 -0.00586 -0.00243 -0.00926 C -0.00295 -0.00926 -0.00226 -0.00987 -0.0026 -0.01049 C -0.00208 -0.00926 -0.00312 -0.01173 -0.00347 -0.01203 C -0.00364 -0.00864 -0.00382 -0.0071 -0.00486 -0.00833 C -0.00503 -0.00771 -0.00278 -0.00957 -0.0026 -0.01018 Z " pathEditMode="relative" rAng="3240000" ptsTypes="AAAAAAAAAAAAAAAAAAAAAAAAAAAAAAAAAAAAAAAAAAAAAAAA">
                                      <p:cBhvr>
                                        <p:cTn id="14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-93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35 -0.00031 L -0.00035 -0.00031 C -8.33333E-7 -0.00185 -8.33333E-7 -0.0034 0.00052 -0.00401 C 0.00087 -0.00463 0.00087 -0.00371 0.00087 -0.00278 C 0.0007 -0.00216 0.0007 -0.00093 -8.33333E-7 -0.00093 C -8.33333E-7 -0.00124 -0.00191 -0.0034 -0.00243 -0.00216 C -0.00278 -0.00154 -0.00191 0.00123 -0.00174 0.00154 C -0.00139 0.00185 -0.00104 0.00278 -0.00069 0.00247 C 0.00017 0.00154 -0.00069 -0.00093 -0.00069 -0.00154 C -0.00052 -0.00154 0.00104 1.35802E-6 0.00122 -0.00154 C 0.00139 -0.00247 0.00104 -0.00278 0.00087 -0.00278 C 0.00104 -0.00309 0.00295 -0.00216 0.00295 -0.00247 C 0.00295 -0.00154 0.00313 -0.00093 0.00313 -0.00031 C 0.00261 -0.00062 0.00261 -0.00154 0.00174 -0.00185 C 0.00139 -0.00185 0.00226 -0.00093 0.00208 -0.00062 L 0.00104 1.35802E-6 C 0.00139 0.00309 0.00139 0.00092 0.00035 0.00031 C -0.00017 0.00062 -0.00035 0.00123 -0.00069 0.00092 L -0.00121 -0.00031 C -0.00087 -0.00062 -0.00035 -0.00031 -0.00017 -0.00062 C -8.33333E-7 -0.00124 0.0007 -0.00093 0.00052 -0.00154 C 0.00087 -0.00154 0.00104 -0.00031 0.00156 0.00062 C 0.0007 0.00339 0.00139 0.00092 0.00122 -0.00062 C 0.00104 -0.00154 0.00035 -0.00401 0.00017 -0.0034 L 0.00052 -0.00154 C -0.00087 -0.00247 -8.33333E-7 -0.00247 -8.33333E-7 -0.00031 C 0.00017 0.00031 -0.00017 0.00062 -0.00035 0.00123 C -0.00069 0.00092 -0.00208 0.00123 -0.00156 -0.00031 C -0.00156 -0.00124 -0.00087 -0.00154 -0.00069 -0.00154 C 0.00017 -0.00093 0.00104 0.00062 0.00208 0.00247 C 0.00191 0.00185 0.00226 0.00092 0.00226 0.00031 C 0.00208 -0.00062 0.00191 -0.00124 0.00174 -0.00124 C 0.00104 -0.00031 0.0007 0.00092 -8.33333E-7 0.00185 C -0.00035 0.00247 -0.00052 0.00278 -0.00069 0.00309 C -0.00139 0.00309 -0.00156 0.0037 -0.00174 0.00401 C -0.00191 0.00339 -0.00191 0.00278 -0.00156 0.00247 C -0.00087 1.35802E-6 -0.00052 1.35802E-6 0.0007 -0.00062 C -0.00035 -0.00371 0.00087 1.35802E-6 0.00139 -0.00093 C 0.00174 -0.00154 0.00156 -0.00247 0.00139 -0.0034 C 0.00139 -0.00401 0.00087 -0.00463 0.00104 -0.00494 C 0.00122 -0.00463 0.00139 -0.00401 0.00174 -0.00309 C 0.00191 -0.0034 -8.33333E-7 -0.00432 0.00017 -0.0034 C -0.00017 -0.00309 0.00017 -0.00278 0.00052 -0.00216 C -8.33333E-7 -0.00278 -0.00035 -0.00371 -0.00069 -0.00371 C -0.00121 -0.00371 -0.00139 -0.00247 -0.00104 -0.00216 C -0.00087 -0.00154 -0.00035 -0.00154 -0.00017 -0.00154 C 0.00035 -0.00185 0.00035 -0.00309 0.00087 -0.00371 C 0.00104 -0.00401 -8.33333E-7 -0.00093 -0.00035 -0.00031 Z " pathEditMode="relative" rAng="13260000" ptsTypes="AAAAAAAAAAAAAAAAAAAAAAAAAAAAAAAAAAAAAAAAAAAAAAAA">
                                      <p:cBhvr>
                                        <p:cTn id="16" dur="1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31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625 0.00031 L -0.00608 0.0034 C -0.00486 0.00124 -0.00434 0.00155 -0.00399 0.00278 C -0.00364 0.00278 -0.00399 0.00278 -0.00434 0.00309 C -0.00486 0.00309 -0.00503 0.00216 -0.0059 0.00247 C -0.00538 0.00093 -0.00469 -0.00123 -0.00538 -0.00216 C -0.00555 -0.00339 -0.00729 -0.00185 -0.00712 -0.00123 C -0.00764 -0.00154 -0.00851 0.00093 -0.00833 0.00155 C -0.00712 0.00216 -0.0059 0.00062 -0.00555 0.00031 C -0.00555 -0.0003 -0.00642 0.00371 -0.00555 0.00371 C -0.00521 0.0034 -0.00451 0.00247 -0.00434 0.00309 C -0.00469 0.00371 -0.00503 0.00556 -0.00486 0.00649 C -0.00521 0.00679 -0.00625 0.00834 -0.00642 0.00772 C -0.0059 0.00556 -0.00555 0.00525 -0.00538 0.00432 C -0.00555 0.00371 -0.0059 0.00556 -0.00608 0.00494 L -0.00677 0.00432 C -0.00798 0.00432 -0.00677 0.00432 -0.00694 0.00371 C -0.00677 0.00432 -0.00746 0.00155 -0.00677 0.00031 L -0.0066 -0.00092 C -0.00608 0.0034 -0.0059 0.0034 -0.0059 0.00247 C -0.00555 0.00216 -0.00503 0.00216 -0.00521 0.0034 C -0.00503 0.00402 -0.00642 0.00371 -0.00677 0.00432 C -0.00798 0.00278 -0.00677 0.00432 -0.00608 0.0034 C -0.00521 0.0034 -0.00382 0.00216 -0.00417 0.00216 L -0.00503 0.00216 C -0.00503 0.00062 -0.00469 0.00186 -0.00573 0.00124 C -0.00608 0.0034 -0.0059 0.00247 -0.00712 0.00031 C -0.00746 0.00155 -0.00746 -0.00247 -0.00642 -0.00185 C -0.00608 -0.00216 -0.00538 -0.00061 -0.00555 0.00031 C -0.0059 0.00247 -0.00677 0.00432 -0.00729 0.00556 C -0.00712 0.00587 -0.0066 0.00494 -0.00625 0.00463 C -0.00608 0.00525 -0.00573 0.00463 -0.0059 0.00402 C -0.00573 0.00309 -0.00694 0.00371 -0.00746 0.00155 C -0.00816 0.00216 -0.00833 0.00155 -0.00851 0.00093 C -0.00798 -0.00092 -0.00816 -0.00154 -0.00885 -0.00092 C -0.00816 -0.00154 -0.00816 -0.00185 -0.00764 -0.00123 C -0.00608 -3.82716E-6 -0.00625 0.00062 -0.00573 0.00309 C -0.00417 0.00062 -0.00608 0.00278 -0.00608 0.0034 C -0.00555 0.00371 -0.00503 0.00402 -0.00469 0.00371 C -0.00434 0.0034 -0.0033 0.00247 -0.00347 0.0034 C -0.00434 0.0034 -0.00469 0.00371 -0.00451 0.00432 C -0.00469 0.00371 -0.00382 0.00216 -0.00399 0.00124 C -0.00451 0.00093 -0.00451 0.00247 -0.00451 0.00278 C -0.00469 0.00186 -0.00417 0.00062 -0.00399 -0.0003 C -0.00417 -0.00092 -0.00486 -0.0003 -0.00521 -3.82716E-6 C -0.00538 -0.00061 -0.00538 0.00093 -0.00555 0.00216 C -0.00469 0.00186 -0.00417 0.00216 -0.00399 0.00278 C -0.00434 0.0034 -0.00538 0.00093 -0.00625 0.00031 Z " pathEditMode="relative" rAng="18480000" ptsTypes="AAAAAAAAAAAAAAAAAAAAAAAAAAAAAAAAAAAAAAAAAAAAAAAA">
                                      <p:cBhvr>
                                        <p:cTn id="18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185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729 -0.01265 L -0.00729 -0.01235 C -0.00695 -0.01142 -0.00643 -0.01018 -0.00643 -0.00895 C -0.00643 -0.00833 -0.00695 -0.00895 -0.00729 -0.00926 C -0.00747 -0.01018 -0.00747 -0.01111 -0.00747 -0.01173 C -0.00712 -0.01204 -0.00486 -0.01235 -0.00486 -0.01389 C -0.00486 -0.01481 -0.00643 -0.01543 -0.00695 -0.01574 C -0.00729 -0.01574 -0.00781 -0.01605 -0.00799 -0.01543 C -0.00834 -0.01358 -0.00677 -0.01265 -0.00643 -0.01235 C -0.00643 -0.01204 -0.00851 -0.01142 -0.00799 -0.00988 C -0.00781 -0.00926 -0.00747 -0.00957 -0.00729 -0.00926 C -0.00729 -0.00895 -0.00886 -0.00772 -0.00903 -0.00772 C -0.00938 -0.00802 -0.00972 -0.00833 -0.0099 -0.00895 C -0.00938 -0.00895 -0.00886 -0.00864 -0.00834 -0.00926 C -0.00799 -0.00957 -0.00903 -0.00926 -0.00903 -0.00988 L -0.00834 -0.01142 C -0.0099 -0.01327 -0.00903 -0.01173 -0.00799 -0.01265 C -0.00781 -0.01327 -0.00764 -0.01389 -0.00747 -0.0142 L -0.0066 -0.01389 C -0.00677 -0.01327 -0.00712 -0.01265 -0.00729 -0.01235 C -0.00729 -0.01173 -0.00729 -0.01111 -0.00747 -0.0108 C -0.00799 -0.01049 -0.00834 -0.01111 -0.00886 -0.01142 C -0.00938 -0.01451 -0.00903 -0.01173 -0.00834 -0.0108 C -0.00781 -0.01018 -0.00608 -0.00926 -0.0066 -0.00988 L -0.00747 -0.0108 C -0.0059 -0.01173 -0.00677 -0.0108 -0.00747 -0.01235 C -0.00764 -0.01265 -0.00764 -0.01327 -0.00781 -0.01389 C -0.00764 -0.01389 -0.00643 -0.01605 -0.00608 -0.0142 C -0.0059 -0.01358 -0.00608 -0.01265 -0.00643 -0.01235 C -0.00747 -0.01173 -0.00868 -0.01204 -0.0099 -0.01173 C -0.00972 -0.01142 -0.00972 -0.0108 -0.00938 -0.01018 C -0.0092 -0.00988 -0.00868 -0.00926 -0.00851 -0.00988 C -0.00816 -0.01111 -0.00851 -0.01265 -0.00834 -0.0142 C -0.00816 -0.01481 -0.00816 -0.01543 -0.00799 -0.01574 C -0.00799 -0.01636 -0.00781 -0.01728 -0.00781 -0.01759 C -0.00764 -0.01728 -0.00729 -0.01697 -0.00729 -0.01636 C -0.00695 -0.01358 -0.00729 -0.01327 -0.00799 -0.01142 C -0.0059 -0.01018 -0.00816 -0.01173 -0.00834 -0.01018 C -0.00834 -0.00957 -0.00781 -0.00895 -0.00747 -0.00833 C -0.00729 -0.00802 -0.00643 -0.00772 -0.0066 -0.00772 C -0.00695 -0.00772 -0.00747 -0.00802 -0.00781 -0.00833 C -0.00764 -0.00833 -0.0059 -0.00926 -0.00608 -0.00988 C -0.00625 -0.01049 -0.00677 -0.01018 -0.00729 -0.01018 C -0.0066 -0.01049 -0.0059 -0.01018 -0.00556 -0.0108 C -0.00521 -0.01111 -0.00556 -0.01204 -0.0059 -0.01235 C -0.00625 -0.01265 -0.00677 -0.01204 -0.00729 -0.01173 C -0.00712 -0.0108 -0.00677 -0.00988 -0.00695 -0.00895 C -0.00695 -0.00833 -0.00712 -0.01204 -0.00729 -0.01265 Z " pathEditMode="relative" rAng="0" ptsTypes="AAAAAAAAAAAAAAAAAAAAAAAAAAAAAAAAAAAAAAAAAAAAAAAA">
                                      <p:cBhvr>
                                        <p:cTn id="20" dur="1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" y="0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35 -3.7037E-7 L -0.00035 -0.00031 C -0.00069 -0.00123 -0.00121 -0.00247 -0.00121 -0.0037 C -0.00121 -0.00432 -0.00069 -0.0037 -0.00035 -0.00339 C -0.00017 -0.00247 -0.00035 -0.00154 -0.00017 -0.00093 C -0.00035 -0.00062 -0.0026 -0.00031 -0.0026 0.00123 C -0.0026 0.00216 -0.00104 0.00278 -0.00069 0.00309 C -0.00035 0.00309 0.00017 0.0034 0.00035 0.00278 C 0.0007 0.00093 -0.00087 -3.7037E-7 -0.00121 -0.00031 C -0.00104 -0.00031 0.00087 -0.00123 0.00035 -0.00278 C 0.00017 -0.00339 -0.00017 -0.00309 -0.00035 -0.00339 C -0.00035 -0.0037 0.00139 -0.00494 0.00139 -0.00525 C 0.00174 -0.00463 0.00208 -0.00432 0.00243 -0.0037 C 0.00174 -0.0037 0.00139 -0.00401 0.0007 -0.00339 C 0.00035 -0.00309 0.00139 -0.00339 0.00139 -0.00278 L 0.0007 -0.00123 C 0.00226 0.00062 0.00139 -0.00093 0.00035 -3.7037E-7 C 0.00017 0.00062 0.00017 0.00123 -0.00017 0.00154 L -0.00104 0.00123 C -0.00087 0.00062 -0.00035 -3.7037E-7 -0.00035 -0.00031 C -0.00035 -0.00093 -0.00035 -0.00154 -0.00017 -0.00185 C 0.00017 -0.00216 0.0007 -0.00154 0.00139 -0.00123 C 0.00174 0.00185 0.00139 -0.00093 0.0007 -0.00185 C 0.00017 -0.00247 -0.00156 -0.00339 -0.00104 -0.00278 L -0.00017 -0.00185 C -0.00174 -0.00093 -0.00087 -0.00185 -0.00017 -0.00031 C 0.00017 -3.7037E-7 0.00017 0.00062 0.00017 0.00123 C 0.00017 0.00093 -0.00121 0.0034 -0.00156 0.00154 C -0.00174 0.00093 -0.00156 -3.7037E-7 -0.00121 -0.00031 C -0.00017 -0.00093 0.00104 -0.00062 0.00243 -0.00093 C 0.00208 -0.00123 0.00208 -0.00185 0.00174 -0.00247 C 0.00139 -0.00278 0.00104 -0.00339 0.00087 -0.00278 C 0.0007 -0.00154 0.00087 -3.7037E-7 0.0007 0.00154 C 0.0007 0.00216 0.0007 0.00278 0.00035 0.00309 C 0.00017 0.0037 0.00017 0.00463 0.00017 0.00494 C -0.00017 0.00463 -0.00035 0.00432 -0.00035 0.0037 C -0.00069 0.00093 -0.00035 0.00062 0.00035 -0.00123 C -0.00174 -0.00247 0.0007 -0.00093 0.0007 -0.00247 C 0.0007 -0.00309 0.00017 -0.0037 -0.00017 -0.00432 C -0.00035 -0.00463 -0.00121 -0.00494 -0.00104 -0.00494 C -0.00069 -0.00494 -0.00035 -0.00463 0.00017 -0.00432 C 0.00017 -0.00463 -0.00174 -0.00339 -0.00156 -0.00278 C -0.00121 -0.00216 -0.00087 -0.00247 -0.00035 -0.00247 C -0.00104 -0.00216 -0.00174 -0.00247 -0.00208 -0.00185 C -0.00226 -0.00154 -0.00208 -0.00062 -0.00174 -0.00031 C -0.00121 -3.7037E-7 -0.00087 -0.00062 -0.00035 -0.00093 C -0.00035 -0.00185 -0.00087 -0.00278 -0.00069 -0.0037 C -0.00069 -0.00432 -0.00035 -0.00062 -0.00035 -3.7037E-7 Z " pathEditMode="relative" rAng="10800000" ptsTypes="AAAAAAAAAAAAAAAAAAAAAAAAAAAAAAAAAAAAAAAAAAAAAAAA">
                                      <p:cBhvr>
                                        <p:cTn id="22" dur="1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0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3.20988E-6 L 0.05 0.00679 " pathEditMode="relative" rAng="0" ptsTypes="AA">
                                      <p:cBhvr>
                                        <p:cTn id="2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00" y="340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8.64198E-7 L 0.03958 -0.01173 " pathEditMode="relative" rAng="0" ptsTypes="AA">
                                      <p:cBhvr>
                                        <p:cTn id="2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79" y="-586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2.09877E-6 L 0.04427 0.00679 " pathEditMode="relative" rAng="0" ptsTypes="AA">
                                      <p:cBhvr>
                                        <p:cTn id="28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05" y="34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4" grpId="0" animBg="1"/>
      <p:bldP spid="9" grpId="0" animBg="1"/>
      <p:bldP spid="10" grpId="0" animBg="1"/>
      <p:bldP spid="25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23" grpId="0" animBg="1"/>
    </p:bld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12E8252-1B5E-A5BF-54CC-44E40D3F1F7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6EF572FF-C87A-C5A1-CEEA-514E50EB9BA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t> 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ACA98BC5-2AC6-0EC2-C291-0DC22951DB1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1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169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19FA6533-01AC-B737-77FA-4A98BA8D1EEC}"/>
              </a:ext>
            </a:extLst>
          </p:cNvPr>
          <p:cNvSpPr/>
          <p:nvPr/>
        </p:nvSpPr>
        <p:spPr>
          <a:xfrm>
            <a:off x="827767" y="192938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528EBB31-AFA7-E292-F0F5-535C6ACC20A1}"/>
              </a:ext>
            </a:extLst>
          </p:cNvPr>
          <p:cNvSpPr/>
          <p:nvPr/>
        </p:nvSpPr>
        <p:spPr>
          <a:xfrm>
            <a:off x="827767" y="280436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885FA73E-B584-0367-3ED3-ADFDBC4E84FD}"/>
              </a:ext>
            </a:extLst>
          </p:cNvPr>
          <p:cNvSpPr/>
          <p:nvPr/>
        </p:nvSpPr>
        <p:spPr>
          <a:xfrm>
            <a:off x="827767" y="367934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FEBFFA5D-A655-83B7-B4AD-3886EF4566C4}"/>
              </a:ext>
            </a:extLst>
          </p:cNvPr>
          <p:cNvSpPr/>
          <p:nvPr/>
        </p:nvSpPr>
        <p:spPr>
          <a:xfrm>
            <a:off x="1550143" y="4116837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11FB1434-C39E-E844-A4EC-4B326EA02B71}"/>
              </a:ext>
            </a:extLst>
          </p:cNvPr>
          <p:cNvSpPr/>
          <p:nvPr/>
        </p:nvSpPr>
        <p:spPr>
          <a:xfrm>
            <a:off x="1550143" y="149189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08FD527C-33CC-8C3F-87E9-AD0C0FA1AA6E}"/>
              </a:ext>
            </a:extLst>
          </p:cNvPr>
          <p:cNvSpPr/>
          <p:nvPr/>
        </p:nvSpPr>
        <p:spPr>
          <a:xfrm>
            <a:off x="100819" y="236687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9FB511D-51C3-6572-A500-9D44BE5ADE93}"/>
              </a:ext>
            </a:extLst>
          </p:cNvPr>
          <p:cNvSpPr/>
          <p:nvPr/>
        </p:nvSpPr>
        <p:spPr>
          <a:xfrm>
            <a:off x="100819" y="324185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1972A06E-FBED-F170-5D0B-919619E424EB}"/>
              </a:ext>
            </a:extLst>
          </p:cNvPr>
          <p:cNvSpPr/>
          <p:nvPr/>
        </p:nvSpPr>
        <p:spPr>
          <a:xfrm>
            <a:off x="100819" y="411683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45F82A68-1298-124A-1DD0-CAF0136C9BA1}"/>
              </a:ext>
            </a:extLst>
          </p:cNvPr>
          <p:cNvSpPr/>
          <p:nvPr/>
        </p:nvSpPr>
        <p:spPr>
          <a:xfrm>
            <a:off x="118477" y="149189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grpSp>
        <p:nvGrpSpPr>
          <p:cNvPr id="6" name="Gruppieren 5">
            <a:extLst>
              <a:ext uri="{FF2B5EF4-FFF2-40B4-BE49-F238E27FC236}">
                <a16:creationId xmlns:a16="http://schemas.microsoft.com/office/drawing/2014/main" id="{EF3DCAD1-24B4-6B99-2ABE-06ED4DA18CAF}"/>
              </a:ext>
            </a:extLst>
          </p:cNvPr>
          <p:cNvGrpSpPr/>
          <p:nvPr/>
        </p:nvGrpSpPr>
        <p:grpSpPr>
          <a:xfrm>
            <a:off x="1744912" y="2325573"/>
            <a:ext cx="1784189" cy="1821203"/>
            <a:chOff x="1744911" y="2325572"/>
            <a:chExt cx="1784189" cy="1821203"/>
          </a:xfrm>
        </p:grpSpPr>
        <p:sp>
          <p:nvSpPr>
            <p:cNvPr id="30" name="Oval 29" descr="Down:  Na+">
              <a:extLst>
                <a:ext uri="{FF2B5EF4-FFF2-40B4-BE49-F238E27FC236}">
                  <a16:creationId xmlns:a16="http://schemas.microsoft.com/office/drawing/2014/main" id="{79928C75-664C-A879-ACBB-AF9980F1C63B}"/>
                </a:ext>
              </a:extLst>
            </p:cNvPr>
            <p:cNvSpPr/>
            <p:nvPr/>
          </p:nvSpPr>
          <p:spPr>
            <a:xfrm>
              <a:off x="2316868" y="2325572"/>
              <a:ext cx="722376" cy="722376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prstDash val="lg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1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Na</a:t>
              </a:r>
              <a:r>
                <a:rPr kumimoji="0" lang="de-DE" sz="17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+</a:t>
              </a:r>
              <a:endParaRPr kumimoji="0" lang="de-DE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Oval 28" descr="Down:  Na+">
              <a:extLst>
                <a:ext uri="{FF2B5EF4-FFF2-40B4-BE49-F238E27FC236}">
                  <a16:creationId xmlns:a16="http://schemas.microsoft.com/office/drawing/2014/main" id="{3A93AA71-D2D3-3459-1A69-D5AA8D386D81}"/>
                </a:ext>
              </a:extLst>
            </p:cNvPr>
            <p:cNvSpPr/>
            <p:nvPr/>
          </p:nvSpPr>
          <p:spPr>
            <a:xfrm>
              <a:off x="2273983" y="3424399"/>
              <a:ext cx="722376" cy="722376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prstDash val="lg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1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Na</a:t>
              </a:r>
              <a:r>
                <a:rPr kumimoji="0" lang="de-DE" sz="17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+</a:t>
              </a:r>
              <a:endParaRPr kumimoji="0" lang="de-DE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F32FAE63-224F-8032-302A-39BFAB8ABE08}"/>
                </a:ext>
              </a:extLst>
            </p:cNvPr>
            <p:cNvSpPr/>
            <p:nvPr/>
          </p:nvSpPr>
          <p:spPr>
            <a:xfrm>
              <a:off x="1744911" y="2861157"/>
              <a:ext cx="722376" cy="722376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prstDash val="lgDash"/>
            </a:ln>
          </p:spPr>
          <p:style>
            <a:lnRef idx="2">
              <a:schemeClr val="accent2">
                <a:shade val="15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1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Cl</a:t>
              </a:r>
              <a:r>
                <a:rPr kumimoji="0" lang="de-DE" sz="18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-</a:t>
              </a: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Oval 27" descr="Down:  Cl-">
              <a:extLst>
                <a:ext uri="{FF2B5EF4-FFF2-40B4-BE49-F238E27FC236}">
                  <a16:creationId xmlns:a16="http://schemas.microsoft.com/office/drawing/2014/main" id="{D7A7B094-8C9B-2671-39B6-44493FECE8BD}"/>
                </a:ext>
              </a:extLst>
            </p:cNvPr>
            <p:cNvSpPr/>
            <p:nvPr/>
          </p:nvSpPr>
          <p:spPr>
            <a:xfrm>
              <a:off x="2806724" y="2881157"/>
              <a:ext cx="722376" cy="722376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prstDash val="lgDash"/>
            </a:ln>
          </p:spPr>
          <p:style>
            <a:lnRef idx="2">
              <a:schemeClr val="accent2">
                <a:shade val="15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1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Cl</a:t>
              </a:r>
              <a:r>
                <a:rPr kumimoji="0" lang="de-DE" sz="18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-</a:t>
              </a: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AC9F8829-F4EB-3FB4-9DF1-2517C7E8ADD2}"/>
              </a:ext>
            </a:extLst>
          </p:cNvPr>
          <p:cNvSpPr txBox="1">
            <a:spLocks/>
          </p:cNvSpPr>
          <p:nvPr/>
        </p:nvSpPr>
        <p:spPr>
          <a:xfrm>
            <a:off x="467999" y="360000"/>
            <a:ext cx="7861613" cy="486162"/>
          </a:xfrm>
          <a:prstGeom prst="rect">
            <a:avLst/>
          </a:prstGeom>
        </p:spPr>
        <p:txBody>
          <a:bodyPr/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dynamische Darstellung – Beispiel Natriumchlorid-Synthese</a:t>
            </a:r>
          </a:p>
        </p:txBody>
      </p:sp>
    </p:spTree>
    <p:extLst>
      <p:ext uri="{BB962C8B-B14F-4D97-AF65-F5344CB8AC3E}">
        <p14:creationId xmlns:p14="http://schemas.microsoft.com/office/powerpoint/2010/main" val="8003285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6 -0.01173 L 0.00642 -0.01173 C 0.0059 -0.01112 0.00521 -0.01019 0.00434 -0.01019 C 0.00416 -0.01019 0.00451 -0.01112 0.00469 -0.01173 C 0.00503 -0.01204 0.00555 -0.01204 0.00607 -0.01204 C 0.00607 -0.01142 0.00642 -0.00741 0.00712 -0.00741 C 0.00764 -0.00741 0.00816 -0.01019 0.00833 -0.01112 C 0.00816 -0.01173 0.00833 -0.01266 0.00798 -0.01297 C 0.00712 -0.01359 0.00642 -0.01081 0.00625 -0.01019 C 0.00607 -0.01019 0.0059 -0.01389 0.00503 -0.01297 C 0.00469 -0.01266 0.00486 -0.01204 0.00469 -0.01173 C 0.00451 -0.01173 0.00382 -0.01451 0.00382 -0.01482 C 0.00399 -0.01544 0.00416 -0.01605 0.00434 -0.01636 C 0.00451 -0.01544 0.00434 -0.01451 0.00469 -0.01359 C 0.00486 -0.01297 0.00469 -0.01482 0.00503 -0.01482 L 0.00573 -0.01359 C 0.00677 -0.01636 0.0059 -0.01482 0.0066 -0.01297 C 0.00677 -0.01266 0.00712 -0.01235 0.00746 -0.01204 L 0.00712 -0.0105 C 0.00694 -0.01081 0.0066 -0.01142 0.00625 -0.01173 C 0.00607 -0.01173 0.00555 -0.01173 0.00555 -0.01204 C 0.00538 -0.01297 0.00573 -0.01359 0.00573 -0.01451 C 0.00746 -0.01544 0.0059 -0.01482 0.00555 -0.01359 C 0.00521 -0.01266 0.00469 -0.00957 0.00503 -0.0105 L 0.00555 -0.01204 C 0.0059 -0.00926 0.00555 -0.01081 0.00625 -0.01204 C 0.0066 -0.01235 0.00694 -0.01235 0.00712 -0.01266 C 0.00729 -0.01235 0.00833 -0.01019 0.00746 -0.00957 C 0.00712 -0.00926 0.00642 -0.00957 0.00625 -0.01019 C 0.0059 -0.01204 0.00607 -0.0142 0.00607 -0.01636 C 0.00573 -0.01605 0.00538 -0.01605 0.00521 -0.01544 C 0.00503 -0.01513 0.00469 -0.0142 0.00503 -0.01389 C 0.00573 -0.01328 0.0066 -0.01389 0.00746 -0.01359 C 0.00764 -0.01328 0.00798 -0.01328 0.00833 -0.01297 C 0.0085 -0.01297 0.00903 -0.01266 0.0092 -0.01266 C 0.00903 -0.01235 0.00885 -0.01173 0.0085 -0.01173 C 0.00694 -0.01112 0.00677 -0.01173 0.00573 -0.01297 C 0.00503 -0.00926 0.0059 -0.01328 0.00521 -0.01359 C 0.00486 -0.01359 0.00434 -0.01266 0.00416 -0.01204 C 0.00399 -0.01173 0.00382 -0.01019 0.00382 -0.0105 C 0.00382 -0.01112 0.00399 -0.01204 0.00416 -0.01266 C 0.00416 -0.01235 0.00469 -0.00926 0.00503 -0.00957 C 0.00538 -0.00988 0.00521 -0.01081 0.00521 -0.01173 C 0.00538 -0.0105 0.00521 -0.00926 0.00555 -0.00865 C 0.00573 -0.00803 0.00625 -0.00865 0.00625 -0.00926 C 0.00642 -0.00988 0.00607 -0.01081 0.00607 -0.01173 C 0.00555 -0.01142 0.00486 -0.01081 0.00434 -0.01112 C 0.00416 -0.01112 0.00625 -0.01142 0.0066 -0.01173 Z " pathEditMode="relative" rAng="5400000" ptsTypes="AAAAAAAAAAAAAAAAAAAAAAAAAAAAAAAAAAAAAAAAAAAAAAAA">
                                      <p:cBhvr>
                                        <p:cTn id="6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1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712 -0.01266 L -0.00712 -0.01235 C -0.0066 -0.01142 -0.00625 -0.01019 -0.00625 -0.00896 C -0.00625 -0.00834 -0.0066 -0.00896 -0.00712 -0.00926 C -0.00712 -0.01019 -0.00712 -0.01112 -0.00712 -0.01173 C -0.00712 -0.01204 -0.00486 -0.01235 -0.00486 -0.01389 C -0.00486 -0.01482 -0.00625 -0.01544 -0.0066 -0.01575 C -0.00712 -0.01575 -0.00764 -0.01605 -0.00799 -0.01544 C -0.00816 -0.01359 -0.0066 -0.01266 -0.00625 -0.01235 C -0.00625 -0.01204 -0.00816 -0.01142 -0.00799 -0.00988 C -0.00764 -0.00926 -0.00712 -0.00957 -0.00712 -0.00926 C -0.00712 -0.00896 -0.00868 -0.00772 -0.00885 -0.00772 C -0.0092 -0.00803 -0.00955 -0.00834 -0.0099 -0.00896 C -0.0092 -0.00896 -0.00868 -0.00865 -0.00816 -0.00926 C -0.00799 -0.00957 -0.00885 -0.00926 -0.00885 -0.00988 L -0.00816 -0.01142 C -0.00972 -0.01328 -0.00885 -0.01173 -0.00799 -0.01266 C -0.00764 -0.01328 -0.00764 -0.01389 -0.00712 -0.0142 L -0.00625 -0.01389 C -0.0066 -0.01328 -0.00712 -0.01266 -0.00712 -0.01235 C -0.00712 -0.01173 -0.00712 -0.01112 -0.00712 -0.01081 C -0.00764 -0.0105 -0.00816 -0.01112 -0.00868 -0.01142 C -0.0092 -0.01451 -0.00885 -0.01173 -0.00816 -0.01081 C -0.00764 -0.01019 -0.0059 -0.00926 -0.00625 -0.00988 L -0.00712 -0.01081 C -0.0059 -0.01173 -0.0066 -0.01081 -0.00712 -0.01235 C -0.00764 -0.01266 -0.00764 -0.01328 -0.00764 -0.01389 C -0.00764 -0.01359 -0.00625 -0.01605 -0.0059 -0.0142 C -0.0059 -0.01359 -0.0059 -0.01266 -0.00625 -0.01235 C -0.00712 -0.01173 -0.00851 -0.01204 -0.0099 -0.01173 C -0.00955 -0.01142 -0.00955 -0.01081 -0.0092 -0.01019 C -0.00903 -0.00988 -0.00851 -0.00926 -0.00816 -0.00988 C -0.00816 -0.01112 -0.00816 -0.01266 -0.00816 -0.0142 C -0.00816 -0.01482 -0.00816 -0.01544 -0.00799 -0.01575 C -0.00764 -0.01636 -0.00764 -0.01729 -0.00764 -0.0176 C -0.00764 -0.01729 -0.00712 -0.01698 -0.00712 -0.01636 C -0.0066 -0.01359 -0.00712 -0.01328 -0.00799 -0.01142 C -0.0059 -0.01019 -0.00816 -0.01173 -0.00816 -0.01019 C -0.00816 -0.00957 -0.00764 -0.00896 -0.00712 -0.00834 C -0.00712 -0.00803 -0.00625 -0.00772 -0.00625 -0.00741 C -0.0066 -0.00772 -0.00712 -0.00803 -0.00764 -0.00834 C -0.00764 -0.00803 -0.0059 -0.00926 -0.0059 -0.00988 C -0.00625 -0.0105 -0.0066 -0.01019 -0.00712 -0.01019 C -0.00625 -0.0105 -0.0059 -0.01019 -0.00538 -0.01081 C -0.00521 -0.01112 -0.00538 -0.01204 -0.0059 -0.01235 C -0.00625 -0.01266 -0.0066 -0.01204 -0.00712 -0.01173 C -0.00712 -0.01081 -0.0066 -0.00988 -0.0066 -0.00896 C -0.0066 -0.00834 -0.00712 -0.01204 -0.00712 -0.01266 Z " pathEditMode="relative" rAng="0" ptsTypes="AAAAAAAAAAAAAAAAAAAAAAAAAAAAAAAAAAAAAAAAAAAAAAAA">
                                      <p:cBhvr>
                                        <p:cTn id="8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5 -1.7284E-6 L -0.00035 -0.00031 C -0.00069 -0.00123 -0.00121 -0.00247 -0.00121 -0.0037 C -0.00121 -0.00432 -0.00069 -0.0037 -0.00035 -0.00339 C -0.00017 -0.00247 -0.00017 -0.00154 -0.00017 -0.00092 C -0.00052 -0.00062 -0.00278 -0.00031 -0.00278 0.00124 C -0.00278 0.00216 -0.00121 0.00278 -0.00069 0.00309 C -0.00035 0.00309 0.00017 0.0034 0.00035 0.00278 C 0.0007 0.00093 -0.00087 -1.7284E-6 -0.00121 -0.00031 C -0.00121 -0.00062 0.00087 -0.00123 0.00035 -0.00278 C 0.00017 -0.00339 -0.00017 -0.00308 -0.00035 -0.00339 C -0.00035 -0.0037 0.00122 -0.00494 0.00139 -0.00494 C 0.00174 -0.00463 0.00208 -0.00432 0.00226 -0.0037 C 0.00174 -0.0037 0.00122 -0.00401 0.0007 -0.00339 C 0.00035 -0.00308 0.00139 -0.00339 0.00139 -0.00278 L 0.0007 -0.00123 C 0.00226 0.00062 0.00139 -0.00092 0.00035 -1.7284E-6 C 0.00017 0.00062 -1.11111E-6 0.00124 -0.00017 0.00154 L -0.00104 0.00124 C -0.00087 0.00062 -0.00052 -1.7284E-6 -0.00035 -0.00031 C -0.00035 -0.00092 -0.00035 -0.00154 -0.00017 -0.00185 C 0.00035 -0.00216 0.0007 -0.00154 0.00122 -0.00123 C 0.00174 0.00185 0.00139 -0.00092 0.0007 -0.00185 C 0.00017 -0.00247 -0.00156 -0.00339 -0.00104 -0.00278 L -0.00017 -0.00185 C -0.00173 -0.00092 -0.00087 -0.00185 -0.00017 -0.00031 C -1.11111E-6 -1.7284E-6 -1.11111E-6 0.00062 0.00017 0.00124 C -1.11111E-6 0.00124 -0.00121 0.0034 -0.00156 0.00154 C -0.00173 0.00093 -0.00156 -1.7284E-6 -0.00121 -0.00031 C -0.00017 -0.00092 0.00104 -0.00062 0.00226 -0.00092 C 0.00208 -0.00123 0.00208 -0.00185 0.00174 -0.00247 C 0.00156 -0.00278 0.00104 -0.00339 0.00087 -0.00278 C 0.00052 -0.00154 0.00087 -1.7284E-6 0.0007 0.00154 C 0.00052 0.00216 0.00052 0.00278 0.00035 0.00309 C 0.00035 0.00371 0.00017 0.00463 0.00017 0.00494 C -1.11111E-6 0.00463 -0.00035 0.00432 -0.00035 0.00371 C -0.00069 0.00093 -0.00035 0.00062 0.00035 -0.00123 C -0.00173 -0.00247 0.00052 -0.00092 0.0007 -0.00247 C 0.0007 -0.00308 0.00017 -0.0037 -0.00017 -0.00432 C -0.00035 -0.00463 -0.00121 -0.00494 -0.00104 -0.00494 C -0.00069 -0.00494 -0.00017 -0.00463 0.00017 -0.00432 C -1.11111E-6 -0.00432 -0.00173 -0.00339 -0.00156 -0.00278 C -0.00139 -0.00216 -0.00087 -0.00247 -0.00035 -0.00247 C -0.00104 -0.00216 -0.00173 -0.00247 -0.00208 -0.00185 C -0.00243 -0.00154 -0.00208 -0.00062 -0.00173 -0.00031 C -0.00139 -1.7284E-6 -0.00087 -0.00062 -0.00035 -0.00092 C -0.00052 -0.00185 -0.00087 -0.00278 -0.00069 -0.0037 C -0.00069 -0.00432 -0.00052 -0.00062 -0.00035 -1.7284E-6 Z " pathEditMode="relative" rAng="10800000" ptsTypes="AAAAAAAAAAAAAAAAAAAAAAAAAAAAAAAAAAAAAAAAAAAAAAAA">
                                      <p:cBhvr>
                                        <p:cTn id="10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52 0.00031 L -0.00035 0.00031 C 0.00017 -0.00031 0.00087 -0.00124 0.00174 -0.00124 C 0.00191 -0.00124 0.00156 -0.00031 0.00139 0.00031 C 0.00104 0.00061 0.00052 0.00031 -8.33333E-7 0.00061 C -8.33333E-7 0.00031 -0.00035 -0.00371 -0.00104 -0.00371 C -0.00156 -0.00371 -0.00208 -0.00093 -0.00226 -0.00031 C -0.00208 0.00031 -0.00226 0.00123 -0.00191 0.00154 C -0.00104 0.00216 -0.00035 -0.00062 -0.00017 -0.00124 C -0.00017 -0.00093 0.00017 0.00247 0.00104 0.00154 C 0.00139 0.00123 0.00122 0.00061 0.00139 0.00031 C 0.00156 0.00031 0.00226 0.00339 0.00243 0.00339 C 0.00208 0.00401 0.00191 0.00463 0.00174 0.00524 C 0.00156 0.00401 0.00174 0.00339 0.00139 0.00216 C 0.00122 0.00154 0.00139 0.00339 0.00104 0.00339 L 0.00035 0.00216 C -0.00069 0.00494 0.00017 0.00339 -0.00052 0.00154 C -0.00069 0.00123 -0.00104 0.00123 -0.00139 0.00061 L -0.00104 -0.00093 C -0.00087 -0.00062 -0.00052 0.00031 -0.00017 0.00031 C -8.33333E-7 0.00031 0.00052 0.00031 0.00052 0.00061 C 0.0007 0.00123 0.00035 0.00216 0.00035 0.00339 C -0.00139 0.00401 0.00017 0.00339 0.00052 0.00216 C 0.00087 0.00123 0.00139 -0.00185 0.00104 -0.00093 L 0.00052 0.00061 C 0.00017 -0.00216 0.00052 -0.00062 -0.00017 0.00061 C -0.00052 0.00123 -0.00087 0.00123 -0.00104 0.00123 C -0.00121 0.00123 -0.00226 -0.00124 -0.00139 -0.00185 C -0.00104 -0.00216 -0.00035 -0.00185 -0.00017 -0.00124 C 0.00017 0.00061 -8.33333E-7 0.00277 -8.33333E-7 0.00524 C 0.00035 0.00463 0.0007 0.00463 0.00087 0.00401 C 0.00104 0.00339 0.00139 0.00277 0.00104 0.00247 C 0.00035 0.00216 -0.00052 0.00247 -0.00139 0.00216 C -0.00156 0.00216 -0.00191 0.00216 -0.00226 0.00154 C -0.00243 0.00123 -0.00295 0.00123 -0.00312 0.00123 C -0.00295 0.00061 -0.00278 0.00031 -0.00243 0.00031 C -0.00087 -0.00031 -0.00069 0.00031 0.00035 0.00154 C 0.00104 -0.00216 0.00017 0.00216 0.00087 0.00216 C 0.00122 0.00216 0.00174 0.00123 0.00191 0.00061 C 0.00208 0.00031 0.00226 -0.00124 0.00226 -0.00093 C 0.00226 -0.00031 0.00208 0.00031 0.00191 0.00123 C 0.00208 0.00123 0.00139 -0.00216 0.00104 -0.00185 C 0.0007 -0.00124 0.00087 -0.00062 0.00087 0.00031 C 0.0007 -0.00093 0.00087 -0.00216 0.00052 -0.00278 C 0.00035 -0.00309 -0.00017 -0.00278 -0.00017 -0.00216 C -0.00035 -0.00124 -8.33333E-7 -0.00062 -8.33333E-7 0.00031 C 0.00052 0.00031 0.00122 -0.00062 0.00174 -0.00031 C 0.00191 -0.00031 -0.00017 0.00031 -0.00052 0.00031 Z " pathEditMode="relative" rAng="16200000" ptsTypes="AAAAAAAAAAAAAAAAAAAAAAAAAAAAAAAAAAAAAAAAAAAAAAAA">
                                      <p:cBhvr>
                                        <p:cTn id="12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62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6 -0.01018 L -0.00226 -0.00987 C -0.00243 -0.00926 -0.00347 -0.00771 -0.00417 -0.00586 C -0.00469 -0.00741 -0.00486 -0.00833 -0.00469 -0.00895 C -0.00399 -0.00895 -0.0033 -0.00926 -0.00312 -0.00987 C -0.00278 -0.00957 -0.00191 -0.00679 -0.00121 -0.00771 C -0.00069 -0.00957 -0.00087 -0.01203 -0.00139 -0.01173 C -0.00173 -0.01203 -0.00191 -0.01296 -0.00208 -0.01234 C -0.00295 -0.01358 -0.00226 -0.00987 -0.00278 -0.01142 C -0.00226 -0.00987 -0.00434 -0.01327 -0.00451 -0.01049 C -0.00469 -0.00987 -0.00469 -0.00895 -0.00469 -0.00987 C -0.00469 -0.00895 -0.00677 -0.0108 -0.00694 -0.01203 C -0.00694 -0.01327 -0.00677 -0.01234 -0.00642 -0.01203 C -0.00677 -0.01234 -0.00625 -0.01111 -0.00486 -0.0108 C -0.00469 -0.00987 -0.00608 -0.01173 -0.0059 -0.01234 L -0.00434 -0.01327 C -0.00417 -0.01543 -0.00434 -0.01327 -0.00226 -0.00987 C -0.00208 -0.00926 -0.00226 -0.01142 -0.00226 -0.01173 L -0.00173 -0.01049 C -0.00191 -0.00987 -0.00208 -0.00926 -0.00243 -0.00926 C -0.00312 -0.00895 -0.0033 -0.00926 -0.00364 -0.00864 C -0.00417 -0.00741 -0.00451 -0.01203 -0.00469 -0.01358 C -0.00347 -0.01543 -0.00434 -0.01327 -0.00451 -0.01203 C -0.00417 -0.00741 -0.00382 -0.00555 -0.00382 -0.0071 L -0.00364 -0.00864 C -0.00243 -0.00926 -0.00382 -0.0108 -0.00243 -0.00926 C -0.00312 -0.01296 -0.00208 -0.00926 -0.0026 -0.01234 C -0.00278 -0.01327 -0.00087 -0.01203 -0.00139 -0.01018 C -0.00139 -0.00864 -0.00243 -0.01111 -0.00278 -0.01142 C -0.00312 -0.00987 -0.00417 -0.01389 -0.00469 -0.01512 C -0.00486 -0.0145 -0.00503 -0.01389 -0.00555 -0.01203 C -0.0059 -0.01234 -0.00521 -0.01111 -0.00538 -0.01049 C -0.00382 -0.01049 -0.00243 -0.00926 -0.00295 -0.0142 C -0.00278 -0.01327 -0.00243 -0.0145 -0.00208 -0.01234 C -0.00156 -0.01265 -0.00104 -0.01296 -0.00139 -0.01327 C -0.00104 -0.01296 -0.00121 -0.01296 -0.00121 -0.01234 C -0.00243 -0.01142 -0.00208 -0.00926 -0.00312 -0.00895 C -0.0033 -0.00586 -0.00312 -0.00895 -0.00538 -0.01265 C -0.00486 -0.0108 -0.00503 -0.01018 -0.00521 -0.00864 C -0.00538 -0.00802 -0.00486 -0.00679 -0.00521 -0.0071 C -0.00555 -0.00741 -0.00538 -0.00802 -0.00555 -0.00895 C -0.00555 -0.00987 -0.00382 -0.00555 -0.00364 -0.00617 C -0.00347 -0.00771 -0.00382 -0.0071 -0.00382 -0.00926 C -0.00364 -0.00864 -0.0033 -0.00586 -0.00243 -0.00926 C -0.00295 -0.00926 -0.00226 -0.00987 -0.0026 -0.01049 C -0.00208 -0.00926 -0.00312 -0.01173 -0.00347 -0.01203 C -0.00364 -0.00864 -0.00382 -0.0071 -0.00486 -0.00833 C -0.00503 -0.00771 -0.00278 -0.00957 -0.0026 -0.01018 Z " pathEditMode="relative" rAng="3240000" ptsTypes="AAAAAAAAAAAAAAAAAAAAAAAAAAAAAAAAAAAAAAAAAAAAAAAA">
                                      <p:cBhvr>
                                        <p:cTn id="14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-93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5 -0.00031 L -0.00035 -0.00031 C -8.33333E-7 -0.00185 -8.33333E-7 -0.0034 0.00052 -0.00401 C 0.00087 -0.00463 0.00087 -0.00371 0.00087 -0.00278 C 0.0007 -0.00216 0.0007 -0.00093 -8.33333E-7 -0.00093 C -8.33333E-7 -0.00124 -0.00191 -0.0034 -0.00243 -0.00216 C -0.00278 -0.00154 -0.00191 0.00123 -0.00174 0.00154 C -0.00139 0.00185 -0.00104 0.00278 -0.00069 0.00247 C 0.00017 0.00154 -0.00069 -0.00093 -0.00069 -0.00154 C -0.00052 -0.00154 0.00104 1.35802E-6 0.00122 -0.00154 C 0.00139 -0.00247 0.00104 -0.00278 0.00087 -0.00278 C 0.00104 -0.00309 0.00295 -0.00216 0.00295 -0.00247 C 0.00295 -0.00154 0.00313 -0.00093 0.00313 -0.00031 C 0.00261 -0.00062 0.00261 -0.00154 0.00174 -0.00185 C 0.00139 -0.00185 0.00226 -0.00093 0.00208 -0.00062 L 0.00104 1.35802E-6 C 0.00139 0.00309 0.00139 0.00092 0.00035 0.00031 C -0.00017 0.00062 -0.00035 0.00123 -0.00069 0.00092 L -0.00121 -0.00031 C -0.00087 -0.00062 -0.00035 -0.00031 -0.00017 -0.00062 C -8.33333E-7 -0.00124 0.0007 -0.00093 0.00052 -0.00154 C 0.00087 -0.00154 0.00104 -0.00031 0.00156 0.00062 C 0.0007 0.00339 0.00139 0.00092 0.00122 -0.00062 C 0.00104 -0.00154 0.00035 -0.00401 0.00017 -0.0034 L 0.00052 -0.00154 C -0.00087 -0.00247 -8.33333E-7 -0.00247 -8.33333E-7 -0.00031 C 0.00017 0.00031 -0.00017 0.00062 -0.00035 0.00123 C -0.00069 0.00092 -0.00208 0.00123 -0.00156 -0.00031 C -0.00156 -0.00124 -0.00087 -0.00154 -0.00069 -0.00154 C 0.00017 -0.00093 0.00104 0.00062 0.00208 0.00247 C 0.00191 0.00185 0.00226 0.00092 0.00226 0.00031 C 0.00208 -0.00062 0.00191 -0.00124 0.00174 -0.00124 C 0.00104 -0.00031 0.0007 0.00092 -8.33333E-7 0.00185 C -0.00035 0.00247 -0.00052 0.00278 -0.00069 0.00309 C -0.00139 0.00309 -0.00156 0.0037 -0.00174 0.00401 C -0.00191 0.00339 -0.00191 0.00278 -0.00156 0.00247 C -0.00087 1.35802E-6 -0.00052 1.35802E-6 0.0007 -0.00062 C -0.00035 -0.00371 0.00087 1.35802E-6 0.00139 -0.00093 C 0.00174 -0.00154 0.00156 -0.00247 0.00139 -0.0034 C 0.00139 -0.00401 0.00087 -0.00463 0.00104 -0.00494 C 0.00122 -0.00463 0.00139 -0.00401 0.00174 -0.00309 C 0.00191 -0.0034 -8.33333E-7 -0.00432 0.00017 -0.0034 C -0.00017 -0.00309 0.00017 -0.00278 0.00052 -0.00216 C -8.33333E-7 -0.00278 -0.00035 -0.00371 -0.00069 -0.00371 C -0.00121 -0.00371 -0.00139 -0.00247 -0.00104 -0.00216 C -0.00087 -0.00154 -0.00035 -0.00154 -0.00017 -0.00154 C 0.00035 -0.00185 0.00035 -0.00309 0.00087 -0.00371 C 0.00104 -0.00401 -8.33333E-7 -0.00093 -0.00035 -0.00031 Z " pathEditMode="relative" rAng="13260000" ptsTypes="AAAAAAAAAAAAAAAAAAAAAAAAAAAAAAAAAAAAAAAAAAAAAAAA">
                                      <p:cBhvr>
                                        <p:cTn id="16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31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625 0.00031 L -0.00608 0.0034 C -0.00486 0.00124 -0.00434 0.00155 -0.00399 0.00278 C -0.00364 0.00278 -0.00399 0.00278 -0.00434 0.00309 C -0.00486 0.00309 -0.00503 0.00216 -0.0059 0.00247 C -0.00538 0.00093 -0.00469 -0.00123 -0.00538 -0.00216 C -0.00555 -0.00339 -0.00729 -0.00185 -0.00712 -0.00123 C -0.00764 -0.00154 -0.00851 0.00093 -0.00833 0.00155 C -0.00712 0.00216 -0.0059 0.00062 -0.00555 0.00031 C -0.00555 -0.0003 -0.00642 0.00371 -0.00555 0.00371 C -0.00521 0.0034 -0.00451 0.00247 -0.00434 0.00309 C -0.00469 0.00371 -0.00503 0.00556 -0.00486 0.00649 C -0.00521 0.00679 -0.00625 0.00834 -0.00642 0.00772 C -0.0059 0.00556 -0.00555 0.00525 -0.00538 0.00432 C -0.00555 0.00371 -0.0059 0.00556 -0.00608 0.00494 L -0.00677 0.00432 C -0.00798 0.00432 -0.00677 0.00432 -0.00694 0.00371 C -0.00677 0.00432 -0.00746 0.00155 -0.00677 0.00031 L -0.0066 -0.00092 C -0.00608 0.0034 -0.0059 0.0034 -0.0059 0.00247 C -0.00555 0.00216 -0.00503 0.00216 -0.00521 0.0034 C -0.00503 0.00402 -0.00642 0.00371 -0.00677 0.00432 C -0.00798 0.00278 -0.00677 0.00432 -0.00608 0.0034 C -0.00521 0.0034 -0.00382 0.00216 -0.00417 0.00216 L -0.00503 0.00216 C -0.00503 0.00062 -0.00469 0.00186 -0.00573 0.00124 C -0.00608 0.0034 -0.0059 0.00247 -0.00712 0.00031 C -0.00746 0.00155 -0.00746 -0.00247 -0.00642 -0.00185 C -0.00608 -0.00216 -0.00538 -0.00061 -0.00555 0.00031 C -0.0059 0.00247 -0.00677 0.00432 -0.00729 0.00556 C -0.00712 0.00587 -0.0066 0.00494 -0.00625 0.00463 C -0.00608 0.00525 -0.00573 0.00463 -0.0059 0.00402 C -0.00573 0.00309 -0.00694 0.00371 -0.00746 0.00155 C -0.00816 0.00216 -0.00833 0.00155 -0.00851 0.00093 C -0.00798 -0.00092 -0.00816 -0.00154 -0.00885 -0.00092 C -0.00816 -0.00154 -0.00816 -0.00185 -0.00764 -0.00123 C -0.00608 -3.82716E-6 -0.00625 0.00062 -0.00573 0.00309 C -0.00417 0.00062 -0.00608 0.00278 -0.00608 0.0034 C -0.00555 0.00371 -0.00503 0.00402 -0.00469 0.00371 C -0.00434 0.0034 -0.0033 0.00247 -0.00347 0.0034 C -0.00434 0.0034 -0.00469 0.00371 -0.00451 0.00432 C -0.00469 0.00371 -0.00382 0.00216 -0.00399 0.00124 C -0.00451 0.00093 -0.00451 0.00247 -0.00451 0.00278 C -0.00469 0.00186 -0.00417 0.00062 -0.00399 -0.0003 C -0.00417 -0.00092 -0.00486 -0.0003 -0.00521 -3.82716E-6 C -0.00538 -0.00061 -0.00538 0.00093 -0.00555 0.00216 C -0.00469 0.00186 -0.00417 0.00216 -0.00399 0.00278 C -0.00434 0.0034 -0.00538 0.00093 -0.00625 0.00031 Z " pathEditMode="relative" rAng="18480000" ptsTypes="AAAAAAAAAAAAAAAAAAAAAAAAAAAAAAAAAAAAAAAAAAAAAAAA">
                                      <p:cBhvr>
                                        <p:cTn id="18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185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729 -0.01265 L -0.00729 -0.01235 C -0.00695 -0.01142 -0.00643 -0.01018 -0.00643 -0.00895 C -0.00643 -0.00833 -0.00695 -0.00895 -0.00729 -0.00926 C -0.00747 -0.01018 -0.00747 -0.01111 -0.00747 -0.01173 C -0.00712 -0.01204 -0.00486 -0.01235 -0.00486 -0.01389 C -0.00486 -0.01481 -0.00643 -0.01543 -0.00695 -0.01574 C -0.00729 -0.01574 -0.00781 -0.01605 -0.00799 -0.01543 C -0.00834 -0.01358 -0.00677 -0.01265 -0.00643 -0.01235 C -0.00643 -0.01204 -0.00851 -0.01142 -0.00799 -0.00988 C -0.00781 -0.00926 -0.00747 -0.00957 -0.00729 -0.00926 C -0.00729 -0.00895 -0.00886 -0.00772 -0.00903 -0.00772 C -0.00938 -0.00802 -0.00972 -0.00833 -0.0099 -0.00895 C -0.00938 -0.00895 -0.00886 -0.00864 -0.00834 -0.00926 C -0.00799 -0.00957 -0.00903 -0.00926 -0.00903 -0.00988 L -0.00834 -0.01142 C -0.0099 -0.01327 -0.00903 -0.01173 -0.00799 -0.01265 C -0.00781 -0.01327 -0.00764 -0.01389 -0.00747 -0.0142 L -0.0066 -0.01389 C -0.00677 -0.01327 -0.00712 -0.01265 -0.00729 -0.01235 C -0.00729 -0.01173 -0.00729 -0.01111 -0.00747 -0.0108 C -0.00799 -0.01049 -0.00834 -0.01111 -0.00886 -0.01142 C -0.00938 -0.01451 -0.00903 -0.01173 -0.00834 -0.0108 C -0.00781 -0.01018 -0.00608 -0.00926 -0.0066 -0.00988 L -0.00747 -0.0108 C -0.0059 -0.01173 -0.00677 -0.0108 -0.00747 -0.01235 C -0.00764 -0.01265 -0.00764 -0.01327 -0.00781 -0.01389 C -0.00764 -0.01389 -0.00643 -0.01605 -0.00608 -0.0142 C -0.0059 -0.01358 -0.00608 -0.01265 -0.00643 -0.01235 C -0.00747 -0.01173 -0.00868 -0.01204 -0.0099 -0.01173 C -0.00972 -0.01142 -0.00972 -0.0108 -0.00938 -0.01018 C -0.0092 -0.00988 -0.00868 -0.00926 -0.00851 -0.00988 C -0.00816 -0.01111 -0.00851 -0.01265 -0.00834 -0.0142 C -0.00816 -0.01481 -0.00816 -0.01543 -0.00799 -0.01574 C -0.00799 -0.01636 -0.00781 -0.01728 -0.00781 -0.01759 C -0.00764 -0.01728 -0.00729 -0.01697 -0.00729 -0.01636 C -0.00695 -0.01358 -0.00729 -0.01327 -0.00799 -0.01142 C -0.0059 -0.01018 -0.00816 -0.01173 -0.00834 -0.01018 C -0.00834 -0.00957 -0.00781 -0.00895 -0.00747 -0.00833 C -0.00729 -0.00802 -0.00643 -0.00772 -0.0066 -0.00772 C -0.00695 -0.00772 -0.00747 -0.00802 -0.00781 -0.00833 C -0.00764 -0.00833 -0.0059 -0.00926 -0.00608 -0.00988 C -0.00625 -0.01049 -0.00677 -0.01018 -0.00729 -0.01018 C -0.0066 -0.01049 -0.0059 -0.01018 -0.00556 -0.0108 C -0.00521 -0.01111 -0.00556 -0.01204 -0.0059 -0.01235 C -0.00625 -0.01265 -0.00677 -0.01204 -0.00729 -0.01173 C -0.00712 -0.0108 -0.00677 -0.00988 -0.00695 -0.00895 C -0.00695 -0.00833 -0.00712 -0.01204 -0.00729 -0.01265 Z " pathEditMode="relative" rAng="0" ptsTypes="AAAAAAAAAAAAAAAAAAAAAAAAAAAAAAAAAAAAAAAAAAAAAAAA">
                                      <p:cBhvr>
                                        <p:cTn id="20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" y="0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5 -3.7037E-7 L -0.00035 -0.00031 C -0.00069 -0.00123 -0.00121 -0.00247 -0.00121 -0.0037 C -0.00121 -0.00432 -0.00069 -0.0037 -0.00035 -0.00339 C -0.00017 -0.00247 -0.00035 -0.00154 -0.00017 -0.00093 C -0.00035 -0.00062 -0.0026 -0.00031 -0.0026 0.00123 C -0.0026 0.00216 -0.00104 0.00278 -0.00069 0.00309 C -0.00035 0.00309 0.00017 0.0034 0.00035 0.00278 C 0.0007 0.00093 -0.00087 -3.7037E-7 -0.00121 -0.00031 C -0.00104 -0.00031 0.00087 -0.00123 0.00035 -0.00278 C 0.00017 -0.00339 -0.00017 -0.00309 -0.00035 -0.00339 C -0.00035 -0.0037 0.00139 -0.00494 0.00139 -0.00525 C 0.00174 -0.00463 0.00208 -0.00432 0.00243 -0.0037 C 0.00174 -0.0037 0.00139 -0.00401 0.0007 -0.00339 C 0.00035 -0.00309 0.00139 -0.00339 0.00139 -0.00278 L 0.0007 -0.00123 C 0.00226 0.00062 0.00139 -0.00093 0.00035 -3.7037E-7 C 0.00017 0.00062 0.00017 0.00123 -0.00017 0.00154 L -0.00104 0.00123 C -0.00087 0.00062 -0.00035 -3.7037E-7 -0.00035 -0.00031 C -0.00035 -0.00093 -0.00035 -0.00154 -0.00017 -0.00185 C 0.00017 -0.00216 0.0007 -0.00154 0.00139 -0.00123 C 0.00174 0.00185 0.00139 -0.00093 0.0007 -0.00185 C 0.00017 -0.00247 -0.00156 -0.00339 -0.00104 -0.00278 L -0.00017 -0.00185 C -0.00174 -0.00093 -0.00087 -0.00185 -0.00017 -0.00031 C 0.00017 -3.7037E-7 0.00017 0.00062 0.00017 0.00123 C 0.00017 0.00093 -0.00121 0.0034 -0.00156 0.00154 C -0.00174 0.00093 -0.00156 -3.7037E-7 -0.00121 -0.00031 C -0.00017 -0.00093 0.00104 -0.00062 0.00243 -0.00093 C 0.00208 -0.00123 0.00208 -0.00185 0.00174 -0.00247 C 0.00139 -0.00278 0.00104 -0.00339 0.00087 -0.00278 C 0.0007 -0.00154 0.00087 -3.7037E-7 0.0007 0.00154 C 0.0007 0.00216 0.0007 0.00278 0.00035 0.00309 C 0.00017 0.0037 0.00017 0.00463 0.00017 0.00494 C -0.00017 0.00463 -0.00035 0.00432 -0.00035 0.0037 C -0.00069 0.00093 -0.00035 0.00062 0.00035 -0.00123 C -0.00174 -0.00247 0.0007 -0.00093 0.0007 -0.00247 C 0.0007 -0.00309 0.00017 -0.0037 -0.00017 -0.00432 C -0.00035 -0.00463 -0.00121 -0.00494 -0.00104 -0.00494 C -0.00069 -0.00494 -0.00035 -0.00463 0.00017 -0.00432 C 0.00017 -0.00463 -0.00174 -0.00339 -0.00156 -0.00278 C -0.00121 -0.00216 -0.00087 -0.00247 -0.00035 -0.00247 C -0.00104 -0.00216 -0.00174 -0.00247 -0.00208 -0.00185 C -0.00226 -0.00154 -0.00208 -0.00062 -0.00174 -0.00031 C -0.00121 -3.7037E-7 -0.00087 -0.00062 -0.00035 -0.00093 C -0.00035 -0.00185 -0.00087 -0.00278 -0.00069 -0.0037 C -0.00069 -0.00432 -0.00035 -0.00062 -0.00035 -3.7037E-7 Z " pathEditMode="relative" rAng="10800000" ptsTypes="AAAAAAAAAAAAAAAAAAAAAAAAAAAAAAAAAAAAAAAAAAAAAAAA">
                                      <p:cBhvr>
                                        <p:cTn id="22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0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37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17 -2.34568E-6 L 0.24305 -0.05895 C 0.29462 -0.07284 0.36666 -0.0608 0.43889 -0.0287 C 0.52083 0.0071 0.58455 0.05556 0.62621 0.1105 L 0.82535 0.36605 " pathEditMode="relative" rAng="840000" ptsTypes="AAAAA">
                                      <p:cBhvr>
                                        <p:cTn id="24" dur="5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2726" y="77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  <p:bldP spid="10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23E4D03E-EE49-1FAF-DE9F-5E119CB4FA93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13" name="Dreieck 12">
            <a:extLst>
              <a:ext uri="{FF2B5EF4-FFF2-40B4-BE49-F238E27FC236}">
                <a16:creationId xmlns:a16="http://schemas.microsoft.com/office/drawing/2014/main" id="{FBB17666-E189-403D-772C-8B3E77D2A6CF}"/>
              </a:ext>
            </a:extLst>
          </p:cNvPr>
          <p:cNvSpPr/>
          <p:nvPr/>
        </p:nvSpPr>
        <p:spPr>
          <a:xfrm>
            <a:off x="1237145" y="2225027"/>
            <a:ext cx="1652385" cy="1400689"/>
          </a:xfrm>
          <a:prstGeom prst="triangle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feld 13">
            <a:extLst>
              <a:ext uri="{FF2B5EF4-FFF2-40B4-BE49-F238E27FC236}">
                <a16:creationId xmlns:a16="http://schemas.microsoft.com/office/drawing/2014/main" id="{83B2642D-14BD-233C-4125-E89C6E4230FD}"/>
              </a:ext>
            </a:extLst>
          </p:cNvPr>
          <p:cNvSpPr txBox="1"/>
          <p:nvPr/>
        </p:nvSpPr>
        <p:spPr>
          <a:xfrm>
            <a:off x="-203554" y="3591047"/>
            <a:ext cx="14407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submikros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-</a:t>
            </a:r>
          </a:p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kopische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 Ebene    </a:t>
            </a:r>
          </a:p>
        </p:txBody>
      </p:sp>
      <p:sp>
        <p:nvSpPr>
          <p:cNvPr id="15" name="Textfeld 14">
            <a:extLst>
              <a:ext uri="{FF2B5EF4-FFF2-40B4-BE49-F238E27FC236}">
                <a16:creationId xmlns:a16="http://schemas.microsoft.com/office/drawing/2014/main" id="{5FE0A6CA-5AE0-403A-839B-461ADC252712}"/>
              </a:ext>
            </a:extLst>
          </p:cNvPr>
          <p:cNvSpPr txBox="1"/>
          <p:nvPr/>
        </p:nvSpPr>
        <p:spPr>
          <a:xfrm>
            <a:off x="1418821" y="1855163"/>
            <a:ext cx="12890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makroskopische Ebene</a:t>
            </a:r>
          </a:p>
        </p:txBody>
      </p:sp>
      <p:sp>
        <p:nvSpPr>
          <p:cNvPr id="16" name="Textfeld 15">
            <a:extLst>
              <a:ext uri="{FF2B5EF4-FFF2-40B4-BE49-F238E27FC236}">
                <a16:creationId xmlns:a16="http://schemas.microsoft.com/office/drawing/2014/main" id="{63EB9BAB-6A13-6560-B9CE-445ED8A917D0}"/>
              </a:ext>
            </a:extLst>
          </p:cNvPr>
          <p:cNvSpPr txBox="1"/>
          <p:nvPr/>
        </p:nvSpPr>
        <p:spPr>
          <a:xfrm>
            <a:off x="2889528" y="3599039"/>
            <a:ext cx="92568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symbolische 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Ebene </a:t>
            </a:r>
          </a:p>
        </p:txBody>
      </p:sp>
      <p:sp>
        <p:nvSpPr>
          <p:cNvPr id="17" name="Pfeil nach links und rechts 16">
            <a:extLst>
              <a:ext uri="{FF2B5EF4-FFF2-40B4-BE49-F238E27FC236}">
                <a16:creationId xmlns:a16="http://schemas.microsoft.com/office/drawing/2014/main" id="{BEBF1076-566D-8219-0E40-35509CFF3DFF}"/>
              </a:ext>
            </a:extLst>
          </p:cNvPr>
          <p:cNvSpPr/>
          <p:nvPr/>
        </p:nvSpPr>
        <p:spPr>
          <a:xfrm rot="18070190">
            <a:off x="698471" y="2688603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Pfeil nach links und rechts 17">
            <a:extLst>
              <a:ext uri="{FF2B5EF4-FFF2-40B4-BE49-F238E27FC236}">
                <a16:creationId xmlns:a16="http://schemas.microsoft.com/office/drawing/2014/main" id="{E57BE0F5-D358-2585-57F3-7AA262AA12BF}"/>
              </a:ext>
            </a:extLst>
          </p:cNvPr>
          <p:cNvSpPr/>
          <p:nvPr/>
        </p:nvSpPr>
        <p:spPr>
          <a:xfrm rot="3529810" flipH="1">
            <a:off x="1957412" y="2688603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Pfeil nach links und rechts 18">
            <a:extLst>
              <a:ext uri="{FF2B5EF4-FFF2-40B4-BE49-F238E27FC236}">
                <a16:creationId xmlns:a16="http://schemas.microsoft.com/office/drawing/2014/main" id="{56115590-5671-D490-CFB7-11DAB1DCCC84}"/>
              </a:ext>
            </a:extLst>
          </p:cNvPr>
          <p:cNvSpPr/>
          <p:nvPr/>
        </p:nvSpPr>
        <p:spPr>
          <a:xfrm flipH="1">
            <a:off x="1342987" y="3692825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Textfeld 20">
            <a:extLst>
              <a:ext uri="{FF2B5EF4-FFF2-40B4-BE49-F238E27FC236}">
                <a16:creationId xmlns:a16="http://schemas.microsoft.com/office/drawing/2014/main" id="{BC2E59F6-9100-7BB3-A97E-0461D925EEE3}"/>
              </a:ext>
            </a:extLst>
          </p:cNvPr>
          <p:cNvSpPr txBox="1"/>
          <p:nvPr/>
        </p:nvSpPr>
        <p:spPr>
          <a:xfrm>
            <a:off x="634311" y="4119696"/>
            <a:ext cx="285805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nach A. H. Johnstone 1993  </a:t>
            </a:r>
          </a:p>
        </p:txBody>
      </p:sp>
      <p:pic>
        <p:nvPicPr>
          <p:cNvPr id="8" name="Grafik 7" descr="Ein Bild, das Taschenrechner, Abakus, Farbigkeit enthält.&#10;&#10;Automatisch generierte Beschreibung">
            <a:extLst>
              <a:ext uri="{FF2B5EF4-FFF2-40B4-BE49-F238E27FC236}">
                <a16:creationId xmlns:a16="http://schemas.microsoft.com/office/drawing/2014/main" id="{B34D4B7F-C5F1-76F0-3E35-8BF2B8202D8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6796" y="3906813"/>
            <a:ext cx="413784" cy="489882"/>
          </a:xfrm>
          <a:prstGeom prst="rect">
            <a:avLst/>
          </a:prstGeom>
        </p:spPr>
      </p:pic>
      <p:sp>
        <p:nvSpPr>
          <p:cNvPr id="3" name="Textfeld 2">
            <a:extLst>
              <a:ext uri="{FF2B5EF4-FFF2-40B4-BE49-F238E27FC236}">
                <a16:creationId xmlns:a16="http://schemas.microsoft.com/office/drawing/2014/main" id="{5679FB95-65AF-D195-B9FE-08AC6C520FE4}"/>
              </a:ext>
            </a:extLst>
          </p:cNvPr>
          <p:cNvSpPr txBox="1"/>
          <p:nvPr/>
        </p:nvSpPr>
        <p:spPr>
          <a:xfrm>
            <a:off x="5457569" y="1948849"/>
            <a:ext cx="2449286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NaCl</a:t>
            </a:r>
          </a:p>
        </p:txBody>
      </p:sp>
      <p:sp>
        <p:nvSpPr>
          <p:cNvPr id="7" name="Titel 1">
            <a:extLst>
              <a:ext uri="{FF2B5EF4-FFF2-40B4-BE49-F238E27FC236}">
                <a16:creationId xmlns:a16="http://schemas.microsoft.com/office/drawing/2014/main" id="{218F18DC-20B3-D471-4FEB-88CB859FA891}"/>
              </a:ext>
            </a:extLst>
          </p:cNvPr>
          <p:cNvSpPr txBox="1">
            <a:spLocks/>
          </p:cNvSpPr>
          <p:nvPr/>
        </p:nvSpPr>
        <p:spPr>
          <a:xfrm>
            <a:off x="468000" y="360000"/>
            <a:ext cx="3092636" cy="496648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de-DE"/>
              <a:t>Das Johnstone-Dreieck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49889791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F9C75FA-A9D8-E50F-5751-E2C9D8F738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Inhaltsplatzhalter 3">
            <a:extLst>
              <a:ext uri="{FF2B5EF4-FFF2-40B4-BE49-F238E27FC236}">
                <a16:creationId xmlns:a16="http://schemas.microsoft.com/office/drawing/2014/main" id="{CC413C43-7FCC-AE20-39CE-3E66CCAD35B6}"/>
              </a:ext>
            </a:extLst>
          </p:cNvPr>
          <p:cNvSpPr>
            <a:spLocks noGrp="1"/>
          </p:cNvSpPr>
          <p:nvPr>
            <p:ph sz="half" idx="13"/>
          </p:nvPr>
        </p:nvSpPr>
        <p:spPr>
          <a:xfrm>
            <a:off x="3672000" y="360000"/>
            <a:ext cx="5246371" cy="4500000"/>
          </a:xfrm>
        </p:spPr>
        <p:txBody>
          <a:bodyPr>
            <a:noAutofit/>
          </a:bodyPr>
          <a:lstStyle/>
          <a:p>
            <a:r>
              <a:rPr lang="de-DE" sz="2400" dirty="0"/>
              <a:t>Nennen Sie Unterschiede und Gemeinsamkeiten beider Darstellungen.</a:t>
            </a:r>
          </a:p>
          <a:p>
            <a:r>
              <a:rPr lang="de-DE" sz="2400" dirty="0"/>
              <a:t>Zusätzlicher Informationsgehalt der dynamischen Darstellung</a:t>
            </a:r>
          </a:p>
          <a:p>
            <a:pPr lvl="1"/>
            <a:r>
              <a:rPr lang="de-DE" sz="2000" dirty="0"/>
              <a:t>Darstellung des Elektronenübergangs</a:t>
            </a:r>
          </a:p>
          <a:p>
            <a:pPr lvl="1"/>
            <a:r>
              <a:rPr lang="de-DE" sz="2000" dirty="0"/>
              <a:t>Teilchenbewegung/-schwingungen</a:t>
            </a:r>
          </a:p>
          <a:p>
            <a:pPr lvl="1"/>
            <a:r>
              <a:rPr lang="de-DE" sz="2000" dirty="0"/>
              <a:t>Kollision als Reaktionsvoraussetzung (Oberflächenreaktion)</a:t>
            </a:r>
          </a:p>
          <a:p>
            <a:pPr lvl="1"/>
            <a:r>
              <a:rPr lang="de-DE" sz="2000" dirty="0"/>
              <a:t>exotherme Reaktion</a:t>
            </a:r>
          </a:p>
          <a:p>
            <a:pPr lvl="1"/>
            <a:endParaRPr lang="de-DE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D5FFF882-41D8-F9CF-7907-AAEA9E007703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170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10" name="Titel 1">
            <a:extLst>
              <a:ext uri="{FF2B5EF4-FFF2-40B4-BE49-F238E27FC236}">
                <a16:creationId xmlns:a16="http://schemas.microsoft.com/office/drawing/2014/main" id="{C6F6274A-DB33-B4D4-574F-B55E24A7E2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59999"/>
            <a:ext cx="3092636" cy="1101445"/>
          </a:xfrm>
        </p:spPr>
        <p:txBody>
          <a:bodyPr/>
          <a:lstStyle/>
          <a:p>
            <a:r>
              <a:rPr lang="de-DE" dirty="0"/>
              <a:t>statische vs. dynamische Darstellung</a:t>
            </a:r>
          </a:p>
        </p:txBody>
      </p:sp>
      <p:pic>
        <p:nvPicPr>
          <p:cNvPr id="3" name="Grafik 2" descr="Ambition Silhouette">
            <a:extLst>
              <a:ext uri="{FF2B5EF4-FFF2-40B4-BE49-F238E27FC236}">
                <a16:creationId xmlns:a16="http://schemas.microsoft.com/office/drawing/2014/main" id="{EA3F93E4-1074-DF3E-A310-0BC8E9D3492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0" y="1704331"/>
            <a:ext cx="2924819" cy="29248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8612658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uiExpand="1" build="p"/>
    </p:bld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6CA2DE75-2ED7-490F-ABD4-76561A78BA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211F200A-3FFB-CB17-EC4F-71C31A543F2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z="2000" dirty="0"/>
              <a:t>Interdisziplinärer Forschungsansatz: Gestaltungskriterien für Animationen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3D691D11-8C74-10F2-A614-C518960EFFC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171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graphicFrame>
        <p:nvGraphicFramePr>
          <p:cNvPr id="7" name="Diagramm 6">
            <a:extLst>
              <a:ext uri="{FF2B5EF4-FFF2-40B4-BE49-F238E27FC236}">
                <a16:creationId xmlns:a16="http://schemas.microsoft.com/office/drawing/2014/main" id="{64E735B7-EA00-FEF0-634E-E33C61D37DBF}"/>
              </a:ext>
            </a:extLst>
          </p:cNvPr>
          <p:cNvGraphicFramePr/>
          <p:nvPr/>
        </p:nvGraphicFramePr>
        <p:xfrm>
          <a:off x="144379" y="842963"/>
          <a:ext cx="8702925" cy="423899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2830315614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DA5AA730-8668-F746-BFBC-780E86255F2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>
                                            <p:graphicEl>
                                              <a:dgm id="{DA5AA730-8668-F746-BFBC-780E86255F2B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98F5D0F2-0604-D043-BBAF-2CAAAF229B55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">
                                            <p:graphicEl>
                                              <a:dgm id="{98F5D0F2-0604-D043-BBAF-2CAAAF229B55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6FB46721-BE09-A24B-9391-8AFADF89D2FA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">
                                            <p:graphicEl>
                                              <a:dgm id="{6FB46721-BE09-A24B-9391-8AFADF89D2FA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35CD4006-2357-9848-A4EA-A43F4BA48484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">
                                            <p:graphicEl>
                                              <a:dgm id="{35CD4006-2357-9848-A4EA-A43F4BA48484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B54D81DD-9A14-CE48-9D4A-59A2EEF2335A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">
                                            <p:graphicEl>
                                              <a:dgm id="{B54D81DD-9A14-CE48-9D4A-59A2EEF2335A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EF624468-BD09-2A43-A4E8-020D327B8183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7">
                                            <p:graphicEl>
                                              <a:dgm id="{EF624468-BD09-2A43-A4E8-020D327B8183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87281072-8411-7641-8551-6F052970CEE7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7">
                                            <p:graphicEl>
                                              <a:dgm id="{87281072-8411-7641-8551-6F052970CEE7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78859031-F3CA-564B-B92E-D923FBA1D848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7">
                                            <p:graphicEl>
                                              <a:dgm id="{78859031-F3CA-564B-B92E-D923FBA1D848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8B72D25B-16A6-2842-86E9-1B8A204DCD53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7">
                                            <p:graphicEl>
                                              <a:dgm id="{8B72D25B-16A6-2842-86E9-1B8A204DCD53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7" grpId="0">
        <p:bldSub>
          <a:bldDgm bld="one"/>
        </p:bldSub>
      </p:bldGraphic>
    </p:bld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B359E66C-5280-AEE9-189D-975C623AE2E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F9E478B8-6DD0-6CF0-B8BC-1631B65F853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z="2000" dirty="0"/>
              <a:t>Interdisziplinärer Forschungsansatz: Gestaltungskriterien für Animationen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0F90F582-1F66-98A7-C366-9F1A6E52847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9074" y="1010052"/>
            <a:ext cx="8734926" cy="3794897"/>
          </a:xfrm>
        </p:spPr>
        <p:txBody>
          <a:bodyPr numCol="2">
            <a:noAutofit/>
          </a:bodyPr>
          <a:lstStyle/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/>
              <a:t>Detailwahrnehmung und Bewegungswahrnehmung abgrenzen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/>
              <a:t>Dynamik gezielt einsetzen und nicht überbetonen 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/>
              <a:t>Geradlinige oder vorhersehbare Bewegungen verwenden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/>
              <a:t>Gestaltung mit vereinfachten Linien, Rechtecken, Kreisen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/>
              <a:t>Stützung und Lenkung der Wahrnehmung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/>
              <a:t>wahrzunehmende Objekte sollten sich klar vom Hintergrund abheben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/>
              <a:t>Unterschiedliche Objekte (Teilchen) in unterschiedliche Richtungen bewegen lassen, zunächst räumlich trennen und unterschiedliche Farben wählen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/>
              <a:t>nur ein animierter Prozess gleichzeitig 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/>
              <a:t>Interaktionsmöglichkeiten (Play, Pause, Vor-, Zurückspulen)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/>
              <a:t>sinnvolle Strukturierung durch gezielt gesetzte Pausen 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/>
              <a:t>effektive Verknüpfung der Ebenen des Johnstone Dreiecks zur Verständnisförderung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/>
              <a:t>einheitliche Gestaltungskonventionen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C95AE34E-C45F-230F-891B-7EC94C55B7D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172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14769026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4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4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8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4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2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4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6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4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4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4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4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8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4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2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400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6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400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400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4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400"/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C0D3EED4-50AC-3D6D-AD02-44FAB62199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Grafik 23" descr="Ein Bild, das Screenshot enthält.&#10;&#10;Automatisch generierte Beschreibung">
            <a:extLst>
              <a:ext uri="{FF2B5EF4-FFF2-40B4-BE49-F238E27FC236}">
                <a16:creationId xmlns:a16="http://schemas.microsoft.com/office/drawing/2014/main" id="{0E7903AA-E450-AA18-C416-344E85FEE27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530301">
            <a:off x="5746513" y="1613751"/>
            <a:ext cx="2015478" cy="2206293"/>
          </a:xfrm>
          <a:prstGeom prst="rect">
            <a:avLst/>
          </a:prstGeom>
        </p:spPr>
      </p:pic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E4EF1353-8FB7-88A6-7D23-B472F799188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7895" y="4306967"/>
            <a:ext cx="7806523" cy="3193268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de-DE" dirty="0"/>
              <a:t>Beschreiben Sie ob Ihnen diese Aufgabenstellung leicht oder schwer fällt. Begründen Sie.</a:t>
            </a:r>
          </a:p>
          <a:p>
            <a:endParaRPr lang="de-DE" dirty="0"/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DDACD8BB-030E-1E83-CC5F-4F8F4DEC1C5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t> 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DD2414F0-A22E-4C33-B4FF-D34D9B189C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173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9" name="Grafik 8" descr="Ein Bild, das Serviergeschirr, Essen, Kaffee, Koffein enthält.&#10;&#10;Automatisch generierte Beschreibung">
            <a:extLst>
              <a:ext uri="{FF2B5EF4-FFF2-40B4-BE49-F238E27FC236}">
                <a16:creationId xmlns:a16="http://schemas.microsoft.com/office/drawing/2014/main" id="{4B2D6135-661D-EFE7-9518-62A8CBC939F6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811"/>
          <a:stretch/>
        </p:blipFill>
        <p:spPr>
          <a:xfrm>
            <a:off x="249252" y="1732084"/>
            <a:ext cx="3849940" cy="2236939"/>
          </a:xfrm>
          <a:prstGeom prst="rect">
            <a:avLst/>
          </a:prstGeom>
        </p:spPr>
      </p:pic>
      <p:sp>
        <p:nvSpPr>
          <p:cNvPr id="11" name="Textfeld 10">
            <a:extLst>
              <a:ext uri="{FF2B5EF4-FFF2-40B4-BE49-F238E27FC236}">
                <a16:creationId xmlns:a16="http://schemas.microsoft.com/office/drawing/2014/main" id="{CE123350-41DD-DA7B-635F-370665076F1C}"/>
              </a:ext>
            </a:extLst>
          </p:cNvPr>
          <p:cNvSpPr txBox="1"/>
          <p:nvPr/>
        </p:nvSpPr>
        <p:spPr>
          <a:xfrm>
            <a:off x="1328821" y="3971155"/>
            <a:ext cx="4572000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Bild von 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Anja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auf 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Pixabay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[CC-0]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24B8BD28-5896-3500-08EC-DC49D7376BF1}"/>
              </a:ext>
            </a:extLst>
          </p:cNvPr>
          <p:cNvSpPr/>
          <p:nvPr/>
        </p:nvSpPr>
        <p:spPr>
          <a:xfrm>
            <a:off x="1756281" y="2581053"/>
            <a:ext cx="350582" cy="350582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F529E327-2478-C1E3-054A-07F77EF630A2}"/>
              </a:ext>
            </a:extLst>
          </p:cNvPr>
          <p:cNvSpPr/>
          <p:nvPr/>
        </p:nvSpPr>
        <p:spPr>
          <a:xfrm>
            <a:off x="5279242" y="1068468"/>
            <a:ext cx="3235488" cy="3235488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3F140FA5-D334-88AB-683D-C664A24CF758}"/>
              </a:ext>
            </a:extLst>
          </p:cNvPr>
          <p:cNvCxnSpPr>
            <a:cxnSpLocks/>
          </p:cNvCxnSpPr>
          <p:nvPr/>
        </p:nvCxnSpPr>
        <p:spPr>
          <a:xfrm flipV="1">
            <a:off x="1911062" y="1177698"/>
            <a:ext cx="4409527" cy="1403354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EB2F5208-5358-7C73-36B8-4F469142E718}"/>
              </a:ext>
            </a:extLst>
          </p:cNvPr>
          <p:cNvCxnSpPr>
            <a:cxnSpLocks/>
          </p:cNvCxnSpPr>
          <p:nvPr/>
        </p:nvCxnSpPr>
        <p:spPr>
          <a:xfrm>
            <a:off x="1931280" y="2936982"/>
            <a:ext cx="4372604" cy="1254964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" name="Grafik 19" descr="Ein Bild, das Uhr, Screenshot, Grafiken, Design enthält.&#10;&#10;Automatisch generierte Beschreibung">
            <a:extLst>
              <a:ext uri="{FF2B5EF4-FFF2-40B4-BE49-F238E27FC236}">
                <a16:creationId xmlns:a16="http://schemas.microsoft.com/office/drawing/2014/main" id="{8E94230C-517C-3DDC-9B52-7719E02DE0E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67946" y="1284533"/>
            <a:ext cx="595391" cy="651760"/>
          </a:xfrm>
          <a:prstGeom prst="rect">
            <a:avLst/>
          </a:prstGeom>
        </p:spPr>
      </p:pic>
      <p:pic>
        <p:nvPicPr>
          <p:cNvPr id="22" name="Grafik 21" descr="Ein Bild, das Uhr, Screenshot, Grafiken, Design enthält.&#10;&#10;Automatisch generierte Beschreibung">
            <a:extLst>
              <a:ext uri="{FF2B5EF4-FFF2-40B4-BE49-F238E27FC236}">
                <a16:creationId xmlns:a16="http://schemas.microsoft.com/office/drawing/2014/main" id="{495650E7-D32E-32E2-D96E-6E7B8F6C7C1A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7497257">
            <a:off x="7768359" y="2787842"/>
            <a:ext cx="595391" cy="651760"/>
          </a:xfrm>
          <a:prstGeom prst="rect">
            <a:avLst/>
          </a:prstGeom>
        </p:spPr>
      </p:pic>
      <p:pic>
        <p:nvPicPr>
          <p:cNvPr id="29" name="Grafik 28" descr="Ein Bild, das Uhr, Screenshot, Grafiken, Design enthält.&#10;&#10;Automatisch generierte Beschreibung">
            <a:extLst>
              <a:ext uri="{FF2B5EF4-FFF2-40B4-BE49-F238E27FC236}">
                <a16:creationId xmlns:a16="http://schemas.microsoft.com/office/drawing/2014/main" id="{DBEFA1BC-33E2-2C54-4B8C-B31CAF66F92B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64583" y="1277199"/>
            <a:ext cx="595391" cy="651760"/>
          </a:xfrm>
          <a:prstGeom prst="rect">
            <a:avLst/>
          </a:prstGeom>
        </p:spPr>
      </p:pic>
      <p:pic>
        <p:nvPicPr>
          <p:cNvPr id="31" name="Grafik 30" descr="Ein Bild, das Uhr, Screenshot, Grafiken, Design enthält.&#10;&#10;Automatisch generierte Beschreibung">
            <a:extLst>
              <a:ext uri="{FF2B5EF4-FFF2-40B4-BE49-F238E27FC236}">
                <a16:creationId xmlns:a16="http://schemas.microsoft.com/office/drawing/2014/main" id="{CCF571D3-7768-8A8D-C2C8-36C7432996D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7497257">
            <a:off x="7715089" y="1907386"/>
            <a:ext cx="595391" cy="651760"/>
          </a:xfrm>
          <a:prstGeom prst="rect">
            <a:avLst/>
          </a:prstGeom>
        </p:spPr>
      </p:pic>
      <p:sp>
        <p:nvSpPr>
          <p:cNvPr id="32" name="Textfeld 31">
            <a:extLst>
              <a:ext uri="{FF2B5EF4-FFF2-40B4-BE49-F238E27FC236}">
                <a16:creationId xmlns:a16="http://schemas.microsoft.com/office/drawing/2014/main" id="{94C3C4AC-B87D-F74F-0EBC-AE7C9593EDD2}"/>
              </a:ext>
            </a:extLst>
          </p:cNvPr>
          <p:cNvSpPr txBox="1"/>
          <p:nvPr/>
        </p:nvSpPr>
        <p:spPr>
          <a:xfrm>
            <a:off x="467895" y="729525"/>
            <a:ext cx="820821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Aufgabenstellung: Beschreiben Sie die Struktur dieses Koffein-Moleküls.</a:t>
            </a: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33" name="Grafik 32" descr="Ein Bild, das Uhr, Screenshot, Grafiken, Design enthält.&#10;&#10;Automatisch generierte Beschreibung">
            <a:extLst>
              <a:ext uri="{FF2B5EF4-FFF2-40B4-BE49-F238E27FC236}">
                <a16:creationId xmlns:a16="http://schemas.microsoft.com/office/drawing/2014/main" id="{EDA84EFF-B26A-CA0B-C600-B4F6DCDF21B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7437343">
            <a:off x="5807682" y="1937715"/>
            <a:ext cx="595391" cy="651760"/>
          </a:xfrm>
          <a:prstGeom prst="rect">
            <a:avLst/>
          </a:prstGeom>
        </p:spPr>
      </p:pic>
      <p:pic>
        <p:nvPicPr>
          <p:cNvPr id="34" name="Grafik 33" descr="Ein Bild, das Uhr, Screenshot, Grafiken, Design enthält.&#10;&#10;Automatisch generierte Beschreibung">
            <a:extLst>
              <a:ext uri="{FF2B5EF4-FFF2-40B4-BE49-F238E27FC236}">
                <a16:creationId xmlns:a16="http://schemas.microsoft.com/office/drawing/2014/main" id="{D8234C0D-AD06-FB7C-AE64-8FAE37B6ED1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4752015">
            <a:off x="7185999" y="2030233"/>
            <a:ext cx="595391" cy="651760"/>
          </a:xfrm>
          <a:prstGeom prst="rect">
            <a:avLst/>
          </a:prstGeom>
        </p:spPr>
      </p:pic>
      <p:pic>
        <p:nvPicPr>
          <p:cNvPr id="35" name="Grafik 34" descr="Ein Bild, das Uhr, Screenshot, Grafiken, Design enthält.&#10;&#10;Automatisch generierte Beschreibung">
            <a:extLst>
              <a:ext uri="{FF2B5EF4-FFF2-40B4-BE49-F238E27FC236}">
                <a16:creationId xmlns:a16="http://schemas.microsoft.com/office/drawing/2014/main" id="{A80C8465-336B-BC23-2027-D15C5D2A231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6136817">
            <a:off x="6588219" y="3749152"/>
            <a:ext cx="595391" cy="651760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9B4AFEE9-CFE8-EC6B-552E-F9D9933EEB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8426747" cy="358942"/>
          </a:xfrm>
        </p:spPr>
        <p:txBody>
          <a:bodyPr/>
          <a:lstStyle/>
          <a:p>
            <a:r>
              <a:rPr lang="de-DE" sz="2000" dirty="0"/>
              <a:t>Interdisziplinärer Forschungsansatz: Gestaltungskriterien für Animationen</a:t>
            </a:r>
          </a:p>
        </p:txBody>
      </p:sp>
    </p:spTree>
    <p:extLst>
      <p:ext uri="{BB962C8B-B14F-4D97-AF65-F5344CB8AC3E}">
        <p14:creationId xmlns:p14="http://schemas.microsoft.com/office/powerpoint/2010/main" val="344564704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12 -0.00926 L -0.00312 -0.00895 C -0.00312 -0.01111 -0.00329 -0.01265 -0.00347 -0.0145 C -0.00347 -0.01512 -0.00347 -0.01543 -0.00364 -0.01605 C -0.00399 -0.01666 -0.0052 -0.01821 -0.00468 -0.01759 L -0.00347 -0.01759 C -0.00347 -0.01728 -0.00312 -0.01666 -0.00329 -0.01666 C -0.00347 -0.01636 -0.00399 -0.01636 -0.00451 -0.01605 C -0.00468 -0.01574 -0.00486 -0.01543 -0.00503 -0.01543 C -0.0052 -0.01512 -0.0052 -0.01481 -0.00538 -0.0145 C -0.00538 -0.01358 -0.0052 -0.01265 -0.00538 -0.01173 C -0.00572 -0.01142 -0.00746 -0.01049 -0.00763 -0.01018 C -0.00711 -0.00956 -0.00677 -0.00926 -0.00625 -0.00926 C -0.00416 -0.00833 -0.00503 -0.00956 -0.00416 -0.00802 C -0.00416 -0.00771 -0.00381 -0.0074 -0.00399 -0.0071 C -0.00399 -0.00679 -0.00468 -0.00679 -0.00468 -0.00648 C -0.00468 -0.00494 -0.00399 -0.00494 -0.00329 -0.00463 C -0.00381 -0.00432 -0.00486 -0.00401 -0.00538 -0.00463 C -0.00538 -0.00463 -0.00538 -0.00524 -0.00538 -0.00555 C -0.00572 -0.00586 -0.0059 -0.00617 -0.00607 -0.00648 C -0.00538 -0.00648 -0.00503 -0.00679 -0.00468 -0.00679 C -0.00312 -0.00679 -0.00243 -0.00617 -0.00104 -0.00586 C -0.00034 -0.00555 -4.44444E-6 -0.00555 0.0007 -0.00555 C 0.00105 -0.00524 0.00209 -0.00494 0.00174 -0.00524 C 0.00139 -0.00555 0.00053 -0.00586 0.00053 -0.00555 L -0.00104 -0.00524 C -0.00104 -0.00524 -0.00191 -0.00463 -0.00156 -0.00494 C -0.00104 -0.00524 -0.00069 -0.00555 -0.00034 -0.00586 C 0.0007 -0.00648 0.00122 -0.0071 0.00209 -0.00833 C 0.00209 -0.00864 0.00226 -0.00895 0.00244 -0.00926 C 0.00226 -0.00956 0.00209 -0.01018 0.00174 -0.01049 C 0.00139 -0.0108 0.00087 -0.0108 0.00053 -0.01111 C -0.00104 -0.01234 -0.00034 -0.01173 -0.00156 -0.01234 C -0.00191 -0.01358 -0.00156 -0.01358 -0.00329 -0.01358 C -0.00347 -0.01358 -0.00277 -0.01327 -0.0026 -0.01327 C -0.00225 -0.01296 -0.00191 -0.01296 -0.00156 -0.01296 C -0.00156 -0.01265 -0.00104 -0.01234 -0.00104 -0.01203 C -0.00121 -0.01142 -0.00173 -0.01142 -0.00191 -0.01111 C -0.00225 -0.01049 -0.00225 -0.00956 -0.0026 -0.00926 C -0.0026 -0.00864 -0.0026 -0.00833 -0.00277 -0.00771 C -0.00295 -0.0071 -0.00312 -0.00679 -0.00312 -0.00648 C -0.00312 -0.00555 -0.0026 -0.00463 -0.00277 -0.00401 C -0.00312 -0.00339 -0.00347 -0.00432 -0.00399 -0.00432 C -0.00798 -0.00494 -0.00486 -0.00432 -0.00746 -0.00494 C -0.00711 -0.00524 -0.00625 -0.00648 -0.00625 -0.0071 C -0.00625 -0.0074 -0.00659 -0.0074 -0.00711 -0.00771 C -0.00538 -0.00771 -0.0026 -0.00833 -0.00104 -0.00771 C -0.00069 -0.0074 -0.00156 -0.0074 -0.00191 -0.0074 C -0.00191 -0.0071 -0.00208 -0.00679 -0.00208 -0.00648 C -0.00208 -0.00617 -0.00173 -0.00555 -0.00191 -0.00524 C -0.00208 -0.00463 -0.0026 -0.00463 -0.00312 -0.00432 C -0.00486 -0.00308 -0.00312 -0.00432 -0.00468 -0.00308 C -0.00486 -0.00277 -0.00503 -0.00247 -0.00503 -0.00216 C -0.00486 -0.00031 -0.00434 -0.00061 -0.00329 -0.00031 C -0.0026 -0.00031 -0.00191 -0.00031 -0.00104 0.00031 C -0.00017 -0.00031 0.00105 0.00031 0.00209 -0.00031 C 0.00226 -0.00031 0.00244 -0.00092 0.00226 -0.00123 C 0.00157 -0.00339 0.00105 -0.00308 0.00018 -0.00463 C -4.44444E-6 -0.00494 -0.00034 -0.00524 -0.00052 -0.00586 C -0.00034 -0.00617 0.00018 -0.00617 0.00053 -0.00679 C 0.00053 -0.00679 -4.44444E-6 -0.00864 -4.44444E-6 -0.00895 C 0.00018 -0.00926 0.00122 -0.01018 0.00122 -0.0108 C 0.00122 -0.01142 0.00122 -0.01203 0.00105 -0.01265 C 0.00105 -0.01327 0.00087 -0.0145 0.00053 -0.01512 C -4.44444E-6 -0.01574 -0.00069 -0.01636 -0.00104 -0.01697 C -0.00173 -0.01728 -0.00225 -0.01759 -0.00277 -0.01821 C -0.00312 -0.01852 -0.00347 -0.01882 -0.00364 -0.01913 C -0.00399 -0.01913 -0.00486 -0.01944 -0.00468 -0.01944 C -0.00434 -0.02006 -0.00381 -0.01944 -0.00347 -0.01944 C -0.00138 -0.01697 -0.00138 -0.01728 -4.44444E-6 -0.01481 C 0.00018 -0.01419 0.00053 -0.01358 0.0007 -0.01296 C 0.0007 -0.01234 0.00087 -0.01142 0.00087 -0.0108 C 0.00087 -0.01049 0.00053 -0.01018 0.00018 -0.00956 C -0.00086 -0.00864 -0.00191 -0.00895 -0.00329 -0.00895 C -0.00312 -0.00864 -0.0026 -0.00895 -0.0026 -0.00864 C -0.0026 -0.00833 -0.00381 -0.00771 -0.00399 -0.00771 C -0.00468 -0.0074 -0.00538 -0.0074 -0.00625 -0.0074 C -0.00642 -0.0071 -0.00659 -0.0071 -0.00711 -0.00679 C -0.00763 -0.00648 -0.00833 -0.00617 -0.00885 -0.00555 L -0.00937 -0.00463 C -0.0092 -0.00308 -0.00902 -0.00308 -0.00972 -0.00432 C -0.00937 -0.00802 -0.01024 -0.00432 -0.0092 -0.00679 C -0.00902 -0.0074 -0.00885 -0.00864 -0.00885 -0.00833 C -0.00868 -0.00926 -0.00885 -0.01049 -0.00868 -0.01111 C -0.00833 -0.01142 -0.00798 -0.01142 -0.00763 -0.01142 C -0.00642 -0.01142 -0.0052 -0.01142 -0.00399 -0.01173 C -0.00364 -0.01111 -0.00329 -0.01049 -0.00312 -0.01018 C -0.00138 -0.0074 -0.00347 -0.01111 -0.00156 -0.00802 C -0.00156 -0.0074 -0.00156 -0.00679 -0.00156 -0.00648 C -0.00138 -0.00617 -0.00104 -0.00648 -0.00069 -0.00617 C 0.00174 -0.00432 -0.00034 -0.00524 0.00122 -0.00463 C 0.00365 -0.00524 0.00174 -0.00432 0.00278 -0.00617 C 0.00313 -0.0071 0.00452 -0.00833 0.00452 -0.00802 C 0.004 -0.00895 0.004 -0.00956 0.00365 -0.01018 C 0.00348 -0.01049 0.0033 -0.01049 0.00278 -0.01049 C 0.00244 -0.01049 0.00122 -0.01111 0.00087 -0.01111 C -4.44444E-6 -0.01111 -0.00086 -0.01111 -0.00156 -0.01142 C -0.00191 -0.01142 -0.00225 -0.01142 -0.00225 -0.01173 C -0.00243 -0.01203 -0.00191 -0.01234 -0.00208 -0.01265 C -0.00225 -0.01296 -0.00381 -0.01327 -0.00416 -0.01358 L -0.00711 -0.01327 C -0.00729 -0.01296 -0.00711 -0.01234 -0.00711 -0.01173 C -0.00746 -0.01111 -0.00816 -0.00956 -0.00816 -0.00956 C -0.00816 -0.00926 -0.0085 -0.00895 -0.00833 -0.00864 C -0.00816 -0.00833 -0.00763 -0.00802 -0.00746 -0.00771 C -0.00711 -0.0074 -0.00607 -0.0071 -0.0059 -0.0071 C -0.00538 -0.00586 -0.00538 -0.00494 -0.00468 -0.00432 C -0.00434 -0.00401 -0.00399 -0.00401 -0.00364 -0.00401 C -0.00138 -0.00463 -0.00364 -0.0037 -0.00364 -0.00463 C -0.00364 -0.00555 -0.00191 -0.00555 -0.00156 -0.00586 C -0.00069 -0.00648 -0.00034 -0.00648 0.0007 -0.0074 C 0.00087 -0.0074 0.00105 -0.00802 0.00122 -0.00833 C 0.00139 -0.00864 0.00157 -0.00926 0.00157 -0.00956 C 0.00174 -0.00956 0.00174 -0.01018 0.00174 -0.01049 C 0.00174 -0.0108 0.00174 -0.01111 0.00157 -0.01173 C 0.00157 -0.01234 0.00139 -0.01265 0.00122 -0.01327 C 0.00157 -0.01327 0.00226 -0.01358 0.00209 -0.01358 C 0.00139 -0.01358 0.00087 -0.01327 0.00018 -0.01327 C -0.00034 -0.01296 -0.00069 -0.01296 -0.00104 -0.01296 C -0.00156 -0.01265 -0.0026 -0.01234 -0.0026 -0.01203 C -0.00312 -0.01234 -0.00399 -0.01265 -0.00451 -0.01296 C -0.00468 -0.01296 -0.00486 -0.01327 -0.00503 -0.01358 C -0.00538 -0.01358 -0.00607 -0.01358 -0.00642 -0.01419 C -0.00763 -0.01481 -0.00711 -0.0145 -0.00833 -0.01512 C -0.00833 -0.01481 -0.00868 -0.0145 -0.00868 -0.01419 C -0.00868 -0.01358 -0.00816 -0.01358 -0.00816 -0.01327 C -0.00798 -0.01265 -0.00781 -0.01234 -0.00763 -0.01203 C -0.00746 -0.01142 -0.00729 -0.01142 -0.00711 -0.01111 C -0.00711 -0.01049 -0.00711 -0.00926 -0.00659 -0.00926 L -0.00312 -0.00833 L -0.00191 -0.00802 C -0.00156 -0.00771 -0.00138 -0.0074 -0.00104 -0.0071 C -0.00069 -0.00679 -0.00034 -0.00679 -4.44444E-6 -0.00648 C -4.44444E-6 -0.00617 -4.44444E-6 -0.00586 0.00018 -0.00555 C 0.00018 -0.00524 0.00018 -0.00463 0.00053 -0.00432 C 0.00053 -0.00432 0.00191 -0.00339 0.00226 -0.00339 C 0.004 -0.0037 0.00348 -0.00308 0.004 -0.00401 L -0.00312 -0.00926 Z " pathEditMode="fixed" rAng="0" ptsTypes="AAAAAAAAAAAAAAAAAAAAAAAAAAAAAAAAAAAAAAAAAAAAAAAAAAAAAAAAAAAAAAAAAAAAAAAAAAAAAAAAAAAAAAAAAAAAAAAAAAAAAAAAAAAAAAAAAAAAAAAAAAAAAAAAAAAAAAAAAA">
                                      <p:cBhvr>
                                        <p:cTn id="6" dur="1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-62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82 0.00987 L 0.00382 0.01018 C 0.00347 0.00771 0.00347 0.00555 0.00347 0.0037 C 0.0033 0.00308 0.0033 0.00247 0.0033 0.00185 C 0.00295 0.00092 0.00208 -0.00062 0.00243 -0.00062 L 0.00347 1.23457E-6 C 0.00347 0.00031 0.00364 0.00061 0.00347 0.00123 C 0.0033 0.00154 0.00295 0.00154 0.0026 0.00185 C 0.00243 0.00185 0.00226 0.00247 0.00208 0.00247 C 0.00208 0.00277 0.00191 0.00339 0.00191 0.0037 C 0.00173 0.00494 0.00191 0.00586 0.00173 0.00679 C 0.00173 0.0071 0.00035 0.00864 -2.77778E-7 0.00864 C 0.00052 0.00926 0.00069 0.00956 0.00121 0.00987 C 0.00295 0.01111 0.00208 0.00926 0.00278 0.01142 C 0.00295 0.01173 0.00295 0.01234 0.00295 0.01265 C 0.00295 0.01296 0.00243 0.01296 0.00243 0.01327 C 0.00243 0.01512 0.00295 0.01512 0.00347 0.01543 C 0.00312 0.01574 0.00226 0.01635 0.00191 0.01543 C 0.00173 0.01512 0.00173 0.0145 0.00173 0.01419 C 0.00173 0.01389 0.00156 0.01358 0.00139 0.01327 C 0.00173 0.01327 0.00208 0.01296 0.00243 0.01296 C 0.00364 0.01296 0.00416 0.01327 0.00538 0.01389 C 0.00573 0.01419 0.00625 0.01419 0.00677 0.01419 C 0.00694 0.0145 0.00781 0.01512 0.00746 0.0145 C 0.00729 0.01419 0.00642 0.01389 0.00642 0.01419 L 0.00538 0.0145 C 0.00521 0.01481 0.00469 0.01512 0.00486 0.01512 C 0.00521 0.0145 0.00555 0.01419 0.0059 0.01389 C 0.00677 0.01327 0.00712 0.01234 0.00781 0.01111 C 0.00781 0.0108 0.00798 0.01018 0.00816 0.00987 C 0.00798 0.00956 0.00781 0.00864 0.00746 0.00833 C 0.00729 0.00802 0.00677 0.00802 0.00642 0.00771 C 0.00538 0.00617 0.0059 0.00679 0.00503 0.00617 C 0.00469 0.00463 0.00486 0.00432 0.00347 0.00432 C 0.0033 0.00432 0.00399 0.00494 0.00399 0.00524 C 0.00434 0.00524 0.00451 0.00524 0.00486 0.00555 C 0.00503 0.00586 0.00521 0.00617 0.00521 0.00648 C 0.00521 0.0071 0.00469 0.0071 0.00451 0.00771 C 0.00434 0.00833 0.00434 0.00926 0.00399 0.00987 C 0.00399 0.01049 0.00399 0.01111 0.00399 0.01173 C 0.00382 0.01234 0.00382 0.01265 0.00382 0.01327 C 0.00382 0.01419 0.00416 0.01543 0.00399 0.01635 C 0.00382 0.01666 0.0033 0.01574 0.00295 0.01574 C -0.00018 0.01481 0.00226 0.01574 0.00035 0.01512 C 0.00052 0.0145 0.00121 0.01327 0.00121 0.01265 C 0.00121 0.01203 0.00087 0.01203 0.00069 0.01173 C 0.00173 0.01173 0.00399 0.01111 0.00538 0.01173 C 0.00555 0.01203 0.00486 0.01203 0.00451 0.01234 C 0.00451 0.01265 0.00451 0.01296 0.00451 0.01327 C 0.00451 0.01358 0.00469 0.01419 0.00451 0.0145 C 0.00451 0.01543 0.00399 0.01543 0.00382 0.01574 C 0.00226 0.01759 0.00347 0.01574 0.00243 0.01728 C 0.00226 0.01759 0.00208 0.0179 0.00208 0.01852 C 0.00226 0.02068 0.00278 0.02037 0.00347 0.02068 C 0.00399 0.02098 0.00451 0.02098 0.00521 0.02129 C 0.00607 0.02098 0.00694 0.02129 0.00781 0.02068 C 0.00798 0.02068 0.00798 0.02006 0.00798 0.01944 C 0.00746 0.01697 0.00694 0.01697 0.00625 0.01543 C 0.00607 0.01512 0.0059 0.0145 0.00573 0.01389 C 0.0059 0.01358 0.00625 0.01327 0.00642 0.01296 C 0.00642 0.01265 0.00607 0.0108 0.00607 0.01018 C 0.00625 0.00987 0.00712 0.00895 0.00712 0.00802 C 0.00712 0.0074 0.00712 0.00648 0.00694 0.00586 C 0.00694 0.00524 0.00677 0.0037 0.00642 0.00277 C 0.00607 0.00216 0.00573 0.00123 0.00521 0.00061 C 0.00469 1.23457E-6 0.00434 -0.00031 0.00399 -0.00093 C 0.00364 -0.00124 0.00347 -0.00155 0.0033 -0.00185 C 0.00295 -0.00216 0.00226 -0.00247 0.00243 -0.00278 C 0.0026 -0.00309 0.00295 -0.00247 0.00347 -0.00247 C 0.00503 0.00031 0.00521 1.23457E-6 0.00607 0.00339 C 0.00625 0.00401 0.00642 0.00494 0.00677 0.00555 C 0.00677 0.00617 0.00677 0.0071 0.00677 0.00802 C 0.00677 0.00864 0.00642 0.00895 0.00625 0.00926 C 0.00538 0.01049 0.00469 0.01018 0.00347 0.01018 C 0.00382 0.01049 0.00399 0.01018 0.00399 0.0108 C 0.00399 0.01111 0.00312 0.01173 0.00295 0.01173 C 0.00243 0.01203 0.00173 0.01203 0.00121 0.01234 C 0.00104 0.01234 0.00087 0.01265 0.00069 0.01296 C 0.00017 0.01327 -0.00052 0.01358 -0.00087 0.01419 L -0.00139 0.01543 C -0.00104 0.01759 -0.00104 0.01728 -0.00156 0.01574 C -0.00139 0.01142 -0.00191 0.01605 -0.00122 0.01296 C -0.00104 0.01234 -0.00087 0.0108 -0.00087 0.01111 C -0.00087 0.00956 -0.00087 0.00864 -0.0007 0.00771 C -0.00052 0.0071 -0.00018 0.0074 -2.77778E-7 0.0074 C 0.00104 0.0071 0.00208 0.0071 0.00295 0.00679 C 0.0033 0.0074 0.00347 0.00833 0.00382 0.00864 C 0.00503 0.01203 0.00347 0.00771 0.00486 0.01142 C 0.00486 0.01203 0.00486 0.01265 0.00503 0.01327 C 0.00521 0.01358 0.00538 0.01327 0.00555 0.01358 C 0.00746 0.01574 0.0059 0.0145 0.00712 0.01543 C 0.00903 0.0145 0.00746 0.01574 0.00833 0.01358 C 0.00851 0.01265 0.00972 0.01111 0.00972 0.01142 C 0.00937 0.01018 0.0092 0.00956 0.00903 0.00864 C 0.00885 0.00864 0.00868 0.00864 0.00851 0.00833 C 0.00816 0.00833 0.00712 0.00771 0.00677 0.00771 C 0.00625 0.0074 0.00555 0.0074 0.00486 0.0074 C 0.00451 0.0071 0.00434 0.0074 0.00434 0.00679 C 0.00416 0.00648 0.00451 0.00617 0.00451 0.00586 C 0.00434 0.00524 0.00312 0.00494 0.00278 0.00494 L 0.00069 0.00524 C 0.00035 0.00524 0.00052 0.00617 0.00052 0.00679 C 0.00035 0.00771 -0.00035 0.00926 -0.00035 0.00956 C -0.00035 0.00987 -0.00052 0.01018 -0.00052 0.0108 C -0.00035 0.01111 -2.77778E-7 0.01142 0.00035 0.01173 C 0.00052 0.01203 0.00139 0.01234 0.00156 0.01265 C 0.00173 0.01389 0.00173 0.01512 0.00243 0.01574 C 0.0026 0.01605 0.00295 0.01605 0.0033 0.01635 C 0.00521 0.01512 0.0033 0.01635 0.0033 0.01543 C 0.0033 0.01419 0.00451 0.01389 0.00486 0.01389 C 0.00555 0.01327 0.0059 0.01327 0.00677 0.01234 C 0.00677 0.01203 0.00694 0.01142 0.00712 0.01111 C 0.00729 0.01049 0.00729 0.00987 0.00746 0.00956 C 0.00746 0.00926 0.00746 0.00864 0.00746 0.00833 C 0.00746 0.00802 0.00746 0.0074 0.00746 0.00679 C 0.00729 0.00617 0.00729 0.00555 0.00712 0.00524 C 0.00746 0.00494 0.00798 0.00432 0.00781 0.00432 C 0.00729 0.00432 0.00677 0.00494 0.00625 0.00524 C 0.0059 0.00524 0.00555 0.00524 0.00521 0.00555 C 0.00486 0.00555 0.00399 0.00617 0.00399 0.00648 C 0.00382 0.00586 0.00295 0.00586 0.0026 0.00555 C 0.00243 0.00524 0.00226 0.00494 0.00208 0.00494 C 0.00173 0.00432 0.00139 0.00432 0.00104 0.00401 C -2.77778E-7 0.00308 0.00052 0.00339 -0.00052 0.00277 C -0.00052 0.00339 -0.0007 0.0037 -0.0007 0.00401 C -0.0007 0.00432 -0.00035 0.00494 -0.00035 0.00524 C -0.00018 0.00555 -2.77778E-7 0.00617 -2.77778E-7 0.00648 C 0.00017 0.0071 0.00035 0.0071 0.00052 0.00771 C 0.00069 0.00833 0.00052 0.00987 0.00087 0.00987 L 0.00382 0.01111 L 0.00451 0.01142 C 0.00486 0.01173 0.00521 0.01234 0.00538 0.01265 C 0.00555 0.01296 0.0059 0.01296 0.00607 0.01327 C 0.00625 0.01327 0.00625 0.01389 0.00625 0.01419 C 0.00625 0.01481 0.00625 0.01543 0.00642 0.01574 C 0.0066 0.01605 0.00764 0.01666 0.00798 0.01697 C 0.0092 0.01666 0.00885 0.01728 0.00937 0.01635 L 0.00382 0.00987 Z " pathEditMode="fixed" rAng="0" ptsTypes="AAAAAAAAAAAAAAAAAAAAAAAAAAAAAAAAAAAAAAAAAAAAAAAAAAAAAAAAAAAAAAAAAAAAAAAAAAAAAAAAAAAAAAAAAAAAAAAAAAAAAAAAAAAAAAAAAAAAAAAAAAAAAAAAAAAAAAAAAA">
                                      <p:cBhvr>
                                        <p:cTn id="8" dur="1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-93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-2.96296E-6 L -2.77778E-7 -2.96296E-6 C 0.00035 -0.00185 0.00104 -0.0037 0.00122 -0.00524 C 0.00122 -0.00586 0.00139 -0.00648 0.00139 -0.0071 C 0.00139 -0.00771 0.00087 -0.01018 0.00104 -0.00956 L 0.00208 -0.00833 C 0.00208 -0.00802 0.00208 -0.0074 0.00191 -0.0074 C 0.00156 -0.0074 0.00122 -0.0074 0.00069 -0.00771 C 0.00052 -0.00771 0.00052 -0.0074 0.00017 -0.00771 C -2.77778E-7 -0.0074 -0.00017 -0.0071 -0.00035 -0.00679 C -0.00069 -0.00617 -0.00069 -0.00494 -0.00121 -0.00432 C -0.00121 -0.00401 -0.00312 -0.00463 -0.0033 -0.00432 C -0.00312 -0.0037 -0.00278 -0.00308 -0.0026 -0.00247 C -0.00104 -2.96296E-6 -0.00139 -0.00216 -0.00121 0.00031 C -0.00121 0.00031 -0.00121 0.00124 -0.00139 0.00155 C -0.00139 0.00155 -0.00208 0.00124 -0.00191 0.00155 C -0.00243 0.00278 -0.00191 0.0034 -0.00139 0.00402 C -0.00191 0.00402 -0.00278 0.0034 -0.00312 0.00247 C -0.00312 0.00216 -0.00295 0.00216 -0.00295 0.00155 C -0.00312 0.00124 -0.00295 0.00093 -0.00312 0.00062 C -0.0026 0.00062 -0.00226 0.00093 -0.00208 0.00124 C -0.00069 0.00247 -0.00035 0.00309 0.00069 0.00494 C 0.00122 0.00525 0.00139 0.00587 0.00208 0.00648 C 0.00226 0.00648 0.00278 0.00772 0.00278 0.00741 C 0.0026 0.00648 0.00191 0.00556 0.00191 0.00587 L 0.00052 0.00525 C 0.00052 0.00525 -0.00017 0.00525 -0.00017 0.00494 C 0.00035 0.00494 0.00087 0.00525 0.00122 0.00525 C 0.00226 0.00525 0.00278 0.00494 0.00382 0.00463 C 0.00399 0.00432 0.00434 0.00432 0.00451 0.00402 C 0.00434 0.00371 0.00451 0.00309 0.00417 0.00247 C 0.00417 0.00185 0.00347 0.00155 0.0033 0.00093 C 0.0026 -0.00123 0.00313 -0.00031 0.00226 -0.00185 C 0.00243 -0.00339 0.00243 -0.00339 0.00104 -0.00463 C 0.00087 -0.00494 0.00139 -0.00401 0.00174 -0.00339 C 0.00174 -0.00339 0.00208 -0.00277 0.00226 -0.00277 C 0.00226 -0.00216 0.00243 -0.00154 0.00226 -0.00154 C 0.00208 -0.00092 0.00174 -0.00123 0.00139 -0.00092 C 0.00104 -0.00092 0.00087 -2.96296E-6 0.00035 0.00031 C 0.00017 0.00093 -2.77778E-7 0.00124 -0.00017 0.00155 C -0.00035 0.00185 -0.00052 0.00216 -0.00069 0.00278 C -0.00104 0.0034 -0.00087 0.00463 -0.00121 0.00494 C -0.00156 0.00525 -0.00174 0.00402 -0.00208 0.00371 C -0.00521 0.00031 -0.00278 0.0034 -0.00469 0.00062 C -0.00434 0.00062 -0.0033 0.00031 -0.00312 -0.00031 C -0.00312 -0.00092 -0.0033 -0.00123 -0.00365 -0.00185 C -0.00226 -0.00031 0.00035 0.00124 0.00139 0.00278 C 0.00139 0.0034 0.00069 0.00247 0.00035 0.00278 C 0.00035 0.00309 -2.77778E-7 0.00309 -0.00017 0.0034 C -0.00017 0.0034 -2.77778E-7 0.00463 -0.00017 0.00463 C -0.00052 0.00494 -0.00087 0.00463 -0.00139 0.00463 C -0.00312 0.00463 -0.00156 0.00432 -0.00312 0.00463 C -0.00312 0.00494 -0.00365 0.00494 -0.00382 0.00494 C -0.00382 0.0071 -0.00347 0.00741 -0.0026 0.00834 C -0.00208 0.00895 -0.00174 0.00926 -0.00121 0.01019 C -0.00017 0.01081 0.00052 0.01204 0.00174 0.01235 C 0.00174 0.01235 0.00191 0.01204 0.00208 0.01173 C 0.00208 0.00926 0.00156 0.00864 0.00139 0.00679 C 0.00122 0.00648 0.00122 0.00556 0.00104 0.00525 C 0.00139 0.00525 0.00191 0.00525 0.00208 0.00494 C 0.00208 0.00463 0.00226 0.00278 0.00226 0.00247 C 0.00278 0.00247 0.00382 0.00247 0.00382 0.00185 C 0.00417 0.00124 0.00417 0.00031 0.00434 -2.96296E-6 C 0.00434 -0.00092 0.00451 -0.00216 0.00451 -0.00308 C 0.00434 -0.00401 0.00417 -0.00494 0.00382 -0.00586 C 0.00347 -0.00679 0.00313 -0.00771 0.00278 -0.00833 C 0.00243 -0.00895 0.00243 -0.00926 0.00243 -0.00987 C 0.00208 -0.01018 0.00156 -0.01111 0.00191 -0.01142 C 0.00208 -0.01142 0.00226 -0.01049 0.00243 -0.00987 C 0.00365 -0.00648 0.00382 -0.00679 0.00382 -0.00308 C 0.00399 -0.00216 0.00399 -0.00154 0.00399 -0.00092 C 0.00399 -2.96296E-6 0.00399 0.00093 0.00347 0.00155 C 0.00347 0.00185 0.00313 0.00185 0.00278 0.00185 C 0.00174 0.00185 0.00104 0.00093 -0.00017 -2.96296E-6 C 0.00017 0.00031 0.00035 0.00062 0.00017 0.00093 C 0.00017 0.00093 -0.00104 0.00062 -0.00104 0.00062 C -0.00174 0.00031 -0.00243 -0.00031 -0.00312 -0.00061 C -0.00347 -0.00092 -0.0033 -0.00061 -0.00382 -0.00061 C -0.00451 -0.00092 -0.00521 -0.00123 -0.00556 -0.00092 L -0.00642 -0.00061 C -0.00677 0.00124 -0.00642 0.00155 -0.00677 -0.00061 C -0.00538 -0.0037 -0.00729 -0.00061 -0.00573 -0.00247 C -0.00521 -0.00277 -0.00469 -0.0037 -0.00486 -0.00401 C -0.00451 -0.00463 -0.00434 -0.00555 -0.00382 -0.00586 C -0.00365 -0.00617 -0.0033 -0.00586 -0.00312 -0.00555 C -0.00191 -0.00463 -0.00104 -0.0037 -2.77778E-7 -0.00308 C 0.00017 -0.00247 0.00035 -0.00154 0.00035 -0.00123 C 0.00104 0.00247 0.00017 -0.00247 0.00087 0.00216 C 0.00069 0.00247 0.00069 0.0034 0.00052 0.00371 C 0.00052 0.00432 0.00087 0.00432 0.00104 0.00463 C 0.00243 0.00803 0.00122 0.00587 0.00226 0.00772 C 0.00434 0.00895 0.00243 0.00803 0.00382 0.0071 C 0.00451 0.00679 0.00573 0.00648 0.0059 0.00679 C 0.00573 0.00587 0.00573 0.00494 0.00573 0.00432 C 0.00556 0.00371 0.00521 0.0034 0.00521 0.0034 C 0.00486 0.00278 0.00399 0.00155 0.00365 0.00093 C 0.0033 0.00062 0.00243 -0.00031 0.00191 -0.00092 C 0.00156 -0.00123 0.00122 -0.00123 0.00139 -0.00185 C 0.00139 -0.00247 0.00174 -0.00247 0.00174 -0.00247 C 0.00156 -0.00308 0.00052 -0.00432 0.00035 -0.00494 L -0.00208 -0.00679 C -0.00226 -0.00679 -0.00226 -0.00617 -0.00243 -0.00555 C -0.00278 -0.00494 -0.00382 -0.00432 -0.00399 -0.00463 C -0.00399 -0.00432 -0.00451 -0.00401 -0.00434 -0.0037 C -0.00434 -0.00277 -0.00417 -0.00247 -0.00365 -0.00185 C -0.00382 -0.00154 -0.00278 -0.00031 -0.00278 -2.96296E-6 C -0.00295 0.00124 -0.00312 0.00216 -0.0026 0.0034 C -0.00243 0.00371 -0.00226 0.00402 -0.00208 0.00432 C 0.00017 0.00556 -0.00191 0.00463 -0.00191 0.00371 C -0.00156 0.00278 -2.77778E-7 0.00402 0.00017 0.00432 C 0.00122 0.00463 0.00156 0.00463 0.00243 0.00463 C 0.0026 0.00463 0.00313 0.00432 0.0033 0.00402 C 0.00365 0.00402 0.00365 0.0034 0.00382 0.00309 C 0.00382 0.00278 0.00417 0.00247 0.00417 0.00247 C 0.00434 0.00185 0.00451 0.00155 0.00434 0.00093 C 0.00451 0.00062 0.00451 -2.96296E-6 0.00451 -0.00061 C 0.00504 -0.00061 0.00573 -0.00031 0.00556 -0.00061 C 0.00504 -0.00092 0.00434 -0.00092 0.00382 -0.00154 C 0.0033 -0.00185 0.00295 -0.00216 0.0026 -0.00216 C 0.00226 -0.00247 0.00139 -0.00247 0.00139 -0.00247 C 0.00104 -0.00339 0.00035 -0.00401 -2.77778E-7 -0.00463 C -2.77778E-7 -0.00494 -0.00017 -0.00555 -0.00035 -0.00586 C -0.00069 -0.00617 -0.00104 -0.00679 -0.00139 -0.0074 C -0.00208 -0.00926 -0.00156 -0.00833 -0.0026 -0.00987 C -0.0026 -0.00956 -0.00278 -0.00956 -0.00295 -0.00895 C -0.00312 -0.00864 -0.00295 -0.00833 -0.00295 -0.00771 C -0.00278 -0.0071 -0.00295 -0.00679 -0.00295 -0.00648 C -0.00295 -0.00586 -0.0026 -0.00555 -0.0026 -0.00463 C -0.0026 -0.00401 -0.00312 -0.00308 -0.00278 -0.00277 L -0.00017 0.00062 L 0.00069 0.00185 C 0.00087 0.00247 0.00087 0.00309 0.00104 0.00371 C 0.00139 0.00432 0.00156 0.00463 0.00174 0.00494 C 0.00174 0.00494 0.00174 0.00556 0.00156 0.00587 C 0.00139 0.00648 0.00139 0.00679 0.00139 0.0071 C 0.00156 0.00772 0.00226 0.00895 0.0026 0.00926 C 0.00417 0.0105 0.00347 0.0105 0.00434 0.01019 L -2.77778E-7 -2.96296E-6 Z " pathEditMode="fixed" rAng="1680000" ptsTypes="AAAAAAAAAAAAAAAAAAAAAAAAAAAAAAAAAAAAAAAAAAAAAAAAAAAAAAAAAAAAAAAAAAAAAAAAAAAAAAAAAAAAAAAAAAAAAAAAAAAAAAAAAAAAAAAAAAAAAAAAAAAAAAAAAAAAAAAAAA">
                                      <p:cBhvr>
                                        <p:cTn id="10" dur="10000" spd="-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-31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38889E-6 -4.69136E-6 L -0.00017 -0.0003 C 0.00122 0.00217 0.00243 0.00371 0.00365 0.00618 C 0.00417 0.00679 0.00452 0.00741 0.00504 0.00772 C 0.00538 0.00772 0.00712 0.00834 0.0066 0.00896 L 0.0059 0.00988 C 0.00556 0.00957 0.00504 0.00896 0.00486 0.00865 C 0.00504 0.00772 0.00521 0.00772 0.00538 0.00679 C 0.00538 0.00649 0.00538 0.00618 0.00521 0.00494 C 0.00504 0.00525 0.00504 0.00463 0.00486 0.00433 C 0.00434 0.00309 0.00347 0.00186 0.00295 0.00062 C 0.00295 -4.69136E-6 0.0033 -0.00277 0.0033 -0.0037 C 0.00295 -0.0037 0.00208 -0.0037 0.00191 -0.00308 C -1.38889E-6 -0.00216 0.00156 -0.00123 -0.00052 -0.00277 C -0.00052 -0.00308 -0.00087 -0.00308 -0.00104 -0.00401 C -0.00121 -0.00432 -0.00087 -0.00432 -0.00104 -0.00493 C -0.00208 -0.00679 -0.0026 -0.00648 -0.00312 -0.00555 C -0.00295 -0.00648 -0.00295 -0.00802 -0.00191 -0.00771 C -0.00173 -0.00802 -0.00121 -0.0074 -0.00121 -0.00679 C -0.00087 -0.00648 -0.00052 -0.00648 -0.00035 -0.00617 C -0.00052 -0.00586 -0.00052 -0.00524 -0.00087 -0.00432 C -0.00173 -0.00308 -0.00243 -0.00277 -0.00347 -0.00216 C -0.00399 -0.00123 -0.00417 -0.00123 -0.00469 -0.00061 C -0.00503 -0.00061 -0.0059 -4.69136E-6 -0.00555 -4.69136E-6 C -0.00503 -4.69136E-6 -0.00434 -0.0003 -0.00469 -0.00061 L -0.00382 -0.00277 C -0.00417 -0.00277 -0.00382 -0.00432 -0.00382 -0.0037 C -0.00382 -0.00277 -0.00399 -0.00185 -0.00382 -0.00123 C -0.00399 0.00093 -0.00417 0.00155 -0.00382 0.00371 C -0.00347 0.00463 -0.00347 0.00525 -0.0033 0.00618 C -0.00278 0.00618 -0.00243 0.00679 -0.00208 0.00649 C -0.00173 0.00679 -0.00121 0.00618 -0.00087 0.00587 C 0.00087 0.00556 0.00018 0.00618 0.00104 0.00494 C 0.00208 0.00679 0.00226 0.0071 0.00313 0.00556 C 0.0033 0.00525 0.00261 0.00556 0.00226 0.00494 C 0.00208 0.00525 0.00191 0.00618 0.00156 0.00587 C 0.00122 0.00587 0.00087 0.00556 0.00087 0.00525 C 0.00035 0.00463 0.0007 0.00433 0.00035 0.00309 C 0.00035 0.00247 -0.00017 0.00155 -0.00035 0.00093 C -0.00069 -0.0003 -0.00087 -0.00061 -0.00121 -0.00123 C -0.00173 -0.00216 -0.00173 -0.00277 -0.00208 -0.00308 C -0.0026 -0.00432 -0.00347 -0.00524 -0.00382 -0.00586 C -0.00399 -0.00648 -0.0033 -0.00648 -0.00295 -0.00679 C -1.38889E-6 -0.01018 -0.0026 -0.0074 -0.00052 -0.00956 C -0.00052 -0.00895 -0.00035 -0.00648 0.00035 -0.00586 C 0.0007 -0.00524 0.00087 -0.00586 0.00122 -0.00586 C 0.00018 -0.00401 -0.00087 -0.00061 -0.00208 -4.69136E-6 C -0.0026 0.00062 -0.00208 -0.00061 -0.00208 -0.00123 C -0.00226 -0.00123 -0.00226 -0.00185 -0.0026 -0.00216 C -0.00295 -0.00277 -0.00347 -0.00277 -0.00347 -0.0037 C -0.00382 -0.00432 -0.00347 -0.00524 -0.00347 -0.00586 C -0.00347 -0.00925 -0.00347 -0.00586 -0.00347 -0.00895 C -0.00382 -0.00956 -0.00347 -0.01018 -0.00382 -0.01049 C -0.00503 -0.01265 -0.00538 -0.01203 -0.00607 -0.0108 C -0.00677 -0.01049 -0.00694 -0.00956 -0.00764 -0.00956 C -0.00798 -0.00802 -0.00885 -0.0074 -0.00903 -0.00555 C -0.0092 -0.00524 -0.00885 -0.00432 -0.00833 -0.00432 C -0.00677 -0.00246 -0.0066 -0.00277 -0.00503 -0.00216 C -0.00469 -0.00216 -0.00434 -0.00154 -0.00382 -0.00123 C -0.00382 -0.00061 -0.00399 -4.69136E-6 -0.00382 0.00093 C -0.00382 0.00062 -0.00208 0.00247 -0.00208 0.00309 C -0.00208 0.00309 -0.00208 0.00525 -0.00173 0.00618 C -0.00121 0.00679 -0.00052 0.00772 -1.38889E-6 0.00834 C 0.00035 0.00896 0.00122 0.0105 0.00191 0.01081 C 0.00261 0.01142 0.0033 0.01142 0.00417 0.01142 C 0.00452 0.01142 0.00521 0.01112 0.0059 0.01142 C 0.00625 0.01112 0.0066 0.01142 0.00712 0.01142 C 0.00729 0.01142 0.00799 0.0105 0.00799 0.01142 C 0.00799 0.01173 0.00747 0.01142 0.00712 0.01204 C 0.00417 0.01142 0.00452 0.01204 0.00208 0.00988 C 0.00139 0.00957 0.00087 0.00896 0.00018 0.00834 C -0.00017 0.00772 -0.00087 0.00679 -0.00121 0.00618 C -0.00173 0.00525 -0.00173 0.00463 -0.00173 0.00371 C -0.00156 0.00124 -0.00087 0.00093 -0.00052 -0.00061 C -0.00052 -0.00061 -0.00069 -0.0003 -0.00087 -4.69136E-6 C -0.00121 -0.00061 -0.00069 -0.00246 -0.00052 -0.00277 C -0.00052 -0.0037 -1.38889E-6 -0.00462 0.00035 -0.00586 C 0.00018 -0.00617 0.00035 -0.00648 0.00052 -0.00679 C 0.00052 -0.00802 0.00087 -0.00895 0.00087 -0.01018 L 0.00052 -0.01203 C -0.00087 -0.01358 -0.00087 -0.01327 0.00035 -0.01265 C 0.00278 -0.00771 0.00035 -0.01327 0.00156 -0.00956 C 0.00208 -0.00895 0.00295 -0.00648 0.00278 -0.00679 C 0.0033 -0.00524 0.00417 -0.00432 0.00434 -0.00308 C 0.00452 -0.00246 0.00417 -0.00216 0.00417 -0.00216 C 0.0033 -0.00061 0.00261 0.00093 0.00208 0.00217 C 0.00156 0.00155 0.00104 0.00155 0.00052 0.00155 C -0.00226 -4.69136E-6 0.00139 0.00217 -0.00173 -4.69136E-6 C -0.00208 -0.00061 -0.0026 -0.00123 -0.00295 -0.00154 C -0.00312 -0.00154 -0.0033 -0.00123 -0.00347 -0.00123 C -0.00607 -0.00061 -0.00434 -0.00154 -0.00573 -0.00092 C -0.00677 0.00217 -0.00625 -0.00123 -0.00538 0.00247 C -0.00521 0.0034 -0.00503 0.00679 -0.00521 0.00649 C -0.00434 0.0071 -0.00382 0.00803 -0.0033 0.00834 C -0.00295 0.00834 -0.00295 0.00803 -0.00278 0.00772 C -0.00243 0.00772 -0.00139 0.00679 -0.00121 0.00618 C -0.00052 0.00525 -1.38889E-6 0.00463 0.00035 0.00371 C 0.00087 0.00371 0.00104 0.00371 0.00122 0.00371 C 0.00156 0.00371 0.00139 0.00525 0.00156 0.00525 C 0.00208 0.00525 0.00313 0.00433 0.00347 0.00402 L 0.00486 0.00093 C 0.00504 -4.69136E-6 0.00434 -0.00092 0.00417 -0.00123 C 0.00365 -0.00216 0.00313 -0.00432 0.00295 -0.00462 C 0.00295 -0.00493 0.00295 -0.00586 0.00243 -0.00586 C 0.00208 -0.00648 0.00156 -0.00648 0.00139 -0.00617 C 0.00122 -0.00648 0.00018 -0.00524 -1.38889E-6 -0.00524 C -0.00087 -0.00648 -0.00173 -0.00802 -0.0026 -0.0074 C -0.00295 -0.00802 -0.00312 -0.00771 -0.00347 -0.00709 C -0.00417 -0.0037 -0.00347 -0.0074 -0.00295 -0.00586 C -0.00208 -0.00524 -0.00312 -0.00277 -0.00312 -0.00246 C -0.00347 -0.00123 -0.00347 -4.69136E-6 -0.00364 0.00155 C -0.00347 0.00217 -0.00347 0.00247 -0.00347 0.0034 C -0.00295 0.00433 -0.00295 0.00463 -0.0026 0.00525 C -0.0026 0.00525 -0.00208 0.00618 -0.00208 0.00649 C -0.00173 0.00679 -0.00139 0.00772 -0.00087 0.00803 C -0.00087 0.00834 -0.00052 0.00896 -1.38889E-6 0.00896 C 0.00018 0.00988 -1.38889E-6 0.01142 -1.38889E-6 0.01112 C 0.00052 0.01019 0.00035 0.00896 0.0007 0.00834 C 0.00104 0.00772 0.00122 0.00679 0.00122 0.00618 C 0.00156 0.00587 0.00156 0.00402 0.00139 0.00371 C 0.00208 0.00433 0.00295 0.00309 0.00313 0.00309 C 0.0033 0.00309 0.00382 0.0034 0.00417 0.00309 C 0.00452 0.00309 0.00504 0.00247 0.00521 0.00278 C 0.00643 0.00247 0.0059 0.00247 0.00695 0.00186 C 0.0066 0.00155 0.0066 0.00093 0.00643 0.00062 C 0.00625 -4.69136E-6 0.0059 -4.69136E-6 0.00538 -0.00061 C 0.00504 -0.00061 0.00486 -0.00092 0.00452 -0.00123 C 0.00417 -0.00123 0.00399 -0.00154 0.00347 -0.00246 C 0.00295 -0.00246 0.00243 -0.00432 0.00208 -0.0037 L -0.00087 -0.00123 L -0.00173 -0.00061 C -0.00208 -4.69136E-6 -0.00243 -0.0003 -0.00278 -0.00092 C -0.00295 -0.00061 -0.0033 -4.69136E-6 -0.00382 -4.69136E-6 C -0.00399 -4.69136E-6 -0.00434 -0.00061 -0.00451 -0.00092 C -0.00486 -0.00154 -0.00503 -0.00216 -0.00555 -0.00216 C -0.00555 -0.00246 -0.00677 -0.00154 -0.00729 -0.00154 C -0.00798 0.00093 -0.00798 -0.00061 -0.00798 0.00093 L -1.38889E-6 -4.69136E-6 Z " pathEditMode="fixed" rAng="8100000" ptsTypes="AAAAAAAAAAAAAAAAAAAAAAAAAAAAAAAAAAAAAAAAAAAAAAAAAAAAAAAAAAAAAAAAAAAAAAAAAAAAAAAAAAAAAAAAAAAAAAAAAAAAAAAAAAAAAAAAAAAAAAAAAAAAAAAAAAAAAAAAAA">
                                      <p:cBhvr>
                                        <p:cTn id="12" dur="10000" spd="-10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123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1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3.58025E-6 L -1.66667E-6 0.00031 C 0.00156 0.00216 0.00278 0.00493 0.00469 0.0071 C 0.00538 0.00771 0.00712 0.0071 0.00695 0.00802 C 0.00677 0.00956 0.00156 0.0108 0.0007 0.01111 C -0.00017 0.01203 -0.00139 0.01234 -0.00243 0.01327 C -0.00469 0.01574 -0.0033 0.01759 -0.00625 0.01944 C -0.00764 0.02037 -0.00937 0.02006 -0.01094 0.02037 C -0.01198 0.02098 -0.01337 0.02037 -0.01337 0.0216 C -0.01337 0.02253 -0.01163 0.02284 -0.01094 0.02253 C -0.01007 0.02222 -0.01024 0.02037 -0.00937 0.01944 C -0.00868 0.01851 -0.00729 0.01821 -0.00625 0.01728 C -0.00347 0.01481 -0.00399 0.01389 -0.00243 0.01018 C -1.66667E-6 0.00463 -0.00139 0.00956 -1.66667E-6 0.00401 C -0.00017 0.00308 -0.00017 0.00154 -0.00069 0.00092 C -0.00278 -0.00124 -0.00451 3.58025E-6 -0.00625 0.00092 C -0.00538 0.00463 -0.00469 0.00339 -0.00694 0.00493 L -0.00798 0.00617 C -0.00555 0.00679 -0.00312 0.0074 -0.00069 0.00802 C -1.66667E-6 0.00833 0.00209 0.00833 0.00156 0.00926 C 0.00052 0.0108 -0.0033 0.01111 -0.0033 0.01142 C -0.0026 0.01234 -0.00069 0.01389 -0.00173 0.01419 C -0.00208 0.0145 -0.00937 0.01234 -0.01024 0.01234 C -0.01423 0.01172 -0.01788 0.01142 -0.02187 0.01111 C -0.01232 0.00864 -0.02378 0.01111 -0.00469 0.01111 C -0.00191 0.01111 0.00087 0.01049 0.00399 0.01018 C 0.00278 0.00987 0.00191 0.00956 0.0007 0.00926 C -0.00243 0.00833 -0.00868 0.0071 -0.00868 0.0074 C -0.01232 0.00524 -0.01545 0.00308 -0.01962 0.00401 C -0.02048 0.00432 -0.01788 0.00524 -0.01719 0.00617 C -0.01632 0.0071 -0.01562 0.00802 -0.01493 0.00926 C -0.01267 0.0179 -0.01493 0.01574 -0.00694 0.01419 C -0.0066 0.01296 -0.00607 0.01172 -0.00555 0.01018 C -0.00521 0.00926 -0.00451 0.00802 -0.00469 0.0071 C -0.00521 0.00617 -0.00625 0.00648 -0.00694 0.00617 C -0.0066 0.00586 -0.00121 0.00432 -0.00399 0.00092 C -0.00469 3.58025E-6 -0.00538 0.00247 -0.00625 0.00308 C -0.00729 0.0037 -0.00833 0.00432 -0.00937 0.00493 C -0.00989 0.0071 -0.00903 0.00956 -0.01024 0.01111 C -0.01128 0.01265 -0.01337 0.0108 -0.01423 0.01234 C -0.01701 0.0179 -0.00989 0.01913 -0.00868 0.01944 C -0.0066 0.01882 -0.00399 0.01913 -0.00243 0.01728 C -0.00173 0.01666 -0.00382 0.01543 -0.00469 0.01543 C -0.00555 0.01512 -0.00625 0.01605 -0.00694 0.01635 L -0.00243 0.01944 C -0.00121 0.01913 0.00018 0.01851 0.00156 0.01851 C 0.00261 0.01851 -0.00121 0.01821 -0.00173 0.01944 C -0.00278 0.02253 0.00295 0.02345 0.00295 0.02376 C 0.00469 0.02314 0.00643 0.02376 0.00781 0.02253 C 0.00868 0.0216 0.00886 0.01975 0.00868 0.01851 C 0.00695 0.01172 0.00608 0.01234 0.00226 0.01111 C 0.00156 0.01049 0.00087 0.00956 -1.66667E-6 0.00926 C -0.00173 0.00864 -0.0033 0.00864 -0.00469 0.00802 C -0.0059 0.00771 -0.00677 0.0074 -0.00798 0.0071 C -0.01337 0.00895 -0.01024 0.00648 -0.01024 0.01111 C -0.01024 0.01265 -0.01076 0.01389 -0.01094 0.01543 C -0.01024 0.01821 -0.01059 0.01944 -0.00798 0.02037 C -0.00538 0.0216 -1.66667E-6 0.02253 -1.66667E-6 0.02284 C -0.00139 0.02284 -0.0026 0.02376 -0.00399 0.02376 C -0.00469 0.02376 -0.00555 0.02284 -0.00625 0.02253 C -0.00798 0.02222 -0.00937 0.02191 -0.01094 0.0216 C -0.01423 0.01882 -0.01302 0.02006 -0.01562 0.01543 C -0.01684 0.01327 -0.01892 0.00926 -0.01892 0.00956 C -0.01788 0.00895 -0.01719 0.00864 -0.01649 0.00802 C -0.01076 0.00308 -0.01753 0.00648 -0.01198 0.00401 C -0.01146 0.00308 -0.01094 0.00185 -0.01094 0.00092 C -0.01094 -0.00031 -0.01232 -0.00155 -0.01198 -0.00216 C -0.01128 -0.00309 -0.00729 0.00092 -0.00694 0.00092 C -0.00607 0.00154 -0.00486 0.00216 -0.00399 0.00308 C -0.00243 0.00432 0.0007 0.0071 0.0007 0.0074 C -1.66667E-6 0.0074 -0.00104 0.0074 -0.00173 0.00802 C -0.00208 0.00895 -0.00173 0.01049 -0.00243 0.01111 C -0.0033 0.01203 -0.00451 0.01203 -0.00555 0.01234 C -0.00677 0.01265 -0.00816 0.01296 -0.00937 0.01327 C -0.00903 0.01481 -0.00764 0.01666 -0.00868 0.01728 C -0.00989 0.01851 -0.01128 0.01666 -0.01267 0.01635 C -0.01476 0.01605 -0.01684 0.01574 -0.01892 0.01543 C -0.02153 0.01574 -0.02517 0.01358 -0.02656 0.01635 C -0.02708 0.01728 -0.01649 0.01944 -0.01562 0.01944 C -0.01441 0.01975 -0.01302 0.02006 -0.01198 0.02037 C -0.00607 0.02006 -0.00017 0.02098 0.00538 0.01944 C 0.00625 0.01913 0.00399 0.01759 0.00399 0.01635 C 0.00365 0.01543 0.00434 0.01419 0.00469 0.01327 C 0.00434 0.01234 0.00434 0.01111 0.00399 0.01018 C 0.00139 0.00524 0.00018 0.0074 -0.00469 0.00617 C -0.00677 0.00555 -0.01094 0.00401 -0.01094 0.00432 C -0.01232 0.00432 -0.01441 0.00339 -0.01493 0.00493 C -0.01545 0.00648 -0.01354 0.00802 -0.01267 0.00926 C -0.01198 0.01018 -0.01128 0.0108 -0.01024 0.01111 C -0.00764 0.01234 -0.00243 0.01327 -0.00243 0.01358 C -0.00173 0.01296 -0.00104 0.01234 -1.66667E-6 0.01234 C 0.0007 0.01234 0.00209 0.01419 0.00226 0.01327 C 0.00278 0.01172 0.00122 0.01049 0.0007 0.00926 C 0.0007 0.00864 -1.66667E-6 0.00154 -1.66667E-6 3.58025E-6 Z " pathEditMode="relative" rAng="0" ptsTypes="AAAAAAAAAAAAAAAAAAAAAAAAAAAAAAAAAAAAAAAAAAAAAAAAAAAAAAAAAAAAAAAAAAAAAAAAAAAAAAAAAAAAAAAAAAAAAA">
                                      <p:cBhvr>
                                        <p:cTn id="16" dur="1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03" y="1049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18" dur="1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20" dur="1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43200000">
                                      <p:cBhvr>
                                        <p:cTn id="22" dur="1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24" dur="1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6" dur="10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" presetID="1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-6.17284E-7 C 0.03472 -0.07191 0.09757 -0.07716 0.1375 -0.01235 C 0.17708 0.05309 0.1816 0.16235 0.14566 0.23364 C 0.10903 0.30278 0.04844 0.3071 0.00816 0.24321 C -0.03194 0.17809 -0.03594 0.07037 -1.11111E-6 -6.17284E-7 Z " pathEditMode="relative" rAng="18720000" ptsTypes="AAAAA">
                                      <p:cBhvr>
                                        <p:cTn id="28" dur="10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309" y="11574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6" dur="1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" presetID="1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1.85185E-6 C 0.03055 0.08549 0.01389 0.20123 -0.03577 0.25339 C -0.08577 0.30463 -0.14983 0.2787 -0.17986 0.19166 C -0.20816 0.10339 -0.1915 -0.0071 -0.14202 -0.0605 C -0.09202 -0.11358 -0.029 -0.08735 2.22222E-6 1.85185E-6 Z " pathEditMode="relative" rAng="3540000" ptsTypes="AAAAA">
                                      <p:cBhvr>
                                        <p:cTn id="38" dur="1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941" y="9691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174 -0.00617 L 0.00139 -0.00617 C 0.00208 -0.00802 0.00261 -0.00987 0.00295 -0.01142 C 0.00295 -0.01203 0.00313 -0.01265 0.00313 -0.01327 C 0.0033 -0.01388 0.00261 -0.01635 0.00278 -0.01574 L 0.00382 -0.0145 C 0.00382 -0.01388 0.00399 -0.01358 0.00347 -0.01358 C 0.00313 -0.01358 0.00295 -0.01358 0.00243 -0.01388 C 0.00226 -0.01388 0.00226 -0.01327 0.00174 -0.01388 C 0.00156 -0.01358 0.00174 -0.01327 0.00139 -0.01296 C 0.00087 -0.01296 0.00104 -0.01111 0.00052 -0.01049 C 0.00035 -0.01018 -0.00156 -0.01142 -0.00173 -0.01049 C -0.00156 -0.00987 -0.00104 -0.00926 -0.00087 -0.00864 C 0.00052 -0.00617 0.00018 -0.00833 0.0007 -0.00586 C 0.00052 -0.00555 0.00035 -0.00493 0.00052 -0.00463 C 0.00035 -0.00432 -0.00017 -0.00493 -0.00035 -0.00463 C -0.00069 -0.00339 -0.00035 -0.00277 0.00018 -0.00277 C -0.00035 -0.00216 -0.00121 -0.00339 -0.00139 -0.0037 C -0.00156 -0.00401 -0.00104 -0.00401 -0.00121 -0.00432 C -0.00139 -0.00493 -0.00139 -0.00524 -0.00156 -0.00617 C -0.00104 -0.00555 -0.00052 -0.00524 -0.00017 -0.00493 C 0.00104 -0.0037 0.00139 -0.00308 0.00226 -0.00185 C 0.00295 -0.00092 0.00313 -0.0003 0.00365 0.00031 C 0.00399 0.00062 0.00452 0.00155 0.00434 0.00124 C 0.00417 0.00031 0.00365 -0.00061 0.00347 -0.0003 L 0.00208 -0.00092 C 0.00208 -0.00061 0.00139 -0.00092 0.00139 -0.00123 C 0.00226 -0.00123 0.00243 -0.00092 0.00295 -0.00092 C 0.00382 -0.00092 0.00434 -0.00123 0.00538 -0.00154 C 0.00573 -0.00185 0.0059 -0.00185 0.00608 -0.00277 C 0.0059 -0.00247 0.00608 -0.00308 0.0059 -0.0037 C 0.0059 -0.00432 0.00521 -0.00463 0.00504 -0.00524 C 0.00434 -0.00709 0.00469 -0.00648 0.00382 -0.00802 C 0.00417 -0.00956 0.00399 -0.00926 0.00278 -0.0108 C 0.00261 -0.01111 0.00313 -0.01018 0.0033 -0.00956 C 0.0033 -0.00926 0.00382 -0.00864 0.00399 -0.00895 C 0.00399 -0.00833 0.00417 -0.00771 0.00382 -0.00771 C 0.00382 -0.00709 0.00347 -0.0074 0.00295 -0.00709 C 0.00278 -0.00709 0.00243 -0.00617 0.00208 -0.00586 C 0.00208 -0.00524 0.00174 -0.00493 0.00139 -0.00463 C 0.00122 -0.00493 0.00104 -0.00401 0.00087 -0.00339 C 0.0007 -0.00277 0.0007 -0.00154 0.00052 -0.00092 C -1.38889E-6 -0.00154 0.00018 -0.00216 -0.00052 -0.00308 C -0.00347 -0.00586 -0.00121 -0.00339 -0.00312 -0.00555 C -0.0026 -0.00555 -0.00173 -0.00586 -0.00156 -0.00648 C -0.00156 -0.00709 -0.00156 -0.00709 -0.00208 -0.00802 C -0.00069 -0.00709 0.00191 -0.00493 0.0033 -0.00339 C 0.00313 -0.00277 0.00261 -0.0037 0.00208 -0.00339 C 0.00191 -0.00308 0.00156 -0.00308 0.00174 -0.00277 C 0.00156 -0.00247 0.00156 -0.00216 0.00156 -0.00154 C 0.00122 -0.00123 0.0007 -0.00154 0.00035 -0.00154 C -0.00139 -0.00154 -1.38889E-6 -0.00185 -0.00139 -0.00154 C -0.00156 -0.00123 -0.00191 -0.00123 -0.00226 -0.00123 C -0.00226 0.00093 -0.00191 0.00124 -0.00104 0.00216 C -0.00035 0.00216 0.00018 0.00309 0.00052 0.00432 C 0.00156 0.00432 0.00226 0.00587 0.0033 0.00618 C 0.00347 0.00649 0.00365 0.00525 0.00365 0.00556 C 0.00365 0.00309 0.0033 0.00247 0.00295 0.00062 C 0.00278 -0.0003 0.00278 -0.00061 0.00295 -0.00092 C 0.00295 -0.00154 0.00347 -0.00092 0.00365 -0.00123 C 0.00365 -0.00154 0.00382 -0.00339 0.00399 -0.0037 C 0.00452 -0.0037 0.00556 -0.0037 0.00556 -0.00432 C 0.00573 -0.00555 0.00573 -0.00586 0.0059 -0.00679 C 0.0059 -0.00709 0.00608 -0.00833 0.00625 -0.00926 C 0.00608 -0.01018 0.00573 -0.01111 0.00538 -0.01203 C 0.00538 -0.01296 0.00469 -0.01388 0.00434 -0.0145 C 0.00417 -0.01512 0.00417 -0.01543 0.00417 -0.01635 C 0.00365 -0.01697 0.0033 -0.01728 0.00365 -0.0179 C 0.00365 -0.01759 0.00382 -0.01666 0.00417 -0.01635 C 0.00521 -0.01265 0.00538 -0.01358 0.00538 -0.00926 C 0.00573 -0.00833 0.00573 -0.00771 0.00573 -0.00709 C 0.0059 -0.00617 0.00556 -0.00524 0.00521 -0.00463 C 0.00504 -0.00432 0.00469 -0.00432 0.00452 -0.00432 C 0.0033 -0.00432 0.00261 -0.00524 0.00139 -0.00617 C 0.00191 -0.00555 0.00191 -0.00555 0.00208 -0.00524 C 0.00191 -0.00493 0.00052 -0.00555 0.00052 -0.00524 C -0.00017 -0.00586 -0.00069 -0.00648 -0.00139 -0.00679 C -0.00173 -0.00709 -0.00139 -0.00679 -0.00226 -0.00679 C -0.00295 -0.00709 -0.00364 -0.0074 -0.00382 -0.00679 L -0.00486 -0.00679 C -0.00521 -0.00493 -0.00486 -0.00463 -0.00521 -0.00679 C -0.00364 -0.00987 -0.00555 -0.00679 -0.00417 -0.00864 C -0.0033 -0.00895 -0.00312 -0.01018 -0.00312 -0.01018 C -0.00278 -0.0108 -0.00278 -0.01172 -0.00226 -0.01203 C -0.00191 -0.01234 -0.00139 -0.01203 -0.00156 -0.01172 C -0.00017 -0.0108 0.00052 -0.01049 0.00191 -0.00926 C 0.00174 -0.00864 0.00191 -0.00771 0.00208 -0.0074 C 0.00261 -0.00432 0.00174 -0.00864 0.00243 -0.00401 C 0.00261 -0.0037 0.00226 -0.00277 0.00243 -0.00247 C 0.00226 -0.00185 0.00261 -0.00185 0.00278 -0.00123 C 0.00417 0.00155 0.00278 -0.0003 0.00417 0.00155 C 0.0059 0.00278 0.00417 0.00155 0.00573 0.00093 C 0.00643 0.00062 0.00747 0.00031 0.00747 0.00062 C 0.00729 -0.00092 0.00729 -0.00123 0.00729 -0.00216 C 0.00729 -0.00247 0.00677 -0.00277 0.00677 -0.00247 C 0.0066 -0.00339 0.00556 -0.00463 0.00538 -0.00524 C 0.00486 -0.00555 0.00417 -0.00648 0.00382 -0.00709 C 0.00313 -0.00802 0.00313 -0.0074 0.00313 -0.00802 C 0.0033 -0.00864 0.0033 -0.00926 0.0033 -0.00864 C 0.0033 -0.00926 0.00208 -0.01111 0.00208 -0.01111 L -0.00052 -0.01358 C -0.00052 -0.01296 -0.00069 -0.01234 -0.00069 -0.01172 C -0.00104 -0.0108 -0.00208 -0.01049 -0.00243 -0.0108 C -0.00243 -0.01049 -0.00278 -0.01018 -0.00243 -0.00987 C -0.00278 -0.00895 -0.00243 -0.00864 -0.00208 -0.00802 C -0.00208 -0.00771 -0.00121 -0.00648 -0.00104 -0.00617 C -0.00121 -0.00493 -0.00156 -0.00401 -0.00087 -0.00277 C -0.00052 -0.00247 -0.00069 -0.00216 -0.00035 -0.00185 C 0.00191 -0.0003 -0.00017 -0.00123 -0.00017 -0.00247 C 0.00035 -0.00339 0.00156 -0.00216 0.00174 -0.00185 C 0.00295 -0.00154 0.0033 -0.00154 0.00399 -0.00154 C 0.00452 -0.00154 0.00469 -0.00185 0.00504 -0.00216 C 0.00521 -0.00216 0.00521 -0.00277 0.00538 -0.00308 C 0.00538 -0.00339 0.0059 -0.0037 0.00556 -0.0037 C 0.00608 -0.00432 0.00643 -0.00463 0.0059 -0.00524 C 0.00625 -0.00555 0.00625 -0.00617 0.00625 -0.00679 C 0.0066 -0.00679 0.00729 -0.00648 0.00747 -0.00679 C 0.00677 -0.00709 0.0059 -0.00709 0.00538 -0.00833 C 0.00504 -0.00802 0.00452 -0.00833 0.00434 -0.00833 C 0.00382 -0.00864 0.0033 -0.00864 0.00313 -0.00833 C 0.00261 -0.00956 0.00191 -0.01018 0.00174 -0.0108 C 0.00156 -0.01111 0.00139 -0.01172 0.00156 -0.01203 C 0.00087 -0.01296 0.0007 -0.01265 0.00018 -0.01358 C -0.00035 -0.01574 0.00018 -0.01419 -0.00104 -0.01605 C -0.00104 -0.01605 -0.00104 -0.01543 -0.00121 -0.01481 C -0.00139 -0.01481 -0.00121 -0.01481 -0.00121 -0.01388 C -0.00121 -0.01388 -0.00139 -0.01296 -0.00139 -0.01265 C -0.00139 -0.01265 -0.00069 -0.01172 -0.00104 -0.0108 C -0.00104 -0.01018 -0.00156 -0.00926 -0.00121 -0.00895 L 0.00139 -0.00617 L 0.00243 -0.00401 C 0.00261 -0.0037 0.00243 -0.00308 0.00278 -0.00247 C 0.00295 -0.00185 0.0033 -0.00154 0.00347 -0.00092 C 0.00347 -0.00092 0.00365 -0.00061 0.0033 -0.0003 C 0.00313 0.00031 0.00295 0.00062 0.00313 0.00093 C 0.00313 0.00155 0.00399 0.00278 0.00434 0.0034 C 0.0059 0.00432 0.00504 0.00432 0.00608 0.00371 L 0.00174 -0.00617 Z " pathEditMode="fixed" rAng="1680000" ptsTypes="AAAAAAAAAAAAAAAAAAAAAAAAAAAAAAAAAAAAAAAAAAAAAAAAAAAAAAAAAAAAAAAAAAAAAAAAAAAAAAAAAAAAAAAAAAAAAAAAAAAAAAAAAAAAAAAAAAAAAAAAAAAAAAAAAAAAAAAAAA">
                                      <p:cBhvr>
                                        <p:cTn id="46" dur="10000" spd="-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-62"/>
                                    </p:animMotion>
                                  </p:childTnLst>
                                </p:cTn>
                              </p:par>
                              <p:par>
                                <p:cTn id="4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48" dur="1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E1A46E6C-3D0D-2266-44EE-459BC508029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6F2F479F-8853-9086-6D40-42AFC86CFAF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Gestaltungskriterien für Animationen im Chemieunterricht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8595655A-A4FA-F756-B942-C5B291ACF66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10000"/>
          </a:bodyPr>
          <a:lstStyle/>
          <a:p>
            <a:pPr marL="0" indent="0">
              <a:buNone/>
            </a:pPr>
            <a:r>
              <a:rPr lang="de-DE" b="1" dirty="0"/>
              <a:t>Detailwahrnehmung und Bewegungswahrnehmung abgrenzen</a:t>
            </a:r>
          </a:p>
          <a:p>
            <a:r>
              <a:rPr lang="de-DE" sz="2200" dirty="0"/>
              <a:t>Ganglienzellen haben die Funktion die Reize der Stäbchen und Zäpfchen der Retina zum Sehnerv weiterzuleiten</a:t>
            </a:r>
          </a:p>
          <a:p>
            <a:r>
              <a:rPr lang="de-DE" sz="2200" dirty="0"/>
              <a:t>Unterscheidung von P-Typ-(</a:t>
            </a:r>
            <a:r>
              <a:rPr lang="de-DE" sz="2200" dirty="0" err="1"/>
              <a:t>parvozellulär</a:t>
            </a:r>
            <a:r>
              <a:rPr lang="de-DE" sz="2200" dirty="0"/>
              <a:t>-)ähnliche Zellen und M-Typ-(</a:t>
            </a:r>
            <a:r>
              <a:rPr lang="de-DE" sz="2200" dirty="0" err="1"/>
              <a:t>magnozellulär</a:t>
            </a:r>
            <a:r>
              <a:rPr lang="de-DE" sz="2200" dirty="0"/>
              <a:t>-)ähnliche Zellen </a:t>
            </a:r>
          </a:p>
          <a:p>
            <a:r>
              <a:rPr lang="de-DE" sz="2200" dirty="0"/>
              <a:t>P-Typ Zellen: kleine rezeptive Felder </a:t>
            </a:r>
            <a:r>
              <a:rPr lang="de-DE" sz="2200" dirty="0">
                <a:sym typeface="Wingdings" pitchFamily="2" charset="2"/>
              </a:rPr>
              <a:t> </a:t>
            </a:r>
            <a:r>
              <a:rPr lang="de-DE" sz="2200" dirty="0"/>
              <a:t>Unterscheidung von feinen Farb- und Helligkeitsunterschieden, sprechen nur langsam an (Detailwahrnehmung)</a:t>
            </a:r>
          </a:p>
          <a:p>
            <a:r>
              <a:rPr lang="de-DE" sz="2200" dirty="0"/>
              <a:t>M-Typ Zellen: große rezeptive Felder </a:t>
            </a:r>
            <a:r>
              <a:rPr lang="de-DE" sz="2200" dirty="0">
                <a:sym typeface="Wingdings" pitchFamily="2" charset="2"/>
              </a:rPr>
              <a:t> </a:t>
            </a:r>
            <a:r>
              <a:rPr lang="de-DE" sz="2200" dirty="0"/>
              <a:t>Unterscheidung von groben Farb- und Helligkeitsunterschieden, sprechen schnell an (Bewegungswahrnehmung)</a:t>
            </a:r>
          </a:p>
          <a:p>
            <a:r>
              <a:rPr lang="de-DE" sz="2200" dirty="0"/>
              <a:t>Es ergeben sich zwei getrennte Weiterleitungspfade im Gehirn, die zu unterschiedlichen Gehirnarealen (</a:t>
            </a:r>
            <a:r>
              <a:rPr lang="de-DE" sz="2200" dirty="0" err="1"/>
              <a:t>posterior</a:t>
            </a:r>
            <a:r>
              <a:rPr lang="de-DE" sz="2200" dirty="0"/>
              <a:t> parietaler Cortex und </a:t>
            </a:r>
            <a:r>
              <a:rPr lang="de-DE" sz="2200" dirty="0" err="1"/>
              <a:t>infero</a:t>
            </a:r>
            <a:r>
              <a:rPr lang="de-DE" sz="2200" dirty="0"/>
              <a:t>-temporaler Cortex) verarbeitet werden</a:t>
            </a:r>
          </a:p>
          <a:p>
            <a:r>
              <a:rPr lang="de-DE" sz="2200" dirty="0">
                <a:sym typeface="Wingdings" pitchFamily="2" charset="2"/>
              </a:rPr>
              <a:t> </a:t>
            </a:r>
            <a:r>
              <a:rPr lang="de-DE" sz="2200" dirty="0"/>
              <a:t>Es können nur statische Objekte detailreich wahrgenommen werden </a:t>
            </a:r>
            <a:r>
              <a:rPr lang="de-DE" sz="2200" dirty="0">
                <a:sym typeface="Wingdings" pitchFamily="2" charset="2"/>
              </a:rPr>
              <a:t> keine Texte oder detailreiche Objekte animieren</a:t>
            </a:r>
            <a:endParaRPr lang="de-DE" sz="2200" dirty="0"/>
          </a:p>
          <a:p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768768315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B3BE9DD4-A91A-F96E-E9CC-218C31F37BE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9A66BACA-AADE-CED7-4E99-7D8E6F27AF9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z="2000" dirty="0"/>
              <a:t>Interdisziplinärer Forschungsansatz: Gestaltungskriterien für Animationen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790AFC83-9627-F1EE-363D-9E50072028E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9074" y="1010052"/>
            <a:ext cx="8734926" cy="3794897"/>
          </a:xfrm>
        </p:spPr>
        <p:txBody>
          <a:bodyPr numCol="2">
            <a:noAutofit/>
          </a:bodyPr>
          <a:lstStyle/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/>
              <a:t>Detailwahrnehmung und Bewegungswahrnehmung abgrenzen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/>
              <a:t>Dynamik gezielt einsetzen und nicht überbetonen 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>
                <a:highlight>
                  <a:srgbClr val="FFFF00"/>
                </a:highlight>
              </a:rPr>
              <a:t>Geradlinige oder vorhersehbare Bewegungen verwenden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>
                <a:highlight>
                  <a:srgbClr val="FFFF00"/>
                </a:highlight>
              </a:rPr>
              <a:t>Gestaltung mit vereinfachten Linien, Rechtecken, Kreisen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/>
              <a:t>Stützung und Lenkung der Wahrnehmung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>
                <a:highlight>
                  <a:srgbClr val="FFFF00"/>
                </a:highlight>
              </a:rPr>
              <a:t>wahrzunehmende Objekte sollten sich klar vom Hintergrund abheben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/>
              <a:t>Unterschiedliche Objekte (Teilchen) in unterschiedliche Richtungen bewegen lassen, zunächst räumlich trennen und unterschiedliche Farben wählen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/>
              <a:t>nur ein animierter Prozess gleichzeitig 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>
                <a:highlight>
                  <a:srgbClr val="FFFF00"/>
                </a:highlight>
              </a:rPr>
              <a:t>Interaktionsmöglichkeiten (Play, Pause, Vor-, Zurückspulen)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/>
              <a:t>sinnvolle Strukturierung durch gezielt gesetzte Pausen 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/>
              <a:t>effektive Verknüpfung der Ebenen des Johnstone Dreiecks zur Verständnisförderung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>
                <a:highlight>
                  <a:srgbClr val="FFFF00"/>
                </a:highlight>
              </a:rPr>
              <a:t>einheitliche Gestaltungskonventionen</a:t>
            </a:r>
          </a:p>
          <a:p>
            <a:pPr marL="0" lvl="0" indent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None/>
            </a:pPr>
            <a:r>
              <a:rPr lang="de-DE" sz="1800" dirty="0"/>
              <a:t>Diese Kriterien sollen für Sie einen Leitfaden darstellen, um möglichst lernwirksame Animationen zu erstellen. Dazu erhalten Sie diese Checkliste als Arbeitsblatt.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9C932D0A-802F-4D25-5833-B8A5278497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175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4" name="Rechteck 3">
            <a:extLst>
              <a:ext uri="{FF2B5EF4-FFF2-40B4-BE49-F238E27FC236}">
                <a16:creationId xmlns:a16="http://schemas.microsoft.com/office/drawing/2014/main" id="{602CB1E9-F085-9FE2-2D10-8C56C50421D8}"/>
              </a:ext>
            </a:extLst>
          </p:cNvPr>
          <p:cNvSpPr/>
          <p:nvPr/>
        </p:nvSpPr>
        <p:spPr>
          <a:xfrm>
            <a:off x="4743450" y="3657600"/>
            <a:ext cx="4160520" cy="97155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63265060"/>
      </p:ext>
    </p:extLst>
  </p:cSld>
  <p:clrMapOvr>
    <a:masterClrMapping/>
  </p:clrMapOvr>
  <p:transition spd="med">
    <p:pull/>
  </p:transition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F776CB7B-7C91-4DBC-0F53-2BE814371F9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6A5F5C7F-D71A-995E-E9D6-B61FA6AA23A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Stellung und Funktion von Animationen im Unterricht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6B5074B9-D285-E79F-06BA-4E890DEE3F8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de-DE" dirty="0"/>
              <a:t>Grundlegende Fragen vor dem Einsatz von Animationen im Unterricht:</a:t>
            </a:r>
          </a:p>
          <a:p>
            <a:r>
              <a:rPr lang="de-DE" dirty="0"/>
              <a:t>Welchen Zweck soll die Animation im Unterricht verfolgen?</a:t>
            </a:r>
          </a:p>
          <a:p>
            <a:r>
              <a:rPr lang="de-DE" dirty="0"/>
              <a:t>Ist eine Animation für diesen Zweck sinnvoll?</a:t>
            </a:r>
          </a:p>
          <a:p>
            <a:pPr marL="0" indent="0">
              <a:buNone/>
            </a:pPr>
            <a:r>
              <a:rPr lang="de-DE" sz="1600" dirty="0"/>
              <a:t>(siehe Orientierungsmodul)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A0973736-78E9-4169-EC82-FCAEC540B1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176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14086870"/>
      </p:ext>
    </p:extLst>
  </p:cSld>
  <p:clrMapOvr>
    <a:masterClrMapping/>
  </p:clrMapOvr>
  <p:transition spd="med">
    <p:pull/>
  </p:transition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7702418-811C-1E97-3B93-71C12AC1C14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E744C9A9-D791-03EE-5A0F-06C1A20E4B7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0" y="342900"/>
            <a:ext cx="5290899" cy="1200150"/>
          </a:xfrm>
        </p:spPr>
        <p:txBody>
          <a:bodyPr>
            <a:normAutofit/>
          </a:bodyPr>
          <a:lstStyle/>
          <a:p>
            <a:r>
              <a:rPr lang="de-DE" sz="3200" dirty="0"/>
              <a:t>SAMR-Modell</a:t>
            </a:r>
          </a:p>
        </p:txBody>
      </p:sp>
      <p:sp>
        <p:nvSpPr>
          <p:cNvPr id="11" name="Titel 1">
            <a:extLst>
              <a:ext uri="{FF2B5EF4-FFF2-40B4-BE49-F238E27FC236}">
                <a16:creationId xmlns:a16="http://schemas.microsoft.com/office/drawing/2014/main" id="{6543AEDD-610E-9BCF-51A7-2BB0E24992D7}"/>
              </a:ext>
            </a:extLst>
          </p:cNvPr>
          <p:cNvSpPr txBox="1">
            <a:spLocks/>
          </p:cNvSpPr>
          <p:nvPr/>
        </p:nvSpPr>
        <p:spPr>
          <a:xfrm>
            <a:off x="468000" y="360000"/>
            <a:ext cx="8426747" cy="35894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24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j-ea"/>
              <a:cs typeface="+mj-cs"/>
            </a:endParaRPr>
          </a:p>
        </p:txBody>
      </p:sp>
      <p:pic>
        <p:nvPicPr>
          <p:cNvPr id="7" name="Grafik 6" descr="Ein Bild, das Text, Screenshot, Schiff, Wasserfahrzeug enthält.&#10;&#10;Automatisch generierte Beschreibung">
            <a:extLst>
              <a:ext uri="{FF2B5EF4-FFF2-40B4-BE49-F238E27FC236}">
                <a16:creationId xmlns:a16="http://schemas.microsoft.com/office/drawing/2014/main" id="{C97DFF70-3C12-908F-3574-AB1FF09F51C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30732" y="971638"/>
            <a:ext cx="5109025" cy="3828962"/>
          </a:xfrm>
          <a:prstGeom prst="rect">
            <a:avLst/>
          </a:prstGeom>
        </p:spPr>
      </p:pic>
      <p:sp>
        <p:nvSpPr>
          <p:cNvPr id="5" name="Textfeld 4">
            <a:extLst>
              <a:ext uri="{FF2B5EF4-FFF2-40B4-BE49-F238E27FC236}">
                <a16:creationId xmlns:a16="http://schemas.microsoft.com/office/drawing/2014/main" id="{5CDC0A9D-3CB1-6C63-D122-AF709D8E988C}"/>
              </a:ext>
            </a:extLst>
          </p:cNvPr>
          <p:cNvSpPr txBox="1"/>
          <p:nvPr/>
        </p:nvSpPr>
        <p:spPr>
          <a:xfrm>
            <a:off x="4157661" y="4740637"/>
            <a:ext cx="5290899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Bild von Thomas 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Felzmann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(CC BY-SA) https://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www.thomasfelzmann.at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samr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-modell/</a:t>
            </a:r>
          </a:p>
        </p:txBody>
      </p:sp>
      <p:sp>
        <p:nvSpPr>
          <p:cNvPr id="6" name="Titel 1">
            <a:extLst>
              <a:ext uri="{FF2B5EF4-FFF2-40B4-BE49-F238E27FC236}">
                <a16:creationId xmlns:a16="http://schemas.microsoft.com/office/drawing/2014/main" id="{3E695118-04C0-0358-FB31-1B4C56AD910D}"/>
              </a:ext>
            </a:extLst>
          </p:cNvPr>
          <p:cNvSpPr txBox="1">
            <a:spLocks/>
          </p:cNvSpPr>
          <p:nvPr/>
        </p:nvSpPr>
        <p:spPr>
          <a:xfrm>
            <a:off x="620400" y="512400"/>
            <a:ext cx="8426747" cy="35894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Stellung und Funktion von Animationen im Unterricht</a:t>
            </a:r>
            <a:endParaRPr kumimoji="0" lang="de-DE" sz="24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291932720"/>
      </p:ext>
    </p:extLst>
  </p:cSld>
  <p:clrMapOvr>
    <a:masterClrMapping/>
  </p:clrMapOvr>
  <p:transition spd="med">
    <p:pull/>
  </p:transition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46CBE3-8D1A-7A81-D478-82FDE102452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Diagramm 2">
            <a:extLst>
              <a:ext uri="{FF2B5EF4-FFF2-40B4-BE49-F238E27FC236}">
                <a16:creationId xmlns:a16="http://schemas.microsoft.com/office/drawing/2014/main" id="{F0C666DF-EFED-0B60-DB0B-6E5D8864ED9A}"/>
              </a:ext>
            </a:extLst>
          </p:cNvPr>
          <p:cNvGraphicFramePr/>
          <p:nvPr/>
        </p:nvGraphicFramePr>
        <p:xfrm>
          <a:off x="204142" y="718942"/>
          <a:ext cx="1956532" cy="419744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5" name="Diagramm 4">
            <a:extLst>
              <a:ext uri="{FF2B5EF4-FFF2-40B4-BE49-F238E27FC236}">
                <a16:creationId xmlns:a16="http://schemas.microsoft.com/office/drawing/2014/main" id="{89EB31AB-DAC5-5976-126E-86A03E7EF9CC}"/>
              </a:ext>
            </a:extLst>
          </p:cNvPr>
          <p:cNvGraphicFramePr/>
          <p:nvPr/>
        </p:nvGraphicFramePr>
        <p:xfrm>
          <a:off x="2305685" y="718942"/>
          <a:ext cx="6750902" cy="419744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11" name="Titel 1">
            <a:extLst>
              <a:ext uri="{FF2B5EF4-FFF2-40B4-BE49-F238E27FC236}">
                <a16:creationId xmlns:a16="http://schemas.microsoft.com/office/drawing/2014/main" id="{23011A5D-11D6-BE41-E5BD-C1995041EC49}"/>
              </a:ext>
            </a:extLst>
          </p:cNvPr>
          <p:cNvSpPr txBox="1">
            <a:spLocks/>
          </p:cNvSpPr>
          <p:nvPr/>
        </p:nvSpPr>
        <p:spPr>
          <a:xfrm>
            <a:off x="468000" y="360000"/>
            <a:ext cx="8426747" cy="35894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Stellung und Funktion von Animationen im Unterricht</a:t>
            </a:r>
            <a:endParaRPr kumimoji="0" lang="de-DE" sz="24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j-ea"/>
              <a:cs typeface="+mj-cs"/>
            </a:endParaRP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B5BF33B3-38D2-F344-2A5F-37937BCE9F20}"/>
              </a:ext>
            </a:extLst>
          </p:cNvPr>
          <p:cNvSpPr txBox="1"/>
          <p:nvPr/>
        </p:nvSpPr>
        <p:spPr>
          <a:xfrm>
            <a:off x="685800" y="0"/>
            <a:ext cx="744378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SAMR-Modell (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Puentedura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2006), Matrix nach Idee von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Bernholt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Lenzer,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Flerlage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(2023), unveröffentlicht</a:t>
            </a:r>
          </a:p>
        </p:txBody>
      </p:sp>
      <p:sp>
        <p:nvSpPr>
          <p:cNvPr id="6" name="Rechteck 5">
            <a:extLst>
              <a:ext uri="{FF2B5EF4-FFF2-40B4-BE49-F238E27FC236}">
                <a16:creationId xmlns:a16="http://schemas.microsoft.com/office/drawing/2014/main" id="{72D7F701-94C0-1B3A-AF09-AE42A7361F47}"/>
              </a:ext>
            </a:extLst>
          </p:cNvPr>
          <p:cNvSpPr/>
          <p:nvPr/>
        </p:nvSpPr>
        <p:spPr>
          <a:xfrm>
            <a:off x="114300" y="714080"/>
            <a:ext cx="9029700" cy="337671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Rechteck 6">
            <a:extLst>
              <a:ext uri="{FF2B5EF4-FFF2-40B4-BE49-F238E27FC236}">
                <a16:creationId xmlns:a16="http://schemas.microsoft.com/office/drawing/2014/main" id="{53EB6AD3-F15E-96E4-CFE4-44FB7D1FEF34}"/>
              </a:ext>
            </a:extLst>
          </p:cNvPr>
          <p:cNvSpPr/>
          <p:nvPr/>
        </p:nvSpPr>
        <p:spPr>
          <a:xfrm>
            <a:off x="2250516" y="645220"/>
            <a:ext cx="6893484" cy="34575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Rechteck 7">
            <a:extLst>
              <a:ext uri="{FF2B5EF4-FFF2-40B4-BE49-F238E27FC236}">
                <a16:creationId xmlns:a16="http://schemas.microsoft.com/office/drawing/2014/main" id="{A95052FD-9899-A455-BBE7-4C457DB063A5}"/>
              </a:ext>
            </a:extLst>
          </p:cNvPr>
          <p:cNvSpPr/>
          <p:nvPr/>
        </p:nvSpPr>
        <p:spPr>
          <a:xfrm>
            <a:off x="3414712" y="645219"/>
            <a:ext cx="5729287" cy="34575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Rechteck 8">
            <a:extLst>
              <a:ext uri="{FF2B5EF4-FFF2-40B4-BE49-F238E27FC236}">
                <a16:creationId xmlns:a16="http://schemas.microsoft.com/office/drawing/2014/main" id="{51868E28-959D-2EEE-8ECC-75499A597D35}"/>
              </a:ext>
            </a:extLst>
          </p:cNvPr>
          <p:cNvSpPr/>
          <p:nvPr/>
        </p:nvSpPr>
        <p:spPr>
          <a:xfrm>
            <a:off x="4572000" y="647502"/>
            <a:ext cx="4539756" cy="34575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Rechteck 9">
            <a:extLst>
              <a:ext uri="{FF2B5EF4-FFF2-40B4-BE49-F238E27FC236}">
                <a16:creationId xmlns:a16="http://schemas.microsoft.com/office/drawing/2014/main" id="{AB7D2724-A00B-34AF-1661-B49AB35540E5}"/>
              </a:ext>
            </a:extLst>
          </p:cNvPr>
          <p:cNvSpPr/>
          <p:nvPr/>
        </p:nvSpPr>
        <p:spPr>
          <a:xfrm>
            <a:off x="5700712" y="657225"/>
            <a:ext cx="3427165" cy="34575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Rechteck 11">
            <a:extLst>
              <a:ext uri="{FF2B5EF4-FFF2-40B4-BE49-F238E27FC236}">
                <a16:creationId xmlns:a16="http://schemas.microsoft.com/office/drawing/2014/main" id="{C4791C92-5FB8-89CD-E599-5F32833A572B}"/>
              </a:ext>
            </a:extLst>
          </p:cNvPr>
          <p:cNvSpPr/>
          <p:nvPr/>
        </p:nvSpPr>
        <p:spPr>
          <a:xfrm>
            <a:off x="6893484" y="652363"/>
            <a:ext cx="2171163" cy="34575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Rechteck 12">
            <a:extLst>
              <a:ext uri="{FF2B5EF4-FFF2-40B4-BE49-F238E27FC236}">
                <a16:creationId xmlns:a16="http://schemas.microsoft.com/office/drawing/2014/main" id="{343768CA-FC90-2EB1-77B4-F60CE68652EF}"/>
              </a:ext>
            </a:extLst>
          </p:cNvPr>
          <p:cNvSpPr/>
          <p:nvPr/>
        </p:nvSpPr>
        <p:spPr>
          <a:xfrm>
            <a:off x="8001000" y="633214"/>
            <a:ext cx="1071707" cy="34575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28848719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9" grpId="0" animBg="1"/>
      <p:bldP spid="10" grpId="0" animBg="1"/>
      <p:bldP spid="12" grpId="0" animBg="1"/>
      <p:bldP spid="13" grpId="0" animBg="1"/>
    </p:bld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47699A0-8C4C-C627-D03A-FFA165F0367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09545FC1-6CD9-E700-FE15-198CC1E9CAA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z="2200" dirty="0"/>
              <a:t>Warum Animationen mit Präsentationssoftware selbst erstellen?</a:t>
            </a:r>
          </a:p>
        </p:txBody>
      </p:sp>
      <p:sp>
        <p:nvSpPr>
          <p:cNvPr id="4" name="Inhaltsplatzhalter 3">
            <a:extLst>
              <a:ext uri="{FF2B5EF4-FFF2-40B4-BE49-F238E27FC236}">
                <a16:creationId xmlns:a16="http://schemas.microsoft.com/office/drawing/2014/main" id="{3A16B29F-C5EE-FAE8-80C3-BEFE296EE31A}"/>
              </a:ext>
            </a:extLst>
          </p:cNvPr>
          <p:cNvSpPr>
            <a:spLocks noGrp="1"/>
          </p:cNvSpPr>
          <p:nvPr>
            <p:ph sz="half" idx="13"/>
          </p:nvPr>
        </p:nvSpPr>
        <p:spPr/>
        <p:txBody>
          <a:bodyPr>
            <a:noAutofit/>
          </a:bodyPr>
          <a:lstStyle/>
          <a:p>
            <a:r>
              <a:rPr lang="de-DE" dirty="0"/>
              <a:t>Im Internet ist eine Vielzahl an Animationen zu finden</a:t>
            </a:r>
          </a:p>
          <a:p>
            <a:endParaRPr lang="de-DE" dirty="0"/>
          </a:p>
          <a:p>
            <a:pPr lvl="1"/>
            <a:endParaRPr lang="de-DE" dirty="0"/>
          </a:p>
          <a:p>
            <a:pPr lvl="1"/>
            <a:endParaRPr lang="de-DE" dirty="0"/>
          </a:p>
          <a:p>
            <a:pPr lvl="1"/>
            <a:endParaRPr lang="de-DE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99F03A68-1CAE-1D1B-B5CB-30F9BB2DC8DC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179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9" name="Grafik 8" descr="Programmiererin Silhouette">
            <a:extLst>
              <a:ext uri="{FF2B5EF4-FFF2-40B4-BE49-F238E27FC236}">
                <a16:creationId xmlns:a16="http://schemas.microsoft.com/office/drawing/2014/main" id="{0913FD25-8FE7-4A72-C6B0-152FBC8DE33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87921" y="1553868"/>
            <a:ext cx="2560013" cy="2560013"/>
          </a:xfrm>
          <a:prstGeom prst="rect">
            <a:avLst/>
          </a:prstGeom>
        </p:spPr>
      </p:pic>
      <p:pic>
        <p:nvPicPr>
          <p:cNvPr id="8" name="Grafik 7" descr="Ein Bild, das Screenshot, Text, Multimedia-Software, Software enthält.&#10;&#10;Automatisch generierte Beschreibung">
            <a:extLst>
              <a:ext uri="{FF2B5EF4-FFF2-40B4-BE49-F238E27FC236}">
                <a16:creationId xmlns:a16="http://schemas.microsoft.com/office/drawing/2014/main" id="{2C0DCCBA-E0E0-A70F-8A65-1C21E05866C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316029">
            <a:off x="3327816" y="965582"/>
            <a:ext cx="4400425" cy="1842678"/>
          </a:xfrm>
          <a:prstGeom prst="rect">
            <a:avLst/>
          </a:prstGeom>
        </p:spPr>
      </p:pic>
      <p:pic>
        <p:nvPicPr>
          <p:cNvPr id="5" name="Grafik 4" descr="Ein Bild, das Text, Screenshot, Zahl, Schrift enthält.&#10;&#10;Automatisch generierte Beschreibung">
            <a:extLst>
              <a:ext uri="{FF2B5EF4-FFF2-40B4-BE49-F238E27FC236}">
                <a16:creationId xmlns:a16="http://schemas.microsoft.com/office/drawing/2014/main" id="{24DD670F-4FE6-A7C8-4B5F-A2031A700614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697859">
            <a:off x="2509916" y="1451004"/>
            <a:ext cx="1362827" cy="2241492"/>
          </a:xfrm>
          <a:prstGeom prst="rect">
            <a:avLst/>
          </a:prstGeom>
        </p:spPr>
      </p:pic>
      <p:pic>
        <p:nvPicPr>
          <p:cNvPr id="11" name="Grafik 10" descr="Ein Bild, das Screenshot, Text, Software, Multimedia-Software enthält.&#10;&#10;Automatisch generierte Beschreibung">
            <a:extLst>
              <a:ext uri="{FF2B5EF4-FFF2-40B4-BE49-F238E27FC236}">
                <a16:creationId xmlns:a16="http://schemas.microsoft.com/office/drawing/2014/main" id="{CAC1AD4A-3592-D52E-B2B1-825DF7D95FD9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18854">
            <a:off x="3722223" y="2539594"/>
            <a:ext cx="4017366" cy="2179331"/>
          </a:xfrm>
          <a:prstGeom prst="rect">
            <a:avLst/>
          </a:prstGeom>
        </p:spPr>
      </p:pic>
      <p:sp>
        <p:nvSpPr>
          <p:cNvPr id="12" name="Textfeld 11">
            <a:extLst>
              <a:ext uri="{FF2B5EF4-FFF2-40B4-BE49-F238E27FC236}">
                <a16:creationId xmlns:a16="http://schemas.microsoft.com/office/drawing/2014/main" id="{09BB0D07-83B2-5252-53F1-04DA06362B14}"/>
              </a:ext>
            </a:extLst>
          </p:cNvPr>
          <p:cNvSpPr txBox="1"/>
          <p:nvPr/>
        </p:nvSpPr>
        <p:spPr>
          <a:xfrm>
            <a:off x="-8793" y="4783013"/>
            <a:ext cx="8370278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Verfügbar unter: 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https://phet.colorado.edu/de/simulations/filter?subjects=chemistry&amp;type=html,prototype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und 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https://www.kappenberg.com/akminilabor/apps/start.html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069714161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23E4D03E-EE49-1FAF-DE9F-5E119CB4FA93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13" name="Dreieck 12">
            <a:extLst>
              <a:ext uri="{FF2B5EF4-FFF2-40B4-BE49-F238E27FC236}">
                <a16:creationId xmlns:a16="http://schemas.microsoft.com/office/drawing/2014/main" id="{FBB17666-E189-403D-772C-8B3E77D2A6CF}"/>
              </a:ext>
            </a:extLst>
          </p:cNvPr>
          <p:cNvSpPr/>
          <p:nvPr/>
        </p:nvSpPr>
        <p:spPr>
          <a:xfrm>
            <a:off x="1237145" y="2225027"/>
            <a:ext cx="1652385" cy="1400689"/>
          </a:xfrm>
          <a:prstGeom prst="triangle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feld 13">
            <a:extLst>
              <a:ext uri="{FF2B5EF4-FFF2-40B4-BE49-F238E27FC236}">
                <a16:creationId xmlns:a16="http://schemas.microsoft.com/office/drawing/2014/main" id="{83B2642D-14BD-233C-4125-E89C6E4230FD}"/>
              </a:ext>
            </a:extLst>
          </p:cNvPr>
          <p:cNvSpPr txBox="1"/>
          <p:nvPr/>
        </p:nvSpPr>
        <p:spPr>
          <a:xfrm>
            <a:off x="-203554" y="3591047"/>
            <a:ext cx="14407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submikros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-</a:t>
            </a:r>
          </a:p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kopische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 Ebene    </a:t>
            </a:r>
          </a:p>
        </p:txBody>
      </p:sp>
      <p:sp>
        <p:nvSpPr>
          <p:cNvPr id="15" name="Textfeld 14">
            <a:extLst>
              <a:ext uri="{FF2B5EF4-FFF2-40B4-BE49-F238E27FC236}">
                <a16:creationId xmlns:a16="http://schemas.microsoft.com/office/drawing/2014/main" id="{5FE0A6CA-5AE0-403A-839B-461ADC252712}"/>
              </a:ext>
            </a:extLst>
          </p:cNvPr>
          <p:cNvSpPr txBox="1"/>
          <p:nvPr/>
        </p:nvSpPr>
        <p:spPr>
          <a:xfrm>
            <a:off x="1418821" y="1855163"/>
            <a:ext cx="12890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makroskopische Ebene</a:t>
            </a:r>
          </a:p>
        </p:txBody>
      </p:sp>
      <p:sp>
        <p:nvSpPr>
          <p:cNvPr id="16" name="Textfeld 15">
            <a:extLst>
              <a:ext uri="{FF2B5EF4-FFF2-40B4-BE49-F238E27FC236}">
                <a16:creationId xmlns:a16="http://schemas.microsoft.com/office/drawing/2014/main" id="{63EB9BAB-6A13-6560-B9CE-445ED8A917D0}"/>
              </a:ext>
            </a:extLst>
          </p:cNvPr>
          <p:cNvSpPr txBox="1"/>
          <p:nvPr/>
        </p:nvSpPr>
        <p:spPr>
          <a:xfrm>
            <a:off x="2889528" y="3599039"/>
            <a:ext cx="92568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symbolische 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Ebene </a:t>
            </a:r>
          </a:p>
        </p:txBody>
      </p:sp>
      <p:sp>
        <p:nvSpPr>
          <p:cNvPr id="17" name="Pfeil nach links und rechts 16">
            <a:extLst>
              <a:ext uri="{FF2B5EF4-FFF2-40B4-BE49-F238E27FC236}">
                <a16:creationId xmlns:a16="http://schemas.microsoft.com/office/drawing/2014/main" id="{BEBF1076-566D-8219-0E40-35509CFF3DFF}"/>
              </a:ext>
            </a:extLst>
          </p:cNvPr>
          <p:cNvSpPr/>
          <p:nvPr/>
        </p:nvSpPr>
        <p:spPr>
          <a:xfrm rot="18070190">
            <a:off x="698471" y="2688603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Pfeil nach links und rechts 17">
            <a:extLst>
              <a:ext uri="{FF2B5EF4-FFF2-40B4-BE49-F238E27FC236}">
                <a16:creationId xmlns:a16="http://schemas.microsoft.com/office/drawing/2014/main" id="{E57BE0F5-D358-2585-57F3-7AA262AA12BF}"/>
              </a:ext>
            </a:extLst>
          </p:cNvPr>
          <p:cNvSpPr/>
          <p:nvPr/>
        </p:nvSpPr>
        <p:spPr>
          <a:xfrm rot="3529810" flipH="1">
            <a:off x="1957412" y="2688603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Pfeil nach links und rechts 18">
            <a:extLst>
              <a:ext uri="{FF2B5EF4-FFF2-40B4-BE49-F238E27FC236}">
                <a16:creationId xmlns:a16="http://schemas.microsoft.com/office/drawing/2014/main" id="{56115590-5671-D490-CFB7-11DAB1DCCC84}"/>
              </a:ext>
            </a:extLst>
          </p:cNvPr>
          <p:cNvSpPr/>
          <p:nvPr/>
        </p:nvSpPr>
        <p:spPr>
          <a:xfrm flipH="1">
            <a:off x="1342987" y="3692825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Textfeld 20">
            <a:extLst>
              <a:ext uri="{FF2B5EF4-FFF2-40B4-BE49-F238E27FC236}">
                <a16:creationId xmlns:a16="http://schemas.microsoft.com/office/drawing/2014/main" id="{BC2E59F6-9100-7BB3-A97E-0461D925EEE3}"/>
              </a:ext>
            </a:extLst>
          </p:cNvPr>
          <p:cNvSpPr txBox="1"/>
          <p:nvPr/>
        </p:nvSpPr>
        <p:spPr>
          <a:xfrm>
            <a:off x="634311" y="4119696"/>
            <a:ext cx="285805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nach A. H. Johnstone 1993  </a:t>
            </a:r>
          </a:p>
        </p:txBody>
      </p:sp>
      <p:pic>
        <p:nvPicPr>
          <p:cNvPr id="8" name="Grafik 7" descr="Ein Bild, das Taschenrechner, Abakus, Farbigkeit enthält.&#10;&#10;Automatisch generierte Beschreibung">
            <a:extLst>
              <a:ext uri="{FF2B5EF4-FFF2-40B4-BE49-F238E27FC236}">
                <a16:creationId xmlns:a16="http://schemas.microsoft.com/office/drawing/2014/main" id="{B34D4B7F-C5F1-76F0-3E35-8BF2B8202D8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6796" y="3906813"/>
            <a:ext cx="413784" cy="489882"/>
          </a:xfrm>
          <a:prstGeom prst="rect">
            <a:avLst/>
          </a:prstGeom>
        </p:spPr>
      </p:pic>
      <p:sp>
        <p:nvSpPr>
          <p:cNvPr id="3" name="Textfeld 2">
            <a:extLst>
              <a:ext uri="{FF2B5EF4-FFF2-40B4-BE49-F238E27FC236}">
                <a16:creationId xmlns:a16="http://schemas.microsoft.com/office/drawing/2014/main" id="{5679FB95-65AF-D195-B9FE-08AC6C520FE4}"/>
              </a:ext>
            </a:extLst>
          </p:cNvPr>
          <p:cNvSpPr txBox="1"/>
          <p:nvPr/>
        </p:nvSpPr>
        <p:spPr>
          <a:xfrm>
            <a:off x="3002025" y="3966403"/>
            <a:ext cx="24492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NaCl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27C1646C-963D-B6FE-992D-ED2BF113DD06}"/>
              </a:ext>
            </a:extLst>
          </p:cNvPr>
          <p:cNvSpPr txBox="1"/>
          <p:nvPr/>
        </p:nvSpPr>
        <p:spPr>
          <a:xfrm>
            <a:off x="5355143" y="4564599"/>
            <a:ext cx="2057399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Bild von 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LoggaWiggler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auf 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Pixabay</a:t>
            </a:r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6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" name="Grafik 6" descr="Ein Bild, das Person, Nagel, Halten, Im Haus enthält.&#10;&#10;Automatisch generierte Beschreibung">
            <a:extLst>
              <a:ext uri="{FF2B5EF4-FFF2-40B4-BE49-F238E27FC236}">
                <a16:creationId xmlns:a16="http://schemas.microsoft.com/office/drawing/2014/main" id="{DF4FA544-3968-2E5E-FBB8-ECE02D295AFC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99057" y="1501726"/>
            <a:ext cx="5253107" cy="2617970"/>
          </a:xfrm>
          <a:prstGeom prst="rect">
            <a:avLst/>
          </a:prstGeom>
        </p:spPr>
      </p:pic>
      <p:sp>
        <p:nvSpPr>
          <p:cNvPr id="10" name="Titel 1">
            <a:extLst>
              <a:ext uri="{FF2B5EF4-FFF2-40B4-BE49-F238E27FC236}">
                <a16:creationId xmlns:a16="http://schemas.microsoft.com/office/drawing/2014/main" id="{F9947623-8B24-6662-F22E-EB56DB170B0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3092636" cy="496648"/>
          </a:xfrm>
        </p:spPr>
        <p:txBody>
          <a:bodyPr/>
          <a:lstStyle/>
          <a:p>
            <a:r>
              <a:rPr lang="de-DE" dirty="0"/>
              <a:t>Das Johnstone-Dreieck</a:t>
            </a:r>
          </a:p>
        </p:txBody>
      </p:sp>
    </p:spTree>
    <p:extLst>
      <p:ext uri="{BB962C8B-B14F-4D97-AF65-F5344CB8AC3E}">
        <p14:creationId xmlns:p14="http://schemas.microsoft.com/office/powerpoint/2010/main" val="108241069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07C8BD2-95A7-D170-5E8C-41341A3AC61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9DE939A3-CEEC-1D59-4D9E-84E0A626DA4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z="2200" dirty="0"/>
              <a:t>Warum Animationen mit Präsentationssoftware selbst erstellen?</a:t>
            </a:r>
          </a:p>
        </p:txBody>
      </p:sp>
      <p:sp>
        <p:nvSpPr>
          <p:cNvPr id="4" name="Inhaltsplatzhalter 3">
            <a:extLst>
              <a:ext uri="{FF2B5EF4-FFF2-40B4-BE49-F238E27FC236}">
                <a16:creationId xmlns:a16="http://schemas.microsoft.com/office/drawing/2014/main" id="{017701CF-AFCE-AE45-C4D6-0A3800954113}"/>
              </a:ext>
            </a:extLst>
          </p:cNvPr>
          <p:cNvSpPr>
            <a:spLocks noGrp="1"/>
          </p:cNvSpPr>
          <p:nvPr>
            <p:ph sz="half" idx="13"/>
          </p:nvPr>
        </p:nvSpPr>
        <p:spPr/>
        <p:txBody>
          <a:bodyPr>
            <a:noAutofit/>
          </a:bodyPr>
          <a:lstStyle/>
          <a:p>
            <a:r>
              <a:rPr lang="de-DE" dirty="0"/>
              <a:t>Im Internet ist eine Vielzahl an Animationen zu finden</a:t>
            </a:r>
          </a:p>
          <a:p>
            <a:r>
              <a:rPr lang="de-DE" dirty="0"/>
              <a:t>Oft nicht auf das individuelle Lernsetting angepasst bezüglich:</a:t>
            </a:r>
          </a:p>
          <a:p>
            <a:pPr lvl="1"/>
            <a:r>
              <a:rPr lang="de-DE" dirty="0"/>
              <a:t>Komplexität</a:t>
            </a:r>
          </a:p>
          <a:p>
            <a:pPr lvl="1"/>
            <a:r>
              <a:rPr lang="de-DE" dirty="0"/>
              <a:t>Lehrbuchinhalten</a:t>
            </a:r>
          </a:p>
          <a:p>
            <a:pPr lvl="1"/>
            <a:r>
              <a:rPr lang="de-DE" dirty="0"/>
              <a:t>zuvor getroffenen Gestaltungskonventionen</a:t>
            </a:r>
          </a:p>
          <a:p>
            <a:pPr lvl="1"/>
            <a:r>
              <a:rPr lang="de-DE" dirty="0"/>
              <a:t>fachlicher Richtigkeit</a:t>
            </a:r>
          </a:p>
          <a:p>
            <a:pPr lvl="1"/>
            <a:r>
              <a:rPr lang="de-DE" dirty="0"/>
              <a:t>Fehlvorstellungen</a:t>
            </a:r>
          </a:p>
          <a:p>
            <a:r>
              <a:rPr lang="de-DE" dirty="0"/>
              <a:t>Präsentationssoftware (wie PowerPoint) als Tool zum niedrigschwelligen Einstieg in die selbstständige Animationserstellung</a:t>
            </a:r>
          </a:p>
          <a:p>
            <a:endParaRPr lang="de-DE" dirty="0"/>
          </a:p>
          <a:p>
            <a:pPr lvl="1"/>
            <a:endParaRPr lang="de-DE" dirty="0"/>
          </a:p>
          <a:p>
            <a:pPr lvl="1"/>
            <a:endParaRPr lang="de-DE" dirty="0"/>
          </a:p>
          <a:p>
            <a:pPr lvl="1"/>
            <a:endParaRPr lang="de-DE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9B03F8BB-F89D-3FC2-6309-2BF2F1B7BAF3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180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9" name="Grafik 8" descr="Programmiererin Silhouette">
            <a:extLst>
              <a:ext uri="{FF2B5EF4-FFF2-40B4-BE49-F238E27FC236}">
                <a16:creationId xmlns:a16="http://schemas.microsoft.com/office/drawing/2014/main" id="{1C790D12-503D-85A6-BB59-FCE4EBB711D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87921" y="1553868"/>
            <a:ext cx="2560013" cy="25600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644102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uiExpand="1" build="p"/>
    </p:bld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D77453A2-90D7-4106-8E7E-F6291CEDA3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Inhaltsplatzhalter 3">
            <a:extLst>
              <a:ext uri="{FF2B5EF4-FFF2-40B4-BE49-F238E27FC236}">
                <a16:creationId xmlns:a16="http://schemas.microsoft.com/office/drawing/2014/main" id="{1CE747C0-A650-DEFF-F115-E05BABCDB566}"/>
              </a:ext>
            </a:extLst>
          </p:cNvPr>
          <p:cNvSpPr>
            <a:spLocks noGrp="1"/>
          </p:cNvSpPr>
          <p:nvPr>
            <p:ph sz="half" idx="13"/>
          </p:nvPr>
        </p:nvSpPr>
        <p:spPr>
          <a:xfrm>
            <a:off x="3672000" y="360000"/>
            <a:ext cx="5246371" cy="4500000"/>
          </a:xfrm>
        </p:spPr>
        <p:txBody>
          <a:bodyPr>
            <a:noAutofit/>
          </a:bodyPr>
          <a:lstStyle/>
          <a:p>
            <a:r>
              <a:rPr lang="de-DE" sz="2400" dirty="0"/>
              <a:t>Animationen können auch durch </a:t>
            </a:r>
            <a:r>
              <a:rPr lang="de-DE" sz="2400" dirty="0" err="1"/>
              <a:t>Schüler:innen</a:t>
            </a:r>
            <a:r>
              <a:rPr lang="de-DE" sz="2400" dirty="0"/>
              <a:t> erstellt werden</a:t>
            </a:r>
          </a:p>
          <a:p>
            <a:r>
              <a:rPr lang="de-DE" sz="2400" dirty="0"/>
              <a:t>Sichtbarmachen der Vorstellungen der </a:t>
            </a:r>
            <a:r>
              <a:rPr lang="de-DE" sz="2400" dirty="0" err="1"/>
              <a:t>Schüler:innen</a:t>
            </a:r>
            <a:r>
              <a:rPr lang="de-DE" sz="2400" dirty="0"/>
              <a:t> auf der submikroskopischen Ebene</a:t>
            </a:r>
          </a:p>
          <a:p>
            <a:r>
              <a:rPr lang="de-DE" sz="2400" dirty="0"/>
              <a:t>Fehlvorstellungen unmittelbar sichtbar</a:t>
            </a:r>
          </a:p>
          <a:p>
            <a:r>
              <a:rPr lang="de-DE" sz="2400" dirty="0"/>
              <a:t>Adressierung im folgenden Unterricht möglich</a:t>
            </a:r>
            <a:endParaRPr lang="de-DE" sz="2000" dirty="0"/>
          </a:p>
          <a:p>
            <a:pPr lvl="1"/>
            <a:endParaRPr lang="de-DE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05CAB193-8228-1DD0-A61C-16E123A31CD2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181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10" name="Titel 1">
            <a:extLst>
              <a:ext uri="{FF2B5EF4-FFF2-40B4-BE49-F238E27FC236}">
                <a16:creationId xmlns:a16="http://schemas.microsoft.com/office/drawing/2014/main" id="{05C874F6-E42A-9122-AC7B-D51ACB92A87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59999"/>
            <a:ext cx="3092636" cy="1101445"/>
          </a:xfrm>
        </p:spPr>
        <p:txBody>
          <a:bodyPr/>
          <a:lstStyle/>
          <a:p>
            <a:r>
              <a:rPr lang="de-DE" dirty="0"/>
              <a:t>Diagnose durch</a:t>
            </a:r>
            <a:br>
              <a:rPr lang="de-DE" dirty="0"/>
            </a:br>
            <a:r>
              <a:rPr lang="de-DE" dirty="0"/>
              <a:t>schülerproduzierte Animationen</a:t>
            </a:r>
          </a:p>
        </p:txBody>
      </p:sp>
      <p:pic>
        <p:nvPicPr>
          <p:cNvPr id="4" name="Grafik 3" descr="Lupe Silhouette">
            <a:extLst>
              <a:ext uri="{FF2B5EF4-FFF2-40B4-BE49-F238E27FC236}">
                <a16:creationId xmlns:a16="http://schemas.microsoft.com/office/drawing/2014/main" id="{E8C41AB6-3F95-96D5-11D9-4BF5F3A375E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25629" y="1461444"/>
            <a:ext cx="3000375" cy="30003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00916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uiExpand="1" build="p"/>
    </p:bld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82AB32AA-43AF-2E0B-DCA4-FDB9371701B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0ECF262-FDA7-0A5B-9234-812FD832A07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20749EE-84B9-A170-1DBC-93C12E30CCE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182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332266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D0744E69-D97E-D909-3126-0FE07E95B4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FE924013-7FD4-0ADD-7E83-E54387F23A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Diagnose durch schülerproduzierte Animationen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197EFCC2-A4E2-6425-CE8F-5780F58185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183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grpSp>
        <p:nvGrpSpPr>
          <p:cNvPr id="10" name="Gruppieren 9">
            <a:extLst>
              <a:ext uri="{FF2B5EF4-FFF2-40B4-BE49-F238E27FC236}">
                <a16:creationId xmlns:a16="http://schemas.microsoft.com/office/drawing/2014/main" id="{591855BE-9646-2743-BDA0-787B09F88954}"/>
              </a:ext>
            </a:extLst>
          </p:cNvPr>
          <p:cNvGrpSpPr/>
          <p:nvPr/>
        </p:nvGrpSpPr>
        <p:grpSpPr>
          <a:xfrm>
            <a:off x="2998927" y="2486556"/>
            <a:ext cx="1668122" cy="2181390"/>
            <a:chOff x="325315" y="1740877"/>
            <a:chExt cx="2400300" cy="3138853"/>
          </a:xfrm>
        </p:grpSpPr>
        <p:sp>
          <p:nvSpPr>
            <p:cNvPr id="11" name="Rechteck 10">
              <a:extLst>
                <a:ext uri="{FF2B5EF4-FFF2-40B4-BE49-F238E27FC236}">
                  <a16:creationId xmlns:a16="http://schemas.microsoft.com/office/drawing/2014/main" id="{5C7F6B1C-E708-4776-C72F-AE680CB69C34}"/>
                </a:ext>
              </a:extLst>
            </p:cNvPr>
            <p:cNvSpPr/>
            <p:nvPr/>
          </p:nvSpPr>
          <p:spPr>
            <a:xfrm>
              <a:off x="325315" y="2571750"/>
              <a:ext cx="2400300" cy="230797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hteck 11">
              <a:extLst>
                <a:ext uri="{FF2B5EF4-FFF2-40B4-BE49-F238E27FC236}">
                  <a16:creationId xmlns:a16="http://schemas.microsoft.com/office/drawing/2014/main" id="{66A52F3F-5CB3-3895-1BA0-49399FE267C3}"/>
                </a:ext>
              </a:extLst>
            </p:cNvPr>
            <p:cNvSpPr/>
            <p:nvPr/>
          </p:nvSpPr>
          <p:spPr>
            <a:xfrm>
              <a:off x="325315" y="1740877"/>
              <a:ext cx="2400300" cy="3138853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3" name="Rechteck 12">
            <a:extLst>
              <a:ext uri="{FF2B5EF4-FFF2-40B4-BE49-F238E27FC236}">
                <a16:creationId xmlns:a16="http://schemas.microsoft.com/office/drawing/2014/main" id="{33DD9F1D-1557-B69C-0AE1-0663D048D897}"/>
              </a:ext>
            </a:extLst>
          </p:cNvPr>
          <p:cNvSpPr/>
          <p:nvPr/>
        </p:nvSpPr>
        <p:spPr>
          <a:xfrm>
            <a:off x="3176126" y="2211591"/>
            <a:ext cx="183311" cy="221805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E1F0EA1C-4E10-169A-BA9A-315C62416E3E}"/>
              </a:ext>
            </a:extLst>
          </p:cNvPr>
          <p:cNvGrpSpPr/>
          <p:nvPr/>
        </p:nvGrpSpPr>
        <p:grpSpPr>
          <a:xfrm>
            <a:off x="7284310" y="2486555"/>
            <a:ext cx="1668122" cy="2181390"/>
            <a:chOff x="6491653" y="1740876"/>
            <a:chExt cx="2400300" cy="3138853"/>
          </a:xfrm>
        </p:grpSpPr>
        <p:sp>
          <p:nvSpPr>
            <p:cNvPr id="15" name="Rechteck 14">
              <a:extLst>
                <a:ext uri="{FF2B5EF4-FFF2-40B4-BE49-F238E27FC236}">
                  <a16:creationId xmlns:a16="http://schemas.microsoft.com/office/drawing/2014/main" id="{B3AFF930-0B9C-70A6-67A3-E28D0E05143E}"/>
                </a:ext>
              </a:extLst>
            </p:cNvPr>
            <p:cNvSpPr/>
            <p:nvPr/>
          </p:nvSpPr>
          <p:spPr>
            <a:xfrm>
              <a:off x="6491653" y="2571749"/>
              <a:ext cx="2400300" cy="2307979"/>
            </a:xfrm>
            <a:prstGeom prst="rect">
              <a:avLst/>
            </a:prstGeom>
            <a:solidFill>
              <a:srgbClr val="0432FF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Rechteck 15">
              <a:extLst>
                <a:ext uri="{FF2B5EF4-FFF2-40B4-BE49-F238E27FC236}">
                  <a16:creationId xmlns:a16="http://schemas.microsoft.com/office/drawing/2014/main" id="{44C43EF0-3D7F-1B3A-C10B-18EBB255C02D}"/>
                </a:ext>
              </a:extLst>
            </p:cNvPr>
            <p:cNvSpPr/>
            <p:nvPr/>
          </p:nvSpPr>
          <p:spPr>
            <a:xfrm>
              <a:off x="6491653" y="1740876"/>
              <a:ext cx="2400300" cy="3138853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7" name="Rechteck 16">
            <a:extLst>
              <a:ext uri="{FF2B5EF4-FFF2-40B4-BE49-F238E27FC236}">
                <a16:creationId xmlns:a16="http://schemas.microsoft.com/office/drawing/2014/main" id="{F398680B-32E3-1F2A-861A-3AC9FB7C58EF}"/>
              </a:ext>
            </a:extLst>
          </p:cNvPr>
          <p:cNvSpPr/>
          <p:nvPr/>
        </p:nvSpPr>
        <p:spPr>
          <a:xfrm>
            <a:off x="8584241" y="2211590"/>
            <a:ext cx="183311" cy="2218052"/>
          </a:xfrm>
          <a:prstGeom prst="rect">
            <a:avLst/>
          </a:prstGeom>
          <a:solidFill>
            <a:schemeClr val="accent2">
              <a:lumMod val="50000"/>
            </a:schemeClr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8" name="Gruppieren 17">
            <a:extLst>
              <a:ext uri="{FF2B5EF4-FFF2-40B4-BE49-F238E27FC236}">
                <a16:creationId xmlns:a16="http://schemas.microsoft.com/office/drawing/2014/main" id="{63648DB9-139B-435B-9C70-8D327F6D232D}"/>
              </a:ext>
            </a:extLst>
          </p:cNvPr>
          <p:cNvGrpSpPr/>
          <p:nvPr/>
        </p:nvGrpSpPr>
        <p:grpSpPr>
          <a:xfrm>
            <a:off x="3397500" y="3255673"/>
            <a:ext cx="417542" cy="372731"/>
            <a:chOff x="3443651" y="1540848"/>
            <a:chExt cx="600811" cy="536331"/>
          </a:xfrm>
        </p:grpSpPr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04C61E38-0CF3-DBBE-AB29-871ADCDF54F6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Textfeld 19">
              <a:extLst>
                <a:ext uri="{FF2B5EF4-FFF2-40B4-BE49-F238E27FC236}">
                  <a16:creationId xmlns:a16="http://schemas.microsoft.com/office/drawing/2014/main" id="{F4EA68EC-0D9E-1816-AE00-38120B8ECF88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" name="Gruppieren 20">
            <a:extLst>
              <a:ext uri="{FF2B5EF4-FFF2-40B4-BE49-F238E27FC236}">
                <a16:creationId xmlns:a16="http://schemas.microsoft.com/office/drawing/2014/main" id="{7736FF52-7291-434E-1195-5A3880378A63}"/>
              </a:ext>
            </a:extLst>
          </p:cNvPr>
          <p:cNvGrpSpPr/>
          <p:nvPr/>
        </p:nvGrpSpPr>
        <p:grpSpPr>
          <a:xfrm>
            <a:off x="7675092" y="3475317"/>
            <a:ext cx="417542" cy="372731"/>
            <a:chOff x="3443651" y="1540848"/>
            <a:chExt cx="600811" cy="536331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2E3135DA-9987-1190-FE8A-39ABBB8D974F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C0000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Textfeld 22">
              <a:extLst>
                <a:ext uri="{FF2B5EF4-FFF2-40B4-BE49-F238E27FC236}">
                  <a16:creationId xmlns:a16="http://schemas.microsoft.com/office/drawing/2014/main" id="{C3AD0FAF-FEE0-5A33-2FB1-C0841F82CCDF}"/>
                </a:ext>
              </a:extLst>
            </p:cNvPr>
            <p:cNvSpPr txBox="1"/>
            <p:nvPr/>
          </p:nvSpPr>
          <p:spPr>
            <a:xfrm>
              <a:off x="3443651" y="1648528"/>
              <a:ext cx="600811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Cu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8973B44F-C1A9-C3EE-BE95-8FD83B20BD21}"/>
              </a:ext>
            </a:extLst>
          </p:cNvPr>
          <p:cNvGrpSpPr/>
          <p:nvPr/>
        </p:nvGrpSpPr>
        <p:grpSpPr>
          <a:xfrm>
            <a:off x="8107814" y="3269905"/>
            <a:ext cx="476427" cy="372731"/>
            <a:chOff x="3385297" y="1540848"/>
            <a:chExt cx="685542" cy="536331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6E672893-AB4D-3E82-D8C5-5575D296EE4D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Textfeld 25">
              <a:extLst>
                <a:ext uri="{FF2B5EF4-FFF2-40B4-BE49-F238E27FC236}">
                  <a16:creationId xmlns:a16="http://schemas.microsoft.com/office/drawing/2014/main" id="{877B3FD1-BF08-CBB6-676B-701316E8D449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grpSp>
        <p:nvGrpSpPr>
          <p:cNvPr id="27" name="Gruppieren 26">
            <a:extLst>
              <a:ext uri="{FF2B5EF4-FFF2-40B4-BE49-F238E27FC236}">
                <a16:creationId xmlns:a16="http://schemas.microsoft.com/office/drawing/2014/main" id="{696061CB-E4E2-59C5-6B9A-272B68872E2F}"/>
              </a:ext>
            </a:extLst>
          </p:cNvPr>
          <p:cNvGrpSpPr/>
          <p:nvPr/>
        </p:nvGrpSpPr>
        <p:grpSpPr>
          <a:xfrm>
            <a:off x="4343530" y="2276508"/>
            <a:ext cx="3213380" cy="1808661"/>
            <a:chOff x="2374084" y="1894792"/>
            <a:chExt cx="4623808" cy="2602525"/>
          </a:xfrm>
        </p:grpSpPr>
        <p:sp>
          <p:nvSpPr>
            <p:cNvPr id="28" name="L-Form 27">
              <a:extLst>
                <a:ext uri="{FF2B5EF4-FFF2-40B4-BE49-F238E27FC236}">
                  <a16:creationId xmlns:a16="http://schemas.microsoft.com/office/drawing/2014/main" id="{4652E76A-0D88-C183-3F3A-161CD22D42DF}"/>
                </a:ext>
              </a:extLst>
            </p:cNvPr>
            <p:cNvSpPr/>
            <p:nvPr/>
          </p:nvSpPr>
          <p:spPr>
            <a:xfrm rot="5400000">
              <a:off x="2229062" y="2039816"/>
              <a:ext cx="2602523" cy="2312479"/>
            </a:xfrm>
            <a:prstGeom prst="corner">
              <a:avLst>
                <a:gd name="adj1" fmla="val 7770"/>
                <a:gd name="adj2" fmla="val 8108"/>
              </a:avLst>
            </a:prstGeom>
            <a:solidFill>
              <a:srgbClr val="000000">
                <a:alpha val="36078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L-Form 28">
              <a:extLst>
                <a:ext uri="{FF2B5EF4-FFF2-40B4-BE49-F238E27FC236}">
                  <a16:creationId xmlns:a16="http://schemas.microsoft.com/office/drawing/2014/main" id="{2CC4CF75-9D49-5ADD-2BAD-4B461F5B51C8}"/>
                </a:ext>
              </a:extLst>
            </p:cNvPr>
            <p:cNvSpPr/>
            <p:nvPr/>
          </p:nvSpPr>
          <p:spPr>
            <a:xfrm rot="16200000" flipH="1">
              <a:off x="4540391" y="2039814"/>
              <a:ext cx="2602523" cy="2312479"/>
            </a:xfrm>
            <a:prstGeom prst="corner">
              <a:avLst>
                <a:gd name="adj1" fmla="val 7770"/>
                <a:gd name="adj2" fmla="val 8108"/>
              </a:avLst>
            </a:prstGeom>
            <a:solidFill>
              <a:srgbClr val="000000">
                <a:alpha val="36078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4DDB8A62-BA9A-FDB5-36A4-A943E698C0BD}"/>
              </a:ext>
            </a:extLst>
          </p:cNvPr>
          <p:cNvCxnSpPr>
            <a:cxnSpLocks/>
            <a:stCxn id="13" idx="0"/>
          </p:cNvCxnSpPr>
          <p:nvPr/>
        </p:nvCxnSpPr>
        <p:spPr>
          <a:xfrm flipV="1">
            <a:off x="3267781" y="1836393"/>
            <a:ext cx="0" cy="375198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Gerade Verbindung 30">
            <a:extLst>
              <a:ext uri="{FF2B5EF4-FFF2-40B4-BE49-F238E27FC236}">
                <a16:creationId xmlns:a16="http://schemas.microsoft.com/office/drawing/2014/main" id="{B9D72DC7-515A-5B8F-4C72-73E2DE212613}"/>
              </a:ext>
            </a:extLst>
          </p:cNvPr>
          <p:cNvCxnSpPr>
            <a:cxnSpLocks/>
          </p:cNvCxnSpPr>
          <p:nvPr/>
        </p:nvCxnSpPr>
        <p:spPr>
          <a:xfrm flipV="1">
            <a:off x="8682081" y="1836393"/>
            <a:ext cx="0" cy="375198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Gerade Verbindung 31">
            <a:extLst>
              <a:ext uri="{FF2B5EF4-FFF2-40B4-BE49-F238E27FC236}">
                <a16:creationId xmlns:a16="http://schemas.microsoft.com/office/drawing/2014/main" id="{AD2F2085-96F8-4339-B3DE-D6D81DF3E9D6}"/>
              </a:ext>
            </a:extLst>
          </p:cNvPr>
          <p:cNvCxnSpPr>
            <a:cxnSpLocks/>
          </p:cNvCxnSpPr>
          <p:nvPr/>
        </p:nvCxnSpPr>
        <p:spPr>
          <a:xfrm>
            <a:off x="3267781" y="1836393"/>
            <a:ext cx="5408115" cy="0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Oval 32">
            <a:extLst>
              <a:ext uri="{FF2B5EF4-FFF2-40B4-BE49-F238E27FC236}">
                <a16:creationId xmlns:a16="http://schemas.microsoft.com/office/drawing/2014/main" id="{3E2418FF-17C8-1B41-85CD-E92AB13CB6B0}"/>
              </a:ext>
            </a:extLst>
          </p:cNvPr>
          <p:cNvSpPr/>
          <p:nvPr/>
        </p:nvSpPr>
        <p:spPr>
          <a:xfrm>
            <a:off x="3196155" y="4084004"/>
            <a:ext cx="145751" cy="145751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grpSp>
        <p:nvGrpSpPr>
          <p:cNvPr id="34" name="Gruppieren 33">
            <a:extLst>
              <a:ext uri="{FF2B5EF4-FFF2-40B4-BE49-F238E27FC236}">
                <a16:creationId xmlns:a16="http://schemas.microsoft.com/office/drawing/2014/main" id="{8D0DAF7E-277E-86BE-FB76-F4F59DF8AF89}"/>
              </a:ext>
            </a:extLst>
          </p:cNvPr>
          <p:cNvGrpSpPr/>
          <p:nvPr/>
        </p:nvGrpSpPr>
        <p:grpSpPr>
          <a:xfrm>
            <a:off x="4262090" y="4118848"/>
            <a:ext cx="417542" cy="372731"/>
            <a:chOff x="3443651" y="1540848"/>
            <a:chExt cx="600811" cy="536331"/>
          </a:xfrm>
        </p:grpSpPr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00C5E490-3105-6B7F-5EF5-927AA64597A8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Textfeld 35">
              <a:extLst>
                <a:ext uri="{FF2B5EF4-FFF2-40B4-BE49-F238E27FC236}">
                  <a16:creationId xmlns:a16="http://schemas.microsoft.com/office/drawing/2014/main" id="{518BB897-2D2C-EBC5-C787-0D3A80D851B5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" name="Gruppieren 36">
            <a:extLst>
              <a:ext uri="{FF2B5EF4-FFF2-40B4-BE49-F238E27FC236}">
                <a16:creationId xmlns:a16="http://schemas.microsoft.com/office/drawing/2014/main" id="{72E848D6-B5FA-C77C-5827-0227DD2C4489}"/>
              </a:ext>
            </a:extLst>
          </p:cNvPr>
          <p:cNvGrpSpPr/>
          <p:nvPr/>
        </p:nvGrpSpPr>
        <p:grpSpPr>
          <a:xfrm>
            <a:off x="3874561" y="3120339"/>
            <a:ext cx="476427" cy="372731"/>
            <a:chOff x="3385297" y="1540848"/>
            <a:chExt cx="685542" cy="536331"/>
          </a:xfrm>
        </p:grpSpPr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33EE759C-262C-4A24-147D-3B7AB4EBA714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Textfeld 38">
              <a:extLst>
                <a:ext uri="{FF2B5EF4-FFF2-40B4-BE49-F238E27FC236}">
                  <a16:creationId xmlns:a16="http://schemas.microsoft.com/office/drawing/2014/main" id="{A9BBE0E0-7624-8FF6-9CC7-FA5400A2C76A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grpSp>
        <p:nvGrpSpPr>
          <p:cNvPr id="40" name="Gruppieren 39">
            <a:extLst>
              <a:ext uri="{FF2B5EF4-FFF2-40B4-BE49-F238E27FC236}">
                <a16:creationId xmlns:a16="http://schemas.microsoft.com/office/drawing/2014/main" id="{2DA96299-2B07-B08B-FFB3-DFED202A1E29}"/>
              </a:ext>
            </a:extLst>
          </p:cNvPr>
          <p:cNvGrpSpPr/>
          <p:nvPr/>
        </p:nvGrpSpPr>
        <p:grpSpPr>
          <a:xfrm>
            <a:off x="3839079" y="4266281"/>
            <a:ext cx="476427" cy="372731"/>
            <a:chOff x="3385297" y="1540848"/>
            <a:chExt cx="685542" cy="536331"/>
          </a:xfrm>
        </p:grpSpPr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B9AE6431-1130-E49B-17A0-7CBAFFE5DBF3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Textfeld 41">
              <a:extLst>
                <a:ext uri="{FF2B5EF4-FFF2-40B4-BE49-F238E27FC236}">
                  <a16:creationId xmlns:a16="http://schemas.microsoft.com/office/drawing/2014/main" id="{F81C1D6E-E2B3-C244-F498-A6D09404B997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sp>
        <p:nvSpPr>
          <p:cNvPr id="43" name="Oval 42">
            <a:extLst>
              <a:ext uri="{FF2B5EF4-FFF2-40B4-BE49-F238E27FC236}">
                <a16:creationId xmlns:a16="http://schemas.microsoft.com/office/drawing/2014/main" id="{5F253FAA-1514-FD9F-4A10-AAEB52A593F5}"/>
              </a:ext>
            </a:extLst>
          </p:cNvPr>
          <p:cNvSpPr/>
          <p:nvPr/>
        </p:nvSpPr>
        <p:spPr>
          <a:xfrm>
            <a:off x="3200190" y="4261903"/>
            <a:ext cx="145751" cy="145751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D4C9186-F52C-AA5B-464D-E980F67AD85E}"/>
              </a:ext>
            </a:extLst>
          </p:cNvPr>
          <p:cNvGrpSpPr/>
          <p:nvPr/>
        </p:nvGrpSpPr>
        <p:grpSpPr>
          <a:xfrm>
            <a:off x="3095221" y="4089048"/>
            <a:ext cx="417542" cy="372731"/>
            <a:chOff x="3443651" y="1540848"/>
            <a:chExt cx="600811" cy="536331"/>
          </a:xfrm>
        </p:grpSpPr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05284CF5-BD6B-EA13-8AB9-0D981524C8C3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solid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Textfeld 45">
              <a:extLst>
                <a:ext uri="{FF2B5EF4-FFF2-40B4-BE49-F238E27FC236}">
                  <a16:creationId xmlns:a16="http://schemas.microsoft.com/office/drawing/2014/main" id="{F480DF21-E377-1A09-7635-1243A84E1A24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5D0F6A8C-F34D-778C-30D5-288E783D0296}"/>
              </a:ext>
            </a:extLst>
          </p:cNvPr>
          <p:cNvGrpSpPr/>
          <p:nvPr/>
        </p:nvGrpSpPr>
        <p:grpSpPr>
          <a:xfrm>
            <a:off x="8135128" y="4087602"/>
            <a:ext cx="417542" cy="372731"/>
            <a:chOff x="3443651" y="1540848"/>
            <a:chExt cx="600811" cy="536331"/>
          </a:xfrm>
        </p:grpSpPr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77498EB8-8FA4-2702-627D-A986343577EC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C0000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Textfeld 51">
              <a:extLst>
                <a:ext uri="{FF2B5EF4-FFF2-40B4-BE49-F238E27FC236}">
                  <a16:creationId xmlns:a16="http://schemas.microsoft.com/office/drawing/2014/main" id="{8C201B2B-B2FA-F917-D02E-F21F4FA6B55C}"/>
                </a:ext>
              </a:extLst>
            </p:cNvPr>
            <p:cNvSpPr txBox="1"/>
            <p:nvPr/>
          </p:nvSpPr>
          <p:spPr>
            <a:xfrm>
              <a:off x="3443651" y="1648528"/>
              <a:ext cx="600811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Cu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6" name="Gruppieren 55">
            <a:extLst>
              <a:ext uri="{FF2B5EF4-FFF2-40B4-BE49-F238E27FC236}">
                <a16:creationId xmlns:a16="http://schemas.microsoft.com/office/drawing/2014/main" id="{EAF24599-3825-EEF0-46B9-C63543A144FC}"/>
              </a:ext>
            </a:extLst>
          </p:cNvPr>
          <p:cNvGrpSpPr/>
          <p:nvPr/>
        </p:nvGrpSpPr>
        <p:grpSpPr>
          <a:xfrm>
            <a:off x="7641948" y="4075537"/>
            <a:ext cx="476427" cy="372731"/>
            <a:chOff x="3385297" y="1540848"/>
            <a:chExt cx="685542" cy="536331"/>
          </a:xfrm>
        </p:grpSpPr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0E0933D7-5042-0D4F-667B-9FCDBBBA3BC8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Textfeld 57">
              <a:extLst>
                <a:ext uri="{FF2B5EF4-FFF2-40B4-BE49-F238E27FC236}">
                  <a16:creationId xmlns:a16="http://schemas.microsoft.com/office/drawing/2014/main" id="{A5A6D474-BD57-3188-80D8-72AAAAAA128C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sp>
        <p:nvSpPr>
          <p:cNvPr id="59" name="Oval 58">
            <a:extLst>
              <a:ext uri="{FF2B5EF4-FFF2-40B4-BE49-F238E27FC236}">
                <a16:creationId xmlns:a16="http://schemas.microsoft.com/office/drawing/2014/main" id="{5B3D0930-7BA6-25FB-43D8-5C8AEF46AD50}"/>
              </a:ext>
            </a:extLst>
          </p:cNvPr>
          <p:cNvSpPr/>
          <p:nvPr/>
        </p:nvSpPr>
        <p:spPr>
          <a:xfrm>
            <a:off x="5792738" y="1611191"/>
            <a:ext cx="426299" cy="426299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" name="Kreuz 59">
            <a:extLst>
              <a:ext uri="{FF2B5EF4-FFF2-40B4-BE49-F238E27FC236}">
                <a16:creationId xmlns:a16="http://schemas.microsoft.com/office/drawing/2014/main" id="{5A7A7CE9-EF7B-5901-C417-3ADBC6C63E8B}"/>
              </a:ext>
            </a:extLst>
          </p:cNvPr>
          <p:cNvSpPr/>
          <p:nvPr/>
        </p:nvSpPr>
        <p:spPr>
          <a:xfrm>
            <a:off x="5753723" y="1579885"/>
            <a:ext cx="516215" cy="516215"/>
          </a:xfrm>
          <a:prstGeom prst="plus">
            <a:avLst>
              <a:gd name="adj" fmla="val 44200"/>
            </a:avLst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Inhaltsplatzhalter 6">
            <a:extLst>
              <a:ext uri="{FF2B5EF4-FFF2-40B4-BE49-F238E27FC236}">
                <a16:creationId xmlns:a16="http://schemas.microsoft.com/office/drawing/2014/main" id="{3D4B3EB7-C9FB-BBCD-0644-7242866FA21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de-DE" b="1" dirty="0"/>
              <a:t>Aufgabe</a:t>
            </a:r>
            <a:r>
              <a:rPr lang="de-DE" dirty="0"/>
              <a:t>: Identifizieren Sie Fehlvorstellungen und notieren Sie diese auf einem Post-It-Zettel. Heften Sie diesen vorn an die Tafel.</a:t>
            </a:r>
          </a:p>
        </p:txBody>
      </p:sp>
    </p:spTree>
    <p:extLst>
      <p:ext uri="{BB962C8B-B14F-4D97-AF65-F5344CB8AC3E}">
        <p14:creationId xmlns:p14="http://schemas.microsoft.com/office/powerpoint/2010/main" val="1555653869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-2.83951E-6 L 0.04914 -0.01389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48" y="-71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C 0.00017 -0.15061 0.00052 -0.30092 0.00069 -0.45123 L 0.59201 -0.45123 L 0.59288 -0.01697 " pathEditMode="relative" ptsTypes="AAAA">
                                      <p:cBhvr>
                                        <p:cTn id="8" dur="5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accel="50000" decel="5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3.88889E-6 -0.01913 C 0.00017 -0.17592 0.00052 -0.3321 0.00069 -0.48827 L 0.59201 -0.48734 L 0.59201 -0.09259 " pathEditMode="relative" rAng="0" ptsTypes="AAAA">
                                      <p:cBhvr>
                                        <p:cTn id="10" dur="5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601" y="-23457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8" presetClass="emph" presetSubtype="0" accel="50000" decel="50000" fill="hold" grpId="0" nodeType="withEffect">
                                  <p:stCondLst>
                                    <p:cond delay="2300"/>
                                  </p:stCondLst>
                                  <p:childTnLst>
                                    <p:animRot by="43200000">
                                      <p:cBhvr>
                                        <p:cTn id="12" dur="5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43" grpId="0" animBg="1"/>
      <p:bldP spid="60" grpId="0" animBg="1"/>
    </p:bld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5BD17029-12BC-D7EC-4EFE-971D4F92092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ACDDB4B8-9D7A-2F40-9557-AC223E64F5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Diagnose durch schülerproduzierte Animationen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C8313938-E3CF-7D0F-2E08-6FA040F84AF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184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grpSp>
        <p:nvGrpSpPr>
          <p:cNvPr id="10" name="Gruppieren 9">
            <a:extLst>
              <a:ext uri="{FF2B5EF4-FFF2-40B4-BE49-F238E27FC236}">
                <a16:creationId xmlns:a16="http://schemas.microsoft.com/office/drawing/2014/main" id="{38C11954-4DF3-1824-E153-754DE2F651D1}"/>
              </a:ext>
            </a:extLst>
          </p:cNvPr>
          <p:cNvGrpSpPr/>
          <p:nvPr/>
        </p:nvGrpSpPr>
        <p:grpSpPr>
          <a:xfrm>
            <a:off x="2998927" y="2486556"/>
            <a:ext cx="1668122" cy="2181390"/>
            <a:chOff x="325315" y="1740877"/>
            <a:chExt cx="2400300" cy="3138853"/>
          </a:xfrm>
        </p:grpSpPr>
        <p:sp>
          <p:nvSpPr>
            <p:cNvPr id="11" name="Rechteck 10">
              <a:extLst>
                <a:ext uri="{FF2B5EF4-FFF2-40B4-BE49-F238E27FC236}">
                  <a16:creationId xmlns:a16="http://schemas.microsoft.com/office/drawing/2014/main" id="{0602487A-3BA6-9AA0-1220-76046C77251E}"/>
                </a:ext>
              </a:extLst>
            </p:cNvPr>
            <p:cNvSpPr/>
            <p:nvPr/>
          </p:nvSpPr>
          <p:spPr>
            <a:xfrm>
              <a:off x="325315" y="2571750"/>
              <a:ext cx="2400300" cy="230797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hteck 11">
              <a:extLst>
                <a:ext uri="{FF2B5EF4-FFF2-40B4-BE49-F238E27FC236}">
                  <a16:creationId xmlns:a16="http://schemas.microsoft.com/office/drawing/2014/main" id="{9AAC5997-3F38-E2EA-170A-4931B6A090CD}"/>
                </a:ext>
              </a:extLst>
            </p:cNvPr>
            <p:cNvSpPr/>
            <p:nvPr/>
          </p:nvSpPr>
          <p:spPr>
            <a:xfrm>
              <a:off x="325315" y="1740877"/>
              <a:ext cx="2400300" cy="3138853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3" name="Rechteck 12">
            <a:extLst>
              <a:ext uri="{FF2B5EF4-FFF2-40B4-BE49-F238E27FC236}">
                <a16:creationId xmlns:a16="http://schemas.microsoft.com/office/drawing/2014/main" id="{A51614E4-F4D9-CFF7-9F24-26AAD1ACDB02}"/>
              </a:ext>
            </a:extLst>
          </p:cNvPr>
          <p:cNvSpPr/>
          <p:nvPr/>
        </p:nvSpPr>
        <p:spPr>
          <a:xfrm>
            <a:off x="3176126" y="2211591"/>
            <a:ext cx="183311" cy="221805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B028928F-4B1B-82E3-8F33-1792E237779D}"/>
              </a:ext>
            </a:extLst>
          </p:cNvPr>
          <p:cNvGrpSpPr/>
          <p:nvPr/>
        </p:nvGrpSpPr>
        <p:grpSpPr>
          <a:xfrm>
            <a:off x="7284310" y="2486555"/>
            <a:ext cx="1668122" cy="2181390"/>
            <a:chOff x="6491653" y="1740876"/>
            <a:chExt cx="2400300" cy="3138853"/>
          </a:xfrm>
        </p:grpSpPr>
        <p:sp>
          <p:nvSpPr>
            <p:cNvPr id="15" name="Rechteck 14">
              <a:extLst>
                <a:ext uri="{FF2B5EF4-FFF2-40B4-BE49-F238E27FC236}">
                  <a16:creationId xmlns:a16="http://schemas.microsoft.com/office/drawing/2014/main" id="{D5B60476-C21B-D809-2A69-FA356E26434C}"/>
                </a:ext>
              </a:extLst>
            </p:cNvPr>
            <p:cNvSpPr/>
            <p:nvPr/>
          </p:nvSpPr>
          <p:spPr>
            <a:xfrm>
              <a:off x="6491653" y="2571749"/>
              <a:ext cx="2400300" cy="2307979"/>
            </a:xfrm>
            <a:prstGeom prst="rect">
              <a:avLst/>
            </a:prstGeom>
            <a:solidFill>
              <a:srgbClr val="0432FF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Rechteck 15">
              <a:extLst>
                <a:ext uri="{FF2B5EF4-FFF2-40B4-BE49-F238E27FC236}">
                  <a16:creationId xmlns:a16="http://schemas.microsoft.com/office/drawing/2014/main" id="{D518074A-87CE-67C1-98E1-F7AA3F0C4038}"/>
                </a:ext>
              </a:extLst>
            </p:cNvPr>
            <p:cNvSpPr/>
            <p:nvPr/>
          </p:nvSpPr>
          <p:spPr>
            <a:xfrm>
              <a:off x="6491653" y="1740876"/>
              <a:ext cx="2400300" cy="3138853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7" name="Rechteck 16">
            <a:extLst>
              <a:ext uri="{FF2B5EF4-FFF2-40B4-BE49-F238E27FC236}">
                <a16:creationId xmlns:a16="http://schemas.microsoft.com/office/drawing/2014/main" id="{1667F2A0-A659-5BE3-48F8-1FC93CECAA53}"/>
              </a:ext>
            </a:extLst>
          </p:cNvPr>
          <p:cNvSpPr/>
          <p:nvPr/>
        </p:nvSpPr>
        <p:spPr>
          <a:xfrm>
            <a:off x="8584241" y="2211590"/>
            <a:ext cx="183311" cy="2218052"/>
          </a:xfrm>
          <a:prstGeom prst="rect">
            <a:avLst/>
          </a:prstGeom>
          <a:solidFill>
            <a:schemeClr val="accent2">
              <a:lumMod val="50000"/>
            </a:schemeClr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8" name="Gruppieren 17">
            <a:extLst>
              <a:ext uri="{FF2B5EF4-FFF2-40B4-BE49-F238E27FC236}">
                <a16:creationId xmlns:a16="http://schemas.microsoft.com/office/drawing/2014/main" id="{27BDAECF-DFF4-F796-F4BE-617FB727A392}"/>
              </a:ext>
            </a:extLst>
          </p:cNvPr>
          <p:cNvGrpSpPr/>
          <p:nvPr/>
        </p:nvGrpSpPr>
        <p:grpSpPr>
          <a:xfrm>
            <a:off x="3397500" y="3255673"/>
            <a:ext cx="417542" cy="372731"/>
            <a:chOff x="3443651" y="1540848"/>
            <a:chExt cx="600811" cy="536331"/>
          </a:xfrm>
        </p:grpSpPr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14DD1D3F-48CF-7823-2636-464A691EC1D6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Textfeld 19">
              <a:extLst>
                <a:ext uri="{FF2B5EF4-FFF2-40B4-BE49-F238E27FC236}">
                  <a16:creationId xmlns:a16="http://schemas.microsoft.com/office/drawing/2014/main" id="{A894F344-6F03-5E77-8C46-D5B63C626E0B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" name="Gruppieren 20">
            <a:extLst>
              <a:ext uri="{FF2B5EF4-FFF2-40B4-BE49-F238E27FC236}">
                <a16:creationId xmlns:a16="http://schemas.microsoft.com/office/drawing/2014/main" id="{C13E393A-4A02-D801-5794-5CB7AD9995D6}"/>
              </a:ext>
            </a:extLst>
          </p:cNvPr>
          <p:cNvGrpSpPr/>
          <p:nvPr/>
        </p:nvGrpSpPr>
        <p:grpSpPr>
          <a:xfrm>
            <a:off x="7675092" y="3475317"/>
            <a:ext cx="417542" cy="372731"/>
            <a:chOff x="3443651" y="1540848"/>
            <a:chExt cx="600811" cy="536331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E3AFF941-131E-FA3A-55C1-A2BC57FFB3E6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C0000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Textfeld 22">
              <a:extLst>
                <a:ext uri="{FF2B5EF4-FFF2-40B4-BE49-F238E27FC236}">
                  <a16:creationId xmlns:a16="http://schemas.microsoft.com/office/drawing/2014/main" id="{0F983A04-3AA5-08A0-CDDA-90AB1BAD7951}"/>
                </a:ext>
              </a:extLst>
            </p:cNvPr>
            <p:cNvSpPr txBox="1"/>
            <p:nvPr/>
          </p:nvSpPr>
          <p:spPr>
            <a:xfrm>
              <a:off x="3443651" y="1648528"/>
              <a:ext cx="600811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Cu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95730E1B-F454-18DB-3508-7302949D5B3C}"/>
              </a:ext>
            </a:extLst>
          </p:cNvPr>
          <p:cNvGrpSpPr/>
          <p:nvPr/>
        </p:nvGrpSpPr>
        <p:grpSpPr>
          <a:xfrm>
            <a:off x="8107814" y="3269905"/>
            <a:ext cx="476427" cy="372731"/>
            <a:chOff x="3385297" y="1540848"/>
            <a:chExt cx="685542" cy="536331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4990CD31-F64C-2776-A96A-A0CD50AE84FD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Textfeld 25">
              <a:extLst>
                <a:ext uri="{FF2B5EF4-FFF2-40B4-BE49-F238E27FC236}">
                  <a16:creationId xmlns:a16="http://schemas.microsoft.com/office/drawing/2014/main" id="{E9B35FD5-D421-9065-6726-E7DBFEE63938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grpSp>
        <p:nvGrpSpPr>
          <p:cNvPr id="27" name="Gruppieren 26">
            <a:extLst>
              <a:ext uri="{FF2B5EF4-FFF2-40B4-BE49-F238E27FC236}">
                <a16:creationId xmlns:a16="http://schemas.microsoft.com/office/drawing/2014/main" id="{8DB50C8E-868F-C31E-2EF3-815687DD21E8}"/>
              </a:ext>
            </a:extLst>
          </p:cNvPr>
          <p:cNvGrpSpPr/>
          <p:nvPr/>
        </p:nvGrpSpPr>
        <p:grpSpPr>
          <a:xfrm>
            <a:off x="4343530" y="2276508"/>
            <a:ext cx="3213380" cy="1808661"/>
            <a:chOff x="2374084" y="1894792"/>
            <a:chExt cx="4623808" cy="2602525"/>
          </a:xfrm>
        </p:grpSpPr>
        <p:sp>
          <p:nvSpPr>
            <p:cNvPr id="28" name="L-Form 27">
              <a:extLst>
                <a:ext uri="{FF2B5EF4-FFF2-40B4-BE49-F238E27FC236}">
                  <a16:creationId xmlns:a16="http://schemas.microsoft.com/office/drawing/2014/main" id="{D1A8C8FB-4B7D-779D-6E03-CBEE38D8A79F}"/>
                </a:ext>
              </a:extLst>
            </p:cNvPr>
            <p:cNvSpPr/>
            <p:nvPr/>
          </p:nvSpPr>
          <p:spPr>
            <a:xfrm rot="5400000">
              <a:off x="2229062" y="2039816"/>
              <a:ext cx="2602523" cy="2312479"/>
            </a:xfrm>
            <a:prstGeom prst="corner">
              <a:avLst>
                <a:gd name="adj1" fmla="val 7770"/>
                <a:gd name="adj2" fmla="val 8108"/>
              </a:avLst>
            </a:prstGeom>
            <a:solidFill>
              <a:srgbClr val="000000">
                <a:alpha val="36078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L-Form 28">
              <a:extLst>
                <a:ext uri="{FF2B5EF4-FFF2-40B4-BE49-F238E27FC236}">
                  <a16:creationId xmlns:a16="http://schemas.microsoft.com/office/drawing/2014/main" id="{C0AC0449-6A25-577C-4236-FBFD454A15A8}"/>
                </a:ext>
              </a:extLst>
            </p:cNvPr>
            <p:cNvSpPr/>
            <p:nvPr/>
          </p:nvSpPr>
          <p:spPr>
            <a:xfrm rot="16200000" flipH="1">
              <a:off x="4540391" y="2039814"/>
              <a:ext cx="2602523" cy="2312479"/>
            </a:xfrm>
            <a:prstGeom prst="corner">
              <a:avLst>
                <a:gd name="adj1" fmla="val 7770"/>
                <a:gd name="adj2" fmla="val 8108"/>
              </a:avLst>
            </a:prstGeom>
            <a:solidFill>
              <a:srgbClr val="000000">
                <a:alpha val="36078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E6BA7396-F9C3-879E-A505-9800C9CBBDE8}"/>
              </a:ext>
            </a:extLst>
          </p:cNvPr>
          <p:cNvCxnSpPr>
            <a:cxnSpLocks/>
            <a:stCxn id="13" idx="0"/>
          </p:cNvCxnSpPr>
          <p:nvPr/>
        </p:nvCxnSpPr>
        <p:spPr>
          <a:xfrm flipV="1">
            <a:off x="3267781" y="1836393"/>
            <a:ext cx="0" cy="375198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Gerade Verbindung 30">
            <a:extLst>
              <a:ext uri="{FF2B5EF4-FFF2-40B4-BE49-F238E27FC236}">
                <a16:creationId xmlns:a16="http://schemas.microsoft.com/office/drawing/2014/main" id="{68C92E12-B257-C8A1-FB3A-B4D0F7E9886E}"/>
              </a:ext>
            </a:extLst>
          </p:cNvPr>
          <p:cNvCxnSpPr>
            <a:cxnSpLocks/>
          </p:cNvCxnSpPr>
          <p:nvPr/>
        </p:nvCxnSpPr>
        <p:spPr>
          <a:xfrm flipV="1">
            <a:off x="8682081" y="1836393"/>
            <a:ext cx="0" cy="375198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Gerade Verbindung 31">
            <a:extLst>
              <a:ext uri="{FF2B5EF4-FFF2-40B4-BE49-F238E27FC236}">
                <a16:creationId xmlns:a16="http://schemas.microsoft.com/office/drawing/2014/main" id="{0A3FBE19-405D-0357-C289-4D39CD6F503D}"/>
              </a:ext>
            </a:extLst>
          </p:cNvPr>
          <p:cNvCxnSpPr>
            <a:cxnSpLocks/>
          </p:cNvCxnSpPr>
          <p:nvPr/>
        </p:nvCxnSpPr>
        <p:spPr>
          <a:xfrm>
            <a:off x="3267781" y="1836393"/>
            <a:ext cx="5408115" cy="0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4" name="Gruppieren 33">
            <a:extLst>
              <a:ext uri="{FF2B5EF4-FFF2-40B4-BE49-F238E27FC236}">
                <a16:creationId xmlns:a16="http://schemas.microsoft.com/office/drawing/2014/main" id="{EEFF8644-6EF4-2020-4795-A160753E0C43}"/>
              </a:ext>
            </a:extLst>
          </p:cNvPr>
          <p:cNvGrpSpPr/>
          <p:nvPr/>
        </p:nvGrpSpPr>
        <p:grpSpPr>
          <a:xfrm>
            <a:off x="4262090" y="4118848"/>
            <a:ext cx="417542" cy="372731"/>
            <a:chOff x="3443651" y="1540848"/>
            <a:chExt cx="600811" cy="536331"/>
          </a:xfrm>
        </p:grpSpPr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4F0733F5-7112-A544-44EF-5772B57ACEB4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Textfeld 35">
              <a:extLst>
                <a:ext uri="{FF2B5EF4-FFF2-40B4-BE49-F238E27FC236}">
                  <a16:creationId xmlns:a16="http://schemas.microsoft.com/office/drawing/2014/main" id="{28DE2D38-60F2-54DA-753B-3CC2C1AE269C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" name="Gruppieren 36">
            <a:extLst>
              <a:ext uri="{FF2B5EF4-FFF2-40B4-BE49-F238E27FC236}">
                <a16:creationId xmlns:a16="http://schemas.microsoft.com/office/drawing/2014/main" id="{F09F1149-0312-8FEB-30E7-1087901CDE64}"/>
              </a:ext>
            </a:extLst>
          </p:cNvPr>
          <p:cNvGrpSpPr/>
          <p:nvPr/>
        </p:nvGrpSpPr>
        <p:grpSpPr>
          <a:xfrm>
            <a:off x="3874561" y="3120339"/>
            <a:ext cx="476427" cy="372731"/>
            <a:chOff x="3385297" y="1540848"/>
            <a:chExt cx="685542" cy="536331"/>
          </a:xfrm>
        </p:grpSpPr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C65FBA71-8F54-283A-AFFE-2899A3240ECE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Textfeld 38">
              <a:extLst>
                <a:ext uri="{FF2B5EF4-FFF2-40B4-BE49-F238E27FC236}">
                  <a16:creationId xmlns:a16="http://schemas.microsoft.com/office/drawing/2014/main" id="{7A525BDC-50D6-3905-F908-FAE95A51D600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grpSp>
        <p:nvGrpSpPr>
          <p:cNvPr id="40" name="Gruppieren 39">
            <a:extLst>
              <a:ext uri="{FF2B5EF4-FFF2-40B4-BE49-F238E27FC236}">
                <a16:creationId xmlns:a16="http://schemas.microsoft.com/office/drawing/2014/main" id="{2CF0314B-35CB-169B-2D40-D575D31465A8}"/>
              </a:ext>
            </a:extLst>
          </p:cNvPr>
          <p:cNvGrpSpPr/>
          <p:nvPr/>
        </p:nvGrpSpPr>
        <p:grpSpPr>
          <a:xfrm>
            <a:off x="3839079" y="4266281"/>
            <a:ext cx="476427" cy="372731"/>
            <a:chOff x="3385297" y="1540848"/>
            <a:chExt cx="685542" cy="536331"/>
          </a:xfrm>
        </p:grpSpPr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B9487ED6-D4B3-4B8C-E264-C2B702C1A072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Textfeld 41">
              <a:extLst>
                <a:ext uri="{FF2B5EF4-FFF2-40B4-BE49-F238E27FC236}">
                  <a16:creationId xmlns:a16="http://schemas.microsoft.com/office/drawing/2014/main" id="{4B1BFB91-308C-74BF-9A44-CE1EC0042F25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grpSp>
        <p:nvGrpSpPr>
          <p:cNvPr id="8" name="Gruppieren 7" descr="Down:  Gruppieren 43">
            <a:extLst>
              <a:ext uri="{FF2B5EF4-FFF2-40B4-BE49-F238E27FC236}">
                <a16:creationId xmlns:a16="http://schemas.microsoft.com/office/drawing/2014/main" id="{9CD7720C-BA2C-B125-18B6-890E8A890FCC}"/>
              </a:ext>
            </a:extLst>
          </p:cNvPr>
          <p:cNvGrpSpPr/>
          <p:nvPr/>
        </p:nvGrpSpPr>
        <p:grpSpPr>
          <a:xfrm>
            <a:off x="3544557" y="4017605"/>
            <a:ext cx="417542" cy="372731"/>
            <a:chOff x="3443651" y="1540848"/>
            <a:chExt cx="600811" cy="536331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A91092CE-B196-59EC-500B-B31B57B3C302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solid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" name="Textfeld 52">
              <a:extLst>
                <a:ext uri="{FF2B5EF4-FFF2-40B4-BE49-F238E27FC236}">
                  <a16:creationId xmlns:a16="http://schemas.microsoft.com/office/drawing/2014/main" id="{58847E44-5C74-8613-1888-F84575A78D3C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0ED9CAE6-22C7-3C12-577E-DD90921BB30B}"/>
              </a:ext>
            </a:extLst>
          </p:cNvPr>
          <p:cNvGrpSpPr/>
          <p:nvPr/>
        </p:nvGrpSpPr>
        <p:grpSpPr>
          <a:xfrm>
            <a:off x="8135128" y="4087602"/>
            <a:ext cx="417542" cy="372731"/>
            <a:chOff x="3443651" y="1540848"/>
            <a:chExt cx="600811" cy="536331"/>
          </a:xfrm>
        </p:grpSpPr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DB15FB53-22F6-DD65-17C1-0D024A93CA51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C0000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Textfeld 51">
              <a:extLst>
                <a:ext uri="{FF2B5EF4-FFF2-40B4-BE49-F238E27FC236}">
                  <a16:creationId xmlns:a16="http://schemas.microsoft.com/office/drawing/2014/main" id="{D2807047-9D1F-3033-933E-BFABEF2AE2AD}"/>
                </a:ext>
              </a:extLst>
            </p:cNvPr>
            <p:cNvSpPr txBox="1"/>
            <p:nvPr/>
          </p:nvSpPr>
          <p:spPr>
            <a:xfrm>
              <a:off x="3443651" y="1648528"/>
              <a:ext cx="600811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Cu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6" name="Gruppieren 55">
            <a:extLst>
              <a:ext uri="{FF2B5EF4-FFF2-40B4-BE49-F238E27FC236}">
                <a16:creationId xmlns:a16="http://schemas.microsoft.com/office/drawing/2014/main" id="{C4521F17-4172-0B2D-9E61-63D42917CC5F}"/>
              </a:ext>
            </a:extLst>
          </p:cNvPr>
          <p:cNvGrpSpPr/>
          <p:nvPr/>
        </p:nvGrpSpPr>
        <p:grpSpPr>
          <a:xfrm>
            <a:off x="7641948" y="4075537"/>
            <a:ext cx="476427" cy="372731"/>
            <a:chOff x="3385297" y="1540848"/>
            <a:chExt cx="685542" cy="536331"/>
          </a:xfrm>
        </p:grpSpPr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CBC372B8-B3EB-C57B-C24E-7B5FD30B8B2A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Textfeld 57">
              <a:extLst>
                <a:ext uri="{FF2B5EF4-FFF2-40B4-BE49-F238E27FC236}">
                  <a16:creationId xmlns:a16="http://schemas.microsoft.com/office/drawing/2014/main" id="{AB060501-A642-E50E-F4DF-C392BDD01165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sp>
        <p:nvSpPr>
          <p:cNvPr id="59" name="Oval 58">
            <a:extLst>
              <a:ext uri="{FF2B5EF4-FFF2-40B4-BE49-F238E27FC236}">
                <a16:creationId xmlns:a16="http://schemas.microsoft.com/office/drawing/2014/main" id="{A0729C12-5244-3F80-8AEE-D77D8E494A31}"/>
              </a:ext>
            </a:extLst>
          </p:cNvPr>
          <p:cNvSpPr/>
          <p:nvPr/>
        </p:nvSpPr>
        <p:spPr>
          <a:xfrm>
            <a:off x="5792738" y="1611191"/>
            <a:ext cx="426299" cy="426299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" name="Kreuz 59">
            <a:extLst>
              <a:ext uri="{FF2B5EF4-FFF2-40B4-BE49-F238E27FC236}">
                <a16:creationId xmlns:a16="http://schemas.microsoft.com/office/drawing/2014/main" id="{B22A4D57-D2D2-2923-87E6-1B2AD2A78FC1}"/>
              </a:ext>
            </a:extLst>
          </p:cNvPr>
          <p:cNvSpPr/>
          <p:nvPr/>
        </p:nvSpPr>
        <p:spPr>
          <a:xfrm>
            <a:off x="5753723" y="1579885"/>
            <a:ext cx="516215" cy="516215"/>
          </a:xfrm>
          <a:prstGeom prst="plus">
            <a:avLst>
              <a:gd name="adj" fmla="val 44200"/>
            </a:avLst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7521FEA5-2E8D-61F9-89C8-F3BC29BBA8E2}"/>
              </a:ext>
            </a:extLst>
          </p:cNvPr>
          <p:cNvGrpSpPr/>
          <p:nvPr/>
        </p:nvGrpSpPr>
        <p:grpSpPr>
          <a:xfrm>
            <a:off x="8142711" y="4087602"/>
            <a:ext cx="423652" cy="372731"/>
            <a:chOff x="3443651" y="1540848"/>
            <a:chExt cx="609603" cy="536331"/>
          </a:xfrm>
          <a:solidFill>
            <a:srgbClr val="C00000"/>
          </a:solidFill>
        </p:grpSpPr>
        <p:sp>
          <p:nvSpPr>
            <p:cNvPr id="79" name="Oval 78">
              <a:extLst>
                <a:ext uri="{FF2B5EF4-FFF2-40B4-BE49-F238E27FC236}">
                  <a16:creationId xmlns:a16="http://schemas.microsoft.com/office/drawing/2014/main" id="{BC700B92-14DC-89DA-188F-4196E23100F6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grp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Textfeld 79">
              <a:extLst>
                <a:ext uri="{FF2B5EF4-FFF2-40B4-BE49-F238E27FC236}">
                  <a16:creationId xmlns:a16="http://schemas.microsoft.com/office/drawing/2014/main" id="{CFF2B0B3-A53E-6EED-7134-3C9F7A901CF9}"/>
                </a:ext>
              </a:extLst>
            </p:cNvPr>
            <p:cNvSpPr txBox="1"/>
            <p:nvPr/>
          </p:nvSpPr>
          <p:spPr>
            <a:xfrm>
              <a:off x="3499337" y="1630945"/>
              <a:ext cx="553917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Cu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7" name="Inhaltsplatzhalter 6">
            <a:extLst>
              <a:ext uri="{FF2B5EF4-FFF2-40B4-BE49-F238E27FC236}">
                <a16:creationId xmlns:a16="http://schemas.microsoft.com/office/drawing/2014/main" id="{F03262ED-FB6F-B3D2-03A6-8C0F1F91036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de-DE" b="1" dirty="0"/>
              <a:t>Aufgabe</a:t>
            </a:r>
            <a:r>
              <a:rPr lang="de-DE" dirty="0"/>
              <a:t>: Identifizieren Sie Fehlvorstellungen und notieren Sie diese auf einem Post-It-Zettel. Heften Sie diesen vorn an die Tafel.</a:t>
            </a:r>
          </a:p>
        </p:txBody>
      </p:sp>
      <p:sp>
        <p:nvSpPr>
          <p:cNvPr id="3" name="Oval 2" descr="Custom:  -">
            <a:extLst>
              <a:ext uri="{FF2B5EF4-FFF2-40B4-BE49-F238E27FC236}">
                <a16:creationId xmlns:a16="http://schemas.microsoft.com/office/drawing/2014/main" id="{E58FE120-DEFD-61E1-C3AC-DEC92E4B1B27}"/>
              </a:ext>
            </a:extLst>
          </p:cNvPr>
          <p:cNvSpPr/>
          <p:nvPr/>
        </p:nvSpPr>
        <p:spPr>
          <a:xfrm>
            <a:off x="8617449" y="3996718"/>
            <a:ext cx="145751" cy="145751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6" name="Oval 5" descr="Custom:  -">
            <a:extLst>
              <a:ext uri="{FF2B5EF4-FFF2-40B4-BE49-F238E27FC236}">
                <a16:creationId xmlns:a16="http://schemas.microsoft.com/office/drawing/2014/main" id="{6AD9A378-046A-5D96-437A-2931A7F7A79D}"/>
              </a:ext>
            </a:extLst>
          </p:cNvPr>
          <p:cNvSpPr/>
          <p:nvPr/>
        </p:nvSpPr>
        <p:spPr>
          <a:xfrm>
            <a:off x="8613530" y="3785667"/>
            <a:ext cx="145751" cy="145751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7" name="Interaktive Schaltfläche: Zurückkehren 46">
            <a:hlinkClick r:id="rId3" action="ppaction://hlinksldjump" highlightClick="1"/>
            <a:extLst>
              <a:ext uri="{FF2B5EF4-FFF2-40B4-BE49-F238E27FC236}">
                <a16:creationId xmlns:a16="http://schemas.microsoft.com/office/drawing/2014/main" id="{059F5E1C-E0D8-8C39-A7E9-42095943ED1E}"/>
              </a:ext>
            </a:extLst>
          </p:cNvPr>
          <p:cNvSpPr/>
          <p:nvPr/>
        </p:nvSpPr>
        <p:spPr>
          <a:xfrm>
            <a:off x="8675896" y="1176627"/>
            <a:ext cx="308919" cy="308919"/>
          </a:xfrm>
          <a:prstGeom prst="actionButtonReturn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292923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022E-16 0 L -0.04201 0.06698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01" y="3333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6 6.17284E-7 L -0.0408 0.05525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49" y="2747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"/>
                                            </p:cond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000"/>
                            </p:stCondLst>
                            <p:childTnLst>
                              <p:par>
                                <p:cTn id="1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 animBg="1"/>
      <p:bldP spid="47" grpId="0" animBg="1"/>
    </p:bld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6CA22490-F946-CD76-F0A6-8578F27BC71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A4F72020-6362-5408-4511-BCEADC7A761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185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12" name="Kamera 11">
            <a:extLst>
              <a:ext uri="{FF2B5EF4-FFF2-40B4-BE49-F238E27FC236}">
                <a16:creationId xmlns:a16="http://schemas.microsoft.com/office/drawing/2014/main" id="{6B73C560-103B-1705-EB43-613E62496D7C}"/>
              </a:ext>
            </a:extLst>
          </p:cNvPr>
          <p:cNvPicPr>
            <a:picLocks noChangeAspect="1"/>
            <a:extLst>
              <a:ext uri="{51228E76-BA90-4043-B771-695A4F85340A}">
                <alf:liveFeedProps xmlns:alf="http://schemas.microsoft.com/office/drawing/2021/livefeed"/>
              </a:ext>
            </a:extLst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55913" y="368481"/>
            <a:ext cx="8032173" cy="4518097"/>
          </a:xfrm>
          <a:prstGeom prst="rect">
            <a:avLst/>
          </a:prstGeom>
          <a:ln>
            <a:noFill/>
          </a:ln>
          <a:effectLst/>
        </p:spPr>
      </p:pic>
    </p:spTree>
    <p:extLst>
      <p:ext uri="{BB962C8B-B14F-4D97-AF65-F5344CB8AC3E}">
        <p14:creationId xmlns:p14="http://schemas.microsoft.com/office/powerpoint/2010/main" val="2766863477"/>
      </p:ext>
    </p:extLst>
  </p:cSld>
  <p:clrMapOvr>
    <a:masterClrMapping/>
  </p:clrMapOvr>
  <p:transition spd="med">
    <p:pull/>
  </p:transition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053E4CCD-2FD6-CC62-2E12-151F67A2A8F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46FC8029-8CFC-C5CC-C005-AC63A5B16F74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Kurze Pause</a:t>
            </a:r>
          </a:p>
        </p:txBody>
      </p:sp>
      <p:pic>
        <p:nvPicPr>
          <p:cNvPr id="9" name="Bildplatzhalter 8" descr="Kaffee mit einfarbiger Füllung">
            <a:extLst>
              <a:ext uri="{FF2B5EF4-FFF2-40B4-BE49-F238E27FC236}">
                <a16:creationId xmlns:a16="http://schemas.microsoft.com/office/drawing/2014/main" id="{B0E56963-D6F2-7675-6761-1CD43BB1B868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-322162" r="-322162"/>
          <a:stretch/>
        </p:blipFill>
        <p:spPr/>
      </p:pic>
      <p:sp>
        <p:nvSpPr>
          <p:cNvPr id="4" name="Textplatzhalter 3">
            <a:extLst>
              <a:ext uri="{FF2B5EF4-FFF2-40B4-BE49-F238E27FC236}">
                <a16:creationId xmlns:a16="http://schemas.microsoft.com/office/drawing/2014/main" id="{6E7831E4-7CF1-CE7E-3ABC-58B044303F92}"/>
              </a:ext>
            </a:extLst>
          </p:cNvPr>
          <p:cNvSpPr>
            <a:spLocks noGrp="1"/>
          </p:cNvSpPr>
          <p:nvPr>
            <p:ph type="body" sz="half" idx="13"/>
          </p:nvPr>
        </p:nvSpPr>
        <p:spPr/>
        <p:txBody>
          <a:bodyPr/>
          <a:lstStyle/>
          <a:p>
            <a:r>
              <a:rPr lang="de-DE" dirty="0"/>
              <a:t>10 Minuten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9743720A-049F-0A52-C68F-E45F3C0824A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186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24804579"/>
      </p:ext>
    </p:extLst>
  </p:cSld>
  <p:clrMapOvr>
    <a:masterClrMapping/>
  </p:clrMapOvr>
  <p:transition spd="med">
    <p:pull/>
  </p:transition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59B24DE-9B7B-96E1-3EEA-C87647A548B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BDC34C9B-AF62-995D-890B-514D19085C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Zwei Wege zur Animation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EBA57C73-7CE0-6562-97C9-E95EF4ED857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de-DE" b="1" dirty="0"/>
              <a:t>1. Pfadanimationen</a:t>
            </a:r>
          </a:p>
          <a:p>
            <a:pPr marL="457200" indent="-457200">
              <a:buAutoNum type="arabicPeriod"/>
            </a:pPr>
            <a:endParaRPr lang="de-DE" b="1" dirty="0"/>
          </a:p>
          <a:p>
            <a:pPr marL="457200" indent="-457200">
              <a:buAutoNum type="arabicPeriod"/>
            </a:pPr>
            <a:endParaRPr lang="de-DE" b="1" dirty="0"/>
          </a:p>
          <a:p>
            <a:pPr marL="457200" indent="-457200">
              <a:buAutoNum type="arabicPeriod"/>
            </a:pPr>
            <a:endParaRPr lang="de-DE" b="1" dirty="0"/>
          </a:p>
          <a:p>
            <a:pPr marL="0" indent="0">
              <a:buNone/>
            </a:pPr>
            <a:r>
              <a:rPr lang="de-DE" b="1" dirty="0"/>
              <a:t>2. Übergang „Morphen“</a:t>
            </a:r>
          </a:p>
          <a:p>
            <a:pPr marL="0" indent="0">
              <a:buNone/>
            </a:pPr>
            <a:endParaRPr lang="de-DE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051366FF-EF58-C38D-B09C-8AB5767FBA6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187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7" name="Grafik 6" descr="Ein Bild, das Screenshot, Text, Schrift, Design enthält.&#10;&#10;Automatisch generierte Beschreibung">
            <a:extLst>
              <a:ext uri="{FF2B5EF4-FFF2-40B4-BE49-F238E27FC236}">
                <a16:creationId xmlns:a16="http://schemas.microsoft.com/office/drawing/2014/main" id="{2BD5886A-DDC1-B53E-7BF9-29290745EF8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5917" y="1181896"/>
            <a:ext cx="1219200" cy="989704"/>
          </a:xfrm>
          <a:prstGeom prst="rect">
            <a:avLst/>
          </a:prstGeom>
        </p:spPr>
      </p:pic>
      <p:pic>
        <p:nvPicPr>
          <p:cNvPr id="8" name="Grafik 7" descr="Ein Bild, das Text, Screenshot, Rechteck, Schrift enthält.&#10;&#10;Automatisch generierte Beschreibung">
            <a:extLst>
              <a:ext uri="{FF2B5EF4-FFF2-40B4-BE49-F238E27FC236}">
                <a16:creationId xmlns:a16="http://schemas.microsoft.com/office/drawing/2014/main" id="{2958CBB6-F6AF-DC52-2EEA-2103142F45A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5917" y="2784782"/>
            <a:ext cx="1219200" cy="736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69463997"/>
      </p:ext>
    </p:extLst>
  </p:cSld>
  <p:clrMapOvr>
    <a:masterClrMapping/>
  </p:clrMapOvr>
  <p:transition spd="med">
    <p:pull/>
  </p:transition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015A34D-B41B-8EFD-63A5-4C1EE838D83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DADEB24D-1769-15C3-1445-1F70D4972FA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Zwei Wege zur Animation - Demonstration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AFC7142D-978C-CE2B-974A-8DAE1954877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de-DE" b="1" dirty="0"/>
              <a:t>1. Pfadanimationen</a:t>
            </a:r>
          </a:p>
          <a:p>
            <a:pPr marL="457200" indent="-457200">
              <a:buAutoNum type="arabicPeriod"/>
            </a:pPr>
            <a:endParaRPr lang="de-DE" b="1" dirty="0"/>
          </a:p>
          <a:p>
            <a:pPr marL="457200" indent="-457200">
              <a:buAutoNum type="arabicPeriod"/>
            </a:pPr>
            <a:endParaRPr lang="de-DE" b="1" dirty="0"/>
          </a:p>
          <a:p>
            <a:pPr marL="457200" indent="-457200">
              <a:buAutoNum type="arabicPeriod"/>
            </a:pPr>
            <a:endParaRPr lang="de-DE" b="1" dirty="0"/>
          </a:p>
          <a:p>
            <a:pPr marL="0" indent="0">
              <a:buNone/>
            </a:pPr>
            <a:endParaRPr lang="de-DE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EA8B03CA-2660-07B8-B7E9-D7C41D186D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188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grpSp>
        <p:nvGrpSpPr>
          <p:cNvPr id="10" name="Gruppieren 9">
            <a:extLst>
              <a:ext uri="{FF2B5EF4-FFF2-40B4-BE49-F238E27FC236}">
                <a16:creationId xmlns:a16="http://schemas.microsoft.com/office/drawing/2014/main" id="{98A37995-79E7-74FF-77F0-E1232F944E1B}"/>
              </a:ext>
            </a:extLst>
          </p:cNvPr>
          <p:cNvGrpSpPr/>
          <p:nvPr/>
        </p:nvGrpSpPr>
        <p:grpSpPr>
          <a:xfrm>
            <a:off x="2998927" y="2486556"/>
            <a:ext cx="1668122" cy="2181390"/>
            <a:chOff x="325315" y="1740877"/>
            <a:chExt cx="2400300" cy="3138853"/>
          </a:xfrm>
        </p:grpSpPr>
        <p:sp>
          <p:nvSpPr>
            <p:cNvPr id="11" name="Rechteck 10">
              <a:extLst>
                <a:ext uri="{FF2B5EF4-FFF2-40B4-BE49-F238E27FC236}">
                  <a16:creationId xmlns:a16="http://schemas.microsoft.com/office/drawing/2014/main" id="{271637D1-0D17-72C5-7041-5E5CC3CBE932}"/>
                </a:ext>
              </a:extLst>
            </p:cNvPr>
            <p:cNvSpPr/>
            <p:nvPr/>
          </p:nvSpPr>
          <p:spPr>
            <a:xfrm>
              <a:off x="325315" y="2571750"/>
              <a:ext cx="2400300" cy="230797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hteck 11">
              <a:extLst>
                <a:ext uri="{FF2B5EF4-FFF2-40B4-BE49-F238E27FC236}">
                  <a16:creationId xmlns:a16="http://schemas.microsoft.com/office/drawing/2014/main" id="{C7E96085-8088-AD42-42D0-D94DC8C0768F}"/>
                </a:ext>
              </a:extLst>
            </p:cNvPr>
            <p:cNvSpPr/>
            <p:nvPr/>
          </p:nvSpPr>
          <p:spPr>
            <a:xfrm>
              <a:off x="325315" y="1740877"/>
              <a:ext cx="2400300" cy="3138853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3" name="Rechteck 12">
            <a:extLst>
              <a:ext uri="{FF2B5EF4-FFF2-40B4-BE49-F238E27FC236}">
                <a16:creationId xmlns:a16="http://schemas.microsoft.com/office/drawing/2014/main" id="{6D987311-EF2B-7776-34E6-73001CE8C349}"/>
              </a:ext>
            </a:extLst>
          </p:cNvPr>
          <p:cNvSpPr/>
          <p:nvPr/>
        </p:nvSpPr>
        <p:spPr>
          <a:xfrm>
            <a:off x="3176126" y="2211591"/>
            <a:ext cx="183311" cy="221805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A9516BC4-6E41-021F-9B53-9EA6026625C8}"/>
              </a:ext>
            </a:extLst>
          </p:cNvPr>
          <p:cNvGrpSpPr/>
          <p:nvPr/>
        </p:nvGrpSpPr>
        <p:grpSpPr>
          <a:xfrm>
            <a:off x="7284310" y="2486555"/>
            <a:ext cx="1668122" cy="2181390"/>
            <a:chOff x="6491653" y="1740876"/>
            <a:chExt cx="2400300" cy="3138853"/>
          </a:xfrm>
        </p:grpSpPr>
        <p:sp>
          <p:nvSpPr>
            <p:cNvPr id="15" name="Rechteck 14">
              <a:extLst>
                <a:ext uri="{FF2B5EF4-FFF2-40B4-BE49-F238E27FC236}">
                  <a16:creationId xmlns:a16="http://schemas.microsoft.com/office/drawing/2014/main" id="{7A4F3082-79E8-C6D9-F229-AC3DD64ED496}"/>
                </a:ext>
              </a:extLst>
            </p:cNvPr>
            <p:cNvSpPr/>
            <p:nvPr/>
          </p:nvSpPr>
          <p:spPr>
            <a:xfrm>
              <a:off x="6491653" y="2571749"/>
              <a:ext cx="2400300" cy="2307979"/>
            </a:xfrm>
            <a:prstGeom prst="rect">
              <a:avLst/>
            </a:prstGeom>
            <a:solidFill>
              <a:srgbClr val="0432FF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Rechteck 15">
              <a:extLst>
                <a:ext uri="{FF2B5EF4-FFF2-40B4-BE49-F238E27FC236}">
                  <a16:creationId xmlns:a16="http://schemas.microsoft.com/office/drawing/2014/main" id="{F078A5B6-FA1E-73D6-36F5-0675BF1A8A5B}"/>
                </a:ext>
              </a:extLst>
            </p:cNvPr>
            <p:cNvSpPr/>
            <p:nvPr/>
          </p:nvSpPr>
          <p:spPr>
            <a:xfrm>
              <a:off x="6491653" y="1740876"/>
              <a:ext cx="2400300" cy="3138853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7" name="Rechteck 16">
            <a:extLst>
              <a:ext uri="{FF2B5EF4-FFF2-40B4-BE49-F238E27FC236}">
                <a16:creationId xmlns:a16="http://schemas.microsoft.com/office/drawing/2014/main" id="{F39C22BC-F237-8CF1-2C20-5CBF5CD21C2F}"/>
              </a:ext>
            </a:extLst>
          </p:cNvPr>
          <p:cNvSpPr/>
          <p:nvPr/>
        </p:nvSpPr>
        <p:spPr>
          <a:xfrm>
            <a:off x="8584241" y="2211590"/>
            <a:ext cx="183311" cy="2218052"/>
          </a:xfrm>
          <a:prstGeom prst="rect">
            <a:avLst/>
          </a:prstGeom>
          <a:solidFill>
            <a:schemeClr val="accent2">
              <a:lumMod val="50000"/>
            </a:schemeClr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8" name="Gruppieren 17">
            <a:extLst>
              <a:ext uri="{FF2B5EF4-FFF2-40B4-BE49-F238E27FC236}">
                <a16:creationId xmlns:a16="http://schemas.microsoft.com/office/drawing/2014/main" id="{70CDF225-34FD-5F9F-21E8-5C1FD1F06737}"/>
              </a:ext>
            </a:extLst>
          </p:cNvPr>
          <p:cNvGrpSpPr/>
          <p:nvPr/>
        </p:nvGrpSpPr>
        <p:grpSpPr>
          <a:xfrm>
            <a:off x="3397500" y="3255673"/>
            <a:ext cx="417542" cy="372731"/>
            <a:chOff x="3443651" y="1540848"/>
            <a:chExt cx="600811" cy="536331"/>
          </a:xfrm>
        </p:grpSpPr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0DF866AE-409D-5EA0-39B8-0CCD92E65E34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Textfeld 19">
              <a:extLst>
                <a:ext uri="{FF2B5EF4-FFF2-40B4-BE49-F238E27FC236}">
                  <a16:creationId xmlns:a16="http://schemas.microsoft.com/office/drawing/2014/main" id="{57D36C08-81F3-1C1B-E9F5-69A6DE1517EF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" name="Gruppieren 20">
            <a:extLst>
              <a:ext uri="{FF2B5EF4-FFF2-40B4-BE49-F238E27FC236}">
                <a16:creationId xmlns:a16="http://schemas.microsoft.com/office/drawing/2014/main" id="{DF055485-DBB4-D506-B99A-64478900A1CF}"/>
              </a:ext>
            </a:extLst>
          </p:cNvPr>
          <p:cNvGrpSpPr/>
          <p:nvPr/>
        </p:nvGrpSpPr>
        <p:grpSpPr>
          <a:xfrm>
            <a:off x="7675092" y="3475317"/>
            <a:ext cx="417542" cy="372731"/>
            <a:chOff x="3443651" y="1540848"/>
            <a:chExt cx="600811" cy="536331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CC9CB24A-166E-056C-A439-2BC07EBAC7E8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C0000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Textfeld 22">
              <a:extLst>
                <a:ext uri="{FF2B5EF4-FFF2-40B4-BE49-F238E27FC236}">
                  <a16:creationId xmlns:a16="http://schemas.microsoft.com/office/drawing/2014/main" id="{FEFB3123-BDC0-720C-EC1C-0D71BF5B3067}"/>
                </a:ext>
              </a:extLst>
            </p:cNvPr>
            <p:cNvSpPr txBox="1"/>
            <p:nvPr/>
          </p:nvSpPr>
          <p:spPr>
            <a:xfrm>
              <a:off x="3443651" y="1648528"/>
              <a:ext cx="600811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Cu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0C153C53-B4B2-FF13-D3A5-C48301A69C12}"/>
              </a:ext>
            </a:extLst>
          </p:cNvPr>
          <p:cNvGrpSpPr/>
          <p:nvPr/>
        </p:nvGrpSpPr>
        <p:grpSpPr>
          <a:xfrm>
            <a:off x="8107814" y="3269905"/>
            <a:ext cx="476427" cy="372731"/>
            <a:chOff x="3385297" y="1540848"/>
            <a:chExt cx="685542" cy="536331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1AC8FB73-44C1-DD99-8949-65385BE9C46C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Textfeld 25">
              <a:extLst>
                <a:ext uri="{FF2B5EF4-FFF2-40B4-BE49-F238E27FC236}">
                  <a16:creationId xmlns:a16="http://schemas.microsoft.com/office/drawing/2014/main" id="{F675A348-96F5-F24A-899D-F348200B566A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grpSp>
        <p:nvGrpSpPr>
          <p:cNvPr id="27" name="Gruppieren 26">
            <a:extLst>
              <a:ext uri="{FF2B5EF4-FFF2-40B4-BE49-F238E27FC236}">
                <a16:creationId xmlns:a16="http://schemas.microsoft.com/office/drawing/2014/main" id="{E690CDB7-0299-087A-971E-9728034116F8}"/>
              </a:ext>
            </a:extLst>
          </p:cNvPr>
          <p:cNvGrpSpPr/>
          <p:nvPr/>
        </p:nvGrpSpPr>
        <p:grpSpPr>
          <a:xfrm>
            <a:off x="4343530" y="2276508"/>
            <a:ext cx="3213380" cy="1808661"/>
            <a:chOff x="2374084" y="1894792"/>
            <a:chExt cx="4623808" cy="2602525"/>
          </a:xfrm>
        </p:grpSpPr>
        <p:sp>
          <p:nvSpPr>
            <p:cNvPr id="28" name="L-Form 27">
              <a:extLst>
                <a:ext uri="{FF2B5EF4-FFF2-40B4-BE49-F238E27FC236}">
                  <a16:creationId xmlns:a16="http://schemas.microsoft.com/office/drawing/2014/main" id="{F6B2200A-9014-A484-3593-8A11EF3CC089}"/>
                </a:ext>
              </a:extLst>
            </p:cNvPr>
            <p:cNvSpPr/>
            <p:nvPr/>
          </p:nvSpPr>
          <p:spPr>
            <a:xfrm rot="5400000">
              <a:off x="2229062" y="2039816"/>
              <a:ext cx="2602523" cy="2312479"/>
            </a:xfrm>
            <a:prstGeom prst="corner">
              <a:avLst>
                <a:gd name="adj1" fmla="val 7770"/>
                <a:gd name="adj2" fmla="val 8108"/>
              </a:avLst>
            </a:prstGeom>
            <a:solidFill>
              <a:srgbClr val="000000">
                <a:alpha val="36078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L-Form 28">
              <a:extLst>
                <a:ext uri="{FF2B5EF4-FFF2-40B4-BE49-F238E27FC236}">
                  <a16:creationId xmlns:a16="http://schemas.microsoft.com/office/drawing/2014/main" id="{59B6FE37-EF74-CE1C-246C-8DFAE661DA5F}"/>
                </a:ext>
              </a:extLst>
            </p:cNvPr>
            <p:cNvSpPr/>
            <p:nvPr/>
          </p:nvSpPr>
          <p:spPr>
            <a:xfrm rot="16200000" flipH="1">
              <a:off x="4540391" y="2039814"/>
              <a:ext cx="2602523" cy="2312479"/>
            </a:xfrm>
            <a:prstGeom prst="corner">
              <a:avLst>
                <a:gd name="adj1" fmla="val 7770"/>
                <a:gd name="adj2" fmla="val 8108"/>
              </a:avLst>
            </a:prstGeom>
            <a:solidFill>
              <a:srgbClr val="000000">
                <a:alpha val="36078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1C4CEAC2-CD68-B96C-BC58-B282BA829F29}"/>
              </a:ext>
            </a:extLst>
          </p:cNvPr>
          <p:cNvCxnSpPr>
            <a:cxnSpLocks/>
            <a:stCxn id="13" idx="0"/>
          </p:cNvCxnSpPr>
          <p:nvPr/>
        </p:nvCxnSpPr>
        <p:spPr>
          <a:xfrm flipV="1">
            <a:off x="3267781" y="1836393"/>
            <a:ext cx="0" cy="375198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Gerade Verbindung 30">
            <a:extLst>
              <a:ext uri="{FF2B5EF4-FFF2-40B4-BE49-F238E27FC236}">
                <a16:creationId xmlns:a16="http://schemas.microsoft.com/office/drawing/2014/main" id="{16680EC4-C97B-1AC0-6273-2A086D81493C}"/>
              </a:ext>
            </a:extLst>
          </p:cNvPr>
          <p:cNvCxnSpPr>
            <a:cxnSpLocks/>
          </p:cNvCxnSpPr>
          <p:nvPr/>
        </p:nvCxnSpPr>
        <p:spPr>
          <a:xfrm flipV="1">
            <a:off x="8682081" y="1836393"/>
            <a:ext cx="0" cy="375198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Gerade Verbindung 31">
            <a:extLst>
              <a:ext uri="{FF2B5EF4-FFF2-40B4-BE49-F238E27FC236}">
                <a16:creationId xmlns:a16="http://schemas.microsoft.com/office/drawing/2014/main" id="{990536F2-247D-AD03-D5EA-50076963D481}"/>
              </a:ext>
            </a:extLst>
          </p:cNvPr>
          <p:cNvCxnSpPr>
            <a:cxnSpLocks/>
          </p:cNvCxnSpPr>
          <p:nvPr/>
        </p:nvCxnSpPr>
        <p:spPr>
          <a:xfrm>
            <a:off x="3267781" y="1836393"/>
            <a:ext cx="5408115" cy="0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4" name="Gruppieren 33">
            <a:extLst>
              <a:ext uri="{FF2B5EF4-FFF2-40B4-BE49-F238E27FC236}">
                <a16:creationId xmlns:a16="http://schemas.microsoft.com/office/drawing/2014/main" id="{F26EC580-EACF-E272-658B-054BD5DDDBD3}"/>
              </a:ext>
            </a:extLst>
          </p:cNvPr>
          <p:cNvGrpSpPr/>
          <p:nvPr/>
        </p:nvGrpSpPr>
        <p:grpSpPr>
          <a:xfrm>
            <a:off x="4262090" y="4118848"/>
            <a:ext cx="417542" cy="372731"/>
            <a:chOff x="3443651" y="1540848"/>
            <a:chExt cx="600811" cy="536331"/>
          </a:xfrm>
        </p:grpSpPr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56EB9D4A-656F-DF13-0F1D-83CF7FAD20EC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Textfeld 35">
              <a:extLst>
                <a:ext uri="{FF2B5EF4-FFF2-40B4-BE49-F238E27FC236}">
                  <a16:creationId xmlns:a16="http://schemas.microsoft.com/office/drawing/2014/main" id="{370E33BA-2BCB-784B-75CF-42BDAC1A5083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" name="Gruppieren 36">
            <a:extLst>
              <a:ext uri="{FF2B5EF4-FFF2-40B4-BE49-F238E27FC236}">
                <a16:creationId xmlns:a16="http://schemas.microsoft.com/office/drawing/2014/main" id="{281CE444-1886-EE37-17CC-51F8C9ABA866}"/>
              </a:ext>
            </a:extLst>
          </p:cNvPr>
          <p:cNvGrpSpPr/>
          <p:nvPr/>
        </p:nvGrpSpPr>
        <p:grpSpPr>
          <a:xfrm>
            <a:off x="3874561" y="3120339"/>
            <a:ext cx="476427" cy="372731"/>
            <a:chOff x="3385297" y="1540848"/>
            <a:chExt cx="685542" cy="536331"/>
          </a:xfrm>
        </p:grpSpPr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93DE976B-4E6B-97EC-ACFA-3D0C02047786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Textfeld 38">
              <a:extLst>
                <a:ext uri="{FF2B5EF4-FFF2-40B4-BE49-F238E27FC236}">
                  <a16:creationId xmlns:a16="http://schemas.microsoft.com/office/drawing/2014/main" id="{DCED60B8-F03C-5054-B05C-DBED4C5CBB3D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grpSp>
        <p:nvGrpSpPr>
          <p:cNvPr id="40" name="Gruppieren 39">
            <a:extLst>
              <a:ext uri="{FF2B5EF4-FFF2-40B4-BE49-F238E27FC236}">
                <a16:creationId xmlns:a16="http://schemas.microsoft.com/office/drawing/2014/main" id="{BF2D6396-D4CE-BCD8-7C18-0477DEEE245F}"/>
              </a:ext>
            </a:extLst>
          </p:cNvPr>
          <p:cNvGrpSpPr/>
          <p:nvPr/>
        </p:nvGrpSpPr>
        <p:grpSpPr>
          <a:xfrm>
            <a:off x="3839079" y="4266281"/>
            <a:ext cx="476427" cy="372731"/>
            <a:chOff x="3385297" y="1540848"/>
            <a:chExt cx="685542" cy="536331"/>
          </a:xfrm>
        </p:grpSpPr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EDE0971D-533B-2591-3B66-6F5B63CBDF72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Textfeld 41">
              <a:extLst>
                <a:ext uri="{FF2B5EF4-FFF2-40B4-BE49-F238E27FC236}">
                  <a16:creationId xmlns:a16="http://schemas.microsoft.com/office/drawing/2014/main" id="{9223FC85-AC37-D62F-3088-CBA63402BCFE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2D75A5AF-F2BA-C293-957C-54E930803F09}"/>
              </a:ext>
            </a:extLst>
          </p:cNvPr>
          <p:cNvGrpSpPr/>
          <p:nvPr/>
        </p:nvGrpSpPr>
        <p:grpSpPr>
          <a:xfrm>
            <a:off x="8166699" y="4221289"/>
            <a:ext cx="417542" cy="372731"/>
            <a:chOff x="3443651" y="1540848"/>
            <a:chExt cx="600811" cy="536331"/>
          </a:xfrm>
        </p:grpSpPr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BE50FF7F-A379-8A44-BF4F-299EC937829A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C0000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Textfeld 51">
              <a:extLst>
                <a:ext uri="{FF2B5EF4-FFF2-40B4-BE49-F238E27FC236}">
                  <a16:creationId xmlns:a16="http://schemas.microsoft.com/office/drawing/2014/main" id="{E6E76E56-6496-C353-DB42-5A5E8E3E3F35}"/>
                </a:ext>
              </a:extLst>
            </p:cNvPr>
            <p:cNvSpPr txBox="1"/>
            <p:nvPr/>
          </p:nvSpPr>
          <p:spPr>
            <a:xfrm>
              <a:off x="3443651" y="1648528"/>
              <a:ext cx="600811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Cu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6" name="Gruppieren 55">
            <a:extLst>
              <a:ext uri="{FF2B5EF4-FFF2-40B4-BE49-F238E27FC236}">
                <a16:creationId xmlns:a16="http://schemas.microsoft.com/office/drawing/2014/main" id="{AC77CB40-1ABC-F91C-6485-AFA41955540E}"/>
              </a:ext>
            </a:extLst>
          </p:cNvPr>
          <p:cNvGrpSpPr/>
          <p:nvPr/>
        </p:nvGrpSpPr>
        <p:grpSpPr>
          <a:xfrm>
            <a:off x="7641948" y="4075537"/>
            <a:ext cx="476427" cy="372731"/>
            <a:chOff x="3385297" y="1540848"/>
            <a:chExt cx="685542" cy="536331"/>
          </a:xfrm>
        </p:grpSpPr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1C437E58-C403-F707-F2B2-5CB27C7F6EE5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Textfeld 57">
              <a:extLst>
                <a:ext uri="{FF2B5EF4-FFF2-40B4-BE49-F238E27FC236}">
                  <a16:creationId xmlns:a16="http://schemas.microsoft.com/office/drawing/2014/main" id="{7D156B45-E6B7-6265-0B3C-CBDA69274577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sp>
        <p:nvSpPr>
          <p:cNvPr id="59" name="Oval 58">
            <a:extLst>
              <a:ext uri="{FF2B5EF4-FFF2-40B4-BE49-F238E27FC236}">
                <a16:creationId xmlns:a16="http://schemas.microsoft.com/office/drawing/2014/main" id="{A1CDC35E-D79E-AF1A-B520-A793AC88FC7A}"/>
              </a:ext>
            </a:extLst>
          </p:cNvPr>
          <p:cNvSpPr/>
          <p:nvPr/>
        </p:nvSpPr>
        <p:spPr>
          <a:xfrm>
            <a:off x="5792738" y="1611191"/>
            <a:ext cx="426299" cy="426299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" name="Kreuz 59">
            <a:extLst>
              <a:ext uri="{FF2B5EF4-FFF2-40B4-BE49-F238E27FC236}">
                <a16:creationId xmlns:a16="http://schemas.microsoft.com/office/drawing/2014/main" id="{77A17EDF-9BDA-94D8-4B42-7ACB5E34750A}"/>
              </a:ext>
            </a:extLst>
          </p:cNvPr>
          <p:cNvSpPr/>
          <p:nvPr/>
        </p:nvSpPr>
        <p:spPr>
          <a:xfrm>
            <a:off x="5753723" y="1579885"/>
            <a:ext cx="516215" cy="516215"/>
          </a:xfrm>
          <a:prstGeom prst="plus">
            <a:avLst>
              <a:gd name="adj" fmla="val 44200"/>
            </a:avLst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96C9FEDF-7E5D-3BC5-FF65-6336FF3C2107}"/>
              </a:ext>
            </a:extLst>
          </p:cNvPr>
          <p:cNvSpPr/>
          <p:nvPr/>
        </p:nvSpPr>
        <p:spPr>
          <a:xfrm>
            <a:off x="2050031" y="2448109"/>
            <a:ext cx="145751" cy="145751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B7314109-606F-4DBF-2F6B-1DB4D46A1E23}"/>
              </a:ext>
            </a:extLst>
          </p:cNvPr>
          <p:cNvSpPr/>
          <p:nvPr/>
        </p:nvSpPr>
        <p:spPr>
          <a:xfrm>
            <a:off x="2050031" y="2204693"/>
            <a:ext cx="145751" cy="145751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grpSp>
        <p:nvGrpSpPr>
          <p:cNvPr id="8" name="Gruppieren 7">
            <a:extLst>
              <a:ext uri="{FF2B5EF4-FFF2-40B4-BE49-F238E27FC236}">
                <a16:creationId xmlns:a16="http://schemas.microsoft.com/office/drawing/2014/main" id="{1584D3A7-EAB8-92EF-E524-9D8DD680179E}"/>
              </a:ext>
            </a:extLst>
          </p:cNvPr>
          <p:cNvGrpSpPr/>
          <p:nvPr/>
        </p:nvGrpSpPr>
        <p:grpSpPr>
          <a:xfrm>
            <a:off x="1937379" y="2747608"/>
            <a:ext cx="417542" cy="372731"/>
            <a:chOff x="3443651" y="1540848"/>
            <a:chExt cx="600811" cy="536331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9B1CE539-84D1-BF61-6EFB-EFC44E944E3D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Textfeld 60">
              <a:extLst>
                <a:ext uri="{FF2B5EF4-FFF2-40B4-BE49-F238E27FC236}">
                  <a16:creationId xmlns:a16="http://schemas.microsoft.com/office/drawing/2014/main" id="{2A1DFCF8-B321-F88A-4D11-FAF66378FF29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2" name="Gruppieren 61">
            <a:extLst>
              <a:ext uri="{FF2B5EF4-FFF2-40B4-BE49-F238E27FC236}">
                <a16:creationId xmlns:a16="http://schemas.microsoft.com/office/drawing/2014/main" id="{0140ED71-7916-A1BA-0E49-0DB74B7E8684}"/>
              </a:ext>
            </a:extLst>
          </p:cNvPr>
          <p:cNvGrpSpPr/>
          <p:nvPr/>
        </p:nvGrpSpPr>
        <p:grpSpPr>
          <a:xfrm>
            <a:off x="1942508" y="3267251"/>
            <a:ext cx="423652" cy="372731"/>
            <a:chOff x="3443651" y="1540848"/>
            <a:chExt cx="609603" cy="536331"/>
          </a:xfrm>
        </p:grpSpPr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06931736-4DD3-8E07-FB4E-C6A3FD6D16BA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" name="Textfeld 63">
              <a:extLst>
                <a:ext uri="{FF2B5EF4-FFF2-40B4-BE49-F238E27FC236}">
                  <a16:creationId xmlns:a16="http://schemas.microsoft.com/office/drawing/2014/main" id="{968AE0C0-6F59-2D90-D658-D0EB8C493C54}"/>
                </a:ext>
              </a:extLst>
            </p:cNvPr>
            <p:cNvSpPr txBox="1"/>
            <p:nvPr/>
          </p:nvSpPr>
          <p:spPr>
            <a:xfrm>
              <a:off x="3499337" y="1630945"/>
              <a:ext cx="553917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5" name="Gruppieren 64">
            <a:extLst>
              <a:ext uri="{FF2B5EF4-FFF2-40B4-BE49-F238E27FC236}">
                <a16:creationId xmlns:a16="http://schemas.microsoft.com/office/drawing/2014/main" id="{3C397291-6EB3-1B2E-07FE-D10AB5429E8D}"/>
              </a:ext>
            </a:extLst>
          </p:cNvPr>
          <p:cNvGrpSpPr/>
          <p:nvPr/>
        </p:nvGrpSpPr>
        <p:grpSpPr>
          <a:xfrm>
            <a:off x="1937379" y="3832979"/>
            <a:ext cx="423652" cy="372731"/>
            <a:chOff x="3443651" y="1540848"/>
            <a:chExt cx="609603" cy="536331"/>
          </a:xfrm>
          <a:solidFill>
            <a:srgbClr val="C00000"/>
          </a:solidFill>
        </p:grpSpPr>
        <p:sp>
          <p:nvSpPr>
            <p:cNvPr id="66" name="Oval 65">
              <a:extLst>
                <a:ext uri="{FF2B5EF4-FFF2-40B4-BE49-F238E27FC236}">
                  <a16:creationId xmlns:a16="http://schemas.microsoft.com/office/drawing/2014/main" id="{7E078A47-8992-8AA6-1448-76A87FE1E052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grp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" name="Textfeld 66">
              <a:extLst>
                <a:ext uri="{FF2B5EF4-FFF2-40B4-BE49-F238E27FC236}">
                  <a16:creationId xmlns:a16="http://schemas.microsoft.com/office/drawing/2014/main" id="{B736C5A6-37EE-6A19-E753-B5DC4F1900BD}"/>
                </a:ext>
              </a:extLst>
            </p:cNvPr>
            <p:cNvSpPr txBox="1"/>
            <p:nvPr/>
          </p:nvSpPr>
          <p:spPr>
            <a:xfrm>
              <a:off x="3499337" y="1630945"/>
              <a:ext cx="553917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Cu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2110311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-0.44043 L 0.59201 -0.44259 L 0.5934 0.03581 " pathEditMode="relative" ptsTypes="AAAA">
                                      <p:cBhvr>
                                        <p:cTn id="9" dur="5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0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C 0.00035 -0.15957 0.00087 -0.31914 0.00121 -0.4787 L 0.59132 -0.47963 L 0.5934 -0.04074 " pathEditMode="relative" ptsTypes="AAAA">
                                      <p:cBhvr>
                                        <p:cTn id="11" dur="5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2" presetID="42" presetClass="path" presetSubtype="0" accel="50000" decel="5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3.05556E-6 -2.22222E-6 L 0.06702 -0.07345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351" y="-367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</p:bld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29943FA-1F6B-705D-3EBC-9C75082994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48EEEF27-AC8F-9FFB-5F35-755C894752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Zwei Wege zur Animation - Lösung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C187D539-BC55-AA2D-57A2-2CDB9E9456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de-DE" b="1" dirty="0"/>
              <a:t>1. Pfadanimationen</a:t>
            </a:r>
          </a:p>
          <a:p>
            <a:pPr marL="457200" indent="-457200">
              <a:buAutoNum type="arabicPeriod"/>
            </a:pPr>
            <a:endParaRPr lang="de-DE" b="1" dirty="0"/>
          </a:p>
          <a:p>
            <a:pPr marL="457200" indent="-457200">
              <a:buAutoNum type="arabicPeriod"/>
            </a:pPr>
            <a:endParaRPr lang="de-DE" b="1" dirty="0"/>
          </a:p>
          <a:p>
            <a:pPr marL="457200" indent="-457200">
              <a:buAutoNum type="arabicPeriod"/>
            </a:pPr>
            <a:endParaRPr lang="de-DE" b="1" dirty="0"/>
          </a:p>
          <a:p>
            <a:pPr marL="0" indent="0">
              <a:buNone/>
            </a:pPr>
            <a:endParaRPr lang="de-DE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69409701-39DD-CF23-D92B-EA65E04D804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189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grpSp>
        <p:nvGrpSpPr>
          <p:cNvPr id="10" name="Gruppieren 9">
            <a:extLst>
              <a:ext uri="{FF2B5EF4-FFF2-40B4-BE49-F238E27FC236}">
                <a16:creationId xmlns:a16="http://schemas.microsoft.com/office/drawing/2014/main" id="{268D2A3A-347C-62F4-C3B1-31D75C32927A}"/>
              </a:ext>
            </a:extLst>
          </p:cNvPr>
          <p:cNvGrpSpPr/>
          <p:nvPr/>
        </p:nvGrpSpPr>
        <p:grpSpPr>
          <a:xfrm>
            <a:off x="2998927" y="2486556"/>
            <a:ext cx="1668122" cy="2181390"/>
            <a:chOff x="325315" y="1740877"/>
            <a:chExt cx="2400300" cy="3138853"/>
          </a:xfrm>
        </p:grpSpPr>
        <p:sp>
          <p:nvSpPr>
            <p:cNvPr id="11" name="Rechteck 10">
              <a:extLst>
                <a:ext uri="{FF2B5EF4-FFF2-40B4-BE49-F238E27FC236}">
                  <a16:creationId xmlns:a16="http://schemas.microsoft.com/office/drawing/2014/main" id="{C8061090-88E6-02E2-9D80-29AC7E3710E1}"/>
                </a:ext>
              </a:extLst>
            </p:cNvPr>
            <p:cNvSpPr/>
            <p:nvPr/>
          </p:nvSpPr>
          <p:spPr>
            <a:xfrm>
              <a:off x="325315" y="2571750"/>
              <a:ext cx="2400300" cy="230797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hteck 11">
              <a:extLst>
                <a:ext uri="{FF2B5EF4-FFF2-40B4-BE49-F238E27FC236}">
                  <a16:creationId xmlns:a16="http://schemas.microsoft.com/office/drawing/2014/main" id="{2C1C602F-899F-0179-865D-2099B4782FCB}"/>
                </a:ext>
              </a:extLst>
            </p:cNvPr>
            <p:cNvSpPr/>
            <p:nvPr/>
          </p:nvSpPr>
          <p:spPr>
            <a:xfrm>
              <a:off x="325315" y="1740877"/>
              <a:ext cx="2400300" cy="3138853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3" name="Rechteck 12">
            <a:extLst>
              <a:ext uri="{FF2B5EF4-FFF2-40B4-BE49-F238E27FC236}">
                <a16:creationId xmlns:a16="http://schemas.microsoft.com/office/drawing/2014/main" id="{94886E11-B0B6-F988-3626-F3C316BDC001}"/>
              </a:ext>
            </a:extLst>
          </p:cNvPr>
          <p:cNvSpPr/>
          <p:nvPr/>
        </p:nvSpPr>
        <p:spPr>
          <a:xfrm>
            <a:off x="3176126" y="2211591"/>
            <a:ext cx="183311" cy="221805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BF67639B-59E2-FC76-8713-31A9E2A0ED1A}"/>
              </a:ext>
            </a:extLst>
          </p:cNvPr>
          <p:cNvGrpSpPr/>
          <p:nvPr/>
        </p:nvGrpSpPr>
        <p:grpSpPr>
          <a:xfrm>
            <a:off x="7284310" y="2486555"/>
            <a:ext cx="1668122" cy="2181390"/>
            <a:chOff x="6491653" y="1740876"/>
            <a:chExt cx="2400300" cy="3138853"/>
          </a:xfrm>
        </p:grpSpPr>
        <p:sp>
          <p:nvSpPr>
            <p:cNvPr id="15" name="Rechteck 14">
              <a:extLst>
                <a:ext uri="{FF2B5EF4-FFF2-40B4-BE49-F238E27FC236}">
                  <a16:creationId xmlns:a16="http://schemas.microsoft.com/office/drawing/2014/main" id="{56440A32-B08D-447A-7C56-203957CB57F3}"/>
                </a:ext>
              </a:extLst>
            </p:cNvPr>
            <p:cNvSpPr/>
            <p:nvPr/>
          </p:nvSpPr>
          <p:spPr>
            <a:xfrm>
              <a:off x="6491653" y="2571749"/>
              <a:ext cx="2400300" cy="2307979"/>
            </a:xfrm>
            <a:prstGeom prst="rect">
              <a:avLst/>
            </a:prstGeom>
            <a:solidFill>
              <a:srgbClr val="0432FF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Rechteck 15">
              <a:extLst>
                <a:ext uri="{FF2B5EF4-FFF2-40B4-BE49-F238E27FC236}">
                  <a16:creationId xmlns:a16="http://schemas.microsoft.com/office/drawing/2014/main" id="{C17F0537-FCB6-A9A7-93A5-CF9E40C658CD}"/>
                </a:ext>
              </a:extLst>
            </p:cNvPr>
            <p:cNvSpPr/>
            <p:nvPr/>
          </p:nvSpPr>
          <p:spPr>
            <a:xfrm>
              <a:off x="6491653" y="1740876"/>
              <a:ext cx="2400300" cy="3138853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7" name="Rechteck 16">
            <a:extLst>
              <a:ext uri="{FF2B5EF4-FFF2-40B4-BE49-F238E27FC236}">
                <a16:creationId xmlns:a16="http://schemas.microsoft.com/office/drawing/2014/main" id="{E7E96C18-83E1-1645-21BD-1C863AC2A8BA}"/>
              </a:ext>
            </a:extLst>
          </p:cNvPr>
          <p:cNvSpPr/>
          <p:nvPr/>
        </p:nvSpPr>
        <p:spPr>
          <a:xfrm>
            <a:off x="8584241" y="2211590"/>
            <a:ext cx="183311" cy="2218052"/>
          </a:xfrm>
          <a:prstGeom prst="rect">
            <a:avLst/>
          </a:prstGeom>
          <a:solidFill>
            <a:schemeClr val="accent2">
              <a:lumMod val="50000"/>
            </a:schemeClr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8" name="Gruppieren 17">
            <a:extLst>
              <a:ext uri="{FF2B5EF4-FFF2-40B4-BE49-F238E27FC236}">
                <a16:creationId xmlns:a16="http://schemas.microsoft.com/office/drawing/2014/main" id="{6DDA4F6A-6F87-EE4E-8D62-09991013D9B0}"/>
              </a:ext>
            </a:extLst>
          </p:cNvPr>
          <p:cNvGrpSpPr/>
          <p:nvPr/>
        </p:nvGrpSpPr>
        <p:grpSpPr>
          <a:xfrm>
            <a:off x="3397500" y="3255673"/>
            <a:ext cx="417542" cy="372731"/>
            <a:chOff x="3443651" y="1540848"/>
            <a:chExt cx="600811" cy="536331"/>
          </a:xfrm>
        </p:grpSpPr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85576202-9F23-D82C-B74B-475532CDF9D7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Textfeld 19">
              <a:extLst>
                <a:ext uri="{FF2B5EF4-FFF2-40B4-BE49-F238E27FC236}">
                  <a16:creationId xmlns:a16="http://schemas.microsoft.com/office/drawing/2014/main" id="{966C23B4-5E8B-78D7-009E-C12980434C86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" name="Gruppieren 20">
            <a:extLst>
              <a:ext uri="{FF2B5EF4-FFF2-40B4-BE49-F238E27FC236}">
                <a16:creationId xmlns:a16="http://schemas.microsoft.com/office/drawing/2014/main" id="{A219C4BF-5F86-02AA-ADDD-F68616DC1DF0}"/>
              </a:ext>
            </a:extLst>
          </p:cNvPr>
          <p:cNvGrpSpPr/>
          <p:nvPr/>
        </p:nvGrpSpPr>
        <p:grpSpPr>
          <a:xfrm>
            <a:off x="7675092" y="3475317"/>
            <a:ext cx="417542" cy="372731"/>
            <a:chOff x="3443651" y="1540848"/>
            <a:chExt cx="600811" cy="536331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F6BCD549-2A7F-15E3-9539-BC4E6FB68940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C0000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Textfeld 22">
              <a:extLst>
                <a:ext uri="{FF2B5EF4-FFF2-40B4-BE49-F238E27FC236}">
                  <a16:creationId xmlns:a16="http://schemas.microsoft.com/office/drawing/2014/main" id="{255AB43C-0186-BC3B-3F6B-98496DE93869}"/>
                </a:ext>
              </a:extLst>
            </p:cNvPr>
            <p:cNvSpPr txBox="1"/>
            <p:nvPr/>
          </p:nvSpPr>
          <p:spPr>
            <a:xfrm>
              <a:off x="3443651" y="1648528"/>
              <a:ext cx="600811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Cu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F5ABFB89-83B5-92C0-8570-34054D203FA3}"/>
              </a:ext>
            </a:extLst>
          </p:cNvPr>
          <p:cNvGrpSpPr/>
          <p:nvPr/>
        </p:nvGrpSpPr>
        <p:grpSpPr>
          <a:xfrm>
            <a:off x="8107814" y="3269905"/>
            <a:ext cx="476427" cy="372731"/>
            <a:chOff x="3385297" y="1540848"/>
            <a:chExt cx="685542" cy="536331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3E7C6CE6-C93E-EA87-0FE4-DF3C65ECB8DE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Textfeld 25">
              <a:extLst>
                <a:ext uri="{FF2B5EF4-FFF2-40B4-BE49-F238E27FC236}">
                  <a16:creationId xmlns:a16="http://schemas.microsoft.com/office/drawing/2014/main" id="{897ED2A7-1B5A-C894-227F-652DB5C20511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grpSp>
        <p:nvGrpSpPr>
          <p:cNvPr id="27" name="Gruppieren 26">
            <a:extLst>
              <a:ext uri="{FF2B5EF4-FFF2-40B4-BE49-F238E27FC236}">
                <a16:creationId xmlns:a16="http://schemas.microsoft.com/office/drawing/2014/main" id="{B7DC28BE-42D7-02A2-6F10-F0A2590047BA}"/>
              </a:ext>
            </a:extLst>
          </p:cNvPr>
          <p:cNvGrpSpPr/>
          <p:nvPr/>
        </p:nvGrpSpPr>
        <p:grpSpPr>
          <a:xfrm>
            <a:off x="4343530" y="2276508"/>
            <a:ext cx="3213380" cy="1808661"/>
            <a:chOff x="2374084" y="1894792"/>
            <a:chExt cx="4623808" cy="2602525"/>
          </a:xfrm>
        </p:grpSpPr>
        <p:sp>
          <p:nvSpPr>
            <p:cNvPr id="28" name="L-Form 27">
              <a:extLst>
                <a:ext uri="{FF2B5EF4-FFF2-40B4-BE49-F238E27FC236}">
                  <a16:creationId xmlns:a16="http://schemas.microsoft.com/office/drawing/2014/main" id="{88F2C3C6-F159-0C59-3E6C-320B59843007}"/>
                </a:ext>
              </a:extLst>
            </p:cNvPr>
            <p:cNvSpPr/>
            <p:nvPr/>
          </p:nvSpPr>
          <p:spPr>
            <a:xfrm rot="5400000">
              <a:off x="2229062" y="2039816"/>
              <a:ext cx="2602523" cy="2312479"/>
            </a:xfrm>
            <a:prstGeom prst="corner">
              <a:avLst>
                <a:gd name="adj1" fmla="val 7770"/>
                <a:gd name="adj2" fmla="val 8108"/>
              </a:avLst>
            </a:prstGeom>
            <a:solidFill>
              <a:srgbClr val="000000">
                <a:alpha val="36078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L-Form 28">
              <a:extLst>
                <a:ext uri="{FF2B5EF4-FFF2-40B4-BE49-F238E27FC236}">
                  <a16:creationId xmlns:a16="http://schemas.microsoft.com/office/drawing/2014/main" id="{AF8674B5-8992-EAD5-6714-990C79084D3B}"/>
                </a:ext>
              </a:extLst>
            </p:cNvPr>
            <p:cNvSpPr/>
            <p:nvPr/>
          </p:nvSpPr>
          <p:spPr>
            <a:xfrm rot="16200000" flipH="1">
              <a:off x="4540391" y="2039814"/>
              <a:ext cx="2602523" cy="2312479"/>
            </a:xfrm>
            <a:prstGeom prst="corner">
              <a:avLst>
                <a:gd name="adj1" fmla="val 7770"/>
                <a:gd name="adj2" fmla="val 8108"/>
              </a:avLst>
            </a:prstGeom>
            <a:solidFill>
              <a:srgbClr val="000000">
                <a:alpha val="36078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8BA99B2B-AC98-8B8B-A1EA-6044D60F91AE}"/>
              </a:ext>
            </a:extLst>
          </p:cNvPr>
          <p:cNvCxnSpPr>
            <a:cxnSpLocks/>
            <a:stCxn id="13" idx="0"/>
          </p:cNvCxnSpPr>
          <p:nvPr/>
        </p:nvCxnSpPr>
        <p:spPr>
          <a:xfrm flipV="1">
            <a:off x="3267781" y="1836393"/>
            <a:ext cx="0" cy="375198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Gerade Verbindung 30">
            <a:extLst>
              <a:ext uri="{FF2B5EF4-FFF2-40B4-BE49-F238E27FC236}">
                <a16:creationId xmlns:a16="http://schemas.microsoft.com/office/drawing/2014/main" id="{19FDD2BA-C5A0-E1C9-5A1A-BF2CB922FE5F}"/>
              </a:ext>
            </a:extLst>
          </p:cNvPr>
          <p:cNvCxnSpPr>
            <a:cxnSpLocks/>
          </p:cNvCxnSpPr>
          <p:nvPr/>
        </p:nvCxnSpPr>
        <p:spPr>
          <a:xfrm flipV="1">
            <a:off x="8682081" y="1836393"/>
            <a:ext cx="0" cy="375198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Gerade Verbindung 31">
            <a:extLst>
              <a:ext uri="{FF2B5EF4-FFF2-40B4-BE49-F238E27FC236}">
                <a16:creationId xmlns:a16="http://schemas.microsoft.com/office/drawing/2014/main" id="{2C684389-76F1-B792-B3C6-6B003A439CE9}"/>
              </a:ext>
            </a:extLst>
          </p:cNvPr>
          <p:cNvCxnSpPr>
            <a:cxnSpLocks/>
          </p:cNvCxnSpPr>
          <p:nvPr/>
        </p:nvCxnSpPr>
        <p:spPr>
          <a:xfrm>
            <a:off x="3267781" y="1836393"/>
            <a:ext cx="5408115" cy="0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Oval 32">
            <a:extLst>
              <a:ext uri="{FF2B5EF4-FFF2-40B4-BE49-F238E27FC236}">
                <a16:creationId xmlns:a16="http://schemas.microsoft.com/office/drawing/2014/main" id="{F358E65C-8C03-F837-C68B-5993A8C2F4FB}"/>
              </a:ext>
            </a:extLst>
          </p:cNvPr>
          <p:cNvSpPr/>
          <p:nvPr/>
        </p:nvSpPr>
        <p:spPr>
          <a:xfrm>
            <a:off x="3196155" y="4084004"/>
            <a:ext cx="145751" cy="145751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grpSp>
        <p:nvGrpSpPr>
          <p:cNvPr id="34" name="Gruppieren 33">
            <a:extLst>
              <a:ext uri="{FF2B5EF4-FFF2-40B4-BE49-F238E27FC236}">
                <a16:creationId xmlns:a16="http://schemas.microsoft.com/office/drawing/2014/main" id="{4BA1C5F1-5B72-844C-0889-2609B21B9C71}"/>
              </a:ext>
            </a:extLst>
          </p:cNvPr>
          <p:cNvGrpSpPr/>
          <p:nvPr/>
        </p:nvGrpSpPr>
        <p:grpSpPr>
          <a:xfrm>
            <a:off x="4262090" y="4118848"/>
            <a:ext cx="417542" cy="372731"/>
            <a:chOff x="3443651" y="1540848"/>
            <a:chExt cx="600811" cy="536331"/>
          </a:xfrm>
        </p:grpSpPr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99E8DB1C-6AF1-1A0E-EC3D-7389A46489F5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Textfeld 35">
              <a:extLst>
                <a:ext uri="{FF2B5EF4-FFF2-40B4-BE49-F238E27FC236}">
                  <a16:creationId xmlns:a16="http://schemas.microsoft.com/office/drawing/2014/main" id="{EA0E6396-6012-3205-4A88-5420CDE9F501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" name="Gruppieren 36">
            <a:extLst>
              <a:ext uri="{FF2B5EF4-FFF2-40B4-BE49-F238E27FC236}">
                <a16:creationId xmlns:a16="http://schemas.microsoft.com/office/drawing/2014/main" id="{A3BCCDA1-9CD8-20DE-72D2-B865412D5CF0}"/>
              </a:ext>
            </a:extLst>
          </p:cNvPr>
          <p:cNvGrpSpPr/>
          <p:nvPr/>
        </p:nvGrpSpPr>
        <p:grpSpPr>
          <a:xfrm>
            <a:off x="3874561" y="3120339"/>
            <a:ext cx="476427" cy="372731"/>
            <a:chOff x="3385297" y="1540848"/>
            <a:chExt cx="685542" cy="536331"/>
          </a:xfrm>
        </p:grpSpPr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8DDE2156-1DDE-3E6C-95C3-813516B72BCD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Textfeld 38">
              <a:extLst>
                <a:ext uri="{FF2B5EF4-FFF2-40B4-BE49-F238E27FC236}">
                  <a16:creationId xmlns:a16="http://schemas.microsoft.com/office/drawing/2014/main" id="{DC016713-A31A-A641-9CEF-76E1798E0E1D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grpSp>
        <p:nvGrpSpPr>
          <p:cNvPr id="40" name="Gruppieren 39">
            <a:extLst>
              <a:ext uri="{FF2B5EF4-FFF2-40B4-BE49-F238E27FC236}">
                <a16:creationId xmlns:a16="http://schemas.microsoft.com/office/drawing/2014/main" id="{5C7DAD68-C1DC-C564-4025-AE06247EB245}"/>
              </a:ext>
            </a:extLst>
          </p:cNvPr>
          <p:cNvGrpSpPr/>
          <p:nvPr/>
        </p:nvGrpSpPr>
        <p:grpSpPr>
          <a:xfrm>
            <a:off x="3839079" y="4266281"/>
            <a:ext cx="476427" cy="372731"/>
            <a:chOff x="3385297" y="1540848"/>
            <a:chExt cx="685542" cy="536331"/>
          </a:xfrm>
        </p:grpSpPr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6B5E43EB-F452-C1E8-EB1B-DCA65B1ED7FC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Textfeld 41">
              <a:extLst>
                <a:ext uri="{FF2B5EF4-FFF2-40B4-BE49-F238E27FC236}">
                  <a16:creationId xmlns:a16="http://schemas.microsoft.com/office/drawing/2014/main" id="{1E8FDE42-0494-B503-6725-113275F0835E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sp>
        <p:nvSpPr>
          <p:cNvPr id="43" name="Oval 42">
            <a:extLst>
              <a:ext uri="{FF2B5EF4-FFF2-40B4-BE49-F238E27FC236}">
                <a16:creationId xmlns:a16="http://schemas.microsoft.com/office/drawing/2014/main" id="{0A7BB268-FC6D-35FD-5244-780FB1E0D40B}"/>
              </a:ext>
            </a:extLst>
          </p:cNvPr>
          <p:cNvSpPr/>
          <p:nvPr/>
        </p:nvSpPr>
        <p:spPr>
          <a:xfrm>
            <a:off x="3200190" y="4261903"/>
            <a:ext cx="145751" cy="145751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C6181BB9-8316-10D5-B1A0-67C4D1E52746}"/>
              </a:ext>
            </a:extLst>
          </p:cNvPr>
          <p:cNvGrpSpPr/>
          <p:nvPr/>
        </p:nvGrpSpPr>
        <p:grpSpPr>
          <a:xfrm>
            <a:off x="3095221" y="4089048"/>
            <a:ext cx="417542" cy="372731"/>
            <a:chOff x="3443651" y="1540848"/>
            <a:chExt cx="600811" cy="536331"/>
          </a:xfrm>
        </p:grpSpPr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94987F47-6D95-16D5-97C9-D9D74966F9E9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Textfeld 45">
              <a:extLst>
                <a:ext uri="{FF2B5EF4-FFF2-40B4-BE49-F238E27FC236}">
                  <a16:creationId xmlns:a16="http://schemas.microsoft.com/office/drawing/2014/main" id="{41F0181D-2D5A-C60E-EF9A-58CAB56D65F8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7" name="Gruppieren 46">
            <a:extLst>
              <a:ext uri="{FF2B5EF4-FFF2-40B4-BE49-F238E27FC236}">
                <a16:creationId xmlns:a16="http://schemas.microsoft.com/office/drawing/2014/main" id="{AD3D7DB9-37A0-0C13-4F6F-094CE2E29509}"/>
              </a:ext>
            </a:extLst>
          </p:cNvPr>
          <p:cNvGrpSpPr/>
          <p:nvPr/>
        </p:nvGrpSpPr>
        <p:grpSpPr>
          <a:xfrm>
            <a:off x="3089111" y="4087115"/>
            <a:ext cx="423652" cy="372731"/>
            <a:chOff x="3443651" y="1540848"/>
            <a:chExt cx="609603" cy="536331"/>
          </a:xfrm>
        </p:grpSpPr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7687126C-34A8-8617-0C88-C444CC61572E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" name="Textfeld 48">
              <a:extLst>
                <a:ext uri="{FF2B5EF4-FFF2-40B4-BE49-F238E27FC236}">
                  <a16:creationId xmlns:a16="http://schemas.microsoft.com/office/drawing/2014/main" id="{61BEC889-5911-CEEF-DAA8-651D2A1D5235}"/>
                </a:ext>
              </a:extLst>
            </p:cNvPr>
            <p:cNvSpPr txBox="1"/>
            <p:nvPr/>
          </p:nvSpPr>
          <p:spPr>
            <a:xfrm>
              <a:off x="3499337" y="1630945"/>
              <a:ext cx="553917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CA197A2C-86C0-9E74-D156-19899B56F04D}"/>
              </a:ext>
            </a:extLst>
          </p:cNvPr>
          <p:cNvGrpSpPr/>
          <p:nvPr/>
        </p:nvGrpSpPr>
        <p:grpSpPr>
          <a:xfrm>
            <a:off x="8135128" y="4087602"/>
            <a:ext cx="417542" cy="372731"/>
            <a:chOff x="3443651" y="1540848"/>
            <a:chExt cx="600811" cy="536331"/>
          </a:xfrm>
        </p:grpSpPr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87039284-B390-7D36-B407-859A64919482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C0000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Textfeld 51">
              <a:extLst>
                <a:ext uri="{FF2B5EF4-FFF2-40B4-BE49-F238E27FC236}">
                  <a16:creationId xmlns:a16="http://schemas.microsoft.com/office/drawing/2014/main" id="{D7393FF4-260B-CC60-7AE7-845B1FA0FD48}"/>
                </a:ext>
              </a:extLst>
            </p:cNvPr>
            <p:cNvSpPr txBox="1"/>
            <p:nvPr/>
          </p:nvSpPr>
          <p:spPr>
            <a:xfrm>
              <a:off x="3443651" y="1648528"/>
              <a:ext cx="600811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Cu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6" name="Gruppieren 55">
            <a:extLst>
              <a:ext uri="{FF2B5EF4-FFF2-40B4-BE49-F238E27FC236}">
                <a16:creationId xmlns:a16="http://schemas.microsoft.com/office/drawing/2014/main" id="{F9C01FE9-8656-7B87-261E-F1875C2774BB}"/>
              </a:ext>
            </a:extLst>
          </p:cNvPr>
          <p:cNvGrpSpPr/>
          <p:nvPr/>
        </p:nvGrpSpPr>
        <p:grpSpPr>
          <a:xfrm>
            <a:off x="7641948" y="4075537"/>
            <a:ext cx="476427" cy="372731"/>
            <a:chOff x="3385297" y="1540848"/>
            <a:chExt cx="685542" cy="536331"/>
          </a:xfrm>
        </p:grpSpPr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39DC181A-06BA-5732-4E00-206D05E59D02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Textfeld 57">
              <a:extLst>
                <a:ext uri="{FF2B5EF4-FFF2-40B4-BE49-F238E27FC236}">
                  <a16:creationId xmlns:a16="http://schemas.microsoft.com/office/drawing/2014/main" id="{D6608E62-E5E3-E1C8-8616-E5349F2257A5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sp>
        <p:nvSpPr>
          <p:cNvPr id="59" name="Oval 58">
            <a:extLst>
              <a:ext uri="{FF2B5EF4-FFF2-40B4-BE49-F238E27FC236}">
                <a16:creationId xmlns:a16="http://schemas.microsoft.com/office/drawing/2014/main" id="{9FCC57F6-2C8B-EF3E-E623-0B05BA1520FB}"/>
              </a:ext>
            </a:extLst>
          </p:cNvPr>
          <p:cNvSpPr/>
          <p:nvPr/>
        </p:nvSpPr>
        <p:spPr>
          <a:xfrm>
            <a:off x="5792738" y="1611191"/>
            <a:ext cx="426299" cy="426299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" name="Kreuz 59">
            <a:extLst>
              <a:ext uri="{FF2B5EF4-FFF2-40B4-BE49-F238E27FC236}">
                <a16:creationId xmlns:a16="http://schemas.microsoft.com/office/drawing/2014/main" id="{FC846DD3-AD72-43AF-FB81-DEB484F62EB0}"/>
              </a:ext>
            </a:extLst>
          </p:cNvPr>
          <p:cNvSpPr/>
          <p:nvPr/>
        </p:nvSpPr>
        <p:spPr>
          <a:xfrm>
            <a:off x="5753723" y="1579885"/>
            <a:ext cx="516215" cy="516215"/>
          </a:xfrm>
          <a:prstGeom prst="plus">
            <a:avLst>
              <a:gd name="adj" fmla="val 44200"/>
            </a:avLst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D98F6736-69F4-9D29-80C0-743E932735BD}"/>
              </a:ext>
            </a:extLst>
          </p:cNvPr>
          <p:cNvGrpSpPr/>
          <p:nvPr/>
        </p:nvGrpSpPr>
        <p:grpSpPr>
          <a:xfrm>
            <a:off x="8477818" y="3784148"/>
            <a:ext cx="423652" cy="372731"/>
            <a:chOff x="3443651" y="1540848"/>
            <a:chExt cx="609603" cy="536331"/>
          </a:xfrm>
          <a:solidFill>
            <a:srgbClr val="C00000"/>
          </a:solidFill>
        </p:grpSpPr>
        <p:sp>
          <p:nvSpPr>
            <p:cNvPr id="79" name="Oval 78">
              <a:extLst>
                <a:ext uri="{FF2B5EF4-FFF2-40B4-BE49-F238E27FC236}">
                  <a16:creationId xmlns:a16="http://schemas.microsoft.com/office/drawing/2014/main" id="{3B756D14-5B0F-1229-A0AE-12E932B8B946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grp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Textfeld 79">
              <a:extLst>
                <a:ext uri="{FF2B5EF4-FFF2-40B4-BE49-F238E27FC236}">
                  <a16:creationId xmlns:a16="http://schemas.microsoft.com/office/drawing/2014/main" id="{FD819CC4-D6E2-A80B-76FC-9E7E62C6A9B7}"/>
                </a:ext>
              </a:extLst>
            </p:cNvPr>
            <p:cNvSpPr txBox="1"/>
            <p:nvPr/>
          </p:nvSpPr>
          <p:spPr>
            <a:xfrm>
              <a:off x="3499337" y="1630945"/>
              <a:ext cx="553917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Cu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998725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-2.83951E-6 L 0.04914 -0.01389 " pathEditMode="relative" rAng="0" ptsTypes="AA">
                                      <p:cBhvr>
                                        <p:cTn id="11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48" y="-710"/>
                                    </p:animMotion>
                                  </p:childTnLst>
                                </p:cTn>
                              </p:par>
                              <p:par>
                                <p:cTn id="12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C 0.00017 -0.15061 0.00052 -0.30092 0.00069 -0.45123 L 0.59201 -0.45123 L 0.59288 -0.01697 " pathEditMode="relative" ptsTypes="AAAA">
                                      <p:cBhvr>
                                        <p:cTn id="13" dur="5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4" presetID="0" presetClass="path" presetSubtype="0" accel="50000" decel="5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3.88889E-6 -0.01913 C 0.00017 -0.17592 0.00052 -0.3321 0.00069 -0.48827 L 0.59201 -0.48734 L 0.59201 -0.09259 " pathEditMode="relative" rAng="0" ptsTypes="AAAA">
                                      <p:cBhvr>
                                        <p:cTn id="15" dur="5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601" y="-23457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8" presetClass="emph" presetSubtype="0" accel="50000" decel="50000" fill="hold" grpId="0" nodeType="withEffect">
                                  <p:stCondLst>
                                    <p:cond delay="2300"/>
                                  </p:stCondLst>
                                  <p:childTnLst>
                                    <p:animRot by="43200000">
                                      <p:cBhvr>
                                        <p:cTn id="17" dur="5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022E-16 -4.19753E-6 L 0.0375 -0.05833 " pathEditMode="relative" rAng="0" ptsTypes="AA">
                                      <p:cBhvr>
                                        <p:cTn id="21" dur="2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75" y="-29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86 0.00185 L -0.00747 0.00462 C -0.01059 0.00493 -0.01389 0.00524 -0.01719 0.00586 C -0.01893 0.00617 -0.02066 0.0074 -0.0224 0.0074 C -0.02379 0.0074 -0.02535 0.00648 -0.02691 0.00586 C -0.03108 -0.00525 -0.02414 0.01203 -0.03282 -0.0034 C -0.03438 -0.00587 -0.03612 -0.00834 -0.03733 -0.01142 C -0.03941 -0.01698 -0.0382 -0.0142 -0.04098 -0.01914 C -0.04306 -0.03056 -0.04289 -0.02377 -0.04184 -0.03118 C -0.04167 -0.0318 -0.04184 -0.0321 -0.04184 -0.03241 L -0.04323 -0.37346 L -0.3783 -0.37223 C -0.37865 -0.26667 -0.37882 -0.16081 -0.37917 -0.05525 C -0.38091 -0.05217 -0.3823 -0.04846 -0.38438 -0.04568 C -0.38525 -0.04476 -0.38629 -0.04507 -0.38733 -0.04445 C -0.38803 -0.04414 -0.38889 -0.04352 -0.38959 -0.04321 C -0.39237 -0.04383 -0.39636 -0.04445 -0.39931 -0.04568 C -0.40087 -0.04661 -0.40226 -0.04754 -0.40382 -0.04846 C -0.40452 -0.04908 -0.40521 -0.04939 -0.40608 -0.0497 C -0.40747 -0.05062 -0.40973 -0.05124 -0.41129 -0.05247 C -0.41233 -0.0534 -0.4132 -0.05433 -0.41424 -0.05525 C -0.41563 -0.05618 -0.41719 -0.0568 -0.41875 -0.05772 C -0.41945 -0.05834 -0.42014 -0.05896 -0.42101 -0.05896 L -0.42535 -0.0605 L -0.42761 -0.07223 L -0.4283 -0.07624 " pathEditMode="relative" ptsTypes="AAAAAAAAAAAAAAAAAAAAAAAAAA">
                                      <p:cBhvr>
                                        <p:cTn id="29" dur="5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43" grpId="0" animBg="1"/>
      <p:bldP spid="60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Inhaltsplatzhalter 3">
            <a:extLst>
              <a:ext uri="{FF2B5EF4-FFF2-40B4-BE49-F238E27FC236}">
                <a16:creationId xmlns:a16="http://schemas.microsoft.com/office/drawing/2014/main" id="{438C9077-04EB-DA85-B2EF-FCE375FBE3E4}"/>
              </a:ext>
            </a:extLst>
          </p:cNvPr>
          <p:cNvSpPr>
            <a:spLocks noGrp="1"/>
          </p:cNvSpPr>
          <p:nvPr>
            <p:ph sz="half" idx="13"/>
          </p:nvPr>
        </p:nvSpPr>
        <p:spPr>
          <a:xfrm>
            <a:off x="3672000" y="360000"/>
            <a:ext cx="5246371" cy="4500000"/>
          </a:xfrm>
        </p:spPr>
        <p:txBody>
          <a:bodyPr>
            <a:noAutofit/>
          </a:bodyPr>
          <a:lstStyle/>
          <a:p>
            <a:r>
              <a:rPr lang="de-DE" sz="2000" dirty="0"/>
              <a:t>„Klassischer“ Unterricht: von chemischem Phänomen (makroskopische Ebene) wird direkt zur symbolischen Ebene übergeleitet </a:t>
            </a:r>
            <a:r>
              <a:rPr lang="de-DE" sz="2000" dirty="0">
                <a:sym typeface="Wingdings" pitchFamily="2" charset="2"/>
              </a:rPr>
              <a:t> Gefahr für Verständnisschwierigkeiten</a:t>
            </a:r>
            <a:endParaRPr lang="de-DE" sz="2000" dirty="0"/>
          </a:p>
          <a:p>
            <a:r>
              <a:rPr lang="de-DE" sz="2000" dirty="0"/>
              <a:t>Grundlegend für Verständnis von chemischen Prozessen: Betrachtung der submikroskopischen Ebene + Vernetzung mit den anderen Ebenen</a:t>
            </a:r>
          </a:p>
          <a:p>
            <a:r>
              <a:rPr lang="de-DE" sz="2000" dirty="0"/>
              <a:t>an Lernenden orientierter Weg führt über submikroskopische Ebene </a:t>
            </a:r>
          </a:p>
          <a:p>
            <a:r>
              <a:rPr lang="de-DE" sz="2000" dirty="0"/>
              <a:t>Beschreibung von Prozessen auf der submikroskopischen Ebene enthalten dynamische Informationen über Teilchenbewegung, Elektronenübergänge, …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23E4D03E-EE49-1FAF-DE9F-5E119CB4FA93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19</a:t>
            </a:fld>
            <a:endParaRPr lang="de-DE" dirty="0"/>
          </a:p>
        </p:txBody>
      </p:sp>
      <p:sp>
        <p:nvSpPr>
          <p:cNvPr id="13" name="Dreieck 12">
            <a:extLst>
              <a:ext uri="{FF2B5EF4-FFF2-40B4-BE49-F238E27FC236}">
                <a16:creationId xmlns:a16="http://schemas.microsoft.com/office/drawing/2014/main" id="{FBB17666-E189-403D-772C-8B3E77D2A6CF}"/>
              </a:ext>
            </a:extLst>
          </p:cNvPr>
          <p:cNvSpPr/>
          <p:nvPr/>
        </p:nvSpPr>
        <p:spPr>
          <a:xfrm>
            <a:off x="1237145" y="2225027"/>
            <a:ext cx="1652385" cy="1400689"/>
          </a:xfrm>
          <a:prstGeom prst="triangle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4" name="Textfeld 13">
            <a:extLst>
              <a:ext uri="{FF2B5EF4-FFF2-40B4-BE49-F238E27FC236}">
                <a16:creationId xmlns:a16="http://schemas.microsoft.com/office/drawing/2014/main" id="{83B2642D-14BD-233C-4125-E89C6E4230FD}"/>
              </a:ext>
            </a:extLst>
          </p:cNvPr>
          <p:cNvSpPr txBox="1"/>
          <p:nvPr/>
        </p:nvSpPr>
        <p:spPr>
          <a:xfrm>
            <a:off x="-203554" y="3591047"/>
            <a:ext cx="14407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de-DE" sz="1000" dirty="0" err="1">
                <a:latin typeface="Anton" pitchFamily="2" charset="77"/>
              </a:rPr>
              <a:t>submikros</a:t>
            </a:r>
            <a:r>
              <a:rPr lang="de-DE" sz="1000" dirty="0">
                <a:latin typeface="Anton" pitchFamily="2" charset="77"/>
              </a:rPr>
              <a:t>-</a:t>
            </a:r>
          </a:p>
          <a:p>
            <a:pPr algn="r"/>
            <a:r>
              <a:rPr lang="de-DE" sz="1000" dirty="0" err="1">
                <a:latin typeface="Anton" pitchFamily="2" charset="77"/>
              </a:rPr>
              <a:t>kopische</a:t>
            </a:r>
            <a:r>
              <a:rPr lang="de-DE" sz="1000" dirty="0">
                <a:latin typeface="Anton" pitchFamily="2" charset="77"/>
              </a:rPr>
              <a:t> Ebene    </a:t>
            </a:r>
          </a:p>
        </p:txBody>
      </p:sp>
      <p:sp>
        <p:nvSpPr>
          <p:cNvPr id="15" name="Textfeld 14">
            <a:extLst>
              <a:ext uri="{FF2B5EF4-FFF2-40B4-BE49-F238E27FC236}">
                <a16:creationId xmlns:a16="http://schemas.microsoft.com/office/drawing/2014/main" id="{5FE0A6CA-5AE0-403A-839B-461ADC252712}"/>
              </a:ext>
            </a:extLst>
          </p:cNvPr>
          <p:cNvSpPr txBox="1"/>
          <p:nvPr/>
        </p:nvSpPr>
        <p:spPr>
          <a:xfrm>
            <a:off x="1418821" y="1855163"/>
            <a:ext cx="12890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de-DE" sz="1000" dirty="0">
                <a:latin typeface="Anton" pitchFamily="2" charset="77"/>
              </a:rPr>
              <a:t>makroskopische Ebene</a:t>
            </a:r>
          </a:p>
        </p:txBody>
      </p:sp>
      <p:sp>
        <p:nvSpPr>
          <p:cNvPr id="16" name="Textfeld 15">
            <a:extLst>
              <a:ext uri="{FF2B5EF4-FFF2-40B4-BE49-F238E27FC236}">
                <a16:creationId xmlns:a16="http://schemas.microsoft.com/office/drawing/2014/main" id="{63EB9BAB-6A13-6560-B9CE-445ED8A917D0}"/>
              </a:ext>
            </a:extLst>
          </p:cNvPr>
          <p:cNvSpPr txBox="1"/>
          <p:nvPr/>
        </p:nvSpPr>
        <p:spPr>
          <a:xfrm>
            <a:off x="2889528" y="3599039"/>
            <a:ext cx="92568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000" dirty="0">
                <a:latin typeface="Anton" pitchFamily="2" charset="77"/>
              </a:rPr>
              <a:t>symbolische </a:t>
            </a:r>
          </a:p>
          <a:p>
            <a:r>
              <a:rPr lang="de-DE" sz="1000" dirty="0">
                <a:latin typeface="Anton" pitchFamily="2" charset="77"/>
              </a:rPr>
              <a:t>Ebene </a:t>
            </a:r>
          </a:p>
        </p:txBody>
      </p:sp>
      <p:sp>
        <p:nvSpPr>
          <p:cNvPr id="17" name="Pfeil nach links und rechts 16">
            <a:extLst>
              <a:ext uri="{FF2B5EF4-FFF2-40B4-BE49-F238E27FC236}">
                <a16:creationId xmlns:a16="http://schemas.microsoft.com/office/drawing/2014/main" id="{BEBF1076-566D-8219-0E40-35509CFF3DFF}"/>
              </a:ext>
            </a:extLst>
          </p:cNvPr>
          <p:cNvSpPr/>
          <p:nvPr/>
        </p:nvSpPr>
        <p:spPr>
          <a:xfrm rot="18070190">
            <a:off x="698471" y="2688603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8" name="Pfeil nach links und rechts 17">
            <a:extLst>
              <a:ext uri="{FF2B5EF4-FFF2-40B4-BE49-F238E27FC236}">
                <a16:creationId xmlns:a16="http://schemas.microsoft.com/office/drawing/2014/main" id="{E57BE0F5-D358-2585-57F3-7AA262AA12BF}"/>
              </a:ext>
            </a:extLst>
          </p:cNvPr>
          <p:cNvSpPr/>
          <p:nvPr/>
        </p:nvSpPr>
        <p:spPr>
          <a:xfrm rot="3529810" flipH="1">
            <a:off x="1957412" y="2688603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9" name="Pfeil nach links und rechts 18">
            <a:extLst>
              <a:ext uri="{FF2B5EF4-FFF2-40B4-BE49-F238E27FC236}">
                <a16:creationId xmlns:a16="http://schemas.microsoft.com/office/drawing/2014/main" id="{56115590-5671-D490-CFB7-11DAB1DCCC84}"/>
              </a:ext>
            </a:extLst>
          </p:cNvPr>
          <p:cNvSpPr/>
          <p:nvPr/>
        </p:nvSpPr>
        <p:spPr>
          <a:xfrm flipH="1">
            <a:off x="1342987" y="3692825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21" name="Textfeld 20">
            <a:extLst>
              <a:ext uri="{FF2B5EF4-FFF2-40B4-BE49-F238E27FC236}">
                <a16:creationId xmlns:a16="http://schemas.microsoft.com/office/drawing/2014/main" id="{BC2E59F6-9100-7BB3-A97E-0461D925EEE3}"/>
              </a:ext>
            </a:extLst>
          </p:cNvPr>
          <p:cNvSpPr txBox="1"/>
          <p:nvPr/>
        </p:nvSpPr>
        <p:spPr>
          <a:xfrm>
            <a:off x="634311" y="4119696"/>
            <a:ext cx="285805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de-DE" sz="1200" dirty="0"/>
              <a:t>nach A. H. Johnstone 1993  </a:t>
            </a:r>
          </a:p>
        </p:txBody>
      </p:sp>
      <p:pic>
        <p:nvPicPr>
          <p:cNvPr id="8" name="Grafik 7" descr="Ein Bild, das Taschenrechner, Abakus, Farbigkeit enthält.&#10;&#10;Automatisch generierte Beschreibung">
            <a:extLst>
              <a:ext uri="{FF2B5EF4-FFF2-40B4-BE49-F238E27FC236}">
                <a16:creationId xmlns:a16="http://schemas.microsoft.com/office/drawing/2014/main" id="{B34D4B7F-C5F1-76F0-3E35-8BF2B8202D8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6796" y="3906813"/>
            <a:ext cx="413784" cy="489882"/>
          </a:xfrm>
          <a:prstGeom prst="rect">
            <a:avLst/>
          </a:prstGeom>
        </p:spPr>
      </p:pic>
      <p:sp>
        <p:nvSpPr>
          <p:cNvPr id="3" name="Textfeld 2">
            <a:extLst>
              <a:ext uri="{FF2B5EF4-FFF2-40B4-BE49-F238E27FC236}">
                <a16:creationId xmlns:a16="http://schemas.microsoft.com/office/drawing/2014/main" id="{5679FB95-65AF-D195-B9FE-08AC6C520FE4}"/>
              </a:ext>
            </a:extLst>
          </p:cNvPr>
          <p:cNvSpPr txBox="1"/>
          <p:nvPr/>
        </p:nvSpPr>
        <p:spPr>
          <a:xfrm>
            <a:off x="3002025" y="3966403"/>
            <a:ext cx="66997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600" b="1" dirty="0"/>
              <a:t>NaCl</a:t>
            </a:r>
          </a:p>
        </p:txBody>
      </p:sp>
      <p:pic>
        <p:nvPicPr>
          <p:cNvPr id="7" name="Grafik 6" descr="Ein Bild, das Person, Nagel, Halten, Im Haus enthält.&#10;&#10;Automatisch generierte Beschreibung">
            <a:extLst>
              <a:ext uri="{FF2B5EF4-FFF2-40B4-BE49-F238E27FC236}">
                <a16:creationId xmlns:a16="http://schemas.microsoft.com/office/drawing/2014/main" id="{DF4FA544-3968-2E5E-FBB8-ECE02D295AF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61915" y="1443584"/>
            <a:ext cx="802844" cy="400110"/>
          </a:xfrm>
          <a:prstGeom prst="rect">
            <a:avLst/>
          </a:prstGeom>
        </p:spPr>
      </p:pic>
      <p:sp>
        <p:nvSpPr>
          <p:cNvPr id="10" name="Titel 1">
            <a:extLst>
              <a:ext uri="{FF2B5EF4-FFF2-40B4-BE49-F238E27FC236}">
                <a16:creationId xmlns:a16="http://schemas.microsoft.com/office/drawing/2014/main" id="{CC58D985-3566-DBE7-D6F0-8B33F73D8A4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3092636" cy="496648"/>
          </a:xfrm>
        </p:spPr>
        <p:txBody>
          <a:bodyPr/>
          <a:lstStyle/>
          <a:p>
            <a:r>
              <a:rPr lang="de-DE" dirty="0"/>
              <a:t>Das Johnstone-Dreieck     </a:t>
            </a:r>
          </a:p>
        </p:txBody>
      </p:sp>
    </p:spTree>
    <p:extLst>
      <p:ext uri="{BB962C8B-B14F-4D97-AF65-F5344CB8AC3E}">
        <p14:creationId xmlns:p14="http://schemas.microsoft.com/office/powerpoint/2010/main" val="339759666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9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80B3"/>
                                      </p:to>
                                    </p:animClr>
                                    <p:animClr clrSpc="rgb" dir="cw">
                                      <p:cBhvr>
                                        <p:cTn id="2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80B3"/>
                                      </p:to>
                                    </p:animClr>
                                    <p:set>
                                      <p:cBhvr>
                                        <p:cTn id="2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3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3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3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3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uiExpand="1" build="p"/>
      <p:bldP spid="17" grpId="0" animBg="1"/>
      <p:bldP spid="18" grpId="0" animBg="1"/>
      <p:bldP spid="18" grpId="1" animBg="1"/>
      <p:bldP spid="19" grpId="0" animBg="1"/>
    </p:bld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67E57B0-BF2A-92BB-5247-567EF109D21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EEC6659-988C-010A-3E95-1C0EADF8C5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Zwei Wege zur Animation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B23EFAC5-2F09-D512-B13B-4EB449A68F2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de-DE" b="1" dirty="0"/>
              <a:t>1. Pfadanimationen</a:t>
            </a:r>
          </a:p>
          <a:p>
            <a:r>
              <a:rPr lang="de-DE" dirty="0"/>
              <a:t>besonders bei komplexen Bewegungen</a:t>
            </a:r>
          </a:p>
          <a:p>
            <a:r>
              <a:rPr lang="de-DE" dirty="0"/>
              <a:t>Animationen auf einer Folie möglich</a:t>
            </a:r>
          </a:p>
          <a:p>
            <a:r>
              <a:rPr lang="de-DE" dirty="0"/>
              <a:t>gut für Videos geeignet</a:t>
            </a:r>
          </a:p>
          <a:p>
            <a:r>
              <a:rPr lang="de-DE" dirty="0"/>
              <a:t>aufwendiger in der Erstellung</a:t>
            </a:r>
          </a:p>
          <a:p>
            <a:pPr marL="457200" indent="-457200">
              <a:buAutoNum type="arabicPeriod"/>
            </a:pPr>
            <a:endParaRPr lang="de-DE" b="1" dirty="0"/>
          </a:p>
          <a:p>
            <a:pPr marL="457200" indent="-457200">
              <a:buAutoNum type="arabicPeriod"/>
            </a:pPr>
            <a:endParaRPr lang="de-DE" b="1" dirty="0"/>
          </a:p>
          <a:p>
            <a:pPr marL="0" indent="0">
              <a:buNone/>
            </a:pPr>
            <a:endParaRPr lang="de-DE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A7EECD2D-C4B6-3C19-7B21-0F4DD4E3C32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190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55263504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3C9E7BA-CBFB-F183-5173-B350E3ADC9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67B01BF3-4B9E-6E27-F93E-550A5CD4A5C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8000" y="720000"/>
            <a:ext cx="3655765" cy="4168731"/>
          </a:xfrm>
        </p:spPr>
        <p:txBody>
          <a:bodyPr>
            <a:normAutofit/>
          </a:bodyPr>
          <a:lstStyle/>
          <a:p>
            <a:r>
              <a:rPr lang="de-DE" dirty="0"/>
              <a:t>Pixelgenaues Ausrichten eines Objektes durch Pfeiltasten.</a:t>
            </a:r>
          </a:p>
          <a:p>
            <a:r>
              <a:rPr lang="de-DE" dirty="0"/>
              <a:t>Durch Halten der Umschalt-Taste              kann das Seitenverhältnis eines Objektes beibehalten werden.</a:t>
            </a:r>
          </a:p>
          <a:p>
            <a:r>
              <a:rPr lang="de-DE" dirty="0"/>
              <a:t>Durch Halten der Strg- (Windows) bzw. </a:t>
            </a:r>
            <a:r>
              <a:rPr lang="de-DE" dirty="0" err="1"/>
              <a:t>option</a:t>
            </a:r>
            <a:r>
              <a:rPr lang="de-DE" dirty="0"/>
              <a:t>-Taste (Mac) kann ein Objekt ohne Einrasten an Führungslinien verändert werden.</a:t>
            </a:r>
          </a:p>
          <a:p>
            <a:endParaRPr lang="de-DE" dirty="0"/>
          </a:p>
          <a:p>
            <a:pPr marL="457200" indent="-457200">
              <a:buAutoNum type="arabicPeriod"/>
            </a:pPr>
            <a:endParaRPr lang="de-DE" b="1" dirty="0"/>
          </a:p>
          <a:p>
            <a:pPr marL="457200" indent="-457200">
              <a:buAutoNum type="arabicPeriod"/>
            </a:pPr>
            <a:endParaRPr lang="de-DE" b="1" dirty="0"/>
          </a:p>
          <a:p>
            <a:pPr marL="0" indent="0">
              <a:buNone/>
            </a:pPr>
            <a:endParaRPr lang="de-DE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A325D6F6-1166-5773-F278-92102488149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Allgemeine Tipps und Tricks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D5723824-E8FE-551A-CEC6-9282FD1487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191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4" name="Rechteck 3">
            <a:extLst>
              <a:ext uri="{FF2B5EF4-FFF2-40B4-BE49-F238E27FC236}">
                <a16:creationId xmlns:a16="http://schemas.microsoft.com/office/drawing/2014/main" id="{6AF340A8-757F-070B-9986-70FBCC69F5B7}"/>
              </a:ext>
            </a:extLst>
          </p:cNvPr>
          <p:cNvSpPr/>
          <p:nvPr/>
        </p:nvSpPr>
        <p:spPr>
          <a:xfrm>
            <a:off x="4878976" y="1055823"/>
            <a:ext cx="1353947" cy="924739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" name="Gruppieren 5">
            <a:extLst>
              <a:ext uri="{FF2B5EF4-FFF2-40B4-BE49-F238E27FC236}">
                <a16:creationId xmlns:a16="http://schemas.microsoft.com/office/drawing/2014/main" id="{0221DFC6-EBA0-EBBF-31E2-FC8F9B0F9D35}"/>
              </a:ext>
            </a:extLst>
          </p:cNvPr>
          <p:cNvGrpSpPr/>
          <p:nvPr/>
        </p:nvGrpSpPr>
        <p:grpSpPr>
          <a:xfrm>
            <a:off x="1432220" y="1711998"/>
            <a:ext cx="521927" cy="299110"/>
            <a:chOff x="2812944" y="2672080"/>
            <a:chExt cx="700277" cy="401320"/>
          </a:xfrm>
        </p:grpSpPr>
        <p:sp>
          <p:nvSpPr>
            <p:cNvPr id="7" name="Abgerundetes Rechteck 6">
              <a:extLst>
                <a:ext uri="{FF2B5EF4-FFF2-40B4-BE49-F238E27FC236}">
                  <a16:creationId xmlns:a16="http://schemas.microsoft.com/office/drawing/2014/main" id="{6844DA77-D656-72D7-BF07-256B817C7685}"/>
                </a:ext>
              </a:extLst>
            </p:cNvPr>
            <p:cNvSpPr/>
            <p:nvPr/>
          </p:nvSpPr>
          <p:spPr>
            <a:xfrm>
              <a:off x="2812944" y="2672080"/>
              <a:ext cx="700277" cy="401320"/>
            </a:xfrm>
            <a:prstGeom prst="round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" name="Pfeil nach oben 7">
              <a:extLst>
                <a:ext uri="{FF2B5EF4-FFF2-40B4-BE49-F238E27FC236}">
                  <a16:creationId xmlns:a16="http://schemas.microsoft.com/office/drawing/2014/main" id="{C0EC0597-D64B-2206-ED5C-613EB0B996D7}"/>
                </a:ext>
              </a:extLst>
            </p:cNvPr>
            <p:cNvSpPr/>
            <p:nvPr/>
          </p:nvSpPr>
          <p:spPr>
            <a:xfrm>
              <a:off x="3011659" y="2753092"/>
              <a:ext cx="304244" cy="256205"/>
            </a:xfrm>
            <a:prstGeom prst="upArrow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9" name="Oval 8">
            <a:extLst>
              <a:ext uri="{FF2B5EF4-FFF2-40B4-BE49-F238E27FC236}">
                <a16:creationId xmlns:a16="http://schemas.microsoft.com/office/drawing/2014/main" id="{FEE9873E-8917-ADE4-A7A8-F9CD9F065CAD}"/>
              </a:ext>
            </a:extLst>
          </p:cNvPr>
          <p:cNvSpPr/>
          <p:nvPr/>
        </p:nvSpPr>
        <p:spPr>
          <a:xfrm>
            <a:off x="5125510" y="2436685"/>
            <a:ext cx="1480540" cy="14805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4288690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8966778-8DF4-9114-8F93-DB2F66C01C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DB5D0C48-0239-567E-9B96-272FFFD21147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erste Arbeitsphase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E9CFD72D-CA43-1AB9-0053-358C372FF6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192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3" name="Textplatzhalter 3">
            <a:extLst>
              <a:ext uri="{FF2B5EF4-FFF2-40B4-BE49-F238E27FC236}">
                <a16:creationId xmlns:a16="http://schemas.microsoft.com/office/drawing/2014/main" id="{C8DE4AB4-0D1F-EE4E-6AED-59DA0CA7C5F1}"/>
              </a:ext>
            </a:extLst>
          </p:cNvPr>
          <p:cNvSpPr>
            <a:spLocks noGrp="1"/>
          </p:cNvSpPr>
          <p:nvPr>
            <p:ph type="body" sz="half" idx="13"/>
          </p:nvPr>
        </p:nvSpPr>
        <p:spPr>
          <a:xfrm>
            <a:off x="468000" y="3443909"/>
            <a:ext cx="8443528" cy="427632"/>
          </a:xfrm>
        </p:spPr>
        <p:txBody>
          <a:bodyPr/>
          <a:lstStyle/>
          <a:p>
            <a:r>
              <a:rPr lang="de-DE" dirty="0"/>
              <a:t>eigenständige Arbeit</a:t>
            </a:r>
          </a:p>
        </p:txBody>
      </p:sp>
      <p:pic>
        <p:nvPicPr>
          <p:cNvPr id="5" name="Grafik 4" descr="Kopf mit Zahnrädern Silhouette">
            <a:extLst>
              <a:ext uri="{FF2B5EF4-FFF2-40B4-BE49-F238E27FC236}">
                <a16:creationId xmlns:a16="http://schemas.microsoft.com/office/drawing/2014/main" id="{29721D31-01B6-8D8F-D804-A3D85FC2359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741675" y="1623662"/>
            <a:ext cx="1896176" cy="18961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2786541"/>
      </p:ext>
    </p:extLst>
  </p:cSld>
  <p:clrMapOvr>
    <a:masterClrMapping/>
  </p:clrMapOvr>
  <p:transition spd="med">
    <p:pull/>
  </p:transition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E4E35F-85AD-A02E-18A8-62BCE43F2F9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B9F80B4-82A7-3651-6E6A-61E2B1D3A0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de-DE" dirty="0"/>
              <a:t>Aufgabe 1 – Bohrsches Atommodell (Flammenfärbung) – 35 Minuten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A697E092-9A22-E4A9-5494-F3A2D536FB1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8000" y="1584000"/>
            <a:ext cx="5307796" cy="3193268"/>
          </a:xfrm>
        </p:spPr>
        <p:txBody>
          <a:bodyPr>
            <a:normAutofit fontScale="92500" lnSpcReduction="20000"/>
          </a:bodyPr>
          <a:lstStyle/>
          <a:p>
            <a:pPr marL="457200" indent="-457200" algn="just">
              <a:lnSpc>
                <a:spcPct val="120000"/>
              </a:lnSpc>
              <a:buFont typeface="+mj-lt"/>
              <a:buAutoNum type="alphaLcParenR"/>
            </a:pPr>
            <a:r>
              <a:rPr lang="de-DE" dirty="0"/>
              <a:t>Animieren Sie die Bewegung des Elektrons auf seiner Bahn mittels Pfadanimation.</a:t>
            </a:r>
          </a:p>
          <a:p>
            <a:pPr marL="457200" indent="-457200" algn="just">
              <a:lnSpc>
                <a:spcPct val="120000"/>
              </a:lnSpc>
              <a:buFont typeface="+mj-lt"/>
              <a:buAutoNum type="alphaLcParenR"/>
            </a:pPr>
            <a:r>
              <a:rPr lang="de-DE" dirty="0"/>
              <a:t>Animieren Sie die Anregung des Elektrons auf das nächsthöhere Energieniveau und eine weitere Kreisbewegung.</a:t>
            </a:r>
          </a:p>
          <a:p>
            <a:pPr marL="457200" indent="-457200" algn="just">
              <a:lnSpc>
                <a:spcPct val="120000"/>
              </a:lnSpc>
              <a:buFont typeface="+mj-lt"/>
              <a:buAutoNum type="alphaLcParenR"/>
            </a:pPr>
            <a:r>
              <a:rPr lang="de-DE" dirty="0"/>
              <a:t>Animieren Sie die Lichtemission beim Zurückfallen des Elektrons in den Grundzustand.</a:t>
            </a:r>
          </a:p>
          <a:p>
            <a:pPr marL="0" indent="0" algn="just">
              <a:lnSpc>
                <a:spcPct val="120000"/>
              </a:lnSpc>
              <a:buNone/>
            </a:pPr>
            <a:r>
              <a:rPr lang="de-DE" b="1" dirty="0"/>
              <a:t>Beachten Sie die online-Vorlagen.</a:t>
            </a:r>
          </a:p>
          <a:p>
            <a:pPr algn="just"/>
            <a:endParaRPr lang="de-DE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3649998E-C5B4-A785-FAE4-95C6161606D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193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6" name="Picture 2">
            <a:extLst>
              <a:ext uri="{FF2B5EF4-FFF2-40B4-BE49-F238E27FC236}">
                <a16:creationId xmlns:a16="http://schemas.microsoft.com/office/drawing/2014/main" id="{B57F5011-BD16-7EA5-94FA-6F680A99DD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3450" y="1927749"/>
            <a:ext cx="2995515" cy="22196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feld 6">
            <a:extLst>
              <a:ext uri="{FF2B5EF4-FFF2-40B4-BE49-F238E27FC236}">
                <a16:creationId xmlns:a16="http://schemas.microsoft.com/office/drawing/2014/main" id="{904FD0B0-42A2-1DB5-71CA-D54FCD023555}"/>
              </a:ext>
            </a:extLst>
          </p:cNvPr>
          <p:cNvSpPr txBox="1"/>
          <p:nvPr/>
        </p:nvSpPr>
        <p:spPr>
          <a:xfrm>
            <a:off x="5775796" y="4220456"/>
            <a:ext cx="347082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Quelle: 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hlinkClick r:id="rId4"/>
              </a:rPr>
              <a:t>https://www.experimentalchemie.de/versuch-048.htm</a:t>
            </a:r>
            <a:endParaRPr kumimoji="0" lang="de-DE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32250561"/>
      </p:ext>
    </p:extLst>
  </p:cSld>
  <p:clrMapOvr>
    <a:masterClrMapping/>
  </p:clrMapOvr>
  <p:transition spd="med">
    <p:pull/>
  </p:transition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4A55BC-423E-68D7-33CF-F0C15BE18B6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A6FD8F16-3C91-6D9D-52D5-3CAEACF3772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de-DE" dirty="0"/>
              <a:t>Aufgabe 1 – Bohrsches Atommodell (Flammenfärbung) – 35 Minuten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5585DEB0-B962-9D42-C0BC-800DD7AE5A0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8000" y="1584000"/>
            <a:ext cx="5307796" cy="3193268"/>
          </a:xfrm>
        </p:spPr>
        <p:txBody>
          <a:bodyPr>
            <a:noAutofit/>
          </a:bodyPr>
          <a:lstStyle/>
          <a:p>
            <a:pPr marL="0" indent="0" algn="just">
              <a:lnSpc>
                <a:spcPct val="100000"/>
              </a:lnSpc>
              <a:buNone/>
            </a:pPr>
            <a:r>
              <a:rPr lang="de-DE" sz="1600" b="1" dirty="0"/>
              <a:t>drei Niveaustufen:</a:t>
            </a:r>
          </a:p>
          <a:p>
            <a:pPr marL="274638" indent="-274638" algn="just">
              <a:lnSpc>
                <a:spcPct val="100000"/>
              </a:lnSpc>
              <a:buFont typeface="+mj-lt"/>
              <a:buAutoNum type="arabicPeriod"/>
            </a:pPr>
            <a:r>
              <a:rPr lang="de-DE" sz="1600" dirty="0"/>
              <a:t>Sie haben </a:t>
            </a:r>
            <a:r>
              <a:rPr lang="de-DE" sz="1600" b="1" dirty="0"/>
              <a:t>wenig bis keine Erfahrung </a:t>
            </a:r>
            <a:r>
              <a:rPr lang="de-DE" sz="1600" dirty="0"/>
              <a:t>mit PPT? Nutzen Sie das asynchrone Lernmaterial.</a:t>
            </a:r>
          </a:p>
          <a:p>
            <a:pPr marL="274638" indent="-274638" algn="just">
              <a:lnSpc>
                <a:spcPct val="100000"/>
              </a:lnSpc>
              <a:buFont typeface="+mj-lt"/>
              <a:buAutoNum type="arabicPeriod"/>
            </a:pPr>
            <a:r>
              <a:rPr lang="de-DE" sz="1600" dirty="0"/>
              <a:t>Sie haben </a:t>
            </a:r>
            <a:r>
              <a:rPr lang="de-DE" sz="1600" b="1" dirty="0"/>
              <a:t>einige Erfahrungen </a:t>
            </a:r>
            <a:r>
              <a:rPr lang="de-DE" sz="1600" dirty="0"/>
              <a:t>mit PPT? Nutzen Sie die Kurzanleitung.</a:t>
            </a:r>
          </a:p>
          <a:p>
            <a:pPr marL="274638" indent="-274638" algn="just">
              <a:lnSpc>
                <a:spcPct val="100000"/>
              </a:lnSpc>
              <a:buFont typeface="+mj-lt"/>
              <a:buAutoNum type="arabicPeriod"/>
            </a:pPr>
            <a:r>
              <a:rPr lang="de-DE" sz="1600" dirty="0"/>
              <a:t>Sie haben </a:t>
            </a:r>
            <a:r>
              <a:rPr lang="de-DE" sz="1600" b="1" dirty="0"/>
              <a:t>bereits viel Erfahrung </a:t>
            </a:r>
            <a:r>
              <a:rPr lang="de-DE" sz="1600" dirty="0"/>
              <a:t>mit PPT? Probieren Sie es ohne Hilfen.</a:t>
            </a:r>
          </a:p>
          <a:p>
            <a:pPr marL="0" indent="0" algn="just">
              <a:lnSpc>
                <a:spcPct val="100000"/>
              </a:lnSpc>
              <a:buNone/>
            </a:pPr>
            <a:r>
              <a:rPr lang="de-DE" sz="1400" dirty="0"/>
              <a:t>Sind Sie bereits </a:t>
            </a:r>
            <a:r>
              <a:rPr lang="de-DE" sz="1400" b="1" dirty="0"/>
              <a:t>vor der Zeit fertig</a:t>
            </a:r>
            <a:r>
              <a:rPr lang="de-DE" sz="1400" dirty="0"/>
              <a:t>? </a:t>
            </a:r>
            <a:r>
              <a:rPr lang="de-DE" sz="1400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Nutzen Sie die Vorlage und erweitern Sie sinnvoll, sodass Sie eine Animation erstellen, die mithilfe des Bohrschen Atommodells den Elektronenübergang bei der Redoxreaktion von einem Natrium-Atom mit einem Chlor-Atom darstellt.</a:t>
            </a:r>
            <a:endParaRPr lang="de-DE" sz="1400" dirty="0"/>
          </a:p>
          <a:p>
            <a:pPr marL="457200" indent="-457200" algn="just">
              <a:lnSpc>
                <a:spcPct val="100000"/>
              </a:lnSpc>
              <a:buFont typeface="+mj-lt"/>
              <a:buAutoNum type="arabicPeriod"/>
            </a:pPr>
            <a:endParaRPr lang="de-DE" sz="1800" b="1" dirty="0"/>
          </a:p>
          <a:p>
            <a:pPr algn="just">
              <a:lnSpc>
                <a:spcPct val="100000"/>
              </a:lnSpc>
            </a:pPr>
            <a:endParaRPr lang="de-DE" sz="1800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12F564CC-7655-8836-CCB4-DB0572E2FF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194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6" name="Picture 2">
            <a:extLst>
              <a:ext uri="{FF2B5EF4-FFF2-40B4-BE49-F238E27FC236}">
                <a16:creationId xmlns:a16="http://schemas.microsoft.com/office/drawing/2014/main" id="{7B97DF50-7FD8-FE59-2F5C-E1E9860F8F9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3450" y="1927749"/>
            <a:ext cx="2995515" cy="22196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feld 6">
            <a:extLst>
              <a:ext uri="{FF2B5EF4-FFF2-40B4-BE49-F238E27FC236}">
                <a16:creationId xmlns:a16="http://schemas.microsoft.com/office/drawing/2014/main" id="{7BAD87D3-DC4A-76E5-AF94-6C1746DA9F3F}"/>
              </a:ext>
            </a:extLst>
          </p:cNvPr>
          <p:cNvSpPr txBox="1"/>
          <p:nvPr/>
        </p:nvSpPr>
        <p:spPr>
          <a:xfrm>
            <a:off x="5775796" y="4220456"/>
            <a:ext cx="347082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Quelle: 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hlinkClick r:id="rId3"/>
              </a:rPr>
              <a:t>https://www.experimentalchemie.de/versuch-048.htm</a:t>
            </a:r>
            <a:endParaRPr kumimoji="0" lang="de-DE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59077745"/>
      </p:ext>
    </p:extLst>
  </p:cSld>
  <p:clrMapOvr>
    <a:masterClrMapping/>
  </p:clrMapOvr>
  <p:transition spd="med">
    <p:pull/>
  </p:transition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9EF352A-2927-48FF-4A7D-06E3EB7A486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E30ED7AA-0350-B12C-62FF-650DC0B2ED01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Reflexion der ersten Arbeitsphase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77BE740F-7B26-08BE-85DB-F4E6C3C12E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195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12" name="Grafik 11" descr="Chat Silhouette">
            <a:extLst>
              <a:ext uri="{FF2B5EF4-FFF2-40B4-BE49-F238E27FC236}">
                <a16:creationId xmlns:a16="http://schemas.microsoft.com/office/drawing/2014/main" id="{8C34E8FB-75AF-3233-3FAF-D4A88EC57D9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057525" y="1679148"/>
            <a:ext cx="3028950" cy="30289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1262488"/>
      </p:ext>
    </p:extLst>
  </p:cSld>
  <p:clrMapOvr>
    <a:masterClrMapping/>
  </p:clrMapOvr>
  <p:transition spd="med">
    <p:pull/>
  </p:transition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E52C3C1-5F62-D9AA-A1C8-7FD025F6214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uppieren 7">
            <a:extLst>
              <a:ext uri="{FF2B5EF4-FFF2-40B4-BE49-F238E27FC236}">
                <a16:creationId xmlns:a16="http://schemas.microsoft.com/office/drawing/2014/main" id="{6BB2D5CA-4B0E-50A2-79D8-D89B3E591BA1}"/>
              </a:ext>
            </a:extLst>
          </p:cNvPr>
          <p:cNvGrpSpPr/>
          <p:nvPr/>
        </p:nvGrpSpPr>
        <p:grpSpPr>
          <a:xfrm>
            <a:off x="3033730" y="1292518"/>
            <a:ext cx="3076539" cy="3105000"/>
            <a:chOff x="1794165" y="1353705"/>
            <a:chExt cx="4102052" cy="4140000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AB907627-FF74-A230-C820-311FC1A128B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794165" y="1353705"/>
              <a:ext cx="4102052" cy="4140000"/>
            </a:xfrm>
            <a:prstGeom prst="ellipse">
              <a:avLst/>
            </a:prstGeom>
            <a:noFill/>
            <a:ln w="28575"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5DC247F4-5035-CFC4-F49B-29829CF75A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604655" y="2211543"/>
              <a:ext cx="2452253" cy="2451600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DD04E135-0D91-A059-4A34-FB9585B60F4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542678" y="3135679"/>
              <a:ext cx="576205" cy="576052"/>
            </a:xfrm>
            <a:prstGeom prst="ellipse">
              <a:avLst/>
            </a:prstGeom>
            <a:solidFill>
              <a:srgbClr val="C00000"/>
            </a:solidFill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" name="Textfeld 4">
              <a:extLst>
                <a:ext uri="{FF2B5EF4-FFF2-40B4-BE49-F238E27FC236}">
                  <a16:creationId xmlns:a16="http://schemas.microsoft.com/office/drawing/2014/main" id="{92898FEC-9F48-3CBD-EE53-033025BDF1D6}"/>
                </a:ext>
              </a:extLst>
            </p:cNvPr>
            <p:cNvSpPr txBox="1"/>
            <p:nvPr/>
          </p:nvSpPr>
          <p:spPr>
            <a:xfrm>
              <a:off x="3277328" y="3598254"/>
              <a:ext cx="1168953" cy="4001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Atomkern</a:t>
              </a:r>
            </a:p>
          </p:txBody>
        </p:sp>
      </p:grpSp>
      <p:sp>
        <p:nvSpPr>
          <p:cNvPr id="9" name="Oval 8">
            <a:extLst>
              <a:ext uri="{FF2B5EF4-FFF2-40B4-BE49-F238E27FC236}">
                <a16:creationId xmlns:a16="http://schemas.microsoft.com/office/drawing/2014/main" id="{97E45465-9969-E5DA-6AC0-986D92E4E4B6}"/>
              </a:ext>
            </a:extLst>
          </p:cNvPr>
          <p:cNvSpPr>
            <a:spLocks noChangeAspect="1"/>
          </p:cNvSpPr>
          <p:nvPr/>
        </p:nvSpPr>
        <p:spPr>
          <a:xfrm>
            <a:off x="4506148" y="1874410"/>
            <a:ext cx="131703" cy="131668"/>
          </a:xfrm>
          <a:prstGeom prst="ellipse">
            <a:avLst/>
          </a:prstGeom>
          <a:solidFill>
            <a:schemeClr val="accent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extfeld 1">
            <a:extLst>
              <a:ext uri="{FF2B5EF4-FFF2-40B4-BE49-F238E27FC236}">
                <a16:creationId xmlns:a16="http://schemas.microsoft.com/office/drawing/2014/main" id="{F4E23CB4-B59E-C35C-538E-5AD25934387C}"/>
              </a:ext>
            </a:extLst>
          </p:cNvPr>
          <p:cNvSpPr txBox="1"/>
          <p:nvPr/>
        </p:nvSpPr>
        <p:spPr>
          <a:xfrm>
            <a:off x="3830666" y="684879"/>
            <a:ext cx="15252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Grundzustand</a:t>
            </a:r>
          </a:p>
        </p:txBody>
      </p:sp>
      <p:sp>
        <p:nvSpPr>
          <p:cNvPr id="12" name="Titel 11">
            <a:extLst>
              <a:ext uri="{FF2B5EF4-FFF2-40B4-BE49-F238E27FC236}">
                <a16:creationId xmlns:a16="http://schemas.microsoft.com/office/drawing/2014/main" id="{1879C07E-4D89-EF1E-0343-6165FCD4B7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639109392"/>
      </p:ext>
    </p:extLst>
  </p:cSld>
  <p:clrMapOvr>
    <a:masterClrMapping/>
  </p:clrMapOvr>
  <p:transition spd="med" advClick="0" advTm="200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path" presetSubtype="0" repeatCount="2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4.93827E-7 C 0.05556 -4.93827E-7 0.10087 0.07994 0.10087 0.17809 C 0.10087 0.27654 0.05556 0.35679 0 0.35679 C -0.05556 0.35679 -0.10035 0.27654 -0.10035 0.17809 C -0.10035 0.07994 -0.05556 -4.93827E-7 0 -4.93827E-7 Z " pathEditMode="relative" rAng="0" ptsTypes="AAAAA">
                                      <p:cBhvr>
                                        <p:cTn id="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1784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F82D182-F6B9-FC1E-157E-194DD8A44CA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uppieren 7">
            <a:extLst>
              <a:ext uri="{FF2B5EF4-FFF2-40B4-BE49-F238E27FC236}">
                <a16:creationId xmlns:a16="http://schemas.microsoft.com/office/drawing/2014/main" id="{B09D8CE8-C4EF-A8B6-2AAF-7EF23555D4DE}"/>
              </a:ext>
            </a:extLst>
          </p:cNvPr>
          <p:cNvGrpSpPr/>
          <p:nvPr/>
        </p:nvGrpSpPr>
        <p:grpSpPr>
          <a:xfrm>
            <a:off x="3033730" y="1292519"/>
            <a:ext cx="3076539" cy="3105000"/>
            <a:chOff x="1794165" y="1353705"/>
            <a:chExt cx="4102052" cy="4140000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233AF4BE-5A69-CD51-B2FE-4C42C2295F1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794165" y="1353705"/>
              <a:ext cx="4102052" cy="4140000"/>
            </a:xfrm>
            <a:prstGeom prst="ellipse">
              <a:avLst/>
            </a:prstGeom>
            <a:noFill/>
            <a:ln w="28575"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93B6EF11-5FE8-F0E0-3CFA-3E42B456D6E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604655" y="2211543"/>
              <a:ext cx="2452253" cy="2451600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7318C87E-A66B-315D-89AF-C2338FDF17D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542678" y="3135679"/>
              <a:ext cx="576205" cy="576052"/>
            </a:xfrm>
            <a:prstGeom prst="ellipse">
              <a:avLst/>
            </a:prstGeom>
            <a:solidFill>
              <a:srgbClr val="C00000"/>
            </a:solidFill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" name="Textfeld 4">
              <a:extLst>
                <a:ext uri="{FF2B5EF4-FFF2-40B4-BE49-F238E27FC236}">
                  <a16:creationId xmlns:a16="http://schemas.microsoft.com/office/drawing/2014/main" id="{A235B588-9CEB-9E5E-C768-0225D7C85825}"/>
                </a:ext>
              </a:extLst>
            </p:cNvPr>
            <p:cNvSpPr txBox="1"/>
            <p:nvPr/>
          </p:nvSpPr>
          <p:spPr>
            <a:xfrm>
              <a:off x="3277328" y="3598254"/>
              <a:ext cx="1168953" cy="4001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Atomkern</a:t>
              </a:r>
            </a:p>
          </p:txBody>
        </p:sp>
      </p:grpSp>
      <p:sp>
        <p:nvSpPr>
          <p:cNvPr id="9" name="Oval 8">
            <a:extLst>
              <a:ext uri="{FF2B5EF4-FFF2-40B4-BE49-F238E27FC236}">
                <a16:creationId xmlns:a16="http://schemas.microsoft.com/office/drawing/2014/main" id="{CAED7F51-CB18-79B2-FE26-482F4E594EB2}"/>
              </a:ext>
            </a:extLst>
          </p:cNvPr>
          <p:cNvSpPr>
            <a:spLocks noChangeAspect="1"/>
          </p:cNvSpPr>
          <p:nvPr/>
        </p:nvSpPr>
        <p:spPr>
          <a:xfrm>
            <a:off x="4506148" y="1874411"/>
            <a:ext cx="131703" cy="131668"/>
          </a:xfrm>
          <a:prstGeom prst="ellipse">
            <a:avLst/>
          </a:prstGeom>
          <a:solidFill>
            <a:schemeClr val="accent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Textfeld 10">
            <a:extLst>
              <a:ext uri="{FF2B5EF4-FFF2-40B4-BE49-F238E27FC236}">
                <a16:creationId xmlns:a16="http://schemas.microsoft.com/office/drawing/2014/main" id="{C0D6DC40-779E-23A4-FBDC-16EFD8438F6B}"/>
              </a:ext>
            </a:extLst>
          </p:cNvPr>
          <p:cNvSpPr txBox="1"/>
          <p:nvPr/>
        </p:nvSpPr>
        <p:spPr>
          <a:xfrm>
            <a:off x="3424413" y="4605951"/>
            <a:ext cx="2320892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Anregung durch Wärmezufuhr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B452486A-145D-10E7-077D-F16542E9E646}"/>
              </a:ext>
            </a:extLst>
          </p:cNvPr>
          <p:cNvSpPr txBox="1"/>
          <p:nvPr/>
        </p:nvSpPr>
        <p:spPr>
          <a:xfrm>
            <a:off x="3561409" y="737839"/>
            <a:ext cx="206024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Angeregter Zustand</a:t>
            </a:r>
          </a:p>
        </p:txBody>
      </p:sp>
      <p:sp>
        <p:nvSpPr>
          <p:cNvPr id="12" name="Titel 11">
            <a:extLst>
              <a:ext uri="{FF2B5EF4-FFF2-40B4-BE49-F238E27FC236}">
                <a16:creationId xmlns:a16="http://schemas.microsoft.com/office/drawing/2014/main" id="{E8FA23D7-6715-7AD8-AA7B-DFC3A89D5EA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4004584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/>
    </mc:Choice>
    <mc:Fallback xmlns="">
      <p:transition spd="slow" advClick="0" advTm="6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4.93827E-7 L 0 -0.12593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629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" presetClass="path" presetSubtype="0" repeatCount="2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0.12593 C 0.09253 -0.12593 0.16823 0.00926 0.16823 0.17593 C 0.16823 0.34228 0.09253 0.47778 0 0.47778 C -0.09288 0.47778 -0.16823 0.34228 -0.16823 0.17593 C -0.16823 0.00926 -0.09288 -0.12593 0 -0.12593 Z " pathEditMode="relative" rAng="0" ptsTypes="AAAAA">
                                      <p:cBhvr>
                                        <p:cTn id="12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185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9" grpId="1" animBg="1"/>
      <p:bldP spid="11" grpId="0"/>
      <p:bldP spid="13" grpId="0"/>
    </p:bld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7F5383F-8417-5740-738A-5CDFCCAB576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uppieren 7">
            <a:extLst>
              <a:ext uri="{FF2B5EF4-FFF2-40B4-BE49-F238E27FC236}">
                <a16:creationId xmlns:a16="http://schemas.microsoft.com/office/drawing/2014/main" id="{B06F52C1-5B30-1ED8-83B3-952F14DE7FED}"/>
              </a:ext>
            </a:extLst>
          </p:cNvPr>
          <p:cNvGrpSpPr/>
          <p:nvPr/>
        </p:nvGrpSpPr>
        <p:grpSpPr>
          <a:xfrm>
            <a:off x="3033730" y="1292519"/>
            <a:ext cx="3076539" cy="3105000"/>
            <a:chOff x="1794165" y="1353705"/>
            <a:chExt cx="4102052" cy="4140000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5EB96EFB-4315-4178-EFF9-97ADD66D392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794165" y="1353705"/>
              <a:ext cx="4102052" cy="4140000"/>
            </a:xfrm>
            <a:prstGeom prst="ellipse">
              <a:avLst/>
            </a:prstGeom>
            <a:noFill/>
            <a:ln w="28575"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73B59CB8-BF2F-F43B-A287-5A315AA26D4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604655" y="2211543"/>
              <a:ext cx="2452253" cy="2451600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AB08FE38-DA90-0343-7833-F9B43816E91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542678" y="3135679"/>
              <a:ext cx="576205" cy="576052"/>
            </a:xfrm>
            <a:prstGeom prst="ellipse">
              <a:avLst/>
            </a:prstGeom>
            <a:solidFill>
              <a:srgbClr val="C00000"/>
            </a:solidFill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" name="Textfeld 4">
              <a:extLst>
                <a:ext uri="{FF2B5EF4-FFF2-40B4-BE49-F238E27FC236}">
                  <a16:creationId xmlns:a16="http://schemas.microsoft.com/office/drawing/2014/main" id="{757671A0-09FD-4E37-70F8-3B48D144856E}"/>
                </a:ext>
              </a:extLst>
            </p:cNvPr>
            <p:cNvSpPr txBox="1"/>
            <p:nvPr/>
          </p:nvSpPr>
          <p:spPr>
            <a:xfrm>
              <a:off x="3277328" y="3598254"/>
              <a:ext cx="1168953" cy="4001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Atomkern</a:t>
              </a:r>
            </a:p>
          </p:txBody>
        </p:sp>
      </p:grpSp>
      <p:sp>
        <p:nvSpPr>
          <p:cNvPr id="9" name="Oval 8">
            <a:extLst>
              <a:ext uri="{FF2B5EF4-FFF2-40B4-BE49-F238E27FC236}">
                <a16:creationId xmlns:a16="http://schemas.microsoft.com/office/drawing/2014/main" id="{A536B5BA-53AC-01CC-8F10-AF2664703E41}"/>
              </a:ext>
            </a:extLst>
          </p:cNvPr>
          <p:cNvSpPr>
            <a:spLocks noChangeAspect="1"/>
          </p:cNvSpPr>
          <p:nvPr/>
        </p:nvSpPr>
        <p:spPr>
          <a:xfrm>
            <a:off x="4506148" y="1225802"/>
            <a:ext cx="131703" cy="131668"/>
          </a:xfrm>
          <a:prstGeom prst="ellipse">
            <a:avLst/>
          </a:prstGeom>
          <a:solidFill>
            <a:schemeClr val="accent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Freihandform 11">
            <a:extLst>
              <a:ext uri="{FF2B5EF4-FFF2-40B4-BE49-F238E27FC236}">
                <a16:creationId xmlns:a16="http://schemas.microsoft.com/office/drawing/2014/main" id="{D76E8BF3-973A-74D4-2DDE-43C335F55590}"/>
              </a:ext>
            </a:extLst>
          </p:cNvPr>
          <p:cNvSpPr/>
          <p:nvPr/>
        </p:nvSpPr>
        <p:spPr>
          <a:xfrm>
            <a:off x="4561191" y="1542659"/>
            <a:ext cx="589244" cy="131668"/>
          </a:xfrm>
          <a:custGeom>
            <a:avLst/>
            <a:gdLst>
              <a:gd name="connsiteX0" fmla="*/ 0 w 2564606"/>
              <a:gd name="connsiteY0" fmla="*/ 153431 h 332027"/>
              <a:gd name="connsiteX1" fmla="*/ 185738 w 2564606"/>
              <a:gd name="connsiteY1" fmla="*/ 182006 h 332027"/>
              <a:gd name="connsiteX2" fmla="*/ 321469 w 2564606"/>
              <a:gd name="connsiteY2" fmla="*/ 303449 h 332027"/>
              <a:gd name="connsiteX3" fmla="*/ 421481 w 2564606"/>
              <a:gd name="connsiteY3" fmla="*/ 296306 h 332027"/>
              <a:gd name="connsiteX4" fmla="*/ 628650 w 2564606"/>
              <a:gd name="connsiteY4" fmla="*/ 24843 h 332027"/>
              <a:gd name="connsiteX5" fmla="*/ 892969 w 2564606"/>
              <a:gd name="connsiteY5" fmla="*/ 324881 h 332027"/>
              <a:gd name="connsiteX6" fmla="*/ 1221581 w 2564606"/>
              <a:gd name="connsiteY6" fmla="*/ 10556 h 332027"/>
              <a:gd name="connsiteX7" fmla="*/ 1528763 w 2564606"/>
              <a:gd name="connsiteY7" fmla="*/ 332024 h 332027"/>
              <a:gd name="connsiteX8" fmla="*/ 1814513 w 2564606"/>
              <a:gd name="connsiteY8" fmla="*/ 3412 h 332027"/>
              <a:gd name="connsiteX9" fmla="*/ 2021681 w 2564606"/>
              <a:gd name="connsiteY9" fmla="*/ 160574 h 332027"/>
              <a:gd name="connsiteX10" fmla="*/ 2564606 w 2564606"/>
              <a:gd name="connsiteY10" fmla="*/ 160574 h 332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64606" h="332027">
                <a:moveTo>
                  <a:pt x="0" y="153431"/>
                </a:moveTo>
                <a:cubicBezTo>
                  <a:pt x="66080" y="155217"/>
                  <a:pt x="132160" y="157003"/>
                  <a:pt x="185738" y="182006"/>
                </a:cubicBezTo>
                <a:cubicBezTo>
                  <a:pt x="239316" y="207009"/>
                  <a:pt x="282179" y="284399"/>
                  <a:pt x="321469" y="303449"/>
                </a:cubicBezTo>
                <a:cubicBezTo>
                  <a:pt x="360759" y="322499"/>
                  <a:pt x="370284" y="342740"/>
                  <a:pt x="421481" y="296306"/>
                </a:cubicBezTo>
                <a:cubicBezTo>
                  <a:pt x="472678" y="249872"/>
                  <a:pt x="550069" y="20080"/>
                  <a:pt x="628650" y="24843"/>
                </a:cubicBezTo>
                <a:cubicBezTo>
                  <a:pt x="707231" y="29606"/>
                  <a:pt x="794147" y="327262"/>
                  <a:pt x="892969" y="324881"/>
                </a:cubicBezTo>
                <a:cubicBezTo>
                  <a:pt x="991791" y="322500"/>
                  <a:pt x="1115615" y="9365"/>
                  <a:pt x="1221581" y="10556"/>
                </a:cubicBezTo>
                <a:cubicBezTo>
                  <a:pt x="1327547" y="11746"/>
                  <a:pt x="1429941" y="333215"/>
                  <a:pt x="1528763" y="332024"/>
                </a:cubicBezTo>
                <a:cubicBezTo>
                  <a:pt x="1627585" y="330833"/>
                  <a:pt x="1732360" y="31987"/>
                  <a:pt x="1814513" y="3412"/>
                </a:cubicBezTo>
                <a:cubicBezTo>
                  <a:pt x="1896666" y="-25163"/>
                  <a:pt x="1896665" y="134380"/>
                  <a:pt x="2021681" y="160574"/>
                </a:cubicBezTo>
                <a:cubicBezTo>
                  <a:pt x="2146697" y="186768"/>
                  <a:pt x="2355651" y="173671"/>
                  <a:pt x="2564606" y="160574"/>
                </a:cubicBezTo>
              </a:path>
            </a:pathLst>
          </a:custGeom>
          <a:noFill/>
          <a:ln w="38100">
            <a:solidFill>
              <a:srgbClr val="FF0000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Textfeld 9">
            <a:extLst>
              <a:ext uri="{FF2B5EF4-FFF2-40B4-BE49-F238E27FC236}">
                <a16:creationId xmlns:a16="http://schemas.microsoft.com/office/drawing/2014/main" id="{117B1F8E-0E24-E40C-2C78-39164E0C2C64}"/>
              </a:ext>
            </a:extLst>
          </p:cNvPr>
          <p:cNvSpPr txBox="1"/>
          <p:nvPr/>
        </p:nvSpPr>
        <p:spPr>
          <a:xfrm>
            <a:off x="4015176" y="4637703"/>
            <a:ext cx="1138197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Lichtemission</a:t>
            </a:r>
          </a:p>
        </p:txBody>
      </p:sp>
      <p:sp>
        <p:nvSpPr>
          <p:cNvPr id="11" name="Textfeld 10">
            <a:extLst>
              <a:ext uri="{FF2B5EF4-FFF2-40B4-BE49-F238E27FC236}">
                <a16:creationId xmlns:a16="http://schemas.microsoft.com/office/drawing/2014/main" id="{14EBC1B7-E8C9-CFD7-5F85-B8BF3A8AD2E2}"/>
              </a:ext>
            </a:extLst>
          </p:cNvPr>
          <p:cNvSpPr txBox="1"/>
          <p:nvPr/>
        </p:nvSpPr>
        <p:spPr>
          <a:xfrm>
            <a:off x="3830666" y="706087"/>
            <a:ext cx="15252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Grundzustand</a:t>
            </a:r>
          </a:p>
        </p:txBody>
      </p:sp>
      <p:sp>
        <p:nvSpPr>
          <p:cNvPr id="14" name="Titel 13">
            <a:extLst>
              <a:ext uri="{FF2B5EF4-FFF2-40B4-BE49-F238E27FC236}">
                <a16:creationId xmlns:a16="http://schemas.microsoft.com/office/drawing/2014/main" id="{D5880366-5406-EC52-61D2-9CEB4850A9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4784234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4.07407E-6 L 0 0.12592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6296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9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2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" presetClass="exit" presetSubtype="2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500"/>
                            </p:stCondLst>
                            <p:childTnLst>
                              <p:par>
                                <p:cTn id="18" presetID="1" presetClass="pat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0 0.12592 C 0.05556 0.12592 0.10087 0.20524 0.10087 0.30339 C 0.10087 0.40123 0.05556 0.48086 0 0.48086 C -0.05556 0.48086 -0.10017 0.40123 -0.10017 0.30339 C -0.10017 0.20524 -0.05556 0.12592 0 0.12592 Z " pathEditMode="relative" rAng="0" ptsTypes="AAAAA">
                                      <p:cBhvr>
                                        <p:cTn id="1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17747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9" grpId="1" animBg="1"/>
      <p:bldP spid="12" grpId="0" animBg="1"/>
      <p:bldP spid="12" grpId="1" animBg="1"/>
      <p:bldP spid="10" grpId="0"/>
      <p:bldP spid="11" grpId="0"/>
    </p:bld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2E5E938-C72D-4E60-2D7D-319BC11ED06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00155A8F-1A84-AA83-0D1A-2744297ACADB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Kurze Pause</a:t>
            </a:r>
          </a:p>
        </p:txBody>
      </p:sp>
      <p:pic>
        <p:nvPicPr>
          <p:cNvPr id="9" name="Bildplatzhalter 8" descr="Kaffee mit einfarbiger Füllung">
            <a:extLst>
              <a:ext uri="{FF2B5EF4-FFF2-40B4-BE49-F238E27FC236}">
                <a16:creationId xmlns:a16="http://schemas.microsoft.com/office/drawing/2014/main" id="{A5ABF3EC-D648-15BB-769D-C383A6833C1C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-322162" r="-322162"/>
          <a:stretch/>
        </p:blipFill>
        <p:spPr/>
      </p:pic>
      <p:sp>
        <p:nvSpPr>
          <p:cNvPr id="4" name="Textplatzhalter 3">
            <a:extLst>
              <a:ext uri="{FF2B5EF4-FFF2-40B4-BE49-F238E27FC236}">
                <a16:creationId xmlns:a16="http://schemas.microsoft.com/office/drawing/2014/main" id="{03756181-291B-D2A0-617C-412EAB33F734}"/>
              </a:ext>
            </a:extLst>
          </p:cNvPr>
          <p:cNvSpPr>
            <a:spLocks noGrp="1"/>
          </p:cNvSpPr>
          <p:nvPr>
            <p:ph type="body" sz="half" idx="13"/>
          </p:nvPr>
        </p:nvSpPr>
        <p:spPr/>
        <p:txBody>
          <a:bodyPr/>
          <a:lstStyle/>
          <a:p>
            <a:r>
              <a:rPr lang="de-DE" dirty="0"/>
              <a:t>15 Minuten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BC964BE8-8288-FFA9-04E3-94D46EF0044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199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09187218"/>
      </p:ext>
    </p:extLst>
  </p:cSld>
  <p:clrMapOvr>
    <a:masterClrMapping/>
  </p:clrMapOvr>
  <p:transition spd="med">
    <p:pull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90CA7249-8DA0-106D-4BA5-5C5EE2B5C2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6928" y="1152000"/>
            <a:ext cx="6547826" cy="497896"/>
          </a:xfrm>
        </p:spPr>
        <p:txBody>
          <a:bodyPr/>
          <a:lstStyle/>
          <a:p>
            <a:r>
              <a:rPr lang="de-DE" dirty="0"/>
              <a:t>Prof. Dr. Amitabh Banerji</a:t>
            </a:r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98661351-36F2-179F-6834-18C1C63BB96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466928" y="1649896"/>
            <a:ext cx="6547826" cy="3148624"/>
          </a:xfrm>
        </p:spPr>
        <p:txBody>
          <a:bodyPr>
            <a:normAutofit fontScale="85000" lnSpcReduction="20000"/>
          </a:bodyPr>
          <a:lstStyle/>
          <a:p>
            <a:pPr marL="1160463" indent="-1160463"/>
            <a:r>
              <a:rPr lang="de-DE" dirty="0"/>
              <a:t>2006		Abschluss Studium für gymnasiales Lehramt 	Chemie/Informatik (FU Berlin)</a:t>
            </a:r>
          </a:p>
          <a:p>
            <a:pPr marL="1160463" indent="-1160463"/>
            <a:r>
              <a:rPr lang="de-DE" dirty="0"/>
              <a:t>2009 		Abschluss Referendariat (Herder-Gymnasium 	Berlin)</a:t>
            </a:r>
          </a:p>
          <a:p>
            <a:pPr marL="1160463" indent="-1160463"/>
            <a:r>
              <a:rPr lang="de-DE" dirty="0"/>
              <a:t>bis 2012  		Promotion in Arbeitsgruppe Prof. Dr. Tausch 	(Bergische Universität Wuppertal)</a:t>
            </a:r>
          </a:p>
          <a:p>
            <a:pPr marL="1160463" indent="-1160463"/>
            <a:r>
              <a:rPr lang="de-DE" dirty="0"/>
              <a:t>bis 2014		Dozent und Fachkoordinator (Bergische Universität 	Wuppertal)</a:t>
            </a:r>
          </a:p>
          <a:p>
            <a:pPr marL="1160463" indent="-1160463"/>
            <a:r>
              <a:rPr lang="de-DE" dirty="0"/>
              <a:t>bis 2019 		Juniorprofessor für Chemiedidaktik (Universität zu 	Köln)</a:t>
            </a:r>
          </a:p>
          <a:p>
            <a:pPr marL="1160463" indent="-1160463"/>
            <a:r>
              <a:rPr lang="de-DE" dirty="0"/>
              <a:t>ab 2019		Professor für Chemiedidaktik (Universität Potsdam)</a:t>
            </a:r>
          </a:p>
          <a:p>
            <a:pPr marL="1160463" indent="-1160463"/>
            <a:r>
              <a:rPr lang="de-DE" dirty="0"/>
              <a:t>E-Mail: </a:t>
            </a:r>
            <a:r>
              <a:rPr lang="de-DE" dirty="0">
                <a:hlinkClick r:id="rId2"/>
              </a:rPr>
              <a:t>abanerji@uni-potsdam.de</a:t>
            </a:r>
            <a:endParaRPr lang="de-DE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BC8930C2-F0C4-822B-83DE-B080AC25298D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2</a:t>
            </a:fld>
            <a:endParaRPr lang="de-DE" dirty="0"/>
          </a:p>
        </p:txBody>
      </p:sp>
      <p:pic>
        <p:nvPicPr>
          <p:cNvPr id="23" name="Bildplatzhalter 22" descr="Ein Bild, das Schrift, Grafiken, Schwarz, Screenshot enthält.&#10;&#10;Automatisch generierte Beschreibung">
            <a:extLst>
              <a:ext uri="{FF2B5EF4-FFF2-40B4-BE49-F238E27FC236}">
                <a16:creationId xmlns:a16="http://schemas.microsoft.com/office/drawing/2014/main" id="{1FCC9406-8D9E-DD8A-9CC5-311AF43D8B86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16" t="-51167" r="4041" b="-51167"/>
          <a:stretch/>
        </p:blipFill>
        <p:spPr>
          <a:xfrm>
            <a:off x="7092000" y="1152000"/>
            <a:ext cx="1804489" cy="1200150"/>
          </a:xfrm>
        </p:spPr>
      </p:pic>
      <p:pic>
        <p:nvPicPr>
          <p:cNvPr id="4" name="Grafik 3">
            <a:extLst>
              <a:ext uri="{FF2B5EF4-FFF2-40B4-BE49-F238E27FC236}">
                <a16:creationId xmlns:a16="http://schemas.microsoft.com/office/drawing/2014/main" id="{5BDF0EF1-D83F-8025-A077-76EA463E3DFD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25619" t="6708" r="25111" b="22397"/>
          <a:stretch/>
        </p:blipFill>
        <p:spPr>
          <a:xfrm>
            <a:off x="7091999" y="2027965"/>
            <a:ext cx="1804489" cy="25965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7814907"/>
      </p:ext>
    </p:extLst>
  </p:cSld>
  <p:clrMapOvr>
    <a:masterClrMapping/>
  </p:clrMapOvr>
  <p:transition spd="med">
    <p:pull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A2031493-CEB3-421E-A0F7-71AF2E88FA6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3481700" cy="490900"/>
          </a:xfrm>
        </p:spPr>
        <p:txBody>
          <a:bodyPr/>
          <a:lstStyle/>
          <a:p>
            <a:r>
              <a:rPr lang="de-DE" dirty="0"/>
              <a:t>Beispiel: Möbel aufbauen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23E4D03E-EE49-1FAF-DE9F-5E119CB4FA93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26" name="Textfeld 25">
            <a:extLst>
              <a:ext uri="{FF2B5EF4-FFF2-40B4-BE49-F238E27FC236}">
                <a16:creationId xmlns:a16="http://schemas.microsoft.com/office/drawing/2014/main" id="{B36F9125-2A83-878E-7E2A-6D8519011BDC}"/>
              </a:ext>
            </a:extLst>
          </p:cNvPr>
          <p:cNvSpPr txBox="1"/>
          <p:nvPr/>
        </p:nvSpPr>
        <p:spPr>
          <a:xfrm>
            <a:off x="3143818" y="3512613"/>
            <a:ext cx="3340099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Animationen im Unterricht</a:t>
            </a:r>
          </a:p>
        </p:txBody>
      </p:sp>
      <p:sp>
        <p:nvSpPr>
          <p:cNvPr id="27" name="Textfeld 26">
            <a:extLst>
              <a:ext uri="{FF2B5EF4-FFF2-40B4-BE49-F238E27FC236}">
                <a16:creationId xmlns:a16="http://schemas.microsoft.com/office/drawing/2014/main" id="{4F27A390-DB1D-58CB-53B2-138F57ACC7DA}"/>
              </a:ext>
            </a:extLst>
          </p:cNvPr>
          <p:cNvSpPr txBox="1"/>
          <p:nvPr/>
        </p:nvSpPr>
        <p:spPr>
          <a:xfrm>
            <a:off x="6636665" y="3237187"/>
            <a:ext cx="2267305" cy="1477328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anwendungsbereites Wissen und Können auf verschiedenen Repräsentations-ebenen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6CDE089A-4A72-BAA9-D4BE-650D3817407D}"/>
              </a:ext>
            </a:extLst>
          </p:cNvPr>
          <p:cNvSpPr txBox="1"/>
          <p:nvPr/>
        </p:nvSpPr>
        <p:spPr>
          <a:xfrm>
            <a:off x="335956" y="3627992"/>
            <a:ext cx="2726119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Einzelne abstrakte Inhalte des Chemieunterrichts</a:t>
            </a:r>
          </a:p>
        </p:txBody>
      </p:sp>
      <p:sp>
        <p:nvSpPr>
          <p:cNvPr id="4" name="Titel 1">
            <a:extLst>
              <a:ext uri="{FF2B5EF4-FFF2-40B4-BE49-F238E27FC236}">
                <a16:creationId xmlns:a16="http://schemas.microsoft.com/office/drawing/2014/main" id="{F668BEA0-B213-4AE2-F65B-BA84E2F6244E}"/>
              </a:ext>
            </a:extLst>
          </p:cNvPr>
          <p:cNvSpPr txBox="1">
            <a:spLocks/>
          </p:cNvSpPr>
          <p:nvPr/>
        </p:nvSpPr>
        <p:spPr>
          <a:xfrm>
            <a:off x="467999" y="360000"/>
            <a:ext cx="7748722" cy="490900"/>
          </a:xfrm>
          <a:prstGeom prst="rect">
            <a:avLst/>
          </a:prstGeom>
          <a:solidFill>
            <a:schemeClr val="bg1"/>
          </a:solidFill>
        </p:spPr>
        <p:txBody>
          <a:bodyPr vert="horz" lIns="91440" tIns="45720" rIns="91440" bIns="45720" rtlCol="0" anchor="b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Anwendung auf den Chemieunterricht</a:t>
            </a:r>
          </a:p>
        </p:txBody>
      </p:sp>
      <p:sp>
        <p:nvSpPr>
          <p:cNvPr id="14" name="Pfeil nach rechts 13">
            <a:extLst>
              <a:ext uri="{FF2B5EF4-FFF2-40B4-BE49-F238E27FC236}">
                <a16:creationId xmlns:a16="http://schemas.microsoft.com/office/drawing/2014/main" id="{D29A239C-EDBC-62B2-7423-CB938993E19C}"/>
              </a:ext>
            </a:extLst>
          </p:cNvPr>
          <p:cNvSpPr/>
          <p:nvPr/>
        </p:nvSpPr>
        <p:spPr>
          <a:xfrm>
            <a:off x="3143817" y="3697279"/>
            <a:ext cx="3340100" cy="596900"/>
          </a:xfrm>
          <a:prstGeom prst="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" name="Rechteck 14">
            <a:extLst>
              <a:ext uri="{FF2B5EF4-FFF2-40B4-BE49-F238E27FC236}">
                <a16:creationId xmlns:a16="http://schemas.microsoft.com/office/drawing/2014/main" id="{1E9198D1-31E2-5E45-C579-59718F18F02B}"/>
              </a:ext>
            </a:extLst>
          </p:cNvPr>
          <p:cNvSpPr/>
          <p:nvPr/>
        </p:nvSpPr>
        <p:spPr>
          <a:xfrm>
            <a:off x="131885" y="3236740"/>
            <a:ext cx="8918026" cy="1517977"/>
          </a:xfrm>
          <a:prstGeom prst="rect">
            <a:avLst/>
          </a:prstGeom>
          <a:solidFill>
            <a:srgbClr val="5B9BD5">
              <a:alpha val="69412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digital gestützter</a:t>
            </a:r>
            <a:r>
              <a:rPr kumimoji="0" lang="de-DE" sz="60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Unterricht</a:t>
            </a:r>
            <a:endParaRPr kumimoji="0" lang="de-DE" sz="6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" name="Textfeld 15">
            <a:extLst>
              <a:ext uri="{FF2B5EF4-FFF2-40B4-BE49-F238E27FC236}">
                <a16:creationId xmlns:a16="http://schemas.microsoft.com/office/drawing/2014/main" id="{7EF27C4F-B3BB-C205-2D6F-210343D1CE25}"/>
              </a:ext>
            </a:extLst>
          </p:cNvPr>
          <p:cNvSpPr txBox="1"/>
          <p:nvPr/>
        </p:nvSpPr>
        <p:spPr>
          <a:xfrm>
            <a:off x="131885" y="2518744"/>
            <a:ext cx="889912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Dynamik als „neue“ Zugangsebene zur submikroskopischen Ebene</a:t>
            </a: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AC9F442E-4D91-F596-3EA0-CFF74CCB342C}"/>
              </a:ext>
            </a:extLst>
          </p:cNvPr>
          <p:cNvSpPr txBox="1"/>
          <p:nvPr/>
        </p:nvSpPr>
        <p:spPr>
          <a:xfrm>
            <a:off x="2991069" y="1146651"/>
            <a:ext cx="3340099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dirty="0">
                <a:solidFill>
                  <a:prstClr val="black"/>
                </a:solidFill>
                <a:latin typeface="Calibri" panose="020F0502020204030204"/>
              </a:rPr>
              <a:t>s</a:t>
            </a:r>
            <a:r>
              <a:rPr kumimoji="0" lang="de-DE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tatische</a:t>
            </a: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Modelle im Unterricht</a:t>
            </a:r>
          </a:p>
        </p:txBody>
      </p:sp>
      <p:sp>
        <p:nvSpPr>
          <p:cNvPr id="10" name="Textfeld 9">
            <a:extLst>
              <a:ext uri="{FF2B5EF4-FFF2-40B4-BE49-F238E27FC236}">
                <a16:creationId xmlns:a16="http://schemas.microsoft.com/office/drawing/2014/main" id="{AF331802-0173-AFBC-4520-1768DB920F04}"/>
              </a:ext>
            </a:extLst>
          </p:cNvPr>
          <p:cNvSpPr txBox="1"/>
          <p:nvPr/>
        </p:nvSpPr>
        <p:spPr>
          <a:xfrm>
            <a:off x="6636665" y="884206"/>
            <a:ext cx="2267305" cy="1477328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anwendungsbereites Wissen und Können auf verschiedenen Repräsentations-ebenen</a:t>
            </a:r>
          </a:p>
        </p:txBody>
      </p:sp>
      <p:sp>
        <p:nvSpPr>
          <p:cNvPr id="12" name="Textfeld 11">
            <a:extLst>
              <a:ext uri="{FF2B5EF4-FFF2-40B4-BE49-F238E27FC236}">
                <a16:creationId xmlns:a16="http://schemas.microsoft.com/office/drawing/2014/main" id="{0D612A07-E54D-B8D0-8BCF-36B9E2B87BB9}"/>
              </a:ext>
            </a:extLst>
          </p:cNvPr>
          <p:cNvSpPr txBox="1"/>
          <p:nvPr/>
        </p:nvSpPr>
        <p:spPr>
          <a:xfrm>
            <a:off x="335956" y="1275011"/>
            <a:ext cx="2726119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Einzelne abstrakte Inhalte des Chemieunterrichts</a:t>
            </a:r>
          </a:p>
        </p:txBody>
      </p:sp>
      <p:sp>
        <p:nvSpPr>
          <p:cNvPr id="17" name="Pfeil nach rechts 16">
            <a:extLst>
              <a:ext uri="{FF2B5EF4-FFF2-40B4-BE49-F238E27FC236}">
                <a16:creationId xmlns:a16="http://schemas.microsoft.com/office/drawing/2014/main" id="{1613B6F3-A6E3-7801-549D-7D8664833C6D}"/>
              </a:ext>
            </a:extLst>
          </p:cNvPr>
          <p:cNvSpPr/>
          <p:nvPr/>
        </p:nvSpPr>
        <p:spPr>
          <a:xfrm>
            <a:off x="3143817" y="1344298"/>
            <a:ext cx="3340100" cy="596900"/>
          </a:xfrm>
          <a:prstGeom prst="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Rechteck 12">
            <a:extLst>
              <a:ext uri="{FF2B5EF4-FFF2-40B4-BE49-F238E27FC236}">
                <a16:creationId xmlns:a16="http://schemas.microsoft.com/office/drawing/2014/main" id="{841FA4DA-5BF1-02B4-41BB-CE279ECDE335}"/>
              </a:ext>
            </a:extLst>
          </p:cNvPr>
          <p:cNvSpPr/>
          <p:nvPr/>
        </p:nvSpPr>
        <p:spPr>
          <a:xfrm>
            <a:off x="131885" y="824092"/>
            <a:ext cx="8918026" cy="1597556"/>
          </a:xfrm>
          <a:prstGeom prst="rect">
            <a:avLst/>
          </a:prstGeom>
          <a:solidFill>
            <a:srgbClr val="5B9BD5">
              <a:alpha val="69412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6000" dirty="0">
                <a:solidFill>
                  <a:prstClr val="white"/>
                </a:solidFill>
                <a:latin typeface="Calibri" panose="020F0502020204030204"/>
              </a:rPr>
              <a:t>„klassischer“ Unterricht</a:t>
            </a:r>
            <a:endParaRPr kumimoji="0" lang="de-DE" sz="6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37224650"/>
      </p:ext>
    </p:extLst>
  </p:cSld>
  <p:clrMapOvr>
    <a:masterClrMapping/>
  </p:clrMapOvr>
  <p:transition spd="slow">
    <p:cover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/>
      <p:bldP spid="13" grpId="0" animBg="1"/>
    </p:bld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A6FB2F4-82A8-0285-AAFE-14446663FB0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84A5C017-3226-702E-B0AC-21470614E8F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Zwei Wege zur Animation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E2DEBDCD-A8C7-D234-D59F-750193269AB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de-DE" b="1" dirty="0"/>
              <a:t>2. Übergang „Morphen“</a:t>
            </a:r>
          </a:p>
          <a:p>
            <a:pPr marL="0" indent="0">
              <a:buNone/>
            </a:pPr>
            <a:r>
              <a:rPr lang="de-DE" b="1" dirty="0"/>
              <a:t>Demonstration Elektrolyse in der </a:t>
            </a:r>
            <a:r>
              <a:rPr lang="de-DE" b="1" dirty="0" err="1"/>
              <a:t>TicTac</a:t>
            </a:r>
            <a:r>
              <a:rPr lang="de-DE" b="1" dirty="0"/>
              <a:t>-Zelle </a:t>
            </a:r>
            <a:r>
              <a:rPr lang="de-DE" dirty="0"/>
              <a:t>(nach V. </a:t>
            </a:r>
            <a:r>
              <a:rPr lang="de-DE" dirty="0" err="1"/>
              <a:t>Meggyes</a:t>
            </a:r>
            <a:r>
              <a:rPr lang="de-DE" dirty="0"/>
              <a:t> und A. Banerji, 2023) </a:t>
            </a:r>
            <a:r>
              <a:rPr lang="de-DE" b="1" dirty="0"/>
              <a:t>auf der nächsten Folie</a:t>
            </a:r>
          </a:p>
          <a:p>
            <a:pPr marL="0" indent="0">
              <a:buNone/>
            </a:pPr>
            <a:endParaRPr lang="de-DE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9292F3C0-178E-582B-9334-B5B2FBB69CA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200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7" name="Textfeld 6">
            <a:extLst>
              <a:ext uri="{FF2B5EF4-FFF2-40B4-BE49-F238E27FC236}">
                <a16:creationId xmlns:a16="http://schemas.microsoft.com/office/drawing/2014/main" id="{846DF015-CE03-4E2C-8A5C-467AFADE0461}"/>
              </a:ext>
            </a:extLst>
          </p:cNvPr>
          <p:cNvSpPr txBox="1"/>
          <p:nvPr/>
        </p:nvSpPr>
        <p:spPr>
          <a:xfrm>
            <a:off x="468000" y="4607991"/>
            <a:ext cx="8752200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V. </a:t>
            </a:r>
            <a:r>
              <a:rPr kumimoji="0" lang="de-DE" sz="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Meggyes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und A. Banerji, „Chemiedidaktik: Wasserstofftechnik in der Plastikbox“, Nachrichten aus der Chemie, Bd. 71, Nr. 6, S. 15–18, 2023, </a:t>
            </a:r>
            <a:r>
              <a:rPr kumimoji="0" lang="de-DE" sz="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doi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10.1002/nadc.20234134091</a:t>
            </a:r>
          </a:p>
        </p:txBody>
      </p:sp>
    </p:spTree>
    <p:extLst>
      <p:ext uri="{BB962C8B-B14F-4D97-AF65-F5344CB8AC3E}">
        <p14:creationId xmlns:p14="http://schemas.microsoft.com/office/powerpoint/2010/main" val="1742237887"/>
      </p:ext>
    </p:extLst>
  </p:cSld>
  <p:clrMapOvr>
    <a:masterClrMapping/>
  </p:clrMapOvr>
  <p:transition spd="med">
    <p:pull/>
  </p:transition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B4576FB-05BD-20F9-8F7F-2BBBD52E776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eck 5">
            <a:extLst>
              <a:ext uri="{FF2B5EF4-FFF2-40B4-BE49-F238E27FC236}">
                <a16:creationId xmlns:a16="http://schemas.microsoft.com/office/drawing/2014/main" id="{00679F06-E2B3-3BFF-C437-6DD6DB29DC0A}"/>
              </a:ext>
            </a:extLst>
          </p:cNvPr>
          <p:cNvSpPr/>
          <p:nvPr/>
        </p:nvSpPr>
        <p:spPr>
          <a:xfrm>
            <a:off x="0" y="69669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B8B11E7A-2E65-A4B1-F029-B61243EFCA2C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73023523-8669-8546-3CC5-667203C414B8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C7266DB2-4E74-81E3-3AC1-396D3E2FA4CD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BE9F7741-5780-52F4-F6B2-C957A4562D6F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C5D87338-49DD-6772-2FAB-7089B0A75BA3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10365344-3271-445F-F80A-632E9F9E8C81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6BFF72D6-1799-5E17-F518-E6AC98636C39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FB732112-C7B6-BB40-A65A-60E8DA3D6E01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266C5128-7B46-460E-55EF-31A53B30832B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31A03EE6-A09A-2FCB-0B5F-92057DEE4907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4BE44A55-18DE-5430-49D6-4B08C2829AA0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0E4DCCE9-1870-71DE-7B85-6121B0C816EB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7D7884EE-DDC3-9037-C7FF-B78FA0226908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9243500F-28F9-036C-0B78-A30C930A972E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CA40A02B-71FC-67C0-EAF0-786E497B3E06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E04F7A47-4E86-3103-A238-BBEBBCE4ADCF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F9020EEE-6CCF-372E-27A1-3375F8CD620F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4462E6DD-D596-5E25-4800-B8B13696F39F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288FB2F0-D31A-BE59-A580-4A3BBA35A508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2C9A92F1-39FA-E08C-A28E-FC007C37E8CB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7AEB1DD0-1118-4C8F-A415-7548EAB15D5F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FD63AC27-CA59-B2FD-49A6-0B701355DE87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C2EA6D01-44C4-6C54-5946-74F9BE468D5C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E9B41345-E983-9C63-0040-16B531343D19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E26547E5-EAE2-B848-DF12-98060402D1B8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533C1E34-AA46-B5D0-A6BD-88653FE3A35D}"/>
              </a:ext>
            </a:extLst>
          </p:cNvPr>
          <p:cNvSpPr txBox="1"/>
          <p:nvPr/>
        </p:nvSpPr>
        <p:spPr>
          <a:xfrm>
            <a:off x="2110924" y="331576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CF902965-7F2B-612D-74A6-A4CF9BA5AEAA}"/>
              </a:ext>
            </a:extLst>
          </p:cNvPr>
          <p:cNvSpPr txBox="1"/>
          <p:nvPr/>
        </p:nvSpPr>
        <p:spPr>
          <a:xfrm>
            <a:off x="1782199" y="365104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33C8E500-7310-70A8-24F7-20B447D48B70}"/>
              </a:ext>
            </a:extLst>
          </p:cNvPr>
          <p:cNvSpPr txBox="1"/>
          <p:nvPr/>
        </p:nvSpPr>
        <p:spPr>
          <a:xfrm>
            <a:off x="1782199" y="296415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C79B0459-433A-6D1B-9977-4061B89FB1E1}"/>
              </a:ext>
            </a:extLst>
          </p:cNvPr>
          <p:cNvCxnSpPr>
            <a:cxnSpLocks/>
          </p:cNvCxnSpPr>
          <p:nvPr/>
        </p:nvCxnSpPr>
        <p:spPr>
          <a:xfrm>
            <a:off x="2096477" y="3315761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E1E8B805-05B6-6744-277B-A4BADA7EBE8B}"/>
              </a:ext>
            </a:extLst>
          </p:cNvPr>
          <p:cNvCxnSpPr>
            <a:cxnSpLocks/>
          </p:cNvCxnSpPr>
          <p:nvPr/>
        </p:nvCxnSpPr>
        <p:spPr>
          <a:xfrm flipV="1">
            <a:off x="2096477" y="365788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44ACEDB4-D3FD-9FC4-D629-359E23615D21}"/>
              </a:ext>
            </a:extLst>
          </p:cNvPr>
          <p:cNvCxnSpPr>
            <a:cxnSpLocks/>
          </p:cNvCxnSpPr>
          <p:nvPr/>
        </p:nvCxnSpPr>
        <p:spPr>
          <a:xfrm>
            <a:off x="2335736" y="334474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D6E5A256-6E62-E059-CCBB-300A9537C2C2}"/>
              </a:ext>
            </a:extLst>
          </p:cNvPr>
          <p:cNvCxnSpPr>
            <a:cxnSpLocks/>
          </p:cNvCxnSpPr>
          <p:nvPr/>
        </p:nvCxnSpPr>
        <p:spPr>
          <a:xfrm flipV="1">
            <a:off x="2352038" y="3614385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CC43DB24-9D2B-1CF0-45DA-E2A3E0A94748}"/>
              </a:ext>
            </a:extLst>
          </p:cNvPr>
          <p:cNvSpPr txBox="1"/>
          <p:nvPr/>
        </p:nvSpPr>
        <p:spPr>
          <a:xfrm>
            <a:off x="1937338" y="1394727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AEA97BF7-7182-E3CB-7256-F4BC61110EFA}"/>
              </a:ext>
            </a:extLst>
          </p:cNvPr>
          <p:cNvSpPr txBox="1"/>
          <p:nvPr/>
        </p:nvSpPr>
        <p:spPr>
          <a:xfrm>
            <a:off x="1608614" y="1730007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D5EFFFEB-1607-A3D4-2CE2-13DF3B74C116}"/>
              </a:ext>
            </a:extLst>
          </p:cNvPr>
          <p:cNvSpPr txBox="1"/>
          <p:nvPr/>
        </p:nvSpPr>
        <p:spPr>
          <a:xfrm>
            <a:off x="1608614" y="104312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5DEBEBA1-4C53-B1AB-C904-A1A530105416}"/>
              </a:ext>
            </a:extLst>
          </p:cNvPr>
          <p:cNvCxnSpPr>
            <a:cxnSpLocks/>
          </p:cNvCxnSpPr>
          <p:nvPr/>
        </p:nvCxnSpPr>
        <p:spPr>
          <a:xfrm>
            <a:off x="1922891" y="139472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429DFB58-D3F9-5BEB-CBE5-7DA288715C58}"/>
              </a:ext>
            </a:extLst>
          </p:cNvPr>
          <p:cNvCxnSpPr>
            <a:cxnSpLocks/>
          </p:cNvCxnSpPr>
          <p:nvPr/>
        </p:nvCxnSpPr>
        <p:spPr>
          <a:xfrm flipV="1">
            <a:off x="1922891" y="173685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BE28861C-8D9A-CCFC-367A-3E74CF7C7F7E}"/>
              </a:ext>
            </a:extLst>
          </p:cNvPr>
          <p:cNvCxnSpPr>
            <a:cxnSpLocks/>
          </p:cNvCxnSpPr>
          <p:nvPr/>
        </p:nvCxnSpPr>
        <p:spPr>
          <a:xfrm>
            <a:off x="2162151" y="142371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C4664D52-7E9A-313B-B5E1-F59CFEFFF359}"/>
              </a:ext>
            </a:extLst>
          </p:cNvPr>
          <p:cNvCxnSpPr>
            <a:cxnSpLocks/>
          </p:cNvCxnSpPr>
          <p:nvPr/>
        </p:nvCxnSpPr>
        <p:spPr>
          <a:xfrm flipV="1">
            <a:off x="2178452" y="16933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86E30D1-4D0F-4E40-77A4-6A733588FFE4}"/>
              </a:ext>
            </a:extLst>
          </p:cNvPr>
          <p:cNvSpPr/>
          <p:nvPr/>
        </p:nvSpPr>
        <p:spPr>
          <a:xfrm>
            <a:off x="431102" y="5452031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25B691A9-88EC-466A-2C73-B0F0265FCFDC}"/>
              </a:ext>
            </a:extLst>
          </p:cNvPr>
          <p:cNvSpPr/>
          <p:nvPr/>
        </p:nvSpPr>
        <p:spPr>
          <a:xfrm>
            <a:off x="431103" y="5231159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0F35E64F-596F-8D89-0B3C-F243F8DDD7DC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0" name="Textfeld 49">
            <a:extLst>
              <a:ext uri="{FF2B5EF4-FFF2-40B4-BE49-F238E27FC236}">
                <a16:creationId xmlns:a16="http://schemas.microsoft.com/office/drawing/2014/main" id="{26F89C40-FE9F-AD5C-88FC-FD884A345755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AEAA9419-F4C8-2320-C747-3403D1070B0C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E0FC61AD-0B49-EE5D-A5AD-F954C91E581B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5CE827CB-6432-8E43-174F-4842703CF03A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E60FD3FE-13E5-ECB1-2C6C-3F16B555EF1F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Gerade Verbindung 57">
            <a:extLst>
              <a:ext uri="{FF2B5EF4-FFF2-40B4-BE49-F238E27FC236}">
                <a16:creationId xmlns:a16="http://schemas.microsoft.com/office/drawing/2014/main" id="{8C742B78-FEC4-2770-DB40-0C12689AC0F6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Textfeld 58">
            <a:extLst>
              <a:ext uri="{FF2B5EF4-FFF2-40B4-BE49-F238E27FC236}">
                <a16:creationId xmlns:a16="http://schemas.microsoft.com/office/drawing/2014/main" id="{B244FB22-0D0E-8739-C545-0596D86A1147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0" name="Textfeld 59">
            <a:extLst>
              <a:ext uri="{FF2B5EF4-FFF2-40B4-BE49-F238E27FC236}">
                <a16:creationId xmlns:a16="http://schemas.microsoft.com/office/drawing/2014/main" id="{6E87F390-12A5-1BE7-7934-71BB42916A29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157F990D-8884-2DD3-7CF6-D7FE5721771E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22DB6092-4C40-BCDE-BDE1-E1F74CCBF925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D4E84C0D-C696-D047-486A-B22FA34C651F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1BC0891C-2E16-F154-67F6-242468F46721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erade Verbindung 64">
            <a:extLst>
              <a:ext uri="{FF2B5EF4-FFF2-40B4-BE49-F238E27FC236}">
                <a16:creationId xmlns:a16="http://schemas.microsoft.com/office/drawing/2014/main" id="{0FAE3C7C-8A7D-E16A-6E1D-92AE83AD0B9D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feld 65">
            <a:extLst>
              <a:ext uri="{FF2B5EF4-FFF2-40B4-BE49-F238E27FC236}">
                <a16:creationId xmlns:a16="http://schemas.microsoft.com/office/drawing/2014/main" id="{745ED904-E03C-9DD8-2FD6-44839FAF4566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7" name="Textfeld 66">
            <a:extLst>
              <a:ext uri="{FF2B5EF4-FFF2-40B4-BE49-F238E27FC236}">
                <a16:creationId xmlns:a16="http://schemas.microsoft.com/office/drawing/2014/main" id="{64D76994-6A05-A125-C40E-5B30FED3C146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88ADE490-7639-1926-47F8-5A470F03FCBC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AA74FABD-33F3-8149-BB67-36A663ABB5C1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0064767A-C71D-C6D1-961B-8D7E3AF5E6BB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5ECC8781-51A0-59FB-746D-BCB6E22BA410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Gerade Verbindung 71">
            <a:extLst>
              <a:ext uri="{FF2B5EF4-FFF2-40B4-BE49-F238E27FC236}">
                <a16:creationId xmlns:a16="http://schemas.microsoft.com/office/drawing/2014/main" id="{9B664EC6-A83D-40E0-DDE6-A5B28273EB28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Textfeld 72">
            <a:extLst>
              <a:ext uri="{FF2B5EF4-FFF2-40B4-BE49-F238E27FC236}">
                <a16:creationId xmlns:a16="http://schemas.microsoft.com/office/drawing/2014/main" id="{FF21A58D-4AC8-97A4-FD84-B3620E0190E4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449978C7-932C-973C-2726-E8506041B752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3352BA77-3103-70AD-C387-CBD21AFDAA64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Gerade Verbindung 75">
            <a:extLst>
              <a:ext uri="{FF2B5EF4-FFF2-40B4-BE49-F238E27FC236}">
                <a16:creationId xmlns:a16="http://schemas.microsoft.com/office/drawing/2014/main" id="{A10FB09C-48A7-A5F2-7325-1389D99E77E9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Gerade Verbindung 76">
            <a:extLst>
              <a:ext uri="{FF2B5EF4-FFF2-40B4-BE49-F238E27FC236}">
                <a16:creationId xmlns:a16="http://schemas.microsoft.com/office/drawing/2014/main" id="{2592AD22-C71B-9A89-4F53-B9835329FAC2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Gerade Verbindung 77">
            <a:extLst>
              <a:ext uri="{FF2B5EF4-FFF2-40B4-BE49-F238E27FC236}">
                <a16:creationId xmlns:a16="http://schemas.microsoft.com/office/drawing/2014/main" id="{48A61B19-EEF6-66BC-8C13-43DB04A7547E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01F33286-0FAD-BA19-2259-CFDA1D227731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Rechteck 79">
            <a:extLst>
              <a:ext uri="{FF2B5EF4-FFF2-40B4-BE49-F238E27FC236}">
                <a16:creationId xmlns:a16="http://schemas.microsoft.com/office/drawing/2014/main" id="{693BC900-B439-D678-3C66-81EFB698D2AD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Textfeld 80">
            <a:extLst>
              <a:ext uri="{FF2B5EF4-FFF2-40B4-BE49-F238E27FC236}">
                <a16:creationId xmlns:a16="http://schemas.microsoft.com/office/drawing/2014/main" id="{D9C0F3A9-F80A-7C5D-DD80-220DF00DFA25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82" name="Textfeld 81">
            <a:extLst>
              <a:ext uri="{FF2B5EF4-FFF2-40B4-BE49-F238E27FC236}">
                <a16:creationId xmlns:a16="http://schemas.microsoft.com/office/drawing/2014/main" id="{44EDE19E-9DB4-1C02-F7E8-C79506715CC6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</p:spTree>
    <p:extLst>
      <p:ext uri="{BB962C8B-B14F-4D97-AF65-F5344CB8AC3E}">
        <p14:creationId xmlns:p14="http://schemas.microsoft.com/office/powerpoint/2010/main" val="218100616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2CAA19F-F55A-C63C-9D4F-732E9CA7BC6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AE33E256-5951-733E-87B3-AD5A586294E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Zwei Wege zur Animation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39C3C7B6-8ED1-7237-C45B-05A1FE423E0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de-DE" b="1" dirty="0"/>
              <a:t>2. Übergang „Morphen“</a:t>
            </a:r>
          </a:p>
          <a:p>
            <a:pPr marL="0" indent="0">
              <a:buNone/>
            </a:pPr>
            <a:r>
              <a:rPr lang="de-DE" dirty="0"/>
              <a:t>Lösung</a:t>
            </a:r>
            <a:r>
              <a:rPr lang="de-DE" b="1" dirty="0"/>
              <a:t> Elektrolyse in der </a:t>
            </a:r>
            <a:r>
              <a:rPr lang="de-DE" b="1" dirty="0" err="1"/>
              <a:t>TicTac</a:t>
            </a:r>
            <a:r>
              <a:rPr lang="de-DE" b="1" dirty="0"/>
              <a:t>-Zelle auf der nächsten Folie</a:t>
            </a:r>
          </a:p>
          <a:p>
            <a:pPr marL="0" indent="0">
              <a:buNone/>
            </a:pPr>
            <a:endParaRPr lang="de-DE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0712E3B1-5C76-F094-1ED9-95E74F3C167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50202720"/>
      </p:ext>
    </p:extLst>
  </p:cSld>
  <p:clrMapOvr>
    <a:masterClrMapping/>
  </p:clrMapOvr>
  <p:transition spd="med">
    <p:pull/>
  </p:transition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86553D0-03CD-EE24-E387-DB3C6DE5AE6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Rechteck 73">
            <a:extLst>
              <a:ext uri="{FF2B5EF4-FFF2-40B4-BE49-F238E27FC236}">
                <a16:creationId xmlns:a16="http://schemas.microsoft.com/office/drawing/2014/main" id="{EC6E57AF-A999-B51E-6796-4730C897391B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26C5A8A4-7464-E2FC-B80C-78D7F6108429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CC868A55-4A13-5A6D-F868-E2AD2A4B9DBF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B908A214-BF7C-DC63-DC9A-3DBC4FAE975F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A2CE4CDB-8FB1-B128-88DE-84C6CE6E2BC4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835EFD65-F7CB-118F-1093-249E96DD6C96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D2253367-A63B-FA3E-2EEC-25F8BA0819BA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A4346A12-E244-26C3-B5F6-E434D3E49D6F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E47A813E-2766-1BEF-039A-E1F74A46DC6D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CC28C3FC-DDD1-91F7-1663-B3177FCD17FB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C8E10A7B-D4EA-1A51-6643-8F98081D03D1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C92672E8-A159-ADB1-CD2D-2C87A67D9C0B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DE755219-D411-6BE5-CA9C-7D6A8585186B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FBA2B97D-96F6-EEBD-2233-02016590DAE5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ED4CBB1B-0A04-901A-DEFD-7742B8C57AA3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6C01EAF2-446F-32F1-60F4-4BD3A14683DF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37A9AB65-090B-2A54-5C9D-6427D4DF6BC1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4685A9EE-E0E0-8C33-EF7F-3957806D9B95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3127F9D3-3473-71F9-44CF-AACD3A1B18F7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4BFF5976-7533-6E8E-6C41-8A86C6BD9036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DF4B7604-CB6D-686E-A261-D6D4E7EA14A1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98657E10-297A-3CD8-87BC-BFAAEC85056A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52C13F5E-D6F7-9F9F-3D68-BCA3E3C21050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86203D7B-7866-235E-6D59-07E5CD647218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4A1A5161-8F6A-2AC1-400C-11B65DFD1B75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6C478133-A4F2-FED9-4D5C-ADF260CF7204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1ADA59C2-C9C0-EF74-4D96-D4D3128238AA}"/>
              </a:ext>
            </a:extLst>
          </p:cNvPr>
          <p:cNvSpPr txBox="1"/>
          <p:nvPr/>
        </p:nvSpPr>
        <p:spPr>
          <a:xfrm>
            <a:off x="1153088" y="28499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FFB0C559-AE1D-8C44-1B1C-4529BCE164A9}"/>
              </a:ext>
            </a:extLst>
          </p:cNvPr>
          <p:cNvSpPr txBox="1"/>
          <p:nvPr/>
        </p:nvSpPr>
        <p:spPr>
          <a:xfrm>
            <a:off x="824364" y="318526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155D51DC-A1BD-C4A4-FF2B-4E1AEFBCF917}"/>
              </a:ext>
            </a:extLst>
          </p:cNvPr>
          <p:cNvSpPr txBox="1"/>
          <p:nvPr/>
        </p:nvSpPr>
        <p:spPr>
          <a:xfrm>
            <a:off x="824364" y="249838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478E1D0F-E69D-89CE-A297-24322FF95FC2}"/>
              </a:ext>
            </a:extLst>
          </p:cNvPr>
          <p:cNvCxnSpPr>
            <a:cxnSpLocks/>
          </p:cNvCxnSpPr>
          <p:nvPr/>
        </p:nvCxnSpPr>
        <p:spPr>
          <a:xfrm>
            <a:off x="1138642" y="28499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F59ABA3E-D702-6FD6-BAE9-CF86AB8A91BF}"/>
              </a:ext>
            </a:extLst>
          </p:cNvPr>
          <p:cNvCxnSpPr>
            <a:cxnSpLocks/>
          </p:cNvCxnSpPr>
          <p:nvPr/>
        </p:nvCxnSpPr>
        <p:spPr>
          <a:xfrm flipV="1">
            <a:off x="1138642" y="319210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55C56873-D718-492D-06BD-AB2DEF299987}"/>
              </a:ext>
            </a:extLst>
          </p:cNvPr>
          <p:cNvCxnSpPr>
            <a:cxnSpLocks/>
          </p:cNvCxnSpPr>
          <p:nvPr/>
        </p:nvCxnSpPr>
        <p:spPr>
          <a:xfrm>
            <a:off x="1377901" y="28789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819B0BC2-4610-15F9-6E30-9E88F980F510}"/>
              </a:ext>
            </a:extLst>
          </p:cNvPr>
          <p:cNvCxnSpPr>
            <a:cxnSpLocks/>
          </p:cNvCxnSpPr>
          <p:nvPr/>
        </p:nvCxnSpPr>
        <p:spPr>
          <a:xfrm flipV="1">
            <a:off x="1394202" y="314860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EB710E7F-124F-17A3-0C1E-F1DC17AE1A9E}"/>
              </a:ext>
            </a:extLst>
          </p:cNvPr>
          <p:cNvSpPr txBox="1"/>
          <p:nvPr/>
        </p:nvSpPr>
        <p:spPr>
          <a:xfrm>
            <a:off x="1152111" y="15099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5D0636A6-4EC3-A3C0-D880-194CE0B1A476}"/>
              </a:ext>
            </a:extLst>
          </p:cNvPr>
          <p:cNvSpPr txBox="1"/>
          <p:nvPr/>
        </p:nvSpPr>
        <p:spPr>
          <a:xfrm>
            <a:off x="823387" y="184524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724243FD-A908-5294-67EC-6715384E3AD3}"/>
              </a:ext>
            </a:extLst>
          </p:cNvPr>
          <p:cNvSpPr txBox="1"/>
          <p:nvPr/>
        </p:nvSpPr>
        <p:spPr>
          <a:xfrm>
            <a:off x="823387" y="11583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C6FC1328-182D-3660-06F0-2907D1A2CF44}"/>
              </a:ext>
            </a:extLst>
          </p:cNvPr>
          <p:cNvCxnSpPr>
            <a:cxnSpLocks/>
          </p:cNvCxnSpPr>
          <p:nvPr/>
        </p:nvCxnSpPr>
        <p:spPr>
          <a:xfrm>
            <a:off x="1137664" y="150996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0B1EBB84-476C-F0C0-9444-682FFA529123}"/>
              </a:ext>
            </a:extLst>
          </p:cNvPr>
          <p:cNvCxnSpPr>
            <a:cxnSpLocks/>
          </p:cNvCxnSpPr>
          <p:nvPr/>
        </p:nvCxnSpPr>
        <p:spPr>
          <a:xfrm flipV="1">
            <a:off x="1137664" y="185209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40F952FC-B50C-8337-15A3-B44C82911B32}"/>
              </a:ext>
            </a:extLst>
          </p:cNvPr>
          <p:cNvCxnSpPr>
            <a:cxnSpLocks/>
          </p:cNvCxnSpPr>
          <p:nvPr/>
        </p:nvCxnSpPr>
        <p:spPr>
          <a:xfrm>
            <a:off x="1376924" y="15389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749384FC-60FB-4CFD-3C46-94C7536A94AD}"/>
              </a:ext>
            </a:extLst>
          </p:cNvPr>
          <p:cNvCxnSpPr>
            <a:cxnSpLocks/>
          </p:cNvCxnSpPr>
          <p:nvPr/>
        </p:nvCxnSpPr>
        <p:spPr>
          <a:xfrm flipV="1">
            <a:off x="1393225" y="180859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36600467-FC07-1046-0D42-D9087706EFE7}"/>
              </a:ext>
            </a:extLst>
          </p:cNvPr>
          <p:cNvSpPr/>
          <p:nvPr/>
        </p:nvSpPr>
        <p:spPr>
          <a:xfrm>
            <a:off x="688300" y="5374623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84A93592-1BC2-46CD-D647-5A004969208F}"/>
              </a:ext>
            </a:extLst>
          </p:cNvPr>
          <p:cNvSpPr/>
          <p:nvPr/>
        </p:nvSpPr>
        <p:spPr>
          <a:xfrm>
            <a:off x="688301" y="6714639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CE6DBF25-9BBC-94D2-CBFF-2FA6C1A2B147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5A55F2C2-9EA6-F672-FDE4-919DF6C84EB0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F37BD9A2-FE1A-00FB-4E7B-C1081299E8D3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31E0ABEF-8868-7231-3609-176F93B10454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1665A65E-26AD-5709-C7A5-78A310BE2319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0A234C3B-01F7-23F5-047C-A2D0B55C469D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9B6898B4-AC6F-CD57-764D-82BBEB9525AF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Textfeld 29">
            <a:extLst>
              <a:ext uri="{FF2B5EF4-FFF2-40B4-BE49-F238E27FC236}">
                <a16:creationId xmlns:a16="http://schemas.microsoft.com/office/drawing/2014/main" id="{743272EB-9F6E-BDD0-35EB-559EE2EC01D1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4" name="Textfeld 43">
            <a:extLst>
              <a:ext uri="{FF2B5EF4-FFF2-40B4-BE49-F238E27FC236}">
                <a16:creationId xmlns:a16="http://schemas.microsoft.com/office/drawing/2014/main" id="{2F91E18D-E23F-35F0-AAFF-4FF98214BCAF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8" name="Gerade Verbindung 47">
            <a:extLst>
              <a:ext uri="{FF2B5EF4-FFF2-40B4-BE49-F238E27FC236}">
                <a16:creationId xmlns:a16="http://schemas.microsoft.com/office/drawing/2014/main" id="{6F9BDE70-D619-0F17-1AF6-588AB3091857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14DA1BE5-2384-D732-AC43-D592584A8841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04243BA5-08C8-F6B2-D1A7-C123189FD90C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44A1661B-3855-62CF-B083-D7B9809A7DD4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9C667A73-E112-D2A4-DFFD-487ADCDF83C0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Textfeld 56">
            <a:extLst>
              <a:ext uri="{FF2B5EF4-FFF2-40B4-BE49-F238E27FC236}">
                <a16:creationId xmlns:a16="http://schemas.microsoft.com/office/drawing/2014/main" id="{E7E3BB70-D4D0-23A4-E93D-CD035FDCCA4D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8" name="Textfeld 57">
            <a:extLst>
              <a:ext uri="{FF2B5EF4-FFF2-40B4-BE49-F238E27FC236}">
                <a16:creationId xmlns:a16="http://schemas.microsoft.com/office/drawing/2014/main" id="{3FEF93CB-51B8-F0A0-B507-A88F84555F74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9" name="Gerade Verbindung 58">
            <a:extLst>
              <a:ext uri="{FF2B5EF4-FFF2-40B4-BE49-F238E27FC236}">
                <a16:creationId xmlns:a16="http://schemas.microsoft.com/office/drawing/2014/main" id="{5CA9C1F6-8D8C-F2CC-279E-F9070C8C3BFD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02A9B451-90B9-7B76-ADE6-D5C836FEB41E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080CBB39-6851-9A4F-2065-C82F7FF2BDD8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05D0C646-F2A6-51A2-ED95-2D8E307887DE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D781925D-3710-56BE-70C2-4996835DDA97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Textfeld 63">
            <a:extLst>
              <a:ext uri="{FF2B5EF4-FFF2-40B4-BE49-F238E27FC236}">
                <a16:creationId xmlns:a16="http://schemas.microsoft.com/office/drawing/2014/main" id="{96560759-8B42-3C47-C72E-C483B1DBA780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5" name="Textfeld 64">
            <a:extLst>
              <a:ext uri="{FF2B5EF4-FFF2-40B4-BE49-F238E27FC236}">
                <a16:creationId xmlns:a16="http://schemas.microsoft.com/office/drawing/2014/main" id="{0100467C-9455-6995-099B-906A328F9E07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6" name="Gerade Verbindung 65">
            <a:extLst>
              <a:ext uri="{FF2B5EF4-FFF2-40B4-BE49-F238E27FC236}">
                <a16:creationId xmlns:a16="http://schemas.microsoft.com/office/drawing/2014/main" id="{7A852D80-5D9A-9E47-A35A-EAA059A74E20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DFE2CD3A-759F-427A-7724-FCAF8BBF7EF4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8701E066-2FCC-679A-C2FC-61BBE24DBB35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057EAB72-C221-21CC-F6AE-5599AAA43406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6979762C-629A-FB12-FB38-1D1A364D8CC1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Rechteck 70">
            <a:extLst>
              <a:ext uri="{FF2B5EF4-FFF2-40B4-BE49-F238E27FC236}">
                <a16:creationId xmlns:a16="http://schemas.microsoft.com/office/drawing/2014/main" id="{4A852687-B563-8E1F-E89D-E8F8C94DA0E8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2" name="Textfeld 71">
            <a:extLst>
              <a:ext uri="{FF2B5EF4-FFF2-40B4-BE49-F238E27FC236}">
                <a16:creationId xmlns:a16="http://schemas.microsoft.com/office/drawing/2014/main" id="{C0003B74-CECE-9FBC-8689-EC190B91FA3B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68C4E9D7-491B-BD42-A12A-F5B899A156CD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</p:spTree>
    <p:extLst>
      <p:ext uri="{BB962C8B-B14F-4D97-AF65-F5344CB8AC3E}">
        <p14:creationId xmlns:p14="http://schemas.microsoft.com/office/powerpoint/2010/main" val="2010398096"/>
      </p:ext>
    </p:extLst>
  </p:cSld>
  <p:clrMapOvr>
    <a:masterClrMapping/>
  </p:clrMapOvr>
  <p:transition spd="med" advTm="1000">
    <p:pull/>
  </p:transition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4B7B22A-A4D1-9156-6499-02EC60E1FCD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Rechteck 73">
            <a:extLst>
              <a:ext uri="{FF2B5EF4-FFF2-40B4-BE49-F238E27FC236}">
                <a16:creationId xmlns:a16="http://schemas.microsoft.com/office/drawing/2014/main" id="{BA7D8ADA-CAB1-F800-6E8A-9C0AE2BE9486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048CB334-C047-4CE8-2095-6245FFA1B70E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EDAC7CF5-E70B-755D-6007-4BB7B7EABF4F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4EE9CEE2-A026-87F8-2CDB-6A9F055FAE1B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93DA3090-5DDE-ED73-79EB-316F012333AD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4FA229B8-DDCF-0A15-43FA-5B0B899CF45A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86D6CCF6-9FB9-1EBC-E350-11A98DF6D149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4FB4C9F0-B31C-3E01-1B24-10A2449531E9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7246AD1B-BC23-3A08-65F6-B29D5F645198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14EC956F-B508-C1DB-CD53-D9AE073AC7C1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97671CBA-A95C-8B72-40A5-4B73F19563D0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751D4953-3018-B8EF-0575-97D32ED7718D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356621EC-7748-BA47-1811-B312B9F7DBE1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D37CA69A-7F59-C011-8BFE-86FCCD1BE74E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3FFB46ED-F6B4-15AC-185B-FBC53DFE6FFD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3C8C0D12-2D8A-1035-F0B4-270438D3C6A6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8D61A4AE-9B0A-2D36-463F-9B60E210C4C8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6B8674CE-52B0-F1F8-A445-21D093A1B694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E3EC5950-36A8-8CB5-F43F-15B10913BA58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05B0B630-2391-6A51-B06C-651654B7DB8E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1FD48675-E6E2-ECD1-8ABF-6013731723A1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8D772B17-B30F-F6C3-7DA0-91A0B31CDE09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42B95222-D028-DDD1-3F5E-B582FA0F2925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F065BEFB-4377-D23D-2112-90553FB38838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15C3BB98-A961-0A8C-BBD2-7002EF20E116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A6964D12-8ECE-6480-BFCA-3FCFCCC09613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285F5172-077F-2DA2-3B27-B546D88C781E}"/>
              </a:ext>
            </a:extLst>
          </p:cNvPr>
          <p:cNvSpPr txBox="1"/>
          <p:nvPr/>
        </p:nvSpPr>
        <p:spPr>
          <a:xfrm>
            <a:off x="1153088" y="28499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932683EA-09E1-7C25-904C-72FF936B9228}"/>
              </a:ext>
            </a:extLst>
          </p:cNvPr>
          <p:cNvSpPr txBox="1"/>
          <p:nvPr/>
        </p:nvSpPr>
        <p:spPr>
          <a:xfrm>
            <a:off x="824364" y="318526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D6DF6597-4B55-445C-2AE3-3BDFC86FA5D8}"/>
              </a:ext>
            </a:extLst>
          </p:cNvPr>
          <p:cNvSpPr txBox="1"/>
          <p:nvPr/>
        </p:nvSpPr>
        <p:spPr>
          <a:xfrm>
            <a:off x="824364" y="249838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C510ED40-7D8F-91F6-62D4-DB974F0684F1}"/>
              </a:ext>
            </a:extLst>
          </p:cNvPr>
          <p:cNvCxnSpPr>
            <a:cxnSpLocks/>
          </p:cNvCxnSpPr>
          <p:nvPr/>
        </p:nvCxnSpPr>
        <p:spPr>
          <a:xfrm>
            <a:off x="1138642" y="28499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40A77480-9F4C-45E3-9ECA-DE90E9339960}"/>
              </a:ext>
            </a:extLst>
          </p:cNvPr>
          <p:cNvCxnSpPr>
            <a:cxnSpLocks/>
          </p:cNvCxnSpPr>
          <p:nvPr/>
        </p:nvCxnSpPr>
        <p:spPr>
          <a:xfrm flipV="1">
            <a:off x="1138642" y="319210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F6A2E260-0FE3-D4A0-AAD4-E1FF8E3A0F03}"/>
              </a:ext>
            </a:extLst>
          </p:cNvPr>
          <p:cNvCxnSpPr>
            <a:cxnSpLocks/>
          </p:cNvCxnSpPr>
          <p:nvPr/>
        </p:nvCxnSpPr>
        <p:spPr>
          <a:xfrm>
            <a:off x="1377901" y="28789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114EB4D7-79F7-1544-1BFA-B635B7DA13DD}"/>
              </a:ext>
            </a:extLst>
          </p:cNvPr>
          <p:cNvCxnSpPr>
            <a:cxnSpLocks/>
          </p:cNvCxnSpPr>
          <p:nvPr/>
        </p:nvCxnSpPr>
        <p:spPr>
          <a:xfrm flipV="1">
            <a:off x="1394202" y="314860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06CEC497-9957-8087-4D3B-DE08F776AAC2}"/>
              </a:ext>
            </a:extLst>
          </p:cNvPr>
          <p:cNvSpPr txBox="1"/>
          <p:nvPr/>
        </p:nvSpPr>
        <p:spPr>
          <a:xfrm>
            <a:off x="1152111" y="15099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7E0AE8B4-D503-7DAE-4554-E709D4E57C44}"/>
              </a:ext>
            </a:extLst>
          </p:cNvPr>
          <p:cNvSpPr txBox="1"/>
          <p:nvPr/>
        </p:nvSpPr>
        <p:spPr>
          <a:xfrm>
            <a:off x="823387" y="184524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B98A52B8-5E6D-BEA4-37E8-80320E6BF98E}"/>
              </a:ext>
            </a:extLst>
          </p:cNvPr>
          <p:cNvSpPr txBox="1"/>
          <p:nvPr/>
        </p:nvSpPr>
        <p:spPr>
          <a:xfrm>
            <a:off x="823387" y="11583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E1D5EB9D-DE87-7661-27B7-9602AB76715F}"/>
              </a:ext>
            </a:extLst>
          </p:cNvPr>
          <p:cNvCxnSpPr>
            <a:cxnSpLocks/>
          </p:cNvCxnSpPr>
          <p:nvPr/>
        </p:nvCxnSpPr>
        <p:spPr>
          <a:xfrm>
            <a:off x="1137664" y="150996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28B631B6-265A-1DC8-7927-B68FFCBC4BA7}"/>
              </a:ext>
            </a:extLst>
          </p:cNvPr>
          <p:cNvCxnSpPr>
            <a:cxnSpLocks/>
          </p:cNvCxnSpPr>
          <p:nvPr/>
        </p:nvCxnSpPr>
        <p:spPr>
          <a:xfrm flipV="1">
            <a:off x="1137664" y="185209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F97F516B-773B-AC77-B464-1ACF8144BE57}"/>
              </a:ext>
            </a:extLst>
          </p:cNvPr>
          <p:cNvCxnSpPr>
            <a:cxnSpLocks/>
          </p:cNvCxnSpPr>
          <p:nvPr/>
        </p:nvCxnSpPr>
        <p:spPr>
          <a:xfrm>
            <a:off x="1376924" y="15389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076B07BB-E10B-5FB6-A5CD-37B42932BAFD}"/>
              </a:ext>
            </a:extLst>
          </p:cNvPr>
          <p:cNvCxnSpPr>
            <a:cxnSpLocks/>
          </p:cNvCxnSpPr>
          <p:nvPr/>
        </p:nvCxnSpPr>
        <p:spPr>
          <a:xfrm flipV="1">
            <a:off x="1393225" y="180859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AB0E6147-D85E-14DE-EF4B-444B2A7DA7A1}"/>
              </a:ext>
            </a:extLst>
          </p:cNvPr>
          <p:cNvSpPr/>
          <p:nvPr/>
        </p:nvSpPr>
        <p:spPr>
          <a:xfrm>
            <a:off x="688300" y="1671303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623B8A5B-0734-1597-A16D-A3704229D5F8}"/>
              </a:ext>
            </a:extLst>
          </p:cNvPr>
          <p:cNvSpPr/>
          <p:nvPr/>
        </p:nvSpPr>
        <p:spPr>
          <a:xfrm>
            <a:off x="688301" y="3011319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2F949750-C9DB-C0D8-E6BF-D07EF495F2AC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BDEB675A-E55D-D0E8-3842-FBABBA04C4C9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112E3F75-8A80-9CB2-F718-6D03B43CB729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7A234901-41A6-B3CF-C4F9-D7291793F152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A7AB8502-1EAF-D479-B06D-F8BAD0A607A1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2ABC837B-D1D7-3129-D49F-796C278CC16F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F6913239-5D19-BE94-6644-90984A143049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Textfeld 29">
            <a:extLst>
              <a:ext uri="{FF2B5EF4-FFF2-40B4-BE49-F238E27FC236}">
                <a16:creationId xmlns:a16="http://schemas.microsoft.com/office/drawing/2014/main" id="{EF75BC5C-2A78-1990-BC3E-292831C51AB8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4" name="Textfeld 43">
            <a:extLst>
              <a:ext uri="{FF2B5EF4-FFF2-40B4-BE49-F238E27FC236}">
                <a16:creationId xmlns:a16="http://schemas.microsoft.com/office/drawing/2014/main" id="{D761EF02-F10E-42E3-84DA-3E96E81C05FD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8" name="Gerade Verbindung 47">
            <a:extLst>
              <a:ext uri="{FF2B5EF4-FFF2-40B4-BE49-F238E27FC236}">
                <a16:creationId xmlns:a16="http://schemas.microsoft.com/office/drawing/2014/main" id="{948D33B9-4FC4-232B-71A2-04FC7DB25024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B80B2A74-DC94-44D0-CA78-8F75B30B9BF6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BF6C0B7D-0BA0-E042-B3CF-9D91FC809AC1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44F68A14-374E-9236-FD4E-3B5BCFAC9E0C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5CDDF72A-87FA-E799-AE49-002497BB5ABA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Textfeld 56">
            <a:extLst>
              <a:ext uri="{FF2B5EF4-FFF2-40B4-BE49-F238E27FC236}">
                <a16:creationId xmlns:a16="http://schemas.microsoft.com/office/drawing/2014/main" id="{3E72882A-0D53-48FD-F02C-0839E5482BE1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8" name="Textfeld 57">
            <a:extLst>
              <a:ext uri="{FF2B5EF4-FFF2-40B4-BE49-F238E27FC236}">
                <a16:creationId xmlns:a16="http://schemas.microsoft.com/office/drawing/2014/main" id="{99B12659-7372-1C4C-43FE-84E752D35D2D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9" name="Gerade Verbindung 58">
            <a:extLst>
              <a:ext uri="{FF2B5EF4-FFF2-40B4-BE49-F238E27FC236}">
                <a16:creationId xmlns:a16="http://schemas.microsoft.com/office/drawing/2014/main" id="{F899275B-5ADC-EDD6-47E1-A61642529D3B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5B059FC3-A3D4-87E2-135F-52ADD71343A6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53557988-50E6-8705-D1C1-6A5786C3ED3D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BAAF24BC-D0E2-D555-D41B-FC0CE13CD1B4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972B1553-AA27-12B2-3F76-8C1AAF81AFF9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Textfeld 63">
            <a:extLst>
              <a:ext uri="{FF2B5EF4-FFF2-40B4-BE49-F238E27FC236}">
                <a16:creationId xmlns:a16="http://schemas.microsoft.com/office/drawing/2014/main" id="{CC99F758-0B41-AA9F-2C35-B77171BC2B66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5" name="Textfeld 64">
            <a:extLst>
              <a:ext uri="{FF2B5EF4-FFF2-40B4-BE49-F238E27FC236}">
                <a16:creationId xmlns:a16="http://schemas.microsoft.com/office/drawing/2014/main" id="{27E0CF42-2507-96BE-185A-5EA107034FD5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6" name="Gerade Verbindung 65">
            <a:extLst>
              <a:ext uri="{FF2B5EF4-FFF2-40B4-BE49-F238E27FC236}">
                <a16:creationId xmlns:a16="http://schemas.microsoft.com/office/drawing/2014/main" id="{887D2CE4-E92B-A8A4-A5F9-4C296432CABD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46A0E793-2DC0-7E7E-6D7F-4C3E3B445713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19BD07F5-91C6-2C01-7351-B892B17F4CF3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F84C3D3D-3C8E-36C3-48B7-F6076525202C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1DF0C4DE-5D3D-5C79-2561-C6CE5C3239F2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Rechteck 70">
            <a:extLst>
              <a:ext uri="{FF2B5EF4-FFF2-40B4-BE49-F238E27FC236}">
                <a16:creationId xmlns:a16="http://schemas.microsoft.com/office/drawing/2014/main" id="{12597164-E9A2-35E4-5907-CBEDC1A04F2F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2" name="Textfeld 71">
            <a:extLst>
              <a:ext uri="{FF2B5EF4-FFF2-40B4-BE49-F238E27FC236}">
                <a16:creationId xmlns:a16="http://schemas.microsoft.com/office/drawing/2014/main" id="{02E8CC31-313A-F260-60F4-64C6DB37D700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4107AEA4-7CA3-43F6-DC4B-7553195DDC04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</p:spTree>
    <p:extLst>
      <p:ext uri="{BB962C8B-B14F-4D97-AF65-F5344CB8AC3E}">
        <p14:creationId xmlns:p14="http://schemas.microsoft.com/office/powerpoint/2010/main" val="30777667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1000">
        <p159:morph option="byObject"/>
      </p:transition>
    </mc:Choice>
    <mc:Fallback xmlns="">
      <p:transition spd="slow" advTm="1000">
        <p:fade/>
      </p:transition>
    </mc:Fallback>
  </mc:AlternateContent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1E4A5D-6AC7-771D-5129-6A515D3C8E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Rechteck 29">
            <a:extLst>
              <a:ext uri="{FF2B5EF4-FFF2-40B4-BE49-F238E27FC236}">
                <a16:creationId xmlns:a16="http://schemas.microsoft.com/office/drawing/2014/main" id="{44835DA3-5716-51A4-A869-B2D5F88D6CC2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F62EB844-EF54-0A1D-2144-789793D08D32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51F64EBB-0875-5351-341F-16660368BE83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865EF588-8CC7-0317-144E-6973942B4214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36433537-A82E-EBD2-D655-9C8983939C6E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7805477E-D7B5-9317-CA8C-C023D84D94AF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DE70EEC8-4769-1CD0-CD53-3B0390FF2F03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60FF8777-0620-0051-5C0C-4AB8C58D9600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69FC991F-3605-93F9-E9E7-FC57358A9D69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37228A54-18EC-2A36-FEF6-795962B2A2DC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C3CF8BFD-53E6-9E72-A863-D36C4EB98A27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9F3CB6F1-C4D2-F8BF-6BAD-922292FE9259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B0FD9BA8-6C12-2197-2821-CFB842B2F454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0D219CD6-F912-D23E-6456-675EE508DAEB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2B43C5F6-F042-1C28-8E94-A437A2E4C3BC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C6E36682-BF50-EF38-469B-9A01BAD0C207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272AB522-9140-C926-6E0C-49520FCDB6AC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FD983D2C-D634-AFA3-69DD-D9D3AD2F2A86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7ABE27B7-37DD-DD89-AE7E-FDD28A16C611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B9CD44DF-85FB-5422-A8BA-796D4625B65A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74C7C99A-0D9B-D9AC-CB50-1004022C57DB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2E9D56DD-91EE-496A-39B8-44432202D32C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BFA5D0CB-9F9F-E255-BCC5-948C26143BC7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620543DA-C8A7-3FF1-0873-FCE860CF2D46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7DF8EEF9-CE2B-2D29-51BB-6672B0A22B4B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C0A79426-7D02-7EF5-6CCF-DA54E9D89C5A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301EBDFA-4734-3AF7-0FBF-F1A04E60CB06}"/>
              </a:ext>
            </a:extLst>
          </p:cNvPr>
          <p:cNvSpPr txBox="1"/>
          <p:nvPr/>
        </p:nvSpPr>
        <p:spPr>
          <a:xfrm>
            <a:off x="1153088" y="28499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6A5C58FF-073F-56CB-30B7-88F03B4C7FF7}"/>
              </a:ext>
            </a:extLst>
          </p:cNvPr>
          <p:cNvSpPr txBox="1"/>
          <p:nvPr/>
        </p:nvSpPr>
        <p:spPr>
          <a:xfrm>
            <a:off x="824364" y="318526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A400B976-F7EE-23AC-4A33-DA31B2D7D9A7}"/>
              </a:ext>
            </a:extLst>
          </p:cNvPr>
          <p:cNvSpPr txBox="1"/>
          <p:nvPr/>
        </p:nvSpPr>
        <p:spPr>
          <a:xfrm>
            <a:off x="824364" y="249838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AEBD26FD-61BF-DA7E-B07E-E7DC1837BD87}"/>
              </a:ext>
            </a:extLst>
          </p:cNvPr>
          <p:cNvCxnSpPr>
            <a:cxnSpLocks/>
          </p:cNvCxnSpPr>
          <p:nvPr/>
        </p:nvCxnSpPr>
        <p:spPr>
          <a:xfrm>
            <a:off x="1138642" y="28499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A11EDA52-D9EF-B8C6-96D3-F5CA154FB2BA}"/>
              </a:ext>
            </a:extLst>
          </p:cNvPr>
          <p:cNvCxnSpPr>
            <a:cxnSpLocks/>
          </p:cNvCxnSpPr>
          <p:nvPr/>
        </p:nvCxnSpPr>
        <p:spPr>
          <a:xfrm flipV="1">
            <a:off x="1138642" y="319210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C410E4C1-3D77-25AD-54CD-E6CD00312B7A}"/>
              </a:ext>
            </a:extLst>
          </p:cNvPr>
          <p:cNvCxnSpPr>
            <a:cxnSpLocks/>
          </p:cNvCxnSpPr>
          <p:nvPr/>
        </p:nvCxnSpPr>
        <p:spPr>
          <a:xfrm>
            <a:off x="1377901" y="28789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E6F96679-02BA-B63A-3E1A-D5C64546B62B}"/>
              </a:ext>
            </a:extLst>
          </p:cNvPr>
          <p:cNvCxnSpPr>
            <a:cxnSpLocks/>
          </p:cNvCxnSpPr>
          <p:nvPr/>
        </p:nvCxnSpPr>
        <p:spPr>
          <a:xfrm flipV="1">
            <a:off x="1394202" y="314860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A83028EB-88B0-DE37-4F4A-0D1E88C855A4}"/>
              </a:ext>
            </a:extLst>
          </p:cNvPr>
          <p:cNvSpPr txBox="1"/>
          <p:nvPr/>
        </p:nvSpPr>
        <p:spPr>
          <a:xfrm>
            <a:off x="1152111" y="15099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CE9E50DE-3C24-298B-6D65-DFC6DF69C3AE}"/>
              </a:ext>
            </a:extLst>
          </p:cNvPr>
          <p:cNvSpPr txBox="1"/>
          <p:nvPr/>
        </p:nvSpPr>
        <p:spPr>
          <a:xfrm>
            <a:off x="823387" y="184524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F0AC5730-1365-A1C2-6439-BEE376248697}"/>
              </a:ext>
            </a:extLst>
          </p:cNvPr>
          <p:cNvSpPr txBox="1"/>
          <p:nvPr/>
        </p:nvSpPr>
        <p:spPr>
          <a:xfrm>
            <a:off x="823387" y="11583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EBA4DC64-01D2-7E23-FF65-2AF18DE43672}"/>
              </a:ext>
            </a:extLst>
          </p:cNvPr>
          <p:cNvCxnSpPr>
            <a:cxnSpLocks/>
          </p:cNvCxnSpPr>
          <p:nvPr/>
        </p:nvCxnSpPr>
        <p:spPr>
          <a:xfrm>
            <a:off x="1137664" y="150996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2F823ABC-DF6F-B737-42E0-349A95AB8054}"/>
              </a:ext>
            </a:extLst>
          </p:cNvPr>
          <p:cNvCxnSpPr>
            <a:cxnSpLocks/>
          </p:cNvCxnSpPr>
          <p:nvPr/>
        </p:nvCxnSpPr>
        <p:spPr>
          <a:xfrm flipV="1">
            <a:off x="1137664" y="185209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719B1CFE-4D74-FAE8-E17D-A2B33BD7AE88}"/>
              </a:ext>
            </a:extLst>
          </p:cNvPr>
          <p:cNvCxnSpPr>
            <a:cxnSpLocks/>
          </p:cNvCxnSpPr>
          <p:nvPr/>
        </p:nvCxnSpPr>
        <p:spPr>
          <a:xfrm>
            <a:off x="1376924" y="15389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85FE0434-9BE9-16FF-9251-5F4DFE456F3E}"/>
              </a:ext>
            </a:extLst>
          </p:cNvPr>
          <p:cNvCxnSpPr>
            <a:cxnSpLocks/>
          </p:cNvCxnSpPr>
          <p:nvPr/>
        </p:nvCxnSpPr>
        <p:spPr>
          <a:xfrm flipV="1">
            <a:off x="1393225" y="180859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BF85B500-403A-A992-C08B-CE692A6686CD}"/>
              </a:ext>
            </a:extLst>
          </p:cNvPr>
          <p:cNvSpPr/>
          <p:nvPr/>
        </p:nvSpPr>
        <p:spPr>
          <a:xfrm>
            <a:off x="1111101" y="167678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781F6372-75C9-DD92-50FA-544F58EAE1B6}"/>
              </a:ext>
            </a:extLst>
          </p:cNvPr>
          <p:cNvSpPr/>
          <p:nvPr/>
        </p:nvSpPr>
        <p:spPr>
          <a:xfrm>
            <a:off x="1118101" y="3023040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5183342A-ECED-E6EF-C0D3-36AC8467EEBD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A684D70B-CD5B-8BA8-97DD-8197D5085626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7899E41E-1B34-EEB9-D15E-055A04F32857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77530D52-8F26-D627-CB79-BCC194E1D80A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78F4AC3F-0BAE-C5D0-BA6B-1484A4BDF508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4E56280B-D825-A691-A9D5-39A0DA463FDC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15338212-EEBE-82EC-D922-B5685A578AF2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feld 43">
            <a:extLst>
              <a:ext uri="{FF2B5EF4-FFF2-40B4-BE49-F238E27FC236}">
                <a16:creationId xmlns:a16="http://schemas.microsoft.com/office/drawing/2014/main" id="{C1B9CE23-44E8-B684-C452-B55763CA6ACF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B890DC14-54B3-6EA0-88EA-EC6C846839CD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D4CD141D-2822-809C-7F6C-52463E33B130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A29ABB88-A25E-23CE-62E8-C3C07B21C94A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6B49E7BF-B2A1-32F0-1AF9-3618C3686E99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585FC378-6535-4B8B-0D8E-5D3012518ADF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4194FC13-D507-953E-7FDB-31FC44DD33C9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feld 57">
            <a:extLst>
              <a:ext uri="{FF2B5EF4-FFF2-40B4-BE49-F238E27FC236}">
                <a16:creationId xmlns:a16="http://schemas.microsoft.com/office/drawing/2014/main" id="{10351A9C-3B5C-DA7C-CECA-9955CBAA37E7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4E3C3C20-6311-3EA6-35C3-4406E956721E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6E0DEB84-3A95-B11B-34AF-46075A3E24C3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727C23ED-E510-D373-215B-A0767EC2172D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F7108355-0E9C-C912-6573-27A27A435374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F6F92011-3327-4A11-9FDB-0326700026EA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EA1CFAB5-7209-57C6-572F-AED03DB8956E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feld 64">
            <a:extLst>
              <a:ext uri="{FF2B5EF4-FFF2-40B4-BE49-F238E27FC236}">
                <a16:creationId xmlns:a16="http://schemas.microsoft.com/office/drawing/2014/main" id="{FEDBE7F8-44FB-2669-02ED-BD0A13AC4518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6" name="Textfeld 65">
            <a:extLst>
              <a:ext uri="{FF2B5EF4-FFF2-40B4-BE49-F238E27FC236}">
                <a16:creationId xmlns:a16="http://schemas.microsoft.com/office/drawing/2014/main" id="{DD2D225A-66A7-F60E-326D-11ED3BE0B3C9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176C8F7C-02AC-DACC-2F2B-9B3BA2C7EEE6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570D184C-B96B-6A9C-EE9F-69F10A339AE0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18891E69-E254-AAD6-51F9-6C53D77AA515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2FC29ABF-ED12-D282-DA4C-2CA345333314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70E1BF39-7E9F-3ABC-5E8D-B1537D17A25F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hteck 71">
            <a:extLst>
              <a:ext uri="{FF2B5EF4-FFF2-40B4-BE49-F238E27FC236}">
                <a16:creationId xmlns:a16="http://schemas.microsoft.com/office/drawing/2014/main" id="{353847CC-7439-1824-617E-0A8BE19767AE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11E1FA95-4738-CA4F-F733-334666119462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4FF15480-B9B2-1F88-9B63-735A2A9CD7D6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</p:spTree>
    <p:extLst>
      <p:ext uri="{BB962C8B-B14F-4D97-AF65-F5344CB8AC3E}">
        <p14:creationId xmlns:p14="http://schemas.microsoft.com/office/powerpoint/2010/main" val="50682697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1000">
        <p159:morph option="byObject"/>
      </p:transition>
    </mc:Choice>
    <mc:Fallback xmlns="">
      <p:transition spd="slow" advTm="1000">
        <p:fade/>
      </p:transition>
    </mc:Fallback>
  </mc:AlternateContent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6792121-BF1D-D998-D3F0-6AF4284043D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Rechteck 29">
            <a:extLst>
              <a:ext uri="{FF2B5EF4-FFF2-40B4-BE49-F238E27FC236}">
                <a16:creationId xmlns:a16="http://schemas.microsoft.com/office/drawing/2014/main" id="{97A5A711-5A79-43D7-FA44-F18EB082BA8C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6945BB3D-7CD3-5E34-ECE2-AB5B19B01D19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696B0CEA-1D27-AC86-2AB7-54EE82771BC3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2BA0D155-9BD7-E274-5588-DE60EAB6DC8C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5704A76E-3EFC-98B6-0338-AD26230CE7E1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50C2B25A-EFFF-6CDB-B7AE-046A6DE5802C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3E209387-38B9-4157-86C6-A992B0848051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F404C01E-0A06-4B69-6E06-EF9FDE7124E5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EFB12D00-F521-1D49-E0D3-386FFC217C5A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911E6FD7-BE65-8D4F-7812-68EEC6ACF66E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BDBABF48-B112-ECE3-C54A-2CEFFB64FF06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30E8C880-6233-30D4-25E6-F0D1B9EDDBD8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61885E1C-7692-2A11-9091-B38FEC245ADD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CC017959-EE72-B805-252D-1B9EEB0D8232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E08AD4E6-E69D-47F6-F944-8BA7CC7D0FBC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66A07404-7CD7-D8FD-E6F3-52BF0BC9494F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F6FE5E38-3D1C-6A7C-E644-3DEF208C9D3B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F00413BC-B2E0-F0C8-8F30-73F605BDA607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17A48773-EFFA-94B9-5980-EE3C3FAE32E1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D1CBC71C-2FCF-26B0-6D29-0DE314AD3130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1135348E-9C92-B6FF-9F13-6F1BF19CD9F0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89F9188A-D7C7-CD8A-3D6B-899699E4AE2E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1EB0023F-1DFE-E722-75F7-A26375E01100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8FDAED78-99C3-5077-DFD5-09FA3C16D46B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735098B0-C3B3-5FCC-AF9D-1686659C11D8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754CA92A-7E74-3282-5981-18C004A1C735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78E66787-ADFA-8396-C1AB-001786D1B0E0}"/>
              </a:ext>
            </a:extLst>
          </p:cNvPr>
          <p:cNvSpPr txBox="1"/>
          <p:nvPr/>
        </p:nvSpPr>
        <p:spPr>
          <a:xfrm>
            <a:off x="1153088" y="28499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7628E7E0-93B7-4D81-68D3-859C1004C819}"/>
              </a:ext>
            </a:extLst>
          </p:cNvPr>
          <p:cNvSpPr txBox="1"/>
          <p:nvPr/>
        </p:nvSpPr>
        <p:spPr>
          <a:xfrm>
            <a:off x="824364" y="318526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C747B9CD-046F-0214-A8DF-9235F614B266}"/>
              </a:ext>
            </a:extLst>
          </p:cNvPr>
          <p:cNvSpPr txBox="1"/>
          <p:nvPr/>
        </p:nvSpPr>
        <p:spPr>
          <a:xfrm>
            <a:off x="824364" y="249838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8B94BCEF-DAC2-01BF-7B0E-0739F63E932C}"/>
              </a:ext>
            </a:extLst>
          </p:cNvPr>
          <p:cNvCxnSpPr>
            <a:cxnSpLocks/>
          </p:cNvCxnSpPr>
          <p:nvPr/>
        </p:nvCxnSpPr>
        <p:spPr>
          <a:xfrm flipV="1">
            <a:off x="1138642" y="319210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004EC8C2-C193-0561-F352-C8A101D777AE}"/>
              </a:ext>
            </a:extLst>
          </p:cNvPr>
          <p:cNvCxnSpPr>
            <a:cxnSpLocks/>
          </p:cNvCxnSpPr>
          <p:nvPr/>
        </p:nvCxnSpPr>
        <p:spPr>
          <a:xfrm>
            <a:off x="1377901" y="28789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378D47D4-CCDF-E04C-3680-594C281B20B3}"/>
              </a:ext>
            </a:extLst>
          </p:cNvPr>
          <p:cNvCxnSpPr>
            <a:cxnSpLocks/>
          </p:cNvCxnSpPr>
          <p:nvPr/>
        </p:nvCxnSpPr>
        <p:spPr>
          <a:xfrm flipV="1">
            <a:off x="1394202" y="314860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92F5F997-92CF-6DF9-ADF7-929FC0BC2881}"/>
              </a:ext>
            </a:extLst>
          </p:cNvPr>
          <p:cNvSpPr txBox="1"/>
          <p:nvPr/>
        </p:nvSpPr>
        <p:spPr>
          <a:xfrm>
            <a:off x="1152111" y="15099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5235A653-7498-4E75-D978-AD90E52F7440}"/>
              </a:ext>
            </a:extLst>
          </p:cNvPr>
          <p:cNvSpPr txBox="1"/>
          <p:nvPr/>
        </p:nvSpPr>
        <p:spPr>
          <a:xfrm>
            <a:off x="823387" y="184524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571084D6-EDA2-906B-0B96-C5485687D04E}"/>
              </a:ext>
            </a:extLst>
          </p:cNvPr>
          <p:cNvSpPr txBox="1"/>
          <p:nvPr/>
        </p:nvSpPr>
        <p:spPr>
          <a:xfrm>
            <a:off x="823387" y="11583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0E6FB757-726D-A315-F399-C936B388D262}"/>
              </a:ext>
            </a:extLst>
          </p:cNvPr>
          <p:cNvCxnSpPr>
            <a:cxnSpLocks/>
          </p:cNvCxnSpPr>
          <p:nvPr/>
        </p:nvCxnSpPr>
        <p:spPr>
          <a:xfrm>
            <a:off x="1137664" y="150996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D1CB5370-EF11-99E4-46C5-6BB3FC2117BD}"/>
              </a:ext>
            </a:extLst>
          </p:cNvPr>
          <p:cNvCxnSpPr>
            <a:cxnSpLocks/>
          </p:cNvCxnSpPr>
          <p:nvPr/>
        </p:nvCxnSpPr>
        <p:spPr>
          <a:xfrm>
            <a:off x="1376924" y="15389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77A22F16-CC61-4F33-AADB-6FB97424E72E}"/>
              </a:ext>
            </a:extLst>
          </p:cNvPr>
          <p:cNvCxnSpPr>
            <a:cxnSpLocks/>
          </p:cNvCxnSpPr>
          <p:nvPr/>
        </p:nvCxnSpPr>
        <p:spPr>
          <a:xfrm flipV="1">
            <a:off x="1393225" y="180859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B1570A74-9DC8-39FF-AD47-A00AAC6E9BC6}"/>
              </a:ext>
            </a:extLst>
          </p:cNvPr>
          <p:cNvSpPr/>
          <p:nvPr/>
        </p:nvSpPr>
        <p:spPr>
          <a:xfrm>
            <a:off x="1111101" y="167678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D32D43D5-A806-ED22-975E-9FC9B0DF2F72}"/>
              </a:ext>
            </a:extLst>
          </p:cNvPr>
          <p:cNvSpPr/>
          <p:nvPr/>
        </p:nvSpPr>
        <p:spPr>
          <a:xfrm>
            <a:off x="1118101" y="3023040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AC9A53D4-13C6-E484-F293-BE46D3335369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78C38118-9CCE-102A-2A06-78D6F51008A7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4A02C619-F6EA-7404-B83B-88E5E72FB633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8C732C90-E0D5-20D5-333B-C1996D4D9676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48D58189-ACA7-0F91-7DBC-B68BB4816F07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F950CEF6-D5EC-BE16-7B54-37C67C1BE0BD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DF88CC95-F27D-C594-A8EC-DC72E877EF65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feld 43">
            <a:extLst>
              <a:ext uri="{FF2B5EF4-FFF2-40B4-BE49-F238E27FC236}">
                <a16:creationId xmlns:a16="http://schemas.microsoft.com/office/drawing/2014/main" id="{97E4B142-B9A9-7626-11B2-3495B7D34917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FABC1C51-C1D3-9559-82EC-866A065D9A44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3AE07318-ACFC-AA2F-305F-37F65B793E12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B2EFEBF0-7E05-A208-EEE6-B3784657A62C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658A5AE0-B51D-4087-1814-0EDF10D0A1E7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6575CA12-2846-731A-7726-DC3D26831DD2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316BA1C0-760F-E7DA-8571-520621C645D1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feld 57">
            <a:extLst>
              <a:ext uri="{FF2B5EF4-FFF2-40B4-BE49-F238E27FC236}">
                <a16:creationId xmlns:a16="http://schemas.microsoft.com/office/drawing/2014/main" id="{DED87A13-86F6-418B-6064-9E49CAE42424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DED6A1EB-A857-A076-FA47-E9FB9AA4D00F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890CC42C-DF2F-EB0D-D34F-9334F0EA3A4D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E4074350-243B-B537-E0E9-4DF1BA600E55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045EDD90-947B-3B22-703F-B11596D5EC82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322FF02E-BE54-E099-9793-5C5653411B16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0CF6D81F-4BCC-A6D0-EF6B-C0AAF1161EEF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feld 64">
            <a:extLst>
              <a:ext uri="{FF2B5EF4-FFF2-40B4-BE49-F238E27FC236}">
                <a16:creationId xmlns:a16="http://schemas.microsoft.com/office/drawing/2014/main" id="{681EA1BE-EE32-9DCF-9654-4B7884C2DD9C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6" name="Textfeld 65">
            <a:extLst>
              <a:ext uri="{FF2B5EF4-FFF2-40B4-BE49-F238E27FC236}">
                <a16:creationId xmlns:a16="http://schemas.microsoft.com/office/drawing/2014/main" id="{50FDE613-FBBF-9008-4E0F-6682D2B8F242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388A3740-009A-0470-1608-18A0D38F72F2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E72EA735-158E-0C1A-CFC3-8A5650F40F09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02E7C4AA-68BE-E638-C560-78474849F960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096B4688-F9FA-A6F5-29CE-253F8C534102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9D7D310E-79C8-5C20-0189-CA0A90CC7D39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hteck 71">
            <a:extLst>
              <a:ext uri="{FF2B5EF4-FFF2-40B4-BE49-F238E27FC236}">
                <a16:creationId xmlns:a16="http://schemas.microsoft.com/office/drawing/2014/main" id="{1CE67F1C-D6DE-4B94-49C3-CF38C2523145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2ABB67AC-96E9-207D-79AC-088F66CD9D65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E68B66DF-900D-3A0A-31B8-169ECCD47F3B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282F3814-92AF-4519-7A8D-C039E32ED624}"/>
              </a:ext>
            </a:extLst>
          </p:cNvPr>
          <p:cNvSpPr/>
          <p:nvPr/>
        </p:nvSpPr>
        <p:spPr>
          <a:xfrm>
            <a:off x="1211880" y="1812789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7FC4BD4C-6BB3-F302-549D-5A48D9B05BC8}"/>
              </a:ext>
            </a:extLst>
          </p:cNvPr>
          <p:cNvSpPr/>
          <p:nvPr/>
        </p:nvSpPr>
        <p:spPr>
          <a:xfrm>
            <a:off x="1111101" y="1901265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F5338E17-F2FA-4102-DD71-BB60DDBA972E}"/>
              </a:ext>
            </a:extLst>
          </p:cNvPr>
          <p:cNvSpPr/>
          <p:nvPr/>
        </p:nvSpPr>
        <p:spPr>
          <a:xfrm>
            <a:off x="1113787" y="2746443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8" name="Oval 77">
            <a:extLst>
              <a:ext uri="{FF2B5EF4-FFF2-40B4-BE49-F238E27FC236}">
                <a16:creationId xmlns:a16="http://schemas.microsoft.com/office/drawing/2014/main" id="{456B44FF-7084-2372-11B9-C2E6D28E7A47}"/>
              </a:ext>
            </a:extLst>
          </p:cNvPr>
          <p:cNvSpPr/>
          <p:nvPr/>
        </p:nvSpPr>
        <p:spPr>
          <a:xfrm>
            <a:off x="1187288" y="2870981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</p:spTree>
    <p:extLst>
      <p:ext uri="{BB962C8B-B14F-4D97-AF65-F5344CB8AC3E}">
        <p14:creationId xmlns:p14="http://schemas.microsoft.com/office/powerpoint/2010/main" val="296793973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1000">
        <p159:morph option="byObject"/>
      </p:transition>
    </mc:Choice>
    <mc:Fallback xmlns="">
      <p:transition spd="slow" advTm="1000">
        <p:fade/>
      </p:transition>
    </mc:Fallback>
  </mc:AlternateContent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E5E6E5C-4BBB-B311-49B9-BA74834740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Rechteck 48">
            <a:extLst>
              <a:ext uri="{FF2B5EF4-FFF2-40B4-BE49-F238E27FC236}">
                <a16:creationId xmlns:a16="http://schemas.microsoft.com/office/drawing/2014/main" id="{82F52D90-5120-8BE5-6218-5B6D4F3CEF8A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26415405-31EA-01D1-15AC-95DA894E1CDF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102125BA-2000-1F1E-43DB-61613FFCE0FC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63BDE1F1-27B1-783C-F279-CD01B5BFE4B3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EDC863AA-38D7-2D14-483B-EE9C1DFA6064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62ECB46B-D03E-11AC-4281-ACE0B2C5AEBA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1174774F-C2E2-CAE9-E596-FCF8466C18E4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EBDBB375-570D-8A12-E2C8-65BAB74E18BC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82B77CD0-F0BD-4F8D-0296-1B124ECC7958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F0591D85-5921-9FAE-87BE-257A021A2783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F38AD4F8-1F42-4036-2E3F-853056852A55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817394E0-8EB4-DAF3-C792-EE932B03970C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5B80F1F2-4566-3FD4-B523-E90359AAC071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A3E0A088-DEAD-99E0-7DC5-D73C7FD6EDFE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9E6E1F96-EBAD-501E-524F-A7CA72C4EE8D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38A1A1B1-8666-EB53-A83E-5BFFE6A4F84B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ABCB83F5-5C61-2441-101D-FC9DED055A98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E56DE017-A64A-EBEE-EDCE-1F696632C8B7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F77EAC17-1660-A9B6-F920-12823889E609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8473F927-3CC0-4335-4663-4BD154B80854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EB92E087-45E2-3D42-629D-1C8A3B49BB18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2CCFF42C-017B-894E-1A6C-7A6027545F2B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FB36E636-2921-5EDA-5410-ECA5F38094CA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0AE36A1D-2F8A-6791-45AB-C09F2FC27322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3D367BDA-3E98-FE6B-0A9E-964E0902732E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8E30A736-0FA2-A20A-9FA1-47D0074AF0F9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645475E0-09E9-7799-C1B3-2A91B6DF45E3}"/>
              </a:ext>
            </a:extLst>
          </p:cNvPr>
          <p:cNvSpPr txBox="1"/>
          <p:nvPr/>
        </p:nvSpPr>
        <p:spPr>
          <a:xfrm>
            <a:off x="1153088" y="28499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BB75870C-52E4-99CD-729A-3281FBD8071D}"/>
              </a:ext>
            </a:extLst>
          </p:cNvPr>
          <p:cNvSpPr txBox="1"/>
          <p:nvPr/>
        </p:nvSpPr>
        <p:spPr>
          <a:xfrm>
            <a:off x="824364" y="318526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1A5B307E-EDFE-52FA-7789-703CD089B86E}"/>
              </a:ext>
            </a:extLst>
          </p:cNvPr>
          <p:cNvSpPr txBox="1"/>
          <p:nvPr/>
        </p:nvSpPr>
        <p:spPr>
          <a:xfrm>
            <a:off x="824364" y="249838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A91841F0-1B77-1441-A28D-43ABEFCE4525}"/>
              </a:ext>
            </a:extLst>
          </p:cNvPr>
          <p:cNvCxnSpPr>
            <a:cxnSpLocks/>
          </p:cNvCxnSpPr>
          <p:nvPr/>
        </p:nvCxnSpPr>
        <p:spPr>
          <a:xfrm flipV="1">
            <a:off x="1138642" y="319210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502FE3A0-63A9-84A3-C410-AF5E7A72B040}"/>
              </a:ext>
            </a:extLst>
          </p:cNvPr>
          <p:cNvCxnSpPr>
            <a:cxnSpLocks/>
          </p:cNvCxnSpPr>
          <p:nvPr/>
        </p:nvCxnSpPr>
        <p:spPr>
          <a:xfrm>
            <a:off x="1377901" y="28789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DA548FB2-71B7-6D94-3A83-F050BDAF8377}"/>
              </a:ext>
            </a:extLst>
          </p:cNvPr>
          <p:cNvCxnSpPr>
            <a:cxnSpLocks/>
          </p:cNvCxnSpPr>
          <p:nvPr/>
        </p:nvCxnSpPr>
        <p:spPr>
          <a:xfrm flipV="1">
            <a:off x="1394202" y="314860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0F1F4EB6-9A8D-2DC8-3744-FA6F6352B3D9}"/>
              </a:ext>
            </a:extLst>
          </p:cNvPr>
          <p:cNvSpPr txBox="1"/>
          <p:nvPr/>
        </p:nvSpPr>
        <p:spPr>
          <a:xfrm>
            <a:off x="1152111" y="15099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351B1DB9-D4EF-0E46-E10E-78778FDB7B4A}"/>
              </a:ext>
            </a:extLst>
          </p:cNvPr>
          <p:cNvSpPr txBox="1"/>
          <p:nvPr/>
        </p:nvSpPr>
        <p:spPr>
          <a:xfrm>
            <a:off x="823387" y="184524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2A7F5F66-D230-644F-A030-C7DD26180035}"/>
              </a:ext>
            </a:extLst>
          </p:cNvPr>
          <p:cNvSpPr txBox="1"/>
          <p:nvPr/>
        </p:nvSpPr>
        <p:spPr>
          <a:xfrm>
            <a:off x="823387" y="11583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8F7B2B8E-9DF2-54EB-11F3-ED0732555A04}"/>
              </a:ext>
            </a:extLst>
          </p:cNvPr>
          <p:cNvCxnSpPr>
            <a:cxnSpLocks/>
          </p:cNvCxnSpPr>
          <p:nvPr/>
        </p:nvCxnSpPr>
        <p:spPr>
          <a:xfrm>
            <a:off x="1137664" y="150996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F7E5AA65-7251-0754-DA2F-4D7B956F3937}"/>
              </a:ext>
            </a:extLst>
          </p:cNvPr>
          <p:cNvCxnSpPr>
            <a:cxnSpLocks/>
          </p:cNvCxnSpPr>
          <p:nvPr/>
        </p:nvCxnSpPr>
        <p:spPr>
          <a:xfrm>
            <a:off x="1376924" y="15389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5DAF82B9-8F8A-DA28-F9A4-783C1E6850AB}"/>
              </a:ext>
            </a:extLst>
          </p:cNvPr>
          <p:cNvCxnSpPr>
            <a:cxnSpLocks/>
          </p:cNvCxnSpPr>
          <p:nvPr/>
        </p:nvCxnSpPr>
        <p:spPr>
          <a:xfrm flipV="1">
            <a:off x="1393225" y="180859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23118F63-CB20-574E-FEA6-2305A8423C5A}"/>
              </a:ext>
            </a:extLst>
          </p:cNvPr>
          <p:cNvSpPr/>
          <p:nvPr/>
        </p:nvSpPr>
        <p:spPr>
          <a:xfrm>
            <a:off x="1111101" y="167678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5517B887-54B5-A1C8-C971-E5A9A7770A38}"/>
              </a:ext>
            </a:extLst>
          </p:cNvPr>
          <p:cNvSpPr/>
          <p:nvPr/>
        </p:nvSpPr>
        <p:spPr>
          <a:xfrm>
            <a:off x="1118101" y="3023040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DD13297F-849E-C863-4C13-43564129FED3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E0ECA547-331B-3E49-B65F-4781C313FE76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E111DEBB-1E65-E91C-5D3A-1C6379122503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94DD1C4F-228A-32BF-6A25-34D547D18299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7F4EED8E-11F6-1BE9-3679-267F0D886519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EB5C6413-3E6E-38CC-CF71-FB43873BA065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33696395-3FCB-D753-353B-4F5CA824C2AE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feld 43">
            <a:extLst>
              <a:ext uri="{FF2B5EF4-FFF2-40B4-BE49-F238E27FC236}">
                <a16:creationId xmlns:a16="http://schemas.microsoft.com/office/drawing/2014/main" id="{21A0CCAD-1D6D-AEDE-8D8C-263B2A6625A7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F411BA17-EBB2-9B7F-8CF3-EDE89CA3CE6C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2E742F6C-50D8-F111-FD10-AE1607956D09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6C0ED583-01A1-6182-3928-21698B6D3852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254FEF06-2797-A199-E842-078D4DBB0902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76D0175C-53B3-2F4C-4CA0-BC6F0C56C617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B169D8B3-304A-074F-06F2-34F35911FE01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feld 57">
            <a:extLst>
              <a:ext uri="{FF2B5EF4-FFF2-40B4-BE49-F238E27FC236}">
                <a16:creationId xmlns:a16="http://schemas.microsoft.com/office/drawing/2014/main" id="{060E82AC-528D-E442-875E-6D57CEB3E2D6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DED1EBDA-B61F-131F-857A-6624ED16143A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283B5712-0D8A-1566-17EB-EF0BAF1FEDB9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E25FFE4E-4539-1F1E-BC44-AFC94EACE931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12CB0132-00A0-6F3C-0247-A0C1BAC96DE8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C3F02D73-4DBD-2A5A-9C51-3FD80BAFFD7B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CEBC2158-96D5-461E-9E71-A6E45812A7FF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feld 64">
            <a:extLst>
              <a:ext uri="{FF2B5EF4-FFF2-40B4-BE49-F238E27FC236}">
                <a16:creationId xmlns:a16="http://schemas.microsoft.com/office/drawing/2014/main" id="{25F2BAA3-6CD5-F4E0-BC1B-53301856E0AE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6" name="Textfeld 65">
            <a:extLst>
              <a:ext uri="{FF2B5EF4-FFF2-40B4-BE49-F238E27FC236}">
                <a16:creationId xmlns:a16="http://schemas.microsoft.com/office/drawing/2014/main" id="{1A2DB8D3-9EC1-5D75-92F9-FE48A7053E40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AC010E33-9608-6622-A29D-BE786EBEA71B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9A7C5D4C-E3F4-6FF7-EA47-E825E78CBF5B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43ED4AD3-0342-56CC-9B5B-310A97A7B329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4F93444A-8844-80CF-E548-286AEC7FD9F7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350F4667-BCBD-9369-08B1-1F82E3A042FA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hteck 71">
            <a:extLst>
              <a:ext uri="{FF2B5EF4-FFF2-40B4-BE49-F238E27FC236}">
                <a16:creationId xmlns:a16="http://schemas.microsoft.com/office/drawing/2014/main" id="{ACD90A13-B0AD-CBA7-C9BA-0BEDE721C47A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80AB9A59-8B29-B772-EA82-E966B939CEB5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662F947A-E1F3-0D2E-68C6-527F44CABD5E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43C83DF3-584A-FF04-CB32-CB3775B82D11}"/>
              </a:ext>
            </a:extLst>
          </p:cNvPr>
          <p:cNvSpPr/>
          <p:nvPr/>
        </p:nvSpPr>
        <p:spPr>
          <a:xfrm>
            <a:off x="1211880" y="1812789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E4B4A6FF-F4CA-CCAC-E601-854EF6F423AE}"/>
              </a:ext>
            </a:extLst>
          </p:cNvPr>
          <p:cNvSpPr/>
          <p:nvPr/>
        </p:nvSpPr>
        <p:spPr>
          <a:xfrm>
            <a:off x="971334" y="2219683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0DF94EB9-C438-00C7-F93B-DF058AD7D390}"/>
              </a:ext>
            </a:extLst>
          </p:cNvPr>
          <p:cNvSpPr/>
          <p:nvPr/>
        </p:nvSpPr>
        <p:spPr>
          <a:xfrm>
            <a:off x="971466" y="2412303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8" name="Oval 77">
            <a:extLst>
              <a:ext uri="{FF2B5EF4-FFF2-40B4-BE49-F238E27FC236}">
                <a16:creationId xmlns:a16="http://schemas.microsoft.com/office/drawing/2014/main" id="{E38CC1AA-C5D6-3671-1EBC-AD7A3908794E}"/>
              </a:ext>
            </a:extLst>
          </p:cNvPr>
          <p:cNvSpPr/>
          <p:nvPr/>
        </p:nvSpPr>
        <p:spPr>
          <a:xfrm>
            <a:off x="1187288" y="2870981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53213ECC-0DC5-4EB5-78D4-A1758A499C1F}"/>
              </a:ext>
            </a:extLst>
          </p:cNvPr>
          <p:cNvCxnSpPr>
            <a:cxnSpLocks/>
          </p:cNvCxnSpPr>
          <p:nvPr/>
        </p:nvCxnSpPr>
        <p:spPr>
          <a:xfrm>
            <a:off x="1531278" y="3062357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08262224-18A2-3457-1D2D-9DB38C0078A4}"/>
              </a:ext>
            </a:extLst>
          </p:cNvPr>
          <p:cNvCxnSpPr>
            <a:cxnSpLocks/>
          </p:cNvCxnSpPr>
          <p:nvPr/>
        </p:nvCxnSpPr>
        <p:spPr>
          <a:xfrm>
            <a:off x="1546251" y="1684379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8758065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1000">
        <p159:morph option="byObject"/>
      </p:transition>
    </mc:Choice>
    <mc:Fallback xmlns="">
      <p:transition spd="slow" advTm="1000">
        <p:fade/>
      </p:transition>
    </mc:Fallback>
  </mc:AlternateContent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E935EF2-94E5-5400-C293-D7623D2256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Rechteck 75">
            <a:extLst>
              <a:ext uri="{FF2B5EF4-FFF2-40B4-BE49-F238E27FC236}">
                <a16:creationId xmlns:a16="http://schemas.microsoft.com/office/drawing/2014/main" id="{8BAA895A-22EC-68E2-AEA0-C4144C546CB9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6799BCD6-22BE-98D1-EC2E-82D7E31C4B0F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ACCBFFC1-53EF-9048-BE66-62B1D762E197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750F3000-6B61-3CB9-5B44-1884EDA67776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3D57C4AC-C443-98E2-953D-18F771BE02C6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820F517A-D894-F94D-B11E-17F13B0CB595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2156D1D0-36C0-3664-1D93-32E5A0DAB317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CDAA0478-5B26-03FA-CF5E-2A65B4E7FFC9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8217C953-B93E-9E58-8ED1-AAA1C1E8CB4B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96E77461-48A9-00C7-B475-0355277ACEC7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B5FCBA8F-56BA-F64E-7BFD-41A9F1496C7A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26882504-76B7-1B4B-07A0-E6D99C8EBEB3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5521EFCD-CC58-5481-60FA-318D1DFEC687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B49E0FAC-959E-A760-3816-2E77922A252A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15DEB631-4A22-1B40-995C-7CBC46EF7766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3C691AF3-5B6E-7E24-9295-4BD5236D404E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749A3A7A-A0D6-A8B7-9EC0-7E58AB47F48B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CF039D7C-6E73-0EAE-E588-984DA2CA5C33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5DC9BEE0-4F7E-3598-B658-76DAE15A435C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2892091F-B856-DECB-640D-B26B5B3076F7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5CB72B6F-B41A-1ACD-3287-64D6CB059797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B555DA49-906D-9C69-093F-CF900F10A91E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588D5A4D-28B6-77DA-E154-78DE43017876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3FC9F807-F1D3-909E-ACED-810D7D3707DC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3F59921E-B78E-0801-DED1-C508C0864CE7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461DDF3E-205D-2133-09A3-ABF985F7D969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BAD7DFF0-BE83-AFEB-8531-21738E6F5191}"/>
              </a:ext>
            </a:extLst>
          </p:cNvPr>
          <p:cNvSpPr txBox="1"/>
          <p:nvPr/>
        </p:nvSpPr>
        <p:spPr>
          <a:xfrm>
            <a:off x="1153088" y="28499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3B45635B-7AC3-EBDB-C6A2-4918C9A823BC}"/>
              </a:ext>
            </a:extLst>
          </p:cNvPr>
          <p:cNvSpPr txBox="1"/>
          <p:nvPr/>
        </p:nvSpPr>
        <p:spPr>
          <a:xfrm>
            <a:off x="824364" y="318526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103CE9D9-D391-F925-C625-5E617B2EBAAC}"/>
              </a:ext>
            </a:extLst>
          </p:cNvPr>
          <p:cNvSpPr txBox="1"/>
          <p:nvPr/>
        </p:nvSpPr>
        <p:spPr>
          <a:xfrm>
            <a:off x="824364" y="249838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53934992-C7F2-2389-6AFE-44149B0CFD27}"/>
              </a:ext>
            </a:extLst>
          </p:cNvPr>
          <p:cNvCxnSpPr>
            <a:cxnSpLocks/>
          </p:cNvCxnSpPr>
          <p:nvPr/>
        </p:nvCxnSpPr>
        <p:spPr>
          <a:xfrm rot="5400000">
            <a:off x="1188514" y="291061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D6484258-29D2-4C16-079E-A2BDD6FCB17E}"/>
              </a:ext>
            </a:extLst>
          </p:cNvPr>
          <p:cNvCxnSpPr>
            <a:cxnSpLocks/>
          </p:cNvCxnSpPr>
          <p:nvPr/>
        </p:nvCxnSpPr>
        <p:spPr>
          <a:xfrm flipV="1">
            <a:off x="1138642" y="319210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202705AF-102F-CAEB-16CA-2053639CAC31}"/>
              </a:ext>
            </a:extLst>
          </p:cNvPr>
          <p:cNvCxnSpPr>
            <a:cxnSpLocks/>
          </p:cNvCxnSpPr>
          <p:nvPr/>
        </p:nvCxnSpPr>
        <p:spPr>
          <a:xfrm>
            <a:off x="1377901" y="28789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E2F0CB45-AD1A-9B8E-4B0C-E61FCEDDAD4D}"/>
              </a:ext>
            </a:extLst>
          </p:cNvPr>
          <p:cNvCxnSpPr>
            <a:cxnSpLocks/>
          </p:cNvCxnSpPr>
          <p:nvPr/>
        </p:nvCxnSpPr>
        <p:spPr>
          <a:xfrm flipV="1">
            <a:off x="1394202" y="314860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DF7C13E1-165C-D2EC-91FA-E273E8D33CCD}"/>
              </a:ext>
            </a:extLst>
          </p:cNvPr>
          <p:cNvSpPr txBox="1"/>
          <p:nvPr/>
        </p:nvSpPr>
        <p:spPr>
          <a:xfrm>
            <a:off x="1152111" y="15099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707F225B-8C02-E557-133E-0D8E73D57C57}"/>
              </a:ext>
            </a:extLst>
          </p:cNvPr>
          <p:cNvSpPr txBox="1"/>
          <p:nvPr/>
        </p:nvSpPr>
        <p:spPr>
          <a:xfrm>
            <a:off x="823387" y="184524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7DDB5C4A-DBFF-058E-6276-BF373F1547EE}"/>
              </a:ext>
            </a:extLst>
          </p:cNvPr>
          <p:cNvSpPr txBox="1"/>
          <p:nvPr/>
        </p:nvSpPr>
        <p:spPr>
          <a:xfrm>
            <a:off x="823387" y="11583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CA9978FA-03AF-D045-5DAB-60086A5E9446}"/>
              </a:ext>
            </a:extLst>
          </p:cNvPr>
          <p:cNvCxnSpPr>
            <a:cxnSpLocks/>
          </p:cNvCxnSpPr>
          <p:nvPr/>
        </p:nvCxnSpPr>
        <p:spPr>
          <a:xfrm>
            <a:off x="1137664" y="150996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6EBCE39B-83FE-01AB-47F0-1A87712028EF}"/>
              </a:ext>
            </a:extLst>
          </p:cNvPr>
          <p:cNvCxnSpPr>
            <a:cxnSpLocks/>
          </p:cNvCxnSpPr>
          <p:nvPr/>
        </p:nvCxnSpPr>
        <p:spPr>
          <a:xfrm rot="5400000" flipV="1">
            <a:off x="1167636" y="178506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AAE83E38-B006-6D9A-DDA9-178ED711254E}"/>
              </a:ext>
            </a:extLst>
          </p:cNvPr>
          <p:cNvCxnSpPr>
            <a:cxnSpLocks/>
          </p:cNvCxnSpPr>
          <p:nvPr/>
        </p:nvCxnSpPr>
        <p:spPr>
          <a:xfrm>
            <a:off x="1376924" y="15389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FDD937F9-F87B-1732-8E33-7352DDFB4204}"/>
              </a:ext>
            </a:extLst>
          </p:cNvPr>
          <p:cNvCxnSpPr>
            <a:cxnSpLocks/>
          </p:cNvCxnSpPr>
          <p:nvPr/>
        </p:nvCxnSpPr>
        <p:spPr>
          <a:xfrm flipV="1">
            <a:off x="1393225" y="180859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075966BF-0383-EB4F-B7A8-BB2F7D7A4480}"/>
              </a:ext>
            </a:extLst>
          </p:cNvPr>
          <p:cNvSpPr/>
          <p:nvPr/>
        </p:nvSpPr>
        <p:spPr>
          <a:xfrm>
            <a:off x="971598" y="2217221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2D11C2CC-27E9-87F5-686A-A93F978419AC}"/>
              </a:ext>
            </a:extLst>
          </p:cNvPr>
          <p:cNvSpPr/>
          <p:nvPr/>
        </p:nvSpPr>
        <p:spPr>
          <a:xfrm>
            <a:off x="971597" y="2414280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6817D157-A4F2-9986-B81B-AC24E562C60E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59D67186-135F-B9BA-79E2-D5928A6C8CA0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AD2EE956-9F0C-ACBE-80C3-0D46DB518479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FC900EA8-FCDA-5474-E693-BBD2AFAC8F6E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768C41F2-A3AC-CBA3-7DBA-263B42D22254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189AB68E-A99D-369A-DA10-74BC0D595AA6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56E81C47-0F40-6B30-8807-CA4B4E2EC476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feld 43">
            <a:extLst>
              <a:ext uri="{FF2B5EF4-FFF2-40B4-BE49-F238E27FC236}">
                <a16:creationId xmlns:a16="http://schemas.microsoft.com/office/drawing/2014/main" id="{B27A961A-9FF2-6181-9B2C-22ECF8413C74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E975FD83-7386-D719-BDF7-DF156A52FFBF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F698A838-E848-0084-609A-AEC6CFA56C98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B7A7EBF4-94B7-3B1C-D8C6-28A7D139F6B3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165B6463-0DFF-5943-BBF4-E018299C44C6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64F78031-8B91-1F70-48F3-686FBB81FD8A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752092EF-E5AE-E547-914F-97028F676DD7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feld 57">
            <a:extLst>
              <a:ext uri="{FF2B5EF4-FFF2-40B4-BE49-F238E27FC236}">
                <a16:creationId xmlns:a16="http://schemas.microsoft.com/office/drawing/2014/main" id="{FB3AF074-4382-9FAD-B6DA-3C1DBAD6A115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456D3C61-A783-06AD-2C17-8C13DFBD39F2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7EFDF4BF-08D0-6D81-AF0A-A0393CE6D322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F0B84A12-A989-6F8D-8A73-1A35A8E0FB70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0EC3BF1B-5F32-2A76-62F5-7C25210BF694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B8CB4766-50D8-8F9B-0A0C-197C3ECDFF86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AAF18C35-5040-E004-6392-9C26205B1F6B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feld 64">
            <a:extLst>
              <a:ext uri="{FF2B5EF4-FFF2-40B4-BE49-F238E27FC236}">
                <a16:creationId xmlns:a16="http://schemas.microsoft.com/office/drawing/2014/main" id="{3DF8EFCB-8E94-FA2B-374D-A72E761E97FA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6" name="Textfeld 65">
            <a:extLst>
              <a:ext uri="{FF2B5EF4-FFF2-40B4-BE49-F238E27FC236}">
                <a16:creationId xmlns:a16="http://schemas.microsoft.com/office/drawing/2014/main" id="{E4E5CD40-C7AF-3862-6A13-4B64CE05C973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B66A515C-D2BC-A2F1-807E-1D18A8FB5C43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E821DCA4-64BD-D38F-D1F5-4AA74757CF09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52F28B62-AC6A-9D47-CBF1-AC04FA262D27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55E1F70F-83B4-FCFF-9F34-A2C078A271D3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CBB4FA5F-0F17-5F64-C5A4-88AA294A098A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hteck 71">
            <a:extLst>
              <a:ext uri="{FF2B5EF4-FFF2-40B4-BE49-F238E27FC236}">
                <a16:creationId xmlns:a16="http://schemas.microsoft.com/office/drawing/2014/main" id="{B71D7632-7D22-891F-2767-EEF925F6295A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73DA261D-DAB3-AE56-7A19-C30FFB20B8D9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9BE2458D-13F0-C844-8CFE-3208F0FD0292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22D7CA95-D548-6BF8-842E-8AB0B104E1D5}"/>
              </a:ext>
            </a:extLst>
          </p:cNvPr>
          <p:cNvCxnSpPr>
            <a:cxnSpLocks/>
          </p:cNvCxnSpPr>
          <p:nvPr/>
        </p:nvCxnSpPr>
        <p:spPr>
          <a:xfrm>
            <a:off x="1531278" y="3062357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19FA319F-AFAC-F0CE-0EDE-90B05C616B74}"/>
              </a:ext>
            </a:extLst>
          </p:cNvPr>
          <p:cNvCxnSpPr>
            <a:cxnSpLocks/>
          </p:cNvCxnSpPr>
          <p:nvPr/>
        </p:nvCxnSpPr>
        <p:spPr>
          <a:xfrm>
            <a:off x="1546251" y="1684379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0058729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1000">
        <p159:morph option="byObject"/>
      </p:transition>
    </mc:Choice>
    <mc:Fallback xmlns="">
      <p:transition spd="slow" advTm="1000">
        <p:fade/>
      </p:transition>
    </mc:Fallback>
  </mc:AlternateContent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F0C090D-BC57-AB21-3CE3-B771508D90B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Rechteck 40">
            <a:extLst>
              <a:ext uri="{FF2B5EF4-FFF2-40B4-BE49-F238E27FC236}">
                <a16:creationId xmlns:a16="http://schemas.microsoft.com/office/drawing/2014/main" id="{0417C8F7-61C7-C4D7-EF99-3B21B243123F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F7CF776E-698F-9B56-AFC6-499CAEB667FF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30184220-DD70-E676-89A5-F9AEDA5674E1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211C2638-5267-28E3-2C34-B9AD95FC3D95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7D62DC3C-BA17-75C4-EF07-EB65D990E9CB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AF88D3D9-1E2D-FC2D-7A48-8DE58C844B2E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8612B0C9-316F-8B77-4474-FC0564E69115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990D1E72-30E8-1130-A1EB-27255149E8BC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AF53355E-D883-BC49-1942-37FAF6CD7F07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CAB9D3F6-B2A3-F3EB-2D44-C896177153CA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0CCF7902-7C4D-E08C-D85C-2253DBF44C02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BBEC4829-95DD-CE7E-AF18-6CDB0B701748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A9856281-F96D-244C-215C-AC1027C610E2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6BED36B9-5B8C-33E7-6C26-7F7044432692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541CAF4C-81BF-B3B6-86D0-4E76BDC0CD50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B7E3E4AF-11DC-F9F1-457F-FD59FE85FCA0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F65CA550-E9FD-B323-323A-AB5B5BAB2C7E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DE36BDD1-CCA3-A1ED-D733-25028212275C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8B73F118-B433-D60B-62E2-AF86E137BD0A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4596E441-0B63-2D1E-89F7-7922850D9253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29E95505-5A3A-D55D-4A04-DB39FFC7D605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EC26ECC9-0315-1D36-F8F1-B71CE02E870C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CA2FCB78-8632-B08E-7DD7-D078F4E8FC11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5E8DFE41-8BB2-CD55-899E-57611B3CC57B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5E2889E3-EA71-78D7-99BA-5F371D43FF69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FD310D3F-4B48-4CCE-9432-0AD37BF8B1B5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A2B2F0DE-C779-E3F3-7F4C-9636026ECA1C}"/>
              </a:ext>
            </a:extLst>
          </p:cNvPr>
          <p:cNvSpPr txBox="1"/>
          <p:nvPr/>
        </p:nvSpPr>
        <p:spPr>
          <a:xfrm>
            <a:off x="1153088" y="28499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59FB21D2-4AD4-66BC-E5C9-1246A3F4F3AC}"/>
              </a:ext>
            </a:extLst>
          </p:cNvPr>
          <p:cNvSpPr txBox="1"/>
          <p:nvPr/>
        </p:nvSpPr>
        <p:spPr>
          <a:xfrm>
            <a:off x="824364" y="318526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B1769F3E-413F-02BD-3676-1B7D1F63FB46}"/>
              </a:ext>
            </a:extLst>
          </p:cNvPr>
          <p:cNvSpPr txBox="1"/>
          <p:nvPr/>
        </p:nvSpPr>
        <p:spPr>
          <a:xfrm>
            <a:off x="824364" y="249838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B2567624-93D8-3976-123C-057042BA36E7}"/>
              </a:ext>
            </a:extLst>
          </p:cNvPr>
          <p:cNvCxnSpPr>
            <a:cxnSpLocks/>
          </p:cNvCxnSpPr>
          <p:nvPr/>
        </p:nvCxnSpPr>
        <p:spPr>
          <a:xfrm rot="5400000">
            <a:off x="1188514" y="291061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D1819652-11EF-3AA6-7CC2-E8FE8FDB9896}"/>
              </a:ext>
            </a:extLst>
          </p:cNvPr>
          <p:cNvCxnSpPr>
            <a:cxnSpLocks/>
          </p:cNvCxnSpPr>
          <p:nvPr/>
        </p:nvCxnSpPr>
        <p:spPr>
          <a:xfrm flipV="1">
            <a:off x="1138642" y="319210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D3C8F63B-9658-4E74-8202-2E5C24FDDB08}"/>
              </a:ext>
            </a:extLst>
          </p:cNvPr>
          <p:cNvCxnSpPr>
            <a:cxnSpLocks/>
          </p:cNvCxnSpPr>
          <p:nvPr/>
        </p:nvCxnSpPr>
        <p:spPr>
          <a:xfrm>
            <a:off x="1377901" y="28789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448A48C4-7488-8846-378C-352C7BE4141F}"/>
              </a:ext>
            </a:extLst>
          </p:cNvPr>
          <p:cNvCxnSpPr>
            <a:cxnSpLocks/>
          </p:cNvCxnSpPr>
          <p:nvPr/>
        </p:nvCxnSpPr>
        <p:spPr>
          <a:xfrm flipV="1">
            <a:off x="1394202" y="314860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708FC997-F128-A19A-5C08-60FBB26FFFF0}"/>
              </a:ext>
            </a:extLst>
          </p:cNvPr>
          <p:cNvSpPr txBox="1"/>
          <p:nvPr/>
        </p:nvSpPr>
        <p:spPr>
          <a:xfrm>
            <a:off x="1152111" y="15099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D693F90B-1721-27B5-17B0-463B6775CE95}"/>
              </a:ext>
            </a:extLst>
          </p:cNvPr>
          <p:cNvSpPr txBox="1"/>
          <p:nvPr/>
        </p:nvSpPr>
        <p:spPr>
          <a:xfrm>
            <a:off x="823387" y="184524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29E84FB6-9B64-ED87-D971-B7DA4E003CA2}"/>
              </a:ext>
            </a:extLst>
          </p:cNvPr>
          <p:cNvSpPr txBox="1"/>
          <p:nvPr/>
        </p:nvSpPr>
        <p:spPr>
          <a:xfrm>
            <a:off x="823387" y="11583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9D2B3C8F-5EBA-661B-434A-8E1642E217B6}"/>
              </a:ext>
            </a:extLst>
          </p:cNvPr>
          <p:cNvCxnSpPr>
            <a:cxnSpLocks/>
          </p:cNvCxnSpPr>
          <p:nvPr/>
        </p:nvCxnSpPr>
        <p:spPr>
          <a:xfrm>
            <a:off x="1137664" y="150996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42DA2DDE-38E0-A8E9-CF44-1491CC262FA5}"/>
              </a:ext>
            </a:extLst>
          </p:cNvPr>
          <p:cNvCxnSpPr>
            <a:cxnSpLocks/>
          </p:cNvCxnSpPr>
          <p:nvPr/>
        </p:nvCxnSpPr>
        <p:spPr>
          <a:xfrm rot="5400000" flipV="1">
            <a:off x="1167636" y="178506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E181C998-ABBC-301F-FE91-71F0396462D5}"/>
              </a:ext>
            </a:extLst>
          </p:cNvPr>
          <p:cNvCxnSpPr>
            <a:cxnSpLocks/>
          </p:cNvCxnSpPr>
          <p:nvPr/>
        </p:nvCxnSpPr>
        <p:spPr>
          <a:xfrm>
            <a:off x="1376924" y="15389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C682FDE5-2364-FDEF-DAF0-E76AFBA71885}"/>
              </a:ext>
            </a:extLst>
          </p:cNvPr>
          <p:cNvCxnSpPr>
            <a:cxnSpLocks/>
          </p:cNvCxnSpPr>
          <p:nvPr/>
        </p:nvCxnSpPr>
        <p:spPr>
          <a:xfrm flipV="1">
            <a:off x="1393225" y="180859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extfeld 2">
            <a:extLst>
              <a:ext uri="{FF2B5EF4-FFF2-40B4-BE49-F238E27FC236}">
                <a16:creationId xmlns:a16="http://schemas.microsoft.com/office/drawing/2014/main" id="{E4FDA1C0-EE70-A7F5-82CE-2F4A72CEC9F7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68312142-EAE5-F9FC-288C-FD2C9F0B0227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006DD56A-102B-2124-30AF-E775E795B0AA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4A41DBF8-3692-25ED-F198-7650B9F2209F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D190BCDB-7D1F-E6D6-BEBF-DCBA748E0216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EB8F1FC9-6568-737E-F359-367F00BF9C80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1029C797-DAA5-797B-9D28-66B6E81A8DB2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feld 43">
            <a:extLst>
              <a:ext uri="{FF2B5EF4-FFF2-40B4-BE49-F238E27FC236}">
                <a16:creationId xmlns:a16="http://schemas.microsoft.com/office/drawing/2014/main" id="{81036C00-1C5D-75A8-2123-F259C0239CEE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99E6ED6A-7D94-72B6-76D1-560CD3927527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66EECC0E-838D-5EBF-7837-123F5B8F5581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52CA96F7-5FCA-B6A6-DA8D-06A706FCBA14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522BC66C-5ECD-D6AA-C7E7-7A22BFAB4123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080E23D1-8A47-0B02-D16E-D212B2947556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73734CF2-4D6F-AEB5-00E7-3CD10F3A96A8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feld 57">
            <a:extLst>
              <a:ext uri="{FF2B5EF4-FFF2-40B4-BE49-F238E27FC236}">
                <a16:creationId xmlns:a16="http://schemas.microsoft.com/office/drawing/2014/main" id="{F64600C2-A25C-FC8D-D92D-186C332113BD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9BD7B365-7830-8462-F584-0507D9A217F5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2EFD29DB-0194-06BE-30D3-5CF8AA42D795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F5DDAECA-DE45-64D4-537C-9E44B3111EBF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15B79B7E-52D0-2BC2-9C6E-E06B9DA0B8F9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17E35BB3-7877-6F42-3CAD-CA4B4803E4ED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70626C23-B3DF-B2D8-FFC8-CFB28975AC1D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feld 64">
            <a:extLst>
              <a:ext uri="{FF2B5EF4-FFF2-40B4-BE49-F238E27FC236}">
                <a16:creationId xmlns:a16="http://schemas.microsoft.com/office/drawing/2014/main" id="{06161642-0555-FF32-28B9-B79FFDE19EDF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6" name="Textfeld 65">
            <a:extLst>
              <a:ext uri="{FF2B5EF4-FFF2-40B4-BE49-F238E27FC236}">
                <a16:creationId xmlns:a16="http://schemas.microsoft.com/office/drawing/2014/main" id="{4277F12D-D43C-85DE-324E-7C52C001F889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36963F75-09F2-6108-528E-240FB4EDA360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573FD9BF-9887-C46A-B49E-BFEC95B0E5E1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A06D391A-10A6-3C53-EFB3-6BEAEFFDB52F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40D60164-3370-963E-C534-AA6235AE0B05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E0DE58B4-481F-EA27-680C-1A2CE3B19905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hteck 71">
            <a:extLst>
              <a:ext uri="{FF2B5EF4-FFF2-40B4-BE49-F238E27FC236}">
                <a16:creationId xmlns:a16="http://schemas.microsoft.com/office/drawing/2014/main" id="{C3127E11-97BD-B8F9-E744-BD107DBF8A06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FA8F75BC-3839-F08F-43E6-16098BF5F4C4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AB6B11CF-2DB2-5EB7-EB9D-492796F6B4EA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DF87E377-D2AC-E153-839B-CD562DC4AA0B}"/>
              </a:ext>
            </a:extLst>
          </p:cNvPr>
          <p:cNvCxnSpPr>
            <a:cxnSpLocks/>
          </p:cNvCxnSpPr>
          <p:nvPr/>
        </p:nvCxnSpPr>
        <p:spPr>
          <a:xfrm flipV="1">
            <a:off x="1038204" y="2300770"/>
            <a:ext cx="0" cy="197611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4C5B1498-0C92-4891-743A-3C406CB94DD1}"/>
              </a:ext>
            </a:extLst>
          </p:cNvPr>
          <p:cNvCxnSpPr>
            <a:cxnSpLocks/>
          </p:cNvCxnSpPr>
          <p:nvPr/>
        </p:nvCxnSpPr>
        <p:spPr>
          <a:xfrm>
            <a:off x="1531278" y="3062357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Gerade Verbindung 75">
            <a:extLst>
              <a:ext uri="{FF2B5EF4-FFF2-40B4-BE49-F238E27FC236}">
                <a16:creationId xmlns:a16="http://schemas.microsoft.com/office/drawing/2014/main" id="{D603485B-9ADF-A2A1-FB61-EBD9CEF3AE57}"/>
              </a:ext>
            </a:extLst>
          </p:cNvPr>
          <p:cNvCxnSpPr>
            <a:cxnSpLocks/>
          </p:cNvCxnSpPr>
          <p:nvPr/>
        </p:nvCxnSpPr>
        <p:spPr>
          <a:xfrm>
            <a:off x="1546251" y="1684379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2704226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1000">
        <p159:morph option="byObject"/>
      </p:transition>
    </mc:Choice>
    <mc:Fallback xmlns="">
      <p:transition spd="slow" advTm="1000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eck 1">
            <a:extLst>
              <a:ext uri="{FF2B5EF4-FFF2-40B4-BE49-F238E27FC236}">
                <a16:creationId xmlns:a16="http://schemas.microsoft.com/office/drawing/2014/main" id="{9BC5C659-9A55-2D99-93F7-CC4B1D7607D5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dirty="0"/>
          </a:p>
        </p:txBody>
      </p:sp>
      <p:sp>
        <p:nvSpPr>
          <p:cNvPr id="70" name="Textfeld 69">
            <a:extLst>
              <a:ext uri="{FF2B5EF4-FFF2-40B4-BE49-F238E27FC236}">
                <a16:creationId xmlns:a16="http://schemas.microsoft.com/office/drawing/2014/main" id="{8A1DE802-8008-B2C0-E839-BB195847A092}"/>
              </a:ext>
            </a:extLst>
          </p:cNvPr>
          <p:cNvSpPr txBox="1"/>
          <p:nvPr/>
        </p:nvSpPr>
        <p:spPr>
          <a:xfrm rot="16200000">
            <a:off x="1892207" y="2402473"/>
            <a:ext cx="5021033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de-DE" sz="800" dirty="0">
                <a:solidFill>
                  <a:schemeClr val="bg1">
                    <a:lumMod val="50000"/>
                  </a:schemeClr>
                </a:solidFill>
              </a:rPr>
              <a:t>Bildquelle: Elemente Chemie. 2, [Schülerbuch], 1. Aufl., 4. Dr. Stuttgart Leipzig: Klett, 2012. (</a:t>
            </a:r>
            <a:r>
              <a:rPr lang="de-DE" sz="800" dirty="0">
                <a:solidFill>
                  <a:schemeClr val="bg1">
                    <a:lumMod val="50000"/>
                  </a:schemeClr>
                </a:solidFill>
                <a:hlinkClick r:id="rId3"/>
              </a:rPr>
              <a:t>https://klettbib.livebook.de/978-3-12-756830-1/</a:t>
            </a:r>
            <a:r>
              <a:rPr lang="de-DE" sz="800" dirty="0">
                <a:solidFill>
                  <a:schemeClr val="bg1">
                    <a:lumMod val="50000"/>
                  </a:schemeClr>
                </a:solidFill>
              </a:rPr>
              <a:t>) </a:t>
            </a:r>
          </a:p>
        </p:txBody>
      </p:sp>
      <p:pic>
        <p:nvPicPr>
          <p:cNvPr id="12" name="Grafik 11" descr="Ein Bild, das Weihnachtsbaum, Text, Weihnachten, Screenshot enthält.&#10;&#10;Automatisch generierte Beschreibung">
            <a:extLst>
              <a:ext uri="{FF2B5EF4-FFF2-40B4-BE49-F238E27FC236}">
                <a16:creationId xmlns:a16="http://schemas.microsoft.com/office/drawing/2014/main" id="{13FEF681-390B-0991-36EB-FC2221CF0CC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72000" y="0"/>
            <a:ext cx="3847545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340168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A1DAE00-7EEE-2BA5-CAE7-3F5C0A0564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Rechteck 42">
            <a:extLst>
              <a:ext uri="{FF2B5EF4-FFF2-40B4-BE49-F238E27FC236}">
                <a16:creationId xmlns:a16="http://schemas.microsoft.com/office/drawing/2014/main" id="{8EAE559F-087A-5943-D237-C54AA7040011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D238B438-2925-EA44-6E43-7348D637B7AD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8A57C51A-BC22-A4D7-8804-86F1EB5DA3DC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8A5AD903-926D-4955-7C74-43E955D2D86E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70C58B41-6C6C-C15A-3B04-86967977A312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0CA6D42C-C0D2-62BE-8A20-98F6762622B9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AC75211C-E04C-31CE-85B1-34A933061BCB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F0065EBF-2B4C-2C8C-49A2-C71157BEF839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B6219CD7-CBBF-623D-3EE2-11980C30FB93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2C9839B8-C64C-B27E-3E19-D75CBCA8D972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665E7525-E522-FFA2-5B9B-67AFF3E2BA03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612C4A65-7511-2220-6EFC-779E1EFF9140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E1983A94-25E3-6146-DC93-64B1CCFAF342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667DFEEE-0CA4-4C47-6A77-FD27AB2F7D35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D78CF440-E36F-8F3F-42B1-E9149A69C81A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D20069A0-402A-D587-F8FF-CBF20BD7DE53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9A81DB9E-A7D2-D6E1-BE8A-E1A0072335DD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AB7DBFFA-8ABA-F1DA-B33A-E4DEB6380901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7817B589-6501-0C37-97FE-182BFDBF1A7B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17BC9F39-B9DA-5D62-C37C-B43EC87AD9E5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FCAF50E5-1174-634C-C557-00C18B535ED1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DCFD11C8-1943-6CCD-4EF8-CCF2FDA8A672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8C5BC754-667D-5372-4C75-493593979F84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0985E1E3-1EEF-9C59-4516-E892A82C30FA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1F7F69E0-41F5-82E3-02BB-5A02EA0AE8E0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10AD2EED-ED98-0935-B182-D41718206DD5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5723788B-8B24-9DE7-43BA-FD5A770A471A}"/>
              </a:ext>
            </a:extLst>
          </p:cNvPr>
          <p:cNvSpPr txBox="1"/>
          <p:nvPr/>
        </p:nvSpPr>
        <p:spPr>
          <a:xfrm>
            <a:off x="1153088" y="28499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0E3DD78E-1F26-503F-F83A-047BD6F7B9C7}"/>
              </a:ext>
            </a:extLst>
          </p:cNvPr>
          <p:cNvSpPr txBox="1"/>
          <p:nvPr/>
        </p:nvSpPr>
        <p:spPr>
          <a:xfrm>
            <a:off x="824364" y="318526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C6308EB0-B142-F146-D902-A83F3F350F1D}"/>
              </a:ext>
            </a:extLst>
          </p:cNvPr>
          <p:cNvCxnSpPr>
            <a:cxnSpLocks/>
          </p:cNvCxnSpPr>
          <p:nvPr/>
        </p:nvCxnSpPr>
        <p:spPr>
          <a:xfrm rot="5400000">
            <a:off x="1188514" y="291061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39549942-B355-5D91-2F73-630939C6261E}"/>
              </a:ext>
            </a:extLst>
          </p:cNvPr>
          <p:cNvCxnSpPr>
            <a:cxnSpLocks/>
          </p:cNvCxnSpPr>
          <p:nvPr/>
        </p:nvCxnSpPr>
        <p:spPr>
          <a:xfrm flipV="1">
            <a:off x="1138642" y="319210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CEF3A0A6-DEB8-5FC6-53A6-088FEA04F15D}"/>
              </a:ext>
            </a:extLst>
          </p:cNvPr>
          <p:cNvCxnSpPr>
            <a:cxnSpLocks/>
          </p:cNvCxnSpPr>
          <p:nvPr/>
        </p:nvCxnSpPr>
        <p:spPr>
          <a:xfrm>
            <a:off x="1377901" y="28789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996E49B7-98CA-A430-7091-BA32EDD229B5}"/>
              </a:ext>
            </a:extLst>
          </p:cNvPr>
          <p:cNvCxnSpPr>
            <a:cxnSpLocks/>
          </p:cNvCxnSpPr>
          <p:nvPr/>
        </p:nvCxnSpPr>
        <p:spPr>
          <a:xfrm flipV="1">
            <a:off x="1394202" y="314860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F9911C4B-ED35-D9E1-5271-7B89D408D059}"/>
              </a:ext>
            </a:extLst>
          </p:cNvPr>
          <p:cNvSpPr txBox="1"/>
          <p:nvPr/>
        </p:nvSpPr>
        <p:spPr>
          <a:xfrm>
            <a:off x="1152111" y="15099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64CCBAED-1F42-F615-A3F1-CFE75F0F4335}"/>
              </a:ext>
            </a:extLst>
          </p:cNvPr>
          <p:cNvSpPr txBox="1"/>
          <p:nvPr/>
        </p:nvSpPr>
        <p:spPr>
          <a:xfrm>
            <a:off x="823387" y="11583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3145EE86-F0C0-4BC3-F73D-4CF937E68AAC}"/>
              </a:ext>
            </a:extLst>
          </p:cNvPr>
          <p:cNvCxnSpPr>
            <a:cxnSpLocks/>
          </p:cNvCxnSpPr>
          <p:nvPr/>
        </p:nvCxnSpPr>
        <p:spPr>
          <a:xfrm>
            <a:off x="1137664" y="150996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F68E7F0E-86FC-A0F2-D8BD-EF40A6537608}"/>
              </a:ext>
            </a:extLst>
          </p:cNvPr>
          <p:cNvCxnSpPr>
            <a:cxnSpLocks/>
          </p:cNvCxnSpPr>
          <p:nvPr/>
        </p:nvCxnSpPr>
        <p:spPr>
          <a:xfrm rot="5400000" flipV="1">
            <a:off x="1167636" y="178506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1446BA3D-25B5-FF6A-AD3B-33CA0C26B1CC}"/>
              </a:ext>
            </a:extLst>
          </p:cNvPr>
          <p:cNvCxnSpPr>
            <a:cxnSpLocks/>
          </p:cNvCxnSpPr>
          <p:nvPr/>
        </p:nvCxnSpPr>
        <p:spPr>
          <a:xfrm>
            <a:off x="1376924" y="15389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5F72EB7A-D590-2563-2F1C-EE2209D2BB79}"/>
              </a:ext>
            </a:extLst>
          </p:cNvPr>
          <p:cNvCxnSpPr>
            <a:cxnSpLocks/>
          </p:cNvCxnSpPr>
          <p:nvPr/>
        </p:nvCxnSpPr>
        <p:spPr>
          <a:xfrm flipV="1">
            <a:off x="1393225" y="180859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extfeld 2">
            <a:extLst>
              <a:ext uri="{FF2B5EF4-FFF2-40B4-BE49-F238E27FC236}">
                <a16:creationId xmlns:a16="http://schemas.microsoft.com/office/drawing/2014/main" id="{4565A4F5-2099-463C-427A-2A3465395BC9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3B341413-8325-01AD-1A7B-E8F1EA947226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C8870D18-9D94-1137-C524-513F3F3466EF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F0B69888-80EA-D869-E488-3C5C8DF54EE5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6FD7ECC6-EB08-41A6-72DF-7FD18FB8634D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D6104644-C695-208F-E0D2-007EF556B93B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652B6621-A345-8627-4A77-D2F5BB201625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feld 43">
            <a:extLst>
              <a:ext uri="{FF2B5EF4-FFF2-40B4-BE49-F238E27FC236}">
                <a16:creationId xmlns:a16="http://schemas.microsoft.com/office/drawing/2014/main" id="{8E463012-92BD-F078-8761-FE1641FDFD15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6E03B377-3A27-443F-FF29-8243B027C93B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4C6F5CBB-937E-84FA-3762-FB06C396BF08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9AD80725-01CB-5193-84C6-E2B727CB9EE2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E9CACFD5-3AC6-14FA-F214-D51F9C33643B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F2031C26-B276-09EA-B5EC-F6E842844A68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42EC5C69-EBE2-EAFA-26D5-D132548A2F26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feld 57">
            <a:extLst>
              <a:ext uri="{FF2B5EF4-FFF2-40B4-BE49-F238E27FC236}">
                <a16:creationId xmlns:a16="http://schemas.microsoft.com/office/drawing/2014/main" id="{269C4C95-6539-8A97-05CD-6EC5F7490A29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13F0720C-A358-CE70-A2E7-59315C230ACE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3C4CEF61-A7B8-8E21-EDD8-9C2FE612D3E8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B445459F-E66E-FE3C-A97A-3684E3FB97E8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521E924A-15A7-DCDF-864E-32FDA7A08ABB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33B30066-DD0D-8620-5C90-F55337025E54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A97F52E3-0F11-8633-469E-920A7CCEF25F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feld 64">
            <a:extLst>
              <a:ext uri="{FF2B5EF4-FFF2-40B4-BE49-F238E27FC236}">
                <a16:creationId xmlns:a16="http://schemas.microsoft.com/office/drawing/2014/main" id="{B371E779-E6F8-16FC-522E-D8A41C050514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6" name="Textfeld 65">
            <a:extLst>
              <a:ext uri="{FF2B5EF4-FFF2-40B4-BE49-F238E27FC236}">
                <a16:creationId xmlns:a16="http://schemas.microsoft.com/office/drawing/2014/main" id="{548382A4-A38C-041F-9D07-7BBB180F2DF5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83E5BA5F-64D8-1B93-4E77-1697DF30A969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E3C721E3-EEDB-5578-078E-C296F94FF620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A6784A1E-C044-DB7C-E109-3A330306AA8F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8C6FFFBB-6D41-9878-E502-9A7BE1928562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2AA953B7-9405-EE52-457C-FEBAC34ADA80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hteck 71">
            <a:extLst>
              <a:ext uri="{FF2B5EF4-FFF2-40B4-BE49-F238E27FC236}">
                <a16:creationId xmlns:a16="http://schemas.microsoft.com/office/drawing/2014/main" id="{63159EF0-79A0-6432-AB2C-71F753DB9B03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A0D53BBC-6B42-3C7E-5B0E-CC0291EA3165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4A5CCB64-A86C-7E11-2FEF-988E7DBBAD28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grpSp>
        <p:nvGrpSpPr>
          <p:cNvPr id="41" name="Gruppieren 40">
            <a:extLst>
              <a:ext uri="{FF2B5EF4-FFF2-40B4-BE49-F238E27FC236}">
                <a16:creationId xmlns:a16="http://schemas.microsoft.com/office/drawing/2014/main" id="{D7C874FC-9D25-AC48-159D-19BCA9AE154D}"/>
              </a:ext>
            </a:extLst>
          </p:cNvPr>
          <p:cNvGrpSpPr/>
          <p:nvPr/>
        </p:nvGrpSpPr>
        <p:grpSpPr>
          <a:xfrm>
            <a:off x="823387" y="1845247"/>
            <a:ext cx="430612" cy="1114799"/>
            <a:chOff x="1097849" y="2460328"/>
            <a:chExt cx="574149" cy="1486399"/>
          </a:xfrm>
        </p:grpSpPr>
        <p:sp>
          <p:nvSpPr>
            <p:cNvPr id="47" name="Textfeld 46">
              <a:extLst>
                <a:ext uri="{FF2B5EF4-FFF2-40B4-BE49-F238E27FC236}">
                  <a16:creationId xmlns:a16="http://schemas.microsoft.com/office/drawing/2014/main" id="{1A215734-DFE3-F055-9E34-6B6A9ED57EAA}"/>
                </a:ext>
              </a:extLst>
            </p:cNvPr>
            <p:cNvSpPr txBox="1"/>
            <p:nvPr/>
          </p:nvSpPr>
          <p:spPr>
            <a:xfrm>
              <a:off x="1099152" y="3331174"/>
              <a:ext cx="572846" cy="61555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</a:t>
              </a:r>
            </a:p>
          </p:txBody>
        </p:sp>
        <p:sp>
          <p:nvSpPr>
            <p:cNvPr id="34" name="Textfeld 33">
              <a:extLst>
                <a:ext uri="{FF2B5EF4-FFF2-40B4-BE49-F238E27FC236}">
                  <a16:creationId xmlns:a16="http://schemas.microsoft.com/office/drawing/2014/main" id="{DFA7E651-BCC6-844F-5155-F3A6BAE75214}"/>
                </a:ext>
              </a:extLst>
            </p:cNvPr>
            <p:cNvSpPr txBox="1"/>
            <p:nvPr/>
          </p:nvSpPr>
          <p:spPr>
            <a:xfrm>
              <a:off x="1097849" y="2460328"/>
              <a:ext cx="572846" cy="61555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</a:t>
              </a:r>
            </a:p>
          </p:txBody>
        </p:sp>
        <p:cxnSp>
          <p:nvCxnSpPr>
            <p:cNvPr id="30" name="Gerade Verbindung 29">
              <a:extLst>
                <a:ext uri="{FF2B5EF4-FFF2-40B4-BE49-F238E27FC236}">
                  <a16:creationId xmlns:a16="http://schemas.microsoft.com/office/drawing/2014/main" id="{E20FCAEF-6921-C9D9-31E1-50137F21262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384272" y="3067693"/>
              <a:ext cx="0" cy="263481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E8E11126-248F-95F2-F8B7-634C9C202629}"/>
              </a:ext>
            </a:extLst>
          </p:cNvPr>
          <p:cNvCxnSpPr>
            <a:cxnSpLocks/>
          </p:cNvCxnSpPr>
          <p:nvPr/>
        </p:nvCxnSpPr>
        <p:spPr>
          <a:xfrm>
            <a:off x="1531278" y="3062357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Gerade Verbindung 75">
            <a:extLst>
              <a:ext uri="{FF2B5EF4-FFF2-40B4-BE49-F238E27FC236}">
                <a16:creationId xmlns:a16="http://schemas.microsoft.com/office/drawing/2014/main" id="{E3CEE114-90D8-D79D-13D4-D960092EECAC}"/>
              </a:ext>
            </a:extLst>
          </p:cNvPr>
          <p:cNvCxnSpPr>
            <a:cxnSpLocks/>
          </p:cNvCxnSpPr>
          <p:nvPr/>
        </p:nvCxnSpPr>
        <p:spPr>
          <a:xfrm>
            <a:off x="1546251" y="1684379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183199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Tm="1000"/>
    </mc:Choice>
    <mc:Fallback xmlns="">
      <p:transition advTm="1000"/>
    </mc:Fallback>
  </mc:AlternateContent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960869A-D86D-6454-BAE5-7BF632B4A1F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hteck 30">
            <a:extLst>
              <a:ext uri="{FF2B5EF4-FFF2-40B4-BE49-F238E27FC236}">
                <a16:creationId xmlns:a16="http://schemas.microsoft.com/office/drawing/2014/main" id="{EC964EC2-5993-6CD2-9D1D-8FB7DC2D8304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B9736D4D-F785-22A2-12A2-7575D02AAC38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7E160E8C-0D46-47F2-0FFD-4B567D9C6C9A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451A3BA6-81D1-7B6A-759A-E44BCA0E16EB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06332CCC-C3D5-8DC0-0F7B-A00DDF962E9F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3F2A01FB-0607-81FA-4DAA-6C5F89039286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848C76C3-52A6-5728-2D18-C3874EA088CE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AC10ACBA-47B9-FC18-BFA4-B717B56DB82B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BC7269A3-D791-50A5-FF94-5B7BD05EC8B9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3BB83487-8CED-E2B6-A7DB-3364604DE3E1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284DAF59-5079-2404-AD32-83087DDD196C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D66D32C4-9F44-7D67-7D07-9179E5CBE341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37FB09DC-7D26-5E18-5AA4-BCD1CEC2ADE0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F86A4997-D805-5D7F-1505-FAB7DA7B2FEA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F3D2CA96-B7CD-E1F7-35ED-B595FC1EE862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CD3A0818-DD88-DD2C-94B9-3AC98480438A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FC9F9D5B-46E1-4813-6AA8-413490CCE717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C23B3C2D-857D-AD89-A005-1F92CE11B223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5D31591B-0413-CD78-A2F2-810B5A210041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024D8437-FF09-99B9-FFB3-A38A9D2F5F6D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6A12921A-F0E1-FAB3-653A-B0E6A13810D8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3B6C2B7F-A2E0-CFA7-A0A2-72F5AE6EC7C1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751C00AF-EA06-99E0-6B28-E303128A6C30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81451E4D-EF50-C6AE-DABC-1526EEBC9C10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871EEF53-5BD3-8E82-3160-A8E35C9FD2F9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FDA8879C-E29F-0625-0845-E1668AA4B501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BE9C0DEE-8D9F-119C-7DFD-500D30D2C18F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BBB11826-E9EB-AEF6-6182-59EEB70C4021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12FC6A43-7D43-F748-FC3D-B3F416C1C418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BB1880C2-3E99-0A98-DF21-932A4C6FF8DA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B0BFEB69-8E91-76B2-4E41-0147A51344A5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CD2CA8FF-B4A5-DAC9-F225-68E3C62BF4D0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F418660C-9752-9C87-1842-08A27DF33D87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feld 43">
            <a:extLst>
              <a:ext uri="{FF2B5EF4-FFF2-40B4-BE49-F238E27FC236}">
                <a16:creationId xmlns:a16="http://schemas.microsoft.com/office/drawing/2014/main" id="{2617B59B-2FC4-A00A-C38F-2BBE922A4158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1D539274-34E2-9BB2-7C46-6AE4E6DA2F01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9794D844-2869-7CA3-7EF2-E2E1F097458A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9EF37A8A-A24E-28F3-C429-E00C7504A74D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5413DFF5-42DC-4E78-5A9A-F8725CA4C986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C4F08B62-E28A-2FA1-C921-4DED53366778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36D8E182-6547-30FD-9D3B-1175D46470ED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feld 57">
            <a:extLst>
              <a:ext uri="{FF2B5EF4-FFF2-40B4-BE49-F238E27FC236}">
                <a16:creationId xmlns:a16="http://schemas.microsoft.com/office/drawing/2014/main" id="{394A4AC2-BB32-C84C-22A2-411CC37A681B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8D3459A1-DC90-9E65-62FE-6C5F480D6753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BB75A26F-2A5F-7373-B58D-71392672CC5A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9A170206-C8E8-ABD1-EC02-BCF59BE03486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32D218EF-8A2D-9C36-69BA-1081B7E502E1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5F73EFAC-003D-D8C7-8547-6E6300721856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F9EB06DC-EE26-CEE5-25D5-F96E7DAFA5BA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feld 64">
            <a:extLst>
              <a:ext uri="{FF2B5EF4-FFF2-40B4-BE49-F238E27FC236}">
                <a16:creationId xmlns:a16="http://schemas.microsoft.com/office/drawing/2014/main" id="{4E7BA55B-FDC4-A3DF-D6F7-9C1FCED44937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6" name="Textfeld 65">
            <a:extLst>
              <a:ext uri="{FF2B5EF4-FFF2-40B4-BE49-F238E27FC236}">
                <a16:creationId xmlns:a16="http://schemas.microsoft.com/office/drawing/2014/main" id="{5EE9BE21-6D99-05B3-A519-A3410BFE55BC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2632B5FD-EDF9-A006-07C5-F17C001DC47A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7A7BF3FE-6EFD-AA7D-4973-9541CB6435CD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92A8C67B-8F9B-C09E-9F29-C876D58594EC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302D61FE-9BF8-C550-B902-FE71E9052F6E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14A3A404-42C3-CD81-D15B-5611DF339900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hteck 71">
            <a:extLst>
              <a:ext uri="{FF2B5EF4-FFF2-40B4-BE49-F238E27FC236}">
                <a16:creationId xmlns:a16="http://schemas.microsoft.com/office/drawing/2014/main" id="{B64177BA-C5BD-E19D-B170-1429E90D546D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111C6385-035D-C1B2-6AE1-898964EA9D99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C563BAAB-5E2F-AF84-BB56-80523DBC6EB1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grpSp>
        <p:nvGrpSpPr>
          <p:cNvPr id="41" name="Gruppieren 40">
            <a:extLst>
              <a:ext uri="{FF2B5EF4-FFF2-40B4-BE49-F238E27FC236}">
                <a16:creationId xmlns:a16="http://schemas.microsoft.com/office/drawing/2014/main" id="{97118ED7-9BF0-F287-B790-FA3693D1A328}"/>
              </a:ext>
            </a:extLst>
          </p:cNvPr>
          <p:cNvGrpSpPr/>
          <p:nvPr/>
        </p:nvGrpSpPr>
        <p:grpSpPr>
          <a:xfrm>
            <a:off x="872467" y="-1093306"/>
            <a:ext cx="430612" cy="1114799"/>
            <a:chOff x="1163289" y="-1457741"/>
            <a:chExt cx="574149" cy="1486399"/>
          </a:xfrm>
        </p:grpSpPr>
        <p:sp>
          <p:nvSpPr>
            <p:cNvPr id="47" name="Textfeld 46">
              <a:extLst>
                <a:ext uri="{FF2B5EF4-FFF2-40B4-BE49-F238E27FC236}">
                  <a16:creationId xmlns:a16="http://schemas.microsoft.com/office/drawing/2014/main" id="{3F9542EC-2C66-D065-DC21-875E89855626}"/>
                </a:ext>
              </a:extLst>
            </p:cNvPr>
            <p:cNvSpPr txBox="1"/>
            <p:nvPr/>
          </p:nvSpPr>
          <p:spPr>
            <a:xfrm>
              <a:off x="1164592" y="-586895"/>
              <a:ext cx="572846" cy="61555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</a:t>
              </a:r>
            </a:p>
          </p:txBody>
        </p:sp>
        <p:sp>
          <p:nvSpPr>
            <p:cNvPr id="34" name="Textfeld 33">
              <a:extLst>
                <a:ext uri="{FF2B5EF4-FFF2-40B4-BE49-F238E27FC236}">
                  <a16:creationId xmlns:a16="http://schemas.microsoft.com/office/drawing/2014/main" id="{C6BF86B7-7014-114F-B353-8BBBCCD3B54F}"/>
                </a:ext>
              </a:extLst>
            </p:cNvPr>
            <p:cNvSpPr txBox="1"/>
            <p:nvPr/>
          </p:nvSpPr>
          <p:spPr>
            <a:xfrm>
              <a:off x="1163289" y="-1457741"/>
              <a:ext cx="572846" cy="61555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</a:t>
              </a:r>
            </a:p>
          </p:txBody>
        </p:sp>
        <p:cxnSp>
          <p:nvCxnSpPr>
            <p:cNvPr id="30" name="Gerade Verbindung 29">
              <a:extLst>
                <a:ext uri="{FF2B5EF4-FFF2-40B4-BE49-F238E27FC236}">
                  <a16:creationId xmlns:a16="http://schemas.microsoft.com/office/drawing/2014/main" id="{A64080F4-57E6-ABC7-4EF6-39F7BD068BF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449712" y="-850376"/>
              <a:ext cx="0" cy="263481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3" name="Textfeld 42">
            <a:extLst>
              <a:ext uri="{FF2B5EF4-FFF2-40B4-BE49-F238E27FC236}">
                <a16:creationId xmlns:a16="http://schemas.microsoft.com/office/drawing/2014/main" id="{F5A52335-4AC8-F196-206D-4093FEBABEC9}"/>
              </a:ext>
            </a:extLst>
          </p:cNvPr>
          <p:cNvSpPr txBox="1"/>
          <p:nvPr/>
        </p:nvSpPr>
        <p:spPr>
          <a:xfrm>
            <a:off x="1482011" y="314072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7" name="Textfeld 76">
            <a:extLst>
              <a:ext uri="{FF2B5EF4-FFF2-40B4-BE49-F238E27FC236}">
                <a16:creationId xmlns:a16="http://schemas.microsoft.com/office/drawing/2014/main" id="{D779CAD3-52ED-11AF-EAD6-F74889A1E13D}"/>
              </a:ext>
            </a:extLst>
          </p:cNvPr>
          <p:cNvSpPr txBox="1"/>
          <p:nvPr/>
        </p:nvSpPr>
        <p:spPr>
          <a:xfrm>
            <a:off x="1153287" y="347600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8" name="Gerade Verbindung 77">
            <a:extLst>
              <a:ext uri="{FF2B5EF4-FFF2-40B4-BE49-F238E27FC236}">
                <a16:creationId xmlns:a16="http://schemas.microsoft.com/office/drawing/2014/main" id="{996D761F-E832-0E47-C917-DD6BC015ACED}"/>
              </a:ext>
            </a:extLst>
          </p:cNvPr>
          <p:cNvCxnSpPr>
            <a:cxnSpLocks/>
          </p:cNvCxnSpPr>
          <p:nvPr/>
        </p:nvCxnSpPr>
        <p:spPr>
          <a:xfrm rot="10800000" flipV="1">
            <a:off x="1520186" y="3206634"/>
            <a:ext cx="108231" cy="107408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DF2A8EAD-C834-13E3-148B-B3C0CF4DBFC0}"/>
              </a:ext>
            </a:extLst>
          </p:cNvPr>
          <p:cNvCxnSpPr>
            <a:cxnSpLocks/>
          </p:cNvCxnSpPr>
          <p:nvPr/>
        </p:nvCxnSpPr>
        <p:spPr>
          <a:xfrm flipV="1">
            <a:off x="1467565" y="34828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D8D621E3-79DA-3960-FC5D-037D90527A78}"/>
              </a:ext>
            </a:extLst>
          </p:cNvPr>
          <p:cNvCxnSpPr>
            <a:cxnSpLocks/>
          </p:cNvCxnSpPr>
          <p:nvPr/>
        </p:nvCxnSpPr>
        <p:spPr>
          <a:xfrm>
            <a:off x="1742081" y="319872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41C0BB64-7F27-7E44-6FAC-24431BC80C99}"/>
              </a:ext>
            </a:extLst>
          </p:cNvPr>
          <p:cNvCxnSpPr>
            <a:cxnSpLocks/>
          </p:cNvCxnSpPr>
          <p:nvPr/>
        </p:nvCxnSpPr>
        <p:spPr>
          <a:xfrm flipV="1">
            <a:off x="1723125" y="343935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Textfeld 81">
            <a:extLst>
              <a:ext uri="{FF2B5EF4-FFF2-40B4-BE49-F238E27FC236}">
                <a16:creationId xmlns:a16="http://schemas.microsoft.com/office/drawing/2014/main" id="{E6A97505-6100-DC8C-FC79-E9367A7605D8}"/>
              </a:ext>
            </a:extLst>
          </p:cNvPr>
          <p:cNvSpPr txBox="1"/>
          <p:nvPr/>
        </p:nvSpPr>
        <p:spPr>
          <a:xfrm>
            <a:off x="1646228" y="155150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3" name="Textfeld 82">
            <a:extLst>
              <a:ext uri="{FF2B5EF4-FFF2-40B4-BE49-F238E27FC236}">
                <a16:creationId xmlns:a16="http://schemas.microsoft.com/office/drawing/2014/main" id="{E83103C1-10AB-B60D-B45E-DCB47A8CFC79}"/>
              </a:ext>
            </a:extLst>
          </p:cNvPr>
          <p:cNvSpPr txBox="1"/>
          <p:nvPr/>
        </p:nvSpPr>
        <p:spPr>
          <a:xfrm>
            <a:off x="1317504" y="119990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4" name="Gerade Verbindung 83">
            <a:extLst>
              <a:ext uri="{FF2B5EF4-FFF2-40B4-BE49-F238E27FC236}">
                <a16:creationId xmlns:a16="http://schemas.microsoft.com/office/drawing/2014/main" id="{31D7AB20-B10B-7EA8-A14B-4F88C50BDA8C}"/>
              </a:ext>
            </a:extLst>
          </p:cNvPr>
          <p:cNvCxnSpPr>
            <a:cxnSpLocks/>
          </p:cNvCxnSpPr>
          <p:nvPr/>
        </p:nvCxnSpPr>
        <p:spPr>
          <a:xfrm>
            <a:off x="1631782" y="155150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Gerade Verbindung 84">
            <a:extLst>
              <a:ext uri="{FF2B5EF4-FFF2-40B4-BE49-F238E27FC236}">
                <a16:creationId xmlns:a16="http://schemas.microsoft.com/office/drawing/2014/main" id="{D12C2669-26C5-AB64-5632-E8163C00F23F}"/>
              </a:ext>
            </a:extLst>
          </p:cNvPr>
          <p:cNvCxnSpPr>
            <a:cxnSpLocks/>
          </p:cNvCxnSpPr>
          <p:nvPr/>
        </p:nvCxnSpPr>
        <p:spPr>
          <a:xfrm rot="10800000" flipH="1" flipV="1">
            <a:off x="1677667" y="182341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9D33FBD4-880D-27B1-D8C7-3D90B6DD426A}"/>
              </a:ext>
            </a:extLst>
          </p:cNvPr>
          <p:cNvCxnSpPr>
            <a:cxnSpLocks/>
          </p:cNvCxnSpPr>
          <p:nvPr/>
        </p:nvCxnSpPr>
        <p:spPr>
          <a:xfrm>
            <a:off x="1871041" y="1580488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DD7A23C2-A0D6-571D-8DFB-D7708700B47D}"/>
              </a:ext>
            </a:extLst>
          </p:cNvPr>
          <p:cNvCxnSpPr>
            <a:cxnSpLocks/>
          </p:cNvCxnSpPr>
          <p:nvPr/>
        </p:nvCxnSpPr>
        <p:spPr>
          <a:xfrm flipV="1">
            <a:off x="1924458" y="1821393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22F66235-D1E1-0169-E0FF-4B77CF5D014D}"/>
              </a:ext>
            </a:extLst>
          </p:cNvPr>
          <p:cNvCxnSpPr>
            <a:cxnSpLocks/>
          </p:cNvCxnSpPr>
          <p:nvPr/>
        </p:nvCxnSpPr>
        <p:spPr>
          <a:xfrm>
            <a:off x="1860201" y="335310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Gerade Verbindung 88">
            <a:extLst>
              <a:ext uri="{FF2B5EF4-FFF2-40B4-BE49-F238E27FC236}">
                <a16:creationId xmlns:a16="http://schemas.microsoft.com/office/drawing/2014/main" id="{99E46BBC-F233-C35C-85C0-BD93E0616860}"/>
              </a:ext>
            </a:extLst>
          </p:cNvPr>
          <p:cNvCxnSpPr>
            <a:cxnSpLocks/>
          </p:cNvCxnSpPr>
          <p:nvPr/>
        </p:nvCxnSpPr>
        <p:spPr>
          <a:xfrm>
            <a:off x="2040368" y="1725916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4790632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1000">
        <p159:morph option="byObject"/>
      </p:transition>
    </mc:Choice>
    <mc:Fallback xmlns="">
      <p:transition spd="slow" advTm="1000">
        <p:fade/>
      </p:transition>
    </mc:Fallback>
  </mc:AlternateContent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6D7240C-4EFB-7911-7136-BE9E0E9DDCB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hteck 14">
            <a:extLst>
              <a:ext uri="{FF2B5EF4-FFF2-40B4-BE49-F238E27FC236}">
                <a16:creationId xmlns:a16="http://schemas.microsoft.com/office/drawing/2014/main" id="{7BBAF46A-A2D2-9697-F949-2E60440C830E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9AB6D8C7-8C88-E9B0-AD2C-79F991119253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D3916FFA-B00A-022B-4987-7F52FAC8B9A6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8F429C77-A20F-83DF-2B71-9861AA6D6627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26C9095D-2D1A-D1E3-F91E-A72E4AB13F02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D44EA768-EFBC-51A5-8413-468B00CF61FD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CE504FE2-70A7-141C-70CA-352B061DC5C2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56A0282F-553B-131B-E47E-9F1319A7C9D2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1779EA11-2C6F-D53A-DBB6-D7220CAE0B95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A70C5873-15CB-FDEF-789B-ABAAB97C750E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A5B7C5C3-4521-6700-64E2-FDA15D0594A0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755DC3BF-2DF0-4EAF-AAA5-FE68D2CDE2BC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69797A07-9A8C-28F1-70FE-B882ECEFB8DA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4572E9E7-6BD2-3232-1095-DF56C0ABB20C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C135F11B-C3A4-AF08-C2A0-890FB26C9046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6B7D47AF-D00A-0436-DAA9-1EB7674D1823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DA5DB9B6-E2FA-178A-E4A3-B9B865ED5171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BC1B8246-02DF-7D87-BC5F-F975099ABDA1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0C9CEC05-9DB2-6A41-AD6B-1BDAE73EB967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7E4BB42C-8B2C-0953-A0FB-36AE4E5708CE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865FAF62-AFB0-397F-37E7-63018F719593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2C23BBA1-0449-EEF1-B110-0F3E9157DC53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3260973D-7DD4-09A0-0FE5-432BB7B74C70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A51340DB-5E5F-F02E-4486-DFC9A64EFD5C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9208CA4F-4C0C-2B95-5502-2F08A4583668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7A980044-1D4E-1049-BFE9-CEBEB97D79BD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D4A7607E-0E39-2722-D797-F35C0BFFA845}"/>
              </a:ext>
            </a:extLst>
          </p:cNvPr>
          <p:cNvSpPr txBox="1"/>
          <p:nvPr/>
        </p:nvSpPr>
        <p:spPr>
          <a:xfrm>
            <a:off x="804663" y="-37737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B72A9030-F48D-371D-8E9E-7F7EC3F7EB41}"/>
              </a:ext>
            </a:extLst>
          </p:cNvPr>
          <p:cNvSpPr txBox="1"/>
          <p:nvPr/>
        </p:nvSpPr>
        <p:spPr>
          <a:xfrm>
            <a:off x="803686" y="-85615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" name="Gerade Verbindung 2">
            <a:extLst>
              <a:ext uri="{FF2B5EF4-FFF2-40B4-BE49-F238E27FC236}">
                <a16:creationId xmlns:a16="http://schemas.microsoft.com/office/drawing/2014/main" id="{32BEAFD8-9706-79A4-F746-78963A3E17D0}"/>
              </a:ext>
            </a:extLst>
          </p:cNvPr>
          <p:cNvCxnSpPr>
            <a:cxnSpLocks/>
          </p:cNvCxnSpPr>
          <p:nvPr/>
        </p:nvCxnSpPr>
        <p:spPr>
          <a:xfrm flipV="1">
            <a:off x="1018503" y="-481995"/>
            <a:ext cx="0" cy="197611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feld 5">
            <a:extLst>
              <a:ext uri="{FF2B5EF4-FFF2-40B4-BE49-F238E27FC236}">
                <a16:creationId xmlns:a16="http://schemas.microsoft.com/office/drawing/2014/main" id="{D7A3719B-4FE5-3C9F-DF51-3297E27A5DF6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237E94D3-4CF3-4BC3-C461-BDABE6F11D9C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8D5EC87C-34EC-8557-A90E-86F08CEFA54F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8FB08B6F-65A1-BB16-50FA-9D0AF2AA6366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C0F57FDF-2A0F-7E7B-0C03-ED0BB3DFC0E7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BA8AF3CF-96C1-C429-E8A7-8900E183F3DA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Gerade Verbindung 40">
            <a:extLst>
              <a:ext uri="{FF2B5EF4-FFF2-40B4-BE49-F238E27FC236}">
                <a16:creationId xmlns:a16="http://schemas.microsoft.com/office/drawing/2014/main" id="{61530F37-1514-71F9-0D98-BBB910719F01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feld 49">
            <a:extLst>
              <a:ext uri="{FF2B5EF4-FFF2-40B4-BE49-F238E27FC236}">
                <a16:creationId xmlns:a16="http://schemas.microsoft.com/office/drawing/2014/main" id="{9C444857-4E50-E968-E417-90ABF78E3BF9}"/>
              </a:ext>
            </a:extLst>
          </p:cNvPr>
          <p:cNvSpPr txBox="1"/>
          <p:nvPr/>
        </p:nvSpPr>
        <p:spPr>
          <a:xfrm flipV="1">
            <a:off x="7776612" y="271938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3" name="Textfeld 52">
            <a:extLst>
              <a:ext uri="{FF2B5EF4-FFF2-40B4-BE49-F238E27FC236}">
                <a16:creationId xmlns:a16="http://schemas.microsoft.com/office/drawing/2014/main" id="{71D546FF-AAD1-053E-37A1-60A65A8AD172}"/>
              </a:ext>
            </a:extLst>
          </p:cNvPr>
          <p:cNvSpPr txBox="1"/>
          <p:nvPr/>
        </p:nvSpPr>
        <p:spPr>
          <a:xfrm flipV="1">
            <a:off x="7447888" y="307098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B83C90FA-C3DB-9B23-AD53-1CC6477B4249}"/>
              </a:ext>
            </a:extLst>
          </p:cNvPr>
          <p:cNvCxnSpPr>
            <a:cxnSpLocks/>
          </p:cNvCxnSpPr>
          <p:nvPr/>
        </p:nvCxnSpPr>
        <p:spPr>
          <a:xfrm flipV="1">
            <a:off x="7762165" y="304197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AD0378AA-1778-09FB-F8EC-63869965940E}"/>
              </a:ext>
            </a:extLst>
          </p:cNvPr>
          <p:cNvCxnSpPr>
            <a:cxnSpLocks/>
          </p:cNvCxnSpPr>
          <p:nvPr/>
        </p:nvCxnSpPr>
        <p:spPr>
          <a:xfrm flipH="1">
            <a:off x="7808050" y="277006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25944BC7-97CE-2895-0A3C-A0FF207559A5}"/>
              </a:ext>
            </a:extLst>
          </p:cNvPr>
          <p:cNvCxnSpPr>
            <a:cxnSpLocks/>
          </p:cNvCxnSpPr>
          <p:nvPr/>
        </p:nvCxnSpPr>
        <p:spPr>
          <a:xfrm flipV="1">
            <a:off x="8001425" y="304197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Gerade Verbindung 57">
            <a:extLst>
              <a:ext uri="{FF2B5EF4-FFF2-40B4-BE49-F238E27FC236}">
                <a16:creationId xmlns:a16="http://schemas.microsoft.com/office/drawing/2014/main" id="{DC9AB661-380B-9ED6-88FF-FDA8BBAB7033}"/>
              </a:ext>
            </a:extLst>
          </p:cNvPr>
          <p:cNvCxnSpPr>
            <a:cxnSpLocks/>
          </p:cNvCxnSpPr>
          <p:nvPr/>
        </p:nvCxnSpPr>
        <p:spPr>
          <a:xfrm>
            <a:off x="8054842" y="277923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Gerade Verbindung 58">
            <a:extLst>
              <a:ext uri="{FF2B5EF4-FFF2-40B4-BE49-F238E27FC236}">
                <a16:creationId xmlns:a16="http://schemas.microsoft.com/office/drawing/2014/main" id="{487F403F-3DCA-DB1A-3764-84310CCA4F90}"/>
              </a:ext>
            </a:extLst>
          </p:cNvPr>
          <p:cNvCxnSpPr>
            <a:cxnSpLocks/>
          </p:cNvCxnSpPr>
          <p:nvPr/>
        </p:nvCxnSpPr>
        <p:spPr>
          <a:xfrm flipV="1">
            <a:off x="8170752" y="298355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feld 60">
            <a:extLst>
              <a:ext uri="{FF2B5EF4-FFF2-40B4-BE49-F238E27FC236}">
                <a16:creationId xmlns:a16="http://schemas.microsoft.com/office/drawing/2014/main" id="{9EDE97CD-2DF9-E0E1-C494-63711208BB70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2" name="Textfeld 61">
            <a:extLst>
              <a:ext uri="{FF2B5EF4-FFF2-40B4-BE49-F238E27FC236}">
                <a16:creationId xmlns:a16="http://schemas.microsoft.com/office/drawing/2014/main" id="{A872A851-231A-752C-9360-2D37B1AD53E0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F3282271-9935-634C-7F83-53A2F298F4EC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56D8D581-308D-901B-3C2A-6E0DB1C5A83D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erade Verbindung 64">
            <a:extLst>
              <a:ext uri="{FF2B5EF4-FFF2-40B4-BE49-F238E27FC236}">
                <a16:creationId xmlns:a16="http://schemas.microsoft.com/office/drawing/2014/main" id="{F258E719-4FAC-C358-DD3D-822770606594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Gerade Verbindung 65">
            <a:extLst>
              <a:ext uri="{FF2B5EF4-FFF2-40B4-BE49-F238E27FC236}">
                <a16:creationId xmlns:a16="http://schemas.microsoft.com/office/drawing/2014/main" id="{86A05545-5F64-5E7F-4B55-94CA484A4CEA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9AAB2285-2BBA-20C4-6FC0-ACA76518FD2B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feld 76">
            <a:extLst>
              <a:ext uri="{FF2B5EF4-FFF2-40B4-BE49-F238E27FC236}">
                <a16:creationId xmlns:a16="http://schemas.microsoft.com/office/drawing/2014/main" id="{379C3049-F228-D0C4-0FCC-C3391E72E598}"/>
              </a:ext>
            </a:extLst>
          </p:cNvPr>
          <p:cNvSpPr txBox="1"/>
          <p:nvPr/>
        </p:nvSpPr>
        <p:spPr>
          <a:xfrm>
            <a:off x="7754645" y="217935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8" name="Textfeld 77">
            <a:extLst>
              <a:ext uri="{FF2B5EF4-FFF2-40B4-BE49-F238E27FC236}">
                <a16:creationId xmlns:a16="http://schemas.microsoft.com/office/drawing/2014/main" id="{19AC4A42-E797-C821-60D0-273A601B64F4}"/>
              </a:ext>
            </a:extLst>
          </p:cNvPr>
          <p:cNvSpPr txBox="1"/>
          <p:nvPr/>
        </p:nvSpPr>
        <p:spPr>
          <a:xfrm>
            <a:off x="7425921" y="182775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E57DD566-D3EC-0D32-9DD7-FCE10C7824C0}"/>
              </a:ext>
            </a:extLst>
          </p:cNvPr>
          <p:cNvCxnSpPr>
            <a:cxnSpLocks/>
          </p:cNvCxnSpPr>
          <p:nvPr/>
        </p:nvCxnSpPr>
        <p:spPr>
          <a:xfrm>
            <a:off x="7740199" y="21793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8AA1B8E8-7370-146C-75A8-059269EB0413}"/>
              </a:ext>
            </a:extLst>
          </p:cNvPr>
          <p:cNvCxnSpPr>
            <a:cxnSpLocks/>
          </p:cNvCxnSpPr>
          <p:nvPr/>
        </p:nvCxnSpPr>
        <p:spPr>
          <a:xfrm flipH="1" flipV="1">
            <a:off x="7786084" y="2451270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641A2A61-40C0-D2FE-8D46-C81D2CB92824}"/>
              </a:ext>
            </a:extLst>
          </p:cNvPr>
          <p:cNvCxnSpPr>
            <a:cxnSpLocks/>
          </p:cNvCxnSpPr>
          <p:nvPr/>
        </p:nvCxnSpPr>
        <p:spPr>
          <a:xfrm>
            <a:off x="7979458" y="220834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Gerade Verbindung 81">
            <a:extLst>
              <a:ext uri="{FF2B5EF4-FFF2-40B4-BE49-F238E27FC236}">
                <a16:creationId xmlns:a16="http://schemas.microsoft.com/office/drawing/2014/main" id="{1FFCDA38-4F7E-3720-CE18-3E9E91D9FFAB}"/>
              </a:ext>
            </a:extLst>
          </p:cNvPr>
          <p:cNvCxnSpPr>
            <a:cxnSpLocks/>
          </p:cNvCxnSpPr>
          <p:nvPr/>
        </p:nvCxnSpPr>
        <p:spPr>
          <a:xfrm flipV="1">
            <a:off x="8032875" y="2449246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Gerade Verbindung 82">
            <a:extLst>
              <a:ext uri="{FF2B5EF4-FFF2-40B4-BE49-F238E27FC236}">
                <a16:creationId xmlns:a16="http://schemas.microsoft.com/office/drawing/2014/main" id="{D375BB77-0502-8986-DF6B-665E00BC71AD}"/>
              </a:ext>
            </a:extLst>
          </p:cNvPr>
          <p:cNvCxnSpPr>
            <a:cxnSpLocks/>
          </p:cNvCxnSpPr>
          <p:nvPr/>
        </p:nvCxnSpPr>
        <p:spPr>
          <a:xfrm>
            <a:off x="8148785" y="2353769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Rechteck 67">
            <a:extLst>
              <a:ext uri="{FF2B5EF4-FFF2-40B4-BE49-F238E27FC236}">
                <a16:creationId xmlns:a16="http://schemas.microsoft.com/office/drawing/2014/main" id="{5E008A63-02F6-42EB-8B96-7825A6106EE8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978B70D0-9BBD-B06E-7095-6073BD56258C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0DB8BA0B-0466-7544-6D97-34A57A50D1B3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44" name="Textfeld 43">
            <a:extLst>
              <a:ext uri="{FF2B5EF4-FFF2-40B4-BE49-F238E27FC236}">
                <a16:creationId xmlns:a16="http://schemas.microsoft.com/office/drawing/2014/main" id="{D82B0116-ED8C-07CB-58A9-3321C9F35E29}"/>
              </a:ext>
            </a:extLst>
          </p:cNvPr>
          <p:cNvSpPr txBox="1"/>
          <p:nvPr/>
        </p:nvSpPr>
        <p:spPr>
          <a:xfrm>
            <a:off x="1482011" y="314072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F2BF95F1-428D-BC81-7A92-CD6E94134E8D}"/>
              </a:ext>
            </a:extLst>
          </p:cNvPr>
          <p:cNvSpPr txBox="1"/>
          <p:nvPr/>
        </p:nvSpPr>
        <p:spPr>
          <a:xfrm>
            <a:off x="1153287" y="347600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8AA3D240-7F47-7594-F8E8-25FD253CAA96}"/>
              </a:ext>
            </a:extLst>
          </p:cNvPr>
          <p:cNvCxnSpPr>
            <a:cxnSpLocks/>
          </p:cNvCxnSpPr>
          <p:nvPr/>
        </p:nvCxnSpPr>
        <p:spPr>
          <a:xfrm rot="10800000" flipV="1">
            <a:off x="1520186" y="3206634"/>
            <a:ext cx="108231" cy="107408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D5084514-FC3B-6F4D-01B0-17C39A5F245D}"/>
              </a:ext>
            </a:extLst>
          </p:cNvPr>
          <p:cNvCxnSpPr>
            <a:cxnSpLocks/>
          </p:cNvCxnSpPr>
          <p:nvPr/>
        </p:nvCxnSpPr>
        <p:spPr>
          <a:xfrm flipV="1">
            <a:off x="1467565" y="34828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81ABE434-0E29-431C-FCA1-95FED2EFC06C}"/>
              </a:ext>
            </a:extLst>
          </p:cNvPr>
          <p:cNvCxnSpPr>
            <a:cxnSpLocks/>
          </p:cNvCxnSpPr>
          <p:nvPr/>
        </p:nvCxnSpPr>
        <p:spPr>
          <a:xfrm>
            <a:off x="1742081" y="319872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E2FC0993-2A76-91F6-DF27-4A9A68C6BC9D}"/>
              </a:ext>
            </a:extLst>
          </p:cNvPr>
          <p:cNvCxnSpPr>
            <a:cxnSpLocks/>
          </p:cNvCxnSpPr>
          <p:nvPr/>
        </p:nvCxnSpPr>
        <p:spPr>
          <a:xfrm flipV="1">
            <a:off x="1723125" y="343935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feld 71">
            <a:extLst>
              <a:ext uri="{FF2B5EF4-FFF2-40B4-BE49-F238E27FC236}">
                <a16:creationId xmlns:a16="http://schemas.microsoft.com/office/drawing/2014/main" id="{D1F183F9-2839-CB93-D28F-520B4BAED0AD}"/>
              </a:ext>
            </a:extLst>
          </p:cNvPr>
          <p:cNvSpPr txBox="1"/>
          <p:nvPr/>
        </p:nvSpPr>
        <p:spPr>
          <a:xfrm>
            <a:off x="1646228" y="155150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5" name="Textfeld 74">
            <a:extLst>
              <a:ext uri="{FF2B5EF4-FFF2-40B4-BE49-F238E27FC236}">
                <a16:creationId xmlns:a16="http://schemas.microsoft.com/office/drawing/2014/main" id="{1170C763-4A71-E8E4-F183-0550CCD8E379}"/>
              </a:ext>
            </a:extLst>
          </p:cNvPr>
          <p:cNvSpPr txBox="1"/>
          <p:nvPr/>
        </p:nvSpPr>
        <p:spPr>
          <a:xfrm>
            <a:off x="1317504" y="119990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6" name="Gerade Verbindung 75">
            <a:extLst>
              <a:ext uri="{FF2B5EF4-FFF2-40B4-BE49-F238E27FC236}">
                <a16:creationId xmlns:a16="http://schemas.microsoft.com/office/drawing/2014/main" id="{53B73C80-E882-EDA3-EB67-F2F4285F84A4}"/>
              </a:ext>
            </a:extLst>
          </p:cNvPr>
          <p:cNvCxnSpPr>
            <a:cxnSpLocks/>
          </p:cNvCxnSpPr>
          <p:nvPr/>
        </p:nvCxnSpPr>
        <p:spPr>
          <a:xfrm>
            <a:off x="1631782" y="155150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Gerade Verbindung 83">
            <a:extLst>
              <a:ext uri="{FF2B5EF4-FFF2-40B4-BE49-F238E27FC236}">
                <a16:creationId xmlns:a16="http://schemas.microsoft.com/office/drawing/2014/main" id="{0E69E369-F19A-A845-B6F1-1CCC06A210AE}"/>
              </a:ext>
            </a:extLst>
          </p:cNvPr>
          <p:cNvCxnSpPr>
            <a:cxnSpLocks/>
          </p:cNvCxnSpPr>
          <p:nvPr/>
        </p:nvCxnSpPr>
        <p:spPr>
          <a:xfrm rot="10800000" flipH="1" flipV="1">
            <a:off x="1677667" y="182341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Gerade Verbindung 84">
            <a:extLst>
              <a:ext uri="{FF2B5EF4-FFF2-40B4-BE49-F238E27FC236}">
                <a16:creationId xmlns:a16="http://schemas.microsoft.com/office/drawing/2014/main" id="{E7B93330-470A-46BD-2EBD-548FCDCC050F}"/>
              </a:ext>
            </a:extLst>
          </p:cNvPr>
          <p:cNvCxnSpPr>
            <a:cxnSpLocks/>
          </p:cNvCxnSpPr>
          <p:nvPr/>
        </p:nvCxnSpPr>
        <p:spPr>
          <a:xfrm>
            <a:off x="1871041" y="1580488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11535760-BBDF-9539-2779-9D2A7F31D855}"/>
              </a:ext>
            </a:extLst>
          </p:cNvPr>
          <p:cNvCxnSpPr>
            <a:cxnSpLocks/>
          </p:cNvCxnSpPr>
          <p:nvPr/>
        </p:nvCxnSpPr>
        <p:spPr>
          <a:xfrm flipV="1">
            <a:off x="1924458" y="1821393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5B3E7A4A-AA26-4725-EB36-1583624235D0}"/>
              </a:ext>
            </a:extLst>
          </p:cNvPr>
          <p:cNvCxnSpPr>
            <a:cxnSpLocks/>
          </p:cNvCxnSpPr>
          <p:nvPr/>
        </p:nvCxnSpPr>
        <p:spPr>
          <a:xfrm>
            <a:off x="1860201" y="335310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8C7A3988-73F8-2548-C77B-DB7D9A5D91B9}"/>
              </a:ext>
            </a:extLst>
          </p:cNvPr>
          <p:cNvCxnSpPr>
            <a:cxnSpLocks/>
          </p:cNvCxnSpPr>
          <p:nvPr/>
        </p:nvCxnSpPr>
        <p:spPr>
          <a:xfrm>
            <a:off x="2040368" y="1725916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0792929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1000">
        <p159:morph option="byObject"/>
      </p:transition>
    </mc:Choice>
    <mc:Fallback xmlns="">
      <p:transition spd="slow" advTm="1000">
        <p:fade/>
      </p:transition>
    </mc:Fallback>
  </mc:AlternateContent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FD337CF-2BCF-BDCF-0847-EE172AF430F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hteck 14">
            <a:extLst>
              <a:ext uri="{FF2B5EF4-FFF2-40B4-BE49-F238E27FC236}">
                <a16:creationId xmlns:a16="http://schemas.microsoft.com/office/drawing/2014/main" id="{1C2D1757-EB71-3B55-C12A-5D505390C0A8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1FE2994D-C1C2-1606-684C-194A2A2C58C2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4482E721-56F3-88AD-CB1D-42BFCC2255EF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AE58DB43-76CA-899D-5C21-A8B38989BE69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C2E77986-6745-D834-F359-1347BCD7D0F3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71B308BC-DD91-D536-BB39-FF43CF10CA4B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C8CE0780-637D-9930-4702-65C01610B16E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684C14EE-38A1-49FE-8605-5AA49689F54F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FB274550-9F26-345F-2908-FF2D2C26925F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4D2A2355-11AE-B5BB-1DBE-DD14D6F80519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8F19CF8D-CD71-907F-A34D-6115BB5177EF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80766F57-81D5-02E2-57D5-5D42F9228830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0D6ED345-8702-7377-7647-A2B028850AD9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7051C636-F5BF-3390-4493-47954E1EBCBD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FC7BEE16-0676-2BA2-1F80-810767BFADDA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B5F0548F-F6DF-1253-09A9-BC87B200D47E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355CB70F-9859-F6C2-0CFC-097569641934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F8C59491-B6B8-0B69-84FD-D96ACE6A3425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3CC101ED-140F-CC05-2658-FE50C1C04683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0D1C2F56-FE18-0B03-370B-2E585A149BCB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DCB4BE5B-522F-2795-767B-D8FFD6C3CBA7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79B46B3E-D2FE-BD1D-2701-A805EAD33B57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8217B083-ECE6-1D78-07EA-4F0EA04BB26C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79D88709-1E0D-5D6D-E699-505562E45162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541AF08D-CE31-591E-C122-D646D0216923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542A289F-B22F-543D-E1E6-DDBFC9385262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6FD72953-1860-5EF2-B662-0F7AADC2F4D2}"/>
              </a:ext>
            </a:extLst>
          </p:cNvPr>
          <p:cNvSpPr txBox="1"/>
          <p:nvPr/>
        </p:nvSpPr>
        <p:spPr>
          <a:xfrm>
            <a:off x="804663" y="-37737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F3F37FA2-BB4A-0759-A83F-6409429E07DF}"/>
              </a:ext>
            </a:extLst>
          </p:cNvPr>
          <p:cNvSpPr txBox="1"/>
          <p:nvPr/>
        </p:nvSpPr>
        <p:spPr>
          <a:xfrm>
            <a:off x="803686" y="-85615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" name="Gerade Verbindung 2">
            <a:extLst>
              <a:ext uri="{FF2B5EF4-FFF2-40B4-BE49-F238E27FC236}">
                <a16:creationId xmlns:a16="http://schemas.microsoft.com/office/drawing/2014/main" id="{CC7D1836-27F3-B8A0-A41F-BD348D3DC213}"/>
              </a:ext>
            </a:extLst>
          </p:cNvPr>
          <p:cNvCxnSpPr>
            <a:cxnSpLocks/>
          </p:cNvCxnSpPr>
          <p:nvPr/>
        </p:nvCxnSpPr>
        <p:spPr>
          <a:xfrm flipV="1">
            <a:off x="1018503" y="-481995"/>
            <a:ext cx="0" cy="197611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feld 5">
            <a:extLst>
              <a:ext uri="{FF2B5EF4-FFF2-40B4-BE49-F238E27FC236}">
                <a16:creationId xmlns:a16="http://schemas.microsoft.com/office/drawing/2014/main" id="{089BCC12-0965-15CB-7506-470AE411AABD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1185BBEF-02EB-5A34-5E87-3FD772912D08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48DDD34A-B455-ACEC-A3A9-42DFEF5FE837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B08C5FDC-9838-BA3A-283E-DDD27F556163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8DEF9B7B-1C28-06BC-8C86-4F5D1280016E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FD4E085D-5CB9-1545-5407-5E8553E3AE6D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Gerade Verbindung 40">
            <a:extLst>
              <a:ext uri="{FF2B5EF4-FFF2-40B4-BE49-F238E27FC236}">
                <a16:creationId xmlns:a16="http://schemas.microsoft.com/office/drawing/2014/main" id="{FDAE320B-DAAE-E190-210C-CB1D11A3899B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feld 49">
            <a:extLst>
              <a:ext uri="{FF2B5EF4-FFF2-40B4-BE49-F238E27FC236}">
                <a16:creationId xmlns:a16="http://schemas.microsoft.com/office/drawing/2014/main" id="{29AF04BD-A8AC-6EAB-CC5D-D57CCA7E7357}"/>
              </a:ext>
            </a:extLst>
          </p:cNvPr>
          <p:cNvSpPr txBox="1"/>
          <p:nvPr/>
        </p:nvSpPr>
        <p:spPr>
          <a:xfrm flipV="1">
            <a:off x="7776612" y="271938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3" name="Textfeld 52">
            <a:extLst>
              <a:ext uri="{FF2B5EF4-FFF2-40B4-BE49-F238E27FC236}">
                <a16:creationId xmlns:a16="http://schemas.microsoft.com/office/drawing/2014/main" id="{E7B7A004-A0DD-67E8-C391-F60D0CECF20B}"/>
              </a:ext>
            </a:extLst>
          </p:cNvPr>
          <p:cNvSpPr txBox="1"/>
          <p:nvPr/>
        </p:nvSpPr>
        <p:spPr>
          <a:xfrm flipV="1">
            <a:off x="7447888" y="307098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1CFB012A-7035-263C-B78F-37C9935E9DA2}"/>
              </a:ext>
            </a:extLst>
          </p:cNvPr>
          <p:cNvCxnSpPr>
            <a:cxnSpLocks/>
          </p:cNvCxnSpPr>
          <p:nvPr/>
        </p:nvCxnSpPr>
        <p:spPr>
          <a:xfrm flipV="1">
            <a:off x="7762165" y="304197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B38F4CDD-99CC-2E4F-B43B-C845B41D7D98}"/>
              </a:ext>
            </a:extLst>
          </p:cNvPr>
          <p:cNvCxnSpPr>
            <a:cxnSpLocks/>
          </p:cNvCxnSpPr>
          <p:nvPr/>
        </p:nvCxnSpPr>
        <p:spPr>
          <a:xfrm flipH="1">
            <a:off x="7808050" y="277006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2830F561-5180-3B06-C64E-F21961505C86}"/>
              </a:ext>
            </a:extLst>
          </p:cNvPr>
          <p:cNvCxnSpPr>
            <a:cxnSpLocks/>
          </p:cNvCxnSpPr>
          <p:nvPr/>
        </p:nvCxnSpPr>
        <p:spPr>
          <a:xfrm flipV="1">
            <a:off x="8001425" y="304197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Gerade Verbindung 58">
            <a:extLst>
              <a:ext uri="{FF2B5EF4-FFF2-40B4-BE49-F238E27FC236}">
                <a16:creationId xmlns:a16="http://schemas.microsoft.com/office/drawing/2014/main" id="{67E76F0E-A148-75E3-D05B-4921EB856254}"/>
              </a:ext>
            </a:extLst>
          </p:cNvPr>
          <p:cNvCxnSpPr>
            <a:cxnSpLocks/>
          </p:cNvCxnSpPr>
          <p:nvPr/>
        </p:nvCxnSpPr>
        <p:spPr>
          <a:xfrm flipV="1">
            <a:off x="8170752" y="298355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feld 60">
            <a:extLst>
              <a:ext uri="{FF2B5EF4-FFF2-40B4-BE49-F238E27FC236}">
                <a16:creationId xmlns:a16="http://schemas.microsoft.com/office/drawing/2014/main" id="{01E3FF0E-8E29-6A18-774B-30645140EA72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2" name="Textfeld 61">
            <a:extLst>
              <a:ext uri="{FF2B5EF4-FFF2-40B4-BE49-F238E27FC236}">
                <a16:creationId xmlns:a16="http://schemas.microsoft.com/office/drawing/2014/main" id="{74782450-074C-2A02-8906-0EC86D238310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C18BD3B8-6B9F-F961-A655-8BEF47B9E118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28AF3939-7393-394C-F51D-5C690D22A13D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erade Verbindung 64">
            <a:extLst>
              <a:ext uri="{FF2B5EF4-FFF2-40B4-BE49-F238E27FC236}">
                <a16:creationId xmlns:a16="http://schemas.microsoft.com/office/drawing/2014/main" id="{564B3CB8-7E91-D131-5E1B-6793525EF4B2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Gerade Verbindung 65">
            <a:extLst>
              <a:ext uri="{FF2B5EF4-FFF2-40B4-BE49-F238E27FC236}">
                <a16:creationId xmlns:a16="http://schemas.microsoft.com/office/drawing/2014/main" id="{1CB5780C-4610-103E-FF1D-D41B55F5796E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F2BE6C70-FEE5-F057-8EEB-02F6696BC68D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feld 76">
            <a:extLst>
              <a:ext uri="{FF2B5EF4-FFF2-40B4-BE49-F238E27FC236}">
                <a16:creationId xmlns:a16="http://schemas.microsoft.com/office/drawing/2014/main" id="{2750A279-DB71-E1A7-3A9A-82BDE65B9AB7}"/>
              </a:ext>
            </a:extLst>
          </p:cNvPr>
          <p:cNvSpPr txBox="1"/>
          <p:nvPr/>
        </p:nvSpPr>
        <p:spPr>
          <a:xfrm>
            <a:off x="7754645" y="217935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8" name="Textfeld 77">
            <a:extLst>
              <a:ext uri="{FF2B5EF4-FFF2-40B4-BE49-F238E27FC236}">
                <a16:creationId xmlns:a16="http://schemas.microsoft.com/office/drawing/2014/main" id="{C715028C-3E7D-172E-C6D4-5654B5977FF0}"/>
              </a:ext>
            </a:extLst>
          </p:cNvPr>
          <p:cNvSpPr txBox="1"/>
          <p:nvPr/>
        </p:nvSpPr>
        <p:spPr>
          <a:xfrm>
            <a:off x="7425921" y="182775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69092A1F-1D2A-8186-1DC3-16C02D619660}"/>
              </a:ext>
            </a:extLst>
          </p:cNvPr>
          <p:cNvCxnSpPr>
            <a:cxnSpLocks/>
          </p:cNvCxnSpPr>
          <p:nvPr/>
        </p:nvCxnSpPr>
        <p:spPr>
          <a:xfrm>
            <a:off x="7740199" y="21793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567CE093-DE38-86DE-1AB3-C5DDB6068100}"/>
              </a:ext>
            </a:extLst>
          </p:cNvPr>
          <p:cNvCxnSpPr>
            <a:cxnSpLocks/>
          </p:cNvCxnSpPr>
          <p:nvPr/>
        </p:nvCxnSpPr>
        <p:spPr>
          <a:xfrm flipH="1" flipV="1">
            <a:off x="7786084" y="2451270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54A71BC6-52BC-F7BD-64A7-412B3A92BB20}"/>
              </a:ext>
            </a:extLst>
          </p:cNvPr>
          <p:cNvCxnSpPr>
            <a:cxnSpLocks/>
          </p:cNvCxnSpPr>
          <p:nvPr/>
        </p:nvCxnSpPr>
        <p:spPr>
          <a:xfrm>
            <a:off x="7979458" y="220834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Gerade Verbindung 82">
            <a:extLst>
              <a:ext uri="{FF2B5EF4-FFF2-40B4-BE49-F238E27FC236}">
                <a16:creationId xmlns:a16="http://schemas.microsoft.com/office/drawing/2014/main" id="{0364886B-C603-F859-34B0-41090E5DD0D8}"/>
              </a:ext>
            </a:extLst>
          </p:cNvPr>
          <p:cNvCxnSpPr>
            <a:cxnSpLocks/>
          </p:cNvCxnSpPr>
          <p:nvPr/>
        </p:nvCxnSpPr>
        <p:spPr>
          <a:xfrm>
            <a:off x="8148785" y="2353769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Rechteck 67">
            <a:extLst>
              <a:ext uri="{FF2B5EF4-FFF2-40B4-BE49-F238E27FC236}">
                <a16:creationId xmlns:a16="http://schemas.microsoft.com/office/drawing/2014/main" id="{AD7A53B5-1A04-C0A4-F97A-56E73459F1DC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149876BF-D731-BE6D-7A87-9222BB3B38C2}"/>
              </a:ext>
            </a:extLst>
          </p:cNvPr>
          <p:cNvSpPr/>
          <p:nvPr/>
        </p:nvSpPr>
        <p:spPr>
          <a:xfrm>
            <a:off x="7969463" y="2507140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0D4BA564-B3CA-8DF4-C3A3-8B811FDDBB3F}"/>
              </a:ext>
            </a:extLst>
          </p:cNvPr>
          <p:cNvSpPr/>
          <p:nvPr/>
        </p:nvSpPr>
        <p:spPr>
          <a:xfrm>
            <a:off x="8065295" y="2403152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85ACCB01-0B8A-C8CC-FEA5-EBA627347F9F}"/>
              </a:ext>
            </a:extLst>
          </p:cNvPr>
          <p:cNvSpPr/>
          <p:nvPr/>
        </p:nvSpPr>
        <p:spPr>
          <a:xfrm>
            <a:off x="7994049" y="2695005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5B0BF5C7-280E-8E27-C7BD-39D68AD66658}"/>
              </a:ext>
            </a:extLst>
          </p:cNvPr>
          <p:cNvSpPr/>
          <p:nvPr/>
        </p:nvSpPr>
        <p:spPr>
          <a:xfrm>
            <a:off x="8089486" y="2800533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9312D141-CBA2-788C-E04F-DE8672261DF9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42262EBF-A96B-EAAD-86E0-5963741136D7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44" name="Textfeld 43">
            <a:extLst>
              <a:ext uri="{FF2B5EF4-FFF2-40B4-BE49-F238E27FC236}">
                <a16:creationId xmlns:a16="http://schemas.microsoft.com/office/drawing/2014/main" id="{6EA9A8C6-E265-2529-598D-0E58A666AA7A}"/>
              </a:ext>
            </a:extLst>
          </p:cNvPr>
          <p:cNvSpPr txBox="1"/>
          <p:nvPr/>
        </p:nvSpPr>
        <p:spPr>
          <a:xfrm>
            <a:off x="1482011" y="314072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E8F5349C-E4BE-04D8-F94D-B4233339FF50}"/>
              </a:ext>
            </a:extLst>
          </p:cNvPr>
          <p:cNvSpPr txBox="1"/>
          <p:nvPr/>
        </p:nvSpPr>
        <p:spPr>
          <a:xfrm>
            <a:off x="1153287" y="347600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8" name="Gerade Verbindung 57">
            <a:extLst>
              <a:ext uri="{FF2B5EF4-FFF2-40B4-BE49-F238E27FC236}">
                <a16:creationId xmlns:a16="http://schemas.microsoft.com/office/drawing/2014/main" id="{FD810DE5-8E0E-7572-0214-101509E385B6}"/>
              </a:ext>
            </a:extLst>
          </p:cNvPr>
          <p:cNvCxnSpPr>
            <a:cxnSpLocks/>
          </p:cNvCxnSpPr>
          <p:nvPr/>
        </p:nvCxnSpPr>
        <p:spPr>
          <a:xfrm rot="10800000" flipV="1">
            <a:off x="1520186" y="3206634"/>
            <a:ext cx="108231" cy="107408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C857CEDC-10EB-EF16-4279-3D85CE3EF2CE}"/>
              </a:ext>
            </a:extLst>
          </p:cNvPr>
          <p:cNvCxnSpPr>
            <a:cxnSpLocks/>
          </p:cNvCxnSpPr>
          <p:nvPr/>
        </p:nvCxnSpPr>
        <p:spPr>
          <a:xfrm flipV="1">
            <a:off x="1467565" y="34828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0C2894D2-EE94-9BE7-ED15-3B389911DB51}"/>
              </a:ext>
            </a:extLst>
          </p:cNvPr>
          <p:cNvCxnSpPr>
            <a:cxnSpLocks/>
          </p:cNvCxnSpPr>
          <p:nvPr/>
        </p:nvCxnSpPr>
        <p:spPr>
          <a:xfrm>
            <a:off x="1742081" y="319872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Gerade Verbindung 75">
            <a:extLst>
              <a:ext uri="{FF2B5EF4-FFF2-40B4-BE49-F238E27FC236}">
                <a16:creationId xmlns:a16="http://schemas.microsoft.com/office/drawing/2014/main" id="{800DAE10-5115-C2E7-7B2E-1F900C361711}"/>
              </a:ext>
            </a:extLst>
          </p:cNvPr>
          <p:cNvCxnSpPr>
            <a:cxnSpLocks/>
          </p:cNvCxnSpPr>
          <p:nvPr/>
        </p:nvCxnSpPr>
        <p:spPr>
          <a:xfrm flipV="1">
            <a:off x="1723125" y="343935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Textfeld 81">
            <a:extLst>
              <a:ext uri="{FF2B5EF4-FFF2-40B4-BE49-F238E27FC236}">
                <a16:creationId xmlns:a16="http://schemas.microsoft.com/office/drawing/2014/main" id="{38F9638C-DFE5-8305-67B7-8E9538B80875}"/>
              </a:ext>
            </a:extLst>
          </p:cNvPr>
          <p:cNvSpPr txBox="1"/>
          <p:nvPr/>
        </p:nvSpPr>
        <p:spPr>
          <a:xfrm>
            <a:off x="1646228" y="155150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4" name="Textfeld 83">
            <a:extLst>
              <a:ext uri="{FF2B5EF4-FFF2-40B4-BE49-F238E27FC236}">
                <a16:creationId xmlns:a16="http://schemas.microsoft.com/office/drawing/2014/main" id="{558DF2CD-319A-CAC7-3A5D-D72DA1742B62}"/>
              </a:ext>
            </a:extLst>
          </p:cNvPr>
          <p:cNvSpPr txBox="1"/>
          <p:nvPr/>
        </p:nvSpPr>
        <p:spPr>
          <a:xfrm>
            <a:off x="1317504" y="119990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5" name="Gerade Verbindung 84">
            <a:extLst>
              <a:ext uri="{FF2B5EF4-FFF2-40B4-BE49-F238E27FC236}">
                <a16:creationId xmlns:a16="http://schemas.microsoft.com/office/drawing/2014/main" id="{9B7D7F51-073A-84F0-132D-8BAC02F431EB}"/>
              </a:ext>
            </a:extLst>
          </p:cNvPr>
          <p:cNvCxnSpPr>
            <a:cxnSpLocks/>
          </p:cNvCxnSpPr>
          <p:nvPr/>
        </p:nvCxnSpPr>
        <p:spPr>
          <a:xfrm>
            <a:off x="1631782" y="155150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F4445E8B-B3BF-4389-6B10-FB9B25D7696A}"/>
              </a:ext>
            </a:extLst>
          </p:cNvPr>
          <p:cNvCxnSpPr>
            <a:cxnSpLocks/>
          </p:cNvCxnSpPr>
          <p:nvPr/>
        </p:nvCxnSpPr>
        <p:spPr>
          <a:xfrm rot="10800000" flipH="1" flipV="1">
            <a:off x="1677667" y="182341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B6162D4E-2A3B-52E7-0A7A-3CDD7BEBE869}"/>
              </a:ext>
            </a:extLst>
          </p:cNvPr>
          <p:cNvCxnSpPr>
            <a:cxnSpLocks/>
          </p:cNvCxnSpPr>
          <p:nvPr/>
        </p:nvCxnSpPr>
        <p:spPr>
          <a:xfrm>
            <a:off x="1871041" y="1580488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8DA016B5-EC1E-6E90-EBA5-B3CBDF2A0111}"/>
              </a:ext>
            </a:extLst>
          </p:cNvPr>
          <p:cNvCxnSpPr>
            <a:cxnSpLocks/>
          </p:cNvCxnSpPr>
          <p:nvPr/>
        </p:nvCxnSpPr>
        <p:spPr>
          <a:xfrm flipV="1">
            <a:off x="1924458" y="1821393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Gerade Verbindung 88">
            <a:extLst>
              <a:ext uri="{FF2B5EF4-FFF2-40B4-BE49-F238E27FC236}">
                <a16:creationId xmlns:a16="http://schemas.microsoft.com/office/drawing/2014/main" id="{49D1AB85-A3C7-E720-B669-7FF4EE7DEB3B}"/>
              </a:ext>
            </a:extLst>
          </p:cNvPr>
          <p:cNvCxnSpPr>
            <a:cxnSpLocks/>
          </p:cNvCxnSpPr>
          <p:nvPr/>
        </p:nvCxnSpPr>
        <p:spPr>
          <a:xfrm>
            <a:off x="1860201" y="335310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Gerade Verbindung 89">
            <a:extLst>
              <a:ext uri="{FF2B5EF4-FFF2-40B4-BE49-F238E27FC236}">
                <a16:creationId xmlns:a16="http://schemas.microsoft.com/office/drawing/2014/main" id="{50B10DBB-5A48-D309-3439-10366DB8AACA}"/>
              </a:ext>
            </a:extLst>
          </p:cNvPr>
          <p:cNvCxnSpPr>
            <a:cxnSpLocks/>
          </p:cNvCxnSpPr>
          <p:nvPr/>
        </p:nvCxnSpPr>
        <p:spPr>
          <a:xfrm>
            <a:off x="2040368" y="1725916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079191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1000">
        <p159:morph option="byObject"/>
      </p:transition>
    </mc:Choice>
    <mc:Fallback xmlns="">
      <p:transition spd="slow" advTm="1000">
        <p:fade/>
      </p:transition>
    </mc:Fallback>
  </mc:AlternateContent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10FA5D9-0C89-FA47-106B-2ABE52FBA9C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hteck 14">
            <a:extLst>
              <a:ext uri="{FF2B5EF4-FFF2-40B4-BE49-F238E27FC236}">
                <a16:creationId xmlns:a16="http://schemas.microsoft.com/office/drawing/2014/main" id="{FEB689B2-ACAC-013D-EA76-B7F648DDA44A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38B0613A-8F11-8FA7-EC47-4D7731A83D06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08961443-D091-9638-871F-52CB3494F565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AF211C04-2FC3-170A-3CA2-9D5EC728BEBE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B0EA98EB-2852-BE92-6C71-5C841690E200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6357BDC7-8FA8-358D-8D11-E715D654118B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D11B26AA-619C-5422-4219-60A6575A24A9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02D72EAA-72A3-8998-E9CB-8F4078389FF0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80BE0250-2FD5-29A8-969B-55EC383D960F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652BC69B-AEE9-37DB-670C-309553EDB8A9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6049DEAD-4A31-042F-F290-038D8BBE0C90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0870E6E3-0BED-C525-0677-07B1799514A8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3B76CA2A-86F4-0F8C-3D36-2C0315CAE9BA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A25AA80F-AC41-A635-3F8C-63159CC7B58B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634EAC6D-B3AC-180E-A809-EFF04817F63C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13496683-3211-C9E8-E44A-C954CE8DA6C1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886F014E-D469-A2E7-F1B4-FDD5B17C8D5C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4108BD7E-8EFE-6154-CE9C-D098742A87D0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10C7E650-B8D0-E195-4C5B-49F09623C2DC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BA5D509E-3073-08D0-8048-7CB01451130E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DADE4AC7-705D-EF93-9E32-1972CEC5DC38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A98CCF38-544F-A661-38E4-70EB3FC297AE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D001518F-5761-2857-0F72-67969B10045B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F07D42A5-3569-3DE1-19B5-7BE7253D02B9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C6D15BD1-BF26-B820-6BB3-3A26EE5C9B4B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ACDB2D2F-2D26-794D-ECB8-B346D6271D40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636B861E-338A-460F-197C-AF57C9BE970E}"/>
              </a:ext>
            </a:extLst>
          </p:cNvPr>
          <p:cNvSpPr txBox="1"/>
          <p:nvPr/>
        </p:nvSpPr>
        <p:spPr>
          <a:xfrm>
            <a:off x="804663" y="-37737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023F2A59-94E5-EC76-795C-AA1CE283BB14}"/>
              </a:ext>
            </a:extLst>
          </p:cNvPr>
          <p:cNvSpPr txBox="1"/>
          <p:nvPr/>
        </p:nvSpPr>
        <p:spPr>
          <a:xfrm>
            <a:off x="803686" y="-85615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" name="Gerade Verbindung 2">
            <a:extLst>
              <a:ext uri="{FF2B5EF4-FFF2-40B4-BE49-F238E27FC236}">
                <a16:creationId xmlns:a16="http://schemas.microsoft.com/office/drawing/2014/main" id="{CD542084-2B34-DFD4-278A-0C8F86BFF0EE}"/>
              </a:ext>
            </a:extLst>
          </p:cNvPr>
          <p:cNvCxnSpPr>
            <a:cxnSpLocks/>
          </p:cNvCxnSpPr>
          <p:nvPr/>
        </p:nvCxnSpPr>
        <p:spPr>
          <a:xfrm flipV="1">
            <a:off x="1018503" y="-481995"/>
            <a:ext cx="0" cy="197611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feld 5">
            <a:extLst>
              <a:ext uri="{FF2B5EF4-FFF2-40B4-BE49-F238E27FC236}">
                <a16:creationId xmlns:a16="http://schemas.microsoft.com/office/drawing/2014/main" id="{D6764C4C-76CB-CE76-B633-8C3493E091BB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27384699-03FD-A51F-2888-8D2C06501879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81B38ABF-66DD-323B-9666-00C15C57FA91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3C76A757-8B1B-42A9-5BCB-19908E4884A1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46B9E081-F4F0-AC44-C689-E301879ADFB5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C1562665-A013-80D2-324E-5EFAE699CF2A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Gerade Verbindung 40">
            <a:extLst>
              <a:ext uri="{FF2B5EF4-FFF2-40B4-BE49-F238E27FC236}">
                <a16:creationId xmlns:a16="http://schemas.microsoft.com/office/drawing/2014/main" id="{957D1013-40E0-54DC-3BA8-F1D70699DD22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feld 49">
            <a:extLst>
              <a:ext uri="{FF2B5EF4-FFF2-40B4-BE49-F238E27FC236}">
                <a16:creationId xmlns:a16="http://schemas.microsoft.com/office/drawing/2014/main" id="{1CA7A58E-5B64-9EBA-F495-DE3350AE6EA6}"/>
              </a:ext>
            </a:extLst>
          </p:cNvPr>
          <p:cNvSpPr txBox="1"/>
          <p:nvPr/>
        </p:nvSpPr>
        <p:spPr>
          <a:xfrm flipV="1">
            <a:off x="7764923" y="269990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3" name="Textfeld 52">
            <a:extLst>
              <a:ext uri="{FF2B5EF4-FFF2-40B4-BE49-F238E27FC236}">
                <a16:creationId xmlns:a16="http://schemas.microsoft.com/office/drawing/2014/main" id="{34CDCFE4-624B-60B3-345D-7319EA26462B}"/>
              </a:ext>
            </a:extLst>
          </p:cNvPr>
          <p:cNvSpPr txBox="1"/>
          <p:nvPr/>
        </p:nvSpPr>
        <p:spPr>
          <a:xfrm flipV="1">
            <a:off x="7264150" y="318522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5D798CED-7CEB-9D45-4607-56D1EAE56854}"/>
              </a:ext>
            </a:extLst>
          </p:cNvPr>
          <p:cNvCxnSpPr>
            <a:cxnSpLocks/>
          </p:cNvCxnSpPr>
          <p:nvPr/>
        </p:nvCxnSpPr>
        <p:spPr>
          <a:xfrm rot="5400000" flipV="1">
            <a:off x="7810167" y="301461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52156A1D-5868-19F0-3C65-A738832FF7C1}"/>
              </a:ext>
            </a:extLst>
          </p:cNvPr>
          <p:cNvCxnSpPr>
            <a:cxnSpLocks/>
          </p:cNvCxnSpPr>
          <p:nvPr/>
        </p:nvCxnSpPr>
        <p:spPr>
          <a:xfrm>
            <a:off x="7928844" y="2572378"/>
            <a:ext cx="0" cy="166039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681022A9-AC13-B3CE-9086-6C8A7671580D}"/>
              </a:ext>
            </a:extLst>
          </p:cNvPr>
          <p:cNvCxnSpPr>
            <a:cxnSpLocks/>
          </p:cNvCxnSpPr>
          <p:nvPr/>
        </p:nvCxnSpPr>
        <p:spPr>
          <a:xfrm flipV="1">
            <a:off x="8001425" y="304197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feld 60">
            <a:extLst>
              <a:ext uri="{FF2B5EF4-FFF2-40B4-BE49-F238E27FC236}">
                <a16:creationId xmlns:a16="http://schemas.microsoft.com/office/drawing/2014/main" id="{684A714F-9483-0CC9-230B-C97D92FAA655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2" name="Textfeld 61">
            <a:extLst>
              <a:ext uri="{FF2B5EF4-FFF2-40B4-BE49-F238E27FC236}">
                <a16:creationId xmlns:a16="http://schemas.microsoft.com/office/drawing/2014/main" id="{895D3989-CB8E-AF48-CE83-37DE16710ABA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88C54E68-3086-1773-D142-2191D1E21CA9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E9435ADE-207C-0C5F-10DD-AF43885C5A14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erade Verbindung 64">
            <a:extLst>
              <a:ext uri="{FF2B5EF4-FFF2-40B4-BE49-F238E27FC236}">
                <a16:creationId xmlns:a16="http://schemas.microsoft.com/office/drawing/2014/main" id="{658CBA51-F78D-7CBB-3EF6-EE2C1DB8DFBE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Gerade Verbindung 65">
            <a:extLst>
              <a:ext uri="{FF2B5EF4-FFF2-40B4-BE49-F238E27FC236}">
                <a16:creationId xmlns:a16="http://schemas.microsoft.com/office/drawing/2014/main" id="{C49CE119-F78C-B545-C04B-F823704985AC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5FCB2C71-F7E7-897A-12D5-A563B59D351B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feld 76">
            <a:extLst>
              <a:ext uri="{FF2B5EF4-FFF2-40B4-BE49-F238E27FC236}">
                <a16:creationId xmlns:a16="http://schemas.microsoft.com/office/drawing/2014/main" id="{968554E5-B898-1A67-74C7-2150875DC111}"/>
              </a:ext>
            </a:extLst>
          </p:cNvPr>
          <p:cNvSpPr txBox="1"/>
          <p:nvPr/>
        </p:nvSpPr>
        <p:spPr>
          <a:xfrm>
            <a:off x="7758541" y="2187148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8" name="Textfeld 77">
            <a:extLst>
              <a:ext uri="{FF2B5EF4-FFF2-40B4-BE49-F238E27FC236}">
                <a16:creationId xmlns:a16="http://schemas.microsoft.com/office/drawing/2014/main" id="{69F88A64-9CF8-C585-456F-2FDBC5D8659B}"/>
              </a:ext>
            </a:extLst>
          </p:cNvPr>
          <p:cNvSpPr txBox="1"/>
          <p:nvPr/>
        </p:nvSpPr>
        <p:spPr>
          <a:xfrm>
            <a:off x="7114693" y="181309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8CC45DCB-96B0-0DE1-6E56-BDBE2F52E170}"/>
              </a:ext>
            </a:extLst>
          </p:cNvPr>
          <p:cNvCxnSpPr>
            <a:cxnSpLocks/>
          </p:cNvCxnSpPr>
          <p:nvPr/>
        </p:nvCxnSpPr>
        <p:spPr>
          <a:xfrm rot="5400000">
            <a:off x="7804413" y="2218081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FEF618C5-86EE-1215-E1CD-B647D0FAC77D}"/>
              </a:ext>
            </a:extLst>
          </p:cNvPr>
          <p:cNvCxnSpPr>
            <a:cxnSpLocks/>
          </p:cNvCxnSpPr>
          <p:nvPr/>
        </p:nvCxnSpPr>
        <p:spPr>
          <a:xfrm flipV="1">
            <a:off x="8001425" y="2571750"/>
            <a:ext cx="0" cy="166667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D0030F51-3C7F-E0C6-C502-A9D444EA5EC4}"/>
              </a:ext>
            </a:extLst>
          </p:cNvPr>
          <p:cNvCxnSpPr>
            <a:cxnSpLocks/>
          </p:cNvCxnSpPr>
          <p:nvPr/>
        </p:nvCxnSpPr>
        <p:spPr>
          <a:xfrm>
            <a:off x="7993598" y="221541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Rechteck 67">
            <a:extLst>
              <a:ext uri="{FF2B5EF4-FFF2-40B4-BE49-F238E27FC236}">
                <a16:creationId xmlns:a16="http://schemas.microsoft.com/office/drawing/2014/main" id="{8B259FF9-66D4-C969-D3F5-6B53E409FC3A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70C56BB4-8C03-78D9-F1B7-CDB6A6A978FD}"/>
              </a:ext>
            </a:extLst>
          </p:cNvPr>
          <p:cNvSpPr/>
          <p:nvPr/>
        </p:nvSpPr>
        <p:spPr>
          <a:xfrm>
            <a:off x="8482701" y="2621261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80D22D78-01E3-32E5-A215-3D472492DABE}"/>
              </a:ext>
            </a:extLst>
          </p:cNvPr>
          <p:cNvSpPr/>
          <p:nvPr/>
        </p:nvSpPr>
        <p:spPr>
          <a:xfrm>
            <a:off x="8482701" y="2390193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43286826-D313-6ADC-711E-0DFEEE08832A}"/>
              </a:ext>
            </a:extLst>
          </p:cNvPr>
          <p:cNvSpPr/>
          <p:nvPr/>
        </p:nvSpPr>
        <p:spPr>
          <a:xfrm>
            <a:off x="8481420" y="2827312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66D14DD3-4A7B-AED3-14E0-E2869CB851B8}"/>
              </a:ext>
            </a:extLst>
          </p:cNvPr>
          <p:cNvSpPr/>
          <p:nvPr/>
        </p:nvSpPr>
        <p:spPr>
          <a:xfrm>
            <a:off x="8482701" y="3033364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92" name="Textfeld 91">
            <a:extLst>
              <a:ext uri="{FF2B5EF4-FFF2-40B4-BE49-F238E27FC236}">
                <a16:creationId xmlns:a16="http://schemas.microsoft.com/office/drawing/2014/main" id="{887F0357-4A27-0B82-71B0-3381F27A9212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93" name="Textfeld 92">
            <a:extLst>
              <a:ext uri="{FF2B5EF4-FFF2-40B4-BE49-F238E27FC236}">
                <a16:creationId xmlns:a16="http://schemas.microsoft.com/office/drawing/2014/main" id="{CB4D62BB-BEB2-4816-4AF2-32DEF6CEA9F6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44" name="Textfeld 43">
            <a:extLst>
              <a:ext uri="{FF2B5EF4-FFF2-40B4-BE49-F238E27FC236}">
                <a16:creationId xmlns:a16="http://schemas.microsoft.com/office/drawing/2014/main" id="{12E7FB6A-19B5-D2CC-C926-77A49747A34C}"/>
              </a:ext>
            </a:extLst>
          </p:cNvPr>
          <p:cNvSpPr txBox="1"/>
          <p:nvPr/>
        </p:nvSpPr>
        <p:spPr>
          <a:xfrm>
            <a:off x="7356467" y="1777077"/>
            <a:ext cx="222035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3F44EA8A-5D71-E486-E72A-8F696AB2B492}"/>
              </a:ext>
            </a:extLst>
          </p:cNvPr>
          <p:cNvSpPr txBox="1"/>
          <p:nvPr/>
        </p:nvSpPr>
        <p:spPr>
          <a:xfrm>
            <a:off x="7500900" y="3143195"/>
            <a:ext cx="212852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58" name="Textfeld 57">
            <a:extLst>
              <a:ext uri="{FF2B5EF4-FFF2-40B4-BE49-F238E27FC236}">
                <a16:creationId xmlns:a16="http://schemas.microsoft.com/office/drawing/2014/main" id="{85BF63E4-76B8-102C-B024-06B730C4AFA4}"/>
              </a:ext>
            </a:extLst>
          </p:cNvPr>
          <p:cNvSpPr txBox="1"/>
          <p:nvPr/>
        </p:nvSpPr>
        <p:spPr>
          <a:xfrm>
            <a:off x="1482011" y="314072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8B4EEAE6-5538-4125-53E0-A1EB92011B61}"/>
              </a:ext>
            </a:extLst>
          </p:cNvPr>
          <p:cNvSpPr txBox="1"/>
          <p:nvPr/>
        </p:nvSpPr>
        <p:spPr>
          <a:xfrm>
            <a:off x="1153287" y="347600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839CEBDA-EF9D-DDDA-108A-56BABAF8FDA7}"/>
              </a:ext>
            </a:extLst>
          </p:cNvPr>
          <p:cNvCxnSpPr>
            <a:cxnSpLocks/>
          </p:cNvCxnSpPr>
          <p:nvPr/>
        </p:nvCxnSpPr>
        <p:spPr>
          <a:xfrm rot="10800000" flipV="1">
            <a:off x="1520186" y="3206634"/>
            <a:ext cx="108231" cy="107408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Gerade Verbindung 72">
            <a:extLst>
              <a:ext uri="{FF2B5EF4-FFF2-40B4-BE49-F238E27FC236}">
                <a16:creationId xmlns:a16="http://schemas.microsoft.com/office/drawing/2014/main" id="{1419E5BE-CC31-8AD0-AA14-5E37284E0CBE}"/>
              </a:ext>
            </a:extLst>
          </p:cNvPr>
          <p:cNvCxnSpPr>
            <a:cxnSpLocks/>
          </p:cNvCxnSpPr>
          <p:nvPr/>
        </p:nvCxnSpPr>
        <p:spPr>
          <a:xfrm flipV="1">
            <a:off x="1467565" y="34828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Gerade Verbindung 73">
            <a:extLst>
              <a:ext uri="{FF2B5EF4-FFF2-40B4-BE49-F238E27FC236}">
                <a16:creationId xmlns:a16="http://schemas.microsoft.com/office/drawing/2014/main" id="{28154D46-47C5-A077-1CBC-31FABBB05479}"/>
              </a:ext>
            </a:extLst>
          </p:cNvPr>
          <p:cNvCxnSpPr>
            <a:cxnSpLocks/>
          </p:cNvCxnSpPr>
          <p:nvPr/>
        </p:nvCxnSpPr>
        <p:spPr>
          <a:xfrm>
            <a:off x="1742081" y="319872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FE7E05BF-132B-702A-AF5E-769BE28E5182}"/>
              </a:ext>
            </a:extLst>
          </p:cNvPr>
          <p:cNvCxnSpPr>
            <a:cxnSpLocks/>
          </p:cNvCxnSpPr>
          <p:nvPr/>
        </p:nvCxnSpPr>
        <p:spPr>
          <a:xfrm flipV="1">
            <a:off x="1723125" y="343935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extfeld 75">
            <a:extLst>
              <a:ext uri="{FF2B5EF4-FFF2-40B4-BE49-F238E27FC236}">
                <a16:creationId xmlns:a16="http://schemas.microsoft.com/office/drawing/2014/main" id="{BF04C393-BF33-CCD2-5E4E-AB6C57215E2C}"/>
              </a:ext>
            </a:extLst>
          </p:cNvPr>
          <p:cNvSpPr txBox="1"/>
          <p:nvPr/>
        </p:nvSpPr>
        <p:spPr>
          <a:xfrm>
            <a:off x="1646228" y="155150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2" name="Textfeld 81">
            <a:extLst>
              <a:ext uri="{FF2B5EF4-FFF2-40B4-BE49-F238E27FC236}">
                <a16:creationId xmlns:a16="http://schemas.microsoft.com/office/drawing/2014/main" id="{67CC3EBD-995D-5969-54D4-74F9F29DA26D}"/>
              </a:ext>
            </a:extLst>
          </p:cNvPr>
          <p:cNvSpPr txBox="1"/>
          <p:nvPr/>
        </p:nvSpPr>
        <p:spPr>
          <a:xfrm>
            <a:off x="1317504" y="119990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3" name="Gerade Verbindung 82">
            <a:extLst>
              <a:ext uri="{FF2B5EF4-FFF2-40B4-BE49-F238E27FC236}">
                <a16:creationId xmlns:a16="http://schemas.microsoft.com/office/drawing/2014/main" id="{45434B2D-88F3-82A1-5C24-2C86751C5F90}"/>
              </a:ext>
            </a:extLst>
          </p:cNvPr>
          <p:cNvCxnSpPr>
            <a:cxnSpLocks/>
          </p:cNvCxnSpPr>
          <p:nvPr/>
        </p:nvCxnSpPr>
        <p:spPr>
          <a:xfrm>
            <a:off x="1631782" y="155150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Gerade Verbindung 83">
            <a:extLst>
              <a:ext uri="{FF2B5EF4-FFF2-40B4-BE49-F238E27FC236}">
                <a16:creationId xmlns:a16="http://schemas.microsoft.com/office/drawing/2014/main" id="{CD1936E0-755C-91D5-15EB-2D7D602542E1}"/>
              </a:ext>
            </a:extLst>
          </p:cNvPr>
          <p:cNvCxnSpPr>
            <a:cxnSpLocks/>
          </p:cNvCxnSpPr>
          <p:nvPr/>
        </p:nvCxnSpPr>
        <p:spPr>
          <a:xfrm rot="10800000" flipH="1" flipV="1">
            <a:off x="1677667" y="182341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Gerade Verbindung 84">
            <a:extLst>
              <a:ext uri="{FF2B5EF4-FFF2-40B4-BE49-F238E27FC236}">
                <a16:creationId xmlns:a16="http://schemas.microsoft.com/office/drawing/2014/main" id="{9D242984-8771-E71A-68A5-EE5254350751}"/>
              </a:ext>
            </a:extLst>
          </p:cNvPr>
          <p:cNvCxnSpPr>
            <a:cxnSpLocks/>
          </p:cNvCxnSpPr>
          <p:nvPr/>
        </p:nvCxnSpPr>
        <p:spPr>
          <a:xfrm>
            <a:off x="1871041" y="1580488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22FA4F5D-1C2B-A287-539E-061A7F54D610}"/>
              </a:ext>
            </a:extLst>
          </p:cNvPr>
          <p:cNvCxnSpPr>
            <a:cxnSpLocks/>
          </p:cNvCxnSpPr>
          <p:nvPr/>
        </p:nvCxnSpPr>
        <p:spPr>
          <a:xfrm flipV="1">
            <a:off x="1924458" y="1821393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1C0CA852-AD8F-E7F6-929A-A979C12FA170}"/>
              </a:ext>
            </a:extLst>
          </p:cNvPr>
          <p:cNvCxnSpPr>
            <a:cxnSpLocks/>
          </p:cNvCxnSpPr>
          <p:nvPr/>
        </p:nvCxnSpPr>
        <p:spPr>
          <a:xfrm>
            <a:off x="1860201" y="335310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1E27B1E1-410C-E077-3DA2-FE3D932BFBB1}"/>
              </a:ext>
            </a:extLst>
          </p:cNvPr>
          <p:cNvCxnSpPr>
            <a:cxnSpLocks/>
          </p:cNvCxnSpPr>
          <p:nvPr/>
        </p:nvCxnSpPr>
        <p:spPr>
          <a:xfrm>
            <a:off x="2040368" y="1725916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40980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1000">
        <p159:morph option="byObject"/>
      </p:transition>
    </mc:Choice>
    <mc:Fallback xmlns="">
      <p:transition spd="slow" advTm="1000">
        <p:fade/>
      </p:transition>
    </mc:Fallback>
  </mc:AlternateContent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79EEEFE-6E29-F62E-4E8F-13A3D516506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hteck 34">
            <a:extLst>
              <a:ext uri="{FF2B5EF4-FFF2-40B4-BE49-F238E27FC236}">
                <a16:creationId xmlns:a16="http://schemas.microsoft.com/office/drawing/2014/main" id="{0B481BF2-E52C-78B4-EE68-4243C6C7E5FC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3106E143-2052-720C-E103-0D84E8332A74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AD180959-4868-98A6-C6A3-C2C69411652D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732682EA-1F06-0875-E44E-0369E7D2D136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1BB4E5D3-658F-84CB-0580-FC2C31398AA9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610E94D1-86C5-0E4E-2F85-2153DB2F9CD2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C2531DCC-507C-04E1-46EC-297850DFE5F4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D57E943B-1152-9690-3D59-E885ADC7D363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E3D94945-F25B-B840-3EE5-AD75A361F704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7B7197F7-B25A-B170-06E2-BBE3711E5953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CD33DAAA-FC83-8393-79FA-40B71E1A3469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429A07CB-2ADC-46D9-5946-CC25C5D6E1AD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D172DABC-10CF-0E29-D3A9-F84D953AE2CE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C5E24E31-9C48-6965-54C1-D5FEA4ECE640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894AEF92-48A7-E925-8329-70EDAD42CB4D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47B9C4FF-E8E4-A021-FC96-92BCD2B13791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F1F0EF80-3D01-DE69-BE51-9661F952A646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9B31583A-AFCD-7BB8-40CB-7AACC54DB301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E3192E82-D048-13A4-CB27-058053DE9B0B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0AD7FA51-80F1-44D9-419F-3B7C7B4DEA60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E0F563E2-47C7-5E90-E5BC-EB550ED9E452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C7B18264-E5E4-78B7-8602-DFB8C9A11F56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ED1E2422-F8FC-1154-E8F6-EADBD5FF9BA7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B2E3B746-67F0-C7B0-2124-82BB278E8909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12D48107-EE6F-E4D8-505F-5C61A72309A7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336A57F4-E78A-EB13-9D88-BD00816E2681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19406D7A-18D9-0FF5-FEFC-6250117DDF1C}"/>
              </a:ext>
            </a:extLst>
          </p:cNvPr>
          <p:cNvSpPr txBox="1"/>
          <p:nvPr/>
        </p:nvSpPr>
        <p:spPr>
          <a:xfrm>
            <a:off x="804663" y="-37737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8A0D297E-FC7E-D4F7-01F7-DA1C00A8E38E}"/>
              </a:ext>
            </a:extLst>
          </p:cNvPr>
          <p:cNvSpPr txBox="1"/>
          <p:nvPr/>
        </p:nvSpPr>
        <p:spPr>
          <a:xfrm>
            <a:off x="803686" y="-85615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" name="Gerade Verbindung 2">
            <a:extLst>
              <a:ext uri="{FF2B5EF4-FFF2-40B4-BE49-F238E27FC236}">
                <a16:creationId xmlns:a16="http://schemas.microsoft.com/office/drawing/2014/main" id="{B004367E-2649-760C-96BF-34061C9EB0B9}"/>
              </a:ext>
            </a:extLst>
          </p:cNvPr>
          <p:cNvCxnSpPr>
            <a:cxnSpLocks/>
          </p:cNvCxnSpPr>
          <p:nvPr/>
        </p:nvCxnSpPr>
        <p:spPr>
          <a:xfrm flipV="1">
            <a:off x="1018503" y="-481995"/>
            <a:ext cx="0" cy="197611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feld 5">
            <a:extLst>
              <a:ext uri="{FF2B5EF4-FFF2-40B4-BE49-F238E27FC236}">
                <a16:creationId xmlns:a16="http://schemas.microsoft.com/office/drawing/2014/main" id="{96FE6A49-B284-2C45-2403-D209267DAFD6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F54BF64A-5224-7FD3-B1B7-3AAC16D6E170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E65F4894-C56C-047E-3463-3DE37CE257A8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5D3F4046-6698-D45D-EBA5-A6AC2A5975F5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70EF7E03-B1C8-1F9F-12B7-BE5D7E0D941B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631AFD32-C36D-C516-210D-9DACA52191F8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Gerade Verbindung 40">
            <a:extLst>
              <a:ext uri="{FF2B5EF4-FFF2-40B4-BE49-F238E27FC236}">
                <a16:creationId xmlns:a16="http://schemas.microsoft.com/office/drawing/2014/main" id="{6EFD5E80-F746-C9DB-4334-9BDD0E5224C0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feld 49">
            <a:extLst>
              <a:ext uri="{FF2B5EF4-FFF2-40B4-BE49-F238E27FC236}">
                <a16:creationId xmlns:a16="http://schemas.microsoft.com/office/drawing/2014/main" id="{CFD78BE2-5D95-D567-A9C3-37495EFF915C}"/>
              </a:ext>
            </a:extLst>
          </p:cNvPr>
          <p:cNvSpPr txBox="1"/>
          <p:nvPr/>
        </p:nvSpPr>
        <p:spPr>
          <a:xfrm flipV="1">
            <a:off x="7764923" y="-7361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3" name="Textfeld 52">
            <a:extLst>
              <a:ext uri="{FF2B5EF4-FFF2-40B4-BE49-F238E27FC236}">
                <a16:creationId xmlns:a16="http://schemas.microsoft.com/office/drawing/2014/main" id="{144DA7A5-F022-3837-0369-F25C308BB343}"/>
              </a:ext>
            </a:extLst>
          </p:cNvPr>
          <p:cNvSpPr txBox="1"/>
          <p:nvPr/>
        </p:nvSpPr>
        <p:spPr>
          <a:xfrm flipV="1">
            <a:off x="7264150" y="318522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73209DBF-D190-A40E-13D7-CC9C880AA9BB}"/>
              </a:ext>
            </a:extLst>
          </p:cNvPr>
          <p:cNvCxnSpPr>
            <a:cxnSpLocks/>
          </p:cNvCxnSpPr>
          <p:nvPr/>
        </p:nvCxnSpPr>
        <p:spPr>
          <a:xfrm rot="5400000" flipV="1">
            <a:off x="7810167" y="-42145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9BB2DC81-48A6-6E3D-411D-4FB7ADC85628}"/>
              </a:ext>
            </a:extLst>
          </p:cNvPr>
          <p:cNvCxnSpPr>
            <a:cxnSpLocks/>
          </p:cNvCxnSpPr>
          <p:nvPr/>
        </p:nvCxnSpPr>
        <p:spPr>
          <a:xfrm>
            <a:off x="7928844" y="-863691"/>
            <a:ext cx="0" cy="166039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CB5EA5AC-E5AF-CE0A-758A-83FFB621F5B6}"/>
              </a:ext>
            </a:extLst>
          </p:cNvPr>
          <p:cNvCxnSpPr>
            <a:cxnSpLocks/>
          </p:cNvCxnSpPr>
          <p:nvPr/>
        </p:nvCxnSpPr>
        <p:spPr>
          <a:xfrm flipV="1">
            <a:off x="8001425" y="-39409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feld 60">
            <a:extLst>
              <a:ext uri="{FF2B5EF4-FFF2-40B4-BE49-F238E27FC236}">
                <a16:creationId xmlns:a16="http://schemas.microsoft.com/office/drawing/2014/main" id="{CA707AD3-F5C9-39AD-FEA7-6FE0B5DDAE0D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2" name="Textfeld 61">
            <a:extLst>
              <a:ext uri="{FF2B5EF4-FFF2-40B4-BE49-F238E27FC236}">
                <a16:creationId xmlns:a16="http://schemas.microsoft.com/office/drawing/2014/main" id="{579705E4-1BC2-61D8-6A2F-7F6567CCA445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C206F0D5-A439-69E2-BE2E-3F0AFCD7CB5F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A8F6450C-C750-2BBA-1EAC-664975ABE6F5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erade Verbindung 64">
            <a:extLst>
              <a:ext uri="{FF2B5EF4-FFF2-40B4-BE49-F238E27FC236}">
                <a16:creationId xmlns:a16="http://schemas.microsoft.com/office/drawing/2014/main" id="{ADE9833D-8B05-1E27-82DC-923E232EB17E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Gerade Verbindung 65">
            <a:extLst>
              <a:ext uri="{FF2B5EF4-FFF2-40B4-BE49-F238E27FC236}">
                <a16:creationId xmlns:a16="http://schemas.microsoft.com/office/drawing/2014/main" id="{005AB03C-2408-E64F-820C-F4C6CE800E30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ECC410B7-5E85-577D-CE9C-895C608F203A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feld 76">
            <a:extLst>
              <a:ext uri="{FF2B5EF4-FFF2-40B4-BE49-F238E27FC236}">
                <a16:creationId xmlns:a16="http://schemas.microsoft.com/office/drawing/2014/main" id="{41ED76A6-66D8-8BD7-3195-EC7FED27AF52}"/>
              </a:ext>
            </a:extLst>
          </p:cNvPr>
          <p:cNvSpPr txBox="1"/>
          <p:nvPr/>
        </p:nvSpPr>
        <p:spPr>
          <a:xfrm>
            <a:off x="7758541" y="-124892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8" name="Textfeld 77">
            <a:extLst>
              <a:ext uri="{FF2B5EF4-FFF2-40B4-BE49-F238E27FC236}">
                <a16:creationId xmlns:a16="http://schemas.microsoft.com/office/drawing/2014/main" id="{1F234D9D-0F88-6A78-8B39-B41A93CFB6DA}"/>
              </a:ext>
            </a:extLst>
          </p:cNvPr>
          <p:cNvSpPr txBox="1"/>
          <p:nvPr/>
        </p:nvSpPr>
        <p:spPr>
          <a:xfrm>
            <a:off x="7114693" y="181309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12E58EB9-522A-8676-18E0-6E92EB978878}"/>
              </a:ext>
            </a:extLst>
          </p:cNvPr>
          <p:cNvCxnSpPr>
            <a:cxnSpLocks/>
          </p:cNvCxnSpPr>
          <p:nvPr/>
        </p:nvCxnSpPr>
        <p:spPr>
          <a:xfrm rot="5400000">
            <a:off x="7804413" y="-121798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FA2984E5-1648-9896-A78F-E545FD82CC42}"/>
              </a:ext>
            </a:extLst>
          </p:cNvPr>
          <p:cNvCxnSpPr>
            <a:cxnSpLocks/>
          </p:cNvCxnSpPr>
          <p:nvPr/>
        </p:nvCxnSpPr>
        <p:spPr>
          <a:xfrm flipV="1">
            <a:off x="8001425" y="-864319"/>
            <a:ext cx="0" cy="166667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6E9CD2F1-A319-F09C-9C37-F2B1736260ED}"/>
              </a:ext>
            </a:extLst>
          </p:cNvPr>
          <p:cNvCxnSpPr>
            <a:cxnSpLocks/>
          </p:cNvCxnSpPr>
          <p:nvPr/>
        </p:nvCxnSpPr>
        <p:spPr>
          <a:xfrm>
            <a:off x="7993598" y="-122065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Rechteck 67">
            <a:extLst>
              <a:ext uri="{FF2B5EF4-FFF2-40B4-BE49-F238E27FC236}">
                <a16:creationId xmlns:a16="http://schemas.microsoft.com/office/drawing/2014/main" id="{98AA5476-7AED-A166-5B47-607F88FB52A7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64C8CEFA-A3A0-B94E-3C52-3D70C1C018F6}"/>
              </a:ext>
            </a:extLst>
          </p:cNvPr>
          <p:cNvSpPr/>
          <p:nvPr/>
        </p:nvSpPr>
        <p:spPr>
          <a:xfrm>
            <a:off x="8482701" y="5774525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CB86254F-35D4-5B2B-9642-90871F29FBB6}"/>
              </a:ext>
            </a:extLst>
          </p:cNvPr>
          <p:cNvSpPr/>
          <p:nvPr/>
        </p:nvSpPr>
        <p:spPr>
          <a:xfrm>
            <a:off x="8482701" y="554345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9A1CD800-3D7E-5A2D-EC0A-57A4BA950DC4}"/>
              </a:ext>
            </a:extLst>
          </p:cNvPr>
          <p:cNvSpPr/>
          <p:nvPr/>
        </p:nvSpPr>
        <p:spPr>
          <a:xfrm>
            <a:off x="8481420" y="598057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ADD218B2-CF98-7632-6A64-DBE2DF704DD3}"/>
              </a:ext>
            </a:extLst>
          </p:cNvPr>
          <p:cNvSpPr/>
          <p:nvPr/>
        </p:nvSpPr>
        <p:spPr>
          <a:xfrm>
            <a:off x="8482701" y="6186629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92" name="Textfeld 91">
            <a:extLst>
              <a:ext uri="{FF2B5EF4-FFF2-40B4-BE49-F238E27FC236}">
                <a16:creationId xmlns:a16="http://schemas.microsoft.com/office/drawing/2014/main" id="{E11CB10A-E49A-0D84-CD87-9A901C3BCF36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93" name="Textfeld 92">
            <a:extLst>
              <a:ext uri="{FF2B5EF4-FFF2-40B4-BE49-F238E27FC236}">
                <a16:creationId xmlns:a16="http://schemas.microsoft.com/office/drawing/2014/main" id="{DA52EF76-2DC3-901C-D307-C5D0A959B36F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58" name="Textfeld 57">
            <a:extLst>
              <a:ext uri="{FF2B5EF4-FFF2-40B4-BE49-F238E27FC236}">
                <a16:creationId xmlns:a16="http://schemas.microsoft.com/office/drawing/2014/main" id="{43218FC6-F59F-40F0-645E-20097524EB37}"/>
              </a:ext>
            </a:extLst>
          </p:cNvPr>
          <p:cNvSpPr txBox="1"/>
          <p:nvPr/>
        </p:nvSpPr>
        <p:spPr>
          <a:xfrm>
            <a:off x="1482011" y="314072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C2EB4EEE-8922-F9CA-A250-14947E4F99DC}"/>
              </a:ext>
            </a:extLst>
          </p:cNvPr>
          <p:cNvSpPr txBox="1"/>
          <p:nvPr/>
        </p:nvSpPr>
        <p:spPr>
          <a:xfrm>
            <a:off x="1153287" y="347600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CDE90CA3-0302-A323-9585-F8314AF1C817}"/>
              </a:ext>
            </a:extLst>
          </p:cNvPr>
          <p:cNvCxnSpPr>
            <a:cxnSpLocks/>
          </p:cNvCxnSpPr>
          <p:nvPr/>
        </p:nvCxnSpPr>
        <p:spPr>
          <a:xfrm rot="10800000" flipV="1">
            <a:off x="1520186" y="3206634"/>
            <a:ext cx="108231" cy="107408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Gerade Verbindung 72">
            <a:extLst>
              <a:ext uri="{FF2B5EF4-FFF2-40B4-BE49-F238E27FC236}">
                <a16:creationId xmlns:a16="http://schemas.microsoft.com/office/drawing/2014/main" id="{E86C2396-D398-4E97-CA12-922952FD8F4D}"/>
              </a:ext>
            </a:extLst>
          </p:cNvPr>
          <p:cNvCxnSpPr>
            <a:cxnSpLocks/>
          </p:cNvCxnSpPr>
          <p:nvPr/>
        </p:nvCxnSpPr>
        <p:spPr>
          <a:xfrm flipV="1">
            <a:off x="1467565" y="34828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Gerade Verbindung 73">
            <a:extLst>
              <a:ext uri="{FF2B5EF4-FFF2-40B4-BE49-F238E27FC236}">
                <a16:creationId xmlns:a16="http://schemas.microsoft.com/office/drawing/2014/main" id="{833FED35-852C-3743-764E-B22738ABBDDB}"/>
              </a:ext>
            </a:extLst>
          </p:cNvPr>
          <p:cNvCxnSpPr>
            <a:cxnSpLocks/>
          </p:cNvCxnSpPr>
          <p:nvPr/>
        </p:nvCxnSpPr>
        <p:spPr>
          <a:xfrm>
            <a:off x="1742081" y="319872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5E6EC17D-1407-D67D-1B73-BC3BDC325781}"/>
              </a:ext>
            </a:extLst>
          </p:cNvPr>
          <p:cNvCxnSpPr>
            <a:cxnSpLocks/>
          </p:cNvCxnSpPr>
          <p:nvPr/>
        </p:nvCxnSpPr>
        <p:spPr>
          <a:xfrm flipV="1">
            <a:off x="1723125" y="343935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extfeld 75">
            <a:extLst>
              <a:ext uri="{FF2B5EF4-FFF2-40B4-BE49-F238E27FC236}">
                <a16:creationId xmlns:a16="http://schemas.microsoft.com/office/drawing/2014/main" id="{4EFE5E61-EB03-ECD3-715F-99F7903DD160}"/>
              </a:ext>
            </a:extLst>
          </p:cNvPr>
          <p:cNvSpPr txBox="1"/>
          <p:nvPr/>
        </p:nvSpPr>
        <p:spPr>
          <a:xfrm>
            <a:off x="1646228" y="155150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2" name="Textfeld 81">
            <a:extLst>
              <a:ext uri="{FF2B5EF4-FFF2-40B4-BE49-F238E27FC236}">
                <a16:creationId xmlns:a16="http://schemas.microsoft.com/office/drawing/2014/main" id="{FA2513F4-C576-B323-6943-7360CD96B62E}"/>
              </a:ext>
            </a:extLst>
          </p:cNvPr>
          <p:cNvSpPr txBox="1"/>
          <p:nvPr/>
        </p:nvSpPr>
        <p:spPr>
          <a:xfrm>
            <a:off x="1317504" y="119990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3" name="Gerade Verbindung 82">
            <a:extLst>
              <a:ext uri="{FF2B5EF4-FFF2-40B4-BE49-F238E27FC236}">
                <a16:creationId xmlns:a16="http://schemas.microsoft.com/office/drawing/2014/main" id="{ADB4D4F6-C9DE-B396-2AAA-7F368C3E7D60}"/>
              </a:ext>
            </a:extLst>
          </p:cNvPr>
          <p:cNvCxnSpPr>
            <a:cxnSpLocks/>
          </p:cNvCxnSpPr>
          <p:nvPr/>
        </p:nvCxnSpPr>
        <p:spPr>
          <a:xfrm>
            <a:off x="1631782" y="155150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Gerade Verbindung 83">
            <a:extLst>
              <a:ext uri="{FF2B5EF4-FFF2-40B4-BE49-F238E27FC236}">
                <a16:creationId xmlns:a16="http://schemas.microsoft.com/office/drawing/2014/main" id="{74200068-2140-805C-D0D6-39C981BC827F}"/>
              </a:ext>
            </a:extLst>
          </p:cNvPr>
          <p:cNvCxnSpPr>
            <a:cxnSpLocks/>
          </p:cNvCxnSpPr>
          <p:nvPr/>
        </p:nvCxnSpPr>
        <p:spPr>
          <a:xfrm rot="10800000" flipH="1" flipV="1">
            <a:off x="1677667" y="182341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Gerade Verbindung 84">
            <a:extLst>
              <a:ext uri="{FF2B5EF4-FFF2-40B4-BE49-F238E27FC236}">
                <a16:creationId xmlns:a16="http://schemas.microsoft.com/office/drawing/2014/main" id="{65459D1F-3D79-5330-665C-AE6746DA7381}"/>
              </a:ext>
            </a:extLst>
          </p:cNvPr>
          <p:cNvCxnSpPr>
            <a:cxnSpLocks/>
          </p:cNvCxnSpPr>
          <p:nvPr/>
        </p:nvCxnSpPr>
        <p:spPr>
          <a:xfrm>
            <a:off x="1871041" y="1580488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464F5CC9-F843-408D-E25C-CBA9BADA3192}"/>
              </a:ext>
            </a:extLst>
          </p:cNvPr>
          <p:cNvCxnSpPr>
            <a:cxnSpLocks/>
          </p:cNvCxnSpPr>
          <p:nvPr/>
        </p:nvCxnSpPr>
        <p:spPr>
          <a:xfrm flipV="1">
            <a:off x="1924458" y="1821393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B7DB25A6-EC03-494F-8FAD-12447F78DBDC}"/>
              </a:ext>
            </a:extLst>
          </p:cNvPr>
          <p:cNvCxnSpPr>
            <a:cxnSpLocks/>
          </p:cNvCxnSpPr>
          <p:nvPr/>
        </p:nvCxnSpPr>
        <p:spPr>
          <a:xfrm>
            <a:off x="1860201" y="335310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36DDA9B7-3612-1CCC-49BA-1E0261AD6608}"/>
              </a:ext>
            </a:extLst>
          </p:cNvPr>
          <p:cNvCxnSpPr>
            <a:cxnSpLocks/>
          </p:cNvCxnSpPr>
          <p:nvPr/>
        </p:nvCxnSpPr>
        <p:spPr>
          <a:xfrm>
            <a:off x="2040368" y="1725916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feld 14">
            <a:extLst>
              <a:ext uri="{FF2B5EF4-FFF2-40B4-BE49-F238E27FC236}">
                <a16:creationId xmlns:a16="http://schemas.microsoft.com/office/drawing/2014/main" id="{B3C4AE03-983E-BBF6-B5C6-BFA1BD6B2272}"/>
              </a:ext>
            </a:extLst>
          </p:cNvPr>
          <p:cNvSpPr txBox="1"/>
          <p:nvPr/>
        </p:nvSpPr>
        <p:spPr>
          <a:xfrm>
            <a:off x="7356467" y="1777077"/>
            <a:ext cx="222035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31" name="Textfeld 30">
            <a:extLst>
              <a:ext uri="{FF2B5EF4-FFF2-40B4-BE49-F238E27FC236}">
                <a16:creationId xmlns:a16="http://schemas.microsoft.com/office/drawing/2014/main" id="{AF65D8D2-B776-20E9-09B0-A2312F7FEA93}"/>
              </a:ext>
            </a:extLst>
          </p:cNvPr>
          <p:cNvSpPr txBox="1"/>
          <p:nvPr/>
        </p:nvSpPr>
        <p:spPr>
          <a:xfrm>
            <a:off x="7500900" y="3143195"/>
            <a:ext cx="212852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</p:spTree>
    <p:extLst>
      <p:ext uri="{BB962C8B-B14F-4D97-AF65-F5344CB8AC3E}">
        <p14:creationId xmlns:p14="http://schemas.microsoft.com/office/powerpoint/2010/main" val="78859567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1000">
        <p159:morph option="byObject"/>
      </p:transition>
    </mc:Choice>
    <mc:Fallback xmlns="">
      <p:transition spd="slow" advTm="1000">
        <p:fade/>
      </p:transition>
    </mc:Fallback>
  </mc:AlternateContent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A4767C6-44F8-6AAE-19B8-E97F0A35AD9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hteck 34">
            <a:extLst>
              <a:ext uri="{FF2B5EF4-FFF2-40B4-BE49-F238E27FC236}">
                <a16:creationId xmlns:a16="http://schemas.microsoft.com/office/drawing/2014/main" id="{35CF9610-B5BB-E9CA-36A9-AAA7DBADFE0C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E86728A6-1639-B88B-82C8-4BDFED8FF3E9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790B1DDA-FEEB-F3A4-6897-5B9E870670FA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D45D04D3-47F8-A6D6-9685-D1D35D2534DD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36B57B1A-AFC1-6F01-6C17-187A457528E1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E1A359B3-B928-2365-2FBF-5AC679B521B9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F31F4454-E6A2-51FE-F1F9-A40024B61154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CEC9DCB7-8978-8CC2-070A-7BE551EC0B1B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B9AA2304-99C1-8E0D-62B9-47C2BE47FF53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6B352002-3B41-7A8C-E22D-790700B00F3C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3E60AE10-349E-94DC-F688-07424E8147E0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12AAFA38-84CB-07FF-17AF-7682B1914759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E22781F5-F64D-97C0-75B4-B4BD4A73FE9D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DB0DB370-071F-BE3F-6D89-F09A9FDB8D77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9EBA6BFB-A55A-0991-3F06-9C272A6CC312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66558520-B0A5-3864-C8F5-F51263C84C7F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467AA9C3-13AE-826B-1336-E9069B02B9B4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A9736603-07A3-9451-85FA-87CFF690E0A7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EA52798B-6CFD-A175-49A1-F5A37E1235AE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A7B787B3-4638-7057-F7C6-6E69AACEBB45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6790F84C-3075-9D5C-7EF0-05B52EAB515C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DBDCB85E-5F95-E110-834B-53D21A6F138F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E39C0E9A-1DC0-B1AD-2D50-C6D7979C483D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E256C2FA-9F73-33FE-1F27-5D781B6C2D5C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D27F6F40-ACBA-41E0-6F6B-14DCF464FC2A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813C6DB6-9EEF-8CDD-92F4-610C8783B20F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99DE7371-B093-B659-FEF5-5ECD6334B9F3}"/>
              </a:ext>
            </a:extLst>
          </p:cNvPr>
          <p:cNvSpPr txBox="1"/>
          <p:nvPr/>
        </p:nvSpPr>
        <p:spPr>
          <a:xfrm>
            <a:off x="804663" y="-37737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946CD25A-E9D6-138E-A8AE-86F1BE02702F}"/>
              </a:ext>
            </a:extLst>
          </p:cNvPr>
          <p:cNvSpPr txBox="1"/>
          <p:nvPr/>
        </p:nvSpPr>
        <p:spPr>
          <a:xfrm>
            <a:off x="803686" y="-85615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" name="Gerade Verbindung 2">
            <a:extLst>
              <a:ext uri="{FF2B5EF4-FFF2-40B4-BE49-F238E27FC236}">
                <a16:creationId xmlns:a16="http://schemas.microsoft.com/office/drawing/2014/main" id="{F546518F-0EB0-EA97-9CC9-F73DAF7D3803}"/>
              </a:ext>
            </a:extLst>
          </p:cNvPr>
          <p:cNvCxnSpPr>
            <a:cxnSpLocks/>
          </p:cNvCxnSpPr>
          <p:nvPr/>
        </p:nvCxnSpPr>
        <p:spPr>
          <a:xfrm flipV="1">
            <a:off x="1018503" y="-481995"/>
            <a:ext cx="0" cy="197611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feld 5">
            <a:extLst>
              <a:ext uri="{FF2B5EF4-FFF2-40B4-BE49-F238E27FC236}">
                <a16:creationId xmlns:a16="http://schemas.microsoft.com/office/drawing/2014/main" id="{BCD868B0-F608-19E4-6B3C-0EFD4DF079F6}"/>
              </a:ext>
            </a:extLst>
          </p:cNvPr>
          <p:cNvSpPr txBox="1"/>
          <p:nvPr/>
        </p:nvSpPr>
        <p:spPr>
          <a:xfrm>
            <a:off x="7447132" y="14371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1DB999FF-8797-CC56-D119-DF29B70E4F25}"/>
              </a:ext>
            </a:extLst>
          </p:cNvPr>
          <p:cNvSpPr txBox="1"/>
          <p:nvPr/>
        </p:nvSpPr>
        <p:spPr>
          <a:xfrm>
            <a:off x="7118407" y="108556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295CFB1C-9FEC-8AD3-8A79-7532B54C079A}"/>
              </a:ext>
            </a:extLst>
          </p:cNvPr>
          <p:cNvCxnSpPr>
            <a:cxnSpLocks/>
          </p:cNvCxnSpPr>
          <p:nvPr/>
        </p:nvCxnSpPr>
        <p:spPr>
          <a:xfrm>
            <a:off x="7432685" y="143716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E72E1F81-FB34-5235-49A0-89617125C0E5}"/>
              </a:ext>
            </a:extLst>
          </p:cNvPr>
          <p:cNvCxnSpPr>
            <a:cxnSpLocks/>
          </p:cNvCxnSpPr>
          <p:nvPr/>
        </p:nvCxnSpPr>
        <p:spPr>
          <a:xfrm flipH="1" flipV="1">
            <a:off x="7478570" y="170907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6F1A4E04-F785-F82C-436E-A81BACAAFF1F}"/>
              </a:ext>
            </a:extLst>
          </p:cNvPr>
          <p:cNvCxnSpPr>
            <a:cxnSpLocks/>
          </p:cNvCxnSpPr>
          <p:nvPr/>
        </p:nvCxnSpPr>
        <p:spPr>
          <a:xfrm>
            <a:off x="7671944" y="146614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31F5543B-1D64-2F40-B38C-11CDA6CD6CCB}"/>
              </a:ext>
            </a:extLst>
          </p:cNvPr>
          <p:cNvCxnSpPr>
            <a:cxnSpLocks/>
          </p:cNvCxnSpPr>
          <p:nvPr/>
        </p:nvCxnSpPr>
        <p:spPr>
          <a:xfrm flipV="1">
            <a:off x="7725361" y="170705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Gerade Verbindung 40">
            <a:extLst>
              <a:ext uri="{FF2B5EF4-FFF2-40B4-BE49-F238E27FC236}">
                <a16:creationId xmlns:a16="http://schemas.microsoft.com/office/drawing/2014/main" id="{1C9AAF28-6DE1-D85B-219A-0625846BDE58}"/>
              </a:ext>
            </a:extLst>
          </p:cNvPr>
          <p:cNvCxnSpPr>
            <a:cxnSpLocks/>
          </p:cNvCxnSpPr>
          <p:nvPr/>
        </p:nvCxnSpPr>
        <p:spPr>
          <a:xfrm>
            <a:off x="7841271" y="161157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feld 49">
            <a:extLst>
              <a:ext uri="{FF2B5EF4-FFF2-40B4-BE49-F238E27FC236}">
                <a16:creationId xmlns:a16="http://schemas.microsoft.com/office/drawing/2014/main" id="{67917BEA-6837-C8D5-6388-9139C37E51A8}"/>
              </a:ext>
            </a:extLst>
          </p:cNvPr>
          <p:cNvSpPr txBox="1"/>
          <p:nvPr/>
        </p:nvSpPr>
        <p:spPr>
          <a:xfrm flipV="1">
            <a:off x="7764923" y="-7361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3" name="Textfeld 52">
            <a:extLst>
              <a:ext uri="{FF2B5EF4-FFF2-40B4-BE49-F238E27FC236}">
                <a16:creationId xmlns:a16="http://schemas.microsoft.com/office/drawing/2014/main" id="{930091C7-7C74-6FFA-B0CE-79C09F794153}"/>
              </a:ext>
            </a:extLst>
          </p:cNvPr>
          <p:cNvSpPr txBox="1"/>
          <p:nvPr/>
        </p:nvSpPr>
        <p:spPr>
          <a:xfrm flipV="1">
            <a:off x="7264150" y="318522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DC4BE952-29FA-2DED-3312-3417C16E3916}"/>
              </a:ext>
            </a:extLst>
          </p:cNvPr>
          <p:cNvCxnSpPr>
            <a:cxnSpLocks/>
          </p:cNvCxnSpPr>
          <p:nvPr/>
        </p:nvCxnSpPr>
        <p:spPr>
          <a:xfrm rot="5400000" flipV="1">
            <a:off x="7810167" y="-42145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36718EF7-42CE-F237-00EE-F665E91811A7}"/>
              </a:ext>
            </a:extLst>
          </p:cNvPr>
          <p:cNvCxnSpPr>
            <a:cxnSpLocks/>
          </p:cNvCxnSpPr>
          <p:nvPr/>
        </p:nvCxnSpPr>
        <p:spPr>
          <a:xfrm>
            <a:off x="7928844" y="-863691"/>
            <a:ext cx="0" cy="166039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837B4B98-CA14-D5BB-5D56-C668790D2FAF}"/>
              </a:ext>
            </a:extLst>
          </p:cNvPr>
          <p:cNvCxnSpPr>
            <a:cxnSpLocks/>
          </p:cNvCxnSpPr>
          <p:nvPr/>
        </p:nvCxnSpPr>
        <p:spPr>
          <a:xfrm flipV="1">
            <a:off x="8001425" y="-39409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feld 60">
            <a:extLst>
              <a:ext uri="{FF2B5EF4-FFF2-40B4-BE49-F238E27FC236}">
                <a16:creationId xmlns:a16="http://schemas.microsoft.com/office/drawing/2014/main" id="{43DBC1E4-812C-FA42-4B67-F55A439379CA}"/>
              </a:ext>
            </a:extLst>
          </p:cNvPr>
          <p:cNvSpPr txBox="1"/>
          <p:nvPr/>
        </p:nvSpPr>
        <p:spPr>
          <a:xfrm flipV="1">
            <a:off x="7621405" y="342660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2" name="Textfeld 61">
            <a:extLst>
              <a:ext uri="{FF2B5EF4-FFF2-40B4-BE49-F238E27FC236}">
                <a16:creationId xmlns:a16="http://schemas.microsoft.com/office/drawing/2014/main" id="{5E9EC40D-C20E-00D9-009F-5A2C7AEBC40F}"/>
              </a:ext>
            </a:extLst>
          </p:cNvPr>
          <p:cNvSpPr txBox="1"/>
          <p:nvPr/>
        </p:nvSpPr>
        <p:spPr>
          <a:xfrm flipV="1">
            <a:off x="7292680" y="377820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66FBF25C-331B-C19F-69C8-A534F62AA4EA}"/>
              </a:ext>
            </a:extLst>
          </p:cNvPr>
          <p:cNvCxnSpPr>
            <a:cxnSpLocks/>
          </p:cNvCxnSpPr>
          <p:nvPr/>
        </p:nvCxnSpPr>
        <p:spPr>
          <a:xfrm flipV="1">
            <a:off x="7606958" y="374919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159F5903-07A3-D2AB-90A6-BF93E82223A8}"/>
              </a:ext>
            </a:extLst>
          </p:cNvPr>
          <p:cNvCxnSpPr>
            <a:cxnSpLocks/>
          </p:cNvCxnSpPr>
          <p:nvPr/>
        </p:nvCxnSpPr>
        <p:spPr>
          <a:xfrm flipH="1">
            <a:off x="7652843" y="3477281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erade Verbindung 64">
            <a:extLst>
              <a:ext uri="{FF2B5EF4-FFF2-40B4-BE49-F238E27FC236}">
                <a16:creationId xmlns:a16="http://schemas.microsoft.com/office/drawing/2014/main" id="{D9680B36-E0D3-1697-B574-D42975D612B7}"/>
              </a:ext>
            </a:extLst>
          </p:cNvPr>
          <p:cNvCxnSpPr>
            <a:cxnSpLocks/>
          </p:cNvCxnSpPr>
          <p:nvPr/>
        </p:nvCxnSpPr>
        <p:spPr>
          <a:xfrm flipV="1">
            <a:off x="7846217" y="374919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Gerade Verbindung 65">
            <a:extLst>
              <a:ext uri="{FF2B5EF4-FFF2-40B4-BE49-F238E27FC236}">
                <a16:creationId xmlns:a16="http://schemas.microsoft.com/office/drawing/2014/main" id="{D88643C1-EEA8-CC88-E442-118D23E5EB16}"/>
              </a:ext>
            </a:extLst>
          </p:cNvPr>
          <p:cNvCxnSpPr>
            <a:cxnSpLocks/>
          </p:cNvCxnSpPr>
          <p:nvPr/>
        </p:nvCxnSpPr>
        <p:spPr>
          <a:xfrm>
            <a:off x="7899634" y="348645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EC5945B4-773B-E084-935E-989A09C7880B}"/>
              </a:ext>
            </a:extLst>
          </p:cNvPr>
          <p:cNvCxnSpPr>
            <a:cxnSpLocks/>
          </p:cNvCxnSpPr>
          <p:nvPr/>
        </p:nvCxnSpPr>
        <p:spPr>
          <a:xfrm flipV="1">
            <a:off x="8015544" y="3690772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feld 76">
            <a:extLst>
              <a:ext uri="{FF2B5EF4-FFF2-40B4-BE49-F238E27FC236}">
                <a16:creationId xmlns:a16="http://schemas.microsoft.com/office/drawing/2014/main" id="{633ECB2F-2F0B-73DC-8AC6-605C497EFCFE}"/>
              </a:ext>
            </a:extLst>
          </p:cNvPr>
          <p:cNvSpPr txBox="1"/>
          <p:nvPr/>
        </p:nvSpPr>
        <p:spPr>
          <a:xfrm>
            <a:off x="7758541" y="-124892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8" name="Textfeld 77">
            <a:extLst>
              <a:ext uri="{FF2B5EF4-FFF2-40B4-BE49-F238E27FC236}">
                <a16:creationId xmlns:a16="http://schemas.microsoft.com/office/drawing/2014/main" id="{782FC72C-4B82-4553-B4A0-4B6C9002C772}"/>
              </a:ext>
            </a:extLst>
          </p:cNvPr>
          <p:cNvSpPr txBox="1"/>
          <p:nvPr/>
        </p:nvSpPr>
        <p:spPr>
          <a:xfrm>
            <a:off x="7114693" y="181309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81178104-79EB-1A48-BE05-F2919F7D06C2}"/>
              </a:ext>
            </a:extLst>
          </p:cNvPr>
          <p:cNvCxnSpPr>
            <a:cxnSpLocks/>
          </p:cNvCxnSpPr>
          <p:nvPr/>
        </p:nvCxnSpPr>
        <p:spPr>
          <a:xfrm rot="5400000">
            <a:off x="7804413" y="-121798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FC527967-AB8F-E315-DE03-4D5EFD27E0BF}"/>
              </a:ext>
            </a:extLst>
          </p:cNvPr>
          <p:cNvCxnSpPr>
            <a:cxnSpLocks/>
          </p:cNvCxnSpPr>
          <p:nvPr/>
        </p:nvCxnSpPr>
        <p:spPr>
          <a:xfrm flipV="1">
            <a:off x="8001425" y="-864319"/>
            <a:ext cx="0" cy="166667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D2D0787A-9B7B-1DEA-254B-BFC1531770E6}"/>
              </a:ext>
            </a:extLst>
          </p:cNvPr>
          <p:cNvCxnSpPr>
            <a:cxnSpLocks/>
          </p:cNvCxnSpPr>
          <p:nvPr/>
        </p:nvCxnSpPr>
        <p:spPr>
          <a:xfrm>
            <a:off x="7993598" y="-122065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Rechteck 67">
            <a:extLst>
              <a:ext uri="{FF2B5EF4-FFF2-40B4-BE49-F238E27FC236}">
                <a16:creationId xmlns:a16="http://schemas.microsoft.com/office/drawing/2014/main" id="{9B741E87-B403-C32A-5B5B-C4397D707D04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23DE393A-0DE3-BBAB-72A3-B350FDF94B67}"/>
              </a:ext>
            </a:extLst>
          </p:cNvPr>
          <p:cNvSpPr/>
          <p:nvPr/>
        </p:nvSpPr>
        <p:spPr>
          <a:xfrm>
            <a:off x="8482701" y="5774525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563E2038-44AE-3C1A-AE4F-CA53B43DE395}"/>
              </a:ext>
            </a:extLst>
          </p:cNvPr>
          <p:cNvSpPr/>
          <p:nvPr/>
        </p:nvSpPr>
        <p:spPr>
          <a:xfrm>
            <a:off x="8482701" y="554345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3F3CFE42-6D2A-06F8-A265-7257C6501E7A}"/>
              </a:ext>
            </a:extLst>
          </p:cNvPr>
          <p:cNvSpPr/>
          <p:nvPr/>
        </p:nvSpPr>
        <p:spPr>
          <a:xfrm>
            <a:off x="8481420" y="598057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1E428179-FCB7-4909-420B-A3CF4D823CA5}"/>
              </a:ext>
            </a:extLst>
          </p:cNvPr>
          <p:cNvSpPr/>
          <p:nvPr/>
        </p:nvSpPr>
        <p:spPr>
          <a:xfrm>
            <a:off x="8482701" y="6186629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92" name="Textfeld 91">
            <a:extLst>
              <a:ext uri="{FF2B5EF4-FFF2-40B4-BE49-F238E27FC236}">
                <a16:creationId xmlns:a16="http://schemas.microsoft.com/office/drawing/2014/main" id="{97C4F93F-2E8A-7785-C288-467F3481751B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93" name="Textfeld 92">
            <a:extLst>
              <a:ext uri="{FF2B5EF4-FFF2-40B4-BE49-F238E27FC236}">
                <a16:creationId xmlns:a16="http://schemas.microsoft.com/office/drawing/2014/main" id="{31B81A79-175C-E8DA-98F5-4675E56C9F52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58" name="Textfeld 57">
            <a:extLst>
              <a:ext uri="{FF2B5EF4-FFF2-40B4-BE49-F238E27FC236}">
                <a16:creationId xmlns:a16="http://schemas.microsoft.com/office/drawing/2014/main" id="{A797B3C7-3B2C-A3B3-23B6-7B7293D6701A}"/>
              </a:ext>
            </a:extLst>
          </p:cNvPr>
          <p:cNvSpPr txBox="1"/>
          <p:nvPr/>
        </p:nvSpPr>
        <p:spPr>
          <a:xfrm>
            <a:off x="1482011" y="314072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4039E685-5C1F-6C98-8089-01CF3D82C177}"/>
              </a:ext>
            </a:extLst>
          </p:cNvPr>
          <p:cNvSpPr txBox="1"/>
          <p:nvPr/>
        </p:nvSpPr>
        <p:spPr>
          <a:xfrm>
            <a:off x="1153287" y="347600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648F5AE5-943A-5C21-CBB5-6FE1A168CDC7}"/>
              </a:ext>
            </a:extLst>
          </p:cNvPr>
          <p:cNvCxnSpPr>
            <a:cxnSpLocks/>
          </p:cNvCxnSpPr>
          <p:nvPr/>
        </p:nvCxnSpPr>
        <p:spPr>
          <a:xfrm rot="10800000" flipV="1">
            <a:off x="1520186" y="3206634"/>
            <a:ext cx="108231" cy="107408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Gerade Verbindung 72">
            <a:extLst>
              <a:ext uri="{FF2B5EF4-FFF2-40B4-BE49-F238E27FC236}">
                <a16:creationId xmlns:a16="http://schemas.microsoft.com/office/drawing/2014/main" id="{81A9DA69-E552-3BD3-961A-EC44AF1D9854}"/>
              </a:ext>
            </a:extLst>
          </p:cNvPr>
          <p:cNvCxnSpPr>
            <a:cxnSpLocks/>
          </p:cNvCxnSpPr>
          <p:nvPr/>
        </p:nvCxnSpPr>
        <p:spPr>
          <a:xfrm flipV="1">
            <a:off x="1467565" y="34828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Gerade Verbindung 73">
            <a:extLst>
              <a:ext uri="{FF2B5EF4-FFF2-40B4-BE49-F238E27FC236}">
                <a16:creationId xmlns:a16="http://schemas.microsoft.com/office/drawing/2014/main" id="{A6C000C1-6182-AD18-A29B-D508B56A714F}"/>
              </a:ext>
            </a:extLst>
          </p:cNvPr>
          <p:cNvCxnSpPr>
            <a:cxnSpLocks/>
          </p:cNvCxnSpPr>
          <p:nvPr/>
        </p:nvCxnSpPr>
        <p:spPr>
          <a:xfrm>
            <a:off x="1742081" y="319872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C301A974-BE9C-1BE9-325C-6B782D94B340}"/>
              </a:ext>
            </a:extLst>
          </p:cNvPr>
          <p:cNvCxnSpPr>
            <a:cxnSpLocks/>
          </p:cNvCxnSpPr>
          <p:nvPr/>
        </p:nvCxnSpPr>
        <p:spPr>
          <a:xfrm flipV="1">
            <a:off x="1723125" y="343935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extfeld 75">
            <a:extLst>
              <a:ext uri="{FF2B5EF4-FFF2-40B4-BE49-F238E27FC236}">
                <a16:creationId xmlns:a16="http://schemas.microsoft.com/office/drawing/2014/main" id="{345E3FDC-064B-BA2A-4CCB-6C945EF66205}"/>
              </a:ext>
            </a:extLst>
          </p:cNvPr>
          <p:cNvSpPr txBox="1"/>
          <p:nvPr/>
        </p:nvSpPr>
        <p:spPr>
          <a:xfrm>
            <a:off x="1646228" y="155150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2" name="Textfeld 81">
            <a:extLst>
              <a:ext uri="{FF2B5EF4-FFF2-40B4-BE49-F238E27FC236}">
                <a16:creationId xmlns:a16="http://schemas.microsoft.com/office/drawing/2014/main" id="{F765D8C1-1B13-2597-FC14-5B0339582EEB}"/>
              </a:ext>
            </a:extLst>
          </p:cNvPr>
          <p:cNvSpPr txBox="1"/>
          <p:nvPr/>
        </p:nvSpPr>
        <p:spPr>
          <a:xfrm>
            <a:off x="1317504" y="119990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3" name="Gerade Verbindung 82">
            <a:extLst>
              <a:ext uri="{FF2B5EF4-FFF2-40B4-BE49-F238E27FC236}">
                <a16:creationId xmlns:a16="http://schemas.microsoft.com/office/drawing/2014/main" id="{E5ED203B-A487-1E4A-28A9-9D5019472DCD}"/>
              </a:ext>
            </a:extLst>
          </p:cNvPr>
          <p:cNvCxnSpPr>
            <a:cxnSpLocks/>
          </p:cNvCxnSpPr>
          <p:nvPr/>
        </p:nvCxnSpPr>
        <p:spPr>
          <a:xfrm>
            <a:off x="1631782" y="155150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Gerade Verbindung 83">
            <a:extLst>
              <a:ext uri="{FF2B5EF4-FFF2-40B4-BE49-F238E27FC236}">
                <a16:creationId xmlns:a16="http://schemas.microsoft.com/office/drawing/2014/main" id="{21F42BA5-3DAF-A3FC-7FDB-6FDA80BEAE7B}"/>
              </a:ext>
            </a:extLst>
          </p:cNvPr>
          <p:cNvCxnSpPr>
            <a:cxnSpLocks/>
          </p:cNvCxnSpPr>
          <p:nvPr/>
        </p:nvCxnSpPr>
        <p:spPr>
          <a:xfrm rot="10800000" flipH="1" flipV="1">
            <a:off x="1677667" y="182341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Gerade Verbindung 84">
            <a:extLst>
              <a:ext uri="{FF2B5EF4-FFF2-40B4-BE49-F238E27FC236}">
                <a16:creationId xmlns:a16="http://schemas.microsoft.com/office/drawing/2014/main" id="{1B14C1E9-111E-8EAA-B1D5-CA5897D451CD}"/>
              </a:ext>
            </a:extLst>
          </p:cNvPr>
          <p:cNvCxnSpPr>
            <a:cxnSpLocks/>
          </p:cNvCxnSpPr>
          <p:nvPr/>
        </p:nvCxnSpPr>
        <p:spPr>
          <a:xfrm>
            <a:off x="1871041" y="1580488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CF3C05C9-CF83-D562-B871-DCCB418ED881}"/>
              </a:ext>
            </a:extLst>
          </p:cNvPr>
          <p:cNvCxnSpPr>
            <a:cxnSpLocks/>
          </p:cNvCxnSpPr>
          <p:nvPr/>
        </p:nvCxnSpPr>
        <p:spPr>
          <a:xfrm flipV="1">
            <a:off x="1924458" y="1821393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5D24859E-635A-3110-EED4-579496282AEE}"/>
              </a:ext>
            </a:extLst>
          </p:cNvPr>
          <p:cNvCxnSpPr>
            <a:cxnSpLocks/>
          </p:cNvCxnSpPr>
          <p:nvPr/>
        </p:nvCxnSpPr>
        <p:spPr>
          <a:xfrm>
            <a:off x="1860201" y="335310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D1B17538-390A-3054-E615-FE3245CB1479}"/>
              </a:ext>
            </a:extLst>
          </p:cNvPr>
          <p:cNvCxnSpPr>
            <a:cxnSpLocks/>
          </p:cNvCxnSpPr>
          <p:nvPr/>
        </p:nvCxnSpPr>
        <p:spPr>
          <a:xfrm>
            <a:off x="2040368" y="1725916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feld 14">
            <a:extLst>
              <a:ext uri="{FF2B5EF4-FFF2-40B4-BE49-F238E27FC236}">
                <a16:creationId xmlns:a16="http://schemas.microsoft.com/office/drawing/2014/main" id="{C65A7BB9-D36D-FB32-86BB-63073DCFC1EF}"/>
              </a:ext>
            </a:extLst>
          </p:cNvPr>
          <p:cNvSpPr txBox="1"/>
          <p:nvPr/>
        </p:nvSpPr>
        <p:spPr>
          <a:xfrm>
            <a:off x="7356467" y="1777077"/>
            <a:ext cx="222035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31" name="Textfeld 30">
            <a:extLst>
              <a:ext uri="{FF2B5EF4-FFF2-40B4-BE49-F238E27FC236}">
                <a16:creationId xmlns:a16="http://schemas.microsoft.com/office/drawing/2014/main" id="{E953D912-7191-F630-ADD7-F6B3FE5E8966}"/>
              </a:ext>
            </a:extLst>
          </p:cNvPr>
          <p:cNvSpPr txBox="1"/>
          <p:nvPr/>
        </p:nvSpPr>
        <p:spPr>
          <a:xfrm>
            <a:off x="7500900" y="3143195"/>
            <a:ext cx="212852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</p:spTree>
    <p:extLst>
      <p:ext uri="{BB962C8B-B14F-4D97-AF65-F5344CB8AC3E}">
        <p14:creationId xmlns:p14="http://schemas.microsoft.com/office/powerpoint/2010/main" val="190502821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1000">
        <p159:morph option="byObject"/>
      </p:transition>
    </mc:Choice>
    <mc:Fallback xmlns="">
      <p:transition spd="slow" advTm="1000">
        <p:fade/>
      </p:transition>
    </mc:Fallback>
  </mc:AlternateContent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1AA4438-FC73-F19C-D4E2-9B6A40287DF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hteck 14">
            <a:extLst>
              <a:ext uri="{FF2B5EF4-FFF2-40B4-BE49-F238E27FC236}">
                <a16:creationId xmlns:a16="http://schemas.microsoft.com/office/drawing/2014/main" id="{6898ADF7-0551-AD9A-048F-E1E416ABD2D8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26D1E2D9-5809-9FDD-85A4-B14B977D600A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D837553E-1C30-E01E-A33D-75223618A53C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4C99C082-56C5-7548-F9BB-E000BDA3C1E2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A030DF98-F26B-8ADD-068D-C206B5B9EDB1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8EC2337F-EEEE-45C0-1E35-296127EF45A9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21ED1A7E-8986-90D8-25C0-170C24C51942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74C591AE-564F-A128-691C-5C948635D22F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F243D5D4-879D-3D7D-B4B8-1A803A9EB652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BAA08A9C-57DD-B975-4725-B976860CD9DD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4A4F8F78-DE36-006C-3A3A-FA9349085818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186FD883-3BE3-C7AA-87EA-5AFFE7E9A839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4766C3B8-2A73-DDE0-8A58-4FE5495402D9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7BF1AE88-4014-0B53-04C3-D9DBF2D79DEA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67668C93-319D-EA36-2988-32C113E5EF71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5B1270DF-81B6-95FC-562F-015D2D5DFBC6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3D6A631D-7802-9303-D784-9B2209C4A4F3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571D1757-F4D5-062F-44FD-9BD82406486D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05C29D78-A273-1479-160A-C43AECDCB080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997C521F-79E1-A1BE-4E75-963311C01A4E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2BEAC54E-42B9-B1A3-F7D5-B1B4D8E0A2EB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49EE1FD2-ACA2-0885-6F9A-72FF28DB8963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85B83ADD-2C01-A13C-9C8B-CF301D355EBD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727FD306-9F72-E7ED-DBD0-0973876A9F0D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3D14C984-047F-ADF3-D164-BE17B633FE80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2CE5C179-189D-F514-4BA6-A688CD429FBA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7CE2EAC8-FE41-3CE2-011A-417FF3C7D7D1}"/>
              </a:ext>
            </a:extLst>
          </p:cNvPr>
          <p:cNvSpPr txBox="1"/>
          <p:nvPr/>
        </p:nvSpPr>
        <p:spPr>
          <a:xfrm>
            <a:off x="804663" y="-37737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7F2F2A4E-33B6-EA57-8A72-37E95E97B041}"/>
              </a:ext>
            </a:extLst>
          </p:cNvPr>
          <p:cNvSpPr txBox="1"/>
          <p:nvPr/>
        </p:nvSpPr>
        <p:spPr>
          <a:xfrm>
            <a:off x="803686" y="-85615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" name="Gerade Verbindung 2">
            <a:extLst>
              <a:ext uri="{FF2B5EF4-FFF2-40B4-BE49-F238E27FC236}">
                <a16:creationId xmlns:a16="http://schemas.microsoft.com/office/drawing/2014/main" id="{6FD7A6EA-2A48-4981-2C9C-457E659EFE74}"/>
              </a:ext>
            </a:extLst>
          </p:cNvPr>
          <p:cNvCxnSpPr>
            <a:cxnSpLocks/>
          </p:cNvCxnSpPr>
          <p:nvPr/>
        </p:nvCxnSpPr>
        <p:spPr>
          <a:xfrm flipV="1">
            <a:off x="1018503" y="-481995"/>
            <a:ext cx="0" cy="197611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feld 5">
            <a:extLst>
              <a:ext uri="{FF2B5EF4-FFF2-40B4-BE49-F238E27FC236}">
                <a16:creationId xmlns:a16="http://schemas.microsoft.com/office/drawing/2014/main" id="{1A45D524-00EA-3982-B3BA-38C5EBC941C8}"/>
              </a:ext>
            </a:extLst>
          </p:cNvPr>
          <p:cNvSpPr txBox="1"/>
          <p:nvPr/>
        </p:nvSpPr>
        <p:spPr>
          <a:xfrm>
            <a:off x="7447132" y="14371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67B1A86E-8D01-C072-CD16-11793BA7096B}"/>
              </a:ext>
            </a:extLst>
          </p:cNvPr>
          <p:cNvSpPr txBox="1"/>
          <p:nvPr/>
        </p:nvSpPr>
        <p:spPr>
          <a:xfrm>
            <a:off x="7118407" y="108556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E0E7C750-056D-FFD7-3943-3709BDCEB310}"/>
              </a:ext>
            </a:extLst>
          </p:cNvPr>
          <p:cNvCxnSpPr>
            <a:cxnSpLocks/>
          </p:cNvCxnSpPr>
          <p:nvPr/>
        </p:nvCxnSpPr>
        <p:spPr>
          <a:xfrm>
            <a:off x="7432685" y="143716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BCF2E471-B627-840D-9083-1F864E46474D}"/>
              </a:ext>
            </a:extLst>
          </p:cNvPr>
          <p:cNvCxnSpPr>
            <a:cxnSpLocks/>
          </p:cNvCxnSpPr>
          <p:nvPr/>
        </p:nvCxnSpPr>
        <p:spPr>
          <a:xfrm rot="5400000" flipH="1" flipV="1">
            <a:off x="7443219" y="17797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6A00620E-8453-897A-7261-FEC96C4B5180}"/>
              </a:ext>
            </a:extLst>
          </p:cNvPr>
          <p:cNvCxnSpPr>
            <a:cxnSpLocks/>
          </p:cNvCxnSpPr>
          <p:nvPr/>
        </p:nvCxnSpPr>
        <p:spPr>
          <a:xfrm>
            <a:off x="7671944" y="146614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E877A2D1-86B2-EB2D-BC5E-B70A75FFBE1E}"/>
              </a:ext>
            </a:extLst>
          </p:cNvPr>
          <p:cNvCxnSpPr>
            <a:cxnSpLocks/>
          </p:cNvCxnSpPr>
          <p:nvPr/>
        </p:nvCxnSpPr>
        <p:spPr>
          <a:xfrm flipV="1">
            <a:off x="7725361" y="170705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feld 49">
            <a:extLst>
              <a:ext uri="{FF2B5EF4-FFF2-40B4-BE49-F238E27FC236}">
                <a16:creationId xmlns:a16="http://schemas.microsoft.com/office/drawing/2014/main" id="{65C153FE-356B-1928-7A6B-A9E079840DAE}"/>
              </a:ext>
            </a:extLst>
          </p:cNvPr>
          <p:cNvSpPr txBox="1"/>
          <p:nvPr/>
        </p:nvSpPr>
        <p:spPr>
          <a:xfrm flipV="1">
            <a:off x="7764923" y="-7361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3" name="Textfeld 52">
            <a:extLst>
              <a:ext uri="{FF2B5EF4-FFF2-40B4-BE49-F238E27FC236}">
                <a16:creationId xmlns:a16="http://schemas.microsoft.com/office/drawing/2014/main" id="{1A3B386F-6CB0-CF01-6B68-3071774ED667}"/>
              </a:ext>
            </a:extLst>
          </p:cNvPr>
          <p:cNvSpPr txBox="1"/>
          <p:nvPr/>
        </p:nvSpPr>
        <p:spPr>
          <a:xfrm flipV="1">
            <a:off x="7264150" y="318522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2F21EAF9-1A39-4C96-1FCF-13BE58F48758}"/>
              </a:ext>
            </a:extLst>
          </p:cNvPr>
          <p:cNvCxnSpPr>
            <a:cxnSpLocks/>
          </p:cNvCxnSpPr>
          <p:nvPr/>
        </p:nvCxnSpPr>
        <p:spPr>
          <a:xfrm rot="5400000" flipV="1">
            <a:off x="7810167" y="-42145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8103268E-5CA1-1F22-60F9-34CAE4B7BD94}"/>
              </a:ext>
            </a:extLst>
          </p:cNvPr>
          <p:cNvCxnSpPr>
            <a:cxnSpLocks/>
          </p:cNvCxnSpPr>
          <p:nvPr/>
        </p:nvCxnSpPr>
        <p:spPr>
          <a:xfrm>
            <a:off x="7928844" y="-863691"/>
            <a:ext cx="0" cy="166039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8943FF93-1998-7511-9618-80A0784AFEB7}"/>
              </a:ext>
            </a:extLst>
          </p:cNvPr>
          <p:cNvCxnSpPr>
            <a:cxnSpLocks/>
          </p:cNvCxnSpPr>
          <p:nvPr/>
        </p:nvCxnSpPr>
        <p:spPr>
          <a:xfrm flipV="1">
            <a:off x="8001425" y="-39409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feld 60">
            <a:extLst>
              <a:ext uri="{FF2B5EF4-FFF2-40B4-BE49-F238E27FC236}">
                <a16:creationId xmlns:a16="http://schemas.microsoft.com/office/drawing/2014/main" id="{24941B63-B0D4-6213-1094-F94DD24B1AFF}"/>
              </a:ext>
            </a:extLst>
          </p:cNvPr>
          <p:cNvSpPr txBox="1"/>
          <p:nvPr/>
        </p:nvSpPr>
        <p:spPr>
          <a:xfrm flipV="1">
            <a:off x="7621405" y="342660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2" name="Textfeld 61">
            <a:extLst>
              <a:ext uri="{FF2B5EF4-FFF2-40B4-BE49-F238E27FC236}">
                <a16:creationId xmlns:a16="http://schemas.microsoft.com/office/drawing/2014/main" id="{369362F4-0317-28C5-F360-C208A0D839AF}"/>
              </a:ext>
            </a:extLst>
          </p:cNvPr>
          <p:cNvSpPr txBox="1"/>
          <p:nvPr/>
        </p:nvSpPr>
        <p:spPr>
          <a:xfrm flipV="1">
            <a:off x="7292680" y="377820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A17EB1DC-C21E-9312-7939-EE7A15AAA60D}"/>
              </a:ext>
            </a:extLst>
          </p:cNvPr>
          <p:cNvCxnSpPr>
            <a:cxnSpLocks/>
          </p:cNvCxnSpPr>
          <p:nvPr/>
        </p:nvCxnSpPr>
        <p:spPr>
          <a:xfrm flipV="1">
            <a:off x="7606958" y="374919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C7F6853B-A805-58B7-A51B-0B2BC7E85FC0}"/>
              </a:ext>
            </a:extLst>
          </p:cNvPr>
          <p:cNvCxnSpPr>
            <a:cxnSpLocks/>
          </p:cNvCxnSpPr>
          <p:nvPr/>
        </p:nvCxnSpPr>
        <p:spPr>
          <a:xfrm rot="5400000" flipH="1">
            <a:off x="7596281" y="342778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erade Verbindung 64">
            <a:extLst>
              <a:ext uri="{FF2B5EF4-FFF2-40B4-BE49-F238E27FC236}">
                <a16:creationId xmlns:a16="http://schemas.microsoft.com/office/drawing/2014/main" id="{D1AAC0A9-A436-F179-6AFB-06851CEC2F4B}"/>
              </a:ext>
            </a:extLst>
          </p:cNvPr>
          <p:cNvCxnSpPr>
            <a:cxnSpLocks/>
          </p:cNvCxnSpPr>
          <p:nvPr/>
        </p:nvCxnSpPr>
        <p:spPr>
          <a:xfrm flipV="1">
            <a:off x="7846217" y="374919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Gerade Verbindung 65">
            <a:extLst>
              <a:ext uri="{FF2B5EF4-FFF2-40B4-BE49-F238E27FC236}">
                <a16:creationId xmlns:a16="http://schemas.microsoft.com/office/drawing/2014/main" id="{9935B4A5-4AFC-688B-18AF-75FA8081E2A7}"/>
              </a:ext>
            </a:extLst>
          </p:cNvPr>
          <p:cNvCxnSpPr>
            <a:cxnSpLocks/>
          </p:cNvCxnSpPr>
          <p:nvPr/>
        </p:nvCxnSpPr>
        <p:spPr>
          <a:xfrm>
            <a:off x="7899634" y="348645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feld 76">
            <a:extLst>
              <a:ext uri="{FF2B5EF4-FFF2-40B4-BE49-F238E27FC236}">
                <a16:creationId xmlns:a16="http://schemas.microsoft.com/office/drawing/2014/main" id="{B36D5715-3C1E-B919-7858-D95DBA5A1844}"/>
              </a:ext>
            </a:extLst>
          </p:cNvPr>
          <p:cNvSpPr txBox="1"/>
          <p:nvPr/>
        </p:nvSpPr>
        <p:spPr>
          <a:xfrm>
            <a:off x="7758541" y="-124892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8" name="Textfeld 77">
            <a:extLst>
              <a:ext uri="{FF2B5EF4-FFF2-40B4-BE49-F238E27FC236}">
                <a16:creationId xmlns:a16="http://schemas.microsoft.com/office/drawing/2014/main" id="{ABDEC391-FDF3-97D5-4221-14C6895E4D96}"/>
              </a:ext>
            </a:extLst>
          </p:cNvPr>
          <p:cNvSpPr txBox="1"/>
          <p:nvPr/>
        </p:nvSpPr>
        <p:spPr>
          <a:xfrm>
            <a:off x="7114693" y="181309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639FDAAC-B30C-4B21-477C-DB8C26C12ED7}"/>
              </a:ext>
            </a:extLst>
          </p:cNvPr>
          <p:cNvCxnSpPr>
            <a:cxnSpLocks/>
          </p:cNvCxnSpPr>
          <p:nvPr/>
        </p:nvCxnSpPr>
        <p:spPr>
          <a:xfrm rot="5400000">
            <a:off x="7804413" y="-121798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17B66F03-7C17-209A-2C4E-655BB13B2215}"/>
              </a:ext>
            </a:extLst>
          </p:cNvPr>
          <p:cNvCxnSpPr>
            <a:cxnSpLocks/>
          </p:cNvCxnSpPr>
          <p:nvPr/>
        </p:nvCxnSpPr>
        <p:spPr>
          <a:xfrm flipV="1">
            <a:off x="8001425" y="-864319"/>
            <a:ext cx="0" cy="166667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8FD8F228-9E74-EBE1-4240-63BAC0D140D4}"/>
              </a:ext>
            </a:extLst>
          </p:cNvPr>
          <p:cNvCxnSpPr>
            <a:cxnSpLocks/>
          </p:cNvCxnSpPr>
          <p:nvPr/>
        </p:nvCxnSpPr>
        <p:spPr>
          <a:xfrm>
            <a:off x="7993598" y="-122065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Rechteck 67">
            <a:extLst>
              <a:ext uri="{FF2B5EF4-FFF2-40B4-BE49-F238E27FC236}">
                <a16:creationId xmlns:a16="http://schemas.microsoft.com/office/drawing/2014/main" id="{A646960B-5EC4-96F0-773F-1DE4E99FE6C0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F141D83E-5EEB-D0F4-BF17-0325FE6D1A7F}"/>
              </a:ext>
            </a:extLst>
          </p:cNvPr>
          <p:cNvSpPr/>
          <p:nvPr/>
        </p:nvSpPr>
        <p:spPr>
          <a:xfrm>
            <a:off x="8482701" y="5774525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0EBA2AC2-5DCE-95DD-E7C8-D3B76820A5B1}"/>
              </a:ext>
            </a:extLst>
          </p:cNvPr>
          <p:cNvSpPr/>
          <p:nvPr/>
        </p:nvSpPr>
        <p:spPr>
          <a:xfrm>
            <a:off x="8482701" y="554345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2D899F75-EC79-D809-4D0E-109717DEF23D}"/>
              </a:ext>
            </a:extLst>
          </p:cNvPr>
          <p:cNvSpPr/>
          <p:nvPr/>
        </p:nvSpPr>
        <p:spPr>
          <a:xfrm>
            <a:off x="8481420" y="598057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0D98FE34-9948-7B85-FD55-EE30F5DBEEA9}"/>
              </a:ext>
            </a:extLst>
          </p:cNvPr>
          <p:cNvSpPr/>
          <p:nvPr/>
        </p:nvSpPr>
        <p:spPr>
          <a:xfrm>
            <a:off x="8482701" y="6186629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92" name="Textfeld 91">
            <a:extLst>
              <a:ext uri="{FF2B5EF4-FFF2-40B4-BE49-F238E27FC236}">
                <a16:creationId xmlns:a16="http://schemas.microsoft.com/office/drawing/2014/main" id="{37699926-11C9-B759-D460-1790590227B0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93" name="Textfeld 92">
            <a:extLst>
              <a:ext uri="{FF2B5EF4-FFF2-40B4-BE49-F238E27FC236}">
                <a16:creationId xmlns:a16="http://schemas.microsoft.com/office/drawing/2014/main" id="{C6BF4D24-BFBC-5B5D-F275-F394C3CF0D98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58" name="Textfeld 57">
            <a:extLst>
              <a:ext uri="{FF2B5EF4-FFF2-40B4-BE49-F238E27FC236}">
                <a16:creationId xmlns:a16="http://schemas.microsoft.com/office/drawing/2014/main" id="{6C9386D5-BA23-20E3-2FCD-B9FAB46C4BB6}"/>
              </a:ext>
            </a:extLst>
          </p:cNvPr>
          <p:cNvSpPr txBox="1"/>
          <p:nvPr/>
        </p:nvSpPr>
        <p:spPr>
          <a:xfrm>
            <a:off x="1482011" y="314072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25D39EE0-B549-9F56-544C-ED56F93A39E1}"/>
              </a:ext>
            </a:extLst>
          </p:cNvPr>
          <p:cNvSpPr txBox="1"/>
          <p:nvPr/>
        </p:nvSpPr>
        <p:spPr>
          <a:xfrm>
            <a:off x="1153287" y="347600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F15A3C88-43B5-C7F2-C928-C1AFB5E741F5}"/>
              </a:ext>
            </a:extLst>
          </p:cNvPr>
          <p:cNvCxnSpPr>
            <a:cxnSpLocks/>
          </p:cNvCxnSpPr>
          <p:nvPr/>
        </p:nvCxnSpPr>
        <p:spPr>
          <a:xfrm rot="10800000" flipV="1">
            <a:off x="1520186" y="3206634"/>
            <a:ext cx="108231" cy="107408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Gerade Verbindung 72">
            <a:extLst>
              <a:ext uri="{FF2B5EF4-FFF2-40B4-BE49-F238E27FC236}">
                <a16:creationId xmlns:a16="http://schemas.microsoft.com/office/drawing/2014/main" id="{8951B293-FF81-A8FD-4D18-B5BA7AD62E12}"/>
              </a:ext>
            </a:extLst>
          </p:cNvPr>
          <p:cNvCxnSpPr>
            <a:cxnSpLocks/>
          </p:cNvCxnSpPr>
          <p:nvPr/>
        </p:nvCxnSpPr>
        <p:spPr>
          <a:xfrm flipV="1">
            <a:off x="1467565" y="34828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Gerade Verbindung 73">
            <a:extLst>
              <a:ext uri="{FF2B5EF4-FFF2-40B4-BE49-F238E27FC236}">
                <a16:creationId xmlns:a16="http://schemas.microsoft.com/office/drawing/2014/main" id="{B93AB57E-84F6-E23B-1465-E8C7F9F784D6}"/>
              </a:ext>
            </a:extLst>
          </p:cNvPr>
          <p:cNvCxnSpPr>
            <a:cxnSpLocks/>
          </p:cNvCxnSpPr>
          <p:nvPr/>
        </p:nvCxnSpPr>
        <p:spPr>
          <a:xfrm>
            <a:off x="1742081" y="319872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AC05FC8C-85B3-915E-584A-F0CDB2225992}"/>
              </a:ext>
            </a:extLst>
          </p:cNvPr>
          <p:cNvCxnSpPr>
            <a:cxnSpLocks/>
          </p:cNvCxnSpPr>
          <p:nvPr/>
        </p:nvCxnSpPr>
        <p:spPr>
          <a:xfrm flipV="1">
            <a:off x="1723125" y="343935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extfeld 75">
            <a:extLst>
              <a:ext uri="{FF2B5EF4-FFF2-40B4-BE49-F238E27FC236}">
                <a16:creationId xmlns:a16="http://schemas.microsoft.com/office/drawing/2014/main" id="{1C8198E4-8BE2-6671-B197-2A8288ABE7C4}"/>
              </a:ext>
            </a:extLst>
          </p:cNvPr>
          <p:cNvSpPr txBox="1"/>
          <p:nvPr/>
        </p:nvSpPr>
        <p:spPr>
          <a:xfrm>
            <a:off x="1646228" y="155150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2" name="Textfeld 81">
            <a:extLst>
              <a:ext uri="{FF2B5EF4-FFF2-40B4-BE49-F238E27FC236}">
                <a16:creationId xmlns:a16="http://schemas.microsoft.com/office/drawing/2014/main" id="{6E8F0193-0C92-FCA7-1CF0-C2A79E6E1968}"/>
              </a:ext>
            </a:extLst>
          </p:cNvPr>
          <p:cNvSpPr txBox="1"/>
          <p:nvPr/>
        </p:nvSpPr>
        <p:spPr>
          <a:xfrm>
            <a:off x="1317504" y="119990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3" name="Gerade Verbindung 82">
            <a:extLst>
              <a:ext uri="{FF2B5EF4-FFF2-40B4-BE49-F238E27FC236}">
                <a16:creationId xmlns:a16="http://schemas.microsoft.com/office/drawing/2014/main" id="{B0EAE55C-AD5A-608B-2344-E9E9CF27930A}"/>
              </a:ext>
            </a:extLst>
          </p:cNvPr>
          <p:cNvCxnSpPr>
            <a:cxnSpLocks/>
          </p:cNvCxnSpPr>
          <p:nvPr/>
        </p:nvCxnSpPr>
        <p:spPr>
          <a:xfrm>
            <a:off x="1631782" y="155150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Gerade Verbindung 83">
            <a:extLst>
              <a:ext uri="{FF2B5EF4-FFF2-40B4-BE49-F238E27FC236}">
                <a16:creationId xmlns:a16="http://schemas.microsoft.com/office/drawing/2014/main" id="{0F6C6625-5806-8CE5-6278-FF34AB056C18}"/>
              </a:ext>
            </a:extLst>
          </p:cNvPr>
          <p:cNvCxnSpPr>
            <a:cxnSpLocks/>
          </p:cNvCxnSpPr>
          <p:nvPr/>
        </p:nvCxnSpPr>
        <p:spPr>
          <a:xfrm rot="10800000" flipH="1" flipV="1">
            <a:off x="1677667" y="182341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Gerade Verbindung 84">
            <a:extLst>
              <a:ext uri="{FF2B5EF4-FFF2-40B4-BE49-F238E27FC236}">
                <a16:creationId xmlns:a16="http://schemas.microsoft.com/office/drawing/2014/main" id="{4F5F233F-D572-23FD-58BB-05BF50CF715C}"/>
              </a:ext>
            </a:extLst>
          </p:cNvPr>
          <p:cNvCxnSpPr>
            <a:cxnSpLocks/>
          </p:cNvCxnSpPr>
          <p:nvPr/>
        </p:nvCxnSpPr>
        <p:spPr>
          <a:xfrm>
            <a:off x="1871041" y="1580488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FDB6B1BC-020C-D27A-35B3-CFC33A7149D9}"/>
              </a:ext>
            </a:extLst>
          </p:cNvPr>
          <p:cNvCxnSpPr>
            <a:cxnSpLocks/>
          </p:cNvCxnSpPr>
          <p:nvPr/>
        </p:nvCxnSpPr>
        <p:spPr>
          <a:xfrm flipV="1">
            <a:off x="1924458" y="1821393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0EDB15FA-F66C-7198-1EE9-FD2D13A22F0B}"/>
              </a:ext>
            </a:extLst>
          </p:cNvPr>
          <p:cNvCxnSpPr>
            <a:cxnSpLocks/>
          </p:cNvCxnSpPr>
          <p:nvPr/>
        </p:nvCxnSpPr>
        <p:spPr>
          <a:xfrm>
            <a:off x="1860201" y="335310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D25F59C5-7D53-DFBC-A712-7EF6E4FFB857}"/>
              </a:ext>
            </a:extLst>
          </p:cNvPr>
          <p:cNvCxnSpPr>
            <a:cxnSpLocks/>
          </p:cNvCxnSpPr>
          <p:nvPr/>
        </p:nvCxnSpPr>
        <p:spPr>
          <a:xfrm>
            <a:off x="2040368" y="1725916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0371378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11DF1BE-7142-0E39-F10E-4F27924647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C1BAD1BF-C467-AE6F-79C9-00595194CB5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Zwei Wege zur Animation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A35AF007-6FA1-D24B-C69B-78A282A0169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de-DE" b="1" dirty="0"/>
              <a:t>2. Übergang „Morphen“</a:t>
            </a:r>
          </a:p>
          <a:p>
            <a:r>
              <a:rPr lang="de-DE" dirty="0"/>
              <a:t>besonders bei einfachen, geradlinigen Bewegungen</a:t>
            </a:r>
          </a:p>
          <a:p>
            <a:r>
              <a:rPr lang="de-DE" dirty="0"/>
              <a:t>Animationen auf mehrere Folien verteilt</a:t>
            </a:r>
          </a:p>
          <a:p>
            <a:r>
              <a:rPr lang="de-DE" dirty="0"/>
              <a:t>gut für Lehrervorträge geeignet</a:t>
            </a:r>
          </a:p>
          <a:p>
            <a:r>
              <a:rPr lang="de-DE" dirty="0"/>
              <a:t>weniger zeitaufwendig in der Erstellung</a:t>
            </a:r>
          </a:p>
          <a:p>
            <a:r>
              <a:rPr lang="de-DE" dirty="0"/>
              <a:t>manchmal kommt es zu Bezugsfehlern</a:t>
            </a:r>
          </a:p>
          <a:p>
            <a:pPr marL="0" indent="0">
              <a:buNone/>
            </a:pP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475713286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F2E1A3E-440D-0B11-1066-20DAEC6DBC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A575EEFB-9449-0F78-B4B3-BAA73BDDEB39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zweite Arbeitsphase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CE311CF7-AAA1-CA27-4EAB-B5023418B8D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219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3" name="Textplatzhalter 3">
            <a:extLst>
              <a:ext uri="{FF2B5EF4-FFF2-40B4-BE49-F238E27FC236}">
                <a16:creationId xmlns:a16="http://schemas.microsoft.com/office/drawing/2014/main" id="{D5224794-07B3-D030-00AD-B0DFAE4FB9D3}"/>
              </a:ext>
            </a:extLst>
          </p:cNvPr>
          <p:cNvSpPr>
            <a:spLocks noGrp="1"/>
          </p:cNvSpPr>
          <p:nvPr>
            <p:ph type="body" sz="half" idx="13"/>
          </p:nvPr>
        </p:nvSpPr>
        <p:spPr>
          <a:xfrm>
            <a:off x="468000" y="3443909"/>
            <a:ext cx="8443528" cy="427632"/>
          </a:xfrm>
        </p:spPr>
        <p:txBody>
          <a:bodyPr/>
          <a:lstStyle/>
          <a:p>
            <a:r>
              <a:rPr lang="de-DE" dirty="0"/>
              <a:t>eigenständige Arbeit</a:t>
            </a:r>
          </a:p>
        </p:txBody>
      </p:sp>
      <p:pic>
        <p:nvPicPr>
          <p:cNvPr id="5" name="Grafik 4" descr="Kopf mit Zahnrädern Silhouette">
            <a:extLst>
              <a:ext uri="{FF2B5EF4-FFF2-40B4-BE49-F238E27FC236}">
                <a16:creationId xmlns:a16="http://schemas.microsoft.com/office/drawing/2014/main" id="{83DC8BDD-084C-438E-E8EA-2D27A167F08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741675" y="1623662"/>
            <a:ext cx="1896176" cy="18961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71787206"/>
      </p:ext>
    </p:extLst>
  </p:cSld>
  <p:clrMapOvr>
    <a:masterClrMapping/>
  </p:clrMapOvr>
  <p:transition spd="med">
    <p:pull/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eck 1">
            <a:extLst>
              <a:ext uri="{FF2B5EF4-FFF2-40B4-BE49-F238E27FC236}">
                <a16:creationId xmlns:a16="http://schemas.microsoft.com/office/drawing/2014/main" id="{9BC5C659-9A55-2D99-93F7-CC4B1D7607D5}"/>
              </a:ext>
            </a:extLst>
          </p:cNvPr>
          <p:cNvSpPr/>
          <p:nvPr/>
        </p:nvSpPr>
        <p:spPr>
          <a:xfrm>
            <a:off x="-456315" y="-14446"/>
            <a:ext cx="9929813" cy="574357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/>
              <a:t>[1] Elemente Chemie. 2, [Schülerbuch], 1. Aufl., 4. Dr. Stuttgart Leipzig: Klett, 2012. </a:t>
            </a:r>
          </a:p>
        </p:txBody>
      </p: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A7F78E50-E73C-5F64-7224-726E0A029BF1}"/>
              </a:ext>
            </a:extLst>
          </p:cNvPr>
          <p:cNvGrpSpPr>
            <a:grpSpLocks noChangeAspect="1"/>
          </p:cNvGrpSpPr>
          <p:nvPr/>
        </p:nvGrpSpPr>
        <p:grpSpPr>
          <a:xfrm>
            <a:off x="4099926" y="2081961"/>
            <a:ext cx="944149" cy="979578"/>
            <a:chOff x="3576000" y="816426"/>
            <a:chExt cx="5040000" cy="5229127"/>
          </a:xfrm>
        </p:grpSpPr>
        <p:grpSp>
          <p:nvGrpSpPr>
            <p:cNvPr id="5" name="Magnesium ohne e-">
              <a:extLst>
                <a:ext uri="{FF2B5EF4-FFF2-40B4-BE49-F238E27FC236}">
                  <a16:creationId xmlns:a16="http://schemas.microsoft.com/office/drawing/2014/main" id="{AA40DCCB-84FB-9369-304C-0AFF8EC628E9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" name="K-Schale">
                <a:extLst>
                  <a:ext uri="{FF2B5EF4-FFF2-40B4-BE49-F238E27FC236}">
                    <a16:creationId xmlns:a16="http://schemas.microsoft.com/office/drawing/2014/main" id="{0FA59ACE-663C-8F4F-9556-80EB3A7C2A06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65" name="Atomkern mit Protonen und Neutronen">
                <a:extLst>
                  <a:ext uri="{FF2B5EF4-FFF2-40B4-BE49-F238E27FC236}">
                    <a16:creationId xmlns:a16="http://schemas.microsoft.com/office/drawing/2014/main" id="{2AA0EBBB-DDE4-BE33-38CB-4B2970E20AEC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" name="Atomkern">
                  <a:extLst>
                    <a:ext uri="{FF2B5EF4-FFF2-40B4-BE49-F238E27FC236}">
                      <a16:creationId xmlns:a16="http://schemas.microsoft.com/office/drawing/2014/main" id="{243E02B9-5E90-CBEF-620D-0642EA0D17BD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15" name="Gruppieren 14">
                  <a:extLst>
                    <a:ext uri="{FF2B5EF4-FFF2-40B4-BE49-F238E27FC236}">
                      <a16:creationId xmlns:a16="http://schemas.microsoft.com/office/drawing/2014/main" id="{8181CC7C-23AA-B20A-86BA-1FED2A0EEB0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" name="Ellipse 48">
                    <a:extLst>
                      <a:ext uri="{FF2B5EF4-FFF2-40B4-BE49-F238E27FC236}">
                        <a16:creationId xmlns:a16="http://schemas.microsoft.com/office/drawing/2014/main" id="{1EFFD772-D5B6-EB93-49F4-95CE99475D7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0" name="Additionszeichen 49">
                    <a:extLst>
                      <a:ext uri="{FF2B5EF4-FFF2-40B4-BE49-F238E27FC236}">
                        <a16:creationId xmlns:a16="http://schemas.microsoft.com/office/drawing/2014/main" id="{A2241F0D-3463-2E52-4E0A-25958325FA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6" name="Gruppieren 15">
                  <a:extLst>
                    <a:ext uri="{FF2B5EF4-FFF2-40B4-BE49-F238E27FC236}">
                      <a16:creationId xmlns:a16="http://schemas.microsoft.com/office/drawing/2014/main" id="{955C778E-F2B5-CD14-2FD5-E22224F5691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7" name="Ellipse 46">
                    <a:extLst>
                      <a:ext uri="{FF2B5EF4-FFF2-40B4-BE49-F238E27FC236}">
                        <a16:creationId xmlns:a16="http://schemas.microsoft.com/office/drawing/2014/main" id="{BA55DFBB-402C-540D-6653-2EB876DF265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8" name="Additionszeichen 47">
                    <a:extLst>
                      <a:ext uri="{FF2B5EF4-FFF2-40B4-BE49-F238E27FC236}">
                        <a16:creationId xmlns:a16="http://schemas.microsoft.com/office/drawing/2014/main" id="{1E8996E3-6B4B-009E-F166-617CAB62DC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7" name="Gruppieren 16">
                  <a:extLst>
                    <a:ext uri="{FF2B5EF4-FFF2-40B4-BE49-F238E27FC236}">
                      <a16:creationId xmlns:a16="http://schemas.microsoft.com/office/drawing/2014/main" id="{166CD04D-D5FA-606C-67E6-D5F830EACE9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" name="Ellipse 44">
                    <a:extLst>
                      <a:ext uri="{FF2B5EF4-FFF2-40B4-BE49-F238E27FC236}">
                        <a16:creationId xmlns:a16="http://schemas.microsoft.com/office/drawing/2014/main" id="{1194139D-D275-4C01-DF1A-0101F74F996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6" name="Additionszeichen 45">
                    <a:extLst>
                      <a:ext uri="{FF2B5EF4-FFF2-40B4-BE49-F238E27FC236}">
                        <a16:creationId xmlns:a16="http://schemas.microsoft.com/office/drawing/2014/main" id="{2F7D10CA-FB21-0E72-ECFB-68866EA75B5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8" name="Gruppieren 17">
                  <a:extLst>
                    <a:ext uri="{FF2B5EF4-FFF2-40B4-BE49-F238E27FC236}">
                      <a16:creationId xmlns:a16="http://schemas.microsoft.com/office/drawing/2014/main" id="{33D56962-ED2E-8401-8A8A-70BEE8FBF6B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" name="Ellipse 42">
                    <a:extLst>
                      <a:ext uri="{FF2B5EF4-FFF2-40B4-BE49-F238E27FC236}">
                        <a16:creationId xmlns:a16="http://schemas.microsoft.com/office/drawing/2014/main" id="{16A05FE2-6540-907B-CD75-C3F6E54F2D6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4" name="Additionszeichen 43">
                    <a:extLst>
                      <a:ext uri="{FF2B5EF4-FFF2-40B4-BE49-F238E27FC236}">
                        <a16:creationId xmlns:a16="http://schemas.microsoft.com/office/drawing/2014/main" id="{692CD9F5-1B3E-23F6-DF7E-3E848441F30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9" name="Gruppieren 18">
                  <a:extLst>
                    <a:ext uri="{FF2B5EF4-FFF2-40B4-BE49-F238E27FC236}">
                      <a16:creationId xmlns:a16="http://schemas.microsoft.com/office/drawing/2014/main" id="{04149ADA-101D-A432-1CF6-29A2B800505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" name="Ellipse 40">
                    <a:extLst>
                      <a:ext uri="{FF2B5EF4-FFF2-40B4-BE49-F238E27FC236}">
                        <a16:creationId xmlns:a16="http://schemas.microsoft.com/office/drawing/2014/main" id="{C963B631-1E32-D8D7-6578-490C41B9F4C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2" name="Additionszeichen 41">
                    <a:extLst>
                      <a:ext uri="{FF2B5EF4-FFF2-40B4-BE49-F238E27FC236}">
                        <a16:creationId xmlns:a16="http://schemas.microsoft.com/office/drawing/2014/main" id="{43ACB4CB-53B7-3BEB-8D9F-2E7501E23EC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20" name="Gruppieren 19">
                  <a:extLst>
                    <a:ext uri="{FF2B5EF4-FFF2-40B4-BE49-F238E27FC236}">
                      <a16:creationId xmlns:a16="http://schemas.microsoft.com/office/drawing/2014/main" id="{32E32A3B-A055-AC25-E2CF-9D3ABE23DA6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" name="Ellipse 38">
                    <a:extLst>
                      <a:ext uri="{FF2B5EF4-FFF2-40B4-BE49-F238E27FC236}">
                        <a16:creationId xmlns:a16="http://schemas.microsoft.com/office/drawing/2014/main" id="{E2FC2E96-0669-685E-2CC8-7CFA3C2E372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0" name="Additionszeichen 39">
                    <a:extLst>
                      <a:ext uri="{FF2B5EF4-FFF2-40B4-BE49-F238E27FC236}">
                        <a16:creationId xmlns:a16="http://schemas.microsoft.com/office/drawing/2014/main" id="{FF438C0A-CAAB-297D-C6B1-BB357881993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21" name="Gruppieren 20">
                  <a:extLst>
                    <a:ext uri="{FF2B5EF4-FFF2-40B4-BE49-F238E27FC236}">
                      <a16:creationId xmlns:a16="http://schemas.microsoft.com/office/drawing/2014/main" id="{24F0076D-9281-E97B-7524-B6151C40A1C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7" name="Ellipse 36">
                    <a:extLst>
                      <a:ext uri="{FF2B5EF4-FFF2-40B4-BE49-F238E27FC236}">
                        <a16:creationId xmlns:a16="http://schemas.microsoft.com/office/drawing/2014/main" id="{1324A726-A8E1-67A1-EF75-11EADD16AB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8" name="Additionszeichen 37">
                    <a:extLst>
                      <a:ext uri="{FF2B5EF4-FFF2-40B4-BE49-F238E27FC236}">
                        <a16:creationId xmlns:a16="http://schemas.microsoft.com/office/drawing/2014/main" id="{09638B0E-941F-8987-6FEB-EE2C9A3E020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22" name="Gruppieren 21">
                  <a:extLst>
                    <a:ext uri="{FF2B5EF4-FFF2-40B4-BE49-F238E27FC236}">
                      <a16:creationId xmlns:a16="http://schemas.microsoft.com/office/drawing/2014/main" id="{B7CA9745-1635-007E-5595-CC26CAC26B4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5" name="Ellipse 34">
                    <a:extLst>
                      <a:ext uri="{FF2B5EF4-FFF2-40B4-BE49-F238E27FC236}">
                        <a16:creationId xmlns:a16="http://schemas.microsoft.com/office/drawing/2014/main" id="{66B6C3E5-D6AB-044A-BED6-CC0D7FB081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6" name="Additionszeichen 35">
                    <a:extLst>
                      <a:ext uri="{FF2B5EF4-FFF2-40B4-BE49-F238E27FC236}">
                        <a16:creationId xmlns:a16="http://schemas.microsoft.com/office/drawing/2014/main" id="{84EE754A-B5F4-F17D-4A17-C2E252D8D51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23" name="Gruppieren 22">
                  <a:extLst>
                    <a:ext uri="{FF2B5EF4-FFF2-40B4-BE49-F238E27FC236}">
                      <a16:creationId xmlns:a16="http://schemas.microsoft.com/office/drawing/2014/main" id="{69CF73F8-2E41-D4BC-7A20-07150F26424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" name="Ellipse 32">
                    <a:extLst>
                      <a:ext uri="{FF2B5EF4-FFF2-40B4-BE49-F238E27FC236}">
                        <a16:creationId xmlns:a16="http://schemas.microsoft.com/office/drawing/2014/main" id="{C8BECEE8-D864-182E-9BF3-AB1741BCC0B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4" name="Additionszeichen 33">
                    <a:extLst>
                      <a:ext uri="{FF2B5EF4-FFF2-40B4-BE49-F238E27FC236}">
                        <a16:creationId xmlns:a16="http://schemas.microsoft.com/office/drawing/2014/main" id="{F3553258-2EDF-7B7E-2055-B56626FD41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24" name="Gruppieren 23">
                  <a:extLst>
                    <a:ext uri="{FF2B5EF4-FFF2-40B4-BE49-F238E27FC236}">
                      <a16:creationId xmlns:a16="http://schemas.microsoft.com/office/drawing/2014/main" id="{F8707C7F-F5ED-0A46-701F-E6F5DE312D5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" name="Ellipse 30">
                    <a:extLst>
                      <a:ext uri="{FF2B5EF4-FFF2-40B4-BE49-F238E27FC236}">
                        <a16:creationId xmlns:a16="http://schemas.microsoft.com/office/drawing/2014/main" id="{EAE89B97-F5E1-8FF8-2D9F-9E563BC9E24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2" name="Additionszeichen 31">
                    <a:extLst>
                      <a:ext uri="{FF2B5EF4-FFF2-40B4-BE49-F238E27FC236}">
                        <a16:creationId xmlns:a16="http://schemas.microsoft.com/office/drawing/2014/main" id="{4BA05C56-23CD-7938-5894-EA5A5843F52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25" name="Gruppieren 24">
                  <a:extLst>
                    <a:ext uri="{FF2B5EF4-FFF2-40B4-BE49-F238E27FC236}">
                      <a16:creationId xmlns:a16="http://schemas.microsoft.com/office/drawing/2014/main" id="{FA525719-CDEE-A0AE-31D8-67619EB55A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" name="Ellipse 28">
                    <a:extLst>
                      <a:ext uri="{FF2B5EF4-FFF2-40B4-BE49-F238E27FC236}">
                        <a16:creationId xmlns:a16="http://schemas.microsoft.com/office/drawing/2014/main" id="{3090E55F-151A-F4CA-142B-F57F2F948B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0" name="Additionszeichen 29">
                    <a:extLst>
                      <a:ext uri="{FF2B5EF4-FFF2-40B4-BE49-F238E27FC236}">
                        <a16:creationId xmlns:a16="http://schemas.microsoft.com/office/drawing/2014/main" id="{1F3210BB-A45B-D68B-BD15-C5D63285357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26" name="Gruppieren 25">
                  <a:extLst>
                    <a:ext uri="{FF2B5EF4-FFF2-40B4-BE49-F238E27FC236}">
                      <a16:creationId xmlns:a16="http://schemas.microsoft.com/office/drawing/2014/main" id="{AE07CF1B-E0F5-FEE4-44F7-25F3314F6FA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7" name="Ellipse 26">
                    <a:extLst>
                      <a:ext uri="{FF2B5EF4-FFF2-40B4-BE49-F238E27FC236}">
                        <a16:creationId xmlns:a16="http://schemas.microsoft.com/office/drawing/2014/main" id="{3AC3EFB4-A465-A50C-E709-C09F9BEF026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28" name="Additionszeichen 27">
                    <a:extLst>
                      <a:ext uri="{FF2B5EF4-FFF2-40B4-BE49-F238E27FC236}">
                        <a16:creationId xmlns:a16="http://schemas.microsoft.com/office/drawing/2014/main" id="{F15C5D02-F938-73DF-16A7-D105736A334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52" name="Ellipse 51">
                  <a:extLst>
                    <a:ext uri="{FF2B5EF4-FFF2-40B4-BE49-F238E27FC236}">
                      <a16:creationId xmlns:a16="http://schemas.microsoft.com/office/drawing/2014/main" id="{ECEFCB02-87B2-3B11-E00C-1D86636FD5F0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3" name="Ellipse 52">
                  <a:extLst>
                    <a:ext uri="{FF2B5EF4-FFF2-40B4-BE49-F238E27FC236}">
                      <a16:creationId xmlns:a16="http://schemas.microsoft.com/office/drawing/2014/main" id="{194AD7F2-81D2-2FE5-C28B-0CC671558148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4" name="Ellipse 53">
                  <a:extLst>
                    <a:ext uri="{FF2B5EF4-FFF2-40B4-BE49-F238E27FC236}">
                      <a16:creationId xmlns:a16="http://schemas.microsoft.com/office/drawing/2014/main" id="{1B632F41-6900-C2CC-E8C2-B4D4FC466F41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5" name="Ellipse 54">
                  <a:extLst>
                    <a:ext uri="{FF2B5EF4-FFF2-40B4-BE49-F238E27FC236}">
                      <a16:creationId xmlns:a16="http://schemas.microsoft.com/office/drawing/2014/main" id="{05D6130B-71B8-5CB5-A236-F4B4B5BED986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6" name="Ellipse 55">
                  <a:extLst>
                    <a:ext uri="{FF2B5EF4-FFF2-40B4-BE49-F238E27FC236}">
                      <a16:creationId xmlns:a16="http://schemas.microsoft.com/office/drawing/2014/main" id="{55B023C4-FFCF-39F6-A4AD-4F9829E5B7B3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7" name="Ellipse 56">
                  <a:extLst>
                    <a:ext uri="{FF2B5EF4-FFF2-40B4-BE49-F238E27FC236}">
                      <a16:creationId xmlns:a16="http://schemas.microsoft.com/office/drawing/2014/main" id="{848A21FC-5B67-8E11-44A6-736329AA8427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8" name="Ellipse 57">
                  <a:extLst>
                    <a:ext uri="{FF2B5EF4-FFF2-40B4-BE49-F238E27FC236}">
                      <a16:creationId xmlns:a16="http://schemas.microsoft.com/office/drawing/2014/main" id="{F03EDBB4-5861-5DF7-BF3B-C184DDADB294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9" name="Ellipse 58">
                  <a:extLst>
                    <a:ext uri="{FF2B5EF4-FFF2-40B4-BE49-F238E27FC236}">
                      <a16:creationId xmlns:a16="http://schemas.microsoft.com/office/drawing/2014/main" id="{297247C6-F94B-DD5E-7F52-EAA33574036D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0" name="Ellipse 59">
                  <a:extLst>
                    <a:ext uri="{FF2B5EF4-FFF2-40B4-BE49-F238E27FC236}">
                      <a16:creationId xmlns:a16="http://schemas.microsoft.com/office/drawing/2014/main" id="{E775EE38-9816-9F5D-A619-E456BF8EE522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1" name="Ellipse 60">
                  <a:extLst>
                    <a:ext uri="{FF2B5EF4-FFF2-40B4-BE49-F238E27FC236}">
                      <a16:creationId xmlns:a16="http://schemas.microsoft.com/office/drawing/2014/main" id="{DBF8046B-D964-C803-8E30-E5B6E5782675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2" name="Ellipse 61">
                  <a:extLst>
                    <a:ext uri="{FF2B5EF4-FFF2-40B4-BE49-F238E27FC236}">
                      <a16:creationId xmlns:a16="http://schemas.microsoft.com/office/drawing/2014/main" id="{3C4E479E-EA57-EDD6-40A7-29548BBDF482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3" name="Ellipse 62">
                  <a:extLst>
                    <a:ext uri="{FF2B5EF4-FFF2-40B4-BE49-F238E27FC236}">
                      <a16:creationId xmlns:a16="http://schemas.microsoft.com/office/drawing/2014/main" id="{688FB5CD-CDA2-A18F-BCD3-DE8BFB810240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66" name="L-Schale">
                <a:extLst>
                  <a:ext uri="{FF2B5EF4-FFF2-40B4-BE49-F238E27FC236}">
                    <a16:creationId xmlns:a16="http://schemas.microsoft.com/office/drawing/2014/main" id="{766E0887-C54E-896A-C734-446C1E436A1F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67" name="M-Schale">
                <a:extLst>
                  <a:ext uri="{FF2B5EF4-FFF2-40B4-BE49-F238E27FC236}">
                    <a16:creationId xmlns:a16="http://schemas.microsoft.com/office/drawing/2014/main" id="{CA3B5510-CE98-A67C-D755-FD3758AC3131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6" name="Gruppieren 5">
              <a:extLst>
                <a:ext uri="{FF2B5EF4-FFF2-40B4-BE49-F238E27FC236}">
                  <a16:creationId xmlns:a16="http://schemas.microsoft.com/office/drawing/2014/main" id="{E9C16CE1-8F1B-5B14-AE5F-084D217F3C1C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0" name="Ellipse 9">
                <a:extLst>
                  <a:ext uri="{FF2B5EF4-FFF2-40B4-BE49-F238E27FC236}">
                    <a16:creationId xmlns:a16="http://schemas.microsoft.com/office/drawing/2014/main" id="{9EE636CC-84DD-F762-9DE7-768E7F357A5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91" name="Minuszeichen 90">
                <a:extLst>
                  <a:ext uri="{FF2B5EF4-FFF2-40B4-BE49-F238E27FC236}">
                    <a16:creationId xmlns:a16="http://schemas.microsoft.com/office/drawing/2014/main" id="{AF3A0DDE-FF13-E24C-30CA-E711FDD3E00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93" name="Gruppieren 92">
              <a:extLst>
                <a:ext uri="{FF2B5EF4-FFF2-40B4-BE49-F238E27FC236}">
                  <a16:creationId xmlns:a16="http://schemas.microsoft.com/office/drawing/2014/main" id="{FD366FCE-0A81-60EC-9C6D-8616977BC667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94" name="Ellipse 93">
                <a:extLst>
                  <a:ext uri="{FF2B5EF4-FFF2-40B4-BE49-F238E27FC236}">
                    <a16:creationId xmlns:a16="http://schemas.microsoft.com/office/drawing/2014/main" id="{67CF2266-B3CB-7893-EE80-BB879071ABE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95" name="Minuszeichen 94">
                <a:extLst>
                  <a:ext uri="{FF2B5EF4-FFF2-40B4-BE49-F238E27FC236}">
                    <a16:creationId xmlns:a16="http://schemas.microsoft.com/office/drawing/2014/main" id="{32177513-7235-3853-6200-7B2523C1CBD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96" name="Gruppieren 95">
              <a:extLst>
                <a:ext uri="{FF2B5EF4-FFF2-40B4-BE49-F238E27FC236}">
                  <a16:creationId xmlns:a16="http://schemas.microsoft.com/office/drawing/2014/main" id="{699F8641-F6B5-32DB-A25F-186993E294C3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97" name="Ellipse 96">
                <a:extLst>
                  <a:ext uri="{FF2B5EF4-FFF2-40B4-BE49-F238E27FC236}">
                    <a16:creationId xmlns:a16="http://schemas.microsoft.com/office/drawing/2014/main" id="{142793CD-B4EB-7D86-2ACB-F68941AFDF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98" name="Minuszeichen 97">
                <a:extLst>
                  <a:ext uri="{FF2B5EF4-FFF2-40B4-BE49-F238E27FC236}">
                    <a16:creationId xmlns:a16="http://schemas.microsoft.com/office/drawing/2014/main" id="{9191F789-27A4-16B0-09F8-5F056D00E9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99" name="Gruppieren 98">
              <a:extLst>
                <a:ext uri="{FF2B5EF4-FFF2-40B4-BE49-F238E27FC236}">
                  <a16:creationId xmlns:a16="http://schemas.microsoft.com/office/drawing/2014/main" id="{B6D2A6AF-5DDE-6E57-CACA-8C73FBA7AD8A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00" name="Ellipse 99">
                <a:extLst>
                  <a:ext uri="{FF2B5EF4-FFF2-40B4-BE49-F238E27FC236}">
                    <a16:creationId xmlns:a16="http://schemas.microsoft.com/office/drawing/2014/main" id="{4229B575-4497-C848-6A19-B22B0A108B0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01" name="Minuszeichen 100">
                <a:extLst>
                  <a:ext uri="{FF2B5EF4-FFF2-40B4-BE49-F238E27FC236}">
                    <a16:creationId xmlns:a16="http://schemas.microsoft.com/office/drawing/2014/main" id="{21DF0C39-C025-B2A2-F4F8-7DCD3B90B4B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02" name="Gruppieren 101">
              <a:extLst>
                <a:ext uri="{FF2B5EF4-FFF2-40B4-BE49-F238E27FC236}">
                  <a16:creationId xmlns:a16="http://schemas.microsoft.com/office/drawing/2014/main" id="{BDD57E67-320A-DA5C-FB71-73793427D695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03" name="Ellipse 102">
                <a:extLst>
                  <a:ext uri="{FF2B5EF4-FFF2-40B4-BE49-F238E27FC236}">
                    <a16:creationId xmlns:a16="http://schemas.microsoft.com/office/drawing/2014/main" id="{A9D93B27-6114-FF92-8AF1-6A6E3316126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04" name="Minuszeichen 103">
                <a:extLst>
                  <a:ext uri="{FF2B5EF4-FFF2-40B4-BE49-F238E27FC236}">
                    <a16:creationId xmlns:a16="http://schemas.microsoft.com/office/drawing/2014/main" id="{797B5B7B-C168-DEB3-DE6B-6FC2963AB4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05" name="Gruppieren 104">
              <a:extLst>
                <a:ext uri="{FF2B5EF4-FFF2-40B4-BE49-F238E27FC236}">
                  <a16:creationId xmlns:a16="http://schemas.microsoft.com/office/drawing/2014/main" id="{DAC8AFDD-2195-9836-AF35-90F92A800C66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06" name="Ellipse 105">
                <a:extLst>
                  <a:ext uri="{FF2B5EF4-FFF2-40B4-BE49-F238E27FC236}">
                    <a16:creationId xmlns:a16="http://schemas.microsoft.com/office/drawing/2014/main" id="{88643CAC-40F4-1AE1-E685-7AE1CD09CA7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07" name="Minuszeichen 106">
                <a:extLst>
                  <a:ext uri="{FF2B5EF4-FFF2-40B4-BE49-F238E27FC236}">
                    <a16:creationId xmlns:a16="http://schemas.microsoft.com/office/drawing/2014/main" id="{98B002CE-7ABB-8DC9-22BB-C006A6E6363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08" name="Gruppieren 107">
              <a:extLst>
                <a:ext uri="{FF2B5EF4-FFF2-40B4-BE49-F238E27FC236}">
                  <a16:creationId xmlns:a16="http://schemas.microsoft.com/office/drawing/2014/main" id="{ABE190A4-2939-8701-9DF6-514499CC2194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09" name="Ellipse 108">
                <a:extLst>
                  <a:ext uri="{FF2B5EF4-FFF2-40B4-BE49-F238E27FC236}">
                    <a16:creationId xmlns:a16="http://schemas.microsoft.com/office/drawing/2014/main" id="{4EE7AFA8-7C18-98E4-1B61-F0E358734A2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10" name="Minuszeichen 109">
                <a:extLst>
                  <a:ext uri="{FF2B5EF4-FFF2-40B4-BE49-F238E27FC236}">
                    <a16:creationId xmlns:a16="http://schemas.microsoft.com/office/drawing/2014/main" id="{70CA990C-50E1-83A1-7D94-E0CB7BAD866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11" name="Gruppieren 110">
              <a:extLst>
                <a:ext uri="{FF2B5EF4-FFF2-40B4-BE49-F238E27FC236}">
                  <a16:creationId xmlns:a16="http://schemas.microsoft.com/office/drawing/2014/main" id="{379530FB-A0F1-765B-6294-54686923DC3C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12" name="Ellipse 111">
                <a:extLst>
                  <a:ext uri="{FF2B5EF4-FFF2-40B4-BE49-F238E27FC236}">
                    <a16:creationId xmlns:a16="http://schemas.microsoft.com/office/drawing/2014/main" id="{2C1238CC-EE36-1B9B-7A52-0B466476ED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13" name="Minuszeichen 112">
                <a:extLst>
                  <a:ext uri="{FF2B5EF4-FFF2-40B4-BE49-F238E27FC236}">
                    <a16:creationId xmlns:a16="http://schemas.microsoft.com/office/drawing/2014/main" id="{CED7DBC4-B2C1-51BE-03F1-51F3FB04BA2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14" name="Gruppieren 113">
              <a:extLst>
                <a:ext uri="{FF2B5EF4-FFF2-40B4-BE49-F238E27FC236}">
                  <a16:creationId xmlns:a16="http://schemas.microsoft.com/office/drawing/2014/main" id="{4B4341E6-9836-9925-8100-0F109E90C10A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15" name="Ellipse 114">
                <a:extLst>
                  <a:ext uri="{FF2B5EF4-FFF2-40B4-BE49-F238E27FC236}">
                    <a16:creationId xmlns:a16="http://schemas.microsoft.com/office/drawing/2014/main" id="{CAE10017-A203-E34F-BC68-4E716EEA2ED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16" name="Minuszeichen 115">
                <a:extLst>
                  <a:ext uri="{FF2B5EF4-FFF2-40B4-BE49-F238E27FC236}">
                    <a16:creationId xmlns:a16="http://schemas.microsoft.com/office/drawing/2014/main" id="{66AA4B3B-10EB-1AF9-2A2C-736196B275C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17" name="Gruppieren 116">
              <a:extLst>
                <a:ext uri="{FF2B5EF4-FFF2-40B4-BE49-F238E27FC236}">
                  <a16:creationId xmlns:a16="http://schemas.microsoft.com/office/drawing/2014/main" id="{2C93366F-57FA-DB15-93C4-D98C49521C4C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18" name="Ellipse 117">
                <a:extLst>
                  <a:ext uri="{FF2B5EF4-FFF2-40B4-BE49-F238E27FC236}">
                    <a16:creationId xmlns:a16="http://schemas.microsoft.com/office/drawing/2014/main" id="{03538003-CFDC-DD8B-0FF0-A93FA36359E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19" name="Minuszeichen 118">
                <a:extLst>
                  <a:ext uri="{FF2B5EF4-FFF2-40B4-BE49-F238E27FC236}">
                    <a16:creationId xmlns:a16="http://schemas.microsoft.com/office/drawing/2014/main" id="{E6C068ED-1BDF-7918-BDF9-ED76495B59C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7" name="Gruppieren 6">
              <a:extLst>
                <a:ext uri="{FF2B5EF4-FFF2-40B4-BE49-F238E27FC236}">
                  <a16:creationId xmlns:a16="http://schemas.microsoft.com/office/drawing/2014/main" id="{4A39BF7F-808E-A364-CC11-4A2A8E7D927B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" name="Ellipse 7">
                <a:extLst>
                  <a:ext uri="{FF2B5EF4-FFF2-40B4-BE49-F238E27FC236}">
                    <a16:creationId xmlns:a16="http://schemas.microsoft.com/office/drawing/2014/main" id="{DD14B478-41F0-506E-F49D-C10F3F03A04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9" name="Minuszeichen 8">
                <a:extLst>
                  <a:ext uri="{FF2B5EF4-FFF2-40B4-BE49-F238E27FC236}">
                    <a16:creationId xmlns:a16="http://schemas.microsoft.com/office/drawing/2014/main" id="{813E7EAE-08E5-5022-D79D-3E427E78EEA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3" name="Gruppieren 12">
              <a:extLst>
                <a:ext uri="{FF2B5EF4-FFF2-40B4-BE49-F238E27FC236}">
                  <a16:creationId xmlns:a16="http://schemas.microsoft.com/office/drawing/2014/main" id="{B8847223-849E-5F34-BA94-46C30E898326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4" name="Ellipse 13">
                <a:extLst>
                  <a:ext uri="{FF2B5EF4-FFF2-40B4-BE49-F238E27FC236}">
                    <a16:creationId xmlns:a16="http://schemas.microsoft.com/office/drawing/2014/main" id="{4CFDB31D-53EB-CD60-D460-49E289DB46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1" name="Minuszeichen 50">
                <a:extLst>
                  <a:ext uri="{FF2B5EF4-FFF2-40B4-BE49-F238E27FC236}">
                    <a16:creationId xmlns:a16="http://schemas.microsoft.com/office/drawing/2014/main" id="{C7F6688D-AD4C-8A23-C758-BE38BD9279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pic>
        <p:nvPicPr>
          <p:cNvPr id="68" name="Grafik 67" descr="Ein Bild, das Screenshot, Text, Diagramm, Design enthält.&#10;&#10;Automatisch generierte Beschreibung">
            <a:extLst>
              <a:ext uri="{FF2B5EF4-FFF2-40B4-BE49-F238E27FC236}">
                <a16:creationId xmlns:a16="http://schemas.microsoft.com/office/drawing/2014/main" id="{125D86C1-ADF5-D94A-6C18-B51611DF04B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4187" r="625"/>
          <a:stretch/>
        </p:blipFill>
        <p:spPr>
          <a:xfrm>
            <a:off x="680848" y="1429966"/>
            <a:ext cx="7723850" cy="2515295"/>
          </a:xfrm>
          <a:prstGeom prst="rect">
            <a:avLst/>
          </a:prstGeom>
        </p:spPr>
      </p:pic>
      <p:sp>
        <p:nvSpPr>
          <p:cNvPr id="70" name="Textfeld 69">
            <a:extLst>
              <a:ext uri="{FF2B5EF4-FFF2-40B4-BE49-F238E27FC236}">
                <a16:creationId xmlns:a16="http://schemas.microsoft.com/office/drawing/2014/main" id="{8A1DE802-8008-B2C0-E839-BB195847A092}"/>
              </a:ext>
            </a:extLst>
          </p:cNvPr>
          <p:cNvSpPr txBox="1"/>
          <p:nvPr/>
        </p:nvSpPr>
        <p:spPr>
          <a:xfrm>
            <a:off x="327371" y="4774168"/>
            <a:ext cx="9028773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de-DE" sz="800" dirty="0">
                <a:solidFill>
                  <a:schemeClr val="bg1">
                    <a:lumMod val="50000"/>
                  </a:schemeClr>
                </a:solidFill>
              </a:rPr>
              <a:t>Bildquelle: Elemente Chemie. 2, [Schülerbuch], 1. Aufl., 4. Dr. Stuttgart Leipzig: Klett, 2012. </a:t>
            </a:r>
          </a:p>
        </p:txBody>
      </p:sp>
    </p:spTree>
    <p:extLst>
      <p:ext uri="{BB962C8B-B14F-4D97-AF65-F5344CB8AC3E}">
        <p14:creationId xmlns:p14="http://schemas.microsoft.com/office/powerpoint/2010/main" val="387584003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90DBA78-1C15-3BDC-431E-4FEF550EB7E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68511797-7E97-8BBD-E9D5-490B4022367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Aufgabe 2 – radikalische Substitution von Ethan und Chlor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4BE4D2EB-566C-0DED-797A-707EBD383FD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8000" y="718942"/>
            <a:ext cx="8426748" cy="4058326"/>
          </a:xfrm>
        </p:spPr>
        <p:txBody>
          <a:bodyPr>
            <a:norm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lang="de-DE" sz="2200" b="1" dirty="0"/>
              <a:t>Verwenden Sie hauptsächlich die Methode des </a:t>
            </a:r>
            <a:r>
              <a:rPr lang="de-DE" sz="2200" b="1" dirty="0" err="1"/>
              <a:t>Morphens</a:t>
            </a:r>
            <a:r>
              <a:rPr lang="de-DE" sz="2200" b="1" dirty="0"/>
              <a:t>.</a:t>
            </a:r>
          </a:p>
          <a:p>
            <a:pPr marL="457200" indent="-457200">
              <a:lnSpc>
                <a:spcPct val="120000"/>
              </a:lnSpc>
              <a:spcBef>
                <a:spcPts val="0"/>
              </a:spcBef>
              <a:buFont typeface="+mj-lt"/>
              <a:buAutoNum type="alphaLcParenR"/>
            </a:pPr>
            <a:r>
              <a:rPr lang="de-DE" sz="2200" dirty="0"/>
              <a:t>Nutzen Sie die Vorlage und stellen Sie die Startreaktion dar, indem Sie die </a:t>
            </a:r>
            <a:r>
              <a:rPr lang="de-DE" sz="2200" dirty="0" err="1"/>
              <a:t>homolytische</a:t>
            </a:r>
            <a:r>
              <a:rPr lang="de-DE" sz="2200" dirty="0"/>
              <a:t> Spaltung eines Chlor-Moleküls animieren.</a:t>
            </a:r>
          </a:p>
          <a:p>
            <a:pPr marL="457200" indent="-457200">
              <a:lnSpc>
                <a:spcPct val="120000"/>
              </a:lnSpc>
              <a:spcBef>
                <a:spcPts val="1200"/>
              </a:spcBef>
              <a:buFont typeface="+mj-lt"/>
              <a:buAutoNum type="alphaLcParenR"/>
            </a:pPr>
            <a:r>
              <a:rPr lang="de-DE" sz="2200" dirty="0"/>
              <a:t>Animieren Sie mithilfe der Vorlage die Kettenreaktion. </a:t>
            </a:r>
          </a:p>
          <a:p>
            <a:pPr marL="0" indent="0">
              <a:lnSpc>
                <a:spcPct val="120000"/>
              </a:lnSpc>
              <a:spcBef>
                <a:spcPts val="1200"/>
              </a:spcBef>
              <a:buNone/>
            </a:pPr>
            <a:r>
              <a:rPr lang="de-DE" sz="2200" dirty="0"/>
              <a:t>Zusatz 1: Animieren Sie alle Kettenabbruchreaktionen.</a:t>
            </a:r>
          </a:p>
          <a:p>
            <a:pPr marL="0" indent="0">
              <a:lnSpc>
                <a:spcPct val="120000"/>
              </a:lnSpc>
              <a:spcBef>
                <a:spcPts val="0"/>
              </a:spcBef>
              <a:buNone/>
            </a:pPr>
            <a:r>
              <a:rPr lang="de-DE" sz="2200" dirty="0"/>
              <a:t>Zusatz 2: Entwickeln Sie eine eigene Animation mittels der Funktion Morphen.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33AFA7F1-A6C8-31CB-BD08-858F2514914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220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7" name="Textfeld 6">
            <a:extLst>
              <a:ext uri="{FF2B5EF4-FFF2-40B4-BE49-F238E27FC236}">
                <a16:creationId xmlns:a16="http://schemas.microsoft.com/office/drawing/2014/main" id="{EA9B3992-AEAA-D97A-D3DF-8C7DAB57850F}"/>
              </a:ext>
            </a:extLst>
          </p:cNvPr>
          <p:cNvSpPr txBox="1"/>
          <p:nvPr/>
        </p:nvSpPr>
        <p:spPr>
          <a:xfrm>
            <a:off x="468000" y="3977997"/>
            <a:ext cx="7721595" cy="40254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just" defTabSz="4572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Weitere Hilfen finden Sie auf der nächsten Folie. Beachten Sie die Vorlagen.</a:t>
            </a:r>
          </a:p>
        </p:txBody>
      </p:sp>
      <p:sp>
        <p:nvSpPr>
          <p:cNvPr id="6" name="Abgerundetes Rechteck 5">
            <a:hlinkClick r:id="rId3" action="ppaction://hlinksldjump"/>
            <a:extLst>
              <a:ext uri="{FF2B5EF4-FFF2-40B4-BE49-F238E27FC236}">
                <a16:creationId xmlns:a16="http://schemas.microsoft.com/office/drawing/2014/main" id="{36FE6C15-7049-0384-18EA-7B67B0373CFC}"/>
              </a:ext>
            </a:extLst>
          </p:cNvPr>
          <p:cNvSpPr/>
          <p:nvPr/>
        </p:nvSpPr>
        <p:spPr>
          <a:xfrm>
            <a:off x="7798539" y="4343104"/>
            <a:ext cx="1239311" cy="546217"/>
          </a:xfrm>
          <a:prstGeom prst="round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Weiter </a:t>
            </a: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54161754"/>
      </p:ext>
    </p:extLst>
  </p:cSld>
  <p:clrMapOvr>
    <a:masterClrMapping/>
  </p:clrMapOvr>
  <p:transition spd="med" advClick="0">
    <p:pull/>
  </p:transition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BE67A6C-7CA8-9EAB-60D8-A062227F8D4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CACC73A-01F2-7622-1D1E-90157F5272E4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Reflexion der zweiten Arbeitsphase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49D42D5B-6634-3B66-2008-E2CA435607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221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12" name="Grafik 11" descr="Chat Silhouette">
            <a:extLst>
              <a:ext uri="{FF2B5EF4-FFF2-40B4-BE49-F238E27FC236}">
                <a16:creationId xmlns:a16="http://schemas.microsoft.com/office/drawing/2014/main" id="{F1FF2C64-92A0-6AB9-9164-51BA74B0BF6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057525" y="1034550"/>
            <a:ext cx="3028950" cy="3028950"/>
          </a:xfrm>
          <a:prstGeom prst="rect">
            <a:avLst/>
          </a:prstGeom>
        </p:spPr>
      </p:pic>
      <p:sp>
        <p:nvSpPr>
          <p:cNvPr id="3" name="Textplatzhalter 3">
            <a:extLst>
              <a:ext uri="{FF2B5EF4-FFF2-40B4-BE49-F238E27FC236}">
                <a16:creationId xmlns:a16="http://schemas.microsoft.com/office/drawing/2014/main" id="{76E14671-8ACB-B175-A590-A1E6F67D222A}"/>
              </a:ext>
            </a:extLst>
          </p:cNvPr>
          <p:cNvSpPr>
            <a:spLocks noGrp="1"/>
          </p:cNvSpPr>
          <p:nvPr>
            <p:ph type="body" sz="half" idx="13"/>
          </p:nvPr>
        </p:nvSpPr>
        <p:spPr>
          <a:xfrm>
            <a:off x="468000" y="3443909"/>
            <a:ext cx="8443528" cy="427632"/>
          </a:xfrm>
        </p:spPr>
        <p:txBody>
          <a:bodyPr/>
          <a:lstStyle/>
          <a:p>
            <a:r>
              <a:rPr lang="de-DE" dirty="0"/>
              <a:t>Vorstellung der Ergebnisse</a:t>
            </a:r>
          </a:p>
        </p:txBody>
      </p:sp>
    </p:spTree>
    <p:extLst>
      <p:ext uri="{BB962C8B-B14F-4D97-AF65-F5344CB8AC3E}">
        <p14:creationId xmlns:p14="http://schemas.microsoft.com/office/powerpoint/2010/main" val="3404722295"/>
      </p:ext>
    </p:extLst>
  </p:cSld>
  <p:clrMapOvr>
    <a:masterClrMapping/>
  </p:clrMapOvr>
  <p:transition spd="med">
    <p:pull/>
  </p:transition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84136DA-221C-926C-75D5-4BEAAA658D0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ewitterblitz 1">
            <a:extLst>
              <a:ext uri="{FF2B5EF4-FFF2-40B4-BE49-F238E27FC236}">
                <a16:creationId xmlns:a16="http://schemas.microsoft.com/office/drawing/2014/main" id="{1B8C964A-9DB4-8A52-EFB8-15E029F4926F}"/>
              </a:ext>
            </a:extLst>
          </p:cNvPr>
          <p:cNvSpPr/>
          <p:nvPr/>
        </p:nvSpPr>
        <p:spPr>
          <a:xfrm rot="2079997">
            <a:off x="4280695" y="1797033"/>
            <a:ext cx="493940" cy="696020"/>
          </a:xfrm>
          <a:prstGeom prst="lightningBolt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BF81956-E0DF-41D3-3839-560C25715842}"/>
              </a:ext>
            </a:extLst>
          </p:cNvPr>
          <p:cNvSpPr/>
          <p:nvPr/>
        </p:nvSpPr>
        <p:spPr>
          <a:xfrm>
            <a:off x="3655521" y="2308467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8E2A31D9-1CF9-92BA-1D5A-48D9165DFE5C}"/>
              </a:ext>
            </a:extLst>
          </p:cNvPr>
          <p:cNvSpPr/>
          <p:nvPr/>
        </p:nvSpPr>
        <p:spPr>
          <a:xfrm>
            <a:off x="4664626" y="2308467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06BDCDED-15AC-B7E6-C9D3-289DADB1D75A}"/>
              </a:ext>
            </a:extLst>
          </p:cNvPr>
          <p:cNvCxnSpPr>
            <a:cxnSpLocks/>
            <a:stCxn id="3" idx="6"/>
            <a:endCxn id="5" idx="2"/>
          </p:cNvCxnSpPr>
          <p:nvPr/>
        </p:nvCxnSpPr>
        <p:spPr>
          <a:xfrm>
            <a:off x="4390703" y="2676058"/>
            <a:ext cx="27392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Titel 5">
            <a:extLst>
              <a:ext uri="{FF2B5EF4-FFF2-40B4-BE49-F238E27FC236}">
                <a16:creationId xmlns:a16="http://schemas.microsoft.com/office/drawing/2014/main" id="{60E4C7FB-C0E5-393A-26EE-5F50F64E395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09278666"/>
      </p:ext>
    </p:extLst>
  </p:cSld>
  <p:clrMapOvr>
    <a:masterClrMapping/>
  </p:clrMapOvr>
  <p:transition spd="med" advClick="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xit" presetSubtype="1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</p:bldLst>
  </p:timing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F0DE40A-9A8D-8DBF-2D70-AAADB7546F9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val 3">
            <a:extLst>
              <a:ext uri="{FF2B5EF4-FFF2-40B4-BE49-F238E27FC236}">
                <a16:creationId xmlns:a16="http://schemas.microsoft.com/office/drawing/2014/main" id="{09DE12F2-636C-A070-942D-AA80D70F72BC}"/>
              </a:ext>
            </a:extLst>
          </p:cNvPr>
          <p:cNvSpPr/>
          <p:nvPr/>
        </p:nvSpPr>
        <p:spPr>
          <a:xfrm>
            <a:off x="4664626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6" name="Gerade Verbindung 5">
            <a:extLst>
              <a:ext uri="{FF2B5EF4-FFF2-40B4-BE49-F238E27FC236}">
                <a16:creationId xmlns:a16="http://schemas.microsoft.com/office/drawing/2014/main" id="{E871BD4A-85D0-7A43-6962-D5BA2A6930E6}"/>
              </a:ext>
            </a:extLst>
          </p:cNvPr>
          <p:cNvCxnSpPr>
            <a:cxnSpLocks/>
          </p:cNvCxnSpPr>
          <p:nvPr/>
        </p:nvCxnSpPr>
        <p:spPr>
          <a:xfrm>
            <a:off x="4595672" y="2687831"/>
            <a:ext cx="653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" name="Oval 7">
            <a:extLst>
              <a:ext uri="{FF2B5EF4-FFF2-40B4-BE49-F238E27FC236}">
                <a16:creationId xmlns:a16="http://schemas.microsoft.com/office/drawing/2014/main" id="{B3B9091D-0381-B89B-DE28-84E0EB2DBCD1}"/>
              </a:ext>
            </a:extLst>
          </p:cNvPr>
          <p:cNvSpPr/>
          <p:nvPr/>
        </p:nvSpPr>
        <p:spPr>
          <a:xfrm>
            <a:off x="3659917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FB319C2F-B000-E818-C212-4C6E15A149BB}"/>
              </a:ext>
            </a:extLst>
          </p:cNvPr>
          <p:cNvCxnSpPr>
            <a:cxnSpLocks/>
          </p:cNvCxnSpPr>
          <p:nvPr/>
        </p:nvCxnSpPr>
        <p:spPr>
          <a:xfrm>
            <a:off x="4390261" y="2687831"/>
            <a:ext cx="653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Titel 1">
            <a:extLst>
              <a:ext uri="{FF2B5EF4-FFF2-40B4-BE49-F238E27FC236}">
                <a16:creationId xmlns:a16="http://schemas.microsoft.com/office/drawing/2014/main" id="{D58E0A32-A25D-3A9F-118B-BBA8BB22A5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07401500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9B4AF31-E14F-D5C6-695F-D5F623FD0F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val 3">
            <a:extLst>
              <a:ext uri="{FF2B5EF4-FFF2-40B4-BE49-F238E27FC236}">
                <a16:creationId xmlns:a16="http://schemas.microsoft.com/office/drawing/2014/main" id="{25375766-AFC9-9B12-5125-E10826891DB0}"/>
              </a:ext>
            </a:extLst>
          </p:cNvPr>
          <p:cNvSpPr/>
          <p:nvPr/>
        </p:nvSpPr>
        <p:spPr>
          <a:xfrm>
            <a:off x="9285344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6" name="Gerade Verbindung 5">
            <a:extLst>
              <a:ext uri="{FF2B5EF4-FFF2-40B4-BE49-F238E27FC236}">
                <a16:creationId xmlns:a16="http://schemas.microsoft.com/office/drawing/2014/main" id="{3EC19FCF-2D0A-9AE6-5617-9B82AEFD9870}"/>
              </a:ext>
            </a:extLst>
          </p:cNvPr>
          <p:cNvCxnSpPr>
            <a:cxnSpLocks/>
          </p:cNvCxnSpPr>
          <p:nvPr/>
        </p:nvCxnSpPr>
        <p:spPr>
          <a:xfrm>
            <a:off x="9218775" y="2687831"/>
            <a:ext cx="653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" name="Oval 7">
            <a:extLst>
              <a:ext uri="{FF2B5EF4-FFF2-40B4-BE49-F238E27FC236}">
                <a16:creationId xmlns:a16="http://schemas.microsoft.com/office/drawing/2014/main" id="{C975F283-1D5F-413A-9073-305A0ACE5198}"/>
              </a:ext>
            </a:extLst>
          </p:cNvPr>
          <p:cNvSpPr/>
          <p:nvPr/>
        </p:nvSpPr>
        <p:spPr>
          <a:xfrm>
            <a:off x="1265238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D84F596C-833C-DEC0-2935-6E0F9F2EE88B}"/>
              </a:ext>
            </a:extLst>
          </p:cNvPr>
          <p:cNvCxnSpPr>
            <a:cxnSpLocks/>
          </p:cNvCxnSpPr>
          <p:nvPr/>
        </p:nvCxnSpPr>
        <p:spPr>
          <a:xfrm>
            <a:off x="1997721" y="2687831"/>
            <a:ext cx="653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6" name="Oval 35">
            <a:extLst>
              <a:ext uri="{FF2B5EF4-FFF2-40B4-BE49-F238E27FC236}">
                <a16:creationId xmlns:a16="http://schemas.microsoft.com/office/drawing/2014/main" id="{D3C0ACA2-0E7C-2110-A7E9-3CB44AB3C129}"/>
              </a:ext>
            </a:extLst>
          </p:cNvPr>
          <p:cNvSpPr/>
          <p:nvPr/>
        </p:nvSpPr>
        <p:spPr>
          <a:xfrm>
            <a:off x="4311707" y="5947052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53EC899D-34D0-A38B-ABA1-562F01A40EEF}"/>
              </a:ext>
            </a:extLst>
          </p:cNvPr>
          <p:cNvSpPr/>
          <p:nvPr/>
        </p:nvSpPr>
        <p:spPr>
          <a:xfrm>
            <a:off x="4377019" y="5327714"/>
            <a:ext cx="428627" cy="428627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38" name="Gerade Verbindung 37">
            <a:extLst>
              <a:ext uri="{FF2B5EF4-FFF2-40B4-BE49-F238E27FC236}">
                <a16:creationId xmlns:a16="http://schemas.microsoft.com/office/drawing/2014/main" id="{B35AD0CD-EF25-91BE-D201-8419E282DAF6}"/>
              </a:ext>
            </a:extLst>
          </p:cNvPr>
          <p:cNvCxnSpPr>
            <a:cxnSpLocks/>
            <a:stCxn id="36" idx="6"/>
            <a:endCxn id="43" idx="2"/>
          </p:cNvCxnSpPr>
          <p:nvPr/>
        </p:nvCxnSpPr>
        <p:spPr>
          <a:xfrm>
            <a:off x="4870960" y="6226678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E002464C-5254-F8BE-9C2B-947AE5740784}"/>
              </a:ext>
            </a:extLst>
          </p:cNvPr>
          <p:cNvCxnSpPr>
            <a:cxnSpLocks/>
            <a:stCxn id="37" idx="4"/>
            <a:endCxn id="36" idx="0"/>
          </p:cNvCxnSpPr>
          <p:nvPr/>
        </p:nvCxnSpPr>
        <p:spPr>
          <a:xfrm>
            <a:off x="4591333" y="5756341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48537D2D-5AF2-41BB-C220-570CFA0D87CC}"/>
              </a:ext>
            </a:extLst>
          </p:cNvPr>
          <p:cNvSpPr/>
          <p:nvPr/>
        </p:nvSpPr>
        <p:spPr>
          <a:xfrm>
            <a:off x="4377019" y="6697015"/>
            <a:ext cx="428627" cy="428627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99100F02-71DF-7267-0026-FFAC53CF5D1B}"/>
              </a:ext>
            </a:extLst>
          </p:cNvPr>
          <p:cNvSpPr/>
          <p:nvPr/>
        </p:nvSpPr>
        <p:spPr>
          <a:xfrm>
            <a:off x="3674576" y="6012364"/>
            <a:ext cx="428627" cy="428627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42" name="Gerade Verbindung 41">
            <a:extLst>
              <a:ext uri="{FF2B5EF4-FFF2-40B4-BE49-F238E27FC236}">
                <a16:creationId xmlns:a16="http://schemas.microsoft.com/office/drawing/2014/main" id="{A6DD17EF-1964-E527-93B1-78555194B504}"/>
              </a:ext>
            </a:extLst>
          </p:cNvPr>
          <p:cNvCxnSpPr>
            <a:cxnSpLocks/>
            <a:stCxn id="36" idx="4"/>
            <a:endCxn id="40" idx="0"/>
          </p:cNvCxnSpPr>
          <p:nvPr/>
        </p:nvCxnSpPr>
        <p:spPr>
          <a:xfrm flipH="1">
            <a:off x="4591333" y="6506305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01909F-220B-EA41-8A16-3870179C8B04}"/>
              </a:ext>
            </a:extLst>
          </p:cNvPr>
          <p:cNvSpPr/>
          <p:nvPr/>
        </p:nvSpPr>
        <p:spPr>
          <a:xfrm>
            <a:off x="5079464" y="5947052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5BF326B0-6F31-5F93-2217-720206B62B37}"/>
              </a:ext>
            </a:extLst>
          </p:cNvPr>
          <p:cNvSpPr/>
          <p:nvPr/>
        </p:nvSpPr>
        <p:spPr>
          <a:xfrm>
            <a:off x="5144776" y="5327714"/>
            <a:ext cx="428627" cy="428627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45" name="Gerade Verbindung 44">
            <a:extLst>
              <a:ext uri="{FF2B5EF4-FFF2-40B4-BE49-F238E27FC236}">
                <a16:creationId xmlns:a16="http://schemas.microsoft.com/office/drawing/2014/main" id="{1370DF1F-B2C1-F41F-71D4-6CF64B026086}"/>
              </a:ext>
            </a:extLst>
          </p:cNvPr>
          <p:cNvCxnSpPr>
            <a:cxnSpLocks/>
            <a:stCxn id="44" idx="4"/>
            <a:endCxn id="43" idx="0"/>
          </p:cNvCxnSpPr>
          <p:nvPr/>
        </p:nvCxnSpPr>
        <p:spPr>
          <a:xfrm>
            <a:off x="5359090" y="5756341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6" name="Oval 45">
            <a:extLst>
              <a:ext uri="{FF2B5EF4-FFF2-40B4-BE49-F238E27FC236}">
                <a16:creationId xmlns:a16="http://schemas.microsoft.com/office/drawing/2014/main" id="{9D2DE1B4-3111-DA9B-66AC-9AA3689BBD11}"/>
              </a:ext>
            </a:extLst>
          </p:cNvPr>
          <p:cNvSpPr/>
          <p:nvPr/>
        </p:nvSpPr>
        <p:spPr>
          <a:xfrm>
            <a:off x="5144776" y="6697015"/>
            <a:ext cx="428627" cy="428627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47" name="Gerade Verbindung 46">
            <a:extLst>
              <a:ext uri="{FF2B5EF4-FFF2-40B4-BE49-F238E27FC236}">
                <a16:creationId xmlns:a16="http://schemas.microsoft.com/office/drawing/2014/main" id="{3DD4ABEC-3C9D-A599-54A3-51F2C44441EE}"/>
              </a:ext>
            </a:extLst>
          </p:cNvPr>
          <p:cNvCxnSpPr>
            <a:cxnSpLocks/>
            <a:stCxn id="43" idx="4"/>
            <a:endCxn id="46" idx="0"/>
          </p:cNvCxnSpPr>
          <p:nvPr/>
        </p:nvCxnSpPr>
        <p:spPr>
          <a:xfrm flipH="1">
            <a:off x="5359090" y="6506305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8" name="Gerade Verbindung 47">
            <a:extLst>
              <a:ext uri="{FF2B5EF4-FFF2-40B4-BE49-F238E27FC236}">
                <a16:creationId xmlns:a16="http://schemas.microsoft.com/office/drawing/2014/main" id="{99CA8D17-10BE-7241-90F8-62B5F16100D0}"/>
              </a:ext>
            </a:extLst>
          </p:cNvPr>
          <p:cNvCxnSpPr>
            <a:cxnSpLocks/>
            <a:endCxn id="49" idx="2"/>
          </p:cNvCxnSpPr>
          <p:nvPr/>
        </p:nvCxnSpPr>
        <p:spPr>
          <a:xfrm>
            <a:off x="5638717" y="6226678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9" name="Oval 48">
            <a:extLst>
              <a:ext uri="{FF2B5EF4-FFF2-40B4-BE49-F238E27FC236}">
                <a16:creationId xmlns:a16="http://schemas.microsoft.com/office/drawing/2014/main" id="{4C61FA30-F2A1-1A60-41E3-E1FEDAE1EBED}"/>
              </a:ext>
            </a:extLst>
          </p:cNvPr>
          <p:cNvSpPr/>
          <p:nvPr/>
        </p:nvSpPr>
        <p:spPr>
          <a:xfrm>
            <a:off x="5847220" y="6012364"/>
            <a:ext cx="428627" cy="428627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84AB72C7-33B8-B6EC-0518-055C3DADEDC8}"/>
              </a:ext>
            </a:extLst>
          </p:cNvPr>
          <p:cNvCxnSpPr>
            <a:cxnSpLocks/>
            <a:stCxn id="41" idx="6"/>
            <a:endCxn id="36" idx="2"/>
          </p:cNvCxnSpPr>
          <p:nvPr/>
        </p:nvCxnSpPr>
        <p:spPr>
          <a:xfrm>
            <a:off x="4103203" y="6226678"/>
            <a:ext cx="208504" cy="1"/>
          </a:xfrm>
          <a:prstGeom prst="line">
            <a:avLst/>
          </a:prstGeom>
          <a:ln w="7620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5413627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CD5D7C-E4E0-803E-6958-AEB2B56DF49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>
            <a:extLst>
              <a:ext uri="{FF2B5EF4-FFF2-40B4-BE49-F238E27FC236}">
                <a16:creationId xmlns:a16="http://schemas.microsoft.com/office/drawing/2014/main" id="{8B79EAB2-2A13-D947-95D7-2193209F1665}"/>
              </a:ext>
            </a:extLst>
          </p:cNvPr>
          <p:cNvSpPr/>
          <p:nvPr/>
        </p:nvSpPr>
        <p:spPr>
          <a:xfrm>
            <a:off x="1265238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77A1A0AD-1D10-8247-09A0-28072E9408A1}"/>
              </a:ext>
            </a:extLst>
          </p:cNvPr>
          <p:cNvCxnSpPr>
            <a:cxnSpLocks/>
          </p:cNvCxnSpPr>
          <p:nvPr/>
        </p:nvCxnSpPr>
        <p:spPr>
          <a:xfrm>
            <a:off x="1995368" y="2687831"/>
            <a:ext cx="653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" name="Oval 3">
            <a:extLst>
              <a:ext uri="{FF2B5EF4-FFF2-40B4-BE49-F238E27FC236}">
                <a16:creationId xmlns:a16="http://schemas.microsoft.com/office/drawing/2014/main" id="{31DB3D6E-C672-173D-3AA5-569B2179476B}"/>
              </a:ext>
            </a:extLst>
          </p:cNvPr>
          <p:cNvSpPr/>
          <p:nvPr/>
        </p:nvSpPr>
        <p:spPr>
          <a:xfrm>
            <a:off x="4181078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5738E207-479F-718A-0F9F-B06D9B3130D6}"/>
              </a:ext>
            </a:extLst>
          </p:cNvPr>
          <p:cNvSpPr/>
          <p:nvPr/>
        </p:nvSpPr>
        <p:spPr>
          <a:xfrm>
            <a:off x="4246390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67AFAA8F-811E-6892-98E5-606D82DE8299}"/>
              </a:ext>
            </a:extLst>
          </p:cNvPr>
          <p:cNvCxnSpPr>
            <a:cxnSpLocks/>
            <a:stCxn id="4" idx="6"/>
            <a:endCxn id="26" idx="2"/>
          </p:cNvCxnSpPr>
          <p:nvPr/>
        </p:nvCxnSpPr>
        <p:spPr>
          <a:xfrm>
            <a:off x="4740331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Gerade Verbindung 21">
            <a:extLst>
              <a:ext uri="{FF2B5EF4-FFF2-40B4-BE49-F238E27FC236}">
                <a16:creationId xmlns:a16="http://schemas.microsoft.com/office/drawing/2014/main" id="{3F2D647A-18EF-FD05-328C-0D630FDD3E26}"/>
              </a:ext>
            </a:extLst>
          </p:cNvPr>
          <p:cNvCxnSpPr>
            <a:cxnSpLocks/>
            <a:stCxn id="6" idx="4"/>
            <a:endCxn id="4" idx="0"/>
          </p:cNvCxnSpPr>
          <p:nvPr/>
        </p:nvCxnSpPr>
        <p:spPr>
          <a:xfrm>
            <a:off x="4460704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Oval 22">
            <a:extLst>
              <a:ext uri="{FF2B5EF4-FFF2-40B4-BE49-F238E27FC236}">
                <a16:creationId xmlns:a16="http://schemas.microsoft.com/office/drawing/2014/main" id="{3CEE2E8E-0F71-ACBF-B9A0-D5D74697DFDB}"/>
              </a:ext>
            </a:extLst>
          </p:cNvPr>
          <p:cNvSpPr/>
          <p:nvPr/>
        </p:nvSpPr>
        <p:spPr>
          <a:xfrm>
            <a:off x="4246390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AF41C1D2-A68F-8947-EDAC-D678522E61E2}"/>
              </a:ext>
            </a:extLst>
          </p:cNvPr>
          <p:cNvSpPr/>
          <p:nvPr/>
        </p:nvSpPr>
        <p:spPr>
          <a:xfrm>
            <a:off x="3543947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25" name="Gerade Verbindung 24">
            <a:extLst>
              <a:ext uri="{FF2B5EF4-FFF2-40B4-BE49-F238E27FC236}">
                <a16:creationId xmlns:a16="http://schemas.microsoft.com/office/drawing/2014/main" id="{DCBDCC9F-90BD-E910-6CDF-54C4C834688B}"/>
              </a:ext>
            </a:extLst>
          </p:cNvPr>
          <p:cNvCxnSpPr>
            <a:cxnSpLocks/>
            <a:stCxn id="4" idx="4"/>
            <a:endCxn id="23" idx="0"/>
          </p:cNvCxnSpPr>
          <p:nvPr/>
        </p:nvCxnSpPr>
        <p:spPr>
          <a:xfrm flipH="1">
            <a:off x="4460704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6" name="Oval 25">
            <a:extLst>
              <a:ext uri="{FF2B5EF4-FFF2-40B4-BE49-F238E27FC236}">
                <a16:creationId xmlns:a16="http://schemas.microsoft.com/office/drawing/2014/main" id="{F5394275-0449-6BDA-6C22-66BA23E4E2F9}"/>
              </a:ext>
            </a:extLst>
          </p:cNvPr>
          <p:cNvSpPr/>
          <p:nvPr/>
        </p:nvSpPr>
        <p:spPr>
          <a:xfrm>
            <a:off x="4948835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13C69460-B7CB-12D7-29E3-643724A4B376}"/>
              </a:ext>
            </a:extLst>
          </p:cNvPr>
          <p:cNvSpPr/>
          <p:nvPr/>
        </p:nvSpPr>
        <p:spPr>
          <a:xfrm>
            <a:off x="5014147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28" name="Gerade Verbindung 27">
            <a:extLst>
              <a:ext uri="{FF2B5EF4-FFF2-40B4-BE49-F238E27FC236}">
                <a16:creationId xmlns:a16="http://schemas.microsoft.com/office/drawing/2014/main" id="{31FE6ECA-B83A-09AC-2F4D-781853A33889}"/>
              </a:ext>
            </a:extLst>
          </p:cNvPr>
          <p:cNvCxnSpPr>
            <a:cxnSpLocks/>
            <a:stCxn id="27" idx="4"/>
            <a:endCxn id="26" idx="0"/>
          </p:cNvCxnSpPr>
          <p:nvPr/>
        </p:nvCxnSpPr>
        <p:spPr>
          <a:xfrm>
            <a:off x="5228461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B0C53FE4-2EBB-CB3B-9E4B-FEE87DB61EEA}"/>
              </a:ext>
            </a:extLst>
          </p:cNvPr>
          <p:cNvSpPr/>
          <p:nvPr/>
        </p:nvSpPr>
        <p:spPr>
          <a:xfrm>
            <a:off x="5014147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6E1100AA-E9C6-8A34-389D-50455D884844}"/>
              </a:ext>
            </a:extLst>
          </p:cNvPr>
          <p:cNvCxnSpPr>
            <a:cxnSpLocks/>
            <a:stCxn id="26" idx="4"/>
            <a:endCxn id="29" idx="0"/>
          </p:cNvCxnSpPr>
          <p:nvPr/>
        </p:nvCxnSpPr>
        <p:spPr>
          <a:xfrm flipH="1">
            <a:off x="5228461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1" name="Gerade Verbindung 30">
            <a:extLst>
              <a:ext uri="{FF2B5EF4-FFF2-40B4-BE49-F238E27FC236}">
                <a16:creationId xmlns:a16="http://schemas.microsoft.com/office/drawing/2014/main" id="{4B6762AB-0ADB-1221-0848-B3A125B39BD3}"/>
              </a:ext>
            </a:extLst>
          </p:cNvPr>
          <p:cNvCxnSpPr>
            <a:cxnSpLocks/>
            <a:endCxn id="32" idx="2"/>
          </p:cNvCxnSpPr>
          <p:nvPr/>
        </p:nvCxnSpPr>
        <p:spPr>
          <a:xfrm>
            <a:off x="5508088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2" name="Oval 31">
            <a:extLst>
              <a:ext uri="{FF2B5EF4-FFF2-40B4-BE49-F238E27FC236}">
                <a16:creationId xmlns:a16="http://schemas.microsoft.com/office/drawing/2014/main" id="{3C7A7285-ADD2-99CB-DA02-15522E3FDD43}"/>
              </a:ext>
            </a:extLst>
          </p:cNvPr>
          <p:cNvSpPr/>
          <p:nvPr/>
        </p:nvSpPr>
        <p:spPr>
          <a:xfrm>
            <a:off x="5716591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33" name="Gerade Verbindung 32">
            <a:extLst>
              <a:ext uri="{FF2B5EF4-FFF2-40B4-BE49-F238E27FC236}">
                <a16:creationId xmlns:a16="http://schemas.microsoft.com/office/drawing/2014/main" id="{93A90389-0BF3-C341-6DDC-F420AA3D5CE7}"/>
              </a:ext>
            </a:extLst>
          </p:cNvPr>
          <p:cNvCxnSpPr>
            <a:cxnSpLocks/>
            <a:stCxn id="24" idx="6"/>
            <a:endCxn id="4" idx="2"/>
          </p:cNvCxnSpPr>
          <p:nvPr/>
        </p:nvCxnSpPr>
        <p:spPr>
          <a:xfrm>
            <a:off x="3972574" y="2687831"/>
            <a:ext cx="208504" cy="1"/>
          </a:xfrm>
          <a:prstGeom prst="line">
            <a:avLst/>
          </a:prstGeom>
          <a:ln w="7620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Titel 1">
            <a:extLst>
              <a:ext uri="{FF2B5EF4-FFF2-40B4-BE49-F238E27FC236}">
                <a16:creationId xmlns:a16="http://schemas.microsoft.com/office/drawing/2014/main" id="{3E1A8055-4C26-240F-D8FE-10E8EE2E10E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72464563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4E48DF9-6AE5-618B-881B-6E1B15CFA42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>
            <a:extLst>
              <a:ext uri="{FF2B5EF4-FFF2-40B4-BE49-F238E27FC236}">
                <a16:creationId xmlns:a16="http://schemas.microsoft.com/office/drawing/2014/main" id="{3A570294-8586-0C37-B379-5DA6E8F18ACE}"/>
              </a:ext>
            </a:extLst>
          </p:cNvPr>
          <p:cNvSpPr/>
          <p:nvPr/>
        </p:nvSpPr>
        <p:spPr>
          <a:xfrm>
            <a:off x="2625736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BEAF9242-94A6-E094-457C-257D0534D023}"/>
              </a:ext>
            </a:extLst>
          </p:cNvPr>
          <p:cNvCxnSpPr>
            <a:cxnSpLocks/>
          </p:cNvCxnSpPr>
          <p:nvPr/>
        </p:nvCxnSpPr>
        <p:spPr>
          <a:xfrm>
            <a:off x="3353489" y="2687831"/>
            <a:ext cx="653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Oval 1">
            <a:extLst>
              <a:ext uri="{FF2B5EF4-FFF2-40B4-BE49-F238E27FC236}">
                <a16:creationId xmlns:a16="http://schemas.microsoft.com/office/drawing/2014/main" id="{5B330514-2C01-7179-8658-2B936D01EABB}"/>
              </a:ext>
            </a:extLst>
          </p:cNvPr>
          <p:cNvSpPr/>
          <p:nvPr/>
        </p:nvSpPr>
        <p:spPr>
          <a:xfrm>
            <a:off x="4181078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9AFA7DBE-9C70-DCAD-3DF3-EFF797DC6162}"/>
              </a:ext>
            </a:extLst>
          </p:cNvPr>
          <p:cNvSpPr/>
          <p:nvPr/>
        </p:nvSpPr>
        <p:spPr>
          <a:xfrm>
            <a:off x="4246390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5" name="Gerade Verbindung 4">
            <a:extLst>
              <a:ext uri="{FF2B5EF4-FFF2-40B4-BE49-F238E27FC236}">
                <a16:creationId xmlns:a16="http://schemas.microsoft.com/office/drawing/2014/main" id="{12DF2D93-7E32-D1AB-D583-0643BB31252A}"/>
              </a:ext>
            </a:extLst>
          </p:cNvPr>
          <p:cNvCxnSpPr>
            <a:cxnSpLocks/>
            <a:stCxn id="2" idx="6"/>
            <a:endCxn id="14" idx="2"/>
          </p:cNvCxnSpPr>
          <p:nvPr/>
        </p:nvCxnSpPr>
        <p:spPr>
          <a:xfrm>
            <a:off x="4740331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12F21BF5-3B3F-35A6-E62E-848D0D350B9A}"/>
              </a:ext>
            </a:extLst>
          </p:cNvPr>
          <p:cNvCxnSpPr>
            <a:cxnSpLocks/>
            <a:stCxn id="3" idx="4"/>
            <a:endCxn id="2" idx="0"/>
          </p:cNvCxnSpPr>
          <p:nvPr/>
        </p:nvCxnSpPr>
        <p:spPr>
          <a:xfrm>
            <a:off x="4460704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Oval 9">
            <a:extLst>
              <a:ext uri="{FF2B5EF4-FFF2-40B4-BE49-F238E27FC236}">
                <a16:creationId xmlns:a16="http://schemas.microsoft.com/office/drawing/2014/main" id="{A102ECFA-9432-8C66-5880-EE23E75313A2}"/>
              </a:ext>
            </a:extLst>
          </p:cNvPr>
          <p:cNvSpPr/>
          <p:nvPr/>
        </p:nvSpPr>
        <p:spPr>
          <a:xfrm>
            <a:off x="4246390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B7C70EF0-0728-348D-1642-50F138B9AB5D}"/>
              </a:ext>
            </a:extLst>
          </p:cNvPr>
          <p:cNvSpPr/>
          <p:nvPr/>
        </p:nvSpPr>
        <p:spPr>
          <a:xfrm>
            <a:off x="3543947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D9C79D90-E07C-5F80-AD21-AE670D29ADF3}"/>
              </a:ext>
            </a:extLst>
          </p:cNvPr>
          <p:cNvCxnSpPr>
            <a:cxnSpLocks/>
            <a:stCxn id="2" idx="4"/>
            <a:endCxn id="10" idx="0"/>
          </p:cNvCxnSpPr>
          <p:nvPr/>
        </p:nvCxnSpPr>
        <p:spPr>
          <a:xfrm flipH="1">
            <a:off x="4460704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AA29134F-C69E-8D0F-332A-E3C93FCF84F0}"/>
              </a:ext>
            </a:extLst>
          </p:cNvPr>
          <p:cNvSpPr/>
          <p:nvPr/>
        </p:nvSpPr>
        <p:spPr>
          <a:xfrm>
            <a:off x="4948835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F3820B64-929C-E8D1-EA62-6D4331F835DC}"/>
              </a:ext>
            </a:extLst>
          </p:cNvPr>
          <p:cNvSpPr/>
          <p:nvPr/>
        </p:nvSpPr>
        <p:spPr>
          <a:xfrm>
            <a:off x="5014147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2B139363-CD35-75BE-31A6-C03ABAC632A4}"/>
              </a:ext>
            </a:extLst>
          </p:cNvPr>
          <p:cNvCxnSpPr>
            <a:cxnSpLocks/>
            <a:stCxn id="15" idx="4"/>
            <a:endCxn id="14" idx="0"/>
          </p:cNvCxnSpPr>
          <p:nvPr/>
        </p:nvCxnSpPr>
        <p:spPr>
          <a:xfrm>
            <a:off x="5228461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EF8A1EB1-86D2-F7B8-1028-C70CA4B1A567}"/>
              </a:ext>
            </a:extLst>
          </p:cNvPr>
          <p:cNvSpPr/>
          <p:nvPr/>
        </p:nvSpPr>
        <p:spPr>
          <a:xfrm>
            <a:off x="5014147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8" name="Gerade Verbindung 17">
            <a:extLst>
              <a:ext uri="{FF2B5EF4-FFF2-40B4-BE49-F238E27FC236}">
                <a16:creationId xmlns:a16="http://schemas.microsoft.com/office/drawing/2014/main" id="{7B202BDB-BC38-6963-9748-8B14B22CF9F1}"/>
              </a:ext>
            </a:extLst>
          </p:cNvPr>
          <p:cNvCxnSpPr>
            <a:cxnSpLocks/>
            <a:stCxn id="14" idx="4"/>
            <a:endCxn id="17" idx="0"/>
          </p:cNvCxnSpPr>
          <p:nvPr/>
        </p:nvCxnSpPr>
        <p:spPr>
          <a:xfrm flipH="1">
            <a:off x="5228461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Gerade Verbindung 18">
            <a:extLst>
              <a:ext uri="{FF2B5EF4-FFF2-40B4-BE49-F238E27FC236}">
                <a16:creationId xmlns:a16="http://schemas.microsoft.com/office/drawing/2014/main" id="{F100814F-4F8B-AB2D-326B-BF008A697C53}"/>
              </a:ext>
            </a:extLst>
          </p:cNvPr>
          <p:cNvCxnSpPr>
            <a:cxnSpLocks/>
            <a:endCxn id="20" idx="2"/>
          </p:cNvCxnSpPr>
          <p:nvPr/>
        </p:nvCxnSpPr>
        <p:spPr>
          <a:xfrm>
            <a:off x="5508088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19EB8538-9D85-2494-A2D7-63525197960F}"/>
              </a:ext>
            </a:extLst>
          </p:cNvPr>
          <p:cNvSpPr/>
          <p:nvPr/>
        </p:nvSpPr>
        <p:spPr>
          <a:xfrm>
            <a:off x="5716591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21" name="Gerade Verbindung 20">
            <a:extLst>
              <a:ext uri="{FF2B5EF4-FFF2-40B4-BE49-F238E27FC236}">
                <a16:creationId xmlns:a16="http://schemas.microsoft.com/office/drawing/2014/main" id="{F95B764D-29AD-F7DA-42DD-6C4EA840AD08}"/>
              </a:ext>
            </a:extLst>
          </p:cNvPr>
          <p:cNvCxnSpPr>
            <a:cxnSpLocks/>
            <a:stCxn id="11" idx="6"/>
            <a:endCxn id="2" idx="2"/>
          </p:cNvCxnSpPr>
          <p:nvPr/>
        </p:nvCxnSpPr>
        <p:spPr>
          <a:xfrm>
            <a:off x="3972574" y="2687831"/>
            <a:ext cx="208504" cy="1"/>
          </a:xfrm>
          <a:prstGeom prst="line">
            <a:avLst/>
          </a:prstGeom>
          <a:ln w="7620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" name="Titel 3">
            <a:extLst>
              <a:ext uri="{FF2B5EF4-FFF2-40B4-BE49-F238E27FC236}">
                <a16:creationId xmlns:a16="http://schemas.microsoft.com/office/drawing/2014/main" id="{2D8E5FD9-756B-CB4D-AAAA-BB73D424FA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76312990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7BFCF0B-8874-A43A-CA64-E9D6C6FAFB0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>
            <a:extLst>
              <a:ext uri="{FF2B5EF4-FFF2-40B4-BE49-F238E27FC236}">
                <a16:creationId xmlns:a16="http://schemas.microsoft.com/office/drawing/2014/main" id="{AB8AC4A7-1487-2D8F-4490-1A0E522468CD}"/>
              </a:ext>
            </a:extLst>
          </p:cNvPr>
          <p:cNvSpPr/>
          <p:nvPr/>
        </p:nvSpPr>
        <p:spPr>
          <a:xfrm>
            <a:off x="2625736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A39CE251-FB90-9439-7AB7-D80904D87B33}"/>
              </a:ext>
            </a:extLst>
          </p:cNvPr>
          <p:cNvCxnSpPr>
            <a:cxnSpLocks/>
          </p:cNvCxnSpPr>
          <p:nvPr/>
        </p:nvCxnSpPr>
        <p:spPr>
          <a:xfrm>
            <a:off x="3360632" y="2687831"/>
            <a:ext cx="653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Oval 1">
            <a:extLst>
              <a:ext uri="{FF2B5EF4-FFF2-40B4-BE49-F238E27FC236}">
                <a16:creationId xmlns:a16="http://schemas.microsoft.com/office/drawing/2014/main" id="{03F60CC9-B103-661C-BA8D-E5B53729B4F3}"/>
              </a:ext>
            </a:extLst>
          </p:cNvPr>
          <p:cNvSpPr/>
          <p:nvPr/>
        </p:nvSpPr>
        <p:spPr>
          <a:xfrm>
            <a:off x="4181078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EE7905CE-D48D-8352-5F48-44470296EACD}"/>
              </a:ext>
            </a:extLst>
          </p:cNvPr>
          <p:cNvSpPr/>
          <p:nvPr/>
        </p:nvSpPr>
        <p:spPr>
          <a:xfrm>
            <a:off x="4246390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5" name="Gerade Verbindung 4">
            <a:extLst>
              <a:ext uri="{FF2B5EF4-FFF2-40B4-BE49-F238E27FC236}">
                <a16:creationId xmlns:a16="http://schemas.microsoft.com/office/drawing/2014/main" id="{B2B5747F-B692-E264-30AC-CD577E779E33}"/>
              </a:ext>
            </a:extLst>
          </p:cNvPr>
          <p:cNvCxnSpPr>
            <a:cxnSpLocks/>
            <a:stCxn id="2" idx="6"/>
            <a:endCxn id="14" idx="2"/>
          </p:cNvCxnSpPr>
          <p:nvPr/>
        </p:nvCxnSpPr>
        <p:spPr>
          <a:xfrm>
            <a:off x="4740331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EA8D6A4B-A7A0-692E-716F-F9431F05CDB3}"/>
              </a:ext>
            </a:extLst>
          </p:cNvPr>
          <p:cNvCxnSpPr>
            <a:cxnSpLocks/>
            <a:stCxn id="3" idx="4"/>
            <a:endCxn id="2" idx="0"/>
          </p:cNvCxnSpPr>
          <p:nvPr/>
        </p:nvCxnSpPr>
        <p:spPr>
          <a:xfrm>
            <a:off x="4460704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Oval 9">
            <a:extLst>
              <a:ext uri="{FF2B5EF4-FFF2-40B4-BE49-F238E27FC236}">
                <a16:creationId xmlns:a16="http://schemas.microsoft.com/office/drawing/2014/main" id="{DF860B2F-C41B-536F-D098-BBD98E6CAB21}"/>
              </a:ext>
            </a:extLst>
          </p:cNvPr>
          <p:cNvSpPr/>
          <p:nvPr/>
        </p:nvSpPr>
        <p:spPr>
          <a:xfrm>
            <a:off x="4246390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3306E6E0-6A06-72E0-42C2-4FF2643C37A6}"/>
              </a:ext>
            </a:extLst>
          </p:cNvPr>
          <p:cNvSpPr/>
          <p:nvPr/>
        </p:nvSpPr>
        <p:spPr>
          <a:xfrm>
            <a:off x="3543947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44E00B3B-EE2E-1113-C1A5-DC9E28EE9CE2}"/>
              </a:ext>
            </a:extLst>
          </p:cNvPr>
          <p:cNvCxnSpPr>
            <a:cxnSpLocks/>
            <a:stCxn id="2" idx="4"/>
            <a:endCxn id="10" idx="0"/>
          </p:cNvCxnSpPr>
          <p:nvPr/>
        </p:nvCxnSpPr>
        <p:spPr>
          <a:xfrm flipH="1">
            <a:off x="4460704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DEDFF8D7-6649-328B-5DCC-3DFEFAB17B8F}"/>
              </a:ext>
            </a:extLst>
          </p:cNvPr>
          <p:cNvSpPr/>
          <p:nvPr/>
        </p:nvSpPr>
        <p:spPr>
          <a:xfrm>
            <a:off x="4948835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434DB028-93FF-D73D-52EB-250DA5F384BE}"/>
              </a:ext>
            </a:extLst>
          </p:cNvPr>
          <p:cNvSpPr/>
          <p:nvPr/>
        </p:nvSpPr>
        <p:spPr>
          <a:xfrm>
            <a:off x="5014147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474A2930-D642-06C4-02F5-8D75A8436CCD}"/>
              </a:ext>
            </a:extLst>
          </p:cNvPr>
          <p:cNvCxnSpPr>
            <a:cxnSpLocks/>
            <a:stCxn id="15" idx="4"/>
            <a:endCxn id="14" idx="0"/>
          </p:cNvCxnSpPr>
          <p:nvPr/>
        </p:nvCxnSpPr>
        <p:spPr>
          <a:xfrm>
            <a:off x="5228461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00AC4870-23F3-005C-58B3-95D20AAA3350}"/>
              </a:ext>
            </a:extLst>
          </p:cNvPr>
          <p:cNvSpPr/>
          <p:nvPr/>
        </p:nvSpPr>
        <p:spPr>
          <a:xfrm>
            <a:off x="5014147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8" name="Gerade Verbindung 17">
            <a:extLst>
              <a:ext uri="{FF2B5EF4-FFF2-40B4-BE49-F238E27FC236}">
                <a16:creationId xmlns:a16="http://schemas.microsoft.com/office/drawing/2014/main" id="{7194CB8F-8E4C-99A8-6F4C-76903C7FF731}"/>
              </a:ext>
            </a:extLst>
          </p:cNvPr>
          <p:cNvCxnSpPr>
            <a:cxnSpLocks/>
            <a:stCxn id="14" idx="4"/>
            <a:endCxn id="17" idx="0"/>
          </p:cNvCxnSpPr>
          <p:nvPr/>
        </p:nvCxnSpPr>
        <p:spPr>
          <a:xfrm flipH="1">
            <a:off x="5228461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Gerade Verbindung 18">
            <a:extLst>
              <a:ext uri="{FF2B5EF4-FFF2-40B4-BE49-F238E27FC236}">
                <a16:creationId xmlns:a16="http://schemas.microsoft.com/office/drawing/2014/main" id="{744C2B10-D302-A040-F4AC-73A5C89EBE9D}"/>
              </a:ext>
            </a:extLst>
          </p:cNvPr>
          <p:cNvCxnSpPr>
            <a:cxnSpLocks/>
            <a:endCxn id="20" idx="2"/>
          </p:cNvCxnSpPr>
          <p:nvPr/>
        </p:nvCxnSpPr>
        <p:spPr>
          <a:xfrm>
            <a:off x="5508088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5DAFE16F-C168-2E5D-8B02-9FFE295511EB}"/>
              </a:ext>
            </a:extLst>
          </p:cNvPr>
          <p:cNvSpPr/>
          <p:nvPr/>
        </p:nvSpPr>
        <p:spPr>
          <a:xfrm>
            <a:off x="5716591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4" name="Gerade Verbindung 3">
            <a:extLst>
              <a:ext uri="{FF2B5EF4-FFF2-40B4-BE49-F238E27FC236}">
                <a16:creationId xmlns:a16="http://schemas.microsoft.com/office/drawing/2014/main" id="{B82943CD-4E4D-E07E-339C-0B2147B3F40B}"/>
              </a:ext>
            </a:extLst>
          </p:cNvPr>
          <p:cNvCxnSpPr>
            <a:cxnSpLocks/>
          </p:cNvCxnSpPr>
          <p:nvPr/>
        </p:nvCxnSpPr>
        <p:spPr>
          <a:xfrm>
            <a:off x="4119957" y="2687831"/>
            <a:ext cx="61121" cy="0"/>
          </a:xfrm>
          <a:prstGeom prst="line">
            <a:avLst/>
          </a:prstGeom>
          <a:ln w="7620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Gerade Verbindung 21">
            <a:extLst>
              <a:ext uri="{FF2B5EF4-FFF2-40B4-BE49-F238E27FC236}">
                <a16:creationId xmlns:a16="http://schemas.microsoft.com/office/drawing/2014/main" id="{388FD938-B6E1-1D22-8F8D-3EE36A5CE8B5}"/>
              </a:ext>
            </a:extLst>
          </p:cNvPr>
          <p:cNvCxnSpPr>
            <a:cxnSpLocks/>
          </p:cNvCxnSpPr>
          <p:nvPr/>
        </p:nvCxnSpPr>
        <p:spPr>
          <a:xfrm>
            <a:off x="3972574" y="2687831"/>
            <a:ext cx="653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Titel 5">
            <a:extLst>
              <a:ext uri="{FF2B5EF4-FFF2-40B4-BE49-F238E27FC236}">
                <a16:creationId xmlns:a16="http://schemas.microsoft.com/office/drawing/2014/main" id="{F9AA0057-7F72-576B-DC95-5EF6559593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24760298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A7F653C-4F7C-3A45-4C9A-BA58298661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>
            <a:extLst>
              <a:ext uri="{FF2B5EF4-FFF2-40B4-BE49-F238E27FC236}">
                <a16:creationId xmlns:a16="http://schemas.microsoft.com/office/drawing/2014/main" id="{A795FB8B-539D-EBD9-0D87-CAEF21DF58C3}"/>
              </a:ext>
            </a:extLst>
          </p:cNvPr>
          <p:cNvSpPr/>
          <p:nvPr/>
        </p:nvSpPr>
        <p:spPr>
          <a:xfrm>
            <a:off x="2625736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5AD87ECA-770B-C680-5620-92C6FBA1BE88}"/>
              </a:ext>
            </a:extLst>
          </p:cNvPr>
          <p:cNvCxnSpPr>
            <a:cxnSpLocks/>
          </p:cNvCxnSpPr>
          <p:nvPr/>
        </p:nvCxnSpPr>
        <p:spPr>
          <a:xfrm>
            <a:off x="3360918" y="2687831"/>
            <a:ext cx="9644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Oval 1">
            <a:extLst>
              <a:ext uri="{FF2B5EF4-FFF2-40B4-BE49-F238E27FC236}">
                <a16:creationId xmlns:a16="http://schemas.microsoft.com/office/drawing/2014/main" id="{21721044-285E-0DE8-D6F6-07DB82D894F8}"/>
              </a:ext>
            </a:extLst>
          </p:cNvPr>
          <p:cNvSpPr/>
          <p:nvPr/>
        </p:nvSpPr>
        <p:spPr>
          <a:xfrm>
            <a:off x="4181078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122AC599-3069-B274-2373-8B64D24ECFC9}"/>
              </a:ext>
            </a:extLst>
          </p:cNvPr>
          <p:cNvSpPr/>
          <p:nvPr/>
        </p:nvSpPr>
        <p:spPr>
          <a:xfrm>
            <a:off x="4246390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5" name="Gerade Verbindung 4">
            <a:extLst>
              <a:ext uri="{FF2B5EF4-FFF2-40B4-BE49-F238E27FC236}">
                <a16:creationId xmlns:a16="http://schemas.microsoft.com/office/drawing/2014/main" id="{E36FAC3A-3769-8E6A-455D-405C7E398BBF}"/>
              </a:ext>
            </a:extLst>
          </p:cNvPr>
          <p:cNvCxnSpPr>
            <a:cxnSpLocks/>
            <a:stCxn id="2" idx="6"/>
            <a:endCxn id="14" idx="2"/>
          </p:cNvCxnSpPr>
          <p:nvPr/>
        </p:nvCxnSpPr>
        <p:spPr>
          <a:xfrm>
            <a:off x="4740331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838D60CA-B025-CCDD-FED5-4F90DEC36CDD}"/>
              </a:ext>
            </a:extLst>
          </p:cNvPr>
          <p:cNvCxnSpPr>
            <a:cxnSpLocks/>
            <a:stCxn id="3" idx="4"/>
            <a:endCxn id="2" idx="0"/>
          </p:cNvCxnSpPr>
          <p:nvPr/>
        </p:nvCxnSpPr>
        <p:spPr>
          <a:xfrm>
            <a:off x="4460704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Oval 9">
            <a:extLst>
              <a:ext uri="{FF2B5EF4-FFF2-40B4-BE49-F238E27FC236}">
                <a16:creationId xmlns:a16="http://schemas.microsoft.com/office/drawing/2014/main" id="{1C8027E3-53E2-3C1C-2048-8BDECA78CA38}"/>
              </a:ext>
            </a:extLst>
          </p:cNvPr>
          <p:cNvSpPr/>
          <p:nvPr/>
        </p:nvSpPr>
        <p:spPr>
          <a:xfrm>
            <a:off x="4246390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C5E88DDE-0938-AFBF-59D6-D260C4475319}"/>
              </a:ext>
            </a:extLst>
          </p:cNvPr>
          <p:cNvSpPr/>
          <p:nvPr/>
        </p:nvSpPr>
        <p:spPr>
          <a:xfrm>
            <a:off x="3543947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3FA06E17-5F4C-2A1F-1BE9-FE2CE0FBCF76}"/>
              </a:ext>
            </a:extLst>
          </p:cNvPr>
          <p:cNvCxnSpPr>
            <a:cxnSpLocks/>
            <a:stCxn id="2" idx="4"/>
            <a:endCxn id="10" idx="0"/>
          </p:cNvCxnSpPr>
          <p:nvPr/>
        </p:nvCxnSpPr>
        <p:spPr>
          <a:xfrm flipH="1">
            <a:off x="4460704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86897DA-8F49-E81A-9A36-DF2021B8E546}"/>
              </a:ext>
            </a:extLst>
          </p:cNvPr>
          <p:cNvSpPr/>
          <p:nvPr/>
        </p:nvSpPr>
        <p:spPr>
          <a:xfrm>
            <a:off x="4948835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3F957270-FF19-1FE8-38A0-9E0CA4D8BFF5}"/>
              </a:ext>
            </a:extLst>
          </p:cNvPr>
          <p:cNvSpPr/>
          <p:nvPr/>
        </p:nvSpPr>
        <p:spPr>
          <a:xfrm>
            <a:off x="5014147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5EBE06EB-93DF-35FB-E3E7-341F47F87E30}"/>
              </a:ext>
            </a:extLst>
          </p:cNvPr>
          <p:cNvCxnSpPr>
            <a:cxnSpLocks/>
            <a:stCxn id="15" idx="4"/>
            <a:endCxn id="14" idx="0"/>
          </p:cNvCxnSpPr>
          <p:nvPr/>
        </p:nvCxnSpPr>
        <p:spPr>
          <a:xfrm>
            <a:off x="5228461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4A90E0CD-ACE1-35A5-7BFD-E1C7565FBBE6}"/>
              </a:ext>
            </a:extLst>
          </p:cNvPr>
          <p:cNvSpPr/>
          <p:nvPr/>
        </p:nvSpPr>
        <p:spPr>
          <a:xfrm>
            <a:off x="5014147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8" name="Gerade Verbindung 17">
            <a:extLst>
              <a:ext uri="{FF2B5EF4-FFF2-40B4-BE49-F238E27FC236}">
                <a16:creationId xmlns:a16="http://schemas.microsoft.com/office/drawing/2014/main" id="{339F2131-D16A-5684-37C5-55914C44FAF0}"/>
              </a:ext>
            </a:extLst>
          </p:cNvPr>
          <p:cNvCxnSpPr>
            <a:cxnSpLocks/>
            <a:stCxn id="14" idx="4"/>
            <a:endCxn id="17" idx="0"/>
          </p:cNvCxnSpPr>
          <p:nvPr/>
        </p:nvCxnSpPr>
        <p:spPr>
          <a:xfrm flipH="1">
            <a:off x="5228461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Gerade Verbindung 18">
            <a:extLst>
              <a:ext uri="{FF2B5EF4-FFF2-40B4-BE49-F238E27FC236}">
                <a16:creationId xmlns:a16="http://schemas.microsoft.com/office/drawing/2014/main" id="{61692A03-F200-2654-3460-35E7179DE0F2}"/>
              </a:ext>
            </a:extLst>
          </p:cNvPr>
          <p:cNvCxnSpPr>
            <a:cxnSpLocks/>
            <a:endCxn id="20" idx="2"/>
          </p:cNvCxnSpPr>
          <p:nvPr/>
        </p:nvCxnSpPr>
        <p:spPr>
          <a:xfrm>
            <a:off x="5508088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218362FB-E0F1-97CF-842C-DA362A6E45BF}"/>
              </a:ext>
            </a:extLst>
          </p:cNvPr>
          <p:cNvSpPr/>
          <p:nvPr/>
        </p:nvSpPr>
        <p:spPr>
          <a:xfrm>
            <a:off x="5716591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4" name="Gerade Verbindung 3">
            <a:extLst>
              <a:ext uri="{FF2B5EF4-FFF2-40B4-BE49-F238E27FC236}">
                <a16:creationId xmlns:a16="http://schemas.microsoft.com/office/drawing/2014/main" id="{F706FD26-F076-B84F-A479-C734AC1C5DB7}"/>
              </a:ext>
            </a:extLst>
          </p:cNvPr>
          <p:cNvCxnSpPr>
            <a:cxnSpLocks/>
          </p:cNvCxnSpPr>
          <p:nvPr/>
        </p:nvCxnSpPr>
        <p:spPr>
          <a:xfrm>
            <a:off x="4124945" y="2687831"/>
            <a:ext cx="61121" cy="0"/>
          </a:xfrm>
          <a:prstGeom prst="line">
            <a:avLst/>
          </a:prstGeom>
          <a:ln w="7620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" name="Gerade Verbindung 5">
            <a:extLst>
              <a:ext uri="{FF2B5EF4-FFF2-40B4-BE49-F238E27FC236}">
                <a16:creationId xmlns:a16="http://schemas.microsoft.com/office/drawing/2014/main" id="{C96CDF9C-0F05-06AA-B806-78D96153D451}"/>
              </a:ext>
            </a:extLst>
          </p:cNvPr>
          <p:cNvCxnSpPr>
            <a:cxnSpLocks/>
          </p:cNvCxnSpPr>
          <p:nvPr/>
        </p:nvCxnSpPr>
        <p:spPr>
          <a:xfrm>
            <a:off x="3436735" y="2687660"/>
            <a:ext cx="1072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Oval 22">
            <a:extLst>
              <a:ext uri="{FF2B5EF4-FFF2-40B4-BE49-F238E27FC236}">
                <a16:creationId xmlns:a16="http://schemas.microsoft.com/office/drawing/2014/main" id="{0ED05767-126C-021B-9161-98AE9EA38E99}"/>
              </a:ext>
            </a:extLst>
          </p:cNvPr>
          <p:cNvSpPr/>
          <p:nvPr/>
        </p:nvSpPr>
        <p:spPr>
          <a:xfrm>
            <a:off x="2060039" y="5384609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58E644C0-4150-0B0A-CB81-F81E7D3DC553}"/>
              </a:ext>
            </a:extLst>
          </p:cNvPr>
          <p:cNvSpPr/>
          <p:nvPr/>
        </p:nvSpPr>
        <p:spPr>
          <a:xfrm>
            <a:off x="3069144" y="5384609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25" name="Gerade Verbindung 24">
            <a:extLst>
              <a:ext uri="{FF2B5EF4-FFF2-40B4-BE49-F238E27FC236}">
                <a16:creationId xmlns:a16="http://schemas.microsoft.com/office/drawing/2014/main" id="{53D87BAA-93ED-258C-67B4-6D61AFAAAF8F}"/>
              </a:ext>
            </a:extLst>
          </p:cNvPr>
          <p:cNvCxnSpPr>
            <a:cxnSpLocks/>
            <a:stCxn id="23" idx="6"/>
            <a:endCxn id="24" idx="2"/>
          </p:cNvCxnSpPr>
          <p:nvPr/>
        </p:nvCxnSpPr>
        <p:spPr>
          <a:xfrm>
            <a:off x="2795221" y="5752199"/>
            <a:ext cx="27392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" name="Titel 11">
            <a:extLst>
              <a:ext uri="{FF2B5EF4-FFF2-40B4-BE49-F238E27FC236}">
                <a16:creationId xmlns:a16="http://schemas.microsoft.com/office/drawing/2014/main" id="{B8638C46-11AF-7251-950D-E96F32E97D7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21031869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2057DE7-ACA0-2C3D-B24B-3C61FDFED3F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>
            <a:extLst>
              <a:ext uri="{FF2B5EF4-FFF2-40B4-BE49-F238E27FC236}">
                <a16:creationId xmlns:a16="http://schemas.microsoft.com/office/drawing/2014/main" id="{79BD81A2-58DB-F74B-3E8A-DC6075A00733}"/>
              </a:ext>
            </a:extLst>
          </p:cNvPr>
          <p:cNvSpPr/>
          <p:nvPr/>
        </p:nvSpPr>
        <p:spPr>
          <a:xfrm>
            <a:off x="-2188860" y="226447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884EB9F5-B711-378F-6DE7-757CBF4FD436}"/>
              </a:ext>
            </a:extLst>
          </p:cNvPr>
          <p:cNvCxnSpPr>
            <a:cxnSpLocks/>
          </p:cNvCxnSpPr>
          <p:nvPr/>
        </p:nvCxnSpPr>
        <p:spPr>
          <a:xfrm>
            <a:off x="-1453678" y="2632061"/>
            <a:ext cx="9644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Oval 1">
            <a:extLst>
              <a:ext uri="{FF2B5EF4-FFF2-40B4-BE49-F238E27FC236}">
                <a16:creationId xmlns:a16="http://schemas.microsoft.com/office/drawing/2014/main" id="{3A2FA122-D625-3E32-A520-BDB3CE502A96}"/>
              </a:ext>
            </a:extLst>
          </p:cNvPr>
          <p:cNvSpPr/>
          <p:nvPr/>
        </p:nvSpPr>
        <p:spPr>
          <a:xfrm>
            <a:off x="4181078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0869E1C3-77D1-211B-F589-D063105DC453}"/>
              </a:ext>
            </a:extLst>
          </p:cNvPr>
          <p:cNvSpPr/>
          <p:nvPr/>
        </p:nvSpPr>
        <p:spPr>
          <a:xfrm>
            <a:off x="4246390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5" name="Gerade Verbindung 4">
            <a:extLst>
              <a:ext uri="{FF2B5EF4-FFF2-40B4-BE49-F238E27FC236}">
                <a16:creationId xmlns:a16="http://schemas.microsoft.com/office/drawing/2014/main" id="{792B2F9E-2809-92C0-B084-DB4F64FF019B}"/>
              </a:ext>
            </a:extLst>
          </p:cNvPr>
          <p:cNvCxnSpPr>
            <a:cxnSpLocks/>
            <a:stCxn id="2" idx="6"/>
            <a:endCxn id="14" idx="2"/>
          </p:cNvCxnSpPr>
          <p:nvPr/>
        </p:nvCxnSpPr>
        <p:spPr>
          <a:xfrm>
            <a:off x="4740331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F7D73EFE-7EE9-6D44-AC79-F7A477AE261A}"/>
              </a:ext>
            </a:extLst>
          </p:cNvPr>
          <p:cNvCxnSpPr>
            <a:cxnSpLocks/>
            <a:stCxn id="3" idx="4"/>
            <a:endCxn id="2" idx="0"/>
          </p:cNvCxnSpPr>
          <p:nvPr/>
        </p:nvCxnSpPr>
        <p:spPr>
          <a:xfrm>
            <a:off x="4460704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Oval 9">
            <a:extLst>
              <a:ext uri="{FF2B5EF4-FFF2-40B4-BE49-F238E27FC236}">
                <a16:creationId xmlns:a16="http://schemas.microsoft.com/office/drawing/2014/main" id="{92F85850-82E0-F1DC-BB44-90C2555EFD93}"/>
              </a:ext>
            </a:extLst>
          </p:cNvPr>
          <p:cNvSpPr/>
          <p:nvPr/>
        </p:nvSpPr>
        <p:spPr>
          <a:xfrm>
            <a:off x="4246390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31661423-94F9-A53F-CC39-D5755D8BB2A9}"/>
              </a:ext>
            </a:extLst>
          </p:cNvPr>
          <p:cNvSpPr/>
          <p:nvPr/>
        </p:nvSpPr>
        <p:spPr>
          <a:xfrm>
            <a:off x="-1270649" y="241774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869FE9AE-EA7C-827D-8EF3-9335CD28C632}"/>
              </a:ext>
            </a:extLst>
          </p:cNvPr>
          <p:cNvCxnSpPr>
            <a:cxnSpLocks/>
            <a:stCxn id="2" idx="4"/>
            <a:endCxn id="10" idx="0"/>
          </p:cNvCxnSpPr>
          <p:nvPr/>
        </p:nvCxnSpPr>
        <p:spPr>
          <a:xfrm flipH="1">
            <a:off x="4460704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D07C61FF-8B26-A5FA-810F-F1528C05C63E}"/>
              </a:ext>
            </a:extLst>
          </p:cNvPr>
          <p:cNvSpPr/>
          <p:nvPr/>
        </p:nvSpPr>
        <p:spPr>
          <a:xfrm>
            <a:off x="4948835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89E0F3EE-3A66-8B53-CDA2-290C1992AE8A}"/>
              </a:ext>
            </a:extLst>
          </p:cNvPr>
          <p:cNvSpPr/>
          <p:nvPr/>
        </p:nvSpPr>
        <p:spPr>
          <a:xfrm>
            <a:off x="5014147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536AC613-C940-E60D-C1A3-2A6A44FA204D}"/>
              </a:ext>
            </a:extLst>
          </p:cNvPr>
          <p:cNvCxnSpPr>
            <a:cxnSpLocks/>
            <a:stCxn id="15" idx="4"/>
            <a:endCxn id="14" idx="0"/>
          </p:cNvCxnSpPr>
          <p:nvPr/>
        </p:nvCxnSpPr>
        <p:spPr>
          <a:xfrm>
            <a:off x="5228461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1E23D01E-CC5A-86DC-43EA-601E84C4BAD2}"/>
              </a:ext>
            </a:extLst>
          </p:cNvPr>
          <p:cNvSpPr/>
          <p:nvPr/>
        </p:nvSpPr>
        <p:spPr>
          <a:xfrm>
            <a:off x="5014147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8" name="Gerade Verbindung 17">
            <a:extLst>
              <a:ext uri="{FF2B5EF4-FFF2-40B4-BE49-F238E27FC236}">
                <a16:creationId xmlns:a16="http://schemas.microsoft.com/office/drawing/2014/main" id="{C40CED41-D69F-9673-D3B5-E75A08E82E7B}"/>
              </a:ext>
            </a:extLst>
          </p:cNvPr>
          <p:cNvCxnSpPr>
            <a:cxnSpLocks/>
            <a:stCxn id="14" idx="4"/>
            <a:endCxn id="17" idx="0"/>
          </p:cNvCxnSpPr>
          <p:nvPr/>
        </p:nvCxnSpPr>
        <p:spPr>
          <a:xfrm flipH="1">
            <a:off x="5228461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Gerade Verbindung 18">
            <a:extLst>
              <a:ext uri="{FF2B5EF4-FFF2-40B4-BE49-F238E27FC236}">
                <a16:creationId xmlns:a16="http://schemas.microsoft.com/office/drawing/2014/main" id="{74F4B055-08E4-E4EC-391C-ADC871212312}"/>
              </a:ext>
            </a:extLst>
          </p:cNvPr>
          <p:cNvCxnSpPr>
            <a:cxnSpLocks/>
            <a:endCxn id="20" idx="2"/>
          </p:cNvCxnSpPr>
          <p:nvPr/>
        </p:nvCxnSpPr>
        <p:spPr>
          <a:xfrm>
            <a:off x="5508088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6C980C87-86CA-3370-C198-C960FA707CE0}"/>
              </a:ext>
            </a:extLst>
          </p:cNvPr>
          <p:cNvSpPr/>
          <p:nvPr/>
        </p:nvSpPr>
        <p:spPr>
          <a:xfrm>
            <a:off x="5716591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4" name="Gerade Verbindung 3">
            <a:extLst>
              <a:ext uri="{FF2B5EF4-FFF2-40B4-BE49-F238E27FC236}">
                <a16:creationId xmlns:a16="http://schemas.microsoft.com/office/drawing/2014/main" id="{5238E325-A99E-9615-B969-2CB3FB43F6DA}"/>
              </a:ext>
            </a:extLst>
          </p:cNvPr>
          <p:cNvCxnSpPr>
            <a:cxnSpLocks/>
          </p:cNvCxnSpPr>
          <p:nvPr/>
        </p:nvCxnSpPr>
        <p:spPr>
          <a:xfrm>
            <a:off x="4124945" y="2687831"/>
            <a:ext cx="61121" cy="0"/>
          </a:xfrm>
          <a:prstGeom prst="line">
            <a:avLst/>
          </a:prstGeom>
          <a:ln w="7620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" name="Gerade Verbindung 5">
            <a:extLst>
              <a:ext uri="{FF2B5EF4-FFF2-40B4-BE49-F238E27FC236}">
                <a16:creationId xmlns:a16="http://schemas.microsoft.com/office/drawing/2014/main" id="{BCDA9725-4603-41EB-3EC7-24DEB49B355E}"/>
              </a:ext>
            </a:extLst>
          </p:cNvPr>
          <p:cNvCxnSpPr>
            <a:cxnSpLocks/>
          </p:cNvCxnSpPr>
          <p:nvPr/>
        </p:nvCxnSpPr>
        <p:spPr>
          <a:xfrm>
            <a:off x="-1377862" y="2631890"/>
            <a:ext cx="1072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Oval 22">
            <a:extLst>
              <a:ext uri="{FF2B5EF4-FFF2-40B4-BE49-F238E27FC236}">
                <a16:creationId xmlns:a16="http://schemas.microsoft.com/office/drawing/2014/main" id="{E4B10A16-F3F8-FB49-BC83-3E01C5E96717}"/>
              </a:ext>
            </a:extLst>
          </p:cNvPr>
          <p:cNvSpPr/>
          <p:nvPr/>
        </p:nvSpPr>
        <p:spPr>
          <a:xfrm>
            <a:off x="2060039" y="5384609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BA456283-C199-4445-7D78-389842BB1AF5}"/>
              </a:ext>
            </a:extLst>
          </p:cNvPr>
          <p:cNvSpPr/>
          <p:nvPr/>
        </p:nvSpPr>
        <p:spPr>
          <a:xfrm>
            <a:off x="3069144" y="5384609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25" name="Gerade Verbindung 24">
            <a:extLst>
              <a:ext uri="{FF2B5EF4-FFF2-40B4-BE49-F238E27FC236}">
                <a16:creationId xmlns:a16="http://schemas.microsoft.com/office/drawing/2014/main" id="{87C91169-14E9-1CFA-2BDB-1806C972CAB8}"/>
              </a:ext>
            </a:extLst>
          </p:cNvPr>
          <p:cNvCxnSpPr>
            <a:cxnSpLocks/>
            <a:stCxn id="23" idx="6"/>
            <a:endCxn id="24" idx="2"/>
          </p:cNvCxnSpPr>
          <p:nvPr/>
        </p:nvCxnSpPr>
        <p:spPr>
          <a:xfrm>
            <a:off x="2795221" y="5752199"/>
            <a:ext cx="27392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" name="Titel 11">
            <a:extLst>
              <a:ext uri="{FF2B5EF4-FFF2-40B4-BE49-F238E27FC236}">
                <a16:creationId xmlns:a16="http://schemas.microsoft.com/office/drawing/2014/main" id="{B9DB517E-3D19-1208-04A7-D606F0AD40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22453149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eck 1">
            <a:extLst>
              <a:ext uri="{FF2B5EF4-FFF2-40B4-BE49-F238E27FC236}">
                <a16:creationId xmlns:a16="http://schemas.microsoft.com/office/drawing/2014/main" id="{9BC5C659-9A55-2D99-93F7-CC4B1D7607D5}"/>
              </a:ext>
            </a:extLst>
          </p:cNvPr>
          <p:cNvSpPr/>
          <p:nvPr/>
        </p:nvSpPr>
        <p:spPr>
          <a:xfrm>
            <a:off x="-456315" y="-14446"/>
            <a:ext cx="9929813" cy="574357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/>
              <a:t>[1] Elemente Chemie. 2, [Schülerbuch], 1. Aufl., 4. Dr. Stuttgart Leipzig: Klett, 2012. </a:t>
            </a:r>
          </a:p>
        </p:txBody>
      </p:sp>
      <p:sp>
        <p:nvSpPr>
          <p:cNvPr id="12" name="Textfeld 11">
            <a:extLst>
              <a:ext uri="{FF2B5EF4-FFF2-40B4-BE49-F238E27FC236}">
                <a16:creationId xmlns:a16="http://schemas.microsoft.com/office/drawing/2014/main" id="{19FD78EE-6BED-3727-1AF6-D73E8F120F02}"/>
              </a:ext>
            </a:extLst>
          </p:cNvPr>
          <p:cNvSpPr txBox="1"/>
          <p:nvPr/>
        </p:nvSpPr>
        <p:spPr>
          <a:xfrm>
            <a:off x="-2369" y="4897279"/>
            <a:ext cx="459393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000" dirty="0">
                <a:solidFill>
                  <a:schemeClr val="bg1">
                    <a:lumMod val="50000"/>
                  </a:schemeClr>
                </a:solidFill>
              </a:rPr>
              <a:t>Beispiel erstellt von Noemi Hagen</a:t>
            </a:r>
          </a:p>
        </p:txBody>
      </p:sp>
      <p:sp>
        <p:nvSpPr>
          <p:cNvPr id="70" name="Textfeld 69">
            <a:extLst>
              <a:ext uri="{FF2B5EF4-FFF2-40B4-BE49-F238E27FC236}">
                <a16:creationId xmlns:a16="http://schemas.microsoft.com/office/drawing/2014/main" id="{8A1DE802-8008-B2C0-E839-BB195847A092}"/>
              </a:ext>
            </a:extLst>
          </p:cNvPr>
          <p:cNvSpPr txBox="1"/>
          <p:nvPr/>
        </p:nvSpPr>
        <p:spPr>
          <a:xfrm>
            <a:off x="327371" y="5379690"/>
            <a:ext cx="902877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de-DE" dirty="0"/>
              <a:t>Bildquelle: Elemente Chemie. 2, [Schülerbuch], 1. Aufl., 4. Dr. Stuttgart Leipzig: Klett, 2012. </a:t>
            </a:r>
          </a:p>
        </p:txBody>
      </p:sp>
      <p:pic>
        <p:nvPicPr>
          <p:cNvPr id="69" name="Grafik 68" descr="Ein Bild, das Screenshot, Text, Diagramm, Design enthält.&#10;&#10;Automatisch generierte Beschreibung">
            <a:extLst>
              <a:ext uri="{FF2B5EF4-FFF2-40B4-BE49-F238E27FC236}">
                <a16:creationId xmlns:a16="http://schemas.microsoft.com/office/drawing/2014/main" id="{12070688-A2C0-1CC5-AD50-FD900B8C591B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4187" r="625"/>
          <a:stretch/>
        </p:blipFill>
        <p:spPr>
          <a:xfrm>
            <a:off x="-7595718" y="69450"/>
            <a:ext cx="21076996" cy="68637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065316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69D6353-6836-3D4B-68AD-8108EB3D0B9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>
            <a:extLst>
              <a:ext uri="{FF2B5EF4-FFF2-40B4-BE49-F238E27FC236}">
                <a16:creationId xmlns:a16="http://schemas.microsoft.com/office/drawing/2014/main" id="{52DC5DFF-9ED1-64AE-52F8-FAE6E127453A}"/>
              </a:ext>
            </a:extLst>
          </p:cNvPr>
          <p:cNvSpPr/>
          <p:nvPr/>
        </p:nvSpPr>
        <p:spPr>
          <a:xfrm>
            <a:off x="-1756693" y="1944325"/>
            <a:ext cx="735182" cy="735182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4F14C5DD-0C34-A689-23B5-0CF64ED548C3}"/>
              </a:ext>
            </a:extLst>
          </p:cNvPr>
          <p:cNvCxnSpPr>
            <a:cxnSpLocks/>
          </p:cNvCxnSpPr>
          <p:nvPr/>
        </p:nvCxnSpPr>
        <p:spPr>
          <a:xfrm>
            <a:off x="-1021512" y="2311916"/>
            <a:ext cx="9644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Oval 1">
            <a:extLst>
              <a:ext uri="{FF2B5EF4-FFF2-40B4-BE49-F238E27FC236}">
                <a16:creationId xmlns:a16="http://schemas.microsoft.com/office/drawing/2014/main" id="{2A5336F8-DB41-DC66-E31D-73BCE3BB6E98}"/>
              </a:ext>
            </a:extLst>
          </p:cNvPr>
          <p:cNvSpPr/>
          <p:nvPr/>
        </p:nvSpPr>
        <p:spPr>
          <a:xfrm>
            <a:off x="4181078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EBD75DAF-9E86-9071-D676-9D5E38754675}"/>
              </a:ext>
            </a:extLst>
          </p:cNvPr>
          <p:cNvSpPr/>
          <p:nvPr/>
        </p:nvSpPr>
        <p:spPr>
          <a:xfrm>
            <a:off x="4246390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5" name="Gerade Verbindung 4">
            <a:extLst>
              <a:ext uri="{FF2B5EF4-FFF2-40B4-BE49-F238E27FC236}">
                <a16:creationId xmlns:a16="http://schemas.microsoft.com/office/drawing/2014/main" id="{B569B54D-F0A5-A97E-589E-35E6D6E75864}"/>
              </a:ext>
            </a:extLst>
          </p:cNvPr>
          <p:cNvCxnSpPr>
            <a:cxnSpLocks/>
            <a:stCxn id="2" idx="6"/>
            <a:endCxn id="14" idx="2"/>
          </p:cNvCxnSpPr>
          <p:nvPr/>
        </p:nvCxnSpPr>
        <p:spPr>
          <a:xfrm>
            <a:off x="4740331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944FF2EC-EB6F-0C8B-A299-2E5A5170E333}"/>
              </a:ext>
            </a:extLst>
          </p:cNvPr>
          <p:cNvCxnSpPr>
            <a:cxnSpLocks/>
            <a:stCxn id="3" idx="4"/>
            <a:endCxn id="2" idx="0"/>
          </p:cNvCxnSpPr>
          <p:nvPr/>
        </p:nvCxnSpPr>
        <p:spPr>
          <a:xfrm>
            <a:off x="4460704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Oval 9">
            <a:extLst>
              <a:ext uri="{FF2B5EF4-FFF2-40B4-BE49-F238E27FC236}">
                <a16:creationId xmlns:a16="http://schemas.microsoft.com/office/drawing/2014/main" id="{03DA04C0-E681-FBAA-9EE9-19D6E05C3255}"/>
              </a:ext>
            </a:extLst>
          </p:cNvPr>
          <p:cNvSpPr/>
          <p:nvPr/>
        </p:nvSpPr>
        <p:spPr>
          <a:xfrm>
            <a:off x="4246390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7834B0A1-5E1A-1767-C5B6-4E46CCC6060C}"/>
              </a:ext>
            </a:extLst>
          </p:cNvPr>
          <p:cNvSpPr/>
          <p:nvPr/>
        </p:nvSpPr>
        <p:spPr>
          <a:xfrm>
            <a:off x="-838483" y="2097602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90124992-EF8D-9A48-54FF-CB2D04A217FB}"/>
              </a:ext>
            </a:extLst>
          </p:cNvPr>
          <p:cNvCxnSpPr>
            <a:cxnSpLocks/>
            <a:stCxn id="2" idx="4"/>
            <a:endCxn id="10" idx="0"/>
          </p:cNvCxnSpPr>
          <p:nvPr/>
        </p:nvCxnSpPr>
        <p:spPr>
          <a:xfrm flipH="1">
            <a:off x="4460704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A5C38856-3C37-3DEB-3D3F-EF85F89D7607}"/>
              </a:ext>
            </a:extLst>
          </p:cNvPr>
          <p:cNvSpPr/>
          <p:nvPr/>
        </p:nvSpPr>
        <p:spPr>
          <a:xfrm>
            <a:off x="4948835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ECE0DEB3-0BE3-BFC9-82B6-F59A10A6196B}"/>
              </a:ext>
            </a:extLst>
          </p:cNvPr>
          <p:cNvSpPr/>
          <p:nvPr/>
        </p:nvSpPr>
        <p:spPr>
          <a:xfrm>
            <a:off x="5014147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EE4547A3-D593-82FB-6671-3E97203CEDB7}"/>
              </a:ext>
            </a:extLst>
          </p:cNvPr>
          <p:cNvCxnSpPr>
            <a:cxnSpLocks/>
            <a:stCxn id="15" idx="4"/>
            <a:endCxn id="14" idx="0"/>
          </p:cNvCxnSpPr>
          <p:nvPr/>
        </p:nvCxnSpPr>
        <p:spPr>
          <a:xfrm>
            <a:off x="5228461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C617934C-4ECF-305A-5D3B-B326D1F275B0}"/>
              </a:ext>
            </a:extLst>
          </p:cNvPr>
          <p:cNvSpPr/>
          <p:nvPr/>
        </p:nvSpPr>
        <p:spPr>
          <a:xfrm>
            <a:off x="5014147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8" name="Gerade Verbindung 17">
            <a:extLst>
              <a:ext uri="{FF2B5EF4-FFF2-40B4-BE49-F238E27FC236}">
                <a16:creationId xmlns:a16="http://schemas.microsoft.com/office/drawing/2014/main" id="{CD13C39D-FFCD-4CB3-083F-F1774C87B295}"/>
              </a:ext>
            </a:extLst>
          </p:cNvPr>
          <p:cNvCxnSpPr>
            <a:cxnSpLocks/>
            <a:stCxn id="14" idx="4"/>
            <a:endCxn id="17" idx="0"/>
          </p:cNvCxnSpPr>
          <p:nvPr/>
        </p:nvCxnSpPr>
        <p:spPr>
          <a:xfrm flipH="1">
            <a:off x="5228461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Gerade Verbindung 18">
            <a:extLst>
              <a:ext uri="{FF2B5EF4-FFF2-40B4-BE49-F238E27FC236}">
                <a16:creationId xmlns:a16="http://schemas.microsoft.com/office/drawing/2014/main" id="{30B28FB0-A9D9-E9FB-9108-12A15041ABC7}"/>
              </a:ext>
            </a:extLst>
          </p:cNvPr>
          <p:cNvCxnSpPr>
            <a:cxnSpLocks/>
            <a:endCxn id="20" idx="2"/>
          </p:cNvCxnSpPr>
          <p:nvPr/>
        </p:nvCxnSpPr>
        <p:spPr>
          <a:xfrm>
            <a:off x="5508088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2608FF83-36E2-FDEA-531A-50509817A89F}"/>
              </a:ext>
            </a:extLst>
          </p:cNvPr>
          <p:cNvSpPr/>
          <p:nvPr/>
        </p:nvSpPr>
        <p:spPr>
          <a:xfrm>
            <a:off x="5716591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4" name="Gerade Verbindung 3">
            <a:extLst>
              <a:ext uri="{FF2B5EF4-FFF2-40B4-BE49-F238E27FC236}">
                <a16:creationId xmlns:a16="http://schemas.microsoft.com/office/drawing/2014/main" id="{412B3D3F-BD06-20E6-446A-1DA2D2F7330E}"/>
              </a:ext>
            </a:extLst>
          </p:cNvPr>
          <p:cNvCxnSpPr>
            <a:cxnSpLocks/>
          </p:cNvCxnSpPr>
          <p:nvPr/>
        </p:nvCxnSpPr>
        <p:spPr>
          <a:xfrm>
            <a:off x="4124821" y="2687831"/>
            <a:ext cx="61121" cy="0"/>
          </a:xfrm>
          <a:prstGeom prst="line">
            <a:avLst/>
          </a:prstGeom>
          <a:ln w="7620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" name="Gerade Verbindung 5">
            <a:extLst>
              <a:ext uri="{FF2B5EF4-FFF2-40B4-BE49-F238E27FC236}">
                <a16:creationId xmlns:a16="http://schemas.microsoft.com/office/drawing/2014/main" id="{74B3A82D-6980-D992-476B-2A4044E79323}"/>
              </a:ext>
            </a:extLst>
          </p:cNvPr>
          <p:cNvCxnSpPr>
            <a:cxnSpLocks/>
          </p:cNvCxnSpPr>
          <p:nvPr/>
        </p:nvCxnSpPr>
        <p:spPr>
          <a:xfrm>
            <a:off x="-945695" y="2311745"/>
            <a:ext cx="1072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200CFE0E-217E-E3A2-34A3-8A2FE95215A7}"/>
              </a:ext>
            </a:extLst>
          </p:cNvPr>
          <p:cNvSpPr/>
          <p:nvPr/>
        </p:nvSpPr>
        <p:spPr>
          <a:xfrm>
            <a:off x="2225329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386C671D-43D3-5E73-8472-454BD44310F0}"/>
              </a:ext>
            </a:extLst>
          </p:cNvPr>
          <p:cNvSpPr/>
          <p:nvPr/>
        </p:nvSpPr>
        <p:spPr>
          <a:xfrm>
            <a:off x="3234434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26" name="Gerade Verbindung 25">
            <a:extLst>
              <a:ext uri="{FF2B5EF4-FFF2-40B4-BE49-F238E27FC236}">
                <a16:creationId xmlns:a16="http://schemas.microsoft.com/office/drawing/2014/main" id="{489EF813-85E7-E8D9-ABD6-1A1EC0B7196D}"/>
              </a:ext>
            </a:extLst>
          </p:cNvPr>
          <p:cNvCxnSpPr>
            <a:cxnSpLocks/>
            <a:stCxn id="24" idx="6"/>
            <a:endCxn id="25" idx="2"/>
          </p:cNvCxnSpPr>
          <p:nvPr/>
        </p:nvCxnSpPr>
        <p:spPr>
          <a:xfrm>
            <a:off x="2960512" y="2687831"/>
            <a:ext cx="27392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" name="Titel 11">
            <a:extLst>
              <a:ext uri="{FF2B5EF4-FFF2-40B4-BE49-F238E27FC236}">
                <a16:creationId xmlns:a16="http://schemas.microsoft.com/office/drawing/2014/main" id="{7A667929-0D24-ED77-151B-1582A1E630A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409745521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75CC271-EFA2-253F-A097-369B757474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>
            <a:extLst>
              <a:ext uri="{FF2B5EF4-FFF2-40B4-BE49-F238E27FC236}">
                <a16:creationId xmlns:a16="http://schemas.microsoft.com/office/drawing/2014/main" id="{2336A9C8-BD73-1E6B-A386-68468C86D498}"/>
              </a:ext>
            </a:extLst>
          </p:cNvPr>
          <p:cNvSpPr/>
          <p:nvPr/>
        </p:nvSpPr>
        <p:spPr>
          <a:xfrm>
            <a:off x="-1756693" y="1944325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2561052A-64AB-0889-EA16-DDBC33CC9838}"/>
              </a:ext>
            </a:extLst>
          </p:cNvPr>
          <p:cNvCxnSpPr>
            <a:cxnSpLocks/>
          </p:cNvCxnSpPr>
          <p:nvPr/>
        </p:nvCxnSpPr>
        <p:spPr>
          <a:xfrm>
            <a:off x="-1021512" y="2311916"/>
            <a:ext cx="9644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Oval 1">
            <a:extLst>
              <a:ext uri="{FF2B5EF4-FFF2-40B4-BE49-F238E27FC236}">
                <a16:creationId xmlns:a16="http://schemas.microsoft.com/office/drawing/2014/main" id="{9D588389-7878-27E7-E945-6D45D4EF1824}"/>
              </a:ext>
            </a:extLst>
          </p:cNvPr>
          <p:cNvSpPr/>
          <p:nvPr/>
        </p:nvSpPr>
        <p:spPr>
          <a:xfrm>
            <a:off x="4181078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F6809A1B-2FD1-4A10-6BE8-8B07286E04A2}"/>
              </a:ext>
            </a:extLst>
          </p:cNvPr>
          <p:cNvSpPr/>
          <p:nvPr/>
        </p:nvSpPr>
        <p:spPr>
          <a:xfrm>
            <a:off x="4246390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5" name="Gerade Verbindung 4">
            <a:extLst>
              <a:ext uri="{FF2B5EF4-FFF2-40B4-BE49-F238E27FC236}">
                <a16:creationId xmlns:a16="http://schemas.microsoft.com/office/drawing/2014/main" id="{9928D294-B507-74F1-C8E4-4E9C1D9723F6}"/>
              </a:ext>
            </a:extLst>
          </p:cNvPr>
          <p:cNvCxnSpPr>
            <a:cxnSpLocks/>
            <a:stCxn id="2" idx="6"/>
            <a:endCxn id="14" idx="2"/>
          </p:cNvCxnSpPr>
          <p:nvPr/>
        </p:nvCxnSpPr>
        <p:spPr>
          <a:xfrm>
            <a:off x="4740331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AD5952D2-1735-D29C-CE89-AACBB0FC29C8}"/>
              </a:ext>
            </a:extLst>
          </p:cNvPr>
          <p:cNvCxnSpPr>
            <a:cxnSpLocks/>
            <a:stCxn id="3" idx="4"/>
            <a:endCxn id="2" idx="0"/>
          </p:cNvCxnSpPr>
          <p:nvPr/>
        </p:nvCxnSpPr>
        <p:spPr>
          <a:xfrm>
            <a:off x="4460704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Oval 9">
            <a:extLst>
              <a:ext uri="{FF2B5EF4-FFF2-40B4-BE49-F238E27FC236}">
                <a16:creationId xmlns:a16="http://schemas.microsoft.com/office/drawing/2014/main" id="{99740382-C296-9616-49A1-9FFC3C5A7E3F}"/>
              </a:ext>
            </a:extLst>
          </p:cNvPr>
          <p:cNvSpPr/>
          <p:nvPr/>
        </p:nvSpPr>
        <p:spPr>
          <a:xfrm>
            <a:off x="4246390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47D37392-2E3A-19ED-0D73-90B5A720F39F}"/>
              </a:ext>
            </a:extLst>
          </p:cNvPr>
          <p:cNvSpPr/>
          <p:nvPr/>
        </p:nvSpPr>
        <p:spPr>
          <a:xfrm>
            <a:off x="-838483" y="2097602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95752C06-9E5A-98C3-776A-CA6A13739B9B}"/>
              </a:ext>
            </a:extLst>
          </p:cNvPr>
          <p:cNvCxnSpPr>
            <a:cxnSpLocks/>
            <a:stCxn id="2" idx="4"/>
            <a:endCxn id="10" idx="0"/>
          </p:cNvCxnSpPr>
          <p:nvPr/>
        </p:nvCxnSpPr>
        <p:spPr>
          <a:xfrm flipH="1">
            <a:off x="4460704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1C3EB5B4-1B43-9B9B-6B15-1E847366B221}"/>
              </a:ext>
            </a:extLst>
          </p:cNvPr>
          <p:cNvSpPr/>
          <p:nvPr/>
        </p:nvSpPr>
        <p:spPr>
          <a:xfrm>
            <a:off x="4948835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BB6F020-DA34-D60A-1F47-C58BCBC5EBD2}"/>
              </a:ext>
            </a:extLst>
          </p:cNvPr>
          <p:cNvSpPr/>
          <p:nvPr/>
        </p:nvSpPr>
        <p:spPr>
          <a:xfrm>
            <a:off x="5014147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48946334-A7C2-BB65-3EF3-0013215DF8A5}"/>
              </a:ext>
            </a:extLst>
          </p:cNvPr>
          <p:cNvCxnSpPr>
            <a:cxnSpLocks/>
            <a:stCxn id="15" idx="4"/>
            <a:endCxn id="14" idx="0"/>
          </p:cNvCxnSpPr>
          <p:nvPr/>
        </p:nvCxnSpPr>
        <p:spPr>
          <a:xfrm>
            <a:off x="5228461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E2C3893F-33B6-D92C-85D4-F8EA120E2E8F}"/>
              </a:ext>
            </a:extLst>
          </p:cNvPr>
          <p:cNvSpPr/>
          <p:nvPr/>
        </p:nvSpPr>
        <p:spPr>
          <a:xfrm>
            <a:off x="5014147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8" name="Gerade Verbindung 17">
            <a:extLst>
              <a:ext uri="{FF2B5EF4-FFF2-40B4-BE49-F238E27FC236}">
                <a16:creationId xmlns:a16="http://schemas.microsoft.com/office/drawing/2014/main" id="{F5B74134-D55B-7590-57FD-D269389D21EA}"/>
              </a:ext>
            </a:extLst>
          </p:cNvPr>
          <p:cNvCxnSpPr>
            <a:cxnSpLocks/>
            <a:stCxn id="14" idx="4"/>
            <a:endCxn id="17" idx="0"/>
          </p:cNvCxnSpPr>
          <p:nvPr/>
        </p:nvCxnSpPr>
        <p:spPr>
          <a:xfrm flipH="1">
            <a:off x="5228461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Gerade Verbindung 18">
            <a:extLst>
              <a:ext uri="{FF2B5EF4-FFF2-40B4-BE49-F238E27FC236}">
                <a16:creationId xmlns:a16="http://schemas.microsoft.com/office/drawing/2014/main" id="{DAB3B111-81F2-5D0B-E3AC-64F5CE28E1F3}"/>
              </a:ext>
            </a:extLst>
          </p:cNvPr>
          <p:cNvCxnSpPr>
            <a:cxnSpLocks/>
            <a:endCxn id="20" idx="2"/>
          </p:cNvCxnSpPr>
          <p:nvPr/>
        </p:nvCxnSpPr>
        <p:spPr>
          <a:xfrm>
            <a:off x="5508088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EA3C4BD2-1BCA-C145-FCF3-28BF60A3D139}"/>
              </a:ext>
            </a:extLst>
          </p:cNvPr>
          <p:cNvSpPr/>
          <p:nvPr/>
        </p:nvSpPr>
        <p:spPr>
          <a:xfrm>
            <a:off x="5716591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4" name="Gerade Verbindung 3">
            <a:extLst>
              <a:ext uri="{FF2B5EF4-FFF2-40B4-BE49-F238E27FC236}">
                <a16:creationId xmlns:a16="http://schemas.microsoft.com/office/drawing/2014/main" id="{7D9E4EB9-993F-529E-0A70-7F549CA22E92}"/>
              </a:ext>
            </a:extLst>
          </p:cNvPr>
          <p:cNvCxnSpPr>
            <a:cxnSpLocks/>
          </p:cNvCxnSpPr>
          <p:nvPr/>
        </p:nvCxnSpPr>
        <p:spPr>
          <a:xfrm>
            <a:off x="4122639" y="2687831"/>
            <a:ext cx="61121" cy="0"/>
          </a:xfrm>
          <a:prstGeom prst="line">
            <a:avLst/>
          </a:prstGeom>
          <a:ln w="7620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" name="Gerade Verbindung 5">
            <a:extLst>
              <a:ext uri="{FF2B5EF4-FFF2-40B4-BE49-F238E27FC236}">
                <a16:creationId xmlns:a16="http://schemas.microsoft.com/office/drawing/2014/main" id="{F0AC3BAD-7D10-87E2-D1BC-4B2A0FD4CACE}"/>
              </a:ext>
            </a:extLst>
          </p:cNvPr>
          <p:cNvCxnSpPr>
            <a:cxnSpLocks/>
          </p:cNvCxnSpPr>
          <p:nvPr/>
        </p:nvCxnSpPr>
        <p:spPr>
          <a:xfrm>
            <a:off x="-945695" y="2311745"/>
            <a:ext cx="1072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2BFCC8A8-1A95-066A-9F4A-81F81C039AD2}"/>
              </a:ext>
            </a:extLst>
          </p:cNvPr>
          <p:cNvSpPr/>
          <p:nvPr/>
        </p:nvSpPr>
        <p:spPr>
          <a:xfrm>
            <a:off x="2225329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544FA901-0CEC-847C-CED2-B64CCC3DC914}"/>
              </a:ext>
            </a:extLst>
          </p:cNvPr>
          <p:cNvSpPr/>
          <p:nvPr/>
        </p:nvSpPr>
        <p:spPr>
          <a:xfrm>
            <a:off x="3234434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26" name="Gerade Verbindung 25">
            <a:extLst>
              <a:ext uri="{FF2B5EF4-FFF2-40B4-BE49-F238E27FC236}">
                <a16:creationId xmlns:a16="http://schemas.microsoft.com/office/drawing/2014/main" id="{17767394-6032-879F-BB46-36AB92A6BEAE}"/>
              </a:ext>
            </a:extLst>
          </p:cNvPr>
          <p:cNvCxnSpPr>
            <a:cxnSpLocks/>
            <a:stCxn id="24" idx="6"/>
          </p:cNvCxnSpPr>
          <p:nvPr/>
        </p:nvCxnSpPr>
        <p:spPr>
          <a:xfrm>
            <a:off x="2960512" y="2687831"/>
            <a:ext cx="56192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43C854D3-9679-300D-90C1-FC59F3DEFCB7}"/>
              </a:ext>
            </a:extLst>
          </p:cNvPr>
          <p:cNvCxnSpPr>
            <a:cxnSpLocks/>
          </p:cNvCxnSpPr>
          <p:nvPr/>
        </p:nvCxnSpPr>
        <p:spPr>
          <a:xfrm>
            <a:off x="3175907" y="2687831"/>
            <a:ext cx="58527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" name="Titel 20">
            <a:extLst>
              <a:ext uri="{FF2B5EF4-FFF2-40B4-BE49-F238E27FC236}">
                <a16:creationId xmlns:a16="http://schemas.microsoft.com/office/drawing/2014/main" id="{5811348F-991B-2C86-F04E-6739E88EEAC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0628949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7CAAAAB-0DE0-DE3E-A784-AC01180C0D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>
            <a:extLst>
              <a:ext uri="{FF2B5EF4-FFF2-40B4-BE49-F238E27FC236}">
                <a16:creationId xmlns:a16="http://schemas.microsoft.com/office/drawing/2014/main" id="{C2237ECE-2D55-A1FC-425F-1DBA33EAE790}"/>
              </a:ext>
            </a:extLst>
          </p:cNvPr>
          <p:cNvSpPr/>
          <p:nvPr/>
        </p:nvSpPr>
        <p:spPr>
          <a:xfrm>
            <a:off x="-1756693" y="1944325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E097E7E0-8136-5D33-8822-B36B8652F963}"/>
              </a:ext>
            </a:extLst>
          </p:cNvPr>
          <p:cNvCxnSpPr>
            <a:cxnSpLocks/>
          </p:cNvCxnSpPr>
          <p:nvPr/>
        </p:nvCxnSpPr>
        <p:spPr>
          <a:xfrm>
            <a:off x="-1021512" y="2311916"/>
            <a:ext cx="9644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Oval 1">
            <a:extLst>
              <a:ext uri="{FF2B5EF4-FFF2-40B4-BE49-F238E27FC236}">
                <a16:creationId xmlns:a16="http://schemas.microsoft.com/office/drawing/2014/main" id="{11A042B6-E90E-FC51-383B-3A7842B426BE}"/>
              </a:ext>
            </a:extLst>
          </p:cNvPr>
          <p:cNvSpPr/>
          <p:nvPr/>
        </p:nvSpPr>
        <p:spPr>
          <a:xfrm>
            <a:off x="4181078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DAF0B190-BDB1-72DD-BF43-975573A06B21}"/>
              </a:ext>
            </a:extLst>
          </p:cNvPr>
          <p:cNvSpPr/>
          <p:nvPr/>
        </p:nvSpPr>
        <p:spPr>
          <a:xfrm>
            <a:off x="4246390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5" name="Gerade Verbindung 4">
            <a:extLst>
              <a:ext uri="{FF2B5EF4-FFF2-40B4-BE49-F238E27FC236}">
                <a16:creationId xmlns:a16="http://schemas.microsoft.com/office/drawing/2014/main" id="{A6960FF3-183D-6DDC-4A46-A7CC89A1BE71}"/>
              </a:ext>
            </a:extLst>
          </p:cNvPr>
          <p:cNvCxnSpPr>
            <a:cxnSpLocks/>
            <a:stCxn id="2" idx="6"/>
            <a:endCxn id="14" idx="2"/>
          </p:cNvCxnSpPr>
          <p:nvPr/>
        </p:nvCxnSpPr>
        <p:spPr>
          <a:xfrm>
            <a:off x="4740331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42C7C954-B693-19E4-D5EF-15EE698943AE}"/>
              </a:ext>
            </a:extLst>
          </p:cNvPr>
          <p:cNvCxnSpPr>
            <a:cxnSpLocks/>
            <a:stCxn id="3" idx="4"/>
            <a:endCxn id="2" idx="0"/>
          </p:cNvCxnSpPr>
          <p:nvPr/>
        </p:nvCxnSpPr>
        <p:spPr>
          <a:xfrm>
            <a:off x="4460704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Oval 9">
            <a:extLst>
              <a:ext uri="{FF2B5EF4-FFF2-40B4-BE49-F238E27FC236}">
                <a16:creationId xmlns:a16="http://schemas.microsoft.com/office/drawing/2014/main" id="{51EA5D0A-627C-6D18-C02A-F9C3C8B0FFAA}"/>
              </a:ext>
            </a:extLst>
          </p:cNvPr>
          <p:cNvSpPr/>
          <p:nvPr/>
        </p:nvSpPr>
        <p:spPr>
          <a:xfrm>
            <a:off x="4246390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6911ABC7-207F-2D68-2EAA-9E9B9EA1DAD7}"/>
              </a:ext>
            </a:extLst>
          </p:cNvPr>
          <p:cNvSpPr/>
          <p:nvPr/>
        </p:nvSpPr>
        <p:spPr>
          <a:xfrm>
            <a:off x="-838483" y="2097602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6E46935A-ACC3-D1A8-B040-778CD1CAD154}"/>
              </a:ext>
            </a:extLst>
          </p:cNvPr>
          <p:cNvCxnSpPr>
            <a:cxnSpLocks/>
            <a:stCxn id="2" idx="4"/>
            <a:endCxn id="10" idx="0"/>
          </p:cNvCxnSpPr>
          <p:nvPr/>
        </p:nvCxnSpPr>
        <p:spPr>
          <a:xfrm flipH="1">
            <a:off x="4460704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20E41EC1-84F4-5F49-5A10-18844EFB3C3C}"/>
              </a:ext>
            </a:extLst>
          </p:cNvPr>
          <p:cNvSpPr/>
          <p:nvPr/>
        </p:nvSpPr>
        <p:spPr>
          <a:xfrm>
            <a:off x="4948835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646DF991-34D7-4EE8-EA69-E4006ACCF447}"/>
              </a:ext>
            </a:extLst>
          </p:cNvPr>
          <p:cNvSpPr/>
          <p:nvPr/>
        </p:nvSpPr>
        <p:spPr>
          <a:xfrm>
            <a:off x="5014147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CB24761D-1E23-131A-3279-475454EE1FC1}"/>
              </a:ext>
            </a:extLst>
          </p:cNvPr>
          <p:cNvCxnSpPr>
            <a:cxnSpLocks/>
            <a:stCxn id="15" idx="4"/>
            <a:endCxn id="14" idx="0"/>
          </p:cNvCxnSpPr>
          <p:nvPr/>
        </p:nvCxnSpPr>
        <p:spPr>
          <a:xfrm>
            <a:off x="5228461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5EA0A3FB-EBC7-6514-D724-5E0E3EAF93D9}"/>
              </a:ext>
            </a:extLst>
          </p:cNvPr>
          <p:cNvSpPr/>
          <p:nvPr/>
        </p:nvSpPr>
        <p:spPr>
          <a:xfrm>
            <a:off x="5014147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8" name="Gerade Verbindung 17">
            <a:extLst>
              <a:ext uri="{FF2B5EF4-FFF2-40B4-BE49-F238E27FC236}">
                <a16:creationId xmlns:a16="http://schemas.microsoft.com/office/drawing/2014/main" id="{D2C919C6-B4F7-869B-5B73-861ACA14C55F}"/>
              </a:ext>
            </a:extLst>
          </p:cNvPr>
          <p:cNvCxnSpPr>
            <a:cxnSpLocks/>
            <a:stCxn id="14" idx="4"/>
            <a:endCxn id="17" idx="0"/>
          </p:cNvCxnSpPr>
          <p:nvPr/>
        </p:nvCxnSpPr>
        <p:spPr>
          <a:xfrm flipH="1">
            <a:off x="5228461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Gerade Verbindung 18">
            <a:extLst>
              <a:ext uri="{FF2B5EF4-FFF2-40B4-BE49-F238E27FC236}">
                <a16:creationId xmlns:a16="http://schemas.microsoft.com/office/drawing/2014/main" id="{52E2C62E-57BF-92E4-1331-F66389D87F9F}"/>
              </a:ext>
            </a:extLst>
          </p:cNvPr>
          <p:cNvCxnSpPr>
            <a:cxnSpLocks/>
            <a:endCxn id="20" idx="2"/>
          </p:cNvCxnSpPr>
          <p:nvPr/>
        </p:nvCxnSpPr>
        <p:spPr>
          <a:xfrm>
            <a:off x="5508088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8E389A6A-674E-E7C6-9CE1-21DA56F4E355}"/>
              </a:ext>
            </a:extLst>
          </p:cNvPr>
          <p:cNvSpPr/>
          <p:nvPr/>
        </p:nvSpPr>
        <p:spPr>
          <a:xfrm>
            <a:off x="5716591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4" name="Gerade Verbindung 3">
            <a:extLst>
              <a:ext uri="{FF2B5EF4-FFF2-40B4-BE49-F238E27FC236}">
                <a16:creationId xmlns:a16="http://schemas.microsoft.com/office/drawing/2014/main" id="{CECD696A-DF95-4DAD-C699-F4C6E4392C78}"/>
              </a:ext>
            </a:extLst>
          </p:cNvPr>
          <p:cNvCxnSpPr>
            <a:cxnSpLocks/>
          </p:cNvCxnSpPr>
          <p:nvPr/>
        </p:nvCxnSpPr>
        <p:spPr>
          <a:xfrm>
            <a:off x="4061733" y="2687831"/>
            <a:ext cx="119345" cy="0"/>
          </a:xfrm>
          <a:prstGeom prst="line">
            <a:avLst/>
          </a:prstGeom>
          <a:ln w="7620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" name="Gerade Verbindung 5">
            <a:extLst>
              <a:ext uri="{FF2B5EF4-FFF2-40B4-BE49-F238E27FC236}">
                <a16:creationId xmlns:a16="http://schemas.microsoft.com/office/drawing/2014/main" id="{FF1CAC25-2113-D10E-90EF-62D3BE9647CA}"/>
              </a:ext>
            </a:extLst>
          </p:cNvPr>
          <p:cNvCxnSpPr>
            <a:cxnSpLocks/>
          </p:cNvCxnSpPr>
          <p:nvPr/>
        </p:nvCxnSpPr>
        <p:spPr>
          <a:xfrm>
            <a:off x="-945695" y="2311745"/>
            <a:ext cx="1072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95C55706-597F-6B2E-CA46-A45D92B11235}"/>
              </a:ext>
            </a:extLst>
          </p:cNvPr>
          <p:cNvSpPr/>
          <p:nvPr/>
        </p:nvSpPr>
        <p:spPr>
          <a:xfrm>
            <a:off x="2225329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091802D8-F49B-2C30-CB8B-EEC537367329}"/>
              </a:ext>
            </a:extLst>
          </p:cNvPr>
          <p:cNvSpPr/>
          <p:nvPr/>
        </p:nvSpPr>
        <p:spPr>
          <a:xfrm>
            <a:off x="3234434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26" name="Gerade Verbindung 25">
            <a:extLst>
              <a:ext uri="{FF2B5EF4-FFF2-40B4-BE49-F238E27FC236}">
                <a16:creationId xmlns:a16="http://schemas.microsoft.com/office/drawing/2014/main" id="{CFB17D05-235D-8AE2-F254-A8F105336526}"/>
              </a:ext>
            </a:extLst>
          </p:cNvPr>
          <p:cNvCxnSpPr>
            <a:cxnSpLocks/>
            <a:stCxn id="24" idx="6"/>
          </p:cNvCxnSpPr>
          <p:nvPr/>
        </p:nvCxnSpPr>
        <p:spPr>
          <a:xfrm>
            <a:off x="2960512" y="2687831"/>
            <a:ext cx="56192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61827B8E-9133-7F75-A9F8-0D7CD16DB3C8}"/>
              </a:ext>
            </a:extLst>
          </p:cNvPr>
          <p:cNvCxnSpPr>
            <a:cxnSpLocks/>
          </p:cNvCxnSpPr>
          <p:nvPr/>
        </p:nvCxnSpPr>
        <p:spPr>
          <a:xfrm>
            <a:off x="3969616" y="2687831"/>
            <a:ext cx="12477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" name="Titel 20">
            <a:extLst>
              <a:ext uri="{FF2B5EF4-FFF2-40B4-BE49-F238E27FC236}">
                <a16:creationId xmlns:a16="http://schemas.microsoft.com/office/drawing/2014/main" id="{25DEDEA3-D53F-C18F-C451-D475A589CE6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16571371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CEEE36C-5326-4387-8AD0-7C375D630E1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400FDF3D-9AA1-2828-E43E-AA58A099D2B1}"/>
              </a:ext>
            </a:extLst>
          </p:cNvPr>
          <p:cNvSpPr/>
          <p:nvPr/>
        </p:nvSpPr>
        <p:spPr>
          <a:xfrm>
            <a:off x="4181078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3C422BF-D9B7-F3AB-2AE4-7953348CBE9E}"/>
              </a:ext>
            </a:extLst>
          </p:cNvPr>
          <p:cNvSpPr/>
          <p:nvPr/>
        </p:nvSpPr>
        <p:spPr>
          <a:xfrm>
            <a:off x="4246390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5" name="Gerade Verbindung 4">
            <a:extLst>
              <a:ext uri="{FF2B5EF4-FFF2-40B4-BE49-F238E27FC236}">
                <a16:creationId xmlns:a16="http://schemas.microsoft.com/office/drawing/2014/main" id="{09AB9E0F-F79B-05A6-C700-9DA5DD2CEF62}"/>
              </a:ext>
            </a:extLst>
          </p:cNvPr>
          <p:cNvCxnSpPr>
            <a:cxnSpLocks/>
            <a:stCxn id="2" idx="6"/>
            <a:endCxn id="14" idx="2"/>
          </p:cNvCxnSpPr>
          <p:nvPr/>
        </p:nvCxnSpPr>
        <p:spPr>
          <a:xfrm>
            <a:off x="4740331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43545D3B-615B-7360-F4CC-4A65865F5064}"/>
              </a:ext>
            </a:extLst>
          </p:cNvPr>
          <p:cNvCxnSpPr>
            <a:cxnSpLocks/>
            <a:stCxn id="3" idx="4"/>
            <a:endCxn id="2" idx="0"/>
          </p:cNvCxnSpPr>
          <p:nvPr/>
        </p:nvCxnSpPr>
        <p:spPr>
          <a:xfrm>
            <a:off x="4460704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Oval 9">
            <a:extLst>
              <a:ext uri="{FF2B5EF4-FFF2-40B4-BE49-F238E27FC236}">
                <a16:creationId xmlns:a16="http://schemas.microsoft.com/office/drawing/2014/main" id="{D15B18B8-6F7C-E66E-188E-29F0266607CC}"/>
              </a:ext>
            </a:extLst>
          </p:cNvPr>
          <p:cNvSpPr/>
          <p:nvPr/>
        </p:nvSpPr>
        <p:spPr>
          <a:xfrm>
            <a:off x="4246390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1AC6C2B0-68B3-AC31-9EC8-BB16270B2DC4}"/>
              </a:ext>
            </a:extLst>
          </p:cNvPr>
          <p:cNvCxnSpPr>
            <a:cxnSpLocks/>
            <a:stCxn id="2" idx="4"/>
            <a:endCxn id="10" idx="0"/>
          </p:cNvCxnSpPr>
          <p:nvPr/>
        </p:nvCxnSpPr>
        <p:spPr>
          <a:xfrm flipH="1">
            <a:off x="4460704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60239ABD-5308-D0D2-0B07-FB2426BF9FE1}"/>
              </a:ext>
            </a:extLst>
          </p:cNvPr>
          <p:cNvSpPr/>
          <p:nvPr/>
        </p:nvSpPr>
        <p:spPr>
          <a:xfrm>
            <a:off x="4948835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B0A81D3C-CA95-7F7F-B8FB-269AC6AD2F94}"/>
              </a:ext>
            </a:extLst>
          </p:cNvPr>
          <p:cNvSpPr/>
          <p:nvPr/>
        </p:nvSpPr>
        <p:spPr>
          <a:xfrm>
            <a:off x="5014147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5CBF29FF-9463-F1F0-CC4D-FDA44FE75C4E}"/>
              </a:ext>
            </a:extLst>
          </p:cNvPr>
          <p:cNvCxnSpPr>
            <a:cxnSpLocks/>
            <a:stCxn id="15" idx="4"/>
            <a:endCxn id="14" idx="0"/>
          </p:cNvCxnSpPr>
          <p:nvPr/>
        </p:nvCxnSpPr>
        <p:spPr>
          <a:xfrm>
            <a:off x="5228461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9C3FC407-073B-96F0-C1A6-D9D72CDFE60D}"/>
              </a:ext>
            </a:extLst>
          </p:cNvPr>
          <p:cNvSpPr/>
          <p:nvPr/>
        </p:nvSpPr>
        <p:spPr>
          <a:xfrm>
            <a:off x="5014147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8" name="Gerade Verbindung 17">
            <a:extLst>
              <a:ext uri="{FF2B5EF4-FFF2-40B4-BE49-F238E27FC236}">
                <a16:creationId xmlns:a16="http://schemas.microsoft.com/office/drawing/2014/main" id="{F8801F5F-ACCD-F96C-9844-64E11AF625B5}"/>
              </a:ext>
            </a:extLst>
          </p:cNvPr>
          <p:cNvCxnSpPr>
            <a:cxnSpLocks/>
            <a:stCxn id="14" idx="4"/>
            <a:endCxn id="17" idx="0"/>
          </p:cNvCxnSpPr>
          <p:nvPr/>
        </p:nvCxnSpPr>
        <p:spPr>
          <a:xfrm flipH="1">
            <a:off x="5228461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Gerade Verbindung 18">
            <a:extLst>
              <a:ext uri="{FF2B5EF4-FFF2-40B4-BE49-F238E27FC236}">
                <a16:creationId xmlns:a16="http://schemas.microsoft.com/office/drawing/2014/main" id="{154E119D-4A3D-ABF1-3847-267B6025629F}"/>
              </a:ext>
            </a:extLst>
          </p:cNvPr>
          <p:cNvCxnSpPr>
            <a:cxnSpLocks/>
            <a:endCxn id="20" idx="2"/>
          </p:cNvCxnSpPr>
          <p:nvPr/>
        </p:nvCxnSpPr>
        <p:spPr>
          <a:xfrm>
            <a:off x="5508088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E645D9DB-B648-607F-E309-0B4E0B155748}"/>
              </a:ext>
            </a:extLst>
          </p:cNvPr>
          <p:cNvSpPr/>
          <p:nvPr/>
        </p:nvSpPr>
        <p:spPr>
          <a:xfrm>
            <a:off x="5716591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4" name="Gerade Verbindung 3">
            <a:extLst>
              <a:ext uri="{FF2B5EF4-FFF2-40B4-BE49-F238E27FC236}">
                <a16:creationId xmlns:a16="http://schemas.microsoft.com/office/drawing/2014/main" id="{167AEBF8-26B9-3CC8-5ABE-91C53A12E021}"/>
              </a:ext>
            </a:extLst>
          </p:cNvPr>
          <p:cNvCxnSpPr>
            <a:cxnSpLocks/>
          </p:cNvCxnSpPr>
          <p:nvPr/>
        </p:nvCxnSpPr>
        <p:spPr>
          <a:xfrm>
            <a:off x="4061733" y="2687831"/>
            <a:ext cx="119345" cy="0"/>
          </a:xfrm>
          <a:prstGeom prst="line">
            <a:avLst/>
          </a:prstGeom>
          <a:ln w="7620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5" name="Oval 24">
            <a:extLst>
              <a:ext uri="{FF2B5EF4-FFF2-40B4-BE49-F238E27FC236}">
                <a16:creationId xmlns:a16="http://schemas.microsoft.com/office/drawing/2014/main" id="{4BED31D7-205A-675E-394C-8EA25697A945}"/>
              </a:ext>
            </a:extLst>
          </p:cNvPr>
          <p:cNvSpPr/>
          <p:nvPr/>
        </p:nvSpPr>
        <p:spPr>
          <a:xfrm>
            <a:off x="3234434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EBCA61B3-9FE4-B12B-894D-EB008421B627}"/>
              </a:ext>
            </a:extLst>
          </p:cNvPr>
          <p:cNvCxnSpPr>
            <a:cxnSpLocks/>
          </p:cNvCxnSpPr>
          <p:nvPr/>
        </p:nvCxnSpPr>
        <p:spPr>
          <a:xfrm>
            <a:off x="3969616" y="2687831"/>
            <a:ext cx="12477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B206212B-91FD-7C6F-6393-A63B92D83552}"/>
              </a:ext>
            </a:extLst>
          </p:cNvPr>
          <p:cNvSpPr/>
          <p:nvPr/>
        </p:nvSpPr>
        <p:spPr>
          <a:xfrm>
            <a:off x="-1091612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22" name="Gerade Verbindung 21">
            <a:extLst>
              <a:ext uri="{FF2B5EF4-FFF2-40B4-BE49-F238E27FC236}">
                <a16:creationId xmlns:a16="http://schemas.microsoft.com/office/drawing/2014/main" id="{C51A2A50-AE3F-87DF-697F-879AC874482E}"/>
              </a:ext>
            </a:extLst>
          </p:cNvPr>
          <p:cNvCxnSpPr>
            <a:cxnSpLocks/>
            <a:stCxn id="21" idx="6"/>
          </p:cNvCxnSpPr>
          <p:nvPr/>
        </p:nvCxnSpPr>
        <p:spPr>
          <a:xfrm>
            <a:off x="-356429" y="2687831"/>
            <a:ext cx="56192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Oval 22">
            <a:extLst>
              <a:ext uri="{FF2B5EF4-FFF2-40B4-BE49-F238E27FC236}">
                <a16:creationId xmlns:a16="http://schemas.microsoft.com/office/drawing/2014/main" id="{E852E08E-4CA6-28EE-4A75-3FED3FF7A750}"/>
              </a:ext>
            </a:extLst>
          </p:cNvPr>
          <p:cNvSpPr/>
          <p:nvPr/>
        </p:nvSpPr>
        <p:spPr>
          <a:xfrm>
            <a:off x="-1756693" y="1944325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27" name="Gerade Verbindung 26">
            <a:extLst>
              <a:ext uri="{FF2B5EF4-FFF2-40B4-BE49-F238E27FC236}">
                <a16:creationId xmlns:a16="http://schemas.microsoft.com/office/drawing/2014/main" id="{CB3E669B-6FDA-3605-A0C0-0925C49D7159}"/>
              </a:ext>
            </a:extLst>
          </p:cNvPr>
          <p:cNvCxnSpPr>
            <a:cxnSpLocks/>
          </p:cNvCxnSpPr>
          <p:nvPr/>
        </p:nvCxnSpPr>
        <p:spPr>
          <a:xfrm>
            <a:off x="-1021512" y="2311916"/>
            <a:ext cx="9644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8" name="Oval 27">
            <a:extLst>
              <a:ext uri="{FF2B5EF4-FFF2-40B4-BE49-F238E27FC236}">
                <a16:creationId xmlns:a16="http://schemas.microsoft.com/office/drawing/2014/main" id="{7CC7953F-629C-C0BF-7A85-CCEF987A6FF7}"/>
              </a:ext>
            </a:extLst>
          </p:cNvPr>
          <p:cNvSpPr/>
          <p:nvPr/>
        </p:nvSpPr>
        <p:spPr>
          <a:xfrm>
            <a:off x="-838483" y="2097602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29" name="Gerade Verbindung 28">
            <a:extLst>
              <a:ext uri="{FF2B5EF4-FFF2-40B4-BE49-F238E27FC236}">
                <a16:creationId xmlns:a16="http://schemas.microsoft.com/office/drawing/2014/main" id="{6806C646-21D4-6FCC-00BD-21E8BEF33B75}"/>
              </a:ext>
            </a:extLst>
          </p:cNvPr>
          <p:cNvCxnSpPr>
            <a:cxnSpLocks/>
          </p:cNvCxnSpPr>
          <p:nvPr/>
        </p:nvCxnSpPr>
        <p:spPr>
          <a:xfrm>
            <a:off x="-945695" y="2311745"/>
            <a:ext cx="1072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Titel 5">
            <a:extLst>
              <a:ext uri="{FF2B5EF4-FFF2-40B4-BE49-F238E27FC236}">
                <a16:creationId xmlns:a16="http://schemas.microsoft.com/office/drawing/2014/main" id="{F0DEB149-0DAB-493E-4B6C-1FE565FAE1C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40909568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6F8BC82-C753-8DE3-DD50-489F053AE62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B0DC36F3-461C-2A0B-A6B7-075ABDE0C2D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Aufgabe 3 – selbstgewählte Animation erstellen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92AD9BF9-B2CB-7701-D359-C6C06196C8E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8000" y="718942"/>
            <a:ext cx="8426748" cy="4058326"/>
          </a:xfrm>
        </p:spPr>
        <p:txBody>
          <a:bodyPr>
            <a:norm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lang="de-DE" sz="2200" dirty="0"/>
              <a:t>Verwenden Sie die erlernten Techniken, um eine Animation zu einem </a:t>
            </a:r>
            <a:r>
              <a:rPr lang="de-DE" sz="2200" b="1" dirty="0"/>
              <a:t>selbstgewählten Beispiel </a:t>
            </a:r>
            <a:r>
              <a:rPr lang="de-DE" sz="2200" dirty="0"/>
              <a:t>zu erstellen.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E4FF69CA-ADBD-9CE4-4EB4-88A591FE25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234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7" name="Textfeld 6">
            <a:extLst>
              <a:ext uri="{FF2B5EF4-FFF2-40B4-BE49-F238E27FC236}">
                <a16:creationId xmlns:a16="http://schemas.microsoft.com/office/drawing/2014/main" id="{BE140378-546A-B15A-81F8-C5802978F437}"/>
              </a:ext>
            </a:extLst>
          </p:cNvPr>
          <p:cNvSpPr txBox="1"/>
          <p:nvPr/>
        </p:nvSpPr>
        <p:spPr>
          <a:xfrm>
            <a:off x="468000" y="3977997"/>
            <a:ext cx="7721595" cy="40254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just" defTabSz="4572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Bitte verwenden Sie die Vorlage von der Website.</a:t>
            </a:r>
          </a:p>
        </p:txBody>
      </p:sp>
    </p:spTree>
    <p:extLst>
      <p:ext uri="{BB962C8B-B14F-4D97-AF65-F5344CB8AC3E}">
        <p14:creationId xmlns:p14="http://schemas.microsoft.com/office/powerpoint/2010/main" val="536842177"/>
      </p:ext>
    </p:extLst>
  </p:cSld>
  <p:clrMapOvr>
    <a:masterClrMapping/>
  </p:clrMapOvr>
  <p:transition spd="med" advClick="0">
    <p:pull/>
  </p:transition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EC786BF-5806-661D-1B2A-DC54DE9320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682876E7-DEDB-3319-454A-5D62861351B3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dritte Arbeitsphase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1C428282-1CAA-E2DB-B1E8-2ECC2864BBB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235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3" name="Textplatzhalter 3">
            <a:extLst>
              <a:ext uri="{FF2B5EF4-FFF2-40B4-BE49-F238E27FC236}">
                <a16:creationId xmlns:a16="http://schemas.microsoft.com/office/drawing/2014/main" id="{AEB37856-DDBA-B59A-ED69-EDA3666738C0}"/>
              </a:ext>
            </a:extLst>
          </p:cNvPr>
          <p:cNvSpPr>
            <a:spLocks noGrp="1"/>
          </p:cNvSpPr>
          <p:nvPr>
            <p:ph type="body" sz="half" idx="13"/>
          </p:nvPr>
        </p:nvSpPr>
        <p:spPr>
          <a:xfrm>
            <a:off x="468000" y="3443909"/>
            <a:ext cx="8443528" cy="427632"/>
          </a:xfrm>
        </p:spPr>
        <p:txBody>
          <a:bodyPr/>
          <a:lstStyle/>
          <a:p>
            <a:r>
              <a:rPr lang="de-DE" dirty="0"/>
              <a:t>eigenständige Arbeit</a:t>
            </a:r>
          </a:p>
        </p:txBody>
      </p:sp>
      <p:pic>
        <p:nvPicPr>
          <p:cNvPr id="5" name="Grafik 4" descr="Kopf mit Zahnrädern Silhouette">
            <a:extLst>
              <a:ext uri="{FF2B5EF4-FFF2-40B4-BE49-F238E27FC236}">
                <a16:creationId xmlns:a16="http://schemas.microsoft.com/office/drawing/2014/main" id="{DC2DE9B9-1B0E-7D59-DC13-9B66D3F7983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741675" y="1623662"/>
            <a:ext cx="1896176" cy="18961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81065145"/>
      </p:ext>
    </p:extLst>
  </p:cSld>
  <p:clrMapOvr>
    <a:masterClrMapping/>
  </p:clrMapOvr>
  <p:transition spd="med">
    <p:pull/>
  </p:transition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4AC1A8-8C44-F052-C742-18B38206596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C476AB63-68C9-E4CA-788C-3ACEBA3A7C06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Diskussion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EAE4376F-26CF-397E-6865-20851AD837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236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12" name="Grafik 11" descr="Chat Silhouette">
            <a:extLst>
              <a:ext uri="{FF2B5EF4-FFF2-40B4-BE49-F238E27FC236}">
                <a16:creationId xmlns:a16="http://schemas.microsoft.com/office/drawing/2014/main" id="{A8AD6CEC-B663-C3F0-AA14-44A527BE279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057525" y="1034550"/>
            <a:ext cx="3028950" cy="3028950"/>
          </a:xfrm>
          <a:prstGeom prst="rect">
            <a:avLst/>
          </a:prstGeom>
        </p:spPr>
      </p:pic>
      <p:sp>
        <p:nvSpPr>
          <p:cNvPr id="3" name="Textplatzhalter 3">
            <a:extLst>
              <a:ext uri="{FF2B5EF4-FFF2-40B4-BE49-F238E27FC236}">
                <a16:creationId xmlns:a16="http://schemas.microsoft.com/office/drawing/2014/main" id="{29E2C085-1A1B-D83D-11A7-69A8C8ECAEE8}"/>
              </a:ext>
            </a:extLst>
          </p:cNvPr>
          <p:cNvSpPr>
            <a:spLocks noGrp="1"/>
          </p:cNvSpPr>
          <p:nvPr>
            <p:ph type="body" sz="half" idx="13"/>
          </p:nvPr>
        </p:nvSpPr>
        <p:spPr>
          <a:xfrm>
            <a:off x="468000" y="3443909"/>
            <a:ext cx="8443528" cy="427632"/>
          </a:xfrm>
        </p:spPr>
        <p:txBody>
          <a:bodyPr/>
          <a:lstStyle/>
          <a:p>
            <a:r>
              <a:rPr lang="de-DE" dirty="0"/>
              <a:t>Erstellung von Animationen mit PowerPoint</a:t>
            </a:r>
          </a:p>
        </p:txBody>
      </p:sp>
    </p:spTree>
    <p:extLst>
      <p:ext uri="{BB962C8B-B14F-4D97-AF65-F5344CB8AC3E}">
        <p14:creationId xmlns:p14="http://schemas.microsoft.com/office/powerpoint/2010/main" val="3540937362"/>
      </p:ext>
    </p:extLst>
  </p:cSld>
  <p:clrMapOvr>
    <a:masterClrMapping/>
  </p:clrMapOvr>
  <p:transition spd="med">
    <p:pull/>
  </p:transition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C116A10-3A0D-6F7C-2434-ECC1A019E08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70E0435E-EF2C-8926-797F-E242FBDD8BFD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Kurze Befragung</a:t>
            </a:r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ABD4E480-A057-A8B1-5D7F-7601453DBF09}"/>
              </a:ext>
            </a:extLst>
          </p:cNvPr>
          <p:cNvSpPr>
            <a:spLocks noGrp="1"/>
          </p:cNvSpPr>
          <p:nvPr>
            <p:ph type="body" sz="half" idx="13"/>
          </p:nvPr>
        </p:nvSpPr>
        <p:spPr/>
        <p:txBody>
          <a:bodyPr/>
          <a:lstStyle/>
          <a:p>
            <a:r>
              <a:rPr lang="de-DE" dirty="0"/>
              <a:t>5 Minuten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504DE7F2-8B42-55C6-1CE3-A7BBE235F0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237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8" name="Grafik 7" descr="Fragen mit einfarbiger Füllung">
            <a:extLst>
              <a:ext uri="{FF2B5EF4-FFF2-40B4-BE49-F238E27FC236}">
                <a16:creationId xmlns:a16="http://schemas.microsoft.com/office/drawing/2014/main" id="{06CEC138-B025-70DA-CE86-E3B6944E37C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838903" y="1816703"/>
            <a:ext cx="1466193" cy="14661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3045854"/>
      </p:ext>
    </p:extLst>
  </p:cSld>
  <p:clrMapOvr>
    <a:masterClrMapping/>
  </p:clrMapOvr>
  <p:transition spd="med">
    <p:pull/>
  </p:transition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5248558-46C6-7E9A-C993-9116D77DC59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EC781658-D636-BAA5-C5A4-CBC746D4728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Vielen Dank für Ihre Teilnahme!</a:t>
            </a:r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539D01C2-64EB-3CD5-79FC-E82A5DC9F8E9}"/>
              </a:ext>
            </a:extLst>
          </p:cNvPr>
          <p:cNvSpPr>
            <a:spLocks noGrp="1"/>
          </p:cNvSpPr>
          <p:nvPr>
            <p:ph type="body" sz="half" idx="2"/>
          </p:nvPr>
        </p:nvSpPr>
        <p:spPr/>
        <p:txBody>
          <a:bodyPr>
            <a:normAutofit/>
          </a:bodyPr>
          <a:lstStyle/>
          <a:p>
            <a:r>
              <a:rPr lang="de-DE" dirty="0"/>
              <a:t>Berichten Sie gern über Ihre eigenen Kreationen mit PowerPoint. Wenn Sie Fragen haben, wenden Sie sich jederzeit per Mail an mich.</a:t>
            </a:r>
          </a:p>
          <a:p>
            <a:r>
              <a:rPr lang="de-DE" dirty="0"/>
              <a:t>E-Mail: </a:t>
            </a:r>
            <a:r>
              <a:rPr lang="de-DE" dirty="0">
                <a:hlinkClick r:id="rId2"/>
              </a:rPr>
              <a:t>constantin.egerer@uni-potsdam.de</a:t>
            </a:r>
            <a:endParaRPr lang="de-DE" dirty="0"/>
          </a:p>
        </p:txBody>
      </p:sp>
      <p:pic>
        <p:nvPicPr>
          <p:cNvPr id="25" name="Bildplatzhalter 24" descr="Ein Bild, das Person, Menschliches Gesicht, Kleidung, Lächeln enthält.&#10;&#10;Automatisch generierte Beschreibung">
            <a:extLst>
              <a:ext uri="{FF2B5EF4-FFF2-40B4-BE49-F238E27FC236}">
                <a16:creationId xmlns:a16="http://schemas.microsoft.com/office/drawing/2014/main" id="{244DD233-E20A-1652-11C5-86BDE8746391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6346" b="6346"/>
          <a:stretch>
            <a:fillRect/>
          </a:stretch>
        </p:blipFill>
        <p:spPr/>
      </p:pic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931BE1D3-D38F-76AE-CA34-666ECD2A4BA4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238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23" name="Bildplatzhalter 22" descr="Ein Bild, das Schrift, Grafiken, Schwarz, Screenshot enthält.&#10;&#10;Automatisch generierte Beschreibung">
            <a:extLst>
              <a:ext uri="{FF2B5EF4-FFF2-40B4-BE49-F238E27FC236}">
                <a16:creationId xmlns:a16="http://schemas.microsoft.com/office/drawing/2014/main" id="{0D4B373F-9F4C-FD60-2B70-DEC004CB37D9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16" t="-51167" r="4041" b="-51167"/>
          <a:stretch/>
        </p:blipFill>
        <p:spPr>
          <a:xfrm>
            <a:off x="7092000" y="1152000"/>
            <a:ext cx="1804489" cy="1200150"/>
          </a:xfrm>
        </p:spPr>
      </p:pic>
    </p:spTree>
    <p:extLst>
      <p:ext uri="{BB962C8B-B14F-4D97-AF65-F5344CB8AC3E}">
        <p14:creationId xmlns:p14="http://schemas.microsoft.com/office/powerpoint/2010/main" val="1059934534"/>
      </p:ext>
    </p:extLst>
  </p:cSld>
  <p:clrMapOvr>
    <a:masterClrMapping/>
  </p:clrMapOvr>
  <p:transition spd="med">
    <p:pull/>
  </p:transition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eck 1">
            <a:extLst>
              <a:ext uri="{FF2B5EF4-FFF2-40B4-BE49-F238E27FC236}">
                <a16:creationId xmlns:a16="http://schemas.microsoft.com/office/drawing/2014/main" id="{98EB5E2F-523A-CB55-98A6-0CC996645E67}"/>
              </a:ext>
            </a:extLst>
          </p:cNvPr>
          <p:cNvSpPr/>
          <p:nvPr/>
        </p:nvSpPr>
        <p:spPr>
          <a:xfrm>
            <a:off x="-457200" y="-371475"/>
            <a:ext cx="9929813" cy="574357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pic>
        <p:nvPicPr>
          <p:cNvPr id="6755" name="Grafik 6754" descr="Ein Bild, das Screenshot, Text, Diagramm, Design enthält.&#10;&#10;Automatisch generierte Beschreibung">
            <a:extLst>
              <a:ext uri="{FF2B5EF4-FFF2-40B4-BE49-F238E27FC236}">
                <a16:creationId xmlns:a16="http://schemas.microsoft.com/office/drawing/2014/main" id="{C398F248-ECD1-2853-1DF3-C6F30B99F284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4187" r="625"/>
          <a:stretch/>
        </p:blipFill>
        <p:spPr>
          <a:xfrm>
            <a:off x="-7595718" y="69450"/>
            <a:ext cx="21076996" cy="6863787"/>
          </a:xfrm>
          <a:prstGeom prst="rect">
            <a:avLst/>
          </a:prstGeom>
        </p:spPr>
      </p:pic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A7F78E50-E73C-5F64-7224-726E0A029BF1}"/>
              </a:ext>
            </a:extLst>
          </p:cNvPr>
          <p:cNvGrpSpPr>
            <a:grpSpLocks noChangeAspect="1"/>
          </p:cNvGrpSpPr>
          <p:nvPr/>
        </p:nvGrpSpPr>
        <p:grpSpPr>
          <a:xfrm>
            <a:off x="4099925" y="1375901"/>
            <a:ext cx="944149" cy="979578"/>
            <a:chOff x="3576000" y="816426"/>
            <a:chExt cx="5040000" cy="5229127"/>
          </a:xfrm>
        </p:grpSpPr>
        <p:grpSp>
          <p:nvGrpSpPr>
            <p:cNvPr id="5" name="Magnesium ohne e-">
              <a:extLst>
                <a:ext uri="{FF2B5EF4-FFF2-40B4-BE49-F238E27FC236}">
                  <a16:creationId xmlns:a16="http://schemas.microsoft.com/office/drawing/2014/main" id="{AA40DCCB-84FB-9369-304C-0AFF8EC628E9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" name="K-Schale">
                <a:extLst>
                  <a:ext uri="{FF2B5EF4-FFF2-40B4-BE49-F238E27FC236}">
                    <a16:creationId xmlns:a16="http://schemas.microsoft.com/office/drawing/2014/main" id="{0FA59ACE-663C-8F4F-9556-80EB3A7C2A06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65" name="Atomkern mit Protonen und Neutronen">
                <a:extLst>
                  <a:ext uri="{FF2B5EF4-FFF2-40B4-BE49-F238E27FC236}">
                    <a16:creationId xmlns:a16="http://schemas.microsoft.com/office/drawing/2014/main" id="{2AA0EBBB-DDE4-BE33-38CB-4B2970E20AEC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" name="Atomkern">
                  <a:extLst>
                    <a:ext uri="{FF2B5EF4-FFF2-40B4-BE49-F238E27FC236}">
                      <a16:creationId xmlns:a16="http://schemas.microsoft.com/office/drawing/2014/main" id="{243E02B9-5E90-CBEF-620D-0642EA0D17BD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15" name="Gruppieren 14">
                  <a:extLst>
                    <a:ext uri="{FF2B5EF4-FFF2-40B4-BE49-F238E27FC236}">
                      <a16:creationId xmlns:a16="http://schemas.microsoft.com/office/drawing/2014/main" id="{8181CC7C-23AA-B20A-86BA-1FED2A0EEB0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" name="Ellipse 48">
                    <a:extLst>
                      <a:ext uri="{FF2B5EF4-FFF2-40B4-BE49-F238E27FC236}">
                        <a16:creationId xmlns:a16="http://schemas.microsoft.com/office/drawing/2014/main" id="{1EFFD772-D5B6-EB93-49F4-95CE99475D7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0" name="Additionszeichen 49">
                    <a:extLst>
                      <a:ext uri="{FF2B5EF4-FFF2-40B4-BE49-F238E27FC236}">
                        <a16:creationId xmlns:a16="http://schemas.microsoft.com/office/drawing/2014/main" id="{A2241F0D-3463-2E52-4E0A-25958325FA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6" name="Gruppieren 15">
                  <a:extLst>
                    <a:ext uri="{FF2B5EF4-FFF2-40B4-BE49-F238E27FC236}">
                      <a16:creationId xmlns:a16="http://schemas.microsoft.com/office/drawing/2014/main" id="{955C778E-F2B5-CD14-2FD5-E22224F5691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7" name="Ellipse 46">
                    <a:extLst>
                      <a:ext uri="{FF2B5EF4-FFF2-40B4-BE49-F238E27FC236}">
                        <a16:creationId xmlns:a16="http://schemas.microsoft.com/office/drawing/2014/main" id="{BA55DFBB-402C-540D-6653-2EB876DF265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8" name="Additionszeichen 47">
                    <a:extLst>
                      <a:ext uri="{FF2B5EF4-FFF2-40B4-BE49-F238E27FC236}">
                        <a16:creationId xmlns:a16="http://schemas.microsoft.com/office/drawing/2014/main" id="{1E8996E3-6B4B-009E-F166-617CAB62DC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7" name="Gruppieren 16">
                  <a:extLst>
                    <a:ext uri="{FF2B5EF4-FFF2-40B4-BE49-F238E27FC236}">
                      <a16:creationId xmlns:a16="http://schemas.microsoft.com/office/drawing/2014/main" id="{166CD04D-D5FA-606C-67E6-D5F830EACE9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" name="Ellipse 44">
                    <a:extLst>
                      <a:ext uri="{FF2B5EF4-FFF2-40B4-BE49-F238E27FC236}">
                        <a16:creationId xmlns:a16="http://schemas.microsoft.com/office/drawing/2014/main" id="{1194139D-D275-4C01-DF1A-0101F74F996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6" name="Additionszeichen 45">
                    <a:extLst>
                      <a:ext uri="{FF2B5EF4-FFF2-40B4-BE49-F238E27FC236}">
                        <a16:creationId xmlns:a16="http://schemas.microsoft.com/office/drawing/2014/main" id="{2F7D10CA-FB21-0E72-ECFB-68866EA75B5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8" name="Gruppieren 17">
                  <a:extLst>
                    <a:ext uri="{FF2B5EF4-FFF2-40B4-BE49-F238E27FC236}">
                      <a16:creationId xmlns:a16="http://schemas.microsoft.com/office/drawing/2014/main" id="{33D56962-ED2E-8401-8A8A-70BEE8FBF6B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" name="Ellipse 42">
                    <a:extLst>
                      <a:ext uri="{FF2B5EF4-FFF2-40B4-BE49-F238E27FC236}">
                        <a16:creationId xmlns:a16="http://schemas.microsoft.com/office/drawing/2014/main" id="{16A05FE2-6540-907B-CD75-C3F6E54F2D6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4" name="Additionszeichen 43">
                    <a:extLst>
                      <a:ext uri="{FF2B5EF4-FFF2-40B4-BE49-F238E27FC236}">
                        <a16:creationId xmlns:a16="http://schemas.microsoft.com/office/drawing/2014/main" id="{692CD9F5-1B3E-23F6-DF7E-3E848441F30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9" name="Gruppieren 18">
                  <a:extLst>
                    <a:ext uri="{FF2B5EF4-FFF2-40B4-BE49-F238E27FC236}">
                      <a16:creationId xmlns:a16="http://schemas.microsoft.com/office/drawing/2014/main" id="{04149ADA-101D-A432-1CF6-29A2B800505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" name="Ellipse 40">
                    <a:extLst>
                      <a:ext uri="{FF2B5EF4-FFF2-40B4-BE49-F238E27FC236}">
                        <a16:creationId xmlns:a16="http://schemas.microsoft.com/office/drawing/2014/main" id="{C963B631-1E32-D8D7-6578-490C41B9F4C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2" name="Additionszeichen 41">
                    <a:extLst>
                      <a:ext uri="{FF2B5EF4-FFF2-40B4-BE49-F238E27FC236}">
                        <a16:creationId xmlns:a16="http://schemas.microsoft.com/office/drawing/2014/main" id="{43ACB4CB-53B7-3BEB-8D9F-2E7501E23EC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20" name="Gruppieren 19">
                  <a:extLst>
                    <a:ext uri="{FF2B5EF4-FFF2-40B4-BE49-F238E27FC236}">
                      <a16:creationId xmlns:a16="http://schemas.microsoft.com/office/drawing/2014/main" id="{32E32A3B-A055-AC25-E2CF-9D3ABE23DA6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" name="Ellipse 38">
                    <a:extLst>
                      <a:ext uri="{FF2B5EF4-FFF2-40B4-BE49-F238E27FC236}">
                        <a16:creationId xmlns:a16="http://schemas.microsoft.com/office/drawing/2014/main" id="{E2FC2E96-0669-685E-2CC8-7CFA3C2E372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0" name="Additionszeichen 39">
                    <a:extLst>
                      <a:ext uri="{FF2B5EF4-FFF2-40B4-BE49-F238E27FC236}">
                        <a16:creationId xmlns:a16="http://schemas.microsoft.com/office/drawing/2014/main" id="{FF438C0A-CAAB-297D-C6B1-BB357881993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21" name="Gruppieren 20">
                  <a:extLst>
                    <a:ext uri="{FF2B5EF4-FFF2-40B4-BE49-F238E27FC236}">
                      <a16:creationId xmlns:a16="http://schemas.microsoft.com/office/drawing/2014/main" id="{24F0076D-9281-E97B-7524-B6151C40A1C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7" name="Ellipse 36">
                    <a:extLst>
                      <a:ext uri="{FF2B5EF4-FFF2-40B4-BE49-F238E27FC236}">
                        <a16:creationId xmlns:a16="http://schemas.microsoft.com/office/drawing/2014/main" id="{1324A726-A8E1-67A1-EF75-11EADD16AB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8" name="Additionszeichen 37">
                    <a:extLst>
                      <a:ext uri="{FF2B5EF4-FFF2-40B4-BE49-F238E27FC236}">
                        <a16:creationId xmlns:a16="http://schemas.microsoft.com/office/drawing/2014/main" id="{09638B0E-941F-8987-6FEB-EE2C9A3E020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22" name="Gruppieren 21">
                  <a:extLst>
                    <a:ext uri="{FF2B5EF4-FFF2-40B4-BE49-F238E27FC236}">
                      <a16:creationId xmlns:a16="http://schemas.microsoft.com/office/drawing/2014/main" id="{B7CA9745-1635-007E-5595-CC26CAC26B4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5" name="Ellipse 34">
                    <a:extLst>
                      <a:ext uri="{FF2B5EF4-FFF2-40B4-BE49-F238E27FC236}">
                        <a16:creationId xmlns:a16="http://schemas.microsoft.com/office/drawing/2014/main" id="{66B6C3E5-D6AB-044A-BED6-CC0D7FB081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6" name="Additionszeichen 35">
                    <a:extLst>
                      <a:ext uri="{FF2B5EF4-FFF2-40B4-BE49-F238E27FC236}">
                        <a16:creationId xmlns:a16="http://schemas.microsoft.com/office/drawing/2014/main" id="{84EE754A-B5F4-F17D-4A17-C2E252D8D51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23" name="Gruppieren 22">
                  <a:extLst>
                    <a:ext uri="{FF2B5EF4-FFF2-40B4-BE49-F238E27FC236}">
                      <a16:creationId xmlns:a16="http://schemas.microsoft.com/office/drawing/2014/main" id="{69CF73F8-2E41-D4BC-7A20-07150F26424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" name="Ellipse 32">
                    <a:extLst>
                      <a:ext uri="{FF2B5EF4-FFF2-40B4-BE49-F238E27FC236}">
                        <a16:creationId xmlns:a16="http://schemas.microsoft.com/office/drawing/2014/main" id="{C8BECEE8-D864-182E-9BF3-AB1741BCC0B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4" name="Additionszeichen 33">
                    <a:extLst>
                      <a:ext uri="{FF2B5EF4-FFF2-40B4-BE49-F238E27FC236}">
                        <a16:creationId xmlns:a16="http://schemas.microsoft.com/office/drawing/2014/main" id="{F3553258-2EDF-7B7E-2055-B56626FD41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24" name="Gruppieren 23">
                  <a:extLst>
                    <a:ext uri="{FF2B5EF4-FFF2-40B4-BE49-F238E27FC236}">
                      <a16:creationId xmlns:a16="http://schemas.microsoft.com/office/drawing/2014/main" id="{F8707C7F-F5ED-0A46-701F-E6F5DE312D5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" name="Ellipse 30">
                    <a:extLst>
                      <a:ext uri="{FF2B5EF4-FFF2-40B4-BE49-F238E27FC236}">
                        <a16:creationId xmlns:a16="http://schemas.microsoft.com/office/drawing/2014/main" id="{EAE89B97-F5E1-8FF8-2D9F-9E563BC9E24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2" name="Additionszeichen 31">
                    <a:extLst>
                      <a:ext uri="{FF2B5EF4-FFF2-40B4-BE49-F238E27FC236}">
                        <a16:creationId xmlns:a16="http://schemas.microsoft.com/office/drawing/2014/main" id="{4BA05C56-23CD-7938-5894-EA5A5843F52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25" name="Gruppieren 24">
                  <a:extLst>
                    <a:ext uri="{FF2B5EF4-FFF2-40B4-BE49-F238E27FC236}">
                      <a16:creationId xmlns:a16="http://schemas.microsoft.com/office/drawing/2014/main" id="{FA525719-CDEE-A0AE-31D8-67619EB55A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" name="Ellipse 28">
                    <a:extLst>
                      <a:ext uri="{FF2B5EF4-FFF2-40B4-BE49-F238E27FC236}">
                        <a16:creationId xmlns:a16="http://schemas.microsoft.com/office/drawing/2014/main" id="{3090E55F-151A-F4CA-142B-F57F2F948B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0" name="Additionszeichen 29">
                    <a:extLst>
                      <a:ext uri="{FF2B5EF4-FFF2-40B4-BE49-F238E27FC236}">
                        <a16:creationId xmlns:a16="http://schemas.microsoft.com/office/drawing/2014/main" id="{1F3210BB-A45B-D68B-BD15-C5D63285357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26" name="Gruppieren 25">
                  <a:extLst>
                    <a:ext uri="{FF2B5EF4-FFF2-40B4-BE49-F238E27FC236}">
                      <a16:creationId xmlns:a16="http://schemas.microsoft.com/office/drawing/2014/main" id="{AE07CF1B-E0F5-FEE4-44F7-25F3314F6FA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7" name="Ellipse 26">
                    <a:extLst>
                      <a:ext uri="{FF2B5EF4-FFF2-40B4-BE49-F238E27FC236}">
                        <a16:creationId xmlns:a16="http://schemas.microsoft.com/office/drawing/2014/main" id="{3AC3EFB4-A465-A50C-E709-C09F9BEF026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28" name="Additionszeichen 27">
                    <a:extLst>
                      <a:ext uri="{FF2B5EF4-FFF2-40B4-BE49-F238E27FC236}">
                        <a16:creationId xmlns:a16="http://schemas.microsoft.com/office/drawing/2014/main" id="{F15C5D02-F938-73DF-16A7-D105736A334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52" name="Ellipse 51">
                  <a:extLst>
                    <a:ext uri="{FF2B5EF4-FFF2-40B4-BE49-F238E27FC236}">
                      <a16:creationId xmlns:a16="http://schemas.microsoft.com/office/drawing/2014/main" id="{ECEFCB02-87B2-3B11-E00C-1D86636FD5F0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3" name="Ellipse 52">
                  <a:extLst>
                    <a:ext uri="{FF2B5EF4-FFF2-40B4-BE49-F238E27FC236}">
                      <a16:creationId xmlns:a16="http://schemas.microsoft.com/office/drawing/2014/main" id="{194AD7F2-81D2-2FE5-C28B-0CC671558148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4" name="Ellipse 53">
                  <a:extLst>
                    <a:ext uri="{FF2B5EF4-FFF2-40B4-BE49-F238E27FC236}">
                      <a16:creationId xmlns:a16="http://schemas.microsoft.com/office/drawing/2014/main" id="{1B632F41-6900-C2CC-E8C2-B4D4FC466F41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5" name="Ellipse 54">
                  <a:extLst>
                    <a:ext uri="{FF2B5EF4-FFF2-40B4-BE49-F238E27FC236}">
                      <a16:creationId xmlns:a16="http://schemas.microsoft.com/office/drawing/2014/main" id="{05D6130B-71B8-5CB5-A236-F4B4B5BED986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6" name="Ellipse 55">
                  <a:extLst>
                    <a:ext uri="{FF2B5EF4-FFF2-40B4-BE49-F238E27FC236}">
                      <a16:creationId xmlns:a16="http://schemas.microsoft.com/office/drawing/2014/main" id="{55B023C4-FFCF-39F6-A4AD-4F9829E5B7B3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7" name="Ellipse 56">
                  <a:extLst>
                    <a:ext uri="{FF2B5EF4-FFF2-40B4-BE49-F238E27FC236}">
                      <a16:creationId xmlns:a16="http://schemas.microsoft.com/office/drawing/2014/main" id="{848A21FC-5B67-8E11-44A6-736329AA8427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8" name="Ellipse 57">
                  <a:extLst>
                    <a:ext uri="{FF2B5EF4-FFF2-40B4-BE49-F238E27FC236}">
                      <a16:creationId xmlns:a16="http://schemas.microsoft.com/office/drawing/2014/main" id="{F03EDBB4-5861-5DF7-BF3B-C184DDADB294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9" name="Ellipse 58">
                  <a:extLst>
                    <a:ext uri="{FF2B5EF4-FFF2-40B4-BE49-F238E27FC236}">
                      <a16:creationId xmlns:a16="http://schemas.microsoft.com/office/drawing/2014/main" id="{297247C6-F94B-DD5E-7F52-EAA33574036D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0" name="Ellipse 59">
                  <a:extLst>
                    <a:ext uri="{FF2B5EF4-FFF2-40B4-BE49-F238E27FC236}">
                      <a16:creationId xmlns:a16="http://schemas.microsoft.com/office/drawing/2014/main" id="{E775EE38-9816-9F5D-A619-E456BF8EE522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1" name="Ellipse 60">
                  <a:extLst>
                    <a:ext uri="{FF2B5EF4-FFF2-40B4-BE49-F238E27FC236}">
                      <a16:creationId xmlns:a16="http://schemas.microsoft.com/office/drawing/2014/main" id="{DBF8046B-D964-C803-8E30-E5B6E5782675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2" name="Ellipse 61">
                  <a:extLst>
                    <a:ext uri="{FF2B5EF4-FFF2-40B4-BE49-F238E27FC236}">
                      <a16:creationId xmlns:a16="http://schemas.microsoft.com/office/drawing/2014/main" id="{3C4E479E-EA57-EDD6-40A7-29548BBDF482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3" name="Ellipse 62">
                  <a:extLst>
                    <a:ext uri="{FF2B5EF4-FFF2-40B4-BE49-F238E27FC236}">
                      <a16:creationId xmlns:a16="http://schemas.microsoft.com/office/drawing/2014/main" id="{688FB5CD-CDA2-A18F-BCD3-DE8BFB810240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66" name="L-Schale">
                <a:extLst>
                  <a:ext uri="{FF2B5EF4-FFF2-40B4-BE49-F238E27FC236}">
                    <a16:creationId xmlns:a16="http://schemas.microsoft.com/office/drawing/2014/main" id="{766E0887-C54E-896A-C734-446C1E436A1F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67" name="M-Schale">
                <a:extLst>
                  <a:ext uri="{FF2B5EF4-FFF2-40B4-BE49-F238E27FC236}">
                    <a16:creationId xmlns:a16="http://schemas.microsoft.com/office/drawing/2014/main" id="{CA3B5510-CE98-A67C-D755-FD3758AC3131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6" name="Gruppieren 5">
              <a:extLst>
                <a:ext uri="{FF2B5EF4-FFF2-40B4-BE49-F238E27FC236}">
                  <a16:creationId xmlns:a16="http://schemas.microsoft.com/office/drawing/2014/main" id="{E9C16CE1-8F1B-5B14-AE5F-084D217F3C1C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0" name="Ellipse 9">
                <a:extLst>
                  <a:ext uri="{FF2B5EF4-FFF2-40B4-BE49-F238E27FC236}">
                    <a16:creationId xmlns:a16="http://schemas.microsoft.com/office/drawing/2014/main" id="{9EE636CC-84DD-F762-9DE7-768E7F357A5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91" name="Minuszeichen 90">
                <a:extLst>
                  <a:ext uri="{FF2B5EF4-FFF2-40B4-BE49-F238E27FC236}">
                    <a16:creationId xmlns:a16="http://schemas.microsoft.com/office/drawing/2014/main" id="{AF3A0DDE-FF13-E24C-30CA-E711FDD3E00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93" name="Gruppieren 92">
              <a:extLst>
                <a:ext uri="{FF2B5EF4-FFF2-40B4-BE49-F238E27FC236}">
                  <a16:creationId xmlns:a16="http://schemas.microsoft.com/office/drawing/2014/main" id="{FD366FCE-0A81-60EC-9C6D-8616977BC667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94" name="Ellipse 93">
                <a:extLst>
                  <a:ext uri="{FF2B5EF4-FFF2-40B4-BE49-F238E27FC236}">
                    <a16:creationId xmlns:a16="http://schemas.microsoft.com/office/drawing/2014/main" id="{67CF2266-B3CB-7893-EE80-BB879071ABE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95" name="Minuszeichen 94">
                <a:extLst>
                  <a:ext uri="{FF2B5EF4-FFF2-40B4-BE49-F238E27FC236}">
                    <a16:creationId xmlns:a16="http://schemas.microsoft.com/office/drawing/2014/main" id="{32177513-7235-3853-6200-7B2523C1CBD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96" name="Gruppieren 95">
              <a:extLst>
                <a:ext uri="{FF2B5EF4-FFF2-40B4-BE49-F238E27FC236}">
                  <a16:creationId xmlns:a16="http://schemas.microsoft.com/office/drawing/2014/main" id="{699F8641-F6B5-32DB-A25F-186993E294C3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97" name="Ellipse 96">
                <a:extLst>
                  <a:ext uri="{FF2B5EF4-FFF2-40B4-BE49-F238E27FC236}">
                    <a16:creationId xmlns:a16="http://schemas.microsoft.com/office/drawing/2014/main" id="{142793CD-B4EB-7D86-2ACB-F68941AFDF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98" name="Minuszeichen 97">
                <a:extLst>
                  <a:ext uri="{FF2B5EF4-FFF2-40B4-BE49-F238E27FC236}">
                    <a16:creationId xmlns:a16="http://schemas.microsoft.com/office/drawing/2014/main" id="{9191F789-27A4-16B0-09F8-5F056D00E9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99" name="Gruppieren 98">
              <a:extLst>
                <a:ext uri="{FF2B5EF4-FFF2-40B4-BE49-F238E27FC236}">
                  <a16:creationId xmlns:a16="http://schemas.microsoft.com/office/drawing/2014/main" id="{B6D2A6AF-5DDE-6E57-CACA-8C73FBA7AD8A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00" name="Ellipse 99">
                <a:extLst>
                  <a:ext uri="{FF2B5EF4-FFF2-40B4-BE49-F238E27FC236}">
                    <a16:creationId xmlns:a16="http://schemas.microsoft.com/office/drawing/2014/main" id="{4229B575-4497-C848-6A19-B22B0A108B0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01" name="Minuszeichen 100">
                <a:extLst>
                  <a:ext uri="{FF2B5EF4-FFF2-40B4-BE49-F238E27FC236}">
                    <a16:creationId xmlns:a16="http://schemas.microsoft.com/office/drawing/2014/main" id="{21DF0C39-C025-B2A2-F4F8-7DCD3B90B4B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02" name="Gruppieren 101">
              <a:extLst>
                <a:ext uri="{FF2B5EF4-FFF2-40B4-BE49-F238E27FC236}">
                  <a16:creationId xmlns:a16="http://schemas.microsoft.com/office/drawing/2014/main" id="{BDD57E67-320A-DA5C-FB71-73793427D695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03" name="Ellipse 102">
                <a:extLst>
                  <a:ext uri="{FF2B5EF4-FFF2-40B4-BE49-F238E27FC236}">
                    <a16:creationId xmlns:a16="http://schemas.microsoft.com/office/drawing/2014/main" id="{A9D93B27-6114-FF92-8AF1-6A6E3316126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04" name="Minuszeichen 103">
                <a:extLst>
                  <a:ext uri="{FF2B5EF4-FFF2-40B4-BE49-F238E27FC236}">
                    <a16:creationId xmlns:a16="http://schemas.microsoft.com/office/drawing/2014/main" id="{797B5B7B-C168-DEB3-DE6B-6FC2963AB4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05" name="Gruppieren 104">
              <a:extLst>
                <a:ext uri="{FF2B5EF4-FFF2-40B4-BE49-F238E27FC236}">
                  <a16:creationId xmlns:a16="http://schemas.microsoft.com/office/drawing/2014/main" id="{DAC8AFDD-2195-9836-AF35-90F92A800C66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06" name="Ellipse 105">
                <a:extLst>
                  <a:ext uri="{FF2B5EF4-FFF2-40B4-BE49-F238E27FC236}">
                    <a16:creationId xmlns:a16="http://schemas.microsoft.com/office/drawing/2014/main" id="{88643CAC-40F4-1AE1-E685-7AE1CD09CA7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07" name="Minuszeichen 106">
                <a:extLst>
                  <a:ext uri="{FF2B5EF4-FFF2-40B4-BE49-F238E27FC236}">
                    <a16:creationId xmlns:a16="http://schemas.microsoft.com/office/drawing/2014/main" id="{98B002CE-7ABB-8DC9-22BB-C006A6E6363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08" name="Gruppieren 107">
              <a:extLst>
                <a:ext uri="{FF2B5EF4-FFF2-40B4-BE49-F238E27FC236}">
                  <a16:creationId xmlns:a16="http://schemas.microsoft.com/office/drawing/2014/main" id="{ABE190A4-2939-8701-9DF6-514499CC2194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09" name="Ellipse 108">
                <a:extLst>
                  <a:ext uri="{FF2B5EF4-FFF2-40B4-BE49-F238E27FC236}">
                    <a16:creationId xmlns:a16="http://schemas.microsoft.com/office/drawing/2014/main" id="{4EE7AFA8-7C18-98E4-1B61-F0E358734A2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10" name="Minuszeichen 109">
                <a:extLst>
                  <a:ext uri="{FF2B5EF4-FFF2-40B4-BE49-F238E27FC236}">
                    <a16:creationId xmlns:a16="http://schemas.microsoft.com/office/drawing/2014/main" id="{70CA990C-50E1-83A1-7D94-E0CB7BAD866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11" name="Gruppieren 110">
              <a:extLst>
                <a:ext uri="{FF2B5EF4-FFF2-40B4-BE49-F238E27FC236}">
                  <a16:creationId xmlns:a16="http://schemas.microsoft.com/office/drawing/2014/main" id="{379530FB-A0F1-765B-6294-54686923DC3C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12" name="Ellipse 111">
                <a:extLst>
                  <a:ext uri="{FF2B5EF4-FFF2-40B4-BE49-F238E27FC236}">
                    <a16:creationId xmlns:a16="http://schemas.microsoft.com/office/drawing/2014/main" id="{2C1238CC-EE36-1B9B-7A52-0B466476ED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13" name="Minuszeichen 112">
                <a:extLst>
                  <a:ext uri="{FF2B5EF4-FFF2-40B4-BE49-F238E27FC236}">
                    <a16:creationId xmlns:a16="http://schemas.microsoft.com/office/drawing/2014/main" id="{CED7DBC4-B2C1-51BE-03F1-51F3FB04BA2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14" name="Gruppieren 113">
              <a:extLst>
                <a:ext uri="{FF2B5EF4-FFF2-40B4-BE49-F238E27FC236}">
                  <a16:creationId xmlns:a16="http://schemas.microsoft.com/office/drawing/2014/main" id="{4B4341E6-9836-9925-8100-0F109E90C10A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15" name="Ellipse 114">
                <a:extLst>
                  <a:ext uri="{FF2B5EF4-FFF2-40B4-BE49-F238E27FC236}">
                    <a16:creationId xmlns:a16="http://schemas.microsoft.com/office/drawing/2014/main" id="{CAE10017-A203-E34F-BC68-4E716EEA2ED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16" name="Minuszeichen 115">
                <a:extLst>
                  <a:ext uri="{FF2B5EF4-FFF2-40B4-BE49-F238E27FC236}">
                    <a16:creationId xmlns:a16="http://schemas.microsoft.com/office/drawing/2014/main" id="{66AA4B3B-10EB-1AF9-2A2C-736196B275C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17" name="Gruppieren 116">
              <a:extLst>
                <a:ext uri="{FF2B5EF4-FFF2-40B4-BE49-F238E27FC236}">
                  <a16:creationId xmlns:a16="http://schemas.microsoft.com/office/drawing/2014/main" id="{2C93366F-57FA-DB15-93C4-D98C49521C4C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18" name="Ellipse 117">
                <a:extLst>
                  <a:ext uri="{FF2B5EF4-FFF2-40B4-BE49-F238E27FC236}">
                    <a16:creationId xmlns:a16="http://schemas.microsoft.com/office/drawing/2014/main" id="{03538003-CFDC-DD8B-0FF0-A93FA36359E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19" name="Minuszeichen 118">
                <a:extLst>
                  <a:ext uri="{FF2B5EF4-FFF2-40B4-BE49-F238E27FC236}">
                    <a16:creationId xmlns:a16="http://schemas.microsoft.com/office/drawing/2014/main" id="{E6C068ED-1BDF-7918-BDF9-ED76495B59C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7" name="Gruppieren 6">
              <a:extLst>
                <a:ext uri="{FF2B5EF4-FFF2-40B4-BE49-F238E27FC236}">
                  <a16:creationId xmlns:a16="http://schemas.microsoft.com/office/drawing/2014/main" id="{4A39BF7F-808E-A364-CC11-4A2A8E7D927B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" name="Ellipse 7">
                <a:extLst>
                  <a:ext uri="{FF2B5EF4-FFF2-40B4-BE49-F238E27FC236}">
                    <a16:creationId xmlns:a16="http://schemas.microsoft.com/office/drawing/2014/main" id="{DD14B478-41F0-506E-F49D-C10F3F03A04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9" name="Minuszeichen 8">
                <a:extLst>
                  <a:ext uri="{FF2B5EF4-FFF2-40B4-BE49-F238E27FC236}">
                    <a16:creationId xmlns:a16="http://schemas.microsoft.com/office/drawing/2014/main" id="{813E7EAE-08E5-5022-D79D-3E427E78EEA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3" name="Gruppieren 12">
              <a:extLst>
                <a:ext uri="{FF2B5EF4-FFF2-40B4-BE49-F238E27FC236}">
                  <a16:creationId xmlns:a16="http://schemas.microsoft.com/office/drawing/2014/main" id="{B8847223-849E-5F34-BA94-46C30E898326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4" name="Ellipse 13">
                <a:extLst>
                  <a:ext uri="{FF2B5EF4-FFF2-40B4-BE49-F238E27FC236}">
                    <a16:creationId xmlns:a16="http://schemas.microsoft.com/office/drawing/2014/main" id="{4CFDB31D-53EB-CD60-D460-49E289DB46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1" name="Minuszeichen 50">
                <a:extLst>
                  <a:ext uri="{FF2B5EF4-FFF2-40B4-BE49-F238E27FC236}">
                    <a16:creationId xmlns:a16="http://schemas.microsoft.com/office/drawing/2014/main" id="{C7F6688D-AD4C-8A23-C758-BE38BD9279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731" name="Gruppieren 730">
            <a:extLst>
              <a:ext uri="{FF2B5EF4-FFF2-40B4-BE49-F238E27FC236}">
                <a16:creationId xmlns:a16="http://schemas.microsoft.com/office/drawing/2014/main" id="{CB71708C-0FE0-ACFC-4A25-537D6073EAD3}"/>
              </a:ext>
            </a:extLst>
          </p:cNvPr>
          <p:cNvGrpSpPr>
            <a:grpSpLocks noChangeAspect="1"/>
          </p:cNvGrpSpPr>
          <p:nvPr/>
        </p:nvGrpSpPr>
        <p:grpSpPr>
          <a:xfrm>
            <a:off x="5414937" y="1388348"/>
            <a:ext cx="944149" cy="979578"/>
            <a:chOff x="3576000" y="816426"/>
            <a:chExt cx="5040000" cy="5229127"/>
          </a:xfrm>
        </p:grpSpPr>
        <p:grpSp>
          <p:nvGrpSpPr>
            <p:cNvPr id="732" name="Magnesium ohne e-">
              <a:extLst>
                <a:ext uri="{FF2B5EF4-FFF2-40B4-BE49-F238E27FC236}">
                  <a16:creationId xmlns:a16="http://schemas.microsoft.com/office/drawing/2014/main" id="{77520A95-75AA-E02C-4E6F-8AFD1DA84E7F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769" name="K-Schale">
                <a:extLst>
                  <a:ext uri="{FF2B5EF4-FFF2-40B4-BE49-F238E27FC236}">
                    <a16:creationId xmlns:a16="http://schemas.microsoft.com/office/drawing/2014/main" id="{A46769F4-B94F-41BB-C237-23DD32CA12C3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770" name="Atomkern mit Protonen und Neutronen">
                <a:extLst>
                  <a:ext uri="{FF2B5EF4-FFF2-40B4-BE49-F238E27FC236}">
                    <a16:creationId xmlns:a16="http://schemas.microsoft.com/office/drawing/2014/main" id="{E4087B0B-B407-A2B0-FC81-0DEAC34FD8CD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773" name="Atomkern">
                  <a:extLst>
                    <a:ext uri="{FF2B5EF4-FFF2-40B4-BE49-F238E27FC236}">
                      <a16:creationId xmlns:a16="http://schemas.microsoft.com/office/drawing/2014/main" id="{BE4F6D9B-4E15-C1A3-6B44-567DE023E1D1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774" name="Gruppieren 773">
                  <a:extLst>
                    <a:ext uri="{FF2B5EF4-FFF2-40B4-BE49-F238E27FC236}">
                      <a16:creationId xmlns:a16="http://schemas.microsoft.com/office/drawing/2014/main" id="{FCD8802A-8CF8-B37D-2B72-1C583CFE7FB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20" name="Ellipse 819">
                    <a:extLst>
                      <a:ext uri="{FF2B5EF4-FFF2-40B4-BE49-F238E27FC236}">
                        <a16:creationId xmlns:a16="http://schemas.microsoft.com/office/drawing/2014/main" id="{1EBE3B46-0660-A8A0-E23F-284F189312F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821" name="Additionszeichen 820">
                    <a:extLst>
                      <a:ext uri="{FF2B5EF4-FFF2-40B4-BE49-F238E27FC236}">
                        <a16:creationId xmlns:a16="http://schemas.microsoft.com/office/drawing/2014/main" id="{E06D5629-229A-5E16-DEB1-6DA46334C2F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775" name="Gruppieren 774">
                  <a:extLst>
                    <a:ext uri="{FF2B5EF4-FFF2-40B4-BE49-F238E27FC236}">
                      <a16:creationId xmlns:a16="http://schemas.microsoft.com/office/drawing/2014/main" id="{3C22421B-19EC-DE31-2DAB-A5D2957399C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8" name="Ellipse 817">
                    <a:extLst>
                      <a:ext uri="{FF2B5EF4-FFF2-40B4-BE49-F238E27FC236}">
                        <a16:creationId xmlns:a16="http://schemas.microsoft.com/office/drawing/2014/main" id="{6F872446-43C8-55D0-248C-88A3746DA43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819" name="Additionszeichen 818">
                    <a:extLst>
                      <a:ext uri="{FF2B5EF4-FFF2-40B4-BE49-F238E27FC236}">
                        <a16:creationId xmlns:a16="http://schemas.microsoft.com/office/drawing/2014/main" id="{A0898AEA-0827-929D-5C95-6151B7EF3F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776" name="Gruppieren 775">
                  <a:extLst>
                    <a:ext uri="{FF2B5EF4-FFF2-40B4-BE49-F238E27FC236}">
                      <a16:creationId xmlns:a16="http://schemas.microsoft.com/office/drawing/2014/main" id="{AFA8E828-46B2-21BD-A75A-05B1A45CF97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6" name="Ellipse 815">
                    <a:extLst>
                      <a:ext uri="{FF2B5EF4-FFF2-40B4-BE49-F238E27FC236}">
                        <a16:creationId xmlns:a16="http://schemas.microsoft.com/office/drawing/2014/main" id="{E5D7D5C8-168A-70B9-AEEF-D5E5174C07B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817" name="Additionszeichen 816">
                    <a:extLst>
                      <a:ext uri="{FF2B5EF4-FFF2-40B4-BE49-F238E27FC236}">
                        <a16:creationId xmlns:a16="http://schemas.microsoft.com/office/drawing/2014/main" id="{C9280371-998F-8201-8524-A80B6CACA54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777" name="Gruppieren 776">
                  <a:extLst>
                    <a:ext uri="{FF2B5EF4-FFF2-40B4-BE49-F238E27FC236}">
                      <a16:creationId xmlns:a16="http://schemas.microsoft.com/office/drawing/2014/main" id="{9727FA63-B659-3337-2F1D-91FE1C1E449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4" name="Ellipse 813">
                    <a:extLst>
                      <a:ext uri="{FF2B5EF4-FFF2-40B4-BE49-F238E27FC236}">
                        <a16:creationId xmlns:a16="http://schemas.microsoft.com/office/drawing/2014/main" id="{729ED9F2-F27D-8ED8-A786-E2C63B24BC4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815" name="Additionszeichen 814">
                    <a:extLst>
                      <a:ext uri="{FF2B5EF4-FFF2-40B4-BE49-F238E27FC236}">
                        <a16:creationId xmlns:a16="http://schemas.microsoft.com/office/drawing/2014/main" id="{478F566B-63CD-4FB0-6744-2C37B3DD6E6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778" name="Gruppieren 777">
                  <a:extLst>
                    <a:ext uri="{FF2B5EF4-FFF2-40B4-BE49-F238E27FC236}">
                      <a16:creationId xmlns:a16="http://schemas.microsoft.com/office/drawing/2014/main" id="{A4CFD998-F71B-DA7C-DF9C-DE917CC6F6C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2" name="Ellipse 811">
                    <a:extLst>
                      <a:ext uri="{FF2B5EF4-FFF2-40B4-BE49-F238E27FC236}">
                        <a16:creationId xmlns:a16="http://schemas.microsoft.com/office/drawing/2014/main" id="{BAD235C0-F6F3-5ABC-7C76-F11AAAE59DE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813" name="Additionszeichen 812">
                    <a:extLst>
                      <a:ext uri="{FF2B5EF4-FFF2-40B4-BE49-F238E27FC236}">
                        <a16:creationId xmlns:a16="http://schemas.microsoft.com/office/drawing/2014/main" id="{658644B0-004D-A509-C8DF-CC2C64D491E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779" name="Gruppieren 778">
                  <a:extLst>
                    <a:ext uri="{FF2B5EF4-FFF2-40B4-BE49-F238E27FC236}">
                      <a16:creationId xmlns:a16="http://schemas.microsoft.com/office/drawing/2014/main" id="{138B8906-ED08-8E05-DD12-25B287591F0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0" name="Ellipse 809">
                    <a:extLst>
                      <a:ext uri="{FF2B5EF4-FFF2-40B4-BE49-F238E27FC236}">
                        <a16:creationId xmlns:a16="http://schemas.microsoft.com/office/drawing/2014/main" id="{5F8E5B1E-A1DF-BAE8-F47F-90E75A7ECDB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811" name="Additionszeichen 810">
                    <a:extLst>
                      <a:ext uri="{FF2B5EF4-FFF2-40B4-BE49-F238E27FC236}">
                        <a16:creationId xmlns:a16="http://schemas.microsoft.com/office/drawing/2014/main" id="{A8A28B71-03D1-0B63-BC53-35E780474E2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780" name="Gruppieren 779">
                  <a:extLst>
                    <a:ext uri="{FF2B5EF4-FFF2-40B4-BE49-F238E27FC236}">
                      <a16:creationId xmlns:a16="http://schemas.microsoft.com/office/drawing/2014/main" id="{D7F5762C-C2BD-6E4A-AE32-CB5316A5D8D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8" name="Ellipse 807">
                    <a:extLst>
                      <a:ext uri="{FF2B5EF4-FFF2-40B4-BE49-F238E27FC236}">
                        <a16:creationId xmlns:a16="http://schemas.microsoft.com/office/drawing/2014/main" id="{96DF50E6-C234-04EB-1A4F-4B07F9E797B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809" name="Additionszeichen 808">
                    <a:extLst>
                      <a:ext uri="{FF2B5EF4-FFF2-40B4-BE49-F238E27FC236}">
                        <a16:creationId xmlns:a16="http://schemas.microsoft.com/office/drawing/2014/main" id="{79A82F35-66F1-40B9-3050-45BAC33E657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781" name="Gruppieren 780">
                  <a:extLst>
                    <a:ext uri="{FF2B5EF4-FFF2-40B4-BE49-F238E27FC236}">
                      <a16:creationId xmlns:a16="http://schemas.microsoft.com/office/drawing/2014/main" id="{06AA564A-3CB3-733F-F2C2-384E78AD26A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6" name="Ellipse 805">
                    <a:extLst>
                      <a:ext uri="{FF2B5EF4-FFF2-40B4-BE49-F238E27FC236}">
                        <a16:creationId xmlns:a16="http://schemas.microsoft.com/office/drawing/2014/main" id="{411217A1-3B22-C39B-0788-DD11A6B8B5B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807" name="Additionszeichen 806">
                    <a:extLst>
                      <a:ext uri="{FF2B5EF4-FFF2-40B4-BE49-F238E27FC236}">
                        <a16:creationId xmlns:a16="http://schemas.microsoft.com/office/drawing/2014/main" id="{E0AE3EA3-A3C3-6039-0434-79D6F485BE7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782" name="Gruppieren 781">
                  <a:extLst>
                    <a:ext uri="{FF2B5EF4-FFF2-40B4-BE49-F238E27FC236}">
                      <a16:creationId xmlns:a16="http://schemas.microsoft.com/office/drawing/2014/main" id="{46C49543-843A-D000-037E-5683EF27D62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4" name="Ellipse 803">
                    <a:extLst>
                      <a:ext uri="{FF2B5EF4-FFF2-40B4-BE49-F238E27FC236}">
                        <a16:creationId xmlns:a16="http://schemas.microsoft.com/office/drawing/2014/main" id="{D437F1C4-1909-2158-D911-32F53EBAE1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805" name="Additionszeichen 804">
                    <a:extLst>
                      <a:ext uri="{FF2B5EF4-FFF2-40B4-BE49-F238E27FC236}">
                        <a16:creationId xmlns:a16="http://schemas.microsoft.com/office/drawing/2014/main" id="{013F0410-3A6E-0E11-DB52-F07029FD87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783" name="Gruppieren 782">
                  <a:extLst>
                    <a:ext uri="{FF2B5EF4-FFF2-40B4-BE49-F238E27FC236}">
                      <a16:creationId xmlns:a16="http://schemas.microsoft.com/office/drawing/2014/main" id="{797E7B1C-F7C0-70E1-6EAA-411EE492437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2" name="Ellipse 801">
                    <a:extLst>
                      <a:ext uri="{FF2B5EF4-FFF2-40B4-BE49-F238E27FC236}">
                        <a16:creationId xmlns:a16="http://schemas.microsoft.com/office/drawing/2014/main" id="{3FA1102E-4759-E89E-85DE-646B79E6334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803" name="Additionszeichen 802">
                    <a:extLst>
                      <a:ext uri="{FF2B5EF4-FFF2-40B4-BE49-F238E27FC236}">
                        <a16:creationId xmlns:a16="http://schemas.microsoft.com/office/drawing/2014/main" id="{6D25B69A-FECE-1D76-55A3-FAB01A8E217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784" name="Gruppieren 783">
                  <a:extLst>
                    <a:ext uri="{FF2B5EF4-FFF2-40B4-BE49-F238E27FC236}">
                      <a16:creationId xmlns:a16="http://schemas.microsoft.com/office/drawing/2014/main" id="{14B33D15-8FB3-2040-7587-819508B15EE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0" name="Ellipse 799">
                    <a:extLst>
                      <a:ext uri="{FF2B5EF4-FFF2-40B4-BE49-F238E27FC236}">
                        <a16:creationId xmlns:a16="http://schemas.microsoft.com/office/drawing/2014/main" id="{22DDFB46-556D-0E70-2869-89287598059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801" name="Additionszeichen 800">
                    <a:extLst>
                      <a:ext uri="{FF2B5EF4-FFF2-40B4-BE49-F238E27FC236}">
                        <a16:creationId xmlns:a16="http://schemas.microsoft.com/office/drawing/2014/main" id="{CA180054-FA6A-1F6E-ADE4-2DE5D0441D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785" name="Gruppieren 784">
                  <a:extLst>
                    <a:ext uri="{FF2B5EF4-FFF2-40B4-BE49-F238E27FC236}">
                      <a16:creationId xmlns:a16="http://schemas.microsoft.com/office/drawing/2014/main" id="{7F8B184B-C4BA-E60A-F653-D9417507C7F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98" name="Ellipse 797">
                    <a:extLst>
                      <a:ext uri="{FF2B5EF4-FFF2-40B4-BE49-F238E27FC236}">
                        <a16:creationId xmlns:a16="http://schemas.microsoft.com/office/drawing/2014/main" id="{C3246052-E62E-8415-E77B-370A2418853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799" name="Additionszeichen 798">
                    <a:extLst>
                      <a:ext uri="{FF2B5EF4-FFF2-40B4-BE49-F238E27FC236}">
                        <a16:creationId xmlns:a16="http://schemas.microsoft.com/office/drawing/2014/main" id="{93F57849-1F43-7CC5-312A-8A3DDAA4F57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786" name="Ellipse 785">
                  <a:extLst>
                    <a:ext uri="{FF2B5EF4-FFF2-40B4-BE49-F238E27FC236}">
                      <a16:creationId xmlns:a16="http://schemas.microsoft.com/office/drawing/2014/main" id="{F16751D0-C051-A918-5585-816673645D32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787" name="Ellipse 786">
                  <a:extLst>
                    <a:ext uri="{FF2B5EF4-FFF2-40B4-BE49-F238E27FC236}">
                      <a16:creationId xmlns:a16="http://schemas.microsoft.com/office/drawing/2014/main" id="{0A6AEA88-A219-FF9C-EFED-DE6EBEC874B5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788" name="Ellipse 787">
                  <a:extLst>
                    <a:ext uri="{FF2B5EF4-FFF2-40B4-BE49-F238E27FC236}">
                      <a16:creationId xmlns:a16="http://schemas.microsoft.com/office/drawing/2014/main" id="{36414CFC-890A-9048-A7B5-E89AC7E615C8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789" name="Ellipse 788">
                  <a:extLst>
                    <a:ext uri="{FF2B5EF4-FFF2-40B4-BE49-F238E27FC236}">
                      <a16:creationId xmlns:a16="http://schemas.microsoft.com/office/drawing/2014/main" id="{690775DD-CCB0-F0DD-CF0A-FA889149B9D0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790" name="Ellipse 789">
                  <a:extLst>
                    <a:ext uri="{FF2B5EF4-FFF2-40B4-BE49-F238E27FC236}">
                      <a16:creationId xmlns:a16="http://schemas.microsoft.com/office/drawing/2014/main" id="{3D4590E4-6C55-D37E-D919-FD39953A0DC0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791" name="Ellipse 790">
                  <a:extLst>
                    <a:ext uri="{FF2B5EF4-FFF2-40B4-BE49-F238E27FC236}">
                      <a16:creationId xmlns:a16="http://schemas.microsoft.com/office/drawing/2014/main" id="{7D8313CB-FEF0-4B7D-ADCC-B0F98F50936C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792" name="Ellipse 791">
                  <a:extLst>
                    <a:ext uri="{FF2B5EF4-FFF2-40B4-BE49-F238E27FC236}">
                      <a16:creationId xmlns:a16="http://schemas.microsoft.com/office/drawing/2014/main" id="{6128AFB4-3A72-B282-944F-AAB46B1ED9B8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793" name="Ellipse 792">
                  <a:extLst>
                    <a:ext uri="{FF2B5EF4-FFF2-40B4-BE49-F238E27FC236}">
                      <a16:creationId xmlns:a16="http://schemas.microsoft.com/office/drawing/2014/main" id="{B80643E3-3B64-D516-10DE-5BDF507A89D2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794" name="Ellipse 793">
                  <a:extLst>
                    <a:ext uri="{FF2B5EF4-FFF2-40B4-BE49-F238E27FC236}">
                      <a16:creationId xmlns:a16="http://schemas.microsoft.com/office/drawing/2014/main" id="{E753920F-212C-F025-9E6B-94AEDFB40826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795" name="Ellipse 794">
                  <a:extLst>
                    <a:ext uri="{FF2B5EF4-FFF2-40B4-BE49-F238E27FC236}">
                      <a16:creationId xmlns:a16="http://schemas.microsoft.com/office/drawing/2014/main" id="{551A0EE2-84A2-4943-E908-FB0AD3269AAC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796" name="Ellipse 795">
                  <a:extLst>
                    <a:ext uri="{FF2B5EF4-FFF2-40B4-BE49-F238E27FC236}">
                      <a16:creationId xmlns:a16="http://schemas.microsoft.com/office/drawing/2014/main" id="{2AEE3EB3-0A99-BA21-D000-C5D4371C7FD5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797" name="Ellipse 796">
                  <a:extLst>
                    <a:ext uri="{FF2B5EF4-FFF2-40B4-BE49-F238E27FC236}">
                      <a16:creationId xmlns:a16="http://schemas.microsoft.com/office/drawing/2014/main" id="{4C1059D1-2794-D11A-82C5-B6F02E063951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771" name="L-Schale">
                <a:extLst>
                  <a:ext uri="{FF2B5EF4-FFF2-40B4-BE49-F238E27FC236}">
                    <a16:creationId xmlns:a16="http://schemas.microsoft.com/office/drawing/2014/main" id="{5D790542-FE7E-016D-478A-967F33345E84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772" name="M-Schale">
                <a:extLst>
                  <a:ext uri="{FF2B5EF4-FFF2-40B4-BE49-F238E27FC236}">
                    <a16:creationId xmlns:a16="http://schemas.microsoft.com/office/drawing/2014/main" id="{19D870A2-D536-6DF9-0B01-F61BAED4F1B5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733" name="Gruppieren 732">
              <a:extLst>
                <a:ext uri="{FF2B5EF4-FFF2-40B4-BE49-F238E27FC236}">
                  <a16:creationId xmlns:a16="http://schemas.microsoft.com/office/drawing/2014/main" id="{4C287D20-0E24-69D6-59A8-A794BB960CD2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767" name="Ellipse 766">
                <a:extLst>
                  <a:ext uri="{FF2B5EF4-FFF2-40B4-BE49-F238E27FC236}">
                    <a16:creationId xmlns:a16="http://schemas.microsoft.com/office/drawing/2014/main" id="{A08457E2-0E6B-FB0A-AEE9-2EE885BB79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768" name="Minuszeichen 767">
                <a:extLst>
                  <a:ext uri="{FF2B5EF4-FFF2-40B4-BE49-F238E27FC236}">
                    <a16:creationId xmlns:a16="http://schemas.microsoft.com/office/drawing/2014/main" id="{0688CCCB-FAAD-ADA6-2CEC-7042C0A4941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734" name="Gruppieren 733">
              <a:extLst>
                <a:ext uri="{FF2B5EF4-FFF2-40B4-BE49-F238E27FC236}">
                  <a16:creationId xmlns:a16="http://schemas.microsoft.com/office/drawing/2014/main" id="{2D72728A-B217-D867-DE92-F2524ABACE24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765" name="Ellipse 764">
                <a:extLst>
                  <a:ext uri="{FF2B5EF4-FFF2-40B4-BE49-F238E27FC236}">
                    <a16:creationId xmlns:a16="http://schemas.microsoft.com/office/drawing/2014/main" id="{9005F752-E184-FADD-78F9-6594DD34A64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766" name="Minuszeichen 765">
                <a:extLst>
                  <a:ext uri="{FF2B5EF4-FFF2-40B4-BE49-F238E27FC236}">
                    <a16:creationId xmlns:a16="http://schemas.microsoft.com/office/drawing/2014/main" id="{75D7DFC7-34CC-39FF-B9E0-8C7E25C9256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735" name="Gruppieren 734">
              <a:extLst>
                <a:ext uri="{FF2B5EF4-FFF2-40B4-BE49-F238E27FC236}">
                  <a16:creationId xmlns:a16="http://schemas.microsoft.com/office/drawing/2014/main" id="{883D4951-D643-8003-D7A1-1D15DFA40A5E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763" name="Ellipse 762">
                <a:extLst>
                  <a:ext uri="{FF2B5EF4-FFF2-40B4-BE49-F238E27FC236}">
                    <a16:creationId xmlns:a16="http://schemas.microsoft.com/office/drawing/2014/main" id="{FD75B4B6-A103-D3EF-441B-4E768DEC8E7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764" name="Minuszeichen 763">
                <a:extLst>
                  <a:ext uri="{FF2B5EF4-FFF2-40B4-BE49-F238E27FC236}">
                    <a16:creationId xmlns:a16="http://schemas.microsoft.com/office/drawing/2014/main" id="{A66437CF-60B2-618C-729D-906DB6A0A8F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736" name="Gruppieren 735">
              <a:extLst>
                <a:ext uri="{FF2B5EF4-FFF2-40B4-BE49-F238E27FC236}">
                  <a16:creationId xmlns:a16="http://schemas.microsoft.com/office/drawing/2014/main" id="{8396C810-6A57-EAF8-31E5-8AFA2D167353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761" name="Ellipse 760">
                <a:extLst>
                  <a:ext uri="{FF2B5EF4-FFF2-40B4-BE49-F238E27FC236}">
                    <a16:creationId xmlns:a16="http://schemas.microsoft.com/office/drawing/2014/main" id="{9B67049C-7B1B-CAAA-F81F-1747772714C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762" name="Minuszeichen 761">
                <a:extLst>
                  <a:ext uri="{FF2B5EF4-FFF2-40B4-BE49-F238E27FC236}">
                    <a16:creationId xmlns:a16="http://schemas.microsoft.com/office/drawing/2014/main" id="{93E64EFD-99FC-D3C5-B8C7-80971D9452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737" name="Gruppieren 736">
              <a:extLst>
                <a:ext uri="{FF2B5EF4-FFF2-40B4-BE49-F238E27FC236}">
                  <a16:creationId xmlns:a16="http://schemas.microsoft.com/office/drawing/2014/main" id="{61C9028F-6778-D35F-B9DD-916371C84F79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759" name="Ellipse 758">
                <a:extLst>
                  <a:ext uri="{FF2B5EF4-FFF2-40B4-BE49-F238E27FC236}">
                    <a16:creationId xmlns:a16="http://schemas.microsoft.com/office/drawing/2014/main" id="{B0BD0084-E656-3970-301E-F8BB3FF90E3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760" name="Minuszeichen 759">
                <a:extLst>
                  <a:ext uri="{FF2B5EF4-FFF2-40B4-BE49-F238E27FC236}">
                    <a16:creationId xmlns:a16="http://schemas.microsoft.com/office/drawing/2014/main" id="{64EDE810-D720-26BE-9FBC-9B3070798DA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738" name="Gruppieren 737">
              <a:extLst>
                <a:ext uri="{FF2B5EF4-FFF2-40B4-BE49-F238E27FC236}">
                  <a16:creationId xmlns:a16="http://schemas.microsoft.com/office/drawing/2014/main" id="{D69E1CF5-C609-61A9-62E3-ABD0CF5CA785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757" name="Ellipse 756">
                <a:extLst>
                  <a:ext uri="{FF2B5EF4-FFF2-40B4-BE49-F238E27FC236}">
                    <a16:creationId xmlns:a16="http://schemas.microsoft.com/office/drawing/2014/main" id="{F5AE1E18-C96C-213E-24B9-25FE102F1C0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758" name="Minuszeichen 757">
                <a:extLst>
                  <a:ext uri="{FF2B5EF4-FFF2-40B4-BE49-F238E27FC236}">
                    <a16:creationId xmlns:a16="http://schemas.microsoft.com/office/drawing/2014/main" id="{F289B883-2746-D50E-735A-D28D72366E6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739" name="Gruppieren 738">
              <a:extLst>
                <a:ext uri="{FF2B5EF4-FFF2-40B4-BE49-F238E27FC236}">
                  <a16:creationId xmlns:a16="http://schemas.microsoft.com/office/drawing/2014/main" id="{E01A3B40-FDF2-1ED6-F72F-48C76A189509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755" name="Ellipse 754">
                <a:extLst>
                  <a:ext uri="{FF2B5EF4-FFF2-40B4-BE49-F238E27FC236}">
                    <a16:creationId xmlns:a16="http://schemas.microsoft.com/office/drawing/2014/main" id="{FB7CDF34-268E-F6FC-E9D3-8169D0BDC93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756" name="Minuszeichen 755">
                <a:extLst>
                  <a:ext uri="{FF2B5EF4-FFF2-40B4-BE49-F238E27FC236}">
                    <a16:creationId xmlns:a16="http://schemas.microsoft.com/office/drawing/2014/main" id="{262DC424-C128-2C89-03D1-DA6E9C8FFD9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740" name="Gruppieren 739">
              <a:extLst>
                <a:ext uri="{FF2B5EF4-FFF2-40B4-BE49-F238E27FC236}">
                  <a16:creationId xmlns:a16="http://schemas.microsoft.com/office/drawing/2014/main" id="{03527B1E-1703-1854-DC62-259E0382E63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753" name="Ellipse 752">
                <a:extLst>
                  <a:ext uri="{FF2B5EF4-FFF2-40B4-BE49-F238E27FC236}">
                    <a16:creationId xmlns:a16="http://schemas.microsoft.com/office/drawing/2014/main" id="{F064152C-0334-949E-162B-AD6E7B4CC94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754" name="Minuszeichen 753">
                <a:extLst>
                  <a:ext uri="{FF2B5EF4-FFF2-40B4-BE49-F238E27FC236}">
                    <a16:creationId xmlns:a16="http://schemas.microsoft.com/office/drawing/2014/main" id="{60CC6B75-35ED-BFB2-16C0-B5F22BE5632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741" name="Gruppieren 740">
              <a:extLst>
                <a:ext uri="{FF2B5EF4-FFF2-40B4-BE49-F238E27FC236}">
                  <a16:creationId xmlns:a16="http://schemas.microsoft.com/office/drawing/2014/main" id="{CBC46E5C-9465-F70A-5B70-7AC01EB0D0BB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751" name="Ellipse 750">
                <a:extLst>
                  <a:ext uri="{FF2B5EF4-FFF2-40B4-BE49-F238E27FC236}">
                    <a16:creationId xmlns:a16="http://schemas.microsoft.com/office/drawing/2014/main" id="{BBB0EF09-8D5C-4E61-C894-1775C450484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752" name="Minuszeichen 751">
                <a:extLst>
                  <a:ext uri="{FF2B5EF4-FFF2-40B4-BE49-F238E27FC236}">
                    <a16:creationId xmlns:a16="http://schemas.microsoft.com/office/drawing/2014/main" id="{D8DAA96C-C01B-8D65-1A75-8C9F8DFF30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742" name="Gruppieren 741">
              <a:extLst>
                <a:ext uri="{FF2B5EF4-FFF2-40B4-BE49-F238E27FC236}">
                  <a16:creationId xmlns:a16="http://schemas.microsoft.com/office/drawing/2014/main" id="{39B7A270-A42E-7464-55C1-AECB662AFDAB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749" name="Ellipse 748">
                <a:extLst>
                  <a:ext uri="{FF2B5EF4-FFF2-40B4-BE49-F238E27FC236}">
                    <a16:creationId xmlns:a16="http://schemas.microsoft.com/office/drawing/2014/main" id="{C5003FA0-B764-FE61-E62D-97AE16AD9D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750" name="Minuszeichen 749">
                <a:extLst>
                  <a:ext uri="{FF2B5EF4-FFF2-40B4-BE49-F238E27FC236}">
                    <a16:creationId xmlns:a16="http://schemas.microsoft.com/office/drawing/2014/main" id="{79080962-7A0A-993C-C153-AD76BAD390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743" name="Gruppieren 742">
              <a:extLst>
                <a:ext uri="{FF2B5EF4-FFF2-40B4-BE49-F238E27FC236}">
                  <a16:creationId xmlns:a16="http://schemas.microsoft.com/office/drawing/2014/main" id="{B7AF00AA-6F1E-AB0A-B538-950B1ADE944B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747" name="Ellipse 746">
                <a:extLst>
                  <a:ext uri="{FF2B5EF4-FFF2-40B4-BE49-F238E27FC236}">
                    <a16:creationId xmlns:a16="http://schemas.microsoft.com/office/drawing/2014/main" id="{2EB219DC-164A-8B0C-35CF-2492E71E088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748" name="Minuszeichen 747">
                <a:extLst>
                  <a:ext uri="{FF2B5EF4-FFF2-40B4-BE49-F238E27FC236}">
                    <a16:creationId xmlns:a16="http://schemas.microsoft.com/office/drawing/2014/main" id="{2A895B6C-97F5-1EE6-1492-3E4D710E348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744" name="Gruppieren 743">
              <a:extLst>
                <a:ext uri="{FF2B5EF4-FFF2-40B4-BE49-F238E27FC236}">
                  <a16:creationId xmlns:a16="http://schemas.microsoft.com/office/drawing/2014/main" id="{921BAA17-A489-70F0-C9E6-A7E4A1CC4039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745" name="Ellipse 744">
                <a:extLst>
                  <a:ext uri="{FF2B5EF4-FFF2-40B4-BE49-F238E27FC236}">
                    <a16:creationId xmlns:a16="http://schemas.microsoft.com/office/drawing/2014/main" id="{A3695C73-05F0-6E8D-17D8-FC1F141C7C3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746" name="Minuszeichen 745">
                <a:extLst>
                  <a:ext uri="{FF2B5EF4-FFF2-40B4-BE49-F238E27FC236}">
                    <a16:creationId xmlns:a16="http://schemas.microsoft.com/office/drawing/2014/main" id="{190EB75F-269B-D11F-0E54-0D15C8D2004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822" name="Gruppieren 821">
            <a:extLst>
              <a:ext uri="{FF2B5EF4-FFF2-40B4-BE49-F238E27FC236}">
                <a16:creationId xmlns:a16="http://schemas.microsoft.com/office/drawing/2014/main" id="{71FF2296-246D-9009-3F23-8F8D80DBE4B8}"/>
              </a:ext>
            </a:extLst>
          </p:cNvPr>
          <p:cNvGrpSpPr>
            <a:grpSpLocks noChangeAspect="1"/>
          </p:cNvGrpSpPr>
          <p:nvPr/>
        </p:nvGrpSpPr>
        <p:grpSpPr>
          <a:xfrm>
            <a:off x="6734364" y="1376774"/>
            <a:ext cx="944149" cy="979578"/>
            <a:chOff x="3576000" y="816426"/>
            <a:chExt cx="5040000" cy="5229127"/>
          </a:xfrm>
        </p:grpSpPr>
        <p:grpSp>
          <p:nvGrpSpPr>
            <p:cNvPr id="823" name="Magnesium ohne e-">
              <a:extLst>
                <a:ext uri="{FF2B5EF4-FFF2-40B4-BE49-F238E27FC236}">
                  <a16:creationId xmlns:a16="http://schemas.microsoft.com/office/drawing/2014/main" id="{42F98BCE-3E59-B1A0-819A-E8467A55FE3F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860" name="K-Schale">
                <a:extLst>
                  <a:ext uri="{FF2B5EF4-FFF2-40B4-BE49-F238E27FC236}">
                    <a16:creationId xmlns:a16="http://schemas.microsoft.com/office/drawing/2014/main" id="{4704ACD4-237B-FD44-19AD-17BB4FAE3039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861" name="Atomkern mit Protonen und Neutronen">
                <a:extLst>
                  <a:ext uri="{FF2B5EF4-FFF2-40B4-BE49-F238E27FC236}">
                    <a16:creationId xmlns:a16="http://schemas.microsoft.com/office/drawing/2014/main" id="{D3241C9B-397D-808D-644E-435EB4D7758F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864" name="Atomkern">
                  <a:extLst>
                    <a:ext uri="{FF2B5EF4-FFF2-40B4-BE49-F238E27FC236}">
                      <a16:creationId xmlns:a16="http://schemas.microsoft.com/office/drawing/2014/main" id="{031ECAD2-DDE4-209A-96E9-087643451AF0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865" name="Gruppieren 864">
                  <a:extLst>
                    <a:ext uri="{FF2B5EF4-FFF2-40B4-BE49-F238E27FC236}">
                      <a16:creationId xmlns:a16="http://schemas.microsoft.com/office/drawing/2014/main" id="{E61C4609-43E0-76D5-6B31-83A3E26C1B9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11" name="Ellipse 910">
                    <a:extLst>
                      <a:ext uri="{FF2B5EF4-FFF2-40B4-BE49-F238E27FC236}">
                        <a16:creationId xmlns:a16="http://schemas.microsoft.com/office/drawing/2014/main" id="{DF1B68D3-E690-4F55-A564-3C545D2701A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912" name="Additionszeichen 911">
                    <a:extLst>
                      <a:ext uri="{FF2B5EF4-FFF2-40B4-BE49-F238E27FC236}">
                        <a16:creationId xmlns:a16="http://schemas.microsoft.com/office/drawing/2014/main" id="{4D41BA51-FB7B-C823-4AB9-11E71C448B4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866" name="Gruppieren 865">
                  <a:extLst>
                    <a:ext uri="{FF2B5EF4-FFF2-40B4-BE49-F238E27FC236}">
                      <a16:creationId xmlns:a16="http://schemas.microsoft.com/office/drawing/2014/main" id="{A46CF812-F3B7-CAD0-D2D7-44961699498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9" name="Ellipse 908">
                    <a:extLst>
                      <a:ext uri="{FF2B5EF4-FFF2-40B4-BE49-F238E27FC236}">
                        <a16:creationId xmlns:a16="http://schemas.microsoft.com/office/drawing/2014/main" id="{C2A9E211-D75C-0B84-319E-15B44CA6EB1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910" name="Additionszeichen 909">
                    <a:extLst>
                      <a:ext uri="{FF2B5EF4-FFF2-40B4-BE49-F238E27FC236}">
                        <a16:creationId xmlns:a16="http://schemas.microsoft.com/office/drawing/2014/main" id="{631F399C-6649-55B1-8F49-2DE17BE3460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867" name="Gruppieren 866">
                  <a:extLst>
                    <a:ext uri="{FF2B5EF4-FFF2-40B4-BE49-F238E27FC236}">
                      <a16:creationId xmlns:a16="http://schemas.microsoft.com/office/drawing/2014/main" id="{6855C3E0-A162-7B5C-E6DE-62B24720699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7" name="Ellipse 906">
                    <a:extLst>
                      <a:ext uri="{FF2B5EF4-FFF2-40B4-BE49-F238E27FC236}">
                        <a16:creationId xmlns:a16="http://schemas.microsoft.com/office/drawing/2014/main" id="{97CB3584-361E-44A3-EC47-4AA58C88007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908" name="Additionszeichen 907">
                    <a:extLst>
                      <a:ext uri="{FF2B5EF4-FFF2-40B4-BE49-F238E27FC236}">
                        <a16:creationId xmlns:a16="http://schemas.microsoft.com/office/drawing/2014/main" id="{A80E33FD-B819-D685-037B-4D4A08F846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868" name="Gruppieren 867">
                  <a:extLst>
                    <a:ext uri="{FF2B5EF4-FFF2-40B4-BE49-F238E27FC236}">
                      <a16:creationId xmlns:a16="http://schemas.microsoft.com/office/drawing/2014/main" id="{A1F6DE87-E5F0-1B9F-9105-8C472D3A197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5" name="Ellipse 904">
                    <a:extLst>
                      <a:ext uri="{FF2B5EF4-FFF2-40B4-BE49-F238E27FC236}">
                        <a16:creationId xmlns:a16="http://schemas.microsoft.com/office/drawing/2014/main" id="{B5662A3C-20B3-8FA5-0BB7-80187FDD203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906" name="Additionszeichen 905">
                    <a:extLst>
                      <a:ext uri="{FF2B5EF4-FFF2-40B4-BE49-F238E27FC236}">
                        <a16:creationId xmlns:a16="http://schemas.microsoft.com/office/drawing/2014/main" id="{F5A8159E-B9D7-EDCB-CBA6-B51D4EFEB34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869" name="Gruppieren 868">
                  <a:extLst>
                    <a:ext uri="{FF2B5EF4-FFF2-40B4-BE49-F238E27FC236}">
                      <a16:creationId xmlns:a16="http://schemas.microsoft.com/office/drawing/2014/main" id="{3BFE38CB-BAFE-5292-B6F3-712CA48FB60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3" name="Ellipse 902">
                    <a:extLst>
                      <a:ext uri="{FF2B5EF4-FFF2-40B4-BE49-F238E27FC236}">
                        <a16:creationId xmlns:a16="http://schemas.microsoft.com/office/drawing/2014/main" id="{8F5D28E7-7FBA-9F73-5145-3A778F22E0E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904" name="Additionszeichen 903">
                    <a:extLst>
                      <a:ext uri="{FF2B5EF4-FFF2-40B4-BE49-F238E27FC236}">
                        <a16:creationId xmlns:a16="http://schemas.microsoft.com/office/drawing/2014/main" id="{27AE37C2-63EE-DC27-BE91-35A99D6922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870" name="Gruppieren 869">
                  <a:extLst>
                    <a:ext uri="{FF2B5EF4-FFF2-40B4-BE49-F238E27FC236}">
                      <a16:creationId xmlns:a16="http://schemas.microsoft.com/office/drawing/2014/main" id="{61323822-4739-066B-CD39-EBABCAEE203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1" name="Ellipse 900">
                    <a:extLst>
                      <a:ext uri="{FF2B5EF4-FFF2-40B4-BE49-F238E27FC236}">
                        <a16:creationId xmlns:a16="http://schemas.microsoft.com/office/drawing/2014/main" id="{51EC866D-3D98-D0AB-79FD-DD05A831EBE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902" name="Additionszeichen 901">
                    <a:extLst>
                      <a:ext uri="{FF2B5EF4-FFF2-40B4-BE49-F238E27FC236}">
                        <a16:creationId xmlns:a16="http://schemas.microsoft.com/office/drawing/2014/main" id="{510EF6C7-862F-ABB4-196F-B9B6CF7898C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871" name="Gruppieren 870">
                  <a:extLst>
                    <a:ext uri="{FF2B5EF4-FFF2-40B4-BE49-F238E27FC236}">
                      <a16:creationId xmlns:a16="http://schemas.microsoft.com/office/drawing/2014/main" id="{FDB8D41F-B9E4-8440-A846-639693479F1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9" name="Ellipse 898">
                    <a:extLst>
                      <a:ext uri="{FF2B5EF4-FFF2-40B4-BE49-F238E27FC236}">
                        <a16:creationId xmlns:a16="http://schemas.microsoft.com/office/drawing/2014/main" id="{E2587142-49F9-721D-27F6-2DD94A7C6E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900" name="Additionszeichen 899">
                    <a:extLst>
                      <a:ext uri="{FF2B5EF4-FFF2-40B4-BE49-F238E27FC236}">
                        <a16:creationId xmlns:a16="http://schemas.microsoft.com/office/drawing/2014/main" id="{C075A049-067F-9D68-68E1-3FC68A0D9B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872" name="Gruppieren 871">
                  <a:extLst>
                    <a:ext uri="{FF2B5EF4-FFF2-40B4-BE49-F238E27FC236}">
                      <a16:creationId xmlns:a16="http://schemas.microsoft.com/office/drawing/2014/main" id="{542049C5-1A9F-B686-A446-5CA7BDB4FE6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7" name="Ellipse 896">
                    <a:extLst>
                      <a:ext uri="{FF2B5EF4-FFF2-40B4-BE49-F238E27FC236}">
                        <a16:creationId xmlns:a16="http://schemas.microsoft.com/office/drawing/2014/main" id="{47A08607-3953-FC25-E301-11BA3D635A5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898" name="Additionszeichen 897">
                    <a:extLst>
                      <a:ext uri="{FF2B5EF4-FFF2-40B4-BE49-F238E27FC236}">
                        <a16:creationId xmlns:a16="http://schemas.microsoft.com/office/drawing/2014/main" id="{9D9358B0-0FE9-4057-19CC-7C44952710E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873" name="Gruppieren 872">
                  <a:extLst>
                    <a:ext uri="{FF2B5EF4-FFF2-40B4-BE49-F238E27FC236}">
                      <a16:creationId xmlns:a16="http://schemas.microsoft.com/office/drawing/2014/main" id="{A806D1E2-E66B-A5F4-4306-D053F5DD503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5" name="Ellipse 894">
                    <a:extLst>
                      <a:ext uri="{FF2B5EF4-FFF2-40B4-BE49-F238E27FC236}">
                        <a16:creationId xmlns:a16="http://schemas.microsoft.com/office/drawing/2014/main" id="{0BF16824-3616-E956-A2EC-068E7D4604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896" name="Additionszeichen 895">
                    <a:extLst>
                      <a:ext uri="{FF2B5EF4-FFF2-40B4-BE49-F238E27FC236}">
                        <a16:creationId xmlns:a16="http://schemas.microsoft.com/office/drawing/2014/main" id="{9318B073-0DFB-F93C-A8ED-D37F8EC941C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874" name="Gruppieren 873">
                  <a:extLst>
                    <a:ext uri="{FF2B5EF4-FFF2-40B4-BE49-F238E27FC236}">
                      <a16:creationId xmlns:a16="http://schemas.microsoft.com/office/drawing/2014/main" id="{8AF4AAF9-B47E-29BC-B4D1-0532A1FF0B3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3" name="Ellipse 892">
                    <a:extLst>
                      <a:ext uri="{FF2B5EF4-FFF2-40B4-BE49-F238E27FC236}">
                        <a16:creationId xmlns:a16="http://schemas.microsoft.com/office/drawing/2014/main" id="{196503E1-0501-8D1B-4AF8-60CEDB6F8D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894" name="Additionszeichen 893">
                    <a:extLst>
                      <a:ext uri="{FF2B5EF4-FFF2-40B4-BE49-F238E27FC236}">
                        <a16:creationId xmlns:a16="http://schemas.microsoft.com/office/drawing/2014/main" id="{2654A4F5-B24F-661E-D33A-CE809CDCDB1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875" name="Gruppieren 874">
                  <a:extLst>
                    <a:ext uri="{FF2B5EF4-FFF2-40B4-BE49-F238E27FC236}">
                      <a16:creationId xmlns:a16="http://schemas.microsoft.com/office/drawing/2014/main" id="{48F6087B-D2B5-832A-F675-EB8A31E1858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1" name="Ellipse 890">
                    <a:extLst>
                      <a:ext uri="{FF2B5EF4-FFF2-40B4-BE49-F238E27FC236}">
                        <a16:creationId xmlns:a16="http://schemas.microsoft.com/office/drawing/2014/main" id="{1230EC59-8E8A-15C8-F6BB-5656A6B8D5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892" name="Additionszeichen 891">
                    <a:extLst>
                      <a:ext uri="{FF2B5EF4-FFF2-40B4-BE49-F238E27FC236}">
                        <a16:creationId xmlns:a16="http://schemas.microsoft.com/office/drawing/2014/main" id="{51B5B67F-1604-2049-DAC3-77A53357D25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876" name="Gruppieren 875">
                  <a:extLst>
                    <a:ext uri="{FF2B5EF4-FFF2-40B4-BE49-F238E27FC236}">
                      <a16:creationId xmlns:a16="http://schemas.microsoft.com/office/drawing/2014/main" id="{623AF3C6-EBF9-1FCF-DC05-5972487EB40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89" name="Ellipse 888">
                    <a:extLst>
                      <a:ext uri="{FF2B5EF4-FFF2-40B4-BE49-F238E27FC236}">
                        <a16:creationId xmlns:a16="http://schemas.microsoft.com/office/drawing/2014/main" id="{25CFDA9E-40B9-2ADA-277C-C7C119174B9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890" name="Additionszeichen 889">
                    <a:extLst>
                      <a:ext uri="{FF2B5EF4-FFF2-40B4-BE49-F238E27FC236}">
                        <a16:creationId xmlns:a16="http://schemas.microsoft.com/office/drawing/2014/main" id="{03A7C18C-3A93-63A7-BC82-CAD5AA2BE1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877" name="Ellipse 876">
                  <a:extLst>
                    <a:ext uri="{FF2B5EF4-FFF2-40B4-BE49-F238E27FC236}">
                      <a16:creationId xmlns:a16="http://schemas.microsoft.com/office/drawing/2014/main" id="{DB4E02C4-74E3-313C-C8C6-00E8E77244C4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878" name="Ellipse 877">
                  <a:extLst>
                    <a:ext uri="{FF2B5EF4-FFF2-40B4-BE49-F238E27FC236}">
                      <a16:creationId xmlns:a16="http://schemas.microsoft.com/office/drawing/2014/main" id="{0CEA678A-5EE0-F108-4F06-A26C5916EA1B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879" name="Ellipse 878">
                  <a:extLst>
                    <a:ext uri="{FF2B5EF4-FFF2-40B4-BE49-F238E27FC236}">
                      <a16:creationId xmlns:a16="http://schemas.microsoft.com/office/drawing/2014/main" id="{388DE0CC-7A8E-CEEE-6E72-61F7D96D0ECD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880" name="Ellipse 879">
                  <a:extLst>
                    <a:ext uri="{FF2B5EF4-FFF2-40B4-BE49-F238E27FC236}">
                      <a16:creationId xmlns:a16="http://schemas.microsoft.com/office/drawing/2014/main" id="{804685EB-FA4F-6C47-C577-8F5E700CF8E0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881" name="Ellipse 880">
                  <a:extLst>
                    <a:ext uri="{FF2B5EF4-FFF2-40B4-BE49-F238E27FC236}">
                      <a16:creationId xmlns:a16="http://schemas.microsoft.com/office/drawing/2014/main" id="{DEA58B12-BD98-28B5-1F75-587E6564027A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882" name="Ellipse 881">
                  <a:extLst>
                    <a:ext uri="{FF2B5EF4-FFF2-40B4-BE49-F238E27FC236}">
                      <a16:creationId xmlns:a16="http://schemas.microsoft.com/office/drawing/2014/main" id="{77582C3A-B2C9-7707-2C04-C0B4435D0906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883" name="Ellipse 882">
                  <a:extLst>
                    <a:ext uri="{FF2B5EF4-FFF2-40B4-BE49-F238E27FC236}">
                      <a16:creationId xmlns:a16="http://schemas.microsoft.com/office/drawing/2014/main" id="{770D595B-88CA-1BC1-22E4-1460F0DD3B2C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884" name="Ellipse 883">
                  <a:extLst>
                    <a:ext uri="{FF2B5EF4-FFF2-40B4-BE49-F238E27FC236}">
                      <a16:creationId xmlns:a16="http://schemas.microsoft.com/office/drawing/2014/main" id="{FA21DFE9-AC6F-DB23-BB3B-4ABA98E2BA94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885" name="Ellipse 884">
                  <a:extLst>
                    <a:ext uri="{FF2B5EF4-FFF2-40B4-BE49-F238E27FC236}">
                      <a16:creationId xmlns:a16="http://schemas.microsoft.com/office/drawing/2014/main" id="{7452FA60-008E-FF9B-E90D-C827F43A88DC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886" name="Ellipse 885">
                  <a:extLst>
                    <a:ext uri="{FF2B5EF4-FFF2-40B4-BE49-F238E27FC236}">
                      <a16:creationId xmlns:a16="http://schemas.microsoft.com/office/drawing/2014/main" id="{00E315F8-EE0F-04BC-6A32-F6E906EF00DA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887" name="Ellipse 886">
                  <a:extLst>
                    <a:ext uri="{FF2B5EF4-FFF2-40B4-BE49-F238E27FC236}">
                      <a16:creationId xmlns:a16="http://schemas.microsoft.com/office/drawing/2014/main" id="{DA58C17A-7768-5654-4771-7B8F91F2403C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888" name="Ellipse 887">
                  <a:extLst>
                    <a:ext uri="{FF2B5EF4-FFF2-40B4-BE49-F238E27FC236}">
                      <a16:creationId xmlns:a16="http://schemas.microsoft.com/office/drawing/2014/main" id="{1D32D4AA-5534-805F-9AC8-59894990C703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862" name="L-Schale">
                <a:extLst>
                  <a:ext uri="{FF2B5EF4-FFF2-40B4-BE49-F238E27FC236}">
                    <a16:creationId xmlns:a16="http://schemas.microsoft.com/office/drawing/2014/main" id="{E5DDB92C-4CA7-4831-EE0E-86F820EEF988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863" name="M-Schale">
                <a:extLst>
                  <a:ext uri="{FF2B5EF4-FFF2-40B4-BE49-F238E27FC236}">
                    <a16:creationId xmlns:a16="http://schemas.microsoft.com/office/drawing/2014/main" id="{EE8C25BF-CDB3-BCF0-D9E3-D00C67D9B806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824" name="Gruppieren 823">
              <a:extLst>
                <a:ext uri="{FF2B5EF4-FFF2-40B4-BE49-F238E27FC236}">
                  <a16:creationId xmlns:a16="http://schemas.microsoft.com/office/drawing/2014/main" id="{2118B4BC-42BC-C556-3CE2-F225FE387CDF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858" name="Ellipse 857">
                <a:extLst>
                  <a:ext uri="{FF2B5EF4-FFF2-40B4-BE49-F238E27FC236}">
                    <a16:creationId xmlns:a16="http://schemas.microsoft.com/office/drawing/2014/main" id="{432CCA45-3073-39AA-C862-FE452686189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859" name="Minuszeichen 858">
                <a:extLst>
                  <a:ext uri="{FF2B5EF4-FFF2-40B4-BE49-F238E27FC236}">
                    <a16:creationId xmlns:a16="http://schemas.microsoft.com/office/drawing/2014/main" id="{C7EA19D6-7A9D-4A55-EE33-1B656F61151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825" name="Gruppieren 824">
              <a:extLst>
                <a:ext uri="{FF2B5EF4-FFF2-40B4-BE49-F238E27FC236}">
                  <a16:creationId xmlns:a16="http://schemas.microsoft.com/office/drawing/2014/main" id="{9E62451B-B668-FDEB-4323-6CBFBE945583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856" name="Ellipse 855">
                <a:extLst>
                  <a:ext uri="{FF2B5EF4-FFF2-40B4-BE49-F238E27FC236}">
                    <a16:creationId xmlns:a16="http://schemas.microsoft.com/office/drawing/2014/main" id="{841AF5CA-12D1-C3DE-CC23-43E1908A5D1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857" name="Minuszeichen 856">
                <a:extLst>
                  <a:ext uri="{FF2B5EF4-FFF2-40B4-BE49-F238E27FC236}">
                    <a16:creationId xmlns:a16="http://schemas.microsoft.com/office/drawing/2014/main" id="{756D669A-2F53-6AD6-B88D-706DCC0C8D7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826" name="Gruppieren 825">
              <a:extLst>
                <a:ext uri="{FF2B5EF4-FFF2-40B4-BE49-F238E27FC236}">
                  <a16:creationId xmlns:a16="http://schemas.microsoft.com/office/drawing/2014/main" id="{7B41A33B-2316-B60A-0D46-029E262303FE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854" name="Ellipse 853">
                <a:extLst>
                  <a:ext uri="{FF2B5EF4-FFF2-40B4-BE49-F238E27FC236}">
                    <a16:creationId xmlns:a16="http://schemas.microsoft.com/office/drawing/2014/main" id="{8CD991FA-B2E1-2F54-2D8F-1DE34E52B61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855" name="Minuszeichen 854">
                <a:extLst>
                  <a:ext uri="{FF2B5EF4-FFF2-40B4-BE49-F238E27FC236}">
                    <a16:creationId xmlns:a16="http://schemas.microsoft.com/office/drawing/2014/main" id="{16C3794B-9804-687A-2391-F5DB4C564EA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827" name="Gruppieren 826">
              <a:extLst>
                <a:ext uri="{FF2B5EF4-FFF2-40B4-BE49-F238E27FC236}">
                  <a16:creationId xmlns:a16="http://schemas.microsoft.com/office/drawing/2014/main" id="{0A53EE67-9844-F23C-69B2-F1EB0EDEE027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852" name="Ellipse 851">
                <a:extLst>
                  <a:ext uri="{FF2B5EF4-FFF2-40B4-BE49-F238E27FC236}">
                    <a16:creationId xmlns:a16="http://schemas.microsoft.com/office/drawing/2014/main" id="{D4585D0C-CA00-6D37-D46C-CEB5E39C781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853" name="Minuszeichen 852">
                <a:extLst>
                  <a:ext uri="{FF2B5EF4-FFF2-40B4-BE49-F238E27FC236}">
                    <a16:creationId xmlns:a16="http://schemas.microsoft.com/office/drawing/2014/main" id="{16A31F8F-AB29-51B9-BCDF-5DC2CEFB2F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828" name="Gruppieren 827">
              <a:extLst>
                <a:ext uri="{FF2B5EF4-FFF2-40B4-BE49-F238E27FC236}">
                  <a16:creationId xmlns:a16="http://schemas.microsoft.com/office/drawing/2014/main" id="{BD0AB3A3-808B-8A15-03F5-6BC5911DD1B1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850" name="Ellipse 849">
                <a:extLst>
                  <a:ext uri="{FF2B5EF4-FFF2-40B4-BE49-F238E27FC236}">
                    <a16:creationId xmlns:a16="http://schemas.microsoft.com/office/drawing/2014/main" id="{557A20BE-997C-A75A-C6DD-290077AC311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851" name="Minuszeichen 850">
                <a:extLst>
                  <a:ext uri="{FF2B5EF4-FFF2-40B4-BE49-F238E27FC236}">
                    <a16:creationId xmlns:a16="http://schemas.microsoft.com/office/drawing/2014/main" id="{FBCE7457-4945-2DA5-00F8-4A4566541E4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829" name="Gruppieren 828">
              <a:extLst>
                <a:ext uri="{FF2B5EF4-FFF2-40B4-BE49-F238E27FC236}">
                  <a16:creationId xmlns:a16="http://schemas.microsoft.com/office/drawing/2014/main" id="{74CF32E6-D721-BC3A-DCEA-59D3D2643008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848" name="Ellipse 847">
                <a:extLst>
                  <a:ext uri="{FF2B5EF4-FFF2-40B4-BE49-F238E27FC236}">
                    <a16:creationId xmlns:a16="http://schemas.microsoft.com/office/drawing/2014/main" id="{C54329A8-3819-6BAB-9962-1096EBB0559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849" name="Minuszeichen 848">
                <a:extLst>
                  <a:ext uri="{FF2B5EF4-FFF2-40B4-BE49-F238E27FC236}">
                    <a16:creationId xmlns:a16="http://schemas.microsoft.com/office/drawing/2014/main" id="{E8F05E14-F1F7-6A65-627A-4795BEF7486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830" name="Gruppieren 829">
              <a:extLst>
                <a:ext uri="{FF2B5EF4-FFF2-40B4-BE49-F238E27FC236}">
                  <a16:creationId xmlns:a16="http://schemas.microsoft.com/office/drawing/2014/main" id="{BF469075-3A56-E1E2-6AD0-4F8D89E211E6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846" name="Ellipse 845">
                <a:extLst>
                  <a:ext uri="{FF2B5EF4-FFF2-40B4-BE49-F238E27FC236}">
                    <a16:creationId xmlns:a16="http://schemas.microsoft.com/office/drawing/2014/main" id="{96E2710D-F72D-2951-BA06-8D988F887A1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847" name="Minuszeichen 846">
                <a:extLst>
                  <a:ext uri="{FF2B5EF4-FFF2-40B4-BE49-F238E27FC236}">
                    <a16:creationId xmlns:a16="http://schemas.microsoft.com/office/drawing/2014/main" id="{53DBBCE6-3C88-4FCE-F6DA-2EE69C384F4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831" name="Gruppieren 830">
              <a:extLst>
                <a:ext uri="{FF2B5EF4-FFF2-40B4-BE49-F238E27FC236}">
                  <a16:creationId xmlns:a16="http://schemas.microsoft.com/office/drawing/2014/main" id="{29A2A48F-7DB6-752B-04D5-EC41FCC470B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844" name="Ellipse 843">
                <a:extLst>
                  <a:ext uri="{FF2B5EF4-FFF2-40B4-BE49-F238E27FC236}">
                    <a16:creationId xmlns:a16="http://schemas.microsoft.com/office/drawing/2014/main" id="{EDB971F5-95DF-7F33-ADDA-689B14F38BC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845" name="Minuszeichen 844">
                <a:extLst>
                  <a:ext uri="{FF2B5EF4-FFF2-40B4-BE49-F238E27FC236}">
                    <a16:creationId xmlns:a16="http://schemas.microsoft.com/office/drawing/2014/main" id="{113CB2DE-84BE-F983-F822-751E7732DFF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832" name="Gruppieren 831">
              <a:extLst>
                <a:ext uri="{FF2B5EF4-FFF2-40B4-BE49-F238E27FC236}">
                  <a16:creationId xmlns:a16="http://schemas.microsoft.com/office/drawing/2014/main" id="{81F87707-7C41-534D-CE77-A8F03F18AA1C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842" name="Ellipse 841">
                <a:extLst>
                  <a:ext uri="{FF2B5EF4-FFF2-40B4-BE49-F238E27FC236}">
                    <a16:creationId xmlns:a16="http://schemas.microsoft.com/office/drawing/2014/main" id="{89D560B3-9A91-1802-0A11-02C5E22989E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843" name="Minuszeichen 842">
                <a:extLst>
                  <a:ext uri="{FF2B5EF4-FFF2-40B4-BE49-F238E27FC236}">
                    <a16:creationId xmlns:a16="http://schemas.microsoft.com/office/drawing/2014/main" id="{0F656EDF-E00A-8FCE-60D0-4BDD5237B96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833" name="Gruppieren 832">
              <a:extLst>
                <a:ext uri="{FF2B5EF4-FFF2-40B4-BE49-F238E27FC236}">
                  <a16:creationId xmlns:a16="http://schemas.microsoft.com/office/drawing/2014/main" id="{52949F4A-D2D6-4EBE-072B-A1D6FDAFCA5A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840" name="Ellipse 839">
                <a:extLst>
                  <a:ext uri="{FF2B5EF4-FFF2-40B4-BE49-F238E27FC236}">
                    <a16:creationId xmlns:a16="http://schemas.microsoft.com/office/drawing/2014/main" id="{D692C011-6ED1-DDE7-3052-A6430C06A1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841" name="Minuszeichen 840">
                <a:extLst>
                  <a:ext uri="{FF2B5EF4-FFF2-40B4-BE49-F238E27FC236}">
                    <a16:creationId xmlns:a16="http://schemas.microsoft.com/office/drawing/2014/main" id="{CAE3271F-53F8-FA8C-FDA5-680B1644742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834" name="Gruppieren 833">
              <a:extLst>
                <a:ext uri="{FF2B5EF4-FFF2-40B4-BE49-F238E27FC236}">
                  <a16:creationId xmlns:a16="http://schemas.microsoft.com/office/drawing/2014/main" id="{914FC3E2-A07C-8EBB-B3F3-4E3B55B99B16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38" name="Ellipse 837">
                <a:extLst>
                  <a:ext uri="{FF2B5EF4-FFF2-40B4-BE49-F238E27FC236}">
                    <a16:creationId xmlns:a16="http://schemas.microsoft.com/office/drawing/2014/main" id="{EC9B1C0E-3F1B-B51B-4DFE-3BA7AAE1509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839" name="Minuszeichen 838">
                <a:extLst>
                  <a:ext uri="{FF2B5EF4-FFF2-40B4-BE49-F238E27FC236}">
                    <a16:creationId xmlns:a16="http://schemas.microsoft.com/office/drawing/2014/main" id="{C8F06739-92F9-C782-42C0-6AFC9F95EAB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835" name="Gruppieren 834">
              <a:extLst>
                <a:ext uri="{FF2B5EF4-FFF2-40B4-BE49-F238E27FC236}">
                  <a16:creationId xmlns:a16="http://schemas.microsoft.com/office/drawing/2014/main" id="{95B034CA-B061-E526-A728-D4A117B368DB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836" name="Ellipse 835">
                <a:extLst>
                  <a:ext uri="{FF2B5EF4-FFF2-40B4-BE49-F238E27FC236}">
                    <a16:creationId xmlns:a16="http://schemas.microsoft.com/office/drawing/2014/main" id="{8DCBE8A4-DB37-CB9F-900E-42C28D5D354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837" name="Minuszeichen 836">
                <a:extLst>
                  <a:ext uri="{FF2B5EF4-FFF2-40B4-BE49-F238E27FC236}">
                    <a16:creationId xmlns:a16="http://schemas.microsoft.com/office/drawing/2014/main" id="{4B54B0E4-0098-40C9-D4D2-B3278D4BCF2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913" name="Gruppieren 912">
            <a:extLst>
              <a:ext uri="{FF2B5EF4-FFF2-40B4-BE49-F238E27FC236}">
                <a16:creationId xmlns:a16="http://schemas.microsoft.com/office/drawing/2014/main" id="{24E4FBD3-3688-691A-AD13-890E5921DF29}"/>
              </a:ext>
            </a:extLst>
          </p:cNvPr>
          <p:cNvGrpSpPr>
            <a:grpSpLocks noChangeAspect="1"/>
          </p:cNvGrpSpPr>
          <p:nvPr/>
        </p:nvGrpSpPr>
        <p:grpSpPr>
          <a:xfrm>
            <a:off x="2790201" y="1385817"/>
            <a:ext cx="944149" cy="979578"/>
            <a:chOff x="3576000" y="816426"/>
            <a:chExt cx="5040000" cy="5229127"/>
          </a:xfrm>
        </p:grpSpPr>
        <p:grpSp>
          <p:nvGrpSpPr>
            <p:cNvPr id="914" name="Magnesium ohne e-">
              <a:extLst>
                <a:ext uri="{FF2B5EF4-FFF2-40B4-BE49-F238E27FC236}">
                  <a16:creationId xmlns:a16="http://schemas.microsoft.com/office/drawing/2014/main" id="{5E988455-E1BA-2E53-CABD-14F262ACBD3F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951" name="K-Schale">
                <a:extLst>
                  <a:ext uri="{FF2B5EF4-FFF2-40B4-BE49-F238E27FC236}">
                    <a16:creationId xmlns:a16="http://schemas.microsoft.com/office/drawing/2014/main" id="{A5304911-DA16-C520-F050-30C2EBBFB6A0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952" name="Atomkern mit Protonen und Neutronen">
                <a:extLst>
                  <a:ext uri="{FF2B5EF4-FFF2-40B4-BE49-F238E27FC236}">
                    <a16:creationId xmlns:a16="http://schemas.microsoft.com/office/drawing/2014/main" id="{AB7E2776-73F6-C750-8642-DFA2838C516C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955" name="Atomkern">
                  <a:extLst>
                    <a:ext uri="{FF2B5EF4-FFF2-40B4-BE49-F238E27FC236}">
                      <a16:creationId xmlns:a16="http://schemas.microsoft.com/office/drawing/2014/main" id="{A99E06E6-D891-20F1-A4F9-8DE1E515A4F7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956" name="Gruppieren 955">
                  <a:extLst>
                    <a:ext uri="{FF2B5EF4-FFF2-40B4-BE49-F238E27FC236}">
                      <a16:creationId xmlns:a16="http://schemas.microsoft.com/office/drawing/2014/main" id="{951BE551-3FB2-C9BB-BD56-92F4D9E6979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02" name="Ellipse 1001">
                    <a:extLst>
                      <a:ext uri="{FF2B5EF4-FFF2-40B4-BE49-F238E27FC236}">
                        <a16:creationId xmlns:a16="http://schemas.microsoft.com/office/drawing/2014/main" id="{8E1C8B08-9E19-EDE2-0BAE-7830324400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003" name="Additionszeichen 1002">
                    <a:extLst>
                      <a:ext uri="{FF2B5EF4-FFF2-40B4-BE49-F238E27FC236}">
                        <a16:creationId xmlns:a16="http://schemas.microsoft.com/office/drawing/2014/main" id="{C2A909E2-EDCC-A639-998A-087CDD93232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957" name="Gruppieren 956">
                  <a:extLst>
                    <a:ext uri="{FF2B5EF4-FFF2-40B4-BE49-F238E27FC236}">
                      <a16:creationId xmlns:a16="http://schemas.microsoft.com/office/drawing/2014/main" id="{DF6DBD69-F460-4469-BB25-F02763C8073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00" name="Ellipse 999">
                    <a:extLst>
                      <a:ext uri="{FF2B5EF4-FFF2-40B4-BE49-F238E27FC236}">
                        <a16:creationId xmlns:a16="http://schemas.microsoft.com/office/drawing/2014/main" id="{914BB1AA-D730-A423-029B-F29C6F6D886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001" name="Additionszeichen 1000">
                    <a:extLst>
                      <a:ext uri="{FF2B5EF4-FFF2-40B4-BE49-F238E27FC236}">
                        <a16:creationId xmlns:a16="http://schemas.microsoft.com/office/drawing/2014/main" id="{305C7485-A200-531D-D611-44556E33D46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958" name="Gruppieren 957">
                  <a:extLst>
                    <a:ext uri="{FF2B5EF4-FFF2-40B4-BE49-F238E27FC236}">
                      <a16:creationId xmlns:a16="http://schemas.microsoft.com/office/drawing/2014/main" id="{26654487-08E1-70FB-EC0D-4CDBDC0E3E5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8" name="Ellipse 997">
                    <a:extLst>
                      <a:ext uri="{FF2B5EF4-FFF2-40B4-BE49-F238E27FC236}">
                        <a16:creationId xmlns:a16="http://schemas.microsoft.com/office/drawing/2014/main" id="{F710A970-CFF4-84D6-0A76-25E9CBEE03B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999" name="Additionszeichen 998">
                    <a:extLst>
                      <a:ext uri="{FF2B5EF4-FFF2-40B4-BE49-F238E27FC236}">
                        <a16:creationId xmlns:a16="http://schemas.microsoft.com/office/drawing/2014/main" id="{C1CE7372-BB4C-EF21-A854-AB27550D7C0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959" name="Gruppieren 958">
                  <a:extLst>
                    <a:ext uri="{FF2B5EF4-FFF2-40B4-BE49-F238E27FC236}">
                      <a16:creationId xmlns:a16="http://schemas.microsoft.com/office/drawing/2014/main" id="{03672082-F38D-D7FF-68D8-F96CBBA101F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6" name="Ellipse 995">
                    <a:extLst>
                      <a:ext uri="{FF2B5EF4-FFF2-40B4-BE49-F238E27FC236}">
                        <a16:creationId xmlns:a16="http://schemas.microsoft.com/office/drawing/2014/main" id="{143C9029-17E0-7D81-09D3-F80E298C499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997" name="Additionszeichen 996">
                    <a:extLst>
                      <a:ext uri="{FF2B5EF4-FFF2-40B4-BE49-F238E27FC236}">
                        <a16:creationId xmlns:a16="http://schemas.microsoft.com/office/drawing/2014/main" id="{1B23A1AF-EFA4-7A83-3244-86BAE7141F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960" name="Gruppieren 959">
                  <a:extLst>
                    <a:ext uri="{FF2B5EF4-FFF2-40B4-BE49-F238E27FC236}">
                      <a16:creationId xmlns:a16="http://schemas.microsoft.com/office/drawing/2014/main" id="{FF7AB120-1455-4DE3-F572-D0A72A37CB1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4" name="Ellipse 993">
                    <a:extLst>
                      <a:ext uri="{FF2B5EF4-FFF2-40B4-BE49-F238E27FC236}">
                        <a16:creationId xmlns:a16="http://schemas.microsoft.com/office/drawing/2014/main" id="{3252142E-0AEE-57C7-7275-A67E1355356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995" name="Additionszeichen 994">
                    <a:extLst>
                      <a:ext uri="{FF2B5EF4-FFF2-40B4-BE49-F238E27FC236}">
                        <a16:creationId xmlns:a16="http://schemas.microsoft.com/office/drawing/2014/main" id="{A79695D8-73C7-BE47-5A59-CB850B1C4B5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961" name="Gruppieren 960">
                  <a:extLst>
                    <a:ext uri="{FF2B5EF4-FFF2-40B4-BE49-F238E27FC236}">
                      <a16:creationId xmlns:a16="http://schemas.microsoft.com/office/drawing/2014/main" id="{E4CEB1C9-4719-28A2-8696-A920C92FF70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2" name="Ellipse 991">
                    <a:extLst>
                      <a:ext uri="{FF2B5EF4-FFF2-40B4-BE49-F238E27FC236}">
                        <a16:creationId xmlns:a16="http://schemas.microsoft.com/office/drawing/2014/main" id="{EE762E60-36CF-86DC-6B0F-C9E880FBF24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993" name="Additionszeichen 992">
                    <a:extLst>
                      <a:ext uri="{FF2B5EF4-FFF2-40B4-BE49-F238E27FC236}">
                        <a16:creationId xmlns:a16="http://schemas.microsoft.com/office/drawing/2014/main" id="{E823DE96-3366-A752-4A4B-5B3B6545DA1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962" name="Gruppieren 961">
                  <a:extLst>
                    <a:ext uri="{FF2B5EF4-FFF2-40B4-BE49-F238E27FC236}">
                      <a16:creationId xmlns:a16="http://schemas.microsoft.com/office/drawing/2014/main" id="{A48AABD6-E8BB-37B2-376B-5CCFF843130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0" name="Ellipse 989">
                    <a:extLst>
                      <a:ext uri="{FF2B5EF4-FFF2-40B4-BE49-F238E27FC236}">
                        <a16:creationId xmlns:a16="http://schemas.microsoft.com/office/drawing/2014/main" id="{EE56565E-59DE-CEC3-65BD-1FDA0564AE4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991" name="Additionszeichen 990">
                    <a:extLst>
                      <a:ext uri="{FF2B5EF4-FFF2-40B4-BE49-F238E27FC236}">
                        <a16:creationId xmlns:a16="http://schemas.microsoft.com/office/drawing/2014/main" id="{3345F162-3709-CB02-038F-D7855BC03B2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963" name="Gruppieren 962">
                  <a:extLst>
                    <a:ext uri="{FF2B5EF4-FFF2-40B4-BE49-F238E27FC236}">
                      <a16:creationId xmlns:a16="http://schemas.microsoft.com/office/drawing/2014/main" id="{B2B60803-C26D-2FB8-58CB-4A661D5C335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8" name="Ellipse 987">
                    <a:extLst>
                      <a:ext uri="{FF2B5EF4-FFF2-40B4-BE49-F238E27FC236}">
                        <a16:creationId xmlns:a16="http://schemas.microsoft.com/office/drawing/2014/main" id="{F27B8EB3-C468-06B8-EA59-79ED36FF8EF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989" name="Additionszeichen 988">
                    <a:extLst>
                      <a:ext uri="{FF2B5EF4-FFF2-40B4-BE49-F238E27FC236}">
                        <a16:creationId xmlns:a16="http://schemas.microsoft.com/office/drawing/2014/main" id="{243EA596-1183-87CD-99B2-BAB70E836A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964" name="Gruppieren 963">
                  <a:extLst>
                    <a:ext uri="{FF2B5EF4-FFF2-40B4-BE49-F238E27FC236}">
                      <a16:creationId xmlns:a16="http://schemas.microsoft.com/office/drawing/2014/main" id="{C504B2FF-872E-5CB4-315E-63626BEECE9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6" name="Ellipse 985">
                    <a:extLst>
                      <a:ext uri="{FF2B5EF4-FFF2-40B4-BE49-F238E27FC236}">
                        <a16:creationId xmlns:a16="http://schemas.microsoft.com/office/drawing/2014/main" id="{FAEA8C15-469B-4109-8E4A-A5C0D89F17F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987" name="Additionszeichen 986">
                    <a:extLst>
                      <a:ext uri="{FF2B5EF4-FFF2-40B4-BE49-F238E27FC236}">
                        <a16:creationId xmlns:a16="http://schemas.microsoft.com/office/drawing/2014/main" id="{9264D7C2-ECF1-23FB-BD4C-7AC759FBE9F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965" name="Gruppieren 964">
                  <a:extLst>
                    <a:ext uri="{FF2B5EF4-FFF2-40B4-BE49-F238E27FC236}">
                      <a16:creationId xmlns:a16="http://schemas.microsoft.com/office/drawing/2014/main" id="{FA40FC8A-5946-EDFD-9D69-9B8F1A1FFED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4" name="Ellipse 983">
                    <a:extLst>
                      <a:ext uri="{FF2B5EF4-FFF2-40B4-BE49-F238E27FC236}">
                        <a16:creationId xmlns:a16="http://schemas.microsoft.com/office/drawing/2014/main" id="{F96B9CDC-3A7C-8249-1467-9842879BE88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985" name="Additionszeichen 984">
                    <a:extLst>
                      <a:ext uri="{FF2B5EF4-FFF2-40B4-BE49-F238E27FC236}">
                        <a16:creationId xmlns:a16="http://schemas.microsoft.com/office/drawing/2014/main" id="{F0D8D9D9-D270-B193-2562-877986F8676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966" name="Gruppieren 965">
                  <a:extLst>
                    <a:ext uri="{FF2B5EF4-FFF2-40B4-BE49-F238E27FC236}">
                      <a16:creationId xmlns:a16="http://schemas.microsoft.com/office/drawing/2014/main" id="{1FF20F74-07EC-500F-5470-9F348BAC9E9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2" name="Ellipse 981">
                    <a:extLst>
                      <a:ext uri="{FF2B5EF4-FFF2-40B4-BE49-F238E27FC236}">
                        <a16:creationId xmlns:a16="http://schemas.microsoft.com/office/drawing/2014/main" id="{6AEFCF6A-F8D0-E3BD-771F-6916F62F413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983" name="Additionszeichen 982">
                    <a:extLst>
                      <a:ext uri="{FF2B5EF4-FFF2-40B4-BE49-F238E27FC236}">
                        <a16:creationId xmlns:a16="http://schemas.microsoft.com/office/drawing/2014/main" id="{0F8A9BCF-6A49-D6B4-D04E-C5CD23B503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967" name="Gruppieren 966">
                  <a:extLst>
                    <a:ext uri="{FF2B5EF4-FFF2-40B4-BE49-F238E27FC236}">
                      <a16:creationId xmlns:a16="http://schemas.microsoft.com/office/drawing/2014/main" id="{3A90CFF1-39CA-346A-5665-D56F15A8E51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0" name="Ellipse 979">
                    <a:extLst>
                      <a:ext uri="{FF2B5EF4-FFF2-40B4-BE49-F238E27FC236}">
                        <a16:creationId xmlns:a16="http://schemas.microsoft.com/office/drawing/2014/main" id="{55F2520B-9CFF-77AD-87C8-16412613D8B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981" name="Additionszeichen 980">
                    <a:extLst>
                      <a:ext uri="{FF2B5EF4-FFF2-40B4-BE49-F238E27FC236}">
                        <a16:creationId xmlns:a16="http://schemas.microsoft.com/office/drawing/2014/main" id="{CB45F741-1F05-4AA5-2109-0592DE97C72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968" name="Ellipse 967">
                  <a:extLst>
                    <a:ext uri="{FF2B5EF4-FFF2-40B4-BE49-F238E27FC236}">
                      <a16:creationId xmlns:a16="http://schemas.microsoft.com/office/drawing/2014/main" id="{21026F86-4B16-1CE1-5B62-94A2F55F8AC7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969" name="Ellipse 968">
                  <a:extLst>
                    <a:ext uri="{FF2B5EF4-FFF2-40B4-BE49-F238E27FC236}">
                      <a16:creationId xmlns:a16="http://schemas.microsoft.com/office/drawing/2014/main" id="{6D1C167A-2481-F321-DE0B-4EFC6E3BEA89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970" name="Ellipse 969">
                  <a:extLst>
                    <a:ext uri="{FF2B5EF4-FFF2-40B4-BE49-F238E27FC236}">
                      <a16:creationId xmlns:a16="http://schemas.microsoft.com/office/drawing/2014/main" id="{041F007D-F8AE-8FF6-C344-D1AB8C05AB0B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971" name="Ellipse 970">
                  <a:extLst>
                    <a:ext uri="{FF2B5EF4-FFF2-40B4-BE49-F238E27FC236}">
                      <a16:creationId xmlns:a16="http://schemas.microsoft.com/office/drawing/2014/main" id="{8F0633D0-135D-8984-F691-5DEC076ABE93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972" name="Ellipse 971">
                  <a:extLst>
                    <a:ext uri="{FF2B5EF4-FFF2-40B4-BE49-F238E27FC236}">
                      <a16:creationId xmlns:a16="http://schemas.microsoft.com/office/drawing/2014/main" id="{425E84E6-7E88-3EA0-35E6-321A45872451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973" name="Ellipse 972">
                  <a:extLst>
                    <a:ext uri="{FF2B5EF4-FFF2-40B4-BE49-F238E27FC236}">
                      <a16:creationId xmlns:a16="http://schemas.microsoft.com/office/drawing/2014/main" id="{213A4BD5-E600-10DC-DF67-6CAB92FEFA6C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974" name="Ellipse 973">
                  <a:extLst>
                    <a:ext uri="{FF2B5EF4-FFF2-40B4-BE49-F238E27FC236}">
                      <a16:creationId xmlns:a16="http://schemas.microsoft.com/office/drawing/2014/main" id="{085E836F-75CF-7DA9-4E09-5F64A9532861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975" name="Ellipse 974">
                  <a:extLst>
                    <a:ext uri="{FF2B5EF4-FFF2-40B4-BE49-F238E27FC236}">
                      <a16:creationId xmlns:a16="http://schemas.microsoft.com/office/drawing/2014/main" id="{AB69319D-F71D-A99D-05C3-DBFA08DE37DA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976" name="Ellipse 975">
                  <a:extLst>
                    <a:ext uri="{FF2B5EF4-FFF2-40B4-BE49-F238E27FC236}">
                      <a16:creationId xmlns:a16="http://schemas.microsoft.com/office/drawing/2014/main" id="{37B2C4CF-33E3-E59E-6EBB-C2967234AF4F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977" name="Ellipse 976">
                  <a:extLst>
                    <a:ext uri="{FF2B5EF4-FFF2-40B4-BE49-F238E27FC236}">
                      <a16:creationId xmlns:a16="http://schemas.microsoft.com/office/drawing/2014/main" id="{774B6981-6EC7-CB98-36CD-207761EE4BA0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978" name="Ellipse 977">
                  <a:extLst>
                    <a:ext uri="{FF2B5EF4-FFF2-40B4-BE49-F238E27FC236}">
                      <a16:creationId xmlns:a16="http://schemas.microsoft.com/office/drawing/2014/main" id="{1DB10AD9-2282-4012-F119-DB3286588955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979" name="Ellipse 978">
                  <a:extLst>
                    <a:ext uri="{FF2B5EF4-FFF2-40B4-BE49-F238E27FC236}">
                      <a16:creationId xmlns:a16="http://schemas.microsoft.com/office/drawing/2014/main" id="{BAFDDD11-8898-D8A3-5956-E415EEA356B6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953" name="L-Schale">
                <a:extLst>
                  <a:ext uri="{FF2B5EF4-FFF2-40B4-BE49-F238E27FC236}">
                    <a16:creationId xmlns:a16="http://schemas.microsoft.com/office/drawing/2014/main" id="{D835D264-89BD-BE80-EB62-F0F9A9073469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954" name="M-Schale">
                <a:extLst>
                  <a:ext uri="{FF2B5EF4-FFF2-40B4-BE49-F238E27FC236}">
                    <a16:creationId xmlns:a16="http://schemas.microsoft.com/office/drawing/2014/main" id="{C4144BC5-9B9B-EB3B-2FD3-72877207F8ED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915" name="Gruppieren 914">
              <a:extLst>
                <a:ext uri="{FF2B5EF4-FFF2-40B4-BE49-F238E27FC236}">
                  <a16:creationId xmlns:a16="http://schemas.microsoft.com/office/drawing/2014/main" id="{00DD6EF2-C3C3-E207-107F-26738BE7467D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949" name="Ellipse 948">
                <a:extLst>
                  <a:ext uri="{FF2B5EF4-FFF2-40B4-BE49-F238E27FC236}">
                    <a16:creationId xmlns:a16="http://schemas.microsoft.com/office/drawing/2014/main" id="{BF5F72EF-A497-1D16-9752-81C11CAE197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950" name="Minuszeichen 949">
                <a:extLst>
                  <a:ext uri="{FF2B5EF4-FFF2-40B4-BE49-F238E27FC236}">
                    <a16:creationId xmlns:a16="http://schemas.microsoft.com/office/drawing/2014/main" id="{FC2259B0-1E97-779D-BC0E-BD320F6E358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916" name="Gruppieren 915">
              <a:extLst>
                <a:ext uri="{FF2B5EF4-FFF2-40B4-BE49-F238E27FC236}">
                  <a16:creationId xmlns:a16="http://schemas.microsoft.com/office/drawing/2014/main" id="{8EA35C25-CFC7-C0C7-2310-D4CC749864D9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947" name="Ellipse 946">
                <a:extLst>
                  <a:ext uri="{FF2B5EF4-FFF2-40B4-BE49-F238E27FC236}">
                    <a16:creationId xmlns:a16="http://schemas.microsoft.com/office/drawing/2014/main" id="{3349EE7D-4799-7AC3-30D2-BC4A2807B46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948" name="Minuszeichen 947">
                <a:extLst>
                  <a:ext uri="{FF2B5EF4-FFF2-40B4-BE49-F238E27FC236}">
                    <a16:creationId xmlns:a16="http://schemas.microsoft.com/office/drawing/2014/main" id="{84BC7A82-4004-BB94-4536-11828B83507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917" name="Gruppieren 916">
              <a:extLst>
                <a:ext uri="{FF2B5EF4-FFF2-40B4-BE49-F238E27FC236}">
                  <a16:creationId xmlns:a16="http://schemas.microsoft.com/office/drawing/2014/main" id="{91028E53-548B-9956-DD15-19E8FE40959A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945" name="Ellipse 944">
                <a:extLst>
                  <a:ext uri="{FF2B5EF4-FFF2-40B4-BE49-F238E27FC236}">
                    <a16:creationId xmlns:a16="http://schemas.microsoft.com/office/drawing/2014/main" id="{36B3BA1B-25D4-FE5D-5217-1855A303D4C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946" name="Minuszeichen 945">
                <a:extLst>
                  <a:ext uri="{FF2B5EF4-FFF2-40B4-BE49-F238E27FC236}">
                    <a16:creationId xmlns:a16="http://schemas.microsoft.com/office/drawing/2014/main" id="{4C9ED4A5-906F-07FF-6F9E-44981180FDD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918" name="Gruppieren 917">
              <a:extLst>
                <a:ext uri="{FF2B5EF4-FFF2-40B4-BE49-F238E27FC236}">
                  <a16:creationId xmlns:a16="http://schemas.microsoft.com/office/drawing/2014/main" id="{FB3DA5E8-4AA9-1BFF-678F-9B71C8BC1BAF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943" name="Ellipse 942">
                <a:extLst>
                  <a:ext uri="{FF2B5EF4-FFF2-40B4-BE49-F238E27FC236}">
                    <a16:creationId xmlns:a16="http://schemas.microsoft.com/office/drawing/2014/main" id="{BFDF36AE-A27D-16BD-EB27-ECF3C67D8FA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944" name="Minuszeichen 943">
                <a:extLst>
                  <a:ext uri="{FF2B5EF4-FFF2-40B4-BE49-F238E27FC236}">
                    <a16:creationId xmlns:a16="http://schemas.microsoft.com/office/drawing/2014/main" id="{910D42C2-5FE0-FDC8-77EA-CC2922AD0ED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919" name="Gruppieren 918">
              <a:extLst>
                <a:ext uri="{FF2B5EF4-FFF2-40B4-BE49-F238E27FC236}">
                  <a16:creationId xmlns:a16="http://schemas.microsoft.com/office/drawing/2014/main" id="{BD7C3E3B-584D-30C8-B25B-617D8713AF99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941" name="Ellipse 940">
                <a:extLst>
                  <a:ext uri="{FF2B5EF4-FFF2-40B4-BE49-F238E27FC236}">
                    <a16:creationId xmlns:a16="http://schemas.microsoft.com/office/drawing/2014/main" id="{56611983-51D5-8C48-B853-C0CFAD9DE8A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942" name="Minuszeichen 941">
                <a:extLst>
                  <a:ext uri="{FF2B5EF4-FFF2-40B4-BE49-F238E27FC236}">
                    <a16:creationId xmlns:a16="http://schemas.microsoft.com/office/drawing/2014/main" id="{F6DBFD80-1117-DD1A-2AD0-98076DAB7C5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920" name="Gruppieren 919">
              <a:extLst>
                <a:ext uri="{FF2B5EF4-FFF2-40B4-BE49-F238E27FC236}">
                  <a16:creationId xmlns:a16="http://schemas.microsoft.com/office/drawing/2014/main" id="{D21E63C7-ABBF-FFBA-D150-B24F9FD21EA9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939" name="Ellipse 938">
                <a:extLst>
                  <a:ext uri="{FF2B5EF4-FFF2-40B4-BE49-F238E27FC236}">
                    <a16:creationId xmlns:a16="http://schemas.microsoft.com/office/drawing/2014/main" id="{ED3C6533-D68C-B67B-5C06-EC33D29AC3F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940" name="Minuszeichen 939">
                <a:extLst>
                  <a:ext uri="{FF2B5EF4-FFF2-40B4-BE49-F238E27FC236}">
                    <a16:creationId xmlns:a16="http://schemas.microsoft.com/office/drawing/2014/main" id="{F6AA9A70-93A7-C420-A96D-1B2379E2FAD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921" name="Gruppieren 920">
              <a:extLst>
                <a:ext uri="{FF2B5EF4-FFF2-40B4-BE49-F238E27FC236}">
                  <a16:creationId xmlns:a16="http://schemas.microsoft.com/office/drawing/2014/main" id="{BAEED18E-9155-D1C3-210D-871AFA0BD924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937" name="Ellipse 936">
                <a:extLst>
                  <a:ext uri="{FF2B5EF4-FFF2-40B4-BE49-F238E27FC236}">
                    <a16:creationId xmlns:a16="http://schemas.microsoft.com/office/drawing/2014/main" id="{19CC459A-EFDA-9F2A-6173-7E2E58A2FE8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938" name="Minuszeichen 937">
                <a:extLst>
                  <a:ext uri="{FF2B5EF4-FFF2-40B4-BE49-F238E27FC236}">
                    <a16:creationId xmlns:a16="http://schemas.microsoft.com/office/drawing/2014/main" id="{DEFC8A58-2F2A-42E4-F20F-803B42B209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922" name="Gruppieren 921">
              <a:extLst>
                <a:ext uri="{FF2B5EF4-FFF2-40B4-BE49-F238E27FC236}">
                  <a16:creationId xmlns:a16="http://schemas.microsoft.com/office/drawing/2014/main" id="{F4A6D99C-4769-D488-A293-D7DBE0EE35A3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935" name="Ellipse 934">
                <a:extLst>
                  <a:ext uri="{FF2B5EF4-FFF2-40B4-BE49-F238E27FC236}">
                    <a16:creationId xmlns:a16="http://schemas.microsoft.com/office/drawing/2014/main" id="{FAFF6938-FCD0-E708-C321-435688DD7D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936" name="Minuszeichen 935">
                <a:extLst>
                  <a:ext uri="{FF2B5EF4-FFF2-40B4-BE49-F238E27FC236}">
                    <a16:creationId xmlns:a16="http://schemas.microsoft.com/office/drawing/2014/main" id="{969FA3AF-DF37-F090-117E-B1ADA4DE9C6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923" name="Gruppieren 922">
              <a:extLst>
                <a:ext uri="{FF2B5EF4-FFF2-40B4-BE49-F238E27FC236}">
                  <a16:creationId xmlns:a16="http://schemas.microsoft.com/office/drawing/2014/main" id="{FADD051D-1903-CDB3-CA95-80FC6D05EC35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933" name="Ellipse 932">
                <a:extLst>
                  <a:ext uri="{FF2B5EF4-FFF2-40B4-BE49-F238E27FC236}">
                    <a16:creationId xmlns:a16="http://schemas.microsoft.com/office/drawing/2014/main" id="{5CEC5789-5DB2-28CD-1C28-FD291518DA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934" name="Minuszeichen 933">
                <a:extLst>
                  <a:ext uri="{FF2B5EF4-FFF2-40B4-BE49-F238E27FC236}">
                    <a16:creationId xmlns:a16="http://schemas.microsoft.com/office/drawing/2014/main" id="{F2D9060F-F2F2-CE8C-2FF6-AE93A467E13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924" name="Gruppieren 923">
              <a:extLst>
                <a:ext uri="{FF2B5EF4-FFF2-40B4-BE49-F238E27FC236}">
                  <a16:creationId xmlns:a16="http://schemas.microsoft.com/office/drawing/2014/main" id="{763EE62D-1AC4-8FF8-733B-2394C17ECCFD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931" name="Ellipse 930">
                <a:extLst>
                  <a:ext uri="{FF2B5EF4-FFF2-40B4-BE49-F238E27FC236}">
                    <a16:creationId xmlns:a16="http://schemas.microsoft.com/office/drawing/2014/main" id="{67AB88FC-6B68-CF3F-B3CC-462586D8AA2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932" name="Minuszeichen 931">
                <a:extLst>
                  <a:ext uri="{FF2B5EF4-FFF2-40B4-BE49-F238E27FC236}">
                    <a16:creationId xmlns:a16="http://schemas.microsoft.com/office/drawing/2014/main" id="{BA661205-998D-036F-D620-719EBC51949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925" name="Gruppieren 924">
              <a:extLst>
                <a:ext uri="{FF2B5EF4-FFF2-40B4-BE49-F238E27FC236}">
                  <a16:creationId xmlns:a16="http://schemas.microsoft.com/office/drawing/2014/main" id="{6E7CCFC6-E6BF-8BD5-DADC-AEB633FB268E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929" name="Ellipse 928">
                <a:extLst>
                  <a:ext uri="{FF2B5EF4-FFF2-40B4-BE49-F238E27FC236}">
                    <a16:creationId xmlns:a16="http://schemas.microsoft.com/office/drawing/2014/main" id="{A2C71904-DB3B-03AD-9930-1CAFC25FAB5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930" name="Minuszeichen 929">
                <a:extLst>
                  <a:ext uri="{FF2B5EF4-FFF2-40B4-BE49-F238E27FC236}">
                    <a16:creationId xmlns:a16="http://schemas.microsoft.com/office/drawing/2014/main" id="{53B1F470-9940-E554-3B4C-A31B2F5DBB9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926" name="Gruppieren 925">
              <a:extLst>
                <a:ext uri="{FF2B5EF4-FFF2-40B4-BE49-F238E27FC236}">
                  <a16:creationId xmlns:a16="http://schemas.microsoft.com/office/drawing/2014/main" id="{70D77D32-7897-156B-60B1-D88B439662A2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927" name="Ellipse 926">
                <a:extLst>
                  <a:ext uri="{FF2B5EF4-FFF2-40B4-BE49-F238E27FC236}">
                    <a16:creationId xmlns:a16="http://schemas.microsoft.com/office/drawing/2014/main" id="{12A4BFCB-6B8B-89DA-DFB2-528B499FA27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928" name="Minuszeichen 927">
                <a:extLst>
                  <a:ext uri="{FF2B5EF4-FFF2-40B4-BE49-F238E27FC236}">
                    <a16:creationId xmlns:a16="http://schemas.microsoft.com/office/drawing/2014/main" id="{A2683DB8-9F7D-DBBA-AF3B-7FBF06BDA84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1004" name="Gruppieren 1003">
            <a:extLst>
              <a:ext uri="{FF2B5EF4-FFF2-40B4-BE49-F238E27FC236}">
                <a16:creationId xmlns:a16="http://schemas.microsoft.com/office/drawing/2014/main" id="{1D49A5A8-861D-43C0-7627-5C4CF62643D6}"/>
              </a:ext>
            </a:extLst>
          </p:cNvPr>
          <p:cNvGrpSpPr>
            <a:grpSpLocks noChangeAspect="1"/>
          </p:cNvGrpSpPr>
          <p:nvPr/>
        </p:nvGrpSpPr>
        <p:grpSpPr>
          <a:xfrm>
            <a:off x="1500984" y="1385843"/>
            <a:ext cx="944149" cy="979578"/>
            <a:chOff x="3576000" y="816426"/>
            <a:chExt cx="5040000" cy="5229127"/>
          </a:xfrm>
        </p:grpSpPr>
        <p:grpSp>
          <p:nvGrpSpPr>
            <p:cNvPr id="1005" name="Magnesium ohne e-">
              <a:extLst>
                <a:ext uri="{FF2B5EF4-FFF2-40B4-BE49-F238E27FC236}">
                  <a16:creationId xmlns:a16="http://schemas.microsoft.com/office/drawing/2014/main" id="{C700234B-5917-2369-4B73-F10CF3EC23DA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042" name="K-Schale">
                <a:extLst>
                  <a:ext uri="{FF2B5EF4-FFF2-40B4-BE49-F238E27FC236}">
                    <a16:creationId xmlns:a16="http://schemas.microsoft.com/office/drawing/2014/main" id="{0E5FCDBF-3415-7831-4449-16858BDC9FED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1043" name="Atomkern mit Protonen und Neutronen">
                <a:extLst>
                  <a:ext uri="{FF2B5EF4-FFF2-40B4-BE49-F238E27FC236}">
                    <a16:creationId xmlns:a16="http://schemas.microsoft.com/office/drawing/2014/main" id="{53E3F1D6-A520-FDA0-03B9-7DE068558A16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046" name="Atomkern">
                  <a:extLst>
                    <a:ext uri="{FF2B5EF4-FFF2-40B4-BE49-F238E27FC236}">
                      <a16:creationId xmlns:a16="http://schemas.microsoft.com/office/drawing/2014/main" id="{9786829C-C29C-29AF-B718-FDFE8D5B6044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1047" name="Gruppieren 1046">
                  <a:extLst>
                    <a:ext uri="{FF2B5EF4-FFF2-40B4-BE49-F238E27FC236}">
                      <a16:creationId xmlns:a16="http://schemas.microsoft.com/office/drawing/2014/main" id="{D335E2BA-F0F0-A10F-8443-15E19271974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93" name="Ellipse 1092">
                    <a:extLst>
                      <a:ext uri="{FF2B5EF4-FFF2-40B4-BE49-F238E27FC236}">
                        <a16:creationId xmlns:a16="http://schemas.microsoft.com/office/drawing/2014/main" id="{C6B9FC6B-462D-046D-C8D9-E77A0A3E086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094" name="Additionszeichen 1093">
                    <a:extLst>
                      <a:ext uri="{FF2B5EF4-FFF2-40B4-BE49-F238E27FC236}">
                        <a16:creationId xmlns:a16="http://schemas.microsoft.com/office/drawing/2014/main" id="{5F4411FE-65A0-14F8-22A4-9071EF8F6A2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048" name="Gruppieren 1047">
                  <a:extLst>
                    <a:ext uri="{FF2B5EF4-FFF2-40B4-BE49-F238E27FC236}">
                      <a16:creationId xmlns:a16="http://schemas.microsoft.com/office/drawing/2014/main" id="{37974988-95CF-FCF1-0269-48161DD98C6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91" name="Ellipse 1090">
                    <a:extLst>
                      <a:ext uri="{FF2B5EF4-FFF2-40B4-BE49-F238E27FC236}">
                        <a16:creationId xmlns:a16="http://schemas.microsoft.com/office/drawing/2014/main" id="{B9E74A36-0C49-C16C-5C32-1C9AB1B1E5B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092" name="Additionszeichen 1091">
                    <a:extLst>
                      <a:ext uri="{FF2B5EF4-FFF2-40B4-BE49-F238E27FC236}">
                        <a16:creationId xmlns:a16="http://schemas.microsoft.com/office/drawing/2014/main" id="{FA4AB110-BF32-037C-CD4F-23A78D2EA2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049" name="Gruppieren 1048">
                  <a:extLst>
                    <a:ext uri="{FF2B5EF4-FFF2-40B4-BE49-F238E27FC236}">
                      <a16:creationId xmlns:a16="http://schemas.microsoft.com/office/drawing/2014/main" id="{9B2FBFB7-FEE0-D847-2BD5-9C0B0E878EE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89" name="Ellipse 1088">
                    <a:extLst>
                      <a:ext uri="{FF2B5EF4-FFF2-40B4-BE49-F238E27FC236}">
                        <a16:creationId xmlns:a16="http://schemas.microsoft.com/office/drawing/2014/main" id="{70E5A4EC-7ABB-7D3F-3F75-75F6A81876B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090" name="Additionszeichen 1089">
                    <a:extLst>
                      <a:ext uri="{FF2B5EF4-FFF2-40B4-BE49-F238E27FC236}">
                        <a16:creationId xmlns:a16="http://schemas.microsoft.com/office/drawing/2014/main" id="{9DBE6F54-2BA1-8995-DE84-D97A17AA10D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050" name="Gruppieren 1049">
                  <a:extLst>
                    <a:ext uri="{FF2B5EF4-FFF2-40B4-BE49-F238E27FC236}">
                      <a16:creationId xmlns:a16="http://schemas.microsoft.com/office/drawing/2014/main" id="{1CBB1E47-FF21-2FE0-FCFA-65E5C71AB08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87" name="Ellipse 1086">
                    <a:extLst>
                      <a:ext uri="{FF2B5EF4-FFF2-40B4-BE49-F238E27FC236}">
                        <a16:creationId xmlns:a16="http://schemas.microsoft.com/office/drawing/2014/main" id="{FA9C8015-D87B-DCB8-2BA7-CABB222BBA9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088" name="Additionszeichen 1087">
                    <a:extLst>
                      <a:ext uri="{FF2B5EF4-FFF2-40B4-BE49-F238E27FC236}">
                        <a16:creationId xmlns:a16="http://schemas.microsoft.com/office/drawing/2014/main" id="{9DC6CD07-ED44-567E-0674-4D8BA2CE300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051" name="Gruppieren 1050">
                  <a:extLst>
                    <a:ext uri="{FF2B5EF4-FFF2-40B4-BE49-F238E27FC236}">
                      <a16:creationId xmlns:a16="http://schemas.microsoft.com/office/drawing/2014/main" id="{9F9D4B32-A5F5-D15D-D66F-1A5C020F083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85" name="Ellipse 1084">
                    <a:extLst>
                      <a:ext uri="{FF2B5EF4-FFF2-40B4-BE49-F238E27FC236}">
                        <a16:creationId xmlns:a16="http://schemas.microsoft.com/office/drawing/2014/main" id="{174700D3-A4A5-DDD1-4C96-163AFFB3F94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086" name="Additionszeichen 1085">
                    <a:extLst>
                      <a:ext uri="{FF2B5EF4-FFF2-40B4-BE49-F238E27FC236}">
                        <a16:creationId xmlns:a16="http://schemas.microsoft.com/office/drawing/2014/main" id="{F487DCA5-9AB5-1D86-0F05-1038CEB3352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052" name="Gruppieren 1051">
                  <a:extLst>
                    <a:ext uri="{FF2B5EF4-FFF2-40B4-BE49-F238E27FC236}">
                      <a16:creationId xmlns:a16="http://schemas.microsoft.com/office/drawing/2014/main" id="{91B32FD7-B465-6EA8-FC7F-C25C3ABBFEB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83" name="Ellipse 1082">
                    <a:extLst>
                      <a:ext uri="{FF2B5EF4-FFF2-40B4-BE49-F238E27FC236}">
                        <a16:creationId xmlns:a16="http://schemas.microsoft.com/office/drawing/2014/main" id="{C45B7D44-AF95-A5DB-E10B-56756804296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084" name="Additionszeichen 1083">
                    <a:extLst>
                      <a:ext uri="{FF2B5EF4-FFF2-40B4-BE49-F238E27FC236}">
                        <a16:creationId xmlns:a16="http://schemas.microsoft.com/office/drawing/2014/main" id="{3E4EAA96-1E18-FA62-2ABA-0D97AC8883C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053" name="Gruppieren 1052">
                  <a:extLst>
                    <a:ext uri="{FF2B5EF4-FFF2-40B4-BE49-F238E27FC236}">
                      <a16:creationId xmlns:a16="http://schemas.microsoft.com/office/drawing/2014/main" id="{C62830A7-FB40-7D71-97A1-019A0F2AE04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81" name="Ellipse 1080">
                    <a:extLst>
                      <a:ext uri="{FF2B5EF4-FFF2-40B4-BE49-F238E27FC236}">
                        <a16:creationId xmlns:a16="http://schemas.microsoft.com/office/drawing/2014/main" id="{30F4582A-80F4-91EA-8B42-73B5FFA052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082" name="Additionszeichen 1081">
                    <a:extLst>
                      <a:ext uri="{FF2B5EF4-FFF2-40B4-BE49-F238E27FC236}">
                        <a16:creationId xmlns:a16="http://schemas.microsoft.com/office/drawing/2014/main" id="{93A4DCB8-45F4-6C53-E916-D32CC3AEE5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054" name="Gruppieren 1053">
                  <a:extLst>
                    <a:ext uri="{FF2B5EF4-FFF2-40B4-BE49-F238E27FC236}">
                      <a16:creationId xmlns:a16="http://schemas.microsoft.com/office/drawing/2014/main" id="{BC4D8B2F-ACC2-AD83-B730-259B9614FA6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79" name="Ellipse 1078">
                    <a:extLst>
                      <a:ext uri="{FF2B5EF4-FFF2-40B4-BE49-F238E27FC236}">
                        <a16:creationId xmlns:a16="http://schemas.microsoft.com/office/drawing/2014/main" id="{C0C65631-5C8C-6BB8-EA36-4AC7C058270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080" name="Additionszeichen 1079">
                    <a:extLst>
                      <a:ext uri="{FF2B5EF4-FFF2-40B4-BE49-F238E27FC236}">
                        <a16:creationId xmlns:a16="http://schemas.microsoft.com/office/drawing/2014/main" id="{44DFBEA1-684C-F82C-91E5-155116C6944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055" name="Gruppieren 1054">
                  <a:extLst>
                    <a:ext uri="{FF2B5EF4-FFF2-40B4-BE49-F238E27FC236}">
                      <a16:creationId xmlns:a16="http://schemas.microsoft.com/office/drawing/2014/main" id="{C0453495-CA24-D1E6-B95E-5EF94F072D3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77" name="Ellipse 1076">
                    <a:extLst>
                      <a:ext uri="{FF2B5EF4-FFF2-40B4-BE49-F238E27FC236}">
                        <a16:creationId xmlns:a16="http://schemas.microsoft.com/office/drawing/2014/main" id="{BC15D9AA-DCC2-3BC3-AFBC-D462DAD168B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078" name="Additionszeichen 1077">
                    <a:extLst>
                      <a:ext uri="{FF2B5EF4-FFF2-40B4-BE49-F238E27FC236}">
                        <a16:creationId xmlns:a16="http://schemas.microsoft.com/office/drawing/2014/main" id="{C79056E8-384F-5EFA-A792-74CA93B3BF9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056" name="Gruppieren 1055">
                  <a:extLst>
                    <a:ext uri="{FF2B5EF4-FFF2-40B4-BE49-F238E27FC236}">
                      <a16:creationId xmlns:a16="http://schemas.microsoft.com/office/drawing/2014/main" id="{EDBEA7BE-FC81-E60B-FAC9-CFF3D5161CE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75" name="Ellipse 1074">
                    <a:extLst>
                      <a:ext uri="{FF2B5EF4-FFF2-40B4-BE49-F238E27FC236}">
                        <a16:creationId xmlns:a16="http://schemas.microsoft.com/office/drawing/2014/main" id="{44AFAC06-65C6-C70C-C2AC-D48DBD97E15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076" name="Additionszeichen 1075">
                    <a:extLst>
                      <a:ext uri="{FF2B5EF4-FFF2-40B4-BE49-F238E27FC236}">
                        <a16:creationId xmlns:a16="http://schemas.microsoft.com/office/drawing/2014/main" id="{5FC32854-4733-3CD2-BBF2-A2F5D7A58F9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057" name="Gruppieren 1056">
                  <a:extLst>
                    <a:ext uri="{FF2B5EF4-FFF2-40B4-BE49-F238E27FC236}">
                      <a16:creationId xmlns:a16="http://schemas.microsoft.com/office/drawing/2014/main" id="{176344E2-D36E-4C37-8F74-EADEEFF97D1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73" name="Ellipse 1072">
                    <a:extLst>
                      <a:ext uri="{FF2B5EF4-FFF2-40B4-BE49-F238E27FC236}">
                        <a16:creationId xmlns:a16="http://schemas.microsoft.com/office/drawing/2014/main" id="{D5F191B6-0698-D8F5-81CC-C2917E9B4D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074" name="Additionszeichen 1073">
                    <a:extLst>
                      <a:ext uri="{FF2B5EF4-FFF2-40B4-BE49-F238E27FC236}">
                        <a16:creationId xmlns:a16="http://schemas.microsoft.com/office/drawing/2014/main" id="{368C1C6C-AA93-47D7-F4D6-CF70D5C260C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058" name="Gruppieren 1057">
                  <a:extLst>
                    <a:ext uri="{FF2B5EF4-FFF2-40B4-BE49-F238E27FC236}">
                      <a16:creationId xmlns:a16="http://schemas.microsoft.com/office/drawing/2014/main" id="{F14300D3-6973-4C4C-B0C0-FDFDCCE41D9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71" name="Ellipse 1070">
                    <a:extLst>
                      <a:ext uri="{FF2B5EF4-FFF2-40B4-BE49-F238E27FC236}">
                        <a16:creationId xmlns:a16="http://schemas.microsoft.com/office/drawing/2014/main" id="{F282C729-0838-A455-53BF-0D5FB35322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072" name="Additionszeichen 1071">
                    <a:extLst>
                      <a:ext uri="{FF2B5EF4-FFF2-40B4-BE49-F238E27FC236}">
                        <a16:creationId xmlns:a16="http://schemas.microsoft.com/office/drawing/2014/main" id="{F5BFD281-466F-6B4B-331C-6F9FA6562DE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1059" name="Ellipse 1058">
                  <a:extLst>
                    <a:ext uri="{FF2B5EF4-FFF2-40B4-BE49-F238E27FC236}">
                      <a16:creationId xmlns:a16="http://schemas.microsoft.com/office/drawing/2014/main" id="{2E1F03E0-E87E-2768-3A19-D1B4654E49AD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060" name="Ellipse 1059">
                  <a:extLst>
                    <a:ext uri="{FF2B5EF4-FFF2-40B4-BE49-F238E27FC236}">
                      <a16:creationId xmlns:a16="http://schemas.microsoft.com/office/drawing/2014/main" id="{9B50EFF1-4792-C236-E382-0C1170A8CF69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061" name="Ellipse 1060">
                  <a:extLst>
                    <a:ext uri="{FF2B5EF4-FFF2-40B4-BE49-F238E27FC236}">
                      <a16:creationId xmlns:a16="http://schemas.microsoft.com/office/drawing/2014/main" id="{D81CA104-8212-FBED-72F0-F77F10B14D4C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062" name="Ellipse 1061">
                  <a:extLst>
                    <a:ext uri="{FF2B5EF4-FFF2-40B4-BE49-F238E27FC236}">
                      <a16:creationId xmlns:a16="http://schemas.microsoft.com/office/drawing/2014/main" id="{3D6D6EBA-051E-5F2D-C09A-1C88E5B72689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063" name="Ellipse 1062">
                  <a:extLst>
                    <a:ext uri="{FF2B5EF4-FFF2-40B4-BE49-F238E27FC236}">
                      <a16:creationId xmlns:a16="http://schemas.microsoft.com/office/drawing/2014/main" id="{4FFA8CD7-9773-F850-3CAA-7D41A6C242A1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064" name="Ellipse 1063">
                  <a:extLst>
                    <a:ext uri="{FF2B5EF4-FFF2-40B4-BE49-F238E27FC236}">
                      <a16:creationId xmlns:a16="http://schemas.microsoft.com/office/drawing/2014/main" id="{81DABA6D-2BD2-E6CE-D775-2FEBF09BB153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065" name="Ellipse 1064">
                  <a:extLst>
                    <a:ext uri="{FF2B5EF4-FFF2-40B4-BE49-F238E27FC236}">
                      <a16:creationId xmlns:a16="http://schemas.microsoft.com/office/drawing/2014/main" id="{3FCCD3D2-58D0-EEDC-5433-5FD6423396AB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066" name="Ellipse 1065">
                  <a:extLst>
                    <a:ext uri="{FF2B5EF4-FFF2-40B4-BE49-F238E27FC236}">
                      <a16:creationId xmlns:a16="http://schemas.microsoft.com/office/drawing/2014/main" id="{778782AB-8143-3BDC-07B3-38E2C6D89BA5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067" name="Ellipse 1066">
                  <a:extLst>
                    <a:ext uri="{FF2B5EF4-FFF2-40B4-BE49-F238E27FC236}">
                      <a16:creationId xmlns:a16="http://schemas.microsoft.com/office/drawing/2014/main" id="{CB185C62-6112-FE72-1AD6-D56C64DC31E6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068" name="Ellipse 1067">
                  <a:extLst>
                    <a:ext uri="{FF2B5EF4-FFF2-40B4-BE49-F238E27FC236}">
                      <a16:creationId xmlns:a16="http://schemas.microsoft.com/office/drawing/2014/main" id="{5980EB39-A6B2-A211-472A-104F7909430C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069" name="Ellipse 1068">
                  <a:extLst>
                    <a:ext uri="{FF2B5EF4-FFF2-40B4-BE49-F238E27FC236}">
                      <a16:creationId xmlns:a16="http://schemas.microsoft.com/office/drawing/2014/main" id="{718D34FB-8F0B-1DD2-60F0-841707A9221B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070" name="Ellipse 1069">
                  <a:extLst>
                    <a:ext uri="{FF2B5EF4-FFF2-40B4-BE49-F238E27FC236}">
                      <a16:creationId xmlns:a16="http://schemas.microsoft.com/office/drawing/2014/main" id="{734AD18B-E19A-0E1E-16F8-BFF48E847095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1044" name="L-Schale">
                <a:extLst>
                  <a:ext uri="{FF2B5EF4-FFF2-40B4-BE49-F238E27FC236}">
                    <a16:creationId xmlns:a16="http://schemas.microsoft.com/office/drawing/2014/main" id="{5D527B94-7966-CE3D-A3A0-6FE84D848A9A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1045" name="M-Schale">
                <a:extLst>
                  <a:ext uri="{FF2B5EF4-FFF2-40B4-BE49-F238E27FC236}">
                    <a16:creationId xmlns:a16="http://schemas.microsoft.com/office/drawing/2014/main" id="{B78D55CC-D6B5-3D6A-37B6-0CDD21A5B5BB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1006" name="Gruppieren 1005">
              <a:extLst>
                <a:ext uri="{FF2B5EF4-FFF2-40B4-BE49-F238E27FC236}">
                  <a16:creationId xmlns:a16="http://schemas.microsoft.com/office/drawing/2014/main" id="{03D3CB9B-AE62-BC53-6DD6-E94D318642EF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040" name="Ellipse 1039">
                <a:extLst>
                  <a:ext uri="{FF2B5EF4-FFF2-40B4-BE49-F238E27FC236}">
                    <a16:creationId xmlns:a16="http://schemas.microsoft.com/office/drawing/2014/main" id="{B5E082D4-B6AC-4EB1-0071-FE9725C52C3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041" name="Minuszeichen 1040">
                <a:extLst>
                  <a:ext uri="{FF2B5EF4-FFF2-40B4-BE49-F238E27FC236}">
                    <a16:creationId xmlns:a16="http://schemas.microsoft.com/office/drawing/2014/main" id="{ED3CEB5E-456E-45CE-7D0F-CB365A39B56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007" name="Gruppieren 1006">
              <a:extLst>
                <a:ext uri="{FF2B5EF4-FFF2-40B4-BE49-F238E27FC236}">
                  <a16:creationId xmlns:a16="http://schemas.microsoft.com/office/drawing/2014/main" id="{4CCCE70F-8F5A-9134-1B1C-196F50448889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038" name="Ellipse 1037">
                <a:extLst>
                  <a:ext uri="{FF2B5EF4-FFF2-40B4-BE49-F238E27FC236}">
                    <a16:creationId xmlns:a16="http://schemas.microsoft.com/office/drawing/2014/main" id="{05FFEC0C-9A2D-1AC7-31BB-FE32B42F269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039" name="Minuszeichen 1038">
                <a:extLst>
                  <a:ext uri="{FF2B5EF4-FFF2-40B4-BE49-F238E27FC236}">
                    <a16:creationId xmlns:a16="http://schemas.microsoft.com/office/drawing/2014/main" id="{A4AFC560-496C-60D5-06E7-2DE7D9701CC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008" name="Gruppieren 1007">
              <a:extLst>
                <a:ext uri="{FF2B5EF4-FFF2-40B4-BE49-F238E27FC236}">
                  <a16:creationId xmlns:a16="http://schemas.microsoft.com/office/drawing/2014/main" id="{537E000A-FA23-D4C0-83F5-578710290079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036" name="Ellipse 1035">
                <a:extLst>
                  <a:ext uri="{FF2B5EF4-FFF2-40B4-BE49-F238E27FC236}">
                    <a16:creationId xmlns:a16="http://schemas.microsoft.com/office/drawing/2014/main" id="{0D32F65E-7F7B-95E8-C224-5F39583DD29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037" name="Minuszeichen 1036">
                <a:extLst>
                  <a:ext uri="{FF2B5EF4-FFF2-40B4-BE49-F238E27FC236}">
                    <a16:creationId xmlns:a16="http://schemas.microsoft.com/office/drawing/2014/main" id="{9B94F58D-F063-DC93-6A3C-9320BA58EE8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009" name="Gruppieren 1008">
              <a:extLst>
                <a:ext uri="{FF2B5EF4-FFF2-40B4-BE49-F238E27FC236}">
                  <a16:creationId xmlns:a16="http://schemas.microsoft.com/office/drawing/2014/main" id="{2BBF19A8-421C-3714-009C-B9FFF9354FD2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034" name="Ellipse 1033">
                <a:extLst>
                  <a:ext uri="{FF2B5EF4-FFF2-40B4-BE49-F238E27FC236}">
                    <a16:creationId xmlns:a16="http://schemas.microsoft.com/office/drawing/2014/main" id="{E9FBEAC0-66C0-C5B5-E511-126FD2412F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035" name="Minuszeichen 1034">
                <a:extLst>
                  <a:ext uri="{FF2B5EF4-FFF2-40B4-BE49-F238E27FC236}">
                    <a16:creationId xmlns:a16="http://schemas.microsoft.com/office/drawing/2014/main" id="{DF1B901E-45B8-035B-7286-BBA303CB21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010" name="Gruppieren 1009">
              <a:extLst>
                <a:ext uri="{FF2B5EF4-FFF2-40B4-BE49-F238E27FC236}">
                  <a16:creationId xmlns:a16="http://schemas.microsoft.com/office/drawing/2014/main" id="{51D457BD-8FF6-ACD9-C165-BDC974A5F2F9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032" name="Ellipse 1031">
                <a:extLst>
                  <a:ext uri="{FF2B5EF4-FFF2-40B4-BE49-F238E27FC236}">
                    <a16:creationId xmlns:a16="http://schemas.microsoft.com/office/drawing/2014/main" id="{04D0F7C8-3F1C-8971-AC1C-4AF25808B8F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033" name="Minuszeichen 1032">
                <a:extLst>
                  <a:ext uri="{FF2B5EF4-FFF2-40B4-BE49-F238E27FC236}">
                    <a16:creationId xmlns:a16="http://schemas.microsoft.com/office/drawing/2014/main" id="{C34C1C81-1044-BBF7-79C0-04D9C423253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011" name="Gruppieren 1010">
              <a:extLst>
                <a:ext uri="{FF2B5EF4-FFF2-40B4-BE49-F238E27FC236}">
                  <a16:creationId xmlns:a16="http://schemas.microsoft.com/office/drawing/2014/main" id="{14B551E9-F024-CF2C-7323-C1A3D841F4A4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030" name="Ellipse 1029">
                <a:extLst>
                  <a:ext uri="{FF2B5EF4-FFF2-40B4-BE49-F238E27FC236}">
                    <a16:creationId xmlns:a16="http://schemas.microsoft.com/office/drawing/2014/main" id="{E6EEBD1D-5883-4C65-3DD9-FCB1E4CEF78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031" name="Minuszeichen 1030">
                <a:extLst>
                  <a:ext uri="{FF2B5EF4-FFF2-40B4-BE49-F238E27FC236}">
                    <a16:creationId xmlns:a16="http://schemas.microsoft.com/office/drawing/2014/main" id="{93199D19-0DA8-E37D-7136-CAB6D2DB70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012" name="Gruppieren 1011">
              <a:extLst>
                <a:ext uri="{FF2B5EF4-FFF2-40B4-BE49-F238E27FC236}">
                  <a16:creationId xmlns:a16="http://schemas.microsoft.com/office/drawing/2014/main" id="{D75C0234-658E-9383-9E60-51D539C86532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028" name="Ellipse 1027">
                <a:extLst>
                  <a:ext uri="{FF2B5EF4-FFF2-40B4-BE49-F238E27FC236}">
                    <a16:creationId xmlns:a16="http://schemas.microsoft.com/office/drawing/2014/main" id="{01D089B0-7CC7-36EE-81A1-DD3061141BD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029" name="Minuszeichen 1028">
                <a:extLst>
                  <a:ext uri="{FF2B5EF4-FFF2-40B4-BE49-F238E27FC236}">
                    <a16:creationId xmlns:a16="http://schemas.microsoft.com/office/drawing/2014/main" id="{41C90B03-E162-B60F-98C0-DBA04B54C75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013" name="Gruppieren 1012">
              <a:extLst>
                <a:ext uri="{FF2B5EF4-FFF2-40B4-BE49-F238E27FC236}">
                  <a16:creationId xmlns:a16="http://schemas.microsoft.com/office/drawing/2014/main" id="{FE39C11A-257E-0307-E526-6266370CA0F6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026" name="Ellipse 1025">
                <a:extLst>
                  <a:ext uri="{FF2B5EF4-FFF2-40B4-BE49-F238E27FC236}">
                    <a16:creationId xmlns:a16="http://schemas.microsoft.com/office/drawing/2014/main" id="{C3567D8E-1A34-3117-D77B-60BF6D5F345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027" name="Minuszeichen 1026">
                <a:extLst>
                  <a:ext uri="{FF2B5EF4-FFF2-40B4-BE49-F238E27FC236}">
                    <a16:creationId xmlns:a16="http://schemas.microsoft.com/office/drawing/2014/main" id="{D8C6C82C-D3D6-698F-C31F-75044CDC82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014" name="Gruppieren 1013">
              <a:extLst>
                <a:ext uri="{FF2B5EF4-FFF2-40B4-BE49-F238E27FC236}">
                  <a16:creationId xmlns:a16="http://schemas.microsoft.com/office/drawing/2014/main" id="{C443049C-8DC3-2E0D-B130-90C3480749A7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024" name="Ellipse 1023">
                <a:extLst>
                  <a:ext uri="{FF2B5EF4-FFF2-40B4-BE49-F238E27FC236}">
                    <a16:creationId xmlns:a16="http://schemas.microsoft.com/office/drawing/2014/main" id="{E7BFA76D-0C66-4D92-AAA4-3B5D1055696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025" name="Minuszeichen 1024">
                <a:extLst>
                  <a:ext uri="{FF2B5EF4-FFF2-40B4-BE49-F238E27FC236}">
                    <a16:creationId xmlns:a16="http://schemas.microsoft.com/office/drawing/2014/main" id="{2827C5F5-8448-BE8B-F456-D1C46D3C368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015" name="Gruppieren 1014">
              <a:extLst>
                <a:ext uri="{FF2B5EF4-FFF2-40B4-BE49-F238E27FC236}">
                  <a16:creationId xmlns:a16="http://schemas.microsoft.com/office/drawing/2014/main" id="{97489B6E-4D9D-D387-32EA-69198C710EB1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022" name="Ellipse 1021">
                <a:extLst>
                  <a:ext uri="{FF2B5EF4-FFF2-40B4-BE49-F238E27FC236}">
                    <a16:creationId xmlns:a16="http://schemas.microsoft.com/office/drawing/2014/main" id="{EA4FDAFF-9C0A-6171-FBFC-67143CCA05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023" name="Minuszeichen 1022">
                <a:extLst>
                  <a:ext uri="{FF2B5EF4-FFF2-40B4-BE49-F238E27FC236}">
                    <a16:creationId xmlns:a16="http://schemas.microsoft.com/office/drawing/2014/main" id="{8E556466-7923-9C13-0D33-AD40F2AE59D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016" name="Gruppieren 1015">
              <a:extLst>
                <a:ext uri="{FF2B5EF4-FFF2-40B4-BE49-F238E27FC236}">
                  <a16:creationId xmlns:a16="http://schemas.microsoft.com/office/drawing/2014/main" id="{D501A0F5-6F7F-C7E0-0BAA-EC03053742D5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020" name="Ellipse 1019">
                <a:extLst>
                  <a:ext uri="{FF2B5EF4-FFF2-40B4-BE49-F238E27FC236}">
                    <a16:creationId xmlns:a16="http://schemas.microsoft.com/office/drawing/2014/main" id="{11C63938-3272-4E44-5657-4C0966428ED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021" name="Minuszeichen 1020">
                <a:extLst>
                  <a:ext uri="{FF2B5EF4-FFF2-40B4-BE49-F238E27FC236}">
                    <a16:creationId xmlns:a16="http://schemas.microsoft.com/office/drawing/2014/main" id="{7CBE925A-D9E0-4FE8-A6E0-3E1BAC0A1F5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017" name="Gruppieren 1016">
              <a:extLst>
                <a:ext uri="{FF2B5EF4-FFF2-40B4-BE49-F238E27FC236}">
                  <a16:creationId xmlns:a16="http://schemas.microsoft.com/office/drawing/2014/main" id="{D3F392D5-109C-5199-F47C-6B0A836305C8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018" name="Ellipse 1017">
                <a:extLst>
                  <a:ext uri="{FF2B5EF4-FFF2-40B4-BE49-F238E27FC236}">
                    <a16:creationId xmlns:a16="http://schemas.microsoft.com/office/drawing/2014/main" id="{C3A3D233-A94C-B308-8CD1-D754946C472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019" name="Minuszeichen 1018">
                <a:extLst>
                  <a:ext uri="{FF2B5EF4-FFF2-40B4-BE49-F238E27FC236}">
                    <a16:creationId xmlns:a16="http://schemas.microsoft.com/office/drawing/2014/main" id="{67AAA405-A96A-923C-EDBF-C4DADE0D997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1095" name="Gruppieren 1094">
            <a:extLst>
              <a:ext uri="{FF2B5EF4-FFF2-40B4-BE49-F238E27FC236}">
                <a16:creationId xmlns:a16="http://schemas.microsoft.com/office/drawing/2014/main" id="{7F2323BC-456B-0C8E-4904-45962010C138}"/>
              </a:ext>
            </a:extLst>
          </p:cNvPr>
          <p:cNvGrpSpPr>
            <a:grpSpLocks noChangeAspect="1"/>
          </p:cNvGrpSpPr>
          <p:nvPr/>
        </p:nvGrpSpPr>
        <p:grpSpPr>
          <a:xfrm>
            <a:off x="841719" y="2293782"/>
            <a:ext cx="944149" cy="979578"/>
            <a:chOff x="3576000" y="816426"/>
            <a:chExt cx="5040000" cy="5229127"/>
          </a:xfrm>
        </p:grpSpPr>
        <p:grpSp>
          <p:nvGrpSpPr>
            <p:cNvPr id="1096" name="Magnesium ohne e-">
              <a:extLst>
                <a:ext uri="{FF2B5EF4-FFF2-40B4-BE49-F238E27FC236}">
                  <a16:creationId xmlns:a16="http://schemas.microsoft.com/office/drawing/2014/main" id="{9028A58A-2841-ADE2-595C-9C227EAADCEA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133" name="K-Schale">
                <a:extLst>
                  <a:ext uri="{FF2B5EF4-FFF2-40B4-BE49-F238E27FC236}">
                    <a16:creationId xmlns:a16="http://schemas.microsoft.com/office/drawing/2014/main" id="{B170F33F-F775-A532-AA8E-FAF0914105CF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1134" name="Atomkern mit Protonen und Neutronen">
                <a:extLst>
                  <a:ext uri="{FF2B5EF4-FFF2-40B4-BE49-F238E27FC236}">
                    <a16:creationId xmlns:a16="http://schemas.microsoft.com/office/drawing/2014/main" id="{09CEC07B-6CFC-9EFF-6542-1EF044E87CF2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137" name="Atomkern">
                  <a:extLst>
                    <a:ext uri="{FF2B5EF4-FFF2-40B4-BE49-F238E27FC236}">
                      <a16:creationId xmlns:a16="http://schemas.microsoft.com/office/drawing/2014/main" id="{EFA2A2FB-253E-79D4-63DF-BFE38FC25E40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1138" name="Gruppieren 1137">
                  <a:extLst>
                    <a:ext uri="{FF2B5EF4-FFF2-40B4-BE49-F238E27FC236}">
                      <a16:creationId xmlns:a16="http://schemas.microsoft.com/office/drawing/2014/main" id="{0839ACFB-1643-F5DA-8690-0594E4BF126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84" name="Ellipse 1183">
                    <a:extLst>
                      <a:ext uri="{FF2B5EF4-FFF2-40B4-BE49-F238E27FC236}">
                        <a16:creationId xmlns:a16="http://schemas.microsoft.com/office/drawing/2014/main" id="{5C798BD8-A1C1-AB79-C044-69EF4FB698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185" name="Additionszeichen 1184">
                    <a:extLst>
                      <a:ext uri="{FF2B5EF4-FFF2-40B4-BE49-F238E27FC236}">
                        <a16:creationId xmlns:a16="http://schemas.microsoft.com/office/drawing/2014/main" id="{924AD254-E01E-B47D-DBB8-E0D5D0D3112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139" name="Gruppieren 1138">
                  <a:extLst>
                    <a:ext uri="{FF2B5EF4-FFF2-40B4-BE49-F238E27FC236}">
                      <a16:creationId xmlns:a16="http://schemas.microsoft.com/office/drawing/2014/main" id="{A94C0050-725C-A3CF-8D88-702E57F65D9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82" name="Ellipse 1181">
                    <a:extLst>
                      <a:ext uri="{FF2B5EF4-FFF2-40B4-BE49-F238E27FC236}">
                        <a16:creationId xmlns:a16="http://schemas.microsoft.com/office/drawing/2014/main" id="{DF08F457-2AC7-9E5D-5C52-9DE3C894B3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183" name="Additionszeichen 1182">
                    <a:extLst>
                      <a:ext uri="{FF2B5EF4-FFF2-40B4-BE49-F238E27FC236}">
                        <a16:creationId xmlns:a16="http://schemas.microsoft.com/office/drawing/2014/main" id="{B34411E1-B6FF-555D-7812-5D0A085F0C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140" name="Gruppieren 1139">
                  <a:extLst>
                    <a:ext uri="{FF2B5EF4-FFF2-40B4-BE49-F238E27FC236}">
                      <a16:creationId xmlns:a16="http://schemas.microsoft.com/office/drawing/2014/main" id="{40667564-D6A8-6A93-7407-2B796BD21CB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80" name="Ellipse 1179">
                    <a:extLst>
                      <a:ext uri="{FF2B5EF4-FFF2-40B4-BE49-F238E27FC236}">
                        <a16:creationId xmlns:a16="http://schemas.microsoft.com/office/drawing/2014/main" id="{56C02C0D-E6A9-10B1-94CC-FCEF446774E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181" name="Additionszeichen 1180">
                    <a:extLst>
                      <a:ext uri="{FF2B5EF4-FFF2-40B4-BE49-F238E27FC236}">
                        <a16:creationId xmlns:a16="http://schemas.microsoft.com/office/drawing/2014/main" id="{AD506777-E37E-B59E-A891-E3C751FD07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141" name="Gruppieren 1140">
                  <a:extLst>
                    <a:ext uri="{FF2B5EF4-FFF2-40B4-BE49-F238E27FC236}">
                      <a16:creationId xmlns:a16="http://schemas.microsoft.com/office/drawing/2014/main" id="{F70EC977-71AD-022C-EFD5-9CC5AA0F60B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78" name="Ellipse 1177">
                    <a:extLst>
                      <a:ext uri="{FF2B5EF4-FFF2-40B4-BE49-F238E27FC236}">
                        <a16:creationId xmlns:a16="http://schemas.microsoft.com/office/drawing/2014/main" id="{6E8272A5-A513-E716-66D6-467EBB3BB1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179" name="Additionszeichen 1178">
                    <a:extLst>
                      <a:ext uri="{FF2B5EF4-FFF2-40B4-BE49-F238E27FC236}">
                        <a16:creationId xmlns:a16="http://schemas.microsoft.com/office/drawing/2014/main" id="{88629B0B-BFC9-96F8-D3BD-56F7BC5EB76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142" name="Gruppieren 1141">
                  <a:extLst>
                    <a:ext uri="{FF2B5EF4-FFF2-40B4-BE49-F238E27FC236}">
                      <a16:creationId xmlns:a16="http://schemas.microsoft.com/office/drawing/2014/main" id="{B5248BF0-5778-58C0-2672-F58098EE2D9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76" name="Ellipse 1175">
                    <a:extLst>
                      <a:ext uri="{FF2B5EF4-FFF2-40B4-BE49-F238E27FC236}">
                        <a16:creationId xmlns:a16="http://schemas.microsoft.com/office/drawing/2014/main" id="{0BCE51E6-70B4-28A4-BEDA-A34ABC45856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177" name="Additionszeichen 1176">
                    <a:extLst>
                      <a:ext uri="{FF2B5EF4-FFF2-40B4-BE49-F238E27FC236}">
                        <a16:creationId xmlns:a16="http://schemas.microsoft.com/office/drawing/2014/main" id="{D2E17378-0671-425A-436E-11A05E5DB7C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143" name="Gruppieren 1142">
                  <a:extLst>
                    <a:ext uri="{FF2B5EF4-FFF2-40B4-BE49-F238E27FC236}">
                      <a16:creationId xmlns:a16="http://schemas.microsoft.com/office/drawing/2014/main" id="{FF51C54D-828A-8A13-3A58-B12234D61D2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74" name="Ellipse 1173">
                    <a:extLst>
                      <a:ext uri="{FF2B5EF4-FFF2-40B4-BE49-F238E27FC236}">
                        <a16:creationId xmlns:a16="http://schemas.microsoft.com/office/drawing/2014/main" id="{DE9FCE12-D6B2-28FF-1E3D-F2A9BD610D6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175" name="Additionszeichen 1174">
                    <a:extLst>
                      <a:ext uri="{FF2B5EF4-FFF2-40B4-BE49-F238E27FC236}">
                        <a16:creationId xmlns:a16="http://schemas.microsoft.com/office/drawing/2014/main" id="{6BF4099F-9FBD-9DD2-8577-770C64D6ECC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144" name="Gruppieren 1143">
                  <a:extLst>
                    <a:ext uri="{FF2B5EF4-FFF2-40B4-BE49-F238E27FC236}">
                      <a16:creationId xmlns:a16="http://schemas.microsoft.com/office/drawing/2014/main" id="{897A9E5C-D32E-CCCC-ED7C-69DB809E73C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72" name="Ellipse 1171">
                    <a:extLst>
                      <a:ext uri="{FF2B5EF4-FFF2-40B4-BE49-F238E27FC236}">
                        <a16:creationId xmlns:a16="http://schemas.microsoft.com/office/drawing/2014/main" id="{99FF0C3D-90BC-50C4-C7C7-90BD158C00C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173" name="Additionszeichen 1172">
                    <a:extLst>
                      <a:ext uri="{FF2B5EF4-FFF2-40B4-BE49-F238E27FC236}">
                        <a16:creationId xmlns:a16="http://schemas.microsoft.com/office/drawing/2014/main" id="{20BC3928-3ED9-D5F7-7EF0-A95F2C92D2F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145" name="Gruppieren 1144">
                  <a:extLst>
                    <a:ext uri="{FF2B5EF4-FFF2-40B4-BE49-F238E27FC236}">
                      <a16:creationId xmlns:a16="http://schemas.microsoft.com/office/drawing/2014/main" id="{2C98861D-1FEC-248E-1477-B36E0AF32A8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70" name="Ellipse 1169">
                    <a:extLst>
                      <a:ext uri="{FF2B5EF4-FFF2-40B4-BE49-F238E27FC236}">
                        <a16:creationId xmlns:a16="http://schemas.microsoft.com/office/drawing/2014/main" id="{937F0320-2EF7-23B9-7B67-4F8211287A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171" name="Additionszeichen 1170">
                    <a:extLst>
                      <a:ext uri="{FF2B5EF4-FFF2-40B4-BE49-F238E27FC236}">
                        <a16:creationId xmlns:a16="http://schemas.microsoft.com/office/drawing/2014/main" id="{B01BDE2B-364F-015F-47D7-70890B7220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146" name="Gruppieren 1145">
                  <a:extLst>
                    <a:ext uri="{FF2B5EF4-FFF2-40B4-BE49-F238E27FC236}">
                      <a16:creationId xmlns:a16="http://schemas.microsoft.com/office/drawing/2014/main" id="{105C221C-9349-7F9C-C347-604AAA1AF15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68" name="Ellipse 1167">
                    <a:extLst>
                      <a:ext uri="{FF2B5EF4-FFF2-40B4-BE49-F238E27FC236}">
                        <a16:creationId xmlns:a16="http://schemas.microsoft.com/office/drawing/2014/main" id="{EDF7C40C-D65C-6C2B-B357-B11DCF783FA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169" name="Additionszeichen 1168">
                    <a:extLst>
                      <a:ext uri="{FF2B5EF4-FFF2-40B4-BE49-F238E27FC236}">
                        <a16:creationId xmlns:a16="http://schemas.microsoft.com/office/drawing/2014/main" id="{5C838870-7DB9-EDA6-50F2-4F3C090FC92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147" name="Gruppieren 1146">
                  <a:extLst>
                    <a:ext uri="{FF2B5EF4-FFF2-40B4-BE49-F238E27FC236}">
                      <a16:creationId xmlns:a16="http://schemas.microsoft.com/office/drawing/2014/main" id="{03D32C71-3346-7C7B-8506-91EA80BA98A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66" name="Ellipse 1165">
                    <a:extLst>
                      <a:ext uri="{FF2B5EF4-FFF2-40B4-BE49-F238E27FC236}">
                        <a16:creationId xmlns:a16="http://schemas.microsoft.com/office/drawing/2014/main" id="{9BDF5D6A-6658-760E-F29A-DD3ED0D16B3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167" name="Additionszeichen 1166">
                    <a:extLst>
                      <a:ext uri="{FF2B5EF4-FFF2-40B4-BE49-F238E27FC236}">
                        <a16:creationId xmlns:a16="http://schemas.microsoft.com/office/drawing/2014/main" id="{AD88266F-33B8-F29A-2DC5-604CD3B8E8F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148" name="Gruppieren 1147">
                  <a:extLst>
                    <a:ext uri="{FF2B5EF4-FFF2-40B4-BE49-F238E27FC236}">
                      <a16:creationId xmlns:a16="http://schemas.microsoft.com/office/drawing/2014/main" id="{D764DDEC-9D0D-25B9-7654-40DACC81BF4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64" name="Ellipse 1163">
                    <a:extLst>
                      <a:ext uri="{FF2B5EF4-FFF2-40B4-BE49-F238E27FC236}">
                        <a16:creationId xmlns:a16="http://schemas.microsoft.com/office/drawing/2014/main" id="{A7C9E7B8-7F82-BCB2-4664-1BEDEEB4D49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165" name="Additionszeichen 1164">
                    <a:extLst>
                      <a:ext uri="{FF2B5EF4-FFF2-40B4-BE49-F238E27FC236}">
                        <a16:creationId xmlns:a16="http://schemas.microsoft.com/office/drawing/2014/main" id="{6F26988B-0FFC-E15F-AF86-5C9A8202DE9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149" name="Gruppieren 1148">
                  <a:extLst>
                    <a:ext uri="{FF2B5EF4-FFF2-40B4-BE49-F238E27FC236}">
                      <a16:creationId xmlns:a16="http://schemas.microsoft.com/office/drawing/2014/main" id="{D647D933-5A70-CCD5-644A-4A438F17CF2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62" name="Ellipse 1161">
                    <a:extLst>
                      <a:ext uri="{FF2B5EF4-FFF2-40B4-BE49-F238E27FC236}">
                        <a16:creationId xmlns:a16="http://schemas.microsoft.com/office/drawing/2014/main" id="{7F0E5026-AAA8-900C-D16E-AB35F434DA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163" name="Additionszeichen 1162">
                    <a:extLst>
                      <a:ext uri="{FF2B5EF4-FFF2-40B4-BE49-F238E27FC236}">
                        <a16:creationId xmlns:a16="http://schemas.microsoft.com/office/drawing/2014/main" id="{9368FA9E-736E-C829-4FC1-83918323B7C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1150" name="Ellipse 1149">
                  <a:extLst>
                    <a:ext uri="{FF2B5EF4-FFF2-40B4-BE49-F238E27FC236}">
                      <a16:creationId xmlns:a16="http://schemas.microsoft.com/office/drawing/2014/main" id="{AE189099-37E6-F5C8-04DA-0B31233ECA2D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151" name="Ellipse 1150">
                  <a:extLst>
                    <a:ext uri="{FF2B5EF4-FFF2-40B4-BE49-F238E27FC236}">
                      <a16:creationId xmlns:a16="http://schemas.microsoft.com/office/drawing/2014/main" id="{110DE76D-D6DF-EA84-B28D-2DB6ED9EDB71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152" name="Ellipse 1151">
                  <a:extLst>
                    <a:ext uri="{FF2B5EF4-FFF2-40B4-BE49-F238E27FC236}">
                      <a16:creationId xmlns:a16="http://schemas.microsoft.com/office/drawing/2014/main" id="{6D785DF8-AFDE-D0BB-5342-F61BE27A0923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153" name="Ellipse 1152">
                  <a:extLst>
                    <a:ext uri="{FF2B5EF4-FFF2-40B4-BE49-F238E27FC236}">
                      <a16:creationId xmlns:a16="http://schemas.microsoft.com/office/drawing/2014/main" id="{4E518D9A-CA0C-5111-D37B-999334983076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154" name="Ellipse 1153">
                  <a:extLst>
                    <a:ext uri="{FF2B5EF4-FFF2-40B4-BE49-F238E27FC236}">
                      <a16:creationId xmlns:a16="http://schemas.microsoft.com/office/drawing/2014/main" id="{39403819-FF04-77A4-DC59-BEF69954CEC2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155" name="Ellipse 1154">
                  <a:extLst>
                    <a:ext uri="{FF2B5EF4-FFF2-40B4-BE49-F238E27FC236}">
                      <a16:creationId xmlns:a16="http://schemas.microsoft.com/office/drawing/2014/main" id="{22E5BD9F-057E-81BD-1AEA-E44CE88B749C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156" name="Ellipse 1155">
                  <a:extLst>
                    <a:ext uri="{FF2B5EF4-FFF2-40B4-BE49-F238E27FC236}">
                      <a16:creationId xmlns:a16="http://schemas.microsoft.com/office/drawing/2014/main" id="{E8D4FEE2-FFCF-8521-3450-3114C3972012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157" name="Ellipse 1156">
                  <a:extLst>
                    <a:ext uri="{FF2B5EF4-FFF2-40B4-BE49-F238E27FC236}">
                      <a16:creationId xmlns:a16="http://schemas.microsoft.com/office/drawing/2014/main" id="{E92CE9EC-3D9D-3265-2914-40E9621C08B5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158" name="Ellipse 1157">
                  <a:extLst>
                    <a:ext uri="{FF2B5EF4-FFF2-40B4-BE49-F238E27FC236}">
                      <a16:creationId xmlns:a16="http://schemas.microsoft.com/office/drawing/2014/main" id="{7F094B40-4924-C1B8-4960-BDBDF5F424C1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159" name="Ellipse 1158">
                  <a:extLst>
                    <a:ext uri="{FF2B5EF4-FFF2-40B4-BE49-F238E27FC236}">
                      <a16:creationId xmlns:a16="http://schemas.microsoft.com/office/drawing/2014/main" id="{BA3358D7-5717-5B2D-9AE0-8AB5260B4640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160" name="Ellipse 1159">
                  <a:extLst>
                    <a:ext uri="{FF2B5EF4-FFF2-40B4-BE49-F238E27FC236}">
                      <a16:creationId xmlns:a16="http://schemas.microsoft.com/office/drawing/2014/main" id="{358BA549-0503-28D9-FABC-C4B7CAD66E8E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161" name="Ellipse 1160">
                  <a:extLst>
                    <a:ext uri="{FF2B5EF4-FFF2-40B4-BE49-F238E27FC236}">
                      <a16:creationId xmlns:a16="http://schemas.microsoft.com/office/drawing/2014/main" id="{CB008303-C3EB-C3D9-51D0-7862E9BEB596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1135" name="L-Schale">
                <a:extLst>
                  <a:ext uri="{FF2B5EF4-FFF2-40B4-BE49-F238E27FC236}">
                    <a16:creationId xmlns:a16="http://schemas.microsoft.com/office/drawing/2014/main" id="{4E8DB28B-E00B-AB85-5EA7-D5C6D8878523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1136" name="M-Schale">
                <a:extLst>
                  <a:ext uri="{FF2B5EF4-FFF2-40B4-BE49-F238E27FC236}">
                    <a16:creationId xmlns:a16="http://schemas.microsoft.com/office/drawing/2014/main" id="{7909D3BF-9D46-81F0-EB93-1EF227E4F611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1097" name="Gruppieren 1096">
              <a:extLst>
                <a:ext uri="{FF2B5EF4-FFF2-40B4-BE49-F238E27FC236}">
                  <a16:creationId xmlns:a16="http://schemas.microsoft.com/office/drawing/2014/main" id="{87D17EF9-1BE3-A4E1-8B21-1D77C935AD0F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131" name="Ellipse 1130">
                <a:extLst>
                  <a:ext uri="{FF2B5EF4-FFF2-40B4-BE49-F238E27FC236}">
                    <a16:creationId xmlns:a16="http://schemas.microsoft.com/office/drawing/2014/main" id="{A3C889C1-494B-56D4-CACE-418A2C3B32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132" name="Minuszeichen 1131">
                <a:extLst>
                  <a:ext uri="{FF2B5EF4-FFF2-40B4-BE49-F238E27FC236}">
                    <a16:creationId xmlns:a16="http://schemas.microsoft.com/office/drawing/2014/main" id="{19BF2022-C21A-5FE9-5E1C-53F257A8317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098" name="Gruppieren 1097">
              <a:extLst>
                <a:ext uri="{FF2B5EF4-FFF2-40B4-BE49-F238E27FC236}">
                  <a16:creationId xmlns:a16="http://schemas.microsoft.com/office/drawing/2014/main" id="{FBE7C478-0828-550A-60DA-3FB4450CABB7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129" name="Ellipse 1128">
                <a:extLst>
                  <a:ext uri="{FF2B5EF4-FFF2-40B4-BE49-F238E27FC236}">
                    <a16:creationId xmlns:a16="http://schemas.microsoft.com/office/drawing/2014/main" id="{282552AF-5BB8-F2F0-1994-F1337687174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130" name="Minuszeichen 1129">
                <a:extLst>
                  <a:ext uri="{FF2B5EF4-FFF2-40B4-BE49-F238E27FC236}">
                    <a16:creationId xmlns:a16="http://schemas.microsoft.com/office/drawing/2014/main" id="{223ACAEF-3DFA-A472-16EB-43F5B5DD1E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099" name="Gruppieren 1098">
              <a:extLst>
                <a:ext uri="{FF2B5EF4-FFF2-40B4-BE49-F238E27FC236}">
                  <a16:creationId xmlns:a16="http://schemas.microsoft.com/office/drawing/2014/main" id="{9F8407DE-DFF5-09FD-EE56-B2ED897E9D13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127" name="Ellipse 1126">
                <a:extLst>
                  <a:ext uri="{FF2B5EF4-FFF2-40B4-BE49-F238E27FC236}">
                    <a16:creationId xmlns:a16="http://schemas.microsoft.com/office/drawing/2014/main" id="{1A6C460D-A104-D9E4-A164-8A974468833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128" name="Minuszeichen 1127">
                <a:extLst>
                  <a:ext uri="{FF2B5EF4-FFF2-40B4-BE49-F238E27FC236}">
                    <a16:creationId xmlns:a16="http://schemas.microsoft.com/office/drawing/2014/main" id="{D662CB89-5BC6-D774-166F-69BECC8ADB7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100" name="Gruppieren 1099">
              <a:extLst>
                <a:ext uri="{FF2B5EF4-FFF2-40B4-BE49-F238E27FC236}">
                  <a16:creationId xmlns:a16="http://schemas.microsoft.com/office/drawing/2014/main" id="{F08663B2-0228-7891-6A2A-1E27EAACFBDB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125" name="Ellipse 1124">
                <a:extLst>
                  <a:ext uri="{FF2B5EF4-FFF2-40B4-BE49-F238E27FC236}">
                    <a16:creationId xmlns:a16="http://schemas.microsoft.com/office/drawing/2014/main" id="{7F6D7D8F-3489-53E7-B4CB-5E5ACE92657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126" name="Minuszeichen 1125">
                <a:extLst>
                  <a:ext uri="{FF2B5EF4-FFF2-40B4-BE49-F238E27FC236}">
                    <a16:creationId xmlns:a16="http://schemas.microsoft.com/office/drawing/2014/main" id="{A3CA567A-91A9-06F1-7B18-BB4893A438B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101" name="Gruppieren 1100">
              <a:extLst>
                <a:ext uri="{FF2B5EF4-FFF2-40B4-BE49-F238E27FC236}">
                  <a16:creationId xmlns:a16="http://schemas.microsoft.com/office/drawing/2014/main" id="{6EC5A031-205B-161E-839C-DC63972FE8CA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123" name="Ellipse 1122">
                <a:extLst>
                  <a:ext uri="{FF2B5EF4-FFF2-40B4-BE49-F238E27FC236}">
                    <a16:creationId xmlns:a16="http://schemas.microsoft.com/office/drawing/2014/main" id="{D72C6A18-3576-80EB-CA24-95A43F3CC4F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124" name="Minuszeichen 1123">
                <a:extLst>
                  <a:ext uri="{FF2B5EF4-FFF2-40B4-BE49-F238E27FC236}">
                    <a16:creationId xmlns:a16="http://schemas.microsoft.com/office/drawing/2014/main" id="{EC2607A6-E675-35A1-E112-5A0C0E18BD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102" name="Gruppieren 1101">
              <a:extLst>
                <a:ext uri="{FF2B5EF4-FFF2-40B4-BE49-F238E27FC236}">
                  <a16:creationId xmlns:a16="http://schemas.microsoft.com/office/drawing/2014/main" id="{C64A0996-4C94-D3F6-1EF1-51FBA27783E6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121" name="Ellipse 1120">
                <a:extLst>
                  <a:ext uri="{FF2B5EF4-FFF2-40B4-BE49-F238E27FC236}">
                    <a16:creationId xmlns:a16="http://schemas.microsoft.com/office/drawing/2014/main" id="{4852F30D-059A-5237-C0D0-8DBBEA4037B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122" name="Minuszeichen 1121">
                <a:extLst>
                  <a:ext uri="{FF2B5EF4-FFF2-40B4-BE49-F238E27FC236}">
                    <a16:creationId xmlns:a16="http://schemas.microsoft.com/office/drawing/2014/main" id="{92216D28-108B-2849-47B6-15C9E601C70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103" name="Gruppieren 1102">
              <a:extLst>
                <a:ext uri="{FF2B5EF4-FFF2-40B4-BE49-F238E27FC236}">
                  <a16:creationId xmlns:a16="http://schemas.microsoft.com/office/drawing/2014/main" id="{697CF2AF-93CC-CB63-8B1E-F5511DB5CAEE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119" name="Ellipse 1118">
                <a:extLst>
                  <a:ext uri="{FF2B5EF4-FFF2-40B4-BE49-F238E27FC236}">
                    <a16:creationId xmlns:a16="http://schemas.microsoft.com/office/drawing/2014/main" id="{7C9DC561-427D-19A1-43D8-DF3B5E210BE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120" name="Minuszeichen 1119">
                <a:extLst>
                  <a:ext uri="{FF2B5EF4-FFF2-40B4-BE49-F238E27FC236}">
                    <a16:creationId xmlns:a16="http://schemas.microsoft.com/office/drawing/2014/main" id="{6010816A-82BB-C0D4-BA51-4EFCEF9EDA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104" name="Gruppieren 1103">
              <a:extLst>
                <a:ext uri="{FF2B5EF4-FFF2-40B4-BE49-F238E27FC236}">
                  <a16:creationId xmlns:a16="http://schemas.microsoft.com/office/drawing/2014/main" id="{CF31BC4D-99A8-FFFE-2759-355673ADED04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117" name="Ellipse 1116">
                <a:extLst>
                  <a:ext uri="{FF2B5EF4-FFF2-40B4-BE49-F238E27FC236}">
                    <a16:creationId xmlns:a16="http://schemas.microsoft.com/office/drawing/2014/main" id="{8F92D67F-4234-4672-796A-F4F0BF2688F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118" name="Minuszeichen 1117">
                <a:extLst>
                  <a:ext uri="{FF2B5EF4-FFF2-40B4-BE49-F238E27FC236}">
                    <a16:creationId xmlns:a16="http://schemas.microsoft.com/office/drawing/2014/main" id="{BDFB0C00-3030-3562-99D6-A902A9F45D7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105" name="Gruppieren 1104">
              <a:extLst>
                <a:ext uri="{FF2B5EF4-FFF2-40B4-BE49-F238E27FC236}">
                  <a16:creationId xmlns:a16="http://schemas.microsoft.com/office/drawing/2014/main" id="{37A26A5B-AA74-A524-97D0-4E5CAD2179D8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115" name="Ellipse 1114">
                <a:extLst>
                  <a:ext uri="{FF2B5EF4-FFF2-40B4-BE49-F238E27FC236}">
                    <a16:creationId xmlns:a16="http://schemas.microsoft.com/office/drawing/2014/main" id="{22B4DDDA-A49A-B843-5C1B-98A6EDA7A09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116" name="Minuszeichen 1115">
                <a:extLst>
                  <a:ext uri="{FF2B5EF4-FFF2-40B4-BE49-F238E27FC236}">
                    <a16:creationId xmlns:a16="http://schemas.microsoft.com/office/drawing/2014/main" id="{6BFF20AF-A5DF-4DD8-8299-A1D99400255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106" name="Gruppieren 1105">
              <a:extLst>
                <a:ext uri="{FF2B5EF4-FFF2-40B4-BE49-F238E27FC236}">
                  <a16:creationId xmlns:a16="http://schemas.microsoft.com/office/drawing/2014/main" id="{3A0B570E-2C27-AF3D-EA0C-40ABFAD5EFF1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113" name="Ellipse 1112">
                <a:extLst>
                  <a:ext uri="{FF2B5EF4-FFF2-40B4-BE49-F238E27FC236}">
                    <a16:creationId xmlns:a16="http://schemas.microsoft.com/office/drawing/2014/main" id="{F8C370B7-1822-6EF8-F92A-1BC123ED11A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114" name="Minuszeichen 1113">
                <a:extLst>
                  <a:ext uri="{FF2B5EF4-FFF2-40B4-BE49-F238E27FC236}">
                    <a16:creationId xmlns:a16="http://schemas.microsoft.com/office/drawing/2014/main" id="{A3CD7644-063A-1FB8-80D1-4824D1FAB0C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107" name="Gruppieren 1106">
              <a:extLst>
                <a:ext uri="{FF2B5EF4-FFF2-40B4-BE49-F238E27FC236}">
                  <a16:creationId xmlns:a16="http://schemas.microsoft.com/office/drawing/2014/main" id="{24000A01-7AB0-84F0-3017-2FC47AB51E13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111" name="Ellipse 1110">
                <a:extLst>
                  <a:ext uri="{FF2B5EF4-FFF2-40B4-BE49-F238E27FC236}">
                    <a16:creationId xmlns:a16="http://schemas.microsoft.com/office/drawing/2014/main" id="{6FCFFAC7-2CB1-FAF3-8629-1019FC7316F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112" name="Minuszeichen 1111">
                <a:extLst>
                  <a:ext uri="{FF2B5EF4-FFF2-40B4-BE49-F238E27FC236}">
                    <a16:creationId xmlns:a16="http://schemas.microsoft.com/office/drawing/2014/main" id="{DE15AD38-544D-3B5E-A14E-31E7A4D233E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108" name="Gruppieren 1107">
              <a:extLst>
                <a:ext uri="{FF2B5EF4-FFF2-40B4-BE49-F238E27FC236}">
                  <a16:creationId xmlns:a16="http://schemas.microsoft.com/office/drawing/2014/main" id="{6C33624A-5825-0959-1A6B-4567625BD34C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109" name="Ellipse 1108">
                <a:extLst>
                  <a:ext uri="{FF2B5EF4-FFF2-40B4-BE49-F238E27FC236}">
                    <a16:creationId xmlns:a16="http://schemas.microsoft.com/office/drawing/2014/main" id="{1642CF73-5828-AE8A-5921-FAA4577B4B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110" name="Minuszeichen 1109">
                <a:extLst>
                  <a:ext uri="{FF2B5EF4-FFF2-40B4-BE49-F238E27FC236}">
                    <a16:creationId xmlns:a16="http://schemas.microsoft.com/office/drawing/2014/main" id="{4EF1B8C1-418E-A399-621A-15446A1214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1186" name="Gruppieren 1185">
            <a:extLst>
              <a:ext uri="{FF2B5EF4-FFF2-40B4-BE49-F238E27FC236}">
                <a16:creationId xmlns:a16="http://schemas.microsoft.com/office/drawing/2014/main" id="{10FD8801-7FCC-6694-65CD-61A8123064F8}"/>
              </a:ext>
            </a:extLst>
          </p:cNvPr>
          <p:cNvGrpSpPr>
            <a:grpSpLocks noChangeAspect="1"/>
          </p:cNvGrpSpPr>
          <p:nvPr/>
        </p:nvGrpSpPr>
        <p:grpSpPr>
          <a:xfrm>
            <a:off x="2144384" y="2294526"/>
            <a:ext cx="944149" cy="979578"/>
            <a:chOff x="3576000" y="816426"/>
            <a:chExt cx="5040000" cy="5229127"/>
          </a:xfrm>
        </p:grpSpPr>
        <p:grpSp>
          <p:nvGrpSpPr>
            <p:cNvPr id="1187" name="Magnesium ohne e-">
              <a:extLst>
                <a:ext uri="{FF2B5EF4-FFF2-40B4-BE49-F238E27FC236}">
                  <a16:creationId xmlns:a16="http://schemas.microsoft.com/office/drawing/2014/main" id="{3B412305-8EE7-B988-069C-F0BC87724AEB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224" name="K-Schale">
                <a:extLst>
                  <a:ext uri="{FF2B5EF4-FFF2-40B4-BE49-F238E27FC236}">
                    <a16:creationId xmlns:a16="http://schemas.microsoft.com/office/drawing/2014/main" id="{0A7886AA-3FE2-5041-BF0D-9F6E0FF8EEEE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1225" name="Atomkern mit Protonen und Neutronen">
                <a:extLst>
                  <a:ext uri="{FF2B5EF4-FFF2-40B4-BE49-F238E27FC236}">
                    <a16:creationId xmlns:a16="http://schemas.microsoft.com/office/drawing/2014/main" id="{2C22B3C0-03A1-2547-0106-DB5AB63369DF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228" name="Atomkern">
                  <a:extLst>
                    <a:ext uri="{FF2B5EF4-FFF2-40B4-BE49-F238E27FC236}">
                      <a16:creationId xmlns:a16="http://schemas.microsoft.com/office/drawing/2014/main" id="{C532B5A3-6237-3972-E1A9-7F728375E161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1229" name="Gruppieren 1228">
                  <a:extLst>
                    <a:ext uri="{FF2B5EF4-FFF2-40B4-BE49-F238E27FC236}">
                      <a16:creationId xmlns:a16="http://schemas.microsoft.com/office/drawing/2014/main" id="{EB70F4E5-6625-A84D-D17E-15F4E59C312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75" name="Ellipse 1274">
                    <a:extLst>
                      <a:ext uri="{FF2B5EF4-FFF2-40B4-BE49-F238E27FC236}">
                        <a16:creationId xmlns:a16="http://schemas.microsoft.com/office/drawing/2014/main" id="{DCF4EB75-073E-94E7-6EDE-D312545C1A7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276" name="Additionszeichen 1275">
                    <a:extLst>
                      <a:ext uri="{FF2B5EF4-FFF2-40B4-BE49-F238E27FC236}">
                        <a16:creationId xmlns:a16="http://schemas.microsoft.com/office/drawing/2014/main" id="{E18479A6-5F2E-89FB-E7B3-68F3CF5139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230" name="Gruppieren 1229">
                  <a:extLst>
                    <a:ext uri="{FF2B5EF4-FFF2-40B4-BE49-F238E27FC236}">
                      <a16:creationId xmlns:a16="http://schemas.microsoft.com/office/drawing/2014/main" id="{E8A7E293-432E-3436-338D-AD2A2018B34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73" name="Ellipse 1272">
                    <a:extLst>
                      <a:ext uri="{FF2B5EF4-FFF2-40B4-BE49-F238E27FC236}">
                        <a16:creationId xmlns:a16="http://schemas.microsoft.com/office/drawing/2014/main" id="{A4DFA533-2750-038B-EEE3-9369851FB2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274" name="Additionszeichen 1273">
                    <a:extLst>
                      <a:ext uri="{FF2B5EF4-FFF2-40B4-BE49-F238E27FC236}">
                        <a16:creationId xmlns:a16="http://schemas.microsoft.com/office/drawing/2014/main" id="{9F4FA879-0D70-AF00-17C8-4E443B56460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231" name="Gruppieren 1230">
                  <a:extLst>
                    <a:ext uri="{FF2B5EF4-FFF2-40B4-BE49-F238E27FC236}">
                      <a16:creationId xmlns:a16="http://schemas.microsoft.com/office/drawing/2014/main" id="{BC470D0C-D07A-F36E-A117-E382E8CA1CF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71" name="Ellipse 1270">
                    <a:extLst>
                      <a:ext uri="{FF2B5EF4-FFF2-40B4-BE49-F238E27FC236}">
                        <a16:creationId xmlns:a16="http://schemas.microsoft.com/office/drawing/2014/main" id="{619665ED-F4E8-D8AF-46B1-1BC8D79B191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272" name="Additionszeichen 1271">
                    <a:extLst>
                      <a:ext uri="{FF2B5EF4-FFF2-40B4-BE49-F238E27FC236}">
                        <a16:creationId xmlns:a16="http://schemas.microsoft.com/office/drawing/2014/main" id="{29E09188-7085-F0A4-7D68-209B95B0B6A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232" name="Gruppieren 1231">
                  <a:extLst>
                    <a:ext uri="{FF2B5EF4-FFF2-40B4-BE49-F238E27FC236}">
                      <a16:creationId xmlns:a16="http://schemas.microsoft.com/office/drawing/2014/main" id="{EEA27870-F947-8CC6-D085-4E61A97008F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69" name="Ellipse 1268">
                    <a:extLst>
                      <a:ext uri="{FF2B5EF4-FFF2-40B4-BE49-F238E27FC236}">
                        <a16:creationId xmlns:a16="http://schemas.microsoft.com/office/drawing/2014/main" id="{C5C79C8B-B237-93FF-F059-F50BE73ACDD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270" name="Additionszeichen 1269">
                    <a:extLst>
                      <a:ext uri="{FF2B5EF4-FFF2-40B4-BE49-F238E27FC236}">
                        <a16:creationId xmlns:a16="http://schemas.microsoft.com/office/drawing/2014/main" id="{166E66D1-B049-4D07-FE1B-4570486039F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233" name="Gruppieren 1232">
                  <a:extLst>
                    <a:ext uri="{FF2B5EF4-FFF2-40B4-BE49-F238E27FC236}">
                      <a16:creationId xmlns:a16="http://schemas.microsoft.com/office/drawing/2014/main" id="{238DEA7D-4A91-0DB6-5FD7-AA55F533E63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67" name="Ellipse 1266">
                    <a:extLst>
                      <a:ext uri="{FF2B5EF4-FFF2-40B4-BE49-F238E27FC236}">
                        <a16:creationId xmlns:a16="http://schemas.microsoft.com/office/drawing/2014/main" id="{C1B48CA6-ABF9-FE0E-74B2-66C7B9C8E6C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268" name="Additionszeichen 1267">
                    <a:extLst>
                      <a:ext uri="{FF2B5EF4-FFF2-40B4-BE49-F238E27FC236}">
                        <a16:creationId xmlns:a16="http://schemas.microsoft.com/office/drawing/2014/main" id="{558CB510-07F0-0546-B731-9C79644465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234" name="Gruppieren 1233">
                  <a:extLst>
                    <a:ext uri="{FF2B5EF4-FFF2-40B4-BE49-F238E27FC236}">
                      <a16:creationId xmlns:a16="http://schemas.microsoft.com/office/drawing/2014/main" id="{BEC8515B-89F5-7167-0A03-30B0B38CD3D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65" name="Ellipse 1264">
                    <a:extLst>
                      <a:ext uri="{FF2B5EF4-FFF2-40B4-BE49-F238E27FC236}">
                        <a16:creationId xmlns:a16="http://schemas.microsoft.com/office/drawing/2014/main" id="{857713E3-2702-DC93-AE57-BFCBA887E8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266" name="Additionszeichen 1265">
                    <a:extLst>
                      <a:ext uri="{FF2B5EF4-FFF2-40B4-BE49-F238E27FC236}">
                        <a16:creationId xmlns:a16="http://schemas.microsoft.com/office/drawing/2014/main" id="{7E86D6A4-6C51-971A-998E-F88C4088B8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235" name="Gruppieren 1234">
                  <a:extLst>
                    <a:ext uri="{FF2B5EF4-FFF2-40B4-BE49-F238E27FC236}">
                      <a16:creationId xmlns:a16="http://schemas.microsoft.com/office/drawing/2014/main" id="{0484F75C-16EB-ED81-CFD8-B23531D7EAD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63" name="Ellipse 1262">
                    <a:extLst>
                      <a:ext uri="{FF2B5EF4-FFF2-40B4-BE49-F238E27FC236}">
                        <a16:creationId xmlns:a16="http://schemas.microsoft.com/office/drawing/2014/main" id="{BC8F8CF2-235D-27A0-C456-441EC9BE7E2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264" name="Additionszeichen 1263">
                    <a:extLst>
                      <a:ext uri="{FF2B5EF4-FFF2-40B4-BE49-F238E27FC236}">
                        <a16:creationId xmlns:a16="http://schemas.microsoft.com/office/drawing/2014/main" id="{DF5B24CA-1E77-249C-4F24-F5F0F2A45CE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236" name="Gruppieren 1235">
                  <a:extLst>
                    <a:ext uri="{FF2B5EF4-FFF2-40B4-BE49-F238E27FC236}">
                      <a16:creationId xmlns:a16="http://schemas.microsoft.com/office/drawing/2014/main" id="{03701ED1-D81F-951C-6838-9313FABC957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61" name="Ellipse 1260">
                    <a:extLst>
                      <a:ext uri="{FF2B5EF4-FFF2-40B4-BE49-F238E27FC236}">
                        <a16:creationId xmlns:a16="http://schemas.microsoft.com/office/drawing/2014/main" id="{BA873C4A-F3F1-610A-DC4E-7CA15472BCD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262" name="Additionszeichen 1261">
                    <a:extLst>
                      <a:ext uri="{FF2B5EF4-FFF2-40B4-BE49-F238E27FC236}">
                        <a16:creationId xmlns:a16="http://schemas.microsoft.com/office/drawing/2014/main" id="{40D707BE-345D-B16D-2F48-8E9203B6916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237" name="Gruppieren 1236">
                  <a:extLst>
                    <a:ext uri="{FF2B5EF4-FFF2-40B4-BE49-F238E27FC236}">
                      <a16:creationId xmlns:a16="http://schemas.microsoft.com/office/drawing/2014/main" id="{82C58034-82FF-1CA6-E12B-6590C8D1FE4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59" name="Ellipse 1258">
                    <a:extLst>
                      <a:ext uri="{FF2B5EF4-FFF2-40B4-BE49-F238E27FC236}">
                        <a16:creationId xmlns:a16="http://schemas.microsoft.com/office/drawing/2014/main" id="{8A9CBA9E-1AE9-CF84-DCF7-C2B83EB686A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260" name="Additionszeichen 1259">
                    <a:extLst>
                      <a:ext uri="{FF2B5EF4-FFF2-40B4-BE49-F238E27FC236}">
                        <a16:creationId xmlns:a16="http://schemas.microsoft.com/office/drawing/2014/main" id="{F7C66E93-15D6-02DF-9CA9-40BBF3D1A24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238" name="Gruppieren 1237">
                  <a:extLst>
                    <a:ext uri="{FF2B5EF4-FFF2-40B4-BE49-F238E27FC236}">
                      <a16:creationId xmlns:a16="http://schemas.microsoft.com/office/drawing/2014/main" id="{CD26B679-1C1A-664F-54D8-109C5398892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57" name="Ellipse 1256">
                    <a:extLst>
                      <a:ext uri="{FF2B5EF4-FFF2-40B4-BE49-F238E27FC236}">
                        <a16:creationId xmlns:a16="http://schemas.microsoft.com/office/drawing/2014/main" id="{998DA8A2-6BAF-74C8-67BC-3ADC9A9B574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258" name="Additionszeichen 1257">
                    <a:extLst>
                      <a:ext uri="{FF2B5EF4-FFF2-40B4-BE49-F238E27FC236}">
                        <a16:creationId xmlns:a16="http://schemas.microsoft.com/office/drawing/2014/main" id="{5D29C195-EF5E-D1A4-B621-B80AC02901D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239" name="Gruppieren 1238">
                  <a:extLst>
                    <a:ext uri="{FF2B5EF4-FFF2-40B4-BE49-F238E27FC236}">
                      <a16:creationId xmlns:a16="http://schemas.microsoft.com/office/drawing/2014/main" id="{ADC24B01-5F56-920D-D476-6DA257316DA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55" name="Ellipse 1254">
                    <a:extLst>
                      <a:ext uri="{FF2B5EF4-FFF2-40B4-BE49-F238E27FC236}">
                        <a16:creationId xmlns:a16="http://schemas.microsoft.com/office/drawing/2014/main" id="{FD19F333-BD55-484A-BA21-B6711747B00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256" name="Additionszeichen 1255">
                    <a:extLst>
                      <a:ext uri="{FF2B5EF4-FFF2-40B4-BE49-F238E27FC236}">
                        <a16:creationId xmlns:a16="http://schemas.microsoft.com/office/drawing/2014/main" id="{E35BACB4-AD22-95F3-5679-84C2C45A83F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240" name="Gruppieren 1239">
                  <a:extLst>
                    <a:ext uri="{FF2B5EF4-FFF2-40B4-BE49-F238E27FC236}">
                      <a16:creationId xmlns:a16="http://schemas.microsoft.com/office/drawing/2014/main" id="{E3C1AB02-CAA8-D3F5-CDB7-49EA4FD2861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53" name="Ellipse 1252">
                    <a:extLst>
                      <a:ext uri="{FF2B5EF4-FFF2-40B4-BE49-F238E27FC236}">
                        <a16:creationId xmlns:a16="http://schemas.microsoft.com/office/drawing/2014/main" id="{718806A2-167A-3B0E-4E90-FB2C89A2762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254" name="Additionszeichen 1253">
                    <a:extLst>
                      <a:ext uri="{FF2B5EF4-FFF2-40B4-BE49-F238E27FC236}">
                        <a16:creationId xmlns:a16="http://schemas.microsoft.com/office/drawing/2014/main" id="{F6E93AAD-A9DC-EDEF-3C78-093D04DAC6F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1241" name="Ellipse 1240">
                  <a:extLst>
                    <a:ext uri="{FF2B5EF4-FFF2-40B4-BE49-F238E27FC236}">
                      <a16:creationId xmlns:a16="http://schemas.microsoft.com/office/drawing/2014/main" id="{91166413-834F-4D22-BBBB-587E5A313379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242" name="Ellipse 1241">
                  <a:extLst>
                    <a:ext uri="{FF2B5EF4-FFF2-40B4-BE49-F238E27FC236}">
                      <a16:creationId xmlns:a16="http://schemas.microsoft.com/office/drawing/2014/main" id="{AA2F70CF-F1FF-ADEF-3E11-0D0C5442CE0E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243" name="Ellipse 1242">
                  <a:extLst>
                    <a:ext uri="{FF2B5EF4-FFF2-40B4-BE49-F238E27FC236}">
                      <a16:creationId xmlns:a16="http://schemas.microsoft.com/office/drawing/2014/main" id="{4B441920-84DE-D41B-7B0E-2893006C7858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244" name="Ellipse 1243">
                  <a:extLst>
                    <a:ext uri="{FF2B5EF4-FFF2-40B4-BE49-F238E27FC236}">
                      <a16:creationId xmlns:a16="http://schemas.microsoft.com/office/drawing/2014/main" id="{BD785161-05A7-4EB2-4C2E-29122F5D25C6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245" name="Ellipse 1244">
                  <a:extLst>
                    <a:ext uri="{FF2B5EF4-FFF2-40B4-BE49-F238E27FC236}">
                      <a16:creationId xmlns:a16="http://schemas.microsoft.com/office/drawing/2014/main" id="{6DBBA81C-5677-0E64-F0A5-AD32DF48AAA0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246" name="Ellipse 1245">
                  <a:extLst>
                    <a:ext uri="{FF2B5EF4-FFF2-40B4-BE49-F238E27FC236}">
                      <a16:creationId xmlns:a16="http://schemas.microsoft.com/office/drawing/2014/main" id="{C5577D00-A487-0F6E-9F95-3CF4E8FAECAF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247" name="Ellipse 1246">
                  <a:extLst>
                    <a:ext uri="{FF2B5EF4-FFF2-40B4-BE49-F238E27FC236}">
                      <a16:creationId xmlns:a16="http://schemas.microsoft.com/office/drawing/2014/main" id="{35C2C28D-2A5C-3452-5487-CA3779D8487E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248" name="Ellipse 1247">
                  <a:extLst>
                    <a:ext uri="{FF2B5EF4-FFF2-40B4-BE49-F238E27FC236}">
                      <a16:creationId xmlns:a16="http://schemas.microsoft.com/office/drawing/2014/main" id="{927C7744-B72C-AB65-8A45-1EB23FBACC43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249" name="Ellipse 1248">
                  <a:extLst>
                    <a:ext uri="{FF2B5EF4-FFF2-40B4-BE49-F238E27FC236}">
                      <a16:creationId xmlns:a16="http://schemas.microsoft.com/office/drawing/2014/main" id="{826C90C8-9680-9A00-E510-874C5B892B05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250" name="Ellipse 1249">
                  <a:extLst>
                    <a:ext uri="{FF2B5EF4-FFF2-40B4-BE49-F238E27FC236}">
                      <a16:creationId xmlns:a16="http://schemas.microsoft.com/office/drawing/2014/main" id="{40E9C539-7280-1604-76EF-3301209821F0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251" name="Ellipse 1250">
                  <a:extLst>
                    <a:ext uri="{FF2B5EF4-FFF2-40B4-BE49-F238E27FC236}">
                      <a16:creationId xmlns:a16="http://schemas.microsoft.com/office/drawing/2014/main" id="{FF4D8487-C49F-DCDF-1E38-26D4A8304175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252" name="Ellipse 1251">
                  <a:extLst>
                    <a:ext uri="{FF2B5EF4-FFF2-40B4-BE49-F238E27FC236}">
                      <a16:creationId xmlns:a16="http://schemas.microsoft.com/office/drawing/2014/main" id="{AC66CCFA-6BB6-AE9D-BD93-C6E6039310C4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1226" name="L-Schale">
                <a:extLst>
                  <a:ext uri="{FF2B5EF4-FFF2-40B4-BE49-F238E27FC236}">
                    <a16:creationId xmlns:a16="http://schemas.microsoft.com/office/drawing/2014/main" id="{382D5134-091A-D79E-5AE0-1E16D4C677DD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1227" name="M-Schale">
                <a:extLst>
                  <a:ext uri="{FF2B5EF4-FFF2-40B4-BE49-F238E27FC236}">
                    <a16:creationId xmlns:a16="http://schemas.microsoft.com/office/drawing/2014/main" id="{1BD91CB8-5588-2AF7-9986-F541BA83F3D0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1188" name="Gruppieren 1187">
              <a:extLst>
                <a:ext uri="{FF2B5EF4-FFF2-40B4-BE49-F238E27FC236}">
                  <a16:creationId xmlns:a16="http://schemas.microsoft.com/office/drawing/2014/main" id="{326E6108-8653-8C9C-5583-63408FB19A83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222" name="Ellipse 1221">
                <a:extLst>
                  <a:ext uri="{FF2B5EF4-FFF2-40B4-BE49-F238E27FC236}">
                    <a16:creationId xmlns:a16="http://schemas.microsoft.com/office/drawing/2014/main" id="{D2667B4B-E371-D558-31AE-5823DC09298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223" name="Minuszeichen 1222">
                <a:extLst>
                  <a:ext uri="{FF2B5EF4-FFF2-40B4-BE49-F238E27FC236}">
                    <a16:creationId xmlns:a16="http://schemas.microsoft.com/office/drawing/2014/main" id="{333BF962-565F-D8D2-380E-6380C358966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189" name="Gruppieren 1188">
              <a:extLst>
                <a:ext uri="{FF2B5EF4-FFF2-40B4-BE49-F238E27FC236}">
                  <a16:creationId xmlns:a16="http://schemas.microsoft.com/office/drawing/2014/main" id="{C2E2C354-4C35-24DF-5775-1E32EBF73122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220" name="Ellipse 1219">
                <a:extLst>
                  <a:ext uri="{FF2B5EF4-FFF2-40B4-BE49-F238E27FC236}">
                    <a16:creationId xmlns:a16="http://schemas.microsoft.com/office/drawing/2014/main" id="{982A34E3-3B4E-3B88-895B-48A7965244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221" name="Minuszeichen 1220">
                <a:extLst>
                  <a:ext uri="{FF2B5EF4-FFF2-40B4-BE49-F238E27FC236}">
                    <a16:creationId xmlns:a16="http://schemas.microsoft.com/office/drawing/2014/main" id="{B104640D-ABDA-0BDF-67AC-7163312FEC9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190" name="Gruppieren 1189">
              <a:extLst>
                <a:ext uri="{FF2B5EF4-FFF2-40B4-BE49-F238E27FC236}">
                  <a16:creationId xmlns:a16="http://schemas.microsoft.com/office/drawing/2014/main" id="{0A1670EE-37E1-70F1-3900-A408A94630D1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218" name="Ellipse 1217">
                <a:extLst>
                  <a:ext uri="{FF2B5EF4-FFF2-40B4-BE49-F238E27FC236}">
                    <a16:creationId xmlns:a16="http://schemas.microsoft.com/office/drawing/2014/main" id="{EB63C0B6-C2D1-0B4D-8F17-3BF551C79F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219" name="Minuszeichen 1218">
                <a:extLst>
                  <a:ext uri="{FF2B5EF4-FFF2-40B4-BE49-F238E27FC236}">
                    <a16:creationId xmlns:a16="http://schemas.microsoft.com/office/drawing/2014/main" id="{8703E8D0-BE6B-DA89-4195-AB16861CD90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191" name="Gruppieren 1190">
              <a:extLst>
                <a:ext uri="{FF2B5EF4-FFF2-40B4-BE49-F238E27FC236}">
                  <a16:creationId xmlns:a16="http://schemas.microsoft.com/office/drawing/2014/main" id="{4BB3EF1A-0176-F8E0-BCA0-2CC5FB332BE5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216" name="Ellipse 1215">
                <a:extLst>
                  <a:ext uri="{FF2B5EF4-FFF2-40B4-BE49-F238E27FC236}">
                    <a16:creationId xmlns:a16="http://schemas.microsoft.com/office/drawing/2014/main" id="{03F23484-C639-E633-FC0B-2F7BCC87683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217" name="Minuszeichen 1216">
                <a:extLst>
                  <a:ext uri="{FF2B5EF4-FFF2-40B4-BE49-F238E27FC236}">
                    <a16:creationId xmlns:a16="http://schemas.microsoft.com/office/drawing/2014/main" id="{2EB02C68-7815-4B7A-6B3D-B4B23646AD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192" name="Gruppieren 1191">
              <a:extLst>
                <a:ext uri="{FF2B5EF4-FFF2-40B4-BE49-F238E27FC236}">
                  <a16:creationId xmlns:a16="http://schemas.microsoft.com/office/drawing/2014/main" id="{0C39F09C-EE5E-7982-304B-DAD919670E47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214" name="Ellipse 1213">
                <a:extLst>
                  <a:ext uri="{FF2B5EF4-FFF2-40B4-BE49-F238E27FC236}">
                    <a16:creationId xmlns:a16="http://schemas.microsoft.com/office/drawing/2014/main" id="{4E29546F-0A94-AC19-65DA-7A5953A115B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215" name="Minuszeichen 1214">
                <a:extLst>
                  <a:ext uri="{FF2B5EF4-FFF2-40B4-BE49-F238E27FC236}">
                    <a16:creationId xmlns:a16="http://schemas.microsoft.com/office/drawing/2014/main" id="{5E706085-0E88-D769-C1E6-2D35C0C2452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193" name="Gruppieren 1192">
              <a:extLst>
                <a:ext uri="{FF2B5EF4-FFF2-40B4-BE49-F238E27FC236}">
                  <a16:creationId xmlns:a16="http://schemas.microsoft.com/office/drawing/2014/main" id="{3722A40D-440C-4BDE-1302-814623FC7AE9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212" name="Ellipse 1211">
                <a:extLst>
                  <a:ext uri="{FF2B5EF4-FFF2-40B4-BE49-F238E27FC236}">
                    <a16:creationId xmlns:a16="http://schemas.microsoft.com/office/drawing/2014/main" id="{3CE4C037-4F8C-A9C3-352E-9A07B25F8F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213" name="Minuszeichen 1212">
                <a:extLst>
                  <a:ext uri="{FF2B5EF4-FFF2-40B4-BE49-F238E27FC236}">
                    <a16:creationId xmlns:a16="http://schemas.microsoft.com/office/drawing/2014/main" id="{7FCD4C1D-7F3D-B59F-7576-13067E61D76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194" name="Gruppieren 1193">
              <a:extLst>
                <a:ext uri="{FF2B5EF4-FFF2-40B4-BE49-F238E27FC236}">
                  <a16:creationId xmlns:a16="http://schemas.microsoft.com/office/drawing/2014/main" id="{F7978A66-AB51-DA05-4799-F96EF578149E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210" name="Ellipse 1209">
                <a:extLst>
                  <a:ext uri="{FF2B5EF4-FFF2-40B4-BE49-F238E27FC236}">
                    <a16:creationId xmlns:a16="http://schemas.microsoft.com/office/drawing/2014/main" id="{D591A909-46BE-013E-05C6-9A96E1BFF22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211" name="Minuszeichen 1210">
                <a:extLst>
                  <a:ext uri="{FF2B5EF4-FFF2-40B4-BE49-F238E27FC236}">
                    <a16:creationId xmlns:a16="http://schemas.microsoft.com/office/drawing/2014/main" id="{C1639157-8006-4493-D44E-937AD0F05E9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195" name="Gruppieren 1194">
              <a:extLst>
                <a:ext uri="{FF2B5EF4-FFF2-40B4-BE49-F238E27FC236}">
                  <a16:creationId xmlns:a16="http://schemas.microsoft.com/office/drawing/2014/main" id="{3704505D-A7E0-57BA-22EB-473BF3C5C455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208" name="Ellipse 1207">
                <a:extLst>
                  <a:ext uri="{FF2B5EF4-FFF2-40B4-BE49-F238E27FC236}">
                    <a16:creationId xmlns:a16="http://schemas.microsoft.com/office/drawing/2014/main" id="{8EA542D8-6F90-C799-AAA2-EC3F89F894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209" name="Minuszeichen 1208">
                <a:extLst>
                  <a:ext uri="{FF2B5EF4-FFF2-40B4-BE49-F238E27FC236}">
                    <a16:creationId xmlns:a16="http://schemas.microsoft.com/office/drawing/2014/main" id="{01B03990-6C0C-203F-1199-0D90C7D1A4E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196" name="Gruppieren 1195">
              <a:extLst>
                <a:ext uri="{FF2B5EF4-FFF2-40B4-BE49-F238E27FC236}">
                  <a16:creationId xmlns:a16="http://schemas.microsoft.com/office/drawing/2014/main" id="{7B362D2B-0127-B303-995C-D2F54767D002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206" name="Ellipse 1205">
                <a:extLst>
                  <a:ext uri="{FF2B5EF4-FFF2-40B4-BE49-F238E27FC236}">
                    <a16:creationId xmlns:a16="http://schemas.microsoft.com/office/drawing/2014/main" id="{13E05019-CCD9-EE55-0AFA-223C8BDD6D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207" name="Minuszeichen 1206">
                <a:extLst>
                  <a:ext uri="{FF2B5EF4-FFF2-40B4-BE49-F238E27FC236}">
                    <a16:creationId xmlns:a16="http://schemas.microsoft.com/office/drawing/2014/main" id="{B1B283EC-448B-984C-64DF-80952634E0D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197" name="Gruppieren 1196">
              <a:extLst>
                <a:ext uri="{FF2B5EF4-FFF2-40B4-BE49-F238E27FC236}">
                  <a16:creationId xmlns:a16="http://schemas.microsoft.com/office/drawing/2014/main" id="{26A35990-ECC6-0755-5A4C-9ADAB5EA7A09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204" name="Ellipse 1203">
                <a:extLst>
                  <a:ext uri="{FF2B5EF4-FFF2-40B4-BE49-F238E27FC236}">
                    <a16:creationId xmlns:a16="http://schemas.microsoft.com/office/drawing/2014/main" id="{C82A08D9-F7EE-1DB8-1BE0-A071E6CFEA8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205" name="Minuszeichen 1204">
                <a:extLst>
                  <a:ext uri="{FF2B5EF4-FFF2-40B4-BE49-F238E27FC236}">
                    <a16:creationId xmlns:a16="http://schemas.microsoft.com/office/drawing/2014/main" id="{FE3A0453-D693-75E8-9D9E-505074D5159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198" name="Gruppieren 1197">
              <a:extLst>
                <a:ext uri="{FF2B5EF4-FFF2-40B4-BE49-F238E27FC236}">
                  <a16:creationId xmlns:a16="http://schemas.microsoft.com/office/drawing/2014/main" id="{0E5FBC4B-0218-2E02-CCDE-4DFCDD52A7BF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202" name="Ellipse 1201">
                <a:extLst>
                  <a:ext uri="{FF2B5EF4-FFF2-40B4-BE49-F238E27FC236}">
                    <a16:creationId xmlns:a16="http://schemas.microsoft.com/office/drawing/2014/main" id="{EE76FCB6-4508-EF12-115B-A5EDDBC5BA0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203" name="Minuszeichen 1202">
                <a:extLst>
                  <a:ext uri="{FF2B5EF4-FFF2-40B4-BE49-F238E27FC236}">
                    <a16:creationId xmlns:a16="http://schemas.microsoft.com/office/drawing/2014/main" id="{77FD9AD2-5202-B01A-AD31-016D1B40251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199" name="Gruppieren 1198">
              <a:extLst>
                <a:ext uri="{FF2B5EF4-FFF2-40B4-BE49-F238E27FC236}">
                  <a16:creationId xmlns:a16="http://schemas.microsoft.com/office/drawing/2014/main" id="{2701672F-B86E-908A-1667-EE37F494773A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200" name="Ellipse 1199">
                <a:extLst>
                  <a:ext uri="{FF2B5EF4-FFF2-40B4-BE49-F238E27FC236}">
                    <a16:creationId xmlns:a16="http://schemas.microsoft.com/office/drawing/2014/main" id="{2D5B0D8B-F37E-3E6C-0E25-775CE74F8FA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201" name="Minuszeichen 1200">
                <a:extLst>
                  <a:ext uri="{FF2B5EF4-FFF2-40B4-BE49-F238E27FC236}">
                    <a16:creationId xmlns:a16="http://schemas.microsoft.com/office/drawing/2014/main" id="{CB7249D9-C9A4-F488-987E-DB1363655C9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1277" name="Gruppieren 1276">
            <a:extLst>
              <a:ext uri="{FF2B5EF4-FFF2-40B4-BE49-F238E27FC236}">
                <a16:creationId xmlns:a16="http://schemas.microsoft.com/office/drawing/2014/main" id="{94E52719-7D30-DF23-A7ED-30FA9DE9931D}"/>
              </a:ext>
            </a:extLst>
          </p:cNvPr>
          <p:cNvGrpSpPr>
            <a:grpSpLocks noChangeAspect="1"/>
          </p:cNvGrpSpPr>
          <p:nvPr/>
        </p:nvGrpSpPr>
        <p:grpSpPr>
          <a:xfrm>
            <a:off x="3430960" y="2292690"/>
            <a:ext cx="944149" cy="979578"/>
            <a:chOff x="3576000" y="816426"/>
            <a:chExt cx="5040000" cy="5229127"/>
          </a:xfrm>
        </p:grpSpPr>
        <p:grpSp>
          <p:nvGrpSpPr>
            <p:cNvPr id="1278" name="Magnesium ohne e-">
              <a:extLst>
                <a:ext uri="{FF2B5EF4-FFF2-40B4-BE49-F238E27FC236}">
                  <a16:creationId xmlns:a16="http://schemas.microsoft.com/office/drawing/2014/main" id="{3B891464-8FB1-8BE3-86BC-775B80272F74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315" name="K-Schale">
                <a:extLst>
                  <a:ext uri="{FF2B5EF4-FFF2-40B4-BE49-F238E27FC236}">
                    <a16:creationId xmlns:a16="http://schemas.microsoft.com/office/drawing/2014/main" id="{A1102FC9-B758-F0A3-2E6D-78C22F37C4E2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1316" name="Atomkern mit Protonen und Neutronen">
                <a:extLst>
                  <a:ext uri="{FF2B5EF4-FFF2-40B4-BE49-F238E27FC236}">
                    <a16:creationId xmlns:a16="http://schemas.microsoft.com/office/drawing/2014/main" id="{B9F64107-1DC1-84A0-649E-3F346D96DD60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319" name="Atomkern">
                  <a:extLst>
                    <a:ext uri="{FF2B5EF4-FFF2-40B4-BE49-F238E27FC236}">
                      <a16:creationId xmlns:a16="http://schemas.microsoft.com/office/drawing/2014/main" id="{D834E9CB-2AF4-2F60-FED3-83A9E07AD81D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1320" name="Gruppieren 1319">
                  <a:extLst>
                    <a:ext uri="{FF2B5EF4-FFF2-40B4-BE49-F238E27FC236}">
                      <a16:creationId xmlns:a16="http://schemas.microsoft.com/office/drawing/2014/main" id="{9CDF8217-7EA3-E2AD-1CB2-6C4AE28EF0B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66" name="Ellipse 1365">
                    <a:extLst>
                      <a:ext uri="{FF2B5EF4-FFF2-40B4-BE49-F238E27FC236}">
                        <a16:creationId xmlns:a16="http://schemas.microsoft.com/office/drawing/2014/main" id="{E60BACE5-EE96-6D1B-34D0-B76C704ABD0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367" name="Additionszeichen 1366">
                    <a:extLst>
                      <a:ext uri="{FF2B5EF4-FFF2-40B4-BE49-F238E27FC236}">
                        <a16:creationId xmlns:a16="http://schemas.microsoft.com/office/drawing/2014/main" id="{2A4EA743-3BF0-42E9-1F4B-A7EF0C666F6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321" name="Gruppieren 1320">
                  <a:extLst>
                    <a:ext uri="{FF2B5EF4-FFF2-40B4-BE49-F238E27FC236}">
                      <a16:creationId xmlns:a16="http://schemas.microsoft.com/office/drawing/2014/main" id="{A514AB7F-C54B-BB08-6B7F-437BB825DCE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64" name="Ellipse 1363">
                    <a:extLst>
                      <a:ext uri="{FF2B5EF4-FFF2-40B4-BE49-F238E27FC236}">
                        <a16:creationId xmlns:a16="http://schemas.microsoft.com/office/drawing/2014/main" id="{276BFDC4-2440-9D6C-BCE5-A3D5C3B2B40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365" name="Additionszeichen 1364">
                    <a:extLst>
                      <a:ext uri="{FF2B5EF4-FFF2-40B4-BE49-F238E27FC236}">
                        <a16:creationId xmlns:a16="http://schemas.microsoft.com/office/drawing/2014/main" id="{59897699-A71F-D14A-78FC-7C4500AB650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322" name="Gruppieren 1321">
                  <a:extLst>
                    <a:ext uri="{FF2B5EF4-FFF2-40B4-BE49-F238E27FC236}">
                      <a16:creationId xmlns:a16="http://schemas.microsoft.com/office/drawing/2014/main" id="{53FD88EE-840E-E5C9-015A-6901CDEDAA4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62" name="Ellipse 1361">
                    <a:extLst>
                      <a:ext uri="{FF2B5EF4-FFF2-40B4-BE49-F238E27FC236}">
                        <a16:creationId xmlns:a16="http://schemas.microsoft.com/office/drawing/2014/main" id="{969F2259-7150-164E-14B9-0763C9C6478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363" name="Additionszeichen 1362">
                    <a:extLst>
                      <a:ext uri="{FF2B5EF4-FFF2-40B4-BE49-F238E27FC236}">
                        <a16:creationId xmlns:a16="http://schemas.microsoft.com/office/drawing/2014/main" id="{4F597528-2D1C-E6DA-FB14-280316B3265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323" name="Gruppieren 1322">
                  <a:extLst>
                    <a:ext uri="{FF2B5EF4-FFF2-40B4-BE49-F238E27FC236}">
                      <a16:creationId xmlns:a16="http://schemas.microsoft.com/office/drawing/2014/main" id="{16657EA2-6011-9A63-1644-0C794D88DEA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60" name="Ellipse 1359">
                    <a:extLst>
                      <a:ext uri="{FF2B5EF4-FFF2-40B4-BE49-F238E27FC236}">
                        <a16:creationId xmlns:a16="http://schemas.microsoft.com/office/drawing/2014/main" id="{DD56096F-D7D0-823E-FB83-38D66595667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361" name="Additionszeichen 1360">
                    <a:extLst>
                      <a:ext uri="{FF2B5EF4-FFF2-40B4-BE49-F238E27FC236}">
                        <a16:creationId xmlns:a16="http://schemas.microsoft.com/office/drawing/2014/main" id="{129FFFA9-16A2-5CA0-A3B2-EE2EE3D1FD0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324" name="Gruppieren 1323">
                  <a:extLst>
                    <a:ext uri="{FF2B5EF4-FFF2-40B4-BE49-F238E27FC236}">
                      <a16:creationId xmlns:a16="http://schemas.microsoft.com/office/drawing/2014/main" id="{E828F669-1E1C-CEA9-26DC-54255105BCA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58" name="Ellipse 1357">
                    <a:extLst>
                      <a:ext uri="{FF2B5EF4-FFF2-40B4-BE49-F238E27FC236}">
                        <a16:creationId xmlns:a16="http://schemas.microsoft.com/office/drawing/2014/main" id="{1985AEEE-47D6-0D08-6177-06C56B0A640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359" name="Additionszeichen 1358">
                    <a:extLst>
                      <a:ext uri="{FF2B5EF4-FFF2-40B4-BE49-F238E27FC236}">
                        <a16:creationId xmlns:a16="http://schemas.microsoft.com/office/drawing/2014/main" id="{5401A357-B2F0-E5C9-32C8-CCDD0442628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325" name="Gruppieren 1324">
                  <a:extLst>
                    <a:ext uri="{FF2B5EF4-FFF2-40B4-BE49-F238E27FC236}">
                      <a16:creationId xmlns:a16="http://schemas.microsoft.com/office/drawing/2014/main" id="{116D4104-8F93-92E5-8E0F-567DC7F0218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56" name="Ellipse 1355">
                    <a:extLst>
                      <a:ext uri="{FF2B5EF4-FFF2-40B4-BE49-F238E27FC236}">
                        <a16:creationId xmlns:a16="http://schemas.microsoft.com/office/drawing/2014/main" id="{FD5EC0E6-52F7-57A0-E598-4B9AE0B1F2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357" name="Additionszeichen 1356">
                    <a:extLst>
                      <a:ext uri="{FF2B5EF4-FFF2-40B4-BE49-F238E27FC236}">
                        <a16:creationId xmlns:a16="http://schemas.microsoft.com/office/drawing/2014/main" id="{AB66C211-1881-C1B0-74D3-87E772C40BF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326" name="Gruppieren 1325">
                  <a:extLst>
                    <a:ext uri="{FF2B5EF4-FFF2-40B4-BE49-F238E27FC236}">
                      <a16:creationId xmlns:a16="http://schemas.microsoft.com/office/drawing/2014/main" id="{FB77C4F0-65F9-4DA9-67D9-1E7DD27FF42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54" name="Ellipse 1353">
                    <a:extLst>
                      <a:ext uri="{FF2B5EF4-FFF2-40B4-BE49-F238E27FC236}">
                        <a16:creationId xmlns:a16="http://schemas.microsoft.com/office/drawing/2014/main" id="{4CDD67AD-77E0-862A-6247-F392D22A71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355" name="Additionszeichen 1354">
                    <a:extLst>
                      <a:ext uri="{FF2B5EF4-FFF2-40B4-BE49-F238E27FC236}">
                        <a16:creationId xmlns:a16="http://schemas.microsoft.com/office/drawing/2014/main" id="{908A015D-00FA-2DFE-9AB6-DD9893D8EEC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327" name="Gruppieren 1326">
                  <a:extLst>
                    <a:ext uri="{FF2B5EF4-FFF2-40B4-BE49-F238E27FC236}">
                      <a16:creationId xmlns:a16="http://schemas.microsoft.com/office/drawing/2014/main" id="{44BA442F-75A2-7B5B-285D-365C543F598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52" name="Ellipse 1351">
                    <a:extLst>
                      <a:ext uri="{FF2B5EF4-FFF2-40B4-BE49-F238E27FC236}">
                        <a16:creationId xmlns:a16="http://schemas.microsoft.com/office/drawing/2014/main" id="{5D37B9D7-2679-01C9-0114-176C75BF370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353" name="Additionszeichen 1352">
                    <a:extLst>
                      <a:ext uri="{FF2B5EF4-FFF2-40B4-BE49-F238E27FC236}">
                        <a16:creationId xmlns:a16="http://schemas.microsoft.com/office/drawing/2014/main" id="{4B65524E-7718-30DD-C1F9-F434E711593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328" name="Gruppieren 1327">
                  <a:extLst>
                    <a:ext uri="{FF2B5EF4-FFF2-40B4-BE49-F238E27FC236}">
                      <a16:creationId xmlns:a16="http://schemas.microsoft.com/office/drawing/2014/main" id="{CB6762B6-458E-8600-28A5-85523BBC9C2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50" name="Ellipse 1349">
                    <a:extLst>
                      <a:ext uri="{FF2B5EF4-FFF2-40B4-BE49-F238E27FC236}">
                        <a16:creationId xmlns:a16="http://schemas.microsoft.com/office/drawing/2014/main" id="{407780F8-A063-44BA-2CA5-722963C68EA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351" name="Additionszeichen 1350">
                    <a:extLst>
                      <a:ext uri="{FF2B5EF4-FFF2-40B4-BE49-F238E27FC236}">
                        <a16:creationId xmlns:a16="http://schemas.microsoft.com/office/drawing/2014/main" id="{6F90543F-70A9-B48C-09CF-D3EC1BB4BA6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329" name="Gruppieren 1328">
                  <a:extLst>
                    <a:ext uri="{FF2B5EF4-FFF2-40B4-BE49-F238E27FC236}">
                      <a16:creationId xmlns:a16="http://schemas.microsoft.com/office/drawing/2014/main" id="{18FF4CB8-1589-C0DA-3CC6-C0A6E111834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48" name="Ellipse 1347">
                    <a:extLst>
                      <a:ext uri="{FF2B5EF4-FFF2-40B4-BE49-F238E27FC236}">
                        <a16:creationId xmlns:a16="http://schemas.microsoft.com/office/drawing/2014/main" id="{CF57762C-E280-55A6-4DE1-1D43715CA4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349" name="Additionszeichen 1348">
                    <a:extLst>
                      <a:ext uri="{FF2B5EF4-FFF2-40B4-BE49-F238E27FC236}">
                        <a16:creationId xmlns:a16="http://schemas.microsoft.com/office/drawing/2014/main" id="{EAB09875-6372-57C0-FE9B-10373719F1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330" name="Gruppieren 1329">
                  <a:extLst>
                    <a:ext uri="{FF2B5EF4-FFF2-40B4-BE49-F238E27FC236}">
                      <a16:creationId xmlns:a16="http://schemas.microsoft.com/office/drawing/2014/main" id="{3921C443-141A-CB16-B718-D1E6DCA7223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46" name="Ellipse 1345">
                    <a:extLst>
                      <a:ext uri="{FF2B5EF4-FFF2-40B4-BE49-F238E27FC236}">
                        <a16:creationId xmlns:a16="http://schemas.microsoft.com/office/drawing/2014/main" id="{8E941176-F4FF-7EE8-202E-395B859DB40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347" name="Additionszeichen 1346">
                    <a:extLst>
                      <a:ext uri="{FF2B5EF4-FFF2-40B4-BE49-F238E27FC236}">
                        <a16:creationId xmlns:a16="http://schemas.microsoft.com/office/drawing/2014/main" id="{3EE10C7F-047B-EC98-7E32-B4A378FEB0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331" name="Gruppieren 1330">
                  <a:extLst>
                    <a:ext uri="{FF2B5EF4-FFF2-40B4-BE49-F238E27FC236}">
                      <a16:creationId xmlns:a16="http://schemas.microsoft.com/office/drawing/2014/main" id="{1AB9CBB8-FFFB-6E88-20ED-EE1E3DE7130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44" name="Ellipse 1343">
                    <a:extLst>
                      <a:ext uri="{FF2B5EF4-FFF2-40B4-BE49-F238E27FC236}">
                        <a16:creationId xmlns:a16="http://schemas.microsoft.com/office/drawing/2014/main" id="{1516FC25-FA2B-84D2-CEFB-1B4CBAE899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345" name="Additionszeichen 1344">
                    <a:extLst>
                      <a:ext uri="{FF2B5EF4-FFF2-40B4-BE49-F238E27FC236}">
                        <a16:creationId xmlns:a16="http://schemas.microsoft.com/office/drawing/2014/main" id="{DAF3E74F-03AE-661E-4579-010A990ECA5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1332" name="Ellipse 1331">
                  <a:extLst>
                    <a:ext uri="{FF2B5EF4-FFF2-40B4-BE49-F238E27FC236}">
                      <a16:creationId xmlns:a16="http://schemas.microsoft.com/office/drawing/2014/main" id="{C8BA83EA-3EC5-2596-7596-B32EAD8F33CB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333" name="Ellipse 1332">
                  <a:extLst>
                    <a:ext uri="{FF2B5EF4-FFF2-40B4-BE49-F238E27FC236}">
                      <a16:creationId xmlns:a16="http://schemas.microsoft.com/office/drawing/2014/main" id="{70D75A4A-8BA5-2D49-A54F-CE1B6966EA38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334" name="Ellipse 1333">
                  <a:extLst>
                    <a:ext uri="{FF2B5EF4-FFF2-40B4-BE49-F238E27FC236}">
                      <a16:creationId xmlns:a16="http://schemas.microsoft.com/office/drawing/2014/main" id="{D2F093A6-9C45-0357-0769-8521BCAB8E0B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335" name="Ellipse 1334">
                  <a:extLst>
                    <a:ext uri="{FF2B5EF4-FFF2-40B4-BE49-F238E27FC236}">
                      <a16:creationId xmlns:a16="http://schemas.microsoft.com/office/drawing/2014/main" id="{0BB9371B-506C-9E06-0000-E00568055480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336" name="Ellipse 1335">
                  <a:extLst>
                    <a:ext uri="{FF2B5EF4-FFF2-40B4-BE49-F238E27FC236}">
                      <a16:creationId xmlns:a16="http://schemas.microsoft.com/office/drawing/2014/main" id="{1493858C-458C-EC58-C747-87C2FE71E36F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337" name="Ellipse 1336">
                  <a:extLst>
                    <a:ext uri="{FF2B5EF4-FFF2-40B4-BE49-F238E27FC236}">
                      <a16:creationId xmlns:a16="http://schemas.microsoft.com/office/drawing/2014/main" id="{CF663FA3-4D44-0E6C-334F-D23F28C74CAC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338" name="Ellipse 1337">
                  <a:extLst>
                    <a:ext uri="{FF2B5EF4-FFF2-40B4-BE49-F238E27FC236}">
                      <a16:creationId xmlns:a16="http://schemas.microsoft.com/office/drawing/2014/main" id="{860D2729-874D-7736-0824-B069A73B94C0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339" name="Ellipse 1338">
                  <a:extLst>
                    <a:ext uri="{FF2B5EF4-FFF2-40B4-BE49-F238E27FC236}">
                      <a16:creationId xmlns:a16="http://schemas.microsoft.com/office/drawing/2014/main" id="{FDF07089-3844-8ED3-AC99-92DF6F371BF1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340" name="Ellipse 1339">
                  <a:extLst>
                    <a:ext uri="{FF2B5EF4-FFF2-40B4-BE49-F238E27FC236}">
                      <a16:creationId xmlns:a16="http://schemas.microsoft.com/office/drawing/2014/main" id="{2E7E1D32-5FED-9030-2ED0-2AE0ACBBA37A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341" name="Ellipse 1340">
                  <a:extLst>
                    <a:ext uri="{FF2B5EF4-FFF2-40B4-BE49-F238E27FC236}">
                      <a16:creationId xmlns:a16="http://schemas.microsoft.com/office/drawing/2014/main" id="{299396A9-4B99-9B5B-30C5-70D2839C3972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342" name="Ellipse 1341">
                  <a:extLst>
                    <a:ext uri="{FF2B5EF4-FFF2-40B4-BE49-F238E27FC236}">
                      <a16:creationId xmlns:a16="http://schemas.microsoft.com/office/drawing/2014/main" id="{115EB6BC-44E2-6313-7D80-EFA34E48CF4D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343" name="Ellipse 1342">
                  <a:extLst>
                    <a:ext uri="{FF2B5EF4-FFF2-40B4-BE49-F238E27FC236}">
                      <a16:creationId xmlns:a16="http://schemas.microsoft.com/office/drawing/2014/main" id="{9BCC6090-DCF3-216D-AB55-BC59E630E992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1317" name="L-Schale">
                <a:extLst>
                  <a:ext uri="{FF2B5EF4-FFF2-40B4-BE49-F238E27FC236}">
                    <a16:creationId xmlns:a16="http://schemas.microsoft.com/office/drawing/2014/main" id="{28FD2AB2-CDA4-203F-408B-9141A617797F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1318" name="M-Schale">
                <a:extLst>
                  <a:ext uri="{FF2B5EF4-FFF2-40B4-BE49-F238E27FC236}">
                    <a16:creationId xmlns:a16="http://schemas.microsoft.com/office/drawing/2014/main" id="{FA72A6D6-74A5-AEA6-903F-7A5AFAE2A50D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1279" name="Gruppieren 1278">
              <a:extLst>
                <a:ext uri="{FF2B5EF4-FFF2-40B4-BE49-F238E27FC236}">
                  <a16:creationId xmlns:a16="http://schemas.microsoft.com/office/drawing/2014/main" id="{16E74885-C3CB-8A23-D2A4-ECA027701470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313" name="Ellipse 1312">
                <a:extLst>
                  <a:ext uri="{FF2B5EF4-FFF2-40B4-BE49-F238E27FC236}">
                    <a16:creationId xmlns:a16="http://schemas.microsoft.com/office/drawing/2014/main" id="{8AB96CA8-D8B4-48A5-A4C2-62B53274F19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314" name="Minuszeichen 1313">
                <a:extLst>
                  <a:ext uri="{FF2B5EF4-FFF2-40B4-BE49-F238E27FC236}">
                    <a16:creationId xmlns:a16="http://schemas.microsoft.com/office/drawing/2014/main" id="{940D8B25-BC43-C1E4-516B-567CEB45927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280" name="Gruppieren 1279">
              <a:extLst>
                <a:ext uri="{FF2B5EF4-FFF2-40B4-BE49-F238E27FC236}">
                  <a16:creationId xmlns:a16="http://schemas.microsoft.com/office/drawing/2014/main" id="{BF57DECF-D532-0314-0FDA-B5186AF6A4C1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311" name="Ellipse 1310">
                <a:extLst>
                  <a:ext uri="{FF2B5EF4-FFF2-40B4-BE49-F238E27FC236}">
                    <a16:creationId xmlns:a16="http://schemas.microsoft.com/office/drawing/2014/main" id="{276A87F1-1F6E-F73B-D9CB-A5566914C85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312" name="Minuszeichen 1311">
                <a:extLst>
                  <a:ext uri="{FF2B5EF4-FFF2-40B4-BE49-F238E27FC236}">
                    <a16:creationId xmlns:a16="http://schemas.microsoft.com/office/drawing/2014/main" id="{91C6DEB4-ABBA-C0A5-5DCA-1DA9A7DBA1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281" name="Gruppieren 1280">
              <a:extLst>
                <a:ext uri="{FF2B5EF4-FFF2-40B4-BE49-F238E27FC236}">
                  <a16:creationId xmlns:a16="http://schemas.microsoft.com/office/drawing/2014/main" id="{07EFC071-5409-AC35-0F7F-BED7FA190868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309" name="Ellipse 1308">
                <a:extLst>
                  <a:ext uri="{FF2B5EF4-FFF2-40B4-BE49-F238E27FC236}">
                    <a16:creationId xmlns:a16="http://schemas.microsoft.com/office/drawing/2014/main" id="{F8CAEEF2-A202-9415-27C6-A2B9B68DBEC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310" name="Minuszeichen 1309">
                <a:extLst>
                  <a:ext uri="{FF2B5EF4-FFF2-40B4-BE49-F238E27FC236}">
                    <a16:creationId xmlns:a16="http://schemas.microsoft.com/office/drawing/2014/main" id="{8A066420-7850-E140-3BA6-68671CE6ADE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282" name="Gruppieren 1281">
              <a:extLst>
                <a:ext uri="{FF2B5EF4-FFF2-40B4-BE49-F238E27FC236}">
                  <a16:creationId xmlns:a16="http://schemas.microsoft.com/office/drawing/2014/main" id="{81ADEACB-4406-DD61-DAD8-4B19EBB8371A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307" name="Ellipse 1306">
                <a:extLst>
                  <a:ext uri="{FF2B5EF4-FFF2-40B4-BE49-F238E27FC236}">
                    <a16:creationId xmlns:a16="http://schemas.microsoft.com/office/drawing/2014/main" id="{A6399A6D-BB4F-0F4B-8B70-BD24A7FD1EE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308" name="Minuszeichen 1307">
                <a:extLst>
                  <a:ext uri="{FF2B5EF4-FFF2-40B4-BE49-F238E27FC236}">
                    <a16:creationId xmlns:a16="http://schemas.microsoft.com/office/drawing/2014/main" id="{73261D5E-69E8-4102-E8E7-F4D648A6F2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283" name="Gruppieren 1282">
              <a:extLst>
                <a:ext uri="{FF2B5EF4-FFF2-40B4-BE49-F238E27FC236}">
                  <a16:creationId xmlns:a16="http://schemas.microsoft.com/office/drawing/2014/main" id="{E96FBBB9-35A0-9D54-92C3-7177C9A66719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305" name="Ellipse 1304">
                <a:extLst>
                  <a:ext uri="{FF2B5EF4-FFF2-40B4-BE49-F238E27FC236}">
                    <a16:creationId xmlns:a16="http://schemas.microsoft.com/office/drawing/2014/main" id="{E8D9B20F-5C68-B844-BEDC-ED0895C3773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306" name="Minuszeichen 1305">
                <a:extLst>
                  <a:ext uri="{FF2B5EF4-FFF2-40B4-BE49-F238E27FC236}">
                    <a16:creationId xmlns:a16="http://schemas.microsoft.com/office/drawing/2014/main" id="{EF5265BB-F3A0-28D6-469F-BE22AFD146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284" name="Gruppieren 1283">
              <a:extLst>
                <a:ext uri="{FF2B5EF4-FFF2-40B4-BE49-F238E27FC236}">
                  <a16:creationId xmlns:a16="http://schemas.microsoft.com/office/drawing/2014/main" id="{F8F3BC08-3740-7CDE-776B-67075363FE40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303" name="Ellipse 1302">
                <a:extLst>
                  <a:ext uri="{FF2B5EF4-FFF2-40B4-BE49-F238E27FC236}">
                    <a16:creationId xmlns:a16="http://schemas.microsoft.com/office/drawing/2014/main" id="{AEEE765E-BE0F-7BF6-A812-C523CF711AC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304" name="Minuszeichen 1303">
                <a:extLst>
                  <a:ext uri="{FF2B5EF4-FFF2-40B4-BE49-F238E27FC236}">
                    <a16:creationId xmlns:a16="http://schemas.microsoft.com/office/drawing/2014/main" id="{6059E61F-36DF-38F5-6110-367A37F842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285" name="Gruppieren 1284">
              <a:extLst>
                <a:ext uri="{FF2B5EF4-FFF2-40B4-BE49-F238E27FC236}">
                  <a16:creationId xmlns:a16="http://schemas.microsoft.com/office/drawing/2014/main" id="{5381C7B9-ED9A-569D-F8B5-18BA1DCC6F0F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301" name="Ellipse 1300">
                <a:extLst>
                  <a:ext uri="{FF2B5EF4-FFF2-40B4-BE49-F238E27FC236}">
                    <a16:creationId xmlns:a16="http://schemas.microsoft.com/office/drawing/2014/main" id="{3FBC41B7-584B-58A7-9EF5-DC4FCCF2B4E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302" name="Minuszeichen 1301">
                <a:extLst>
                  <a:ext uri="{FF2B5EF4-FFF2-40B4-BE49-F238E27FC236}">
                    <a16:creationId xmlns:a16="http://schemas.microsoft.com/office/drawing/2014/main" id="{D7A4BA70-10A7-7122-DD5E-6A597006F86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286" name="Gruppieren 1285">
              <a:extLst>
                <a:ext uri="{FF2B5EF4-FFF2-40B4-BE49-F238E27FC236}">
                  <a16:creationId xmlns:a16="http://schemas.microsoft.com/office/drawing/2014/main" id="{7E80E1A7-EE1E-1D81-80BA-F79AE650B3E5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299" name="Ellipse 1298">
                <a:extLst>
                  <a:ext uri="{FF2B5EF4-FFF2-40B4-BE49-F238E27FC236}">
                    <a16:creationId xmlns:a16="http://schemas.microsoft.com/office/drawing/2014/main" id="{76B9BF91-891D-40EF-51B1-6AE3B3DCC77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300" name="Minuszeichen 1299">
                <a:extLst>
                  <a:ext uri="{FF2B5EF4-FFF2-40B4-BE49-F238E27FC236}">
                    <a16:creationId xmlns:a16="http://schemas.microsoft.com/office/drawing/2014/main" id="{D6845173-120E-30FA-B018-A7C5E12A19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287" name="Gruppieren 1286">
              <a:extLst>
                <a:ext uri="{FF2B5EF4-FFF2-40B4-BE49-F238E27FC236}">
                  <a16:creationId xmlns:a16="http://schemas.microsoft.com/office/drawing/2014/main" id="{C7CEAAF1-2663-C37A-9CB0-0831CEEE1A18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297" name="Ellipse 1296">
                <a:extLst>
                  <a:ext uri="{FF2B5EF4-FFF2-40B4-BE49-F238E27FC236}">
                    <a16:creationId xmlns:a16="http://schemas.microsoft.com/office/drawing/2014/main" id="{49565465-4277-08A8-69D3-5303733F744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298" name="Minuszeichen 1297">
                <a:extLst>
                  <a:ext uri="{FF2B5EF4-FFF2-40B4-BE49-F238E27FC236}">
                    <a16:creationId xmlns:a16="http://schemas.microsoft.com/office/drawing/2014/main" id="{3E3B504C-8844-B68C-98BD-00484AD84A1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288" name="Gruppieren 1287">
              <a:extLst>
                <a:ext uri="{FF2B5EF4-FFF2-40B4-BE49-F238E27FC236}">
                  <a16:creationId xmlns:a16="http://schemas.microsoft.com/office/drawing/2014/main" id="{4AB73FB2-9252-2412-69EB-97BD4CF2D539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295" name="Ellipse 1294">
                <a:extLst>
                  <a:ext uri="{FF2B5EF4-FFF2-40B4-BE49-F238E27FC236}">
                    <a16:creationId xmlns:a16="http://schemas.microsoft.com/office/drawing/2014/main" id="{ADBF2CC8-5FA6-A19F-562F-8E94D07F05D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296" name="Minuszeichen 1295">
                <a:extLst>
                  <a:ext uri="{FF2B5EF4-FFF2-40B4-BE49-F238E27FC236}">
                    <a16:creationId xmlns:a16="http://schemas.microsoft.com/office/drawing/2014/main" id="{0F2B6485-21EC-515C-724E-91962E2A2F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289" name="Gruppieren 1288">
              <a:extLst>
                <a:ext uri="{FF2B5EF4-FFF2-40B4-BE49-F238E27FC236}">
                  <a16:creationId xmlns:a16="http://schemas.microsoft.com/office/drawing/2014/main" id="{464E09A7-B90F-5731-E7B0-EC710A7F1CF6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293" name="Ellipse 1292">
                <a:extLst>
                  <a:ext uri="{FF2B5EF4-FFF2-40B4-BE49-F238E27FC236}">
                    <a16:creationId xmlns:a16="http://schemas.microsoft.com/office/drawing/2014/main" id="{D02C5216-1F15-A1CC-69E6-9B50558E23F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294" name="Minuszeichen 1293">
                <a:extLst>
                  <a:ext uri="{FF2B5EF4-FFF2-40B4-BE49-F238E27FC236}">
                    <a16:creationId xmlns:a16="http://schemas.microsoft.com/office/drawing/2014/main" id="{65725A47-FC40-2CFD-AB75-1F04AE6006D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290" name="Gruppieren 1289">
              <a:extLst>
                <a:ext uri="{FF2B5EF4-FFF2-40B4-BE49-F238E27FC236}">
                  <a16:creationId xmlns:a16="http://schemas.microsoft.com/office/drawing/2014/main" id="{4F0312C5-1B4B-73C3-EECF-C847DF6F718B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291" name="Ellipse 1290">
                <a:extLst>
                  <a:ext uri="{FF2B5EF4-FFF2-40B4-BE49-F238E27FC236}">
                    <a16:creationId xmlns:a16="http://schemas.microsoft.com/office/drawing/2014/main" id="{98E8FDF3-FBCB-E501-046A-FF279895353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292" name="Minuszeichen 1291">
                <a:extLst>
                  <a:ext uri="{FF2B5EF4-FFF2-40B4-BE49-F238E27FC236}">
                    <a16:creationId xmlns:a16="http://schemas.microsoft.com/office/drawing/2014/main" id="{A70228B3-1D65-E12C-5511-F0FBF6ADFCB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1368" name="Gruppieren 1367">
            <a:extLst>
              <a:ext uri="{FF2B5EF4-FFF2-40B4-BE49-F238E27FC236}">
                <a16:creationId xmlns:a16="http://schemas.microsoft.com/office/drawing/2014/main" id="{E4653204-0392-3F58-AC33-A629CDF9D6D7}"/>
              </a:ext>
            </a:extLst>
          </p:cNvPr>
          <p:cNvGrpSpPr>
            <a:grpSpLocks noChangeAspect="1"/>
          </p:cNvGrpSpPr>
          <p:nvPr/>
        </p:nvGrpSpPr>
        <p:grpSpPr>
          <a:xfrm>
            <a:off x="4742562" y="2292690"/>
            <a:ext cx="944149" cy="979578"/>
            <a:chOff x="3576000" y="816426"/>
            <a:chExt cx="5040000" cy="5229127"/>
          </a:xfrm>
        </p:grpSpPr>
        <p:grpSp>
          <p:nvGrpSpPr>
            <p:cNvPr id="1369" name="Magnesium ohne e-">
              <a:extLst>
                <a:ext uri="{FF2B5EF4-FFF2-40B4-BE49-F238E27FC236}">
                  <a16:creationId xmlns:a16="http://schemas.microsoft.com/office/drawing/2014/main" id="{E0E74CE2-FB80-2E2D-F2F1-BE5F348967DF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406" name="K-Schale">
                <a:extLst>
                  <a:ext uri="{FF2B5EF4-FFF2-40B4-BE49-F238E27FC236}">
                    <a16:creationId xmlns:a16="http://schemas.microsoft.com/office/drawing/2014/main" id="{D61FE11C-F9A4-FDFD-A3E7-E3D3DE330DE5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1407" name="Atomkern mit Protonen und Neutronen">
                <a:extLst>
                  <a:ext uri="{FF2B5EF4-FFF2-40B4-BE49-F238E27FC236}">
                    <a16:creationId xmlns:a16="http://schemas.microsoft.com/office/drawing/2014/main" id="{3E71F3CF-26F7-9655-AB38-63AADC2BE430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410" name="Atomkern">
                  <a:extLst>
                    <a:ext uri="{FF2B5EF4-FFF2-40B4-BE49-F238E27FC236}">
                      <a16:creationId xmlns:a16="http://schemas.microsoft.com/office/drawing/2014/main" id="{1DC9037B-0FA8-7709-ED1C-FCEC9EB65291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1411" name="Gruppieren 1410">
                  <a:extLst>
                    <a:ext uri="{FF2B5EF4-FFF2-40B4-BE49-F238E27FC236}">
                      <a16:creationId xmlns:a16="http://schemas.microsoft.com/office/drawing/2014/main" id="{81CAD7A4-6350-EF04-15F3-30B41C1A052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57" name="Ellipse 1456">
                    <a:extLst>
                      <a:ext uri="{FF2B5EF4-FFF2-40B4-BE49-F238E27FC236}">
                        <a16:creationId xmlns:a16="http://schemas.microsoft.com/office/drawing/2014/main" id="{70D2A7DA-B7D2-56DF-432D-BD79A16428C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458" name="Additionszeichen 1457">
                    <a:extLst>
                      <a:ext uri="{FF2B5EF4-FFF2-40B4-BE49-F238E27FC236}">
                        <a16:creationId xmlns:a16="http://schemas.microsoft.com/office/drawing/2014/main" id="{7A48CE72-ED19-418D-155F-DB871A4B3D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412" name="Gruppieren 1411">
                  <a:extLst>
                    <a:ext uri="{FF2B5EF4-FFF2-40B4-BE49-F238E27FC236}">
                      <a16:creationId xmlns:a16="http://schemas.microsoft.com/office/drawing/2014/main" id="{86A004E1-0DEB-8A75-84BF-5F71ACFFC02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55" name="Ellipse 1454">
                    <a:extLst>
                      <a:ext uri="{FF2B5EF4-FFF2-40B4-BE49-F238E27FC236}">
                        <a16:creationId xmlns:a16="http://schemas.microsoft.com/office/drawing/2014/main" id="{B97E615B-0A0A-B386-633A-2D5F79E240D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456" name="Additionszeichen 1455">
                    <a:extLst>
                      <a:ext uri="{FF2B5EF4-FFF2-40B4-BE49-F238E27FC236}">
                        <a16:creationId xmlns:a16="http://schemas.microsoft.com/office/drawing/2014/main" id="{4858DBD3-B39C-D0CA-D018-A13ED87EABC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413" name="Gruppieren 1412">
                  <a:extLst>
                    <a:ext uri="{FF2B5EF4-FFF2-40B4-BE49-F238E27FC236}">
                      <a16:creationId xmlns:a16="http://schemas.microsoft.com/office/drawing/2014/main" id="{68B1624D-BB11-45B7-00E7-569614E018D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53" name="Ellipse 1452">
                    <a:extLst>
                      <a:ext uri="{FF2B5EF4-FFF2-40B4-BE49-F238E27FC236}">
                        <a16:creationId xmlns:a16="http://schemas.microsoft.com/office/drawing/2014/main" id="{46CA7465-E1D1-21BB-EA62-6C6A5FBFA47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454" name="Additionszeichen 1453">
                    <a:extLst>
                      <a:ext uri="{FF2B5EF4-FFF2-40B4-BE49-F238E27FC236}">
                        <a16:creationId xmlns:a16="http://schemas.microsoft.com/office/drawing/2014/main" id="{CA0F93B2-ABF6-3911-30CD-D5503C435BD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414" name="Gruppieren 1413">
                  <a:extLst>
                    <a:ext uri="{FF2B5EF4-FFF2-40B4-BE49-F238E27FC236}">
                      <a16:creationId xmlns:a16="http://schemas.microsoft.com/office/drawing/2014/main" id="{8E26DA06-74B9-1863-8883-7333E300B8F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51" name="Ellipse 1450">
                    <a:extLst>
                      <a:ext uri="{FF2B5EF4-FFF2-40B4-BE49-F238E27FC236}">
                        <a16:creationId xmlns:a16="http://schemas.microsoft.com/office/drawing/2014/main" id="{9295C15F-6D82-D6C1-FB40-C6367E8E3D8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452" name="Additionszeichen 1451">
                    <a:extLst>
                      <a:ext uri="{FF2B5EF4-FFF2-40B4-BE49-F238E27FC236}">
                        <a16:creationId xmlns:a16="http://schemas.microsoft.com/office/drawing/2014/main" id="{375083E2-2EE1-0FB7-AC92-376761831E7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415" name="Gruppieren 1414">
                  <a:extLst>
                    <a:ext uri="{FF2B5EF4-FFF2-40B4-BE49-F238E27FC236}">
                      <a16:creationId xmlns:a16="http://schemas.microsoft.com/office/drawing/2014/main" id="{634AEC82-FA58-521C-89B5-28C6DF5CF43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49" name="Ellipse 1448">
                    <a:extLst>
                      <a:ext uri="{FF2B5EF4-FFF2-40B4-BE49-F238E27FC236}">
                        <a16:creationId xmlns:a16="http://schemas.microsoft.com/office/drawing/2014/main" id="{4782E022-3D00-1935-4208-05485F660E1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450" name="Additionszeichen 1449">
                    <a:extLst>
                      <a:ext uri="{FF2B5EF4-FFF2-40B4-BE49-F238E27FC236}">
                        <a16:creationId xmlns:a16="http://schemas.microsoft.com/office/drawing/2014/main" id="{AA098E20-55A4-13C1-D3A8-33A68858A1F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416" name="Gruppieren 1415">
                  <a:extLst>
                    <a:ext uri="{FF2B5EF4-FFF2-40B4-BE49-F238E27FC236}">
                      <a16:creationId xmlns:a16="http://schemas.microsoft.com/office/drawing/2014/main" id="{F97E57B4-9392-1B4F-C481-D3C8E34ED0B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47" name="Ellipse 1446">
                    <a:extLst>
                      <a:ext uri="{FF2B5EF4-FFF2-40B4-BE49-F238E27FC236}">
                        <a16:creationId xmlns:a16="http://schemas.microsoft.com/office/drawing/2014/main" id="{92D61AE8-BB2F-AE73-6B6D-273B3FD48A8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448" name="Additionszeichen 1447">
                    <a:extLst>
                      <a:ext uri="{FF2B5EF4-FFF2-40B4-BE49-F238E27FC236}">
                        <a16:creationId xmlns:a16="http://schemas.microsoft.com/office/drawing/2014/main" id="{F6D6D324-9752-B990-BC02-B1EDEE1C2E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417" name="Gruppieren 1416">
                  <a:extLst>
                    <a:ext uri="{FF2B5EF4-FFF2-40B4-BE49-F238E27FC236}">
                      <a16:creationId xmlns:a16="http://schemas.microsoft.com/office/drawing/2014/main" id="{15235AFD-6A83-07A3-506E-FE176620BAF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45" name="Ellipse 1444">
                    <a:extLst>
                      <a:ext uri="{FF2B5EF4-FFF2-40B4-BE49-F238E27FC236}">
                        <a16:creationId xmlns:a16="http://schemas.microsoft.com/office/drawing/2014/main" id="{A4165911-7CE9-08FC-5216-3A4C272FB39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446" name="Additionszeichen 1445">
                    <a:extLst>
                      <a:ext uri="{FF2B5EF4-FFF2-40B4-BE49-F238E27FC236}">
                        <a16:creationId xmlns:a16="http://schemas.microsoft.com/office/drawing/2014/main" id="{660212B1-0106-9CAF-72F0-5BFC609503E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418" name="Gruppieren 1417">
                  <a:extLst>
                    <a:ext uri="{FF2B5EF4-FFF2-40B4-BE49-F238E27FC236}">
                      <a16:creationId xmlns:a16="http://schemas.microsoft.com/office/drawing/2014/main" id="{18716230-98CF-8F36-7916-4306407BAAE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43" name="Ellipse 1442">
                    <a:extLst>
                      <a:ext uri="{FF2B5EF4-FFF2-40B4-BE49-F238E27FC236}">
                        <a16:creationId xmlns:a16="http://schemas.microsoft.com/office/drawing/2014/main" id="{BC1B5166-79BE-D8E7-EF23-8D9C562810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444" name="Additionszeichen 1443">
                    <a:extLst>
                      <a:ext uri="{FF2B5EF4-FFF2-40B4-BE49-F238E27FC236}">
                        <a16:creationId xmlns:a16="http://schemas.microsoft.com/office/drawing/2014/main" id="{B72DD32E-D3CB-795A-5677-560C8EAA54E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419" name="Gruppieren 1418">
                  <a:extLst>
                    <a:ext uri="{FF2B5EF4-FFF2-40B4-BE49-F238E27FC236}">
                      <a16:creationId xmlns:a16="http://schemas.microsoft.com/office/drawing/2014/main" id="{892B8C2C-F3BE-9292-87F3-9FB73AA0D78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41" name="Ellipse 1440">
                    <a:extLst>
                      <a:ext uri="{FF2B5EF4-FFF2-40B4-BE49-F238E27FC236}">
                        <a16:creationId xmlns:a16="http://schemas.microsoft.com/office/drawing/2014/main" id="{47FFC4F9-4A4A-D0E4-4BAF-F7D7A5724BC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442" name="Additionszeichen 1441">
                    <a:extLst>
                      <a:ext uri="{FF2B5EF4-FFF2-40B4-BE49-F238E27FC236}">
                        <a16:creationId xmlns:a16="http://schemas.microsoft.com/office/drawing/2014/main" id="{E338CE81-4585-7B5E-1B72-F37C702931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420" name="Gruppieren 1419">
                  <a:extLst>
                    <a:ext uri="{FF2B5EF4-FFF2-40B4-BE49-F238E27FC236}">
                      <a16:creationId xmlns:a16="http://schemas.microsoft.com/office/drawing/2014/main" id="{D1546F44-234E-EACF-234D-007FBAB3C4D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39" name="Ellipse 1438">
                    <a:extLst>
                      <a:ext uri="{FF2B5EF4-FFF2-40B4-BE49-F238E27FC236}">
                        <a16:creationId xmlns:a16="http://schemas.microsoft.com/office/drawing/2014/main" id="{5077535B-F45B-5E75-E073-7E53E4AA017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440" name="Additionszeichen 1439">
                    <a:extLst>
                      <a:ext uri="{FF2B5EF4-FFF2-40B4-BE49-F238E27FC236}">
                        <a16:creationId xmlns:a16="http://schemas.microsoft.com/office/drawing/2014/main" id="{65580B34-5015-A1CA-F243-AFAB82AF7CB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421" name="Gruppieren 1420">
                  <a:extLst>
                    <a:ext uri="{FF2B5EF4-FFF2-40B4-BE49-F238E27FC236}">
                      <a16:creationId xmlns:a16="http://schemas.microsoft.com/office/drawing/2014/main" id="{C6DEDEEB-5102-702D-73ED-EBA51C58B1D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37" name="Ellipse 1436">
                    <a:extLst>
                      <a:ext uri="{FF2B5EF4-FFF2-40B4-BE49-F238E27FC236}">
                        <a16:creationId xmlns:a16="http://schemas.microsoft.com/office/drawing/2014/main" id="{A771BF8F-B32C-0999-99B8-624012659FC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438" name="Additionszeichen 1437">
                    <a:extLst>
                      <a:ext uri="{FF2B5EF4-FFF2-40B4-BE49-F238E27FC236}">
                        <a16:creationId xmlns:a16="http://schemas.microsoft.com/office/drawing/2014/main" id="{592A78D4-9808-6437-104C-15D26D77D75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422" name="Gruppieren 1421">
                  <a:extLst>
                    <a:ext uri="{FF2B5EF4-FFF2-40B4-BE49-F238E27FC236}">
                      <a16:creationId xmlns:a16="http://schemas.microsoft.com/office/drawing/2014/main" id="{E59D395A-E48C-E50D-8D71-B932EA879C4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35" name="Ellipse 1434">
                    <a:extLst>
                      <a:ext uri="{FF2B5EF4-FFF2-40B4-BE49-F238E27FC236}">
                        <a16:creationId xmlns:a16="http://schemas.microsoft.com/office/drawing/2014/main" id="{3A02E656-EA17-91BC-E3EE-07FC75860A4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436" name="Additionszeichen 1435">
                    <a:extLst>
                      <a:ext uri="{FF2B5EF4-FFF2-40B4-BE49-F238E27FC236}">
                        <a16:creationId xmlns:a16="http://schemas.microsoft.com/office/drawing/2014/main" id="{803BC458-3FA1-5D66-8C91-50CBA968C6E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1423" name="Ellipse 1422">
                  <a:extLst>
                    <a:ext uri="{FF2B5EF4-FFF2-40B4-BE49-F238E27FC236}">
                      <a16:creationId xmlns:a16="http://schemas.microsoft.com/office/drawing/2014/main" id="{3FF703B1-DC4F-99C3-5897-4977BFE8DE96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424" name="Ellipse 1423">
                  <a:extLst>
                    <a:ext uri="{FF2B5EF4-FFF2-40B4-BE49-F238E27FC236}">
                      <a16:creationId xmlns:a16="http://schemas.microsoft.com/office/drawing/2014/main" id="{FA94FEFC-2393-AF37-564A-75D8BC96066E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425" name="Ellipse 1424">
                  <a:extLst>
                    <a:ext uri="{FF2B5EF4-FFF2-40B4-BE49-F238E27FC236}">
                      <a16:creationId xmlns:a16="http://schemas.microsoft.com/office/drawing/2014/main" id="{8F6A43EC-4C17-B14E-CD7F-5B4AC0F4F005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426" name="Ellipse 1425">
                  <a:extLst>
                    <a:ext uri="{FF2B5EF4-FFF2-40B4-BE49-F238E27FC236}">
                      <a16:creationId xmlns:a16="http://schemas.microsoft.com/office/drawing/2014/main" id="{616F722B-D8BC-8719-03AB-610EE997FB0B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427" name="Ellipse 1426">
                  <a:extLst>
                    <a:ext uri="{FF2B5EF4-FFF2-40B4-BE49-F238E27FC236}">
                      <a16:creationId xmlns:a16="http://schemas.microsoft.com/office/drawing/2014/main" id="{97033A46-6624-5D54-0C95-EA22E68DB88E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428" name="Ellipse 1427">
                  <a:extLst>
                    <a:ext uri="{FF2B5EF4-FFF2-40B4-BE49-F238E27FC236}">
                      <a16:creationId xmlns:a16="http://schemas.microsoft.com/office/drawing/2014/main" id="{31FF9D70-8C89-33F2-A025-05B219B85CF3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429" name="Ellipse 1428">
                  <a:extLst>
                    <a:ext uri="{FF2B5EF4-FFF2-40B4-BE49-F238E27FC236}">
                      <a16:creationId xmlns:a16="http://schemas.microsoft.com/office/drawing/2014/main" id="{25C72C10-1B30-E206-AF8A-84D951B1C6A2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430" name="Ellipse 1429">
                  <a:extLst>
                    <a:ext uri="{FF2B5EF4-FFF2-40B4-BE49-F238E27FC236}">
                      <a16:creationId xmlns:a16="http://schemas.microsoft.com/office/drawing/2014/main" id="{BAAED2DB-5E77-2E59-1A60-BEF397805C2E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431" name="Ellipse 1430">
                  <a:extLst>
                    <a:ext uri="{FF2B5EF4-FFF2-40B4-BE49-F238E27FC236}">
                      <a16:creationId xmlns:a16="http://schemas.microsoft.com/office/drawing/2014/main" id="{C8C4EC8F-578C-35CF-DF66-819718509230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432" name="Ellipse 1431">
                  <a:extLst>
                    <a:ext uri="{FF2B5EF4-FFF2-40B4-BE49-F238E27FC236}">
                      <a16:creationId xmlns:a16="http://schemas.microsoft.com/office/drawing/2014/main" id="{E81BDC1E-40B2-2217-01A3-C28B5E01520B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433" name="Ellipse 1432">
                  <a:extLst>
                    <a:ext uri="{FF2B5EF4-FFF2-40B4-BE49-F238E27FC236}">
                      <a16:creationId xmlns:a16="http://schemas.microsoft.com/office/drawing/2014/main" id="{1CBD5850-C918-9FEB-2070-30FE9262076C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434" name="Ellipse 1433">
                  <a:extLst>
                    <a:ext uri="{FF2B5EF4-FFF2-40B4-BE49-F238E27FC236}">
                      <a16:creationId xmlns:a16="http://schemas.microsoft.com/office/drawing/2014/main" id="{F7F1DA3D-E4CF-8A8E-B7F6-481C1C1B088C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1408" name="L-Schale">
                <a:extLst>
                  <a:ext uri="{FF2B5EF4-FFF2-40B4-BE49-F238E27FC236}">
                    <a16:creationId xmlns:a16="http://schemas.microsoft.com/office/drawing/2014/main" id="{8C0893E0-1203-D8C7-9E98-AAD91EF23E0C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1409" name="M-Schale">
                <a:extLst>
                  <a:ext uri="{FF2B5EF4-FFF2-40B4-BE49-F238E27FC236}">
                    <a16:creationId xmlns:a16="http://schemas.microsoft.com/office/drawing/2014/main" id="{C557FFEF-C15C-9589-1738-11D02E6E18BE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1370" name="Gruppieren 1369">
              <a:extLst>
                <a:ext uri="{FF2B5EF4-FFF2-40B4-BE49-F238E27FC236}">
                  <a16:creationId xmlns:a16="http://schemas.microsoft.com/office/drawing/2014/main" id="{AEDFEC9C-C7B8-E4C9-D841-74334E8A6B35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404" name="Ellipse 1403">
                <a:extLst>
                  <a:ext uri="{FF2B5EF4-FFF2-40B4-BE49-F238E27FC236}">
                    <a16:creationId xmlns:a16="http://schemas.microsoft.com/office/drawing/2014/main" id="{5E73C222-7A57-4B50-3B9B-AD5B3C11A23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405" name="Minuszeichen 1404">
                <a:extLst>
                  <a:ext uri="{FF2B5EF4-FFF2-40B4-BE49-F238E27FC236}">
                    <a16:creationId xmlns:a16="http://schemas.microsoft.com/office/drawing/2014/main" id="{D0A82E74-0ACD-CA96-4F69-5E618DB7C47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371" name="Gruppieren 1370">
              <a:extLst>
                <a:ext uri="{FF2B5EF4-FFF2-40B4-BE49-F238E27FC236}">
                  <a16:creationId xmlns:a16="http://schemas.microsoft.com/office/drawing/2014/main" id="{7A394B41-1E2C-41E4-F05D-41A45760AD70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402" name="Ellipse 1401">
                <a:extLst>
                  <a:ext uri="{FF2B5EF4-FFF2-40B4-BE49-F238E27FC236}">
                    <a16:creationId xmlns:a16="http://schemas.microsoft.com/office/drawing/2014/main" id="{DDBF47AB-C773-EB70-E1E9-AA8DA3AA2C0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403" name="Minuszeichen 1402">
                <a:extLst>
                  <a:ext uri="{FF2B5EF4-FFF2-40B4-BE49-F238E27FC236}">
                    <a16:creationId xmlns:a16="http://schemas.microsoft.com/office/drawing/2014/main" id="{FAC2A716-B97B-1918-C77B-2DDF64E87D8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372" name="Gruppieren 1371">
              <a:extLst>
                <a:ext uri="{FF2B5EF4-FFF2-40B4-BE49-F238E27FC236}">
                  <a16:creationId xmlns:a16="http://schemas.microsoft.com/office/drawing/2014/main" id="{EB48099B-AD67-5559-52D3-69A48895474F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400" name="Ellipse 1399">
                <a:extLst>
                  <a:ext uri="{FF2B5EF4-FFF2-40B4-BE49-F238E27FC236}">
                    <a16:creationId xmlns:a16="http://schemas.microsoft.com/office/drawing/2014/main" id="{EFCEE74D-C4ED-59EF-6493-9E12E1C3032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401" name="Minuszeichen 1400">
                <a:extLst>
                  <a:ext uri="{FF2B5EF4-FFF2-40B4-BE49-F238E27FC236}">
                    <a16:creationId xmlns:a16="http://schemas.microsoft.com/office/drawing/2014/main" id="{C2BE91C2-6965-105F-44AE-E32CDB10D44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373" name="Gruppieren 1372">
              <a:extLst>
                <a:ext uri="{FF2B5EF4-FFF2-40B4-BE49-F238E27FC236}">
                  <a16:creationId xmlns:a16="http://schemas.microsoft.com/office/drawing/2014/main" id="{CD49C91D-1F9B-82D7-2934-629667BCCA0D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398" name="Ellipse 1397">
                <a:extLst>
                  <a:ext uri="{FF2B5EF4-FFF2-40B4-BE49-F238E27FC236}">
                    <a16:creationId xmlns:a16="http://schemas.microsoft.com/office/drawing/2014/main" id="{9EFF81A0-4F22-F763-CF8A-C2D7C82FFF0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399" name="Minuszeichen 1398">
                <a:extLst>
                  <a:ext uri="{FF2B5EF4-FFF2-40B4-BE49-F238E27FC236}">
                    <a16:creationId xmlns:a16="http://schemas.microsoft.com/office/drawing/2014/main" id="{2301E456-EB88-22F3-D405-A1BD0359A74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374" name="Gruppieren 1373">
              <a:extLst>
                <a:ext uri="{FF2B5EF4-FFF2-40B4-BE49-F238E27FC236}">
                  <a16:creationId xmlns:a16="http://schemas.microsoft.com/office/drawing/2014/main" id="{84E8B245-3518-3ACE-47F6-FB053AC6CDD1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396" name="Ellipse 1395">
                <a:extLst>
                  <a:ext uri="{FF2B5EF4-FFF2-40B4-BE49-F238E27FC236}">
                    <a16:creationId xmlns:a16="http://schemas.microsoft.com/office/drawing/2014/main" id="{1EC6C284-45F6-FF00-F7EB-F4D5EC723B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397" name="Minuszeichen 1396">
                <a:extLst>
                  <a:ext uri="{FF2B5EF4-FFF2-40B4-BE49-F238E27FC236}">
                    <a16:creationId xmlns:a16="http://schemas.microsoft.com/office/drawing/2014/main" id="{9398C5C0-C6A1-977C-4E87-4FF5837617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375" name="Gruppieren 1374">
              <a:extLst>
                <a:ext uri="{FF2B5EF4-FFF2-40B4-BE49-F238E27FC236}">
                  <a16:creationId xmlns:a16="http://schemas.microsoft.com/office/drawing/2014/main" id="{C1C7A6C1-5EB1-F088-EC2F-959D098AD374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394" name="Ellipse 1393">
                <a:extLst>
                  <a:ext uri="{FF2B5EF4-FFF2-40B4-BE49-F238E27FC236}">
                    <a16:creationId xmlns:a16="http://schemas.microsoft.com/office/drawing/2014/main" id="{3EC815F1-3CFE-566A-FD1B-8A7EB004EFA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395" name="Minuszeichen 1394">
                <a:extLst>
                  <a:ext uri="{FF2B5EF4-FFF2-40B4-BE49-F238E27FC236}">
                    <a16:creationId xmlns:a16="http://schemas.microsoft.com/office/drawing/2014/main" id="{96535D64-21FE-66E1-27C3-0C13A00875D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376" name="Gruppieren 1375">
              <a:extLst>
                <a:ext uri="{FF2B5EF4-FFF2-40B4-BE49-F238E27FC236}">
                  <a16:creationId xmlns:a16="http://schemas.microsoft.com/office/drawing/2014/main" id="{077A018C-4D44-9748-FDDD-79AEEC3AD9FB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392" name="Ellipse 1391">
                <a:extLst>
                  <a:ext uri="{FF2B5EF4-FFF2-40B4-BE49-F238E27FC236}">
                    <a16:creationId xmlns:a16="http://schemas.microsoft.com/office/drawing/2014/main" id="{F09F926D-95CB-4419-E1F5-38F40311813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393" name="Minuszeichen 1392">
                <a:extLst>
                  <a:ext uri="{FF2B5EF4-FFF2-40B4-BE49-F238E27FC236}">
                    <a16:creationId xmlns:a16="http://schemas.microsoft.com/office/drawing/2014/main" id="{8DA8B198-1124-D63A-EB62-DA58B7D133B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377" name="Gruppieren 1376">
              <a:extLst>
                <a:ext uri="{FF2B5EF4-FFF2-40B4-BE49-F238E27FC236}">
                  <a16:creationId xmlns:a16="http://schemas.microsoft.com/office/drawing/2014/main" id="{26875FA7-7B73-894C-96B9-D76B0AECE72D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390" name="Ellipse 1389">
                <a:extLst>
                  <a:ext uri="{FF2B5EF4-FFF2-40B4-BE49-F238E27FC236}">
                    <a16:creationId xmlns:a16="http://schemas.microsoft.com/office/drawing/2014/main" id="{1B7057B5-AFDF-ACEC-2077-B88212CFB3E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391" name="Minuszeichen 1390">
                <a:extLst>
                  <a:ext uri="{FF2B5EF4-FFF2-40B4-BE49-F238E27FC236}">
                    <a16:creationId xmlns:a16="http://schemas.microsoft.com/office/drawing/2014/main" id="{69135D8B-1BED-41B1-50B4-896132BC2F1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378" name="Gruppieren 1377">
              <a:extLst>
                <a:ext uri="{FF2B5EF4-FFF2-40B4-BE49-F238E27FC236}">
                  <a16:creationId xmlns:a16="http://schemas.microsoft.com/office/drawing/2014/main" id="{0DD7108D-AAFF-F7B1-CD02-0A6383EDF33B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388" name="Ellipse 1387">
                <a:extLst>
                  <a:ext uri="{FF2B5EF4-FFF2-40B4-BE49-F238E27FC236}">
                    <a16:creationId xmlns:a16="http://schemas.microsoft.com/office/drawing/2014/main" id="{6C965AE7-C804-0FB1-21DF-D89F4120AD2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389" name="Minuszeichen 1388">
                <a:extLst>
                  <a:ext uri="{FF2B5EF4-FFF2-40B4-BE49-F238E27FC236}">
                    <a16:creationId xmlns:a16="http://schemas.microsoft.com/office/drawing/2014/main" id="{FBD1C74E-C446-0C9D-A691-0BF005878B2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379" name="Gruppieren 1378">
              <a:extLst>
                <a:ext uri="{FF2B5EF4-FFF2-40B4-BE49-F238E27FC236}">
                  <a16:creationId xmlns:a16="http://schemas.microsoft.com/office/drawing/2014/main" id="{25131EC7-B983-73E1-4C9D-90C3757E079D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386" name="Ellipse 1385">
                <a:extLst>
                  <a:ext uri="{FF2B5EF4-FFF2-40B4-BE49-F238E27FC236}">
                    <a16:creationId xmlns:a16="http://schemas.microsoft.com/office/drawing/2014/main" id="{4584FA74-5921-3A8C-8313-4D7031B02CB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387" name="Minuszeichen 1386">
                <a:extLst>
                  <a:ext uri="{FF2B5EF4-FFF2-40B4-BE49-F238E27FC236}">
                    <a16:creationId xmlns:a16="http://schemas.microsoft.com/office/drawing/2014/main" id="{22CB4C85-7208-8109-3922-8779F714079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380" name="Gruppieren 1379">
              <a:extLst>
                <a:ext uri="{FF2B5EF4-FFF2-40B4-BE49-F238E27FC236}">
                  <a16:creationId xmlns:a16="http://schemas.microsoft.com/office/drawing/2014/main" id="{07988164-DDE1-B769-659B-D57D479E86D1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384" name="Ellipse 1383">
                <a:extLst>
                  <a:ext uri="{FF2B5EF4-FFF2-40B4-BE49-F238E27FC236}">
                    <a16:creationId xmlns:a16="http://schemas.microsoft.com/office/drawing/2014/main" id="{5E5D6413-DEC9-5D66-F222-E74E8886A2B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385" name="Minuszeichen 1384">
                <a:extLst>
                  <a:ext uri="{FF2B5EF4-FFF2-40B4-BE49-F238E27FC236}">
                    <a16:creationId xmlns:a16="http://schemas.microsoft.com/office/drawing/2014/main" id="{CE5FE033-CB5A-1A04-5482-D72F3A8BE0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381" name="Gruppieren 1380">
              <a:extLst>
                <a:ext uri="{FF2B5EF4-FFF2-40B4-BE49-F238E27FC236}">
                  <a16:creationId xmlns:a16="http://schemas.microsoft.com/office/drawing/2014/main" id="{3EB15634-8F63-5B73-2954-76157A1E1596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382" name="Ellipse 1381">
                <a:extLst>
                  <a:ext uri="{FF2B5EF4-FFF2-40B4-BE49-F238E27FC236}">
                    <a16:creationId xmlns:a16="http://schemas.microsoft.com/office/drawing/2014/main" id="{C2F02A11-F30C-74D0-3AAF-FF70DA9B4E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383" name="Minuszeichen 1382">
                <a:extLst>
                  <a:ext uri="{FF2B5EF4-FFF2-40B4-BE49-F238E27FC236}">
                    <a16:creationId xmlns:a16="http://schemas.microsoft.com/office/drawing/2014/main" id="{E26D80A8-3FD8-0442-F9F8-5A8DF0EB66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1459" name="Gruppieren 1458">
            <a:extLst>
              <a:ext uri="{FF2B5EF4-FFF2-40B4-BE49-F238E27FC236}">
                <a16:creationId xmlns:a16="http://schemas.microsoft.com/office/drawing/2014/main" id="{374C7B56-32A3-1F2B-A68F-DB3641A58A73}"/>
              </a:ext>
            </a:extLst>
          </p:cNvPr>
          <p:cNvGrpSpPr>
            <a:grpSpLocks noChangeAspect="1"/>
          </p:cNvGrpSpPr>
          <p:nvPr/>
        </p:nvGrpSpPr>
        <p:grpSpPr>
          <a:xfrm>
            <a:off x="6048869" y="2294264"/>
            <a:ext cx="944149" cy="979578"/>
            <a:chOff x="3576000" y="816426"/>
            <a:chExt cx="5040000" cy="5229127"/>
          </a:xfrm>
        </p:grpSpPr>
        <p:grpSp>
          <p:nvGrpSpPr>
            <p:cNvPr id="1460" name="Magnesium ohne e-">
              <a:extLst>
                <a:ext uri="{FF2B5EF4-FFF2-40B4-BE49-F238E27FC236}">
                  <a16:creationId xmlns:a16="http://schemas.microsoft.com/office/drawing/2014/main" id="{00F93E8B-83BD-9EB7-D2BC-4A7A5C704478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497" name="K-Schale">
                <a:extLst>
                  <a:ext uri="{FF2B5EF4-FFF2-40B4-BE49-F238E27FC236}">
                    <a16:creationId xmlns:a16="http://schemas.microsoft.com/office/drawing/2014/main" id="{A1E8BF9A-E91B-3ADA-C532-BC498BAFE133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1498" name="Atomkern mit Protonen und Neutronen">
                <a:extLst>
                  <a:ext uri="{FF2B5EF4-FFF2-40B4-BE49-F238E27FC236}">
                    <a16:creationId xmlns:a16="http://schemas.microsoft.com/office/drawing/2014/main" id="{4797C6DC-F170-4FB3-9DF0-2A19F350E00A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501" name="Atomkern">
                  <a:extLst>
                    <a:ext uri="{FF2B5EF4-FFF2-40B4-BE49-F238E27FC236}">
                      <a16:creationId xmlns:a16="http://schemas.microsoft.com/office/drawing/2014/main" id="{CF354737-AE72-EA9B-722A-78A3589A1BE6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1502" name="Gruppieren 1501">
                  <a:extLst>
                    <a:ext uri="{FF2B5EF4-FFF2-40B4-BE49-F238E27FC236}">
                      <a16:creationId xmlns:a16="http://schemas.microsoft.com/office/drawing/2014/main" id="{80A24FEC-2021-77D3-2A1B-86784CC956E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48" name="Ellipse 1547">
                    <a:extLst>
                      <a:ext uri="{FF2B5EF4-FFF2-40B4-BE49-F238E27FC236}">
                        <a16:creationId xmlns:a16="http://schemas.microsoft.com/office/drawing/2014/main" id="{5528ED37-7F7C-ADAE-49C1-991C03F4A66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549" name="Additionszeichen 1548">
                    <a:extLst>
                      <a:ext uri="{FF2B5EF4-FFF2-40B4-BE49-F238E27FC236}">
                        <a16:creationId xmlns:a16="http://schemas.microsoft.com/office/drawing/2014/main" id="{BB20338C-02A5-54B0-3BF0-B99CE88911C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503" name="Gruppieren 1502">
                  <a:extLst>
                    <a:ext uri="{FF2B5EF4-FFF2-40B4-BE49-F238E27FC236}">
                      <a16:creationId xmlns:a16="http://schemas.microsoft.com/office/drawing/2014/main" id="{1AF23F4B-CDBB-C9A2-393B-4F8E01541AF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46" name="Ellipse 1545">
                    <a:extLst>
                      <a:ext uri="{FF2B5EF4-FFF2-40B4-BE49-F238E27FC236}">
                        <a16:creationId xmlns:a16="http://schemas.microsoft.com/office/drawing/2014/main" id="{6FC14338-4261-48F3-DF82-CF136CC35E1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547" name="Additionszeichen 1546">
                    <a:extLst>
                      <a:ext uri="{FF2B5EF4-FFF2-40B4-BE49-F238E27FC236}">
                        <a16:creationId xmlns:a16="http://schemas.microsoft.com/office/drawing/2014/main" id="{C05E3B10-D9DB-39FE-C7C1-ABFE491DE34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504" name="Gruppieren 1503">
                  <a:extLst>
                    <a:ext uri="{FF2B5EF4-FFF2-40B4-BE49-F238E27FC236}">
                      <a16:creationId xmlns:a16="http://schemas.microsoft.com/office/drawing/2014/main" id="{D2D9BD2F-77E9-E289-78ED-22703B7DFDD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44" name="Ellipse 1543">
                    <a:extLst>
                      <a:ext uri="{FF2B5EF4-FFF2-40B4-BE49-F238E27FC236}">
                        <a16:creationId xmlns:a16="http://schemas.microsoft.com/office/drawing/2014/main" id="{9A69B999-D7E0-E4F3-17B3-139095698D5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545" name="Additionszeichen 1544">
                    <a:extLst>
                      <a:ext uri="{FF2B5EF4-FFF2-40B4-BE49-F238E27FC236}">
                        <a16:creationId xmlns:a16="http://schemas.microsoft.com/office/drawing/2014/main" id="{D5B0E8AD-F193-19DF-6D26-98B1EEAB1A7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505" name="Gruppieren 1504">
                  <a:extLst>
                    <a:ext uri="{FF2B5EF4-FFF2-40B4-BE49-F238E27FC236}">
                      <a16:creationId xmlns:a16="http://schemas.microsoft.com/office/drawing/2014/main" id="{E1B0AF90-03D6-34C6-CD6A-1DC51F7A23F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42" name="Ellipse 1541">
                    <a:extLst>
                      <a:ext uri="{FF2B5EF4-FFF2-40B4-BE49-F238E27FC236}">
                        <a16:creationId xmlns:a16="http://schemas.microsoft.com/office/drawing/2014/main" id="{05D00EDC-FA7C-1413-44AA-B5A61210458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543" name="Additionszeichen 1542">
                    <a:extLst>
                      <a:ext uri="{FF2B5EF4-FFF2-40B4-BE49-F238E27FC236}">
                        <a16:creationId xmlns:a16="http://schemas.microsoft.com/office/drawing/2014/main" id="{958992DE-B5DB-1628-49D8-4C9A551F5F8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506" name="Gruppieren 1505">
                  <a:extLst>
                    <a:ext uri="{FF2B5EF4-FFF2-40B4-BE49-F238E27FC236}">
                      <a16:creationId xmlns:a16="http://schemas.microsoft.com/office/drawing/2014/main" id="{45BC00ED-B196-66A8-5FD1-8F639A50761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40" name="Ellipse 1539">
                    <a:extLst>
                      <a:ext uri="{FF2B5EF4-FFF2-40B4-BE49-F238E27FC236}">
                        <a16:creationId xmlns:a16="http://schemas.microsoft.com/office/drawing/2014/main" id="{EF99660E-0E8A-A584-9D12-527FBC366DA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541" name="Additionszeichen 1540">
                    <a:extLst>
                      <a:ext uri="{FF2B5EF4-FFF2-40B4-BE49-F238E27FC236}">
                        <a16:creationId xmlns:a16="http://schemas.microsoft.com/office/drawing/2014/main" id="{0E183872-F280-6F51-BDE5-4329C3116FC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507" name="Gruppieren 1506">
                  <a:extLst>
                    <a:ext uri="{FF2B5EF4-FFF2-40B4-BE49-F238E27FC236}">
                      <a16:creationId xmlns:a16="http://schemas.microsoft.com/office/drawing/2014/main" id="{18D9F453-2540-8749-9F97-6FB6FB737F4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38" name="Ellipse 1537">
                    <a:extLst>
                      <a:ext uri="{FF2B5EF4-FFF2-40B4-BE49-F238E27FC236}">
                        <a16:creationId xmlns:a16="http://schemas.microsoft.com/office/drawing/2014/main" id="{9709B54C-81B6-393B-E7C5-A777024ADEA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539" name="Additionszeichen 1538">
                    <a:extLst>
                      <a:ext uri="{FF2B5EF4-FFF2-40B4-BE49-F238E27FC236}">
                        <a16:creationId xmlns:a16="http://schemas.microsoft.com/office/drawing/2014/main" id="{9E633D14-00F5-884C-2011-5A1220F00E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508" name="Gruppieren 1507">
                  <a:extLst>
                    <a:ext uri="{FF2B5EF4-FFF2-40B4-BE49-F238E27FC236}">
                      <a16:creationId xmlns:a16="http://schemas.microsoft.com/office/drawing/2014/main" id="{2DE488AA-D580-0DA0-C18E-0D574BDB41B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36" name="Ellipse 1535">
                    <a:extLst>
                      <a:ext uri="{FF2B5EF4-FFF2-40B4-BE49-F238E27FC236}">
                        <a16:creationId xmlns:a16="http://schemas.microsoft.com/office/drawing/2014/main" id="{C8F7BD6B-65E1-8DAB-D5C8-CEF1A26F2CD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537" name="Additionszeichen 1536">
                    <a:extLst>
                      <a:ext uri="{FF2B5EF4-FFF2-40B4-BE49-F238E27FC236}">
                        <a16:creationId xmlns:a16="http://schemas.microsoft.com/office/drawing/2014/main" id="{5748204F-9661-D733-5698-889845A17AE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509" name="Gruppieren 1508">
                  <a:extLst>
                    <a:ext uri="{FF2B5EF4-FFF2-40B4-BE49-F238E27FC236}">
                      <a16:creationId xmlns:a16="http://schemas.microsoft.com/office/drawing/2014/main" id="{3134DD72-0183-9FA2-9DF8-1159560F06C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34" name="Ellipse 1533">
                    <a:extLst>
                      <a:ext uri="{FF2B5EF4-FFF2-40B4-BE49-F238E27FC236}">
                        <a16:creationId xmlns:a16="http://schemas.microsoft.com/office/drawing/2014/main" id="{7E5FC452-9C05-7284-9CD9-3056099973A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535" name="Additionszeichen 1534">
                    <a:extLst>
                      <a:ext uri="{FF2B5EF4-FFF2-40B4-BE49-F238E27FC236}">
                        <a16:creationId xmlns:a16="http://schemas.microsoft.com/office/drawing/2014/main" id="{1A48516E-0913-61B6-BFB3-33097D7738D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510" name="Gruppieren 1509">
                  <a:extLst>
                    <a:ext uri="{FF2B5EF4-FFF2-40B4-BE49-F238E27FC236}">
                      <a16:creationId xmlns:a16="http://schemas.microsoft.com/office/drawing/2014/main" id="{623B6591-8320-BABD-9D77-F1E611649D6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32" name="Ellipse 1531">
                    <a:extLst>
                      <a:ext uri="{FF2B5EF4-FFF2-40B4-BE49-F238E27FC236}">
                        <a16:creationId xmlns:a16="http://schemas.microsoft.com/office/drawing/2014/main" id="{26AE4D3B-25C6-7006-B8D4-8064CCFAB7B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533" name="Additionszeichen 1532">
                    <a:extLst>
                      <a:ext uri="{FF2B5EF4-FFF2-40B4-BE49-F238E27FC236}">
                        <a16:creationId xmlns:a16="http://schemas.microsoft.com/office/drawing/2014/main" id="{648285E1-A136-C63A-A99D-E0A13C3CD6F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511" name="Gruppieren 1510">
                  <a:extLst>
                    <a:ext uri="{FF2B5EF4-FFF2-40B4-BE49-F238E27FC236}">
                      <a16:creationId xmlns:a16="http://schemas.microsoft.com/office/drawing/2014/main" id="{2035E594-CAE0-1F64-A29D-14B66C39ACD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30" name="Ellipse 1529">
                    <a:extLst>
                      <a:ext uri="{FF2B5EF4-FFF2-40B4-BE49-F238E27FC236}">
                        <a16:creationId xmlns:a16="http://schemas.microsoft.com/office/drawing/2014/main" id="{B3744E07-7057-674B-32E4-992183539E3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531" name="Additionszeichen 1530">
                    <a:extLst>
                      <a:ext uri="{FF2B5EF4-FFF2-40B4-BE49-F238E27FC236}">
                        <a16:creationId xmlns:a16="http://schemas.microsoft.com/office/drawing/2014/main" id="{33B64F85-805A-261C-6339-7164E54A8B8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512" name="Gruppieren 1511">
                  <a:extLst>
                    <a:ext uri="{FF2B5EF4-FFF2-40B4-BE49-F238E27FC236}">
                      <a16:creationId xmlns:a16="http://schemas.microsoft.com/office/drawing/2014/main" id="{BFAB6485-B549-897C-4BD2-DBCAA3930C9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28" name="Ellipse 1527">
                    <a:extLst>
                      <a:ext uri="{FF2B5EF4-FFF2-40B4-BE49-F238E27FC236}">
                        <a16:creationId xmlns:a16="http://schemas.microsoft.com/office/drawing/2014/main" id="{0F480B51-8B1B-B11F-9FE7-21912815680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529" name="Additionszeichen 1528">
                    <a:extLst>
                      <a:ext uri="{FF2B5EF4-FFF2-40B4-BE49-F238E27FC236}">
                        <a16:creationId xmlns:a16="http://schemas.microsoft.com/office/drawing/2014/main" id="{C4172B46-F97B-5778-20EE-5EC63133F11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513" name="Gruppieren 1512">
                  <a:extLst>
                    <a:ext uri="{FF2B5EF4-FFF2-40B4-BE49-F238E27FC236}">
                      <a16:creationId xmlns:a16="http://schemas.microsoft.com/office/drawing/2014/main" id="{5CB679F9-5FE3-23B6-3AE4-D21D7F1A1D9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26" name="Ellipse 1525">
                    <a:extLst>
                      <a:ext uri="{FF2B5EF4-FFF2-40B4-BE49-F238E27FC236}">
                        <a16:creationId xmlns:a16="http://schemas.microsoft.com/office/drawing/2014/main" id="{010CE05D-5AB5-B927-68A9-F49FFDAB919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527" name="Additionszeichen 1526">
                    <a:extLst>
                      <a:ext uri="{FF2B5EF4-FFF2-40B4-BE49-F238E27FC236}">
                        <a16:creationId xmlns:a16="http://schemas.microsoft.com/office/drawing/2014/main" id="{68EBB580-546E-7A97-E2C0-06A2E5AE361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1514" name="Ellipse 1513">
                  <a:extLst>
                    <a:ext uri="{FF2B5EF4-FFF2-40B4-BE49-F238E27FC236}">
                      <a16:creationId xmlns:a16="http://schemas.microsoft.com/office/drawing/2014/main" id="{9744B6E4-0E47-6E4D-949E-DE1CEEE3E9DB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515" name="Ellipse 1514">
                  <a:extLst>
                    <a:ext uri="{FF2B5EF4-FFF2-40B4-BE49-F238E27FC236}">
                      <a16:creationId xmlns:a16="http://schemas.microsoft.com/office/drawing/2014/main" id="{03107E02-BA85-AF6D-1651-E96144C08B92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516" name="Ellipse 1515">
                  <a:extLst>
                    <a:ext uri="{FF2B5EF4-FFF2-40B4-BE49-F238E27FC236}">
                      <a16:creationId xmlns:a16="http://schemas.microsoft.com/office/drawing/2014/main" id="{6BE6D3CF-9FE9-E97C-E4B0-CD5CD749E99C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517" name="Ellipse 1516">
                  <a:extLst>
                    <a:ext uri="{FF2B5EF4-FFF2-40B4-BE49-F238E27FC236}">
                      <a16:creationId xmlns:a16="http://schemas.microsoft.com/office/drawing/2014/main" id="{26FC922A-B51D-96E5-6138-EE147A8C5D8F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518" name="Ellipse 1517">
                  <a:extLst>
                    <a:ext uri="{FF2B5EF4-FFF2-40B4-BE49-F238E27FC236}">
                      <a16:creationId xmlns:a16="http://schemas.microsoft.com/office/drawing/2014/main" id="{2E8E5E13-3874-40FF-BCEF-8560485103C4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519" name="Ellipse 1518">
                  <a:extLst>
                    <a:ext uri="{FF2B5EF4-FFF2-40B4-BE49-F238E27FC236}">
                      <a16:creationId xmlns:a16="http://schemas.microsoft.com/office/drawing/2014/main" id="{052D361F-D0CD-C01C-493B-4B456BCE44BA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520" name="Ellipse 1519">
                  <a:extLst>
                    <a:ext uri="{FF2B5EF4-FFF2-40B4-BE49-F238E27FC236}">
                      <a16:creationId xmlns:a16="http://schemas.microsoft.com/office/drawing/2014/main" id="{C68EA656-3F6B-FE98-942B-63DBE2ED830E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521" name="Ellipse 1520">
                  <a:extLst>
                    <a:ext uri="{FF2B5EF4-FFF2-40B4-BE49-F238E27FC236}">
                      <a16:creationId xmlns:a16="http://schemas.microsoft.com/office/drawing/2014/main" id="{4457C90A-5413-47AE-0F82-A1484ECDC219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522" name="Ellipse 1521">
                  <a:extLst>
                    <a:ext uri="{FF2B5EF4-FFF2-40B4-BE49-F238E27FC236}">
                      <a16:creationId xmlns:a16="http://schemas.microsoft.com/office/drawing/2014/main" id="{182F6D08-72A6-3F32-4E22-3F8C725DF30A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523" name="Ellipse 1522">
                  <a:extLst>
                    <a:ext uri="{FF2B5EF4-FFF2-40B4-BE49-F238E27FC236}">
                      <a16:creationId xmlns:a16="http://schemas.microsoft.com/office/drawing/2014/main" id="{D088064C-E01E-7B96-8686-BE775081CBC7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524" name="Ellipse 1523">
                  <a:extLst>
                    <a:ext uri="{FF2B5EF4-FFF2-40B4-BE49-F238E27FC236}">
                      <a16:creationId xmlns:a16="http://schemas.microsoft.com/office/drawing/2014/main" id="{E5931B6A-E684-748F-5F94-12792BD0C5F0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525" name="Ellipse 1524">
                  <a:extLst>
                    <a:ext uri="{FF2B5EF4-FFF2-40B4-BE49-F238E27FC236}">
                      <a16:creationId xmlns:a16="http://schemas.microsoft.com/office/drawing/2014/main" id="{118D37D2-E7B0-F114-13D9-F39C71221EE9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1499" name="L-Schale">
                <a:extLst>
                  <a:ext uri="{FF2B5EF4-FFF2-40B4-BE49-F238E27FC236}">
                    <a16:creationId xmlns:a16="http://schemas.microsoft.com/office/drawing/2014/main" id="{47DD55C1-13BB-564B-7237-3B1C63EFC425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1500" name="M-Schale">
                <a:extLst>
                  <a:ext uri="{FF2B5EF4-FFF2-40B4-BE49-F238E27FC236}">
                    <a16:creationId xmlns:a16="http://schemas.microsoft.com/office/drawing/2014/main" id="{44836656-4EF0-43F5-A392-F49B86C6EE36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1461" name="Gruppieren 1460">
              <a:extLst>
                <a:ext uri="{FF2B5EF4-FFF2-40B4-BE49-F238E27FC236}">
                  <a16:creationId xmlns:a16="http://schemas.microsoft.com/office/drawing/2014/main" id="{73EB474D-F6B5-60D0-0895-279B6280A07D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495" name="Ellipse 1494">
                <a:extLst>
                  <a:ext uri="{FF2B5EF4-FFF2-40B4-BE49-F238E27FC236}">
                    <a16:creationId xmlns:a16="http://schemas.microsoft.com/office/drawing/2014/main" id="{16F0B289-4127-2EFA-A5B4-68F26F7D4F5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496" name="Minuszeichen 1495">
                <a:extLst>
                  <a:ext uri="{FF2B5EF4-FFF2-40B4-BE49-F238E27FC236}">
                    <a16:creationId xmlns:a16="http://schemas.microsoft.com/office/drawing/2014/main" id="{5DDA628F-FC20-86E3-FF08-BE2F1C3228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462" name="Gruppieren 1461">
              <a:extLst>
                <a:ext uri="{FF2B5EF4-FFF2-40B4-BE49-F238E27FC236}">
                  <a16:creationId xmlns:a16="http://schemas.microsoft.com/office/drawing/2014/main" id="{C9209839-8F03-3575-7274-5DFF56DE974F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493" name="Ellipse 1492">
                <a:extLst>
                  <a:ext uri="{FF2B5EF4-FFF2-40B4-BE49-F238E27FC236}">
                    <a16:creationId xmlns:a16="http://schemas.microsoft.com/office/drawing/2014/main" id="{B0E517E5-42E4-5EEC-6DC2-DE57799C72F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494" name="Minuszeichen 1493">
                <a:extLst>
                  <a:ext uri="{FF2B5EF4-FFF2-40B4-BE49-F238E27FC236}">
                    <a16:creationId xmlns:a16="http://schemas.microsoft.com/office/drawing/2014/main" id="{A792E843-D398-8E16-3494-4284DB062F0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463" name="Gruppieren 1462">
              <a:extLst>
                <a:ext uri="{FF2B5EF4-FFF2-40B4-BE49-F238E27FC236}">
                  <a16:creationId xmlns:a16="http://schemas.microsoft.com/office/drawing/2014/main" id="{CAEE2BB4-987A-80E9-E392-A0452AA01DFC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491" name="Ellipse 1490">
                <a:extLst>
                  <a:ext uri="{FF2B5EF4-FFF2-40B4-BE49-F238E27FC236}">
                    <a16:creationId xmlns:a16="http://schemas.microsoft.com/office/drawing/2014/main" id="{3226F787-C351-BC18-D0B3-9BE544587A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492" name="Minuszeichen 1491">
                <a:extLst>
                  <a:ext uri="{FF2B5EF4-FFF2-40B4-BE49-F238E27FC236}">
                    <a16:creationId xmlns:a16="http://schemas.microsoft.com/office/drawing/2014/main" id="{D7139A1E-EE48-8EC0-8293-A0669BB71F5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464" name="Gruppieren 1463">
              <a:extLst>
                <a:ext uri="{FF2B5EF4-FFF2-40B4-BE49-F238E27FC236}">
                  <a16:creationId xmlns:a16="http://schemas.microsoft.com/office/drawing/2014/main" id="{BC55C0B9-A9C0-BD5D-6657-E07F21A4091B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489" name="Ellipse 1488">
                <a:extLst>
                  <a:ext uri="{FF2B5EF4-FFF2-40B4-BE49-F238E27FC236}">
                    <a16:creationId xmlns:a16="http://schemas.microsoft.com/office/drawing/2014/main" id="{D43523F1-5BB5-B399-468C-9330C36EBEB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490" name="Minuszeichen 1489">
                <a:extLst>
                  <a:ext uri="{FF2B5EF4-FFF2-40B4-BE49-F238E27FC236}">
                    <a16:creationId xmlns:a16="http://schemas.microsoft.com/office/drawing/2014/main" id="{16CD3A2F-88A4-8925-C2BF-32CEFFA5BF5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465" name="Gruppieren 1464">
              <a:extLst>
                <a:ext uri="{FF2B5EF4-FFF2-40B4-BE49-F238E27FC236}">
                  <a16:creationId xmlns:a16="http://schemas.microsoft.com/office/drawing/2014/main" id="{248BE93E-889A-F889-E37C-0813D5564E8C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487" name="Ellipse 1486">
                <a:extLst>
                  <a:ext uri="{FF2B5EF4-FFF2-40B4-BE49-F238E27FC236}">
                    <a16:creationId xmlns:a16="http://schemas.microsoft.com/office/drawing/2014/main" id="{4F4F74F3-4303-B6DC-8598-5802C3BB7A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488" name="Minuszeichen 1487">
                <a:extLst>
                  <a:ext uri="{FF2B5EF4-FFF2-40B4-BE49-F238E27FC236}">
                    <a16:creationId xmlns:a16="http://schemas.microsoft.com/office/drawing/2014/main" id="{1F664740-BBE8-1E5B-3539-36CDC6DE678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466" name="Gruppieren 1465">
              <a:extLst>
                <a:ext uri="{FF2B5EF4-FFF2-40B4-BE49-F238E27FC236}">
                  <a16:creationId xmlns:a16="http://schemas.microsoft.com/office/drawing/2014/main" id="{6B8A3E76-238D-984E-DA17-35B0F5D4A152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485" name="Ellipse 1484">
                <a:extLst>
                  <a:ext uri="{FF2B5EF4-FFF2-40B4-BE49-F238E27FC236}">
                    <a16:creationId xmlns:a16="http://schemas.microsoft.com/office/drawing/2014/main" id="{AD6B017B-C812-DA89-16DF-40EF79FCA6B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486" name="Minuszeichen 1485">
                <a:extLst>
                  <a:ext uri="{FF2B5EF4-FFF2-40B4-BE49-F238E27FC236}">
                    <a16:creationId xmlns:a16="http://schemas.microsoft.com/office/drawing/2014/main" id="{454CF457-0F99-F631-A128-654622AB720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467" name="Gruppieren 1466">
              <a:extLst>
                <a:ext uri="{FF2B5EF4-FFF2-40B4-BE49-F238E27FC236}">
                  <a16:creationId xmlns:a16="http://schemas.microsoft.com/office/drawing/2014/main" id="{8F53969D-10D3-08AF-57E5-17A1B21937F6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483" name="Ellipse 1482">
                <a:extLst>
                  <a:ext uri="{FF2B5EF4-FFF2-40B4-BE49-F238E27FC236}">
                    <a16:creationId xmlns:a16="http://schemas.microsoft.com/office/drawing/2014/main" id="{BBF80D77-CA8C-38C7-14D5-0BF4B98B563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484" name="Minuszeichen 1483">
                <a:extLst>
                  <a:ext uri="{FF2B5EF4-FFF2-40B4-BE49-F238E27FC236}">
                    <a16:creationId xmlns:a16="http://schemas.microsoft.com/office/drawing/2014/main" id="{D1F8829D-2F2A-5D11-015C-80E8EFDA02E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468" name="Gruppieren 1467">
              <a:extLst>
                <a:ext uri="{FF2B5EF4-FFF2-40B4-BE49-F238E27FC236}">
                  <a16:creationId xmlns:a16="http://schemas.microsoft.com/office/drawing/2014/main" id="{45B83DFC-6FC4-DF23-69FA-54A325CF16CE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481" name="Ellipse 1480">
                <a:extLst>
                  <a:ext uri="{FF2B5EF4-FFF2-40B4-BE49-F238E27FC236}">
                    <a16:creationId xmlns:a16="http://schemas.microsoft.com/office/drawing/2014/main" id="{D2923A34-26B0-5BFF-EDCA-7ED0BA0F96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482" name="Minuszeichen 1481">
                <a:extLst>
                  <a:ext uri="{FF2B5EF4-FFF2-40B4-BE49-F238E27FC236}">
                    <a16:creationId xmlns:a16="http://schemas.microsoft.com/office/drawing/2014/main" id="{B87CB363-CB1F-C9CD-48B2-34417EBCC1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469" name="Gruppieren 1468">
              <a:extLst>
                <a:ext uri="{FF2B5EF4-FFF2-40B4-BE49-F238E27FC236}">
                  <a16:creationId xmlns:a16="http://schemas.microsoft.com/office/drawing/2014/main" id="{C093CB36-F70E-EA63-36B6-7F6318961FF4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479" name="Ellipse 1478">
                <a:extLst>
                  <a:ext uri="{FF2B5EF4-FFF2-40B4-BE49-F238E27FC236}">
                    <a16:creationId xmlns:a16="http://schemas.microsoft.com/office/drawing/2014/main" id="{07C2A8BB-EF0A-83D3-4EA3-300624768B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480" name="Minuszeichen 1479">
                <a:extLst>
                  <a:ext uri="{FF2B5EF4-FFF2-40B4-BE49-F238E27FC236}">
                    <a16:creationId xmlns:a16="http://schemas.microsoft.com/office/drawing/2014/main" id="{BA784AC5-AF3C-8B4C-4614-C85EEA8A459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470" name="Gruppieren 1469">
              <a:extLst>
                <a:ext uri="{FF2B5EF4-FFF2-40B4-BE49-F238E27FC236}">
                  <a16:creationId xmlns:a16="http://schemas.microsoft.com/office/drawing/2014/main" id="{9F18D86F-6426-3090-F2AE-E848E7CCF5F5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477" name="Ellipse 1476">
                <a:extLst>
                  <a:ext uri="{FF2B5EF4-FFF2-40B4-BE49-F238E27FC236}">
                    <a16:creationId xmlns:a16="http://schemas.microsoft.com/office/drawing/2014/main" id="{E59AABF3-E95B-659C-0514-76BD646B9BB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478" name="Minuszeichen 1477">
                <a:extLst>
                  <a:ext uri="{FF2B5EF4-FFF2-40B4-BE49-F238E27FC236}">
                    <a16:creationId xmlns:a16="http://schemas.microsoft.com/office/drawing/2014/main" id="{6EE73B03-7070-C300-7D1A-C002B817CF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471" name="Gruppieren 1470">
              <a:extLst>
                <a:ext uri="{FF2B5EF4-FFF2-40B4-BE49-F238E27FC236}">
                  <a16:creationId xmlns:a16="http://schemas.microsoft.com/office/drawing/2014/main" id="{AB56CC3B-C112-A614-4CA8-266D41A685CB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475" name="Ellipse 1474">
                <a:extLst>
                  <a:ext uri="{FF2B5EF4-FFF2-40B4-BE49-F238E27FC236}">
                    <a16:creationId xmlns:a16="http://schemas.microsoft.com/office/drawing/2014/main" id="{7E90AE93-5B43-61F7-B192-047F3616B67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476" name="Minuszeichen 1475">
                <a:extLst>
                  <a:ext uri="{FF2B5EF4-FFF2-40B4-BE49-F238E27FC236}">
                    <a16:creationId xmlns:a16="http://schemas.microsoft.com/office/drawing/2014/main" id="{473685AB-E353-046A-ECEB-102FC377A16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472" name="Gruppieren 1471">
              <a:extLst>
                <a:ext uri="{FF2B5EF4-FFF2-40B4-BE49-F238E27FC236}">
                  <a16:creationId xmlns:a16="http://schemas.microsoft.com/office/drawing/2014/main" id="{D42D5A4C-4E2D-5913-95F6-A04A76336A3F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473" name="Ellipse 1472">
                <a:extLst>
                  <a:ext uri="{FF2B5EF4-FFF2-40B4-BE49-F238E27FC236}">
                    <a16:creationId xmlns:a16="http://schemas.microsoft.com/office/drawing/2014/main" id="{5982D5DF-3F9B-3504-28A7-0413A4B9DBE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474" name="Minuszeichen 1473">
                <a:extLst>
                  <a:ext uri="{FF2B5EF4-FFF2-40B4-BE49-F238E27FC236}">
                    <a16:creationId xmlns:a16="http://schemas.microsoft.com/office/drawing/2014/main" id="{E8066E39-170E-339B-63F8-A04331794F1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1550" name="Gruppieren 1549">
            <a:extLst>
              <a:ext uri="{FF2B5EF4-FFF2-40B4-BE49-F238E27FC236}">
                <a16:creationId xmlns:a16="http://schemas.microsoft.com/office/drawing/2014/main" id="{44E02ADE-2716-FBDE-0494-8487CBA2C09E}"/>
              </a:ext>
            </a:extLst>
          </p:cNvPr>
          <p:cNvGrpSpPr>
            <a:grpSpLocks noChangeAspect="1"/>
          </p:cNvGrpSpPr>
          <p:nvPr/>
        </p:nvGrpSpPr>
        <p:grpSpPr>
          <a:xfrm>
            <a:off x="843412" y="463117"/>
            <a:ext cx="944149" cy="979578"/>
            <a:chOff x="3576000" y="816426"/>
            <a:chExt cx="5040000" cy="5229127"/>
          </a:xfrm>
        </p:grpSpPr>
        <p:grpSp>
          <p:nvGrpSpPr>
            <p:cNvPr id="1551" name="Magnesium ohne e-">
              <a:extLst>
                <a:ext uri="{FF2B5EF4-FFF2-40B4-BE49-F238E27FC236}">
                  <a16:creationId xmlns:a16="http://schemas.microsoft.com/office/drawing/2014/main" id="{83D95797-9A9F-8D60-AF0E-2F8B89E059E8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588" name="K-Schale">
                <a:extLst>
                  <a:ext uri="{FF2B5EF4-FFF2-40B4-BE49-F238E27FC236}">
                    <a16:creationId xmlns:a16="http://schemas.microsoft.com/office/drawing/2014/main" id="{65394B9C-9EDD-7F0D-27B9-C4FE5EEAE1B6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1589" name="Atomkern mit Protonen und Neutronen">
                <a:extLst>
                  <a:ext uri="{FF2B5EF4-FFF2-40B4-BE49-F238E27FC236}">
                    <a16:creationId xmlns:a16="http://schemas.microsoft.com/office/drawing/2014/main" id="{12D373C4-79D0-DD4A-38AD-432BC25771C8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592" name="Atomkern">
                  <a:extLst>
                    <a:ext uri="{FF2B5EF4-FFF2-40B4-BE49-F238E27FC236}">
                      <a16:creationId xmlns:a16="http://schemas.microsoft.com/office/drawing/2014/main" id="{8F66B03E-C14A-E8A7-679D-68B176985D6C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1593" name="Gruppieren 1592">
                  <a:extLst>
                    <a:ext uri="{FF2B5EF4-FFF2-40B4-BE49-F238E27FC236}">
                      <a16:creationId xmlns:a16="http://schemas.microsoft.com/office/drawing/2014/main" id="{2A42C06C-60B5-E890-A1C2-F6EA346E4B6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39" name="Ellipse 1638">
                    <a:extLst>
                      <a:ext uri="{FF2B5EF4-FFF2-40B4-BE49-F238E27FC236}">
                        <a16:creationId xmlns:a16="http://schemas.microsoft.com/office/drawing/2014/main" id="{97967EEB-C457-DBB9-78EA-6BC8FEB6CA5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640" name="Additionszeichen 1639">
                    <a:extLst>
                      <a:ext uri="{FF2B5EF4-FFF2-40B4-BE49-F238E27FC236}">
                        <a16:creationId xmlns:a16="http://schemas.microsoft.com/office/drawing/2014/main" id="{230F62BA-47E8-F7A2-0D4A-6AADAD48D8D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594" name="Gruppieren 1593">
                  <a:extLst>
                    <a:ext uri="{FF2B5EF4-FFF2-40B4-BE49-F238E27FC236}">
                      <a16:creationId xmlns:a16="http://schemas.microsoft.com/office/drawing/2014/main" id="{6ACFB311-B544-9B6F-E265-8F6A0FCA9BA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37" name="Ellipse 1636">
                    <a:extLst>
                      <a:ext uri="{FF2B5EF4-FFF2-40B4-BE49-F238E27FC236}">
                        <a16:creationId xmlns:a16="http://schemas.microsoft.com/office/drawing/2014/main" id="{97DA1DB9-BAA6-C4C9-7167-D01AA278644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638" name="Additionszeichen 1637">
                    <a:extLst>
                      <a:ext uri="{FF2B5EF4-FFF2-40B4-BE49-F238E27FC236}">
                        <a16:creationId xmlns:a16="http://schemas.microsoft.com/office/drawing/2014/main" id="{32C0A2B6-1747-BE28-FE15-AA3298E470B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595" name="Gruppieren 1594">
                  <a:extLst>
                    <a:ext uri="{FF2B5EF4-FFF2-40B4-BE49-F238E27FC236}">
                      <a16:creationId xmlns:a16="http://schemas.microsoft.com/office/drawing/2014/main" id="{C6D7F5E6-28E1-D1F3-F58E-285F50EC2FC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35" name="Ellipse 1634">
                    <a:extLst>
                      <a:ext uri="{FF2B5EF4-FFF2-40B4-BE49-F238E27FC236}">
                        <a16:creationId xmlns:a16="http://schemas.microsoft.com/office/drawing/2014/main" id="{9E458FC7-A17E-41BD-78ED-53734159E67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636" name="Additionszeichen 1635">
                    <a:extLst>
                      <a:ext uri="{FF2B5EF4-FFF2-40B4-BE49-F238E27FC236}">
                        <a16:creationId xmlns:a16="http://schemas.microsoft.com/office/drawing/2014/main" id="{1F7FADBA-0481-85C3-089C-C8ED764133C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596" name="Gruppieren 1595">
                  <a:extLst>
                    <a:ext uri="{FF2B5EF4-FFF2-40B4-BE49-F238E27FC236}">
                      <a16:creationId xmlns:a16="http://schemas.microsoft.com/office/drawing/2014/main" id="{D38D06D5-8298-F353-AA93-47A2D36FF7A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33" name="Ellipse 1632">
                    <a:extLst>
                      <a:ext uri="{FF2B5EF4-FFF2-40B4-BE49-F238E27FC236}">
                        <a16:creationId xmlns:a16="http://schemas.microsoft.com/office/drawing/2014/main" id="{CE25A038-F803-C3E5-F17A-5FC1678A600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634" name="Additionszeichen 1633">
                    <a:extLst>
                      <a:ext uri="{FF2B5EF4-FFF2-40B4-BE49-F238E27FC236}">
                        <a16:creationId xmlns:a16="http://schemas.microsoft.com/office/drawing/2014/main" id="{B367941B-D3FB-D4AB-F356-395B31ACFDF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597" name="Gruppieren 1596">
                  <a:extLst>
                    <a:ext uri="{FF2B5EF4-FFF2-40B4-BE49-F238E27FC236}">
                      <a16:creationId xmlns:a16="http://schemas.microsoft.com/office/drawing/2014/main" id="{7FD7E04D-D164-042D-719E-84A1FB170A2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31" name="Ellipse 1630">
                    <a:extLst>
                      <a:ext uri="{FF2B5EF4-FFF2-40B4-BE49-F238E27FC236}">
                        <a16:creationId xmlns:a16="http://schemas.microsoft.com/office/drawing/2014/main" id="{69E495CA-38C4-C9DC-052B-F0740DE26B9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632" name="Additionszeichen 1631">
                    <a:extLst>
                      <a:ext uri="{FF2B5EF4-FFF2-40B4-BE49-F238E27FC236}">
                        <a16:creationId xmlns:a16="http://schemas.microsoft.com/office/drawing/2014/main" id="{AABD129A-2C51-0D80-AAFF-63391765317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598" name="Gruppieren 1597">
                  <a:extLst>
                    <a:ext uri="{FF2B5EF4-FFF2-40B4-BE49-F238E27FC236}">
                      <a16:creationId xmlns:a16="http://schemas.microsoft.com/office/drawing/2014/main" id="{F665B00A-6FC1-2255-9225-E0B18764AC2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29" name="Ellipse 1628">
                    <a:extLst>
                      <a:ext uri="{FF2B5EF4-FFF2-40B4-BE49-F238E27FC236}">
                        <a16:creationId xmlns:a16="http://schemas.microsoft.com/office/drawing/2014/main" id="{D6B818CD-9280-8ED9-F8EB-DC037B36DAA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630" name="Additionszeichen 1629">
                    <a:extLst>
                      <a:ext uri="{FF2B5EF4-FFF2-40B4-BE49-F238E27FC236}">
                        <a16:creationId xmlns:a16="http://schemas.microsoft.com/office/drawing/2014/main" id="{631E2791-7B62-27F9-8534-75705525417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599" name="Gruppieren 1598">
                  <a:extLst>
                    <a:ext uri="{FF2B5EF4-FFF2-40B4-BE49-F238E27FC236}">
                      <a16:creationId xmlns:a16="http://schemas.microsoft.com/office/drawing/2014/main" id="{476972B2-6B48-5668-54D8-D0E26971819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27" name="Ellipse 1626">
                    <a:extLst>
                      <a:ext uri="{FF2B5EF4-FFF2-40B4-BE49-F238E27FC236}">
                        <a16:creationId xmlns:a16="http://schemas.microsoft.com/office/drawing/2014/main" id="{2166D9D9-B792-A866-56E9-A1A0C27D836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628" name="Additionszeichen 1627">
                    <a:extLst>
                      <a:ext uri="{FF2B5EF4-FFF2-40B4-BE49-F238E27FC236}">
                        <a16:creationId xmlns:a16="http://schemas.microsoft.com/office/drawing/2014/main" id="{E5C5CF56-32A4-9CCB-9E6E-73432556E22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600" name="Gruppieren 1599">
                  <a:extLst>
                    <a:ext uri="{FF2B5EF4-FFF2-40B4-BE49-F238E27FC236}">
                      <a16:creationId xmlns:a16="http://schemas.microsoft.com/office/drawing/2014/main" id="{DF24B5CC-D8CF-9CDD-9E25-8A0F6C2C348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25" name="Ellipse 1624">
                    <a:extLst>
                      <a:ext uri="{FF2B5EF4-FFF2-40B4-BE49-F238E27FC236}">
                        <a16:creationId xmlns:a16="http://schemas.microsoft.com/office/drawing/2014/main" id="{8CBA5FF8-9E1D-10C0-0DDE-F8D92C841A2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626" name="Additionszeichen 1625">
                    <a:extLst>
                      <a:ext uri="{FF2B5EF4-FFF2-40B4-BE49-F238E27FC236}">
                        <a16:creationId xmlns:a16="http://schemas.microsoft.com/office/drawing/2014/main" id="{A570E5D4-BFAC-8B8C-97DD-4C1B5273850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601" name="Gruppieren 1600">
                  <a:extLst>
                    <a:ext uri="{FF2B5EF4-FFF2-40B4-BE49-F238E27FC236}">
                      <a16:creationId xmlns:a16="http://schemas.microsoft.com/office/drawing/2014/main" id="{4ADC51FA-D74E-D806-9425-090AA98FE46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23" name="Ellipse 1622">
                    <a:extLst>
                      <a:ext uri="{FF2B5EF4-FFF2-40B4-BE49-F238E27FC236}">
                        <a16:creationId xmlns:a16="http://schemas.microsoft.com/office/drawing/2014/main" id="{6EB924AD-3EAD-B3D7-11B1-CE370384E81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624" name="Additionszeichen 1623">
                    <a:extLst>
                      <a:ext uri="{FF2B5EF4-FFF2-40B4-BE49-F238E27FC236}">
                        <a16:creationId xmlns:a16="http://schemas.microsoft.com/office/drawing/2014/main" id="{67CAC23B-2D6A-05E8-6CCD-3F202F2139A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602" name="Gruppieren 1601">
                  <a:extLst>
                    <a:ext uri="{FF2B5EF4-FFF2-40B4-BE49-F238E27FC236}">
                      <a16:creationId xmlns:a16="http://schemas.microsoft.com/office/drawing/2014/main" id="{F8AB55AC-0901-AA2F-4F90-D7AF67146C4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21" name="Ellipse 1620">
                    <a:extLst>
                      <a:ext uri="{FF2B5EF4-FFF2-40B4-BE49-F238E27FC236}">
                        <a16:creationId xmlns:a16="http://schemas.microsoft.com/office/drawing/2014/main" id="{5623D587-5606-9FDB-167C-8E7A3EAFB56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622" name="Additionszeichen 1621">
                    <a:extLst>
                      <a:ext uri="{FF2B5EF4-FFF2-40B4-BE49-F238E27FC236}">
                        <a16:creationId xmlns:a16="http://schemas.microsoft.com/office/drawing/2014/main" id="{2D825317-2258-9C9E-2659-66D819E702F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603" name="Gruppieren 1602">
                  <a:extLst>
                    <a:ext uri="{FF2B5EF4-FFF2-40B4-BE49-F238E27FC236}">
                      <a16:creationId xmlns:a16="http://schemas.microsoft.com/office/drawing/2014/main" id="{CA539CB6-B4AD-496B-E8F8-135FC38AA43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19" name="Ellipse 1618">
                    <a:extLst>
                      <a:ext uri="{FF2B5EF4-FFF2-40B4-BE49-F238E27FC236}">
                        <a16:creationId xmlns:a16="http://schemas.microsoft.com/office/drawing/2014/main" id="{5D24C249-90ED-C879-2133-9A02ECD8AEC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620" name="Additionszeichen 1619">
                    <a:extLst>
                      <a:ext uri="{FF2B5EF4-FFF2-40B4-BE49-F238E27FC236}">
                        <a16:creationId xmlns:a16="http://schemas.microsoft.com/office/drawing/2014/main" id="{CB062DD5-6EC9-FDD1-625D-18DF3B139D2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604" name="Gruppieren 1603">
                  <a:extLst>
                    <a:ext uri="{FF2B5EF4-FFF2-40B4-BE49-F238E27FC236}">
                      <a16:creationId xmlns:a16="http://schemas.microsoft.com/office/drawing/2014/main" id="{1DCD3C5B-D155-6968-B991-73C6D7B18B4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17" name="Ellipse 1616">
                    <a:extLst>
                      <a:ext uri="{FF2B5EF4-FFF2-40B4-BE49-F238E27FC236}">
                        <a16:creationId xmlns:a16="http://schemas.microsoft.com/office/drawing/2014/main" id="{9986C982-E4B9-BAE3-74EE-198AB84B69E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618" name="Additionszeichen 1617">
                    <a:extLst>
                      <a:ext uri="{FF2B5EF4-FFF2-40B4-BE49-F238E27FC236}">
                        <a16:creationId xmlns:a16="http://schemas.microsoft.com/office/drawing/2014/main" id="{7D601777-6CE1-EA9D-0949-7085000C48D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1605" name="Ellipse 1604">
                  <a:extLst>
                    <a:ext uri="{FF2B5EF4-FFF2-40B4-BE49-F238E27FC236}">
                      <a16:creationId xmlns:a16="http://schemas.microsoft.com/office/drawing/2014/main" id="{B2C271A8-8B33-6D06-67D9-68E74D69AAA0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606" name="Ellipse 1605">
                  <a:extLst>
                    <a:ext uri="{FF2B5EF4-FFF2-40B4-BE49-F238E27FC236}">
                      <a16:creationId xmlns:a16="http://schemas.microsoft.com/office/drawing/2014/main" id="{1160DCF6-42DF-E4FC-5BB9-3EA8F18B6C47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607" name="Ellipse 1606">
                  <a:extLst>
                    <a:ext uri="{FF2B5EF4-FFF2-40B4-BE49-F238E27FC236}">
                      <a16:creationId xmlns:a16="http://schemas.microsoft.com/office/drawing/2014/main" id="{26268F11-CB97-E5E5-F0A4-6BDC1D761B1A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608" name="Ellipse 1607">
                  <a:extLst>
                    <a:ext uri="{FF2B5EF4-FFF2-40B4-BE49-F238E27FC236}">
                      <a16:creationId xmlns:a16="http://schemas.microsoft.com/office/drawing/2014/main" id="{8E180C1A-7FB3-1CEA-1A56-F8D7EC863A72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609" name="Ellipse 1608">
                  <a:extLst>
                    <a:ext uri="{FF2B5EF4-FFF2-40B4-BE49-F238E27FC236}">
                      <a16:creationId xmlns:a16="http://schemas.microsoft.com/office/drawing/2014/main" id="{57C46721-B0AA-F5A1-FFF5-A23355F15D90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610" name="Ellipse 1609">
                  <a:extLst>
                    <a:ext uri="{FF2B5EF4-FFF2-40B4-BE49-F238E27FC236}">
                      <a16:creationId xmlns:a16="http://schemas.microsoft.com/office/drawing/2014/main" id="{5E60BAAE-2C89-E8A2-AACE-2550968D0F3F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611" name="Ellipse 1610">
                  <a:extLst>
                    <a:ext uri="{FF2B5EF4-FFF2-40B4-BE49-F238E27FC236}">
                      <a16:creationId xmlns:a16="http://schemas.microsoft.com/office/drawing/2014/main" id="{A8D23632-6851-56B8-F9FB-0C9AAA3D7B17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612" name="Ellipse 1611">
                  <a:extLst>
                    <a:ext uri="{FF2B5EF4-FFF2-40B4-BE49-F238E27FC236}">
                      <a16:creationId xmlns:a16="http://schemas.microsoft.com/office/drawing/2014/main" id="{97312D6F-E270-B6FE-8468-3F41ED29D75E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613" name="Ellipse 1612">
                  <a:extLst>
                    <a:ext uri="{FF2B5EF4-FFF2-40B4-BE49-F238E27FC236}">
                      <a16:creationId xmlns:a16="http://schemas.microsoft.com/office/drawing/2014/main" id="{D1BA3E12-E15B-055D-5F29-BAB3435441A2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614" name="Ellipse 1613">
                  <a:extLst>
                    <a:ext uri="{FF2B5EF4-FFF2-40B4-BE49-F238E27FC236}">
                      <a16:creationId xmlns:a16="http://schemas.microsoft.com/office/drawing/2014/main" id="{58145BB0-3600-837C-58FE-2E7446A83EE0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615" name="Ellipse 1614">
                  <a:extLst>
                    <a:ext uri="{FF2B5EF4-FFF2-40B4-BE49-F238E27FC236}">
                      <a16:creationId xmlns:a16="http://schemas.microsoft.com/office/drawing/2014/main" id="{07543E16-2395-F6CB-4B78-4464CA67B421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616" name="Ellipse 1615">
                  <a:extLst>
                    <a:ext uri="{FF2B5EF4-FFF2-40B4-BE49-F238E27FC236}">
                      <a16:creationId xmlns:a16="http://schemas.microsoft.com/office/drawing/2014/main" id="{05D86944-A402-D69E-CADF-2FA32DC19EB9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1590" name="L-Schale">
                <a:extLst>
                  <a:ext uri="{FF2B5EF4-FFF2-40B4-BE49-F238E27FC236}">
                    <a16:creationId xmlns:a16="http://schemas.microsoft.com/office/drawing/2014/main" id="{72588F9B-A956-5D4A-B2C9-DAC94DE592BF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1591" name="M-Schale">
                <a:extLst>
                  <a:ext uri="{FF2B5EF4-FFF2-40B4-BE49-F238E27FC236}">
                    <a16:creationId xmlns:a16="http://schemas.microsoft.com/office/drawing/2014/main" id="{47ABB426-209A-37F5-1BC5-DCF6C6443B6E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1552" name="Gruppieren 1551">
              <a:extLst>
                <a:ext uri="{FF2B5EF4-FFF2-40B4-BE49-F238E27FC236}">
                  <a16:creationId xmlns:a16="http://schemas.microsoft.com/office/drawing/2014/main" id="{17FD0918-46AA-E36F-E0C7-3B99421FF4E0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586" name="Ellipse 1585">
                <a:extLst>
                  <a:ext uri="{FF2B5EF4-FFF2-40B4-BE49-F238E27FC236}">
                    <a16:creationId xmlns:a16="http://schemas.microsoft.com/office/drawing/2014/main" id="{EC040FD4-A93A-A7D7-B504-4F6999420A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587" name="Minuszeichen 1586">
                <a:extLst>
                  <a:ext uri="{FF2B5EF4-FFF2-40B4-BE49-F238E27FC236}">
                    <a16:creationId xmlns:a16="http://schemas.microsoft.com/office/drawing/2014/main" id="{68532E6D-8706-C4E2-AE98-57C298EE61A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553" name="Gruppieren 1552">
              <a:extLst>
                <a:ext uri="{FF2B5EF4-FFF2-40B4-BE49-F238E27FC236}">
                  <a16:creationId xmlns:a16="http://schemas.microsoft.com/office/drawing/2014/main" id="{22B0294A-AD86-6C33-97E0-E3C6A7CF874A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584" name="Ellipse 1583">
                <a:extLst>
                  <a:ext uri="{FF2B5EF4-FFF2-40B4-BE49-F238E27FC236}">
                    <a16:creationId xmlns:a16="http://schemas.microsoft.com/office/drawing/2014/main" id="{D672D86C-57CD-4D0F-2F7C-EE6A81534B7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585" name="Minuszeichen 1584">
                <a:extLst>
                  <a:ext uri="{FF2B5EF4-FFF2-40B4-BE49-F238E27FC236}">
                    <a16:creationId xmlns:a16="http://schemas.microsoft.com/office/drawing/2014/main" id="{94B53651-744A-86BA-2426-753364B462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554" name="Gruppieren 1553">
              <a:extLst>
                <a:ext uri="{FF2B5EF4-FFF2-40B4-BE49-F238E27FC236}">
                  <a16:creationId xmlns:a16="http://schemas.microsoft.com/office/drawing/2014/main" id="{E500751A-4255-F05D-722D-1F4DF2726D09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582" name="Ellipse 1581">
                <a:extLst>
                  <a:ext uri="{FF2B5EF4-FFF2-40B4-BE49-F238E27FC236}">
                    <a16:creationId xmlns:a16="http://schemas.microsoft.com/office/drawing/2014/main" id="{B56493F2-B1EF-2248-E050-78698D4AAB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583" name="Minuszeichen 1582">
                <a:extLst>
                  <a:ext uri="{FF2B5EF4-FFF2-40B4-BE49-F238E27FC236}">
                    <a16:creationId xmlns:a16="http://schemas.microsoft.com/office/drawing/2014/main" id="{2A8F585C-FB7D-2246-C039-BFA6008DA58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555" name="Gruppieren 1554">
              <a:extLst>
                <a:ext uri="{FF2B5EF4-FFF2-40B4-BE49-F238E27FC236}">
                  <a16:creationId xmlns:a16="http://schemas.microsoft.com/office/drawing/2014/main" id="{BCA36A65-A506-4D83-68FB-085A35B66BE1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580" name="Ellipse 1579">
                <a:extLst>
                  <a:ext uri="{FF2B5EF4-FFF2-40B4-BE49-F238E27FC236}">
                    <a16:creationId xmlns:a16="http://schemas.microsoft.com/office/drawing/2014/main" id="{4351D716-2479-331E-6E9D-68E150D6BE4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581" name="Minuszeichen 1580">
                <a:extLst>
                  <a:ext uri="{FF2B5EF4-FFF2-40B4-BE49-F238E27FC236}">
                    <a16:creationId xmlns:a16="http://schemas.microsoft.com/office/drawing/2014/main" id="{1111F52E-6141-4F25-918F-58F81AE7618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556" name="Gruppieren 1555">
              <a:extLst>
                <a:ext uri="{FF2B5EF4-FFF2-40B4-BE49-F238E27FC236}">
                  <a16:creationId xmlns:a16="http://schemas.microsoft.com/office/drawing/2014/main" id="{BD05C033-F468-4B4F-C6EB-4A6B90D8E5CF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578" name="Ellipse 1577">
                <a:extLst>
                  <a:ext uri="{FF2B5EF4-FFF2-40B4-BE49-F238E27FC236}">
                    <a16:creationId xmlns:a16="http://schemas.microsoft.com/office/drawing/2014/main" id="{2B11C001-D8AD-C381-89E8-AC523059F77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579" name="Minuszeichen 1578">
                <a:extLst>
                  <a:ext uri="{FF2B5EF4-FFF2-40B4-BE49-F238E27FC236}">
                    <a16:creationId xmlns:a16="http://schemas.microsoft.com/office/drawing/2014/main" id="{E1D96529-15BE-1A60-007E-F09E23985E0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557" name="Gruppieren 1556">
              <a:extLst>
                <a:ext uri="{FF2B5EF4-FFF2-40B4-BE49-F238E27FC236}">
                  <a16:creationId xmlns:a16="http://schemas.microsoft.com/office/drawing/2014/main" id="{BC4435A4-9BC5-4F16-B8A9-688F8655FFF5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576" name="Ellipse 1575">
                <a:extLst>
                  <a:ext uri="{FF2B5EF4-FFF2-40B4-BE49-F238E27FC236}">
                    <a16:creationId xmlns:a16="http://schemas.microsoft.com/office/drawing/2014/main" id="{85A83D45-71FB-4915-E0C4-BCF2DF35CF5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577" name="Minuszeichen 1576">
                <a:extLst>
                  <a:ext uri="{FF2B5EF4-FFF2-40B4-BE49-F238E27FC236}">
                    <a16:creationId xmlns:a16="http://schemas.microsoft.com/office/drawing/2014/main" id="{D15C9C44-1B40-D720-3CAF-110F4BD887F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558" name="Gruppieren 1557">
              <a:extLst>
                <a:ext uri="{FF2B5EF4-FFF2-40B4-BE49-F238E27FC236}">
                  <a16:creationId xmlns:a16="http://schemas.microsoft.com/office/drawing/2014/main" id="{937A914E-EF16-025D-9BFF-5E226389979B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574" name="Ellipse 1573">
                <a:extLst>
                  <a:ext uri="{FF2B5EF4-FFF2-40B4-BE49-F238E27FC236}">
                    <a16:creationId xmlns:a16="http://schemas.microsoft.com/office/drawing/2014/main" id="{7A13B0CA-B010-D9C6-2504-9F8029E726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575" name="Minuszeichen 1574">
                <a:extLst>
                  <a:ext uri="{FF2B5EF4-FFF2-40B4-BE49-F238E27FC236}">
                    <a16:creationId xmlns:a16="http://schemas.microsoft.com/office/drawing/2014/main" id="{DC954F26-59CA-0ECD-59FF-83ADE43B462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559" name="Gruppieren 1558">
              <a:extLst>
                <a:ext uri="{FF2B5EF4-FFF2-40B4-BE49-F238E27FC236}">
                  <a16:creationId xmlns:a16="http://schemas.microsoft.com/office/drawing/2014/main" id="{75D9844F-06E0-32DB-BBF5-1E95C0E73CC8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572" name="Ellipse 1571">
                <a:extLst>
                  <a:ext uri="{FF2B5EF4-FFF2-40B4-BE49-F238E27FC236}">
                    <a16:creationId xmlns:a16="http://schemas.microsoft.com/office/drawing/2014/main" id="{A1416C74-CD73-A9F3-5530-318D39939EA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573" name="Minuszeichen 1572">
                <a:extLst>
                  <a:ext uri="{FF2B5EF4-FFF2-40B4-BE49-F238E27FC236}">
                    <a16:creationId xmlns:a16="http://schemas.microsoft.com/office/drawing/2014/main" id="{1460BC0A-B3B4-798E-C2E5-1766BE26A7A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560" name="Gruppieren 1559">
              <a:extLst>
                <a:ext uri="{FF2B5EF4-FFF2-40B4-BE49-F238E27FC236}">
                  <a16:creationId xmlns:a16="http://schemas.microsoft.com/office/drawing/2014/main" id="{F3BDE234-E155-66DF-7677-B655939899DB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570" name="Ellipse 1569">
                <a:extLst>
                  <a:ext uri="{FF2B5EF4-FFF2-40B4-BE49-F238E27FC236}">
                    <a16:creationId xmlns:a16="http://schemas.microsoft.com/office/drawing/2014/main" id="{A77CB108-8BC3-5AA8-E1AB-A26FE8A8AAE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571" name="Minuszeichen 1570">
                <a:extLst>
                  <a:ext uri="{FF2B5EF4-FFF2-40B4-BE49-F238E27FC236}">
                    <a16:creationId xmlns:a16="http://schemas.microsoft.com/office/drawing/2014/main" id="{9491BEDD-E163-65F4-BF7F-B06024BDF9A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561" name="Gruppieren 1560">
              <a:extLst>
                <a:ext uri="{FF2B5EF4-FFF2-40B4-BE49-F238E27FC236}">
                  <a16:creationId xmlns:a16="http://schemas.microsoft.com/office/drawing/2014/main" id="{98A712B8-8EF0-7953-634E-11B850E38C5F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568" name="Ellipse 1567">
                <a:extLst>
                  <a:ext uri="{FF2B5EF4-FFF2-40B4-BE49-F238E27FC236}">
                    <a16:creationId xmlns:a16="http://schemas.microsoft.com/office/drawing/2014/main" id="{5F304972-B5DE-E205-473F-5F396C47E8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569" name="Minuszeichen 1568">
                <a:extLst>
                  <a:ext uri="{FF2B5EF4-FFF2-40B4-BE49-F238E27FC236}">
                    <a16:creationId xmlns:a16="http://schemas.microsoft.com/office/drawing/2014/main" id="{7212A3FC-6847-8385-0B5F-5B87816A08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562" name="Gruppieren 1561">
              <a:extLst>
                <a:ext uri="{FF2B5EF4-FFF2-40B4-BE49-F238E27FC236}">
                  <a16:creationId xmlns:a16="http://schemas.microsoft.com/office/drawing/2014/main" id="{6EC2DE5F-FB11-7FB2-7EAD-C01C3279E9CB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566" name="Ellipse 1565">
                <a:extLst>
                  <a:ext uri="{FF2B5EF4-FFF2-40B4-BE49-F238E27FC236}">
                    <a16:creationId xmlns:a16="http://schemas.microsoft.com/office/drawing/2014/main" id="{A219F2F7-18BD-C256-4238-3C71466D17C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567" name="Minuszeichen 1566">
                <a:extLst>
                  <a:ext uri="{FF2B5EF4-FFF2-40B4-BE49-F238E27FC236}">
                    <a16:creationId xmlns:a16="http://schemas.microsoft.com/office/drawing/2014/main" id="{DDF6E061-DC83-DF0A-CA0B-1C0A8088D8A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563" name="Gruppieren 1562">
              <a:extLst>
                <a:ext uri="{FF2B5EF4-FFF2-40B4-BE49-F238E27FC236}">
                  <a16:creationId xmlns:a16="http://schemas.microsoft.com/office/drawing/2014/main" id="{5F7DED2C-3829-89E1-1465-9C51B4B49150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564" name="Ellipse 1563">
                <a:extLst>
                  <a:ext uri="{FF2B5EF4-FFF2-40B4-BE49-F238E27FC236}">
                    <a16:creationId xmlns:a16="http://schemas.microsoft.com/office/drawing/2014/main" id="{D947DD9B-AEE2-A44B-9FA6-B95BCC9AC0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565" name="Minuszeichen 1564">
                <a:extLst>
                  <a:ext uri="{FF2B5EF4-FFF2-40B4-BE49-F238E27FC236}">
                    <a16:creationId xmlns:a16="http://schemas.microsoft.com/office/drawing/2014/main" id="{6DB7E82C-4524-CCEF-5C96-68EAB015348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1641" name="Gruppieren 1640">
            <a:extLst>
              <a:ext uri="{FF2B5EF4-FFF2-40B4-BE49-F238E27FC236}">
                <a16:creationId xmlns:a16="http://schemas.microsoft.com/office/drawing/2014/main" id="{0328423A-2AF8-F812-E50D-B40CF7AFC566}"/>
              </a:ext>
            </a:extLst>
          </p:cNvPr>
          <p:cNvGrpSpPr>
            <a:grpSpLocks noChangeAspect="1"/>
          </p:cNvGrpSpPr>
          <p:nvPr/>
        </p:nvGrpSpPr>
        <p:grpSpPr>
          <a:xfrm>
            <a:off x="2141784" y="463763"/>
            <a:ext cx="944149" cy="979578"/>
            <a:chOff x="3576000" y="816426"/>
            <a:chExt cx="5040000" cy="5229127"/>
          </a:xfrm>
        </p:grpSpPr>
        <p:grpSp>
          <p:nvGrpSpPr>
            <p:cNvPr id="1642" name="Magnesium ohne e-">
              <a:extLst>
                <a:ext uri="{FF2B5EF4-FFF2-40B4-BE49-F238E27FC236}">
                  <a16:creationId xmlns:a16="http://schemas.microsoft.com/office/drawing/2014/main" id="{07AE5B04-6373-53F5-600A-2FB35C5942B8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679" name="K-Schale">
                <a:extLst>
                  <a:ext uri="{FF2B5EF4-FFF2-40B4-BE49-F238E27FC236}">
                    <a16:creationId xmlns:a16="http://schemas.microsoft.com/office/drawing/2014/main" id="{7A88E69D-166C-08C2-DE73-2174345DD282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1680" name="Atomkern mit Protonen und Neutronen">
                <a:extLst>
                  <a:ext uri="{FF2B5EF4-FFF2-40B4-BE49-F238E27FC236}">
                    <a16:creationId xmlns:a16="http://schemas.microsoft.com/office/drawing/2014/main" id="{73534958-6487-D70A-0FA2-6F90906C23FD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683" name="Atomkern">
                  <a:extLst>
                    <a:ext uri="{FF2B5EF4-FFF2-40B4-BE49-F238E27FC236}">
                      <a16:creationId xmlns:a16="http://schemas.microsoft.com/office/drawing/2014/main" id="{A568B101-73B0-6CE1-ED94-514F4DA6A374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1684" name="Gruppieren 1683">
                  <a:extLst>
                    <a:ext uri="{FF2B5EF4-FFF2-40B4-BE49-F238E27FC236}">
                      <a16:creationId xmlns:a16="http://schemas.microsoft.com/office/drawing/2014/main" id="{50A7E447-884D-449A-61B3-48CD6DBEF56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30" name="Ellipse 1729">
                    <a:extLst>
                      <a:ext uri="{FF2B5EF4-FFF2-40B4-BE49-F238E27FC236}">
                        <a16:creationId xmlns:a16="http://schemas.microsoft.com/office/drawing/2014/main" id="{9949D8A6-E22D-06BF-1165-50D36004581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731" name="Additionszeichen 1730">
                    <a:extLst>
                      <a:ext uri="{FF2B5EF4-FFF2-40B4-BE49-F238E27FC236}">
                        <a16:creationId xmlns:a16="http://schemas.microsoft.com/office/drawing/2014/main" id="{50D5D6F2-7749-13D8-4293-9D32A44AFD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685" name="Gruppieren 1684">
                  <a:extLst>
                    <a:ext uri="{FF2B5EF4-FFF2-40B4-BE49-F238E27FC236}">
                      <a16:creationId xmlns:a16="http://schemas.microsoft.com/office/drawing/2014/main" id="{302791F2-76B8-AADF-C38C-032D20BFEB9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28" name="Ellipse 1727">
                    <a:extLst>
                      <a:ext uri="{FF2B5EF4-FFF2-40B4-BE49-F238E27FC236}">
                        <a16:creationId xmlns:a16="http://schemas.microsoft.com/office/drawing/2014/main" id="{D9434D8E-75A6-831C-FC32-08901691ED4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729" name="Additionszeichen 1728">
                    <a:extLst>
                      <a:ext uri="{FF2B5EF4-FFF2-40B4-BE49-F238E27FC236}">
                        <a16:creationId xmlns:a16="http://schemas.microsoft.com/office/drawing/2014/main" id="{51478898-A266-415A-F8C7-2958A0C1ABC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686" name="Gruppieren 1685">
                  <a:extLst>
                    <a:ext uri="{FF2B5EF4-FFF2-40B4-BE49-F238E27FC236}">
                      <a16:creationId xmlns:a16="http://schemas.microsoft.com/office/drawing/2014/main" id="{FBC9AA0B-913C-741A-6B2B-E34CFC1BA27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26" name="Ellipse 1725">
                    <a:extLst>
                      <a:ext uri="{FF2B5EF4-FFF2-40B4-BE49-F238E27FC236}">
                        <a16:creationId xmlns:a16="http://schemas.microsoft.com/office/drawing/2014/main" id="{5D8CC5FD-B361-9CFF-9575-76A957013A8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727" name="Additionszeichen 1726">
                    <a:extLst>
                      <a:ext uri="{FF2B5EF4-FFF2-40B4-BE49-F238E27FC236}">
                        <a16:creationId xmlns:a16="http://schemas.microsoft.com/office/drawing/2014/main" id="{4F71225F-25AB-1753-D995-CB4BE5F8E3E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687" name="Gruppieren 1686">
                  <a:extLst>
                    <a:ext uri="{FF2B5EF4-FFF2-40B4-BE49-F238E27FC236}">
                      <a16:creationId xmlns:a16="http://schemas.microsoft.com/office/drawing/2014/main" id="{4A07D7B3-5AFB-C307-2AFA-BF343C2F0A7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24" name="Ellipse 1723">
                    <a:extLst>
                      <a:ext uri="{FF2B5EF4-FFF2-40B4-BE49-F238E27FC236}">
                        <a16:creationId xmlns:a16="http://schemas.microsoft.com/office/drawing/2014/main" id="{3A457996-27DD-E676-E5A3-D4B0B086E0F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725" name="Additionszeichen 1724">
                    <a:extLst>
                      <a:ext uri="{FF2B5EF4-FFF2-40B4-BE49-F238E27FC236}">
                        <a16:creationId xmlns:a16="http://schemas.microsoft.com/office/drawing/2014/main" id="{B6CA433C-BC19-156F-7D37-C2059DF57F1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688" name="Gruppieren 1687">
                  <a:extLst>
                    <a:ext uri="{FF2B5EF4-FFF2-40B4-BE49-F238E27FC236}">
                      <a16:creationId xmlns:a16="http://schemas.microsoft.com/office/drawing/2014/main" id="{D20754AE-BD6B-07DC-BBF5-779FB8011BC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22" name="Ellipse 1721">
                    <a:extLst>
                      <a:ext uri="{FF2B5EF4-FFF2-40B4-BE49-F238E27FC236}">
                        <a16:creationId xmlns:a16="http://schemas.microsoft.com/office/drawing/2014/main" id="{0BDCB093-5A1D-2C5B-BD49-3258EF0AB1A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723" name="Additionszeichen 1722">
                    <a:extLst>
                      <a:ext uri="{FF2B5EF4-FFF2-40B4-BE49-F238E27FC236}">
                        <a16:creationId xmlns:a16="http://schemas.microsoft.com/office/drawing/2014/main" id="{BBA6449D-B9C5-8082-3C82-8C1253AE797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689" name="Gruppieren 1688">
                  <a:extLst>
                    <a:ext uri="{FF2B5EF4-FFF2-40B4-BE49-F238E27FC236}">
                      <a16:creationId xmlns:a16="http://schemas.microsoft.com/office/drawing/2014/main" id="{CB431D58-0803-8758-B994-3B4F279FCCB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20" name="Ellipse 1719">
                    <a:extLst>
                      <a:ext uri="{FF2B5EF4-FFF2-40B4-BE49-F238E27FC236}">
                        <a16:creationId xmlns:a16="http://schemas.microsoft.com/office/drawing/2014/main" id="{18446CDE-71F6-72C9-622A-F19BEA6290B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721" name="Additionszeichen 1720">
                    <a:extLst>
                      <a:ext uri="{FF2B5EF4-FFF2-40B4-BE49-F238E27FC236}">
                        <a16:creationId xmlns:a16="http://schemas.microsoft.com/office/drawing/2014/main" id="{5BD6CF52-90CA-0706-DC91-740B595A6A9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690" name="Gruppieren 1689">
                  <a:extLst>
                    <a:ext uri="{FF2B5EF4-FFF2-40B4-BE49-F238E27FC236}">
                      <a16:creationId xmlns:a16="http://schemas.microsoft.com/office/drawing/2014/main" id="{22DB2437-35B6-077F-7A54-99EA262C173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18" name="Ellipse 1717">
                    <a:extLst>
                      <a:ext uri="{FF2B5EF4-FFF2-40B4-BE49-F238E27FC236}">
                        <a16:creationId xmlns:a16="http://schemas.microsoft.com/office/drawing/2014/main" id="{CEE6B7EB-2275-DC6C-7361-52D967842C8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719" name="Additionszeichen 1718">
                    <a:extLst>
                      <a:ext uri="{FF2B5EF4-FFF2-40B4-BE49-F238E27FC236}">
                        <a16:creationId xmlns:a16="http://schemas.microsoft.com/office/drawing/2014/main" id="{4D428E82-DCD7-CA0D-5D35-5372B4FF34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691" name="Gruppieren 1690">
                  <a:extLst>
                    <a:ext uri="{FF2B5EF4-FFF2-40B4-BE49-F238E27FC236}">
                      <a16:creationId xmlns:a16="http://schemas.microsoft.com/office/drawing/2014/main" id="{5C85B8DF-49E0-CE60-E05D-91F8D394DF8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16" name="Ellipse 1715">
                    <a:extLst>
                      <a:ext uri="{FF2B5EF4-FFF2-40B4-BE49-F238E27FC236}">
                        <a16:creationId xmlns:a16="http://schemas.microsoft.com/office/drawing/2014/main" id="{541FE26F-8EB4-2385-B9E2-62655B0AE95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717" name="Additionszeichen 1716">
                    <a:extLst>
                      <a:ext uri="{FF2B5EF4-FFF2-40B4-BE49-F238E27FC236}">
                        <a16:creationId xmlns:a16="http://schemas.microsoft.com/office/drawing/2014/main" id="{60B1ED74-2F71-413A-CF0D-436859C2A54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692" name="Gruppieren 1691">
                  <a:extLst>
                    <a:ext uri="{FF2B5EF4-FFF2-40B4-BE49-F238E27FC236}">
                      <a16:creationId xmlns:a16="http://schemas.microsoft.com/office/drawing/2014/main" id="{D0C3758C-7415-AFB0-461B-86EE91BDA19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14" name="Ellipse 1713">
                    <a:extLst>
                      <a:ext uri="{FF2B5EF4-FFF2-40B4-BE49-F238E27FC236}">
                        <a16:creationId xmlns:a16="http://schemas.microsoft.com/office/drawing/2014/main" id="{4F57D08C-8F9B-0709-7375-BA2196DFE6B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715" name="Additionszeichen 1714">
                    <a:extLst>
                      <a:ext uri="{FF2B5EF4-FFF2-40B4-BE49-F238E27FC236}">
                        <a16:creationId xmlns:a16="http://schemas.microsoft.com/office/drawing/2014/main" id="{6FA9746F-7132-EBEA-415D-CB16791D1A1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693" name="Gruppieren 1692">
                  <a:extLst>
                    <a:ext uri="{FF2B5EF4-FFF2-40B4-BE49-F238E27FC236}">
                      <a16:creationId xmlns:a16="http://schemas.microsoft.com/office/drawing/2014/main" id="{ACE92F2C-B191-2145-5209-C0EF0FDEC62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12" name="Ellipse 1711">
                    <a:extLst>
                      <a:ext uri="{FF2B5EF4-FFF2-40B4-BE49-F238E27FC236}">
                        <a16:creationId xmlns:a16="http://schemas.microsoft.com/office/drawing/2014/main" id="{84A98C09-5AB4-7EAA-B80A-5F2C440C3F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713" name="Additionszeichen 1712">
                    <a:extLst>
                      <a:ext uri="{FF2B5EF4-FFF2-40B4-BE49-F238E27FC236}">
                        <a16:creationId xmlns:a16="http://schemas.microsoft.com/office/drawing/2014/main" id="{9695E6EC-10EA-4DFC-949E-0D9D0B3482F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694" name="Gruppieren 1693">
                  <a:extLst>
                    <a:ext uri="{FF2B5EF4-FFF2-40B4-BE49-F238E27FC236}">
                      <a16:creationId xmlns:a16="http://schemas.microsoft.com/office/drawing/2014/main" id="{2868D97B-1DD2-03F9-6C8B-7A5899677AF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10" name="Ellipse 1709">
                    <a:extLst>
                      <a:ext uri="{FF2B5EF4-FFF2-40B4-BE49-F238E27FC236}">
                        <a16:creationId xmlns:a16="http://schemas.microsoft.com/office/drawing/2014/main" id="{5D74ED17-4449-2CF7-2E21-B5C457F33FA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711" name="Additionszeichen 1710">
                    <a:extLst>
                      <a:ext uri="{FF2B5EF4-FFF2-40B4-BE49-F238E27FC236}">
                        <a16:creationId xmlns:a16="http://schemas.microsoft.com/office/drawing/2014/main" id="{B60BAE71-4A2E-8670-6F0D-237FA448110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695" name="Gruppieren 1694">
                  <a:extLst>
                    <a:ext uri="{FF2B5EF4-FFF2-40B4-BE49-F238E27FC236}">
                      <a16:creationId xmlns:a16="http://schemas.microsoft.com/office/drawing/2014/main" id="{A9C80E4E-2CEA-FB9F-443D-510098145C7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08" name="Ellipse 1707">
                    <a:extLst>
                      <a:ext uri="{FF2B5EF4-FFF2-40B4-BE49-F238E27FC236}">
                        <a16:creationId xmlns:a16="http://schemas.microsoft.com/office/drawing/2014/main" id="{2AD400E6-DAF7-E45D-5B51-B576381FF10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709" name="Additionszeichen 1708">
                    <a:extLst>
                      <a:ext uri="{FF2B5EF4-FFF2-40B4-BE49-F238E27FC236}">
                        <a16:creationId xmlns:a16="http://schemas.microsoft.com/office/drawing/2014/main" id="{A10775DF-C122-70A0-B6CB-AD9C6009A7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1696" name="Ellipse 1695">
                  <a:extLst>
                    <a:ext uri="{FF2B5EF4-FFF2-40B4-BE49-F238E27FC236}">
                      <a16:creationId xmlns:a16="http://schemas.microsoft.com/office/drawing/2014/main" id="{6684980B-0904-E65D-79DD-DF96B26CF5BB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697" name="Ellipse 1696">
                  <a:extLst>
                    <a:ext uri="{FF2B5EF4-FFF2-40B4-BE49-F238E27FC236}">
                      <a16:creationId xmlns:a16="http://schemas.microsoft.com/office/drawing/2014/main" id="{814FF4FC-76CA-5E9A-F878-A9EBB2229099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698" name="Ellipse 1697">
                  <a:extLst>
                    <a:ext uri="{FF2B5EF4-FFF2-40B4-BE49-F238E27FC236}">
                      <a16:creationId xmlns:a16="http://schemas.microsoft.com/office/drawing/2014/main" id="{3EB6F0F4-4A46-7D59-4438-2B69423DC4E4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699" name="Ellipse 1698">
                  <a:extLst>
                    <a:ext uri="{FF2B5EF4-FFF2-40B4-BE49-F238E27FC236}">
                      <a16:creationId xmlns:a16="http://schemas.microsoft.com/office/drawing/2014/main" id="{08AE3CB3-4873-02A6-A9FB-E86FF0C3818A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700" name="Ellipse 1699">
                  <a:extLst>
                    <a:ext uri="{FF2B5EF4-FFF2-40B4-BE49-F238E27FC236}">
                      <a16:creationId xmlns:a16="http://schemas.microsoft.com/office/drawing/2014/main" id="{60EB8D62-7104-C78B-65A4-C98EA00265C8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701" name="Ellipse 1700">
                  <a:extLst>
                    <a:ext uri="{FF2B5EF4-FFF2-40B4-BE49-F238E27FC236}">
                      <a16:creationId xmlns:a16="http://schemas.microsoft.com/office/drawing/2014/main" id="{5887F418-0DDE-9D14-EC5D-88FC142B4B08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702" name="Ellipse 1701">
                  <a:extLst>
                    <a:ext uri="{FF2B5EF4-FFF2-40B4-BE49-F238E27FC236}">
                      <a16:creationId xmlns:a16="http://schemas.microsoft.com/office/drawing/2014/main" id="{86F855BF-1F21-3319-4416-C973A7B81758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703" name="Ellipse 1702">
                  <a:extLst>
                    <a:ext uri="{FF2B5EF4-FFF2-40B4-BE49-F238E27FC236}">
                      <a16:creationId xmlns:a16="http://schemas.microsoft.com/office/drawing/2014/main" id="{E3D2960D-985D-F8FF-0CA7-54B0B4E7A129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704" name="Ellipse 1703">
                  <a:extLst>
                    <a:ext uri="{FF2B5EF4-FFF2-40B4-BE49-F238E27FC236}">
                      <a16:creationId xmlns:a16="http://schemas.microsoft.com/office/drawing/2014/main" id="{1DCF1B28-EA13-6754-F055-77757ADA1232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705" name="Ellipse 1704">
                  <a:extLst>
                    <a:ext uri="{FF2B5EF4-FFF2-40B4-BE49-F238E27FC236}">
                      <a16:creationId xmlns:a16="http://schemas.microsoft.com/office/drawing/2014/main" id="{D37FA4EA-442D-B8CB-A60C-E6545E10034A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706" name="Ellipse 1705">
                  <a:extLst>
                    <a:ext uri="{FF2B5EF4-FFF2-40B4-BE49-F238E27FC236}">
                      <a16:creationId xmlns:a16="http://schemas.microsoft.com/office/drawing/2014/main" id="{F7F7FEE8-D469-1208-8CCB-FF36CE13BC95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707" name="Ellipse 1706">
                  <a:extLst>
                    <a:ext uri="{FF2B5EF4-FFF2-40B4-BE49-F238E27FC236}">
                      <a16:creationId xmlns:a16="http://schemas.microsoft.com/office/drawing/2014/main" id="{04B978DE-21FC-39B8-1AB3-27C72E37B6BD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1681" name="L-Schale">
                <a:extLst>
                  <a:ext uri="{FF2B5EF4-FFF2-40B4-BE49-F238E27FC236}">
                    <a16:creationId xmlns:a16="http://schemas.microsoft.com/office/drawing/2014/main" id="{939196B3-7E61-4EC6-9CC4-9B7E7927FF57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1682" name="M-Schale">
                <a:extLst>
                  <a:ext uri="{FF2B5EF4-FFF2-40B4-BE49-F238E27FC236}">
                    <a16:creationId xmlns:a16="http://schemas.microsoft.com/office/drawing/2014/main" id="{DAF54622-6A31-254D-C4D3-2B260401B82E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1643" name="Gruppieren 1642">
              <a:extLst>
                <a:ext uri="{FF2B5EF4-FFF2-40B4-BE49-F238E27FC236}">
                  <a16:creationId xmlns:a16="http://schemas.microsoft.com/office/drawing/2014/main" id="{3A03E77D-1C96-A6C4-9680-A39B0037E05D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677" name="Ellipse 1676">
                <a:extLst>
                  <a:ext uri="{FF2B5EF4-FFF2-40B4-BE49-F238E27FC236}">
                    <a16:creationId xmlns:a16="http://schemas.microsoft.com/office/drawing/2014/main" id="{D77ABCC8-04A9-D413-AD0E-69D46C1FBF4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678" name="Minuszeichen 1677">
                <a:extLst>
                  <a:ext uri="{FF2B5EF4-FFF2-40B4-BE49-F238E27FC236}">
                    <a16:creationId xmlns:a16="http://schemas.microsoft.com/office/drawing/2014/main" id="{91D7F546-E79D-1F7E-9662-E647921B8AF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644" name="Gruppieren 1643">
              <a:extLst>
                <a:ext uri="{FF2B5EF4-FFF2-40B4-BE49-F238E27FC236}">
                  <a16:creationId xmlns:a16="http://schemas.microsoft.com/office/drawing/2014/main" id="{5B852715-AF49-0335-A543-234F642B4B76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675" name="Ellipse 1674">
                <a:extLst>
                  <a:ext uri="{FF2B5EF4-FFF2-40B4-BE49-F238E27FC236}">
                    <a16:creationId xmlns:a16="http://schemas.microsoft.com/office/drawing/2014/main" id="{CC3DADC0-C571-3187-3EC8-50EA1C25FA0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676" name="Minuszeichen 1675">
                <a:extLst>
                  <a:ext uri="{FF2B5EF4-FFF2-40B4-BE49-F238E27FC236}">
                    <a16:creationId xmlns:a16="http://schemas.microsoft.com/office/drawing/2014/main" id="{D78EA13F-13A3-3235-13D4-7D4E4CCDB1A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645" name="Gruppieren 1644">
              <a:extLst>
                <a:ext uri="{FF2B5EF4-FFF2-40B4-BE49-F238E27FC236}">
                  <a16:creationId xmlns:a16="http://schemas.microsoft.com/office/drawing/2014/main" id="{A97F8253-5B30-53F9-25EA-429065D0D462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673" name="Ellipse 1672">
                <a:extLst>
                  <a:ext uri="{FF2B5EF4-FFF2-40B4-BE49-F238E27FC236}">
                    <a16:creationId xmlns:a16="http://schemas.microsoft.com/office/drawing/2014/main" id="{5EF4C068-2B1F-3867-852D-F79B9C5C51D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674" name="Minuszeichen 1673">
                <a:extLst>
                  <a:ext uri="{FF2B5EF4-FFF2-40B4-BE49-F238E27FC236}">
                    <a16:creationId xmlns:a16="http://schemas.microsoft.com/office/drawing/2014/main" id="{D76D16D4-B8BD-7750-0A4F-0F59DE41DCE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646" name="Gruppieren 1645">
              <a:extLst>
                <a:ext uri="{FF2B5EF4-FFF2-40B4-BE49-F238E27FC236}">
                  <a16:creationId xmlns:a16="http://schemas.microsoft.com/office/drawing/2014/main" id="{7AE74CB7-5BE0-B057-6442-65A885D70926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671" name="Ellipse 1670">
                <a:extLst>
                  <a:ext uri="{FF2B5EF4-FFF2-40B4-BE49-F238E27FC236}">
                    <a16:creationId xmlns:a16="http://schemas.microsoft.com/office/drawing/2014/main" id="{F81FD7F4-0551-0744-107B-6E389E6A91D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672" name="Minuszeichen 1671">
                <a:extLst>
                  <a:ext uri="{FF2B5EF4-FFF2-40B4-BE49-F238E27FC236}">
                    <a16:creationId xmlns:a16="http://schemas.microsoft.com/office/drawing/2014/main" id="{60D7C45D-718E-F497-F153-9BD93D90AF5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647" name="Gruppieren 1646">
              <a:extLst>
                <a:ext uri="{FF2B5EF4-FFF2-40B4-BE49-F238E27FC236}">
                  <a16:creationId xmlns:a16="http://schemas.microsoft.com/office/drawing/2014/main" id="{2DF35E11-334A-3215-3C68-96F3E3EEEC44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669" name="Ellipse 1668">
                <a:extLst>
                  <a:ext uri="{FF2B5EF4-FFF2-40B4-BE49-F238E27FC236}">
                    <a16:creationId xmlns:a16="http://schemas.microsoft.com/office/drawing/2014/main" id="{55F94E90-2B6D-3768-73BB-F167B9B6364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670" name="Minuszeichen 1669">
                <a:extLst>
                  <a:ext uri="{FF2B5EF4-FFF2-40B4-BE49-F238E27FC236}">
                    <a16:creationId xmlns:a16="http://schemas.microsoft.com/office/drawing/2014/main" id="{98CCB9EA-AD9D-D815-59F6-33416723864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648" name="Gruppieren 1647">
              <a:extLst>
                <a:ext uri="{FF2B5EF4-FFF2-40B4-BE49-F238E27FC236}">
                  <a16:creationId xmlns:a16="http://schemas.microsoft.com/office/drawing/2014/main" id="{FDC98A8B-EECF-E7FE-D313-576BD0FFB43F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667" name="Ellipse 1666">
                <a:extLst>
                  <a:ext uri="{FF2B5EF4-FFF2-40B4-BE49-F238E27FC236}">
                    <a16:creationId xmlns:a16="http://schemas.microsoft.com/office/drawing/2014/main" id="{EBB692DC-DE31-BCE0-4EE6-3F7A44D8C97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668" name="Minuszeichen 1667">
                <a:extLst>
                  <a:ext uri="{FF2B5EF4-FFF2-40B4-BE49-F238E27FC236}">
                    <a16:creationId xmlns:a16="http://schemas.microsoft.com/office/drawing/2014/main" id="{86926990-DBC5-033D-2E05-78E159139B8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649" name="Gruppieren 1648">
              <a:extLst>
                <a:ext uri="{FF2B5EF4-FFF2-40B4-BE49-F238E27FC236}">
                  <a16:creationId xmlns:a16="http://schemas.microsoft.com/office/drawing/2014/main" id="{6899847C-5CEC-61A7-3D39-CD030162598B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665" name="Ellipse 1664">
                <a:extLst>
                  <a:ext uri="{FF2B5EF4-FFF2-40B4-BE49-F238E27FC236}">
                    <a16:creationId xmlns:a16="http://schemas.microsoft.com/office/drawing/2014/main" id="{CA376BE4-1923-AAC4-6A4C-8CD6E21CAE4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666" name="Minuszeichen 1665">
                <a:extLst>
                  <a:ext uri="{FF2B5EF4-FFF2-40B4-BE49-F238E27FC236}">
                    <a16:creationId xmlns:a16="http://schemas.microsoft.com/office/drawing/2014/main" id="{ED6225D2-CBC5-B781-E1C2-E415EDAC3E0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650" name="Gruppieren 1649">
              <a:extLst>
                <a:ext uri="{FF2B5EF4-FFF2-40B4-BE49-F238E27FC236}">
                  <a16:creationId xmlns:a16="http://schemas.microsoft.com/office/drawing/2014/main" id="{96603699-A5F6-FB89-ABD4-EE7E5C794B90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663" name="Ellipse 1662">
                <a:extLst>
                  <a:ext uri="{FF2B5EF4-FFF2-40B4-BE49-F238E27FC236}">
                    <a16:creationId xmlns:a16="http://schemas.microsoft.com/office/drawing/2014/main" id="{99323B70-94AA-16B3-D63B-86B109213D2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664" name="Minuszeichen 1663">
                <a:extLst>
                  <a:ext uri="{FF2B5EF4-FFF2-40B4-BE49-F238E27FC236}">
                    <a16:creationId xmlns:a16="http://schemas.microsoft.com/office/drawing/2014/main" id="{3813317C-C95C-7B3F-7D02-34DB3958F0A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651" name="Gruppieren 1650">
              <a:extLst>
                <a:ext uri="{FF2B5EF4-FFF2-40B4-BE49-F238E27FC236}">
                  <a16:creationId xmlns:a16="http://schemas.microsoft.com/office/drawing/2014/main" id="{EE2B1799-9937-BE1A-593A-506169828387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661" name="Ellipse 1660">
                <a:extLst>
                  <a:ext uri="{FF2B5EF4-FFF2-40B4-BE49-F238E27FC236}">
                    <a16:creationId xmlns:a16="http://schemas.microsoft.com/office/drawing/2014/main" id="{3F52D6C9-69F8-700D-580E-480A1F7327B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662" name="Minuszeichen 1661">
                <a:extLst>
                  <a:ext uri="{FF2B5EF4-FFF2-40B4-BE49-F238E27FC236}">
                    <a16:creationId xmlns:a16="http://schemas.microsoft.com/office/drawing/2014/main" id="{4AF31446-75B4-7424-071D-CFA4D64CA95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652" name="Gruppieren 1651">
              <a:extLst>
                <a:ext uri="{FF2B5EF4-FFF2-40B4-BE49-F238E27FC236}">
                  <a16:creationId xmlns:a16="http://schemas.microsoft.com/office/drawing/2014/main" id="{B796F739-4D9A-0AA6-91C4-ED820F781B25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659" name="Ellipse 1658">
                <a:extLst>
                  <a:ext uri="{FF2B5EF4-FFF2-40B4-BE49-F238E27FC236}">
                    <a16:creationId xmlns:a16="http://schemas.microsoft.com/office/drawing/2014/main" id="{7D69F9FF-C858-CC7B-0854-580FB73BFC9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660" name="Minuszeichen 1659">
                <a:extLst>
                  <a:ext uri="{FF2B5EF4-FFF2-40B4-BE49-F238E27FC236}">
                    <a16:creationId xmlns:a16="http://schemas.microsoft.com/office/drawing/2014/main" id="{8072F189-AF84-AEF0-2BC2-B8290C02F76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653" name="Gruppieren 1652">
              <a:extLst>
                <a:ext uri="{FF2B5EF4-FFF2-40B4-BE49-F238E27FC236}">
                  <a16:creationId xmlns:a16="http://schemas.microsoft.com/office/drawing/2014/main" id="{7F77695A-2C19-D106-4174-44E7DAF70892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657" name="Ellipse 1656">
                <a:extLst>
                  <a:ext uri="{FF2B5EF4-FFF2-40B4-BE49-F238E27FC236}">
                    <a16:creationId xmlns:a16="http://schemas.microsoft.com/office/drawing/2014/main" id="{F4519F6C-9796-D729-5439-466886916E7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658" name="Minuszeichen 1657">
                <a:extLst>
                  <a:ext uri="{FF2B5EF4-FFF2-40B4-BE49-F238E27FC236}">
                    <a16:creationId xmlns:a16="http://schemas.microsoft.com/office/drawing/2014/main" id="{BB76FFBC-EF47-0F82-7478-A40EA02C626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654" name="Gruppieren 1653">
              <a:extLst>
                <a:ext uri="{FF2B5EF4-FFF2-40B4-BE49-F238E27FC236}">
                  <a16:creationId xmlns:a16="http://schemas.microsoft.com/office/drawing/2014/main" id="{86ABCCAA-1AB6-80D3-5560-79BBC1F89A09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655" name="Ellipse 1654">
                <a:extLst>
                  <a:ext uri="{FF2B5EF4-FFF2-40B4-BE49-F238E27FC236}">
                    <a16:creationId xmlns:a16="http://schemas.microsoft.com/office/drawing/2014/main" id="{75872F2E-BB67-2D3B-58A7-51CDA16FAE9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656" name="Minuszeichen 1655">
                <a:extLst>
                  <a:ext uri="{FF2B5EF4-FFF2-40B4-BE49-F238E27FC236}">
                    <a16:creationId xmlns:a16="http://schemas.microsoft.com/office/drawing/2014/main" id="{38CB8F46-3B7A-A3CE-D8A9-4A7BBA2C305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1732" name="Gruppieren 1731">
            <a:extLst>
              <a:ext uri="{FF2B5EF4-FFF2-40B4-BE49-F238E27FC236}">
                <a16:creationId xmlns:a16="http://schemas.microsoft.com/office/drawing/2014/main" id="{50E8BF2F-D324-C7BA-F750-9718FA1C143F}"/>
              </a:ext>
            </a:extLst>
          </p:cNvPr>
          <p:cNvGrpSpPr>
            <a:grpSpLocks noChangeAspect="1"/>
          </p:cNvGrpSpPr>
          <p:nvPr/>
        </p:nvGrpSpPr>
        <p:grpSpPr>
          <a:xfrm>
            <a:off x="3441028" y="462318"/>
            <a:ext cx="944149" cy="979578"/>
            <a:chOff x="3576000" y="816426"/>
            <a:chExt cx="5040000" cy="5229127"/>
          </a:xfrm>
        </p:grpSpPr>
        <p:grpSp>
          <p:nvGrpSpPr>
            <p:cNvPr id="1733" name="Magnesium ohne e-">
              <a:extLst>
                <a:ext uri="{FF2B5EF4-FFF2-40B4-BE49-F238E27FC236}">
                  <a16:creationId xmlns:a16="http://schemas.microsoft.com/office/drawing/2014/main" id="{DF768FC8-E52E-737D-8E92-1F800100CD5C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770" name="K-Schale">
                <a:extLst>
                  <a:ext uri="{FF2B5EF4-FFF2-40B4-BE49-F238E27FC236}">
                    <a16:creationId xmlns:a16="http://schemas.microsoft.com/office/drawing/2014/main" id="{0094921B-DB5B-9174-9418-78006295DECE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1771" name="Atomkern mit Protonen und Neutronen">
                <a:extLst>
                  <a:ext uri="{FF2B5EF4-FFF2-40B4-BE49-F238E27FC236}">
                    <a16:creationId xmlns:a16="http://schemas.microsoft.com/office/drawing/2014/main" id="{B338FE91-5E4D-C65A-0C2B-8C9C4E2B6B79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774" name="Atomkern">
                  <a:extLst>
                    <a:ext uri="{FF2B5EF4-FFF2-40B4-BE49-F238E27FC236}">
                      <a16:creationId xmlns:a16="http://schemas.microsoft.com/office/drawing/2014/main" id="{D81AD60A-ADCE-DCEB-EF22-B1F6CCA8F480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1775" name="Gruppieren 1774">
                  <a:extLst>
                    <a:ext uri="{FF2B5EF4-FFF2-40B4-BE49-F238E27FC236}">
                      <a16:creationId xmlns:a16="http://schemas.microsoft.com/office/drawing/2014/main" id="{2E71E311-64B0-43EE-A463-9C0A2457D56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21" name="Ellipse 1820">
                    <a:extLst>
                      <a:ext uri="{FF2B5EF4-FFF2-40B4-BE49-F238E27FC236}">
                        <a16:creationId xmlns:a16="http://schemas.microsoft.com/office/drawing/2014/main" id="{87E7C6D0-D714-2D53-16EA-5E5BEC50CE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822" name="Additionszeichen 1821">
                    <a:extLst>
                      <a:ext uri="{FF2B5EF4-FFF2-40B4-BE49-F238E27FC236}">
                        <a16:creationId xmlns:a16="http://schemas.microsoft.com/office/drawing/2014/main" id="{02B35DB8-E506-A5E7-9C1F-89A608F077C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776" name="Gruppieren 1775">
                  <a:extLst>
                    <a:ext uri="{FF2B5EF4-FFF2-40B4-BE49-F238E27FC236}">
                      <a16:creationId xmlns:a16="http://schemas.microsoft.com/office/drawing/2014/main" id="{B6DA6768-C5D3-A9C5-0F9F-BC03B41E613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19" name="Ellipse 1818">
                    <a:extLst>
                      <a:ext uri="{FF2B5EF4-FFF2-40B4-BE49-F238E27FC236}">
                        <a16:creationId xmlns:a16="http://schemas.microsoft.com/office/drawing/2014/main" id="{83D621EC-C931-0C64-06D2-8CAC400BA19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820" name="Additionszeichen 1819">
                    <a:extLst>
                      <a:ext uri="{FF2B5EF4-FFF2-40B4-BE49-F238E27FC236}">
                        <a16:creationId xmlns:a16="http://schemas.microsoft.com/office/drawing/2014/main" id="{056019DC-ABB3-1013-8DB9-222B778C41D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777" name="Gruppieren 1776">
                  <a:extLst>
                    <a:ext uri="{FF2B5EF4-FFF2-40B4-BE49-F238E27FC236}">
                      <a16:creationId xmlns:a16="http://schemas.microsoft.com/office/drawing/2014/main" id="{AC392DAD-864E-0266-121A-6B47F71CB29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17" name="Ellipse 1816">
                    <a:extLst>
                      <a:ext uri="{FF2B5EF4-FFF2-40B4-BE49-F238E27FC236}">
                        <a16:creationId xmlns:a16="http://schemas.microsoft.com/office/drawing/2014/main" id="{A997415B-9795-D189-8EC5-581C9F6795A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818" name="Additionszeichen 1817">
                    <a:extLst>
                      <a:ext uri="{FF2B5EF4-FFF2-40B4-BE49-F238E27FC236}">
                        <a16:creationId xmlns:a16="http://schemas.microsoft.com/office/drawing/2014/main" id="{C4145649-2E6E-8685-C5C1-177182B0ACC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778" name="Gruppieren 1777">
                  <a:extLst>
                    <a:ext uri="{FF2B5EF4-FFF2-40B4-BE49-F238E27FC236}">
                      <a16:creationId xmlns:a16="http://schemas.microsoft.com/office/drawing/2014/main" id="{31F22FCF-A980-6E4A-9424-353CA69328B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15" name="Ellipse 1814">
                    <a:extLst>
                      <a:ext uri="{FF2B5EF4-FFF2-40B4-BE49-F238E27FC236}">
                        <a16:creationId xmlns:a16="http://schemas.microsoft.com/office/drawing/2014/main" id="{7D12D7D8-D326-1E1B-30BC-205C0D24E09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816" name="Additionszeichen 1815">
                    <a:extLst>
                      <a:ext uri="{FF2B5EF4-FFF2-40B4-BE49-F238E27FC236}">
                        <a16:creationId xmlns:a16="http://schemas.microsoft.com/office/drawing/2014/main" id="{AB749886-F2C4-864B-480E-98E4D26524B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779" name="Gruppieren 1778">
                  <a:extLst>
                    <a:ext uri="{FF2B5EF4-FFF2-40B4-BE49-F238E27FC236}">
                      <a16:creationId xmlns:a16="http://schemas.microsoft.com/office/drawing/2014/main" id="{B52F7F69-38D0-EA08-761F-A344AA0DCE8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13" name="Ellipse 1812">
                    <a:extLst>
                      <a:ext uri="{FF2B5EF4-FFF2-40B4-BE49-F238E27FC236}">
                        <a16:creationId xmlns:a16="http://schemas.microsoft.com/office/drawing/2014/main" id="{ECF40A9B-F54A-7B28-46F4-9DC21B9A4CD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814" name="Additionszeichen 1813">
                    <a:extLst>
                      <a:ext uri="{FF2B5EF4-FFF2-40B4-BE49-F238E27FC236}">
                        <a16:creationId xmlns:a16="http://schemas.microsoft.com/office/drawing/2014/main" id="{A5AA6A7D-210A-02EC-575C-E9CA0F6B695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780" name="Gruppieren 1779">
                  <a:extLst>
                    <a:ext uri="{FF2B5EF4-FFF2-40B4-BE49-F238E27FC236}">
                      <a16:creationId xmlns:a16="http://schemas.microsoft.com/office/drawing/2014/main" id="{C2B9FAD5-46FE-B210-69D7-DA102389282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11" name="Ellipse 1810">
                    <a:extLst>
                      <a:ext uri="{FF2B5EF4-FFF2-40B4-BE49-F238E27FC236}">
                        <a16:creationId xmlns:a16="http://schemas.microsoft.com/office/drawing/2014/main" id="{77902199-C17C-9825-AB5F-48489D4C91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812" name="Additionszeichen 1811">
                    <a:extLst>
                      <a:ext uri="{FF2B5EF4-FFF2-40B4-BE49-F238E27FC236}">
                        <a16:creationId xmlns:a16="http://schemas.microsoft.com/office/drawing/2014/main" id="{14692164-A87D-6B3A-8A29-34E78F39886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781" name="Gruppieren 1780">
                  <a:extLst>
                    <a:ext uri="{FF2B5EF4-FFF2-40B4-BE49-F238E27FC236}">
                      <a16:creationId xmlns:a16="http://schemas.microsoft.com/office/drawing/2014/main" id="{FDF615FC-7F24-0F10-788A-6D91D59D779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09" name="Ellipse 1808">
                    <a:extLst>
                      <a:ext uri="{FF2B5EF4-FFF2-40B4-BE49-F238E27FC236}">
                        <a16:creationId xmlns:a16="http://schemas.microsoft.com/office/drawing/2014/main" id="{6B21D74D-8513-0B23-D123-D5336C2723B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810" name="Additionszeichen 1809">
                    <a:extLst>
                      <a:ext uri="{FF2B5EF4-FFF2-40B4-BE49-F238E27FC236}">
                        <a16:creationId xmlns:a16="http://schemas.microsoft.com/office/drawing/2014/main" id="{7556A341-54A6-804D-9CD9-47A750C5006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782" name="Gruppieren 1781">
                  <a:extLst>
                    <a:ext uri="{FF2B5EF4-FFF2-40B4-BE49-F238E27FC236}">
                      <a16:creationId xmlns:a16="http://schemas.microsoft.com/office/drawing/2014/main" id="{EA9C2E96-66FF-3B17-1C42-351ECF5CC54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07" name="Ellipse 1806">
                    <a:extLst>
                      <a:ext uri="{FF2B5EF4-FFF2-40B4-BE49-F238E27FC236}">
                        <a16:creationId xmlns:a16="http://schemas.microsoft.com/office/drawing/2014/main" id="{D5F5F533-E16C-BDC0-1463-F31CCB31E50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808" name="Additionszeichen 1807">
                    <a:extLst>
                      <a:ext uri="{FF2B5EF4-FFF2-40B4-BE49-F238E27FC236}">
                        <a16:creationId xmlns:a16="http://schemas.microsoft.com/office/drawing/2014/main" id="{FBF6755E-471C-B8AB-4A08-B329B0BC63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783" name="Gruppieren 1782">
                  <a:extLst>
                    <a:ext uri="{FF2B5EF4-FFF2-40B4-BE49-F238E27FC236}">
                      <a16:creationId xmlns:a16="http://schemas.microsoft.com/office/drawing/2014/main" id="{62C4EACA-B15E-F86C-E1E3-862A542AA7F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05" name="Ellipse 1804">
                    <a:extLst>
                      <a:ext uri="{FF2B5EF4-FFF2-40B4-BE49-F238E27FC236}">
                        <a16:creationId xmlns:a16="http://schemas.microsoft.com/office/drawing/2014/main" id="{B680CE04-268B-ECF2-1B1A-C55B8068D19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806" name="Additionszeichen 1805">
                    <a:extLst>
                      <a:ext uri="{FF2B5EF4-FFF2-40B4-BE49-F238E27FC236}">
                        <a16:creationId xmlns:a16="http://schemas.microsoft.com/office/drawing/2014/main" id="{7D016762-F1AA-DC48-ECD7-0B18F2F9070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784" name="Gruppieren 1783">
                  <a:extLst>
                    <a:ext uri="{FF2B5EF4-FFF2-40B4-BE49-F238E27FC236}">
                      <a16:creationId xmlns:a16="http://schemas.microsoft.com/office/drawing/2014/main" id="{A7A39E60-5D21-085F-EFAF-6288E97E051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03" name="Ellipse 1802">
                    <a:extLst>
                      <a:ext uri="{FF2B5EF4-FFF2-40B4-BE49-F238E27FC236}">
                        <a16:creationId xmlns:a16="http://schemas.microsoft.com/office/drawing/2014/main" id="{8E470875-CBBD-3B79-2D1D-E9C215BFB46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804" name="Additionszeichen 1803">
                    <a:extLst>
                      <a:ext uri="{FF2B5EF4-FFF2-40B4-BE49-F238E27FC236}">
                        <a16:creationId xmlns:a16="http://schemas.microsoft.com/office/drawing/2014/main" id="{FDBE7F9D-898E-702B-D6B1-F278A02BDFE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785" name="Gruppieren 1784">
                  <a:extLst>
                    <a:ext uri="{FF2B5EF4-FFF2-40B4-BE49-F238E27FC236}">
                      <a16:creationId xmlns:a16="http://schemas.microsoft.com/office/drawing/2014/main" id="{2D46D829-85B6-F9B3-A8D7-76299511891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01" name="Ellipse 1800">
                    <a:extLst>
                      <a:ext uri="{FF2B5EF4-FFF2-40B4-BE49-F238E27FC236}">
                        <a16:creationId xmlns:a16="http://schemas.microsoft.com/office/drawing/2014/main" id="{03FAF4A3-5ACB-0E9D-03FD-4B7B7C460BA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802" name="Additionszeichen 1801">
                    <a:extLst>
                      <a:ext uri="{FF2B5EF4-FFF2-40B4-BE49-F238E27FC236}">
                        <a16:creationId xmlns:a16="http://schemas.microsoft.com/office/drawing/2014/main" id="{707CE420-AD87-BA15-141B-108A706D3E4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786" name="Gruppieren 1785">
                  <a:extLst>
                    <a:ext uri="{FF2B5EF4-FFF2-40B4-BE49-F238E27FC236}">
                      <a16:creationId xmlns:a16="http://schemas.microsoft.com/office/drawing/2014/main" id="{846C6DD2-C855-B3AC-70D1-4F6AA056DEC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99" name="Ellipse 1798">
                    <a:extLst>
                      <a:ext uri="{FF2B5EF4-FFF2-40B4-BE49-F238E27FC236}">
                        <a16:creationId xmlns:a16="http://schemas.microsoft.com/office/drawing/2014/main" id="{869DEBC6-BE59-D188-98C0-BF32BDA234A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800" name="Additionszeichen 1799">
                    <a:extLst>
                      <a:ext uri="{FF2B5EF4-FFF2-40B4-BE49-F238E27FC236}">
                        <a16:creationId xmlns:a16="http://schemas.microsoft.com/office/drawing/2014/main" id="{3A8C04BD-C1FA-432E-7B0E-9F7116759ED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1787" name="Ellipse 1786">
                  <a:extLst>
                    <a:ext uri="{FF2B5EF4-FFF2-40B4-BE49-F238E27FC236}">
                      <a16:creationId xmlns:a16="http://schemas.microsoft.com/office/drawing/2014/main" id="{128C4ABE-A678-550E-9C4E-F7D3BA2937D9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788" name="Ellipse 1787">
                  <a:extLst>
                    <a:ext uri="{FF2B5EF4-FFF2-40B4-BE49-F238E27FC236}">
                      <a16:creationId xmlns:a16="http://schemas.microsoft.com/office/drawing/2014/main" id="{C6EDE7FF-3475-6D07-F952-C1FCC5DA8F09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789" name="Ellipse 1788">
                  <a:extLst>
                    <a:ext uri="{FF2B5EF4-FFF2-40B4-BE49-F238E27FC236}">
                      <a16:creationId xmlns:a16="http://schemas.microsoft.com/office/drawing/2014/main" id="{79E44BB8-4D0F-8A16-6A5E-13CEDD8D5DBC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790" name="Ellipse 1789">
                  <a:extLst>
                    <a:ext uri="{FF2B5EF4-FFF2-40B4-BE49-F238E27FC236}">
                      <a16:creationId xmlns:a16="http://schemas.microsoft.com/office/drawing/2014/main" id="{87B0A209-6533-1B4C-6098-6FA99E6FD1E4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791" name="Ellipse 1790">
                  <a:extLst>
                    <a:ext uri="{FF2B5EF4-FFF2-40B4-BE49-F238E27FC236}">
                      <a16:creationId xmlns:a16="http://schemas.microsoft.com/office/drawing/2014/main" id="{7CA2FCE1-6CBB-62F9-A8D9-A5D3CA2C7C56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792" name="Ellipse 1791">
                  <a:extLst>
                    <a:ext uri="{FF2B5EF4-FFF2-40B4-BE49-F238E27FC236}">
                      <a16:creationId xmlns:a16="http://schemas.microsoft.com/office/drawing/2014/main" id="{53C2E510-23B6-F3F6-B836-8947C0E629B5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793" name="Ellipse 1792">
                  <a:extLst>
                    <a:ext uri="{FF2B5EF4-FFF2-40B4-BE49-F238E27FC236}">
                      <a16:creationId xmlns:a16="http://schemas.microsoft.com/office/drawing/2014/main" id="{7A0F3466-E9FC-C9F8-8E4F-D6723C19D480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794" name="Ellipse 1793">
                  <a:extLst>
                    <a:ext uri="{FF2B5EF4-FFF2-40B4-BE49-F238E27FC236}">
                      <a16:creationId xmlns:a16="http://schemas.microsoft.com/office/drawing/2014/main" id="{15D43E3B-C68D-A709-5CC5-6AD403E45D4F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795" name="Ellipse 1794">
                  <a:extLst>
                    <a:ext uri="{FF2B5EF4-FFF2-40B4-BE49-F238E27FC236}">
                      <a16:creationId xmlns:a16="http://schemas.microsoft.com/office/drawing/2014/main" id="{18F5DA05-A7BD-34B4-8D60-98EB38856697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796" name="Ellipse 1795">
                  <a:extLst>
                    <a:ext uri="{FF2B5EF4-FFF2-40B4-BE49-F238E27FC236}">
                      <a16:creationId xmlns:a16="http://schemas.microsoft.com/office/drawing/2014/main" id="{0609CD33-732A-2079-254F-A45CB284A76A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797" name="Ellipse 1796">
                  <a:extLst>
                    <a:ext uri="{FF2B5EF4-FFF2-40B4-BE49-F238E27FC236}">
                      <a16:creationId xmlns:a16="http://schemas.microsoft.com/office/drawing/2014/main" id="{2FABBD23-FCD3-777B-6FA8-539374348828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798" name="Ellipse 1797">
                  <a:extLst>
                    <a:ext uri="{FF2B5EF4-FFF2-40B4-BE49-F238E27FC236}">
                      <a16:creationId xmlns:a16="http://schemas.microsoft.com/office/drawing/2014/main" id="{28C6EC91-57E7-3C78-C90C-6A6AB0E3D066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1772" name="L-Schale">
                <a:extLst>
                  <a:ext uri="{FF2B5EF4-FFF2-40B4-BE49-F238E27FC236}">
                    <a16:creationId xmlns:a16="http://schemas.microsoft.com/office/drawing/2014/main" id="{C4D9CC10-24C2-19C0-BF2A-FE73FA7A7298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1773" name="M-Schale">
                <a:extLst>
                  <a:ext uri="{FF2B5EF4-FFF2-40B4-BE49-F238E27FC236}">
                    <a16:creationId xmlns:a16="http://schemas.microsoft.com/office/drawing/2014/main" id="{083411B9-0B11-26B2-65F4-A8019103A784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1734" name="Gruppieren 1733">
              <a:extLst>
                <a:ext uri="{FF2B5EF4-FFF2-40B4-BE49-F238E27FC236}">
                  <a16:creationId xmlns:a16="http://schemas.microsoft.com/office/drawing/2014/main" id="{036B9AF2-E3F9-1788-8CE8-7C8326FA0DAA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768" name="Ellipse 1767">
                <a:extLst>
                  <a:ext uri="{FF2B5EF4-FFF2-40B4-BE49-F238E27FC236}">
                    <a16:creationId xmlns:a16="http://schemas.microsoft.com/office/drawing/2014/main" id="{5261AAAA-D92D-8B61-2D1D-843EECA4DB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769" name="Minuszeichen 1768">
                <a:extLst>
                  <a:ext uri="{FF2B5EF4-FFF2-40B4-BE49-F238E27FC236}">
                    <a16:creationId xmlns:a16="http://schemas.microsoft.com/office/drawing/2014/main" id="{C441B9B5-CDB3-5BF8-71DB-CED992E83A0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735" name="Gruppieren 1734">
              <a:extLst>
                <a:ext uri="{FF2B5EF4-FFF2-40B4-BE49-F238E27FC236}">
                  <a16:creationId xmlns:a16="http://schemas.microsoft.com/office/drawing/2014/main" id="{21CF34E0-1ED9-F7D3-4214-743ED7A62BDA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766" name="Ellipse 1765">
                <a:extLst>
                  <a:ext uri="{FF2B5EF4-FFF2-40B4-BE49-F238E27FC236}">
                    <a16:creationId xmlns:a16="http://schemas.microsoft.com/office/drawing/2014/main" id="{185ACEC7-138D-1C97-93A0-BD2FBFF99B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767" name="Minuszeichen 1766">
                <a:extLst>
                  <a:ext uri="{FF2B5EF4-FFF2-40B4-BE49-F238E27FC236}">
                    <a16:creationId xmlns:a16="http://schemas.microsoft.com/office/drawing/2014/main" id="{76046B64-4004-65A0-176F-CC9BBA68C61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736" name="Gruppieren 1735">
              <a:extLst>
                <a:ext uri="{FF2B5EF4-FFF2-40B4-BE49-F238E27FC236}">
                  <a16:creationId xmlns:a16="http://schemas.microsoft.com/office/drawing/2014/main" id="{A9790788-DCE7-233E-DE92-230D7FDC01EB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764" name="Ellipse 1763">
                <a:extLst>
                  <a:ext uri="{FF2B5EF4-FFF2-40B4-BE49-F238E27FC236}">
                    <a16:creationId xmlns:a16="http://schemas.microsoft.com/office/drawing/2014/main" id="{CA724209-8427-331C-55E7-003B9BE8B67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765" name="Minuszeichen 1764">
                <a:extLst>
                  <a:ext uri="{FF2B5EF4-FFF2-40B4-BE49-F238E27FC236}">
                    <a16:creationId xmlns:a16="http://schemas.microsoft.com/office/drawing/2014/main" id="{7B4AF2DD-9284-DE91-1D3D-12DEF017C23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737" name="Gruppieren 1736">
              <a:extLst>
                <a:ext uri="{FF2B5EF4-FFF2-40B4-BE49-F238E27FC236}">
                  <a16:creationId xmlns:a16="http://schemas.microsoft.com/office/drawing/2014/main" id="{4B7ACD21-0B0F-068B-9D7C-C026FA1525BF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762" name="Ellipse 1761">
                <a:extLst>
                  <a:ext uri="{FF2B5EF4-FFF2-40B4-BE49-F238E27FC236}">
                    <a16:creationId xmlns:a16="http://schemas.microsoft.com/office/drawing/2014/main" id="{F0D395E7-F348-3224-104D-C156A611A09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763" name="Minuszeichen 1762">
                <a:extLst>
                  <a:ext uri="{FF2B5EF4-FFF2-40B4-BE49-F238E27FC236}">
                    <a16:creationId xmlns:a16="http://schemas.microsoft.com/office/drawing/2014/main" id="{8DC68703-5E9A-88D2-8483-6C446F43518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738" name="Gruppieren 1737">
              <a:extLst>
                <a:ext uri="{FF2B5EF4-FFF2-40B4-BE49-F238E27FC236}">
                  <a16:creationId xmlns:a16="http://schemas.microsoft.com/office/drawing/2014/main" id="{9FDB96B6-4DF0-32BA-8DA1-BF594B293110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760" name="Ellipse 1759">
                <a:extLst>
                  <a:ext uri="{FF2B5EF4-FFF2-40B4-BE49-F238E27FC236}">
                    <a16:creationId xmlns:a16="http://schemas.microsoft.com/office/drawing/2014/main" id="{DB149314-8313-3DBB-9E30-EC8D8392A23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761" name="Minuszeichen 1760">
                <a:extLst>
                  <a:ext uri="{FF2B5EF4-FFF2-40B4-BE49-F238E27FC236}">
                    <a16:creationId xmlns:a16="http://schemas.microsoft.com/office/drawing/2014/main" id="{70011E2C-45FB-A366-F371-12460BAD060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739" name="Gruppieren 1738">
              <a:extLst>
                <a:ext uri="{FF2B5EF4-FFF2-40B4-BE49-F238E27FC236}">
                  <a16:creationId xmlns:a16="http://schemas.microsoft.com/office/drawing/2014/main" id="{908083CD-F25D-DF56-641E-1CFFC81DF44A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758" name="Ellipse 1757">
                <a:extLst>
                  <a:ext uri="{FF2B5EF4-FFF2-40B4-BE49-F238E27FC236}">
                    <a16:creationId xmlns:a16="http://schemas.microsoft.com/office/drawing/2014/main" id="{6922B260-AB6C-95BF-A7F7-7F2A7CD530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759" name="Minuszeichen 1758">
                <a:extLst>
                  <a:ext uri="{FF2B5EF4-FFF2-40B4-BE49-F238E27FC236}">
                    <a16:creationId xmlns:a16="http://schemas.microsoft.com/office/drawing/2014/main" id="{F8796000-8F9A-77B5-1F90-8EF22673438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740" name="Gruppieren 1739">
              <a:extLst>
                <a:ext uri="{FF2B5EF4-FFF2-40B4-BE49-F238E27FC236}">
                  <a16:creationId xmlns:a16="http://schemas.microsoft.com/office/drawing/2014/main" id="{4E578F11-2B6C-12B4-9BAE-187BEB010AEE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756" name="Ellipse 1755">
                <a:extLst>
                  <a:ext uri="{FF2B5EF4-FFF2-40B4-BE49-F238E27FC236}">
                    <a16:creationId xmlns:a16="http://schemas.microsoft.com/office/drawing/2014/main" id="{165FD8DA-F308-B12A-1E51-4B288105A67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757" name="Minuszeichen 1756">
                <a:extLst>
                  <a:ext uri="{FF2B5EF4-FFF2-40B4-BE49-F238E27FC236}">
                    <a16:creationId xmlns:a16="http://schemas.microsoft.com/office/drawing/2014/main" id="{3902E0A1-89C2-657F-A493-F9CB427A86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741" name="Gruppieren 1740">
              <a:extLst>
                <a:ext uri="{FF2B5EF4-FFF2-40B4-BE49-F238E27FC236}">
                  <a16:creationId xmlns:a16="http://schemas.microsoft.com/office/drawing/2014/main" id="{C679D68A-1C27-4C1B-6F92-AAF6A0816494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754" name="Ellipse 1753">
                <a:extLst>
                  <a:ext uri="{FF2B5EF4-FFF2-40B4-BE49-F238E27FC236}">
                    <a16:creationId xmlns:a16="http://schemas.microsoft.com/office/drawing/2014/main" id="{D1D00368-EC2C-5A18-7A02-523DC11A533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755" name="Minuszeichen 1754">
                <a:extLst>
                  <a:ext uri="{FF2B5EF4-FFF2-40B4-BE49-F238E27FC236}">
                    <a16:creationId xmlns:a16="http://schemas.microsoft.com/office/drawing/2014/main" id="{0389FBE0-3D13-3E53-5846-D1FDC0C127A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742" name="Gruppieren 1741">
              <a:extLst>
                <a:ext uri="{FF2B5EF4-FFF2-40B4-BE49-F238E27FC236}">
                  <a16:creationId xmlns:a16="http://schemas.microsoft.com/office/drawing/2014/main" id="{8CED5924-A494-E5D5-74BF-8E3901DC0212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752" name="Ellipse 1751">
                <a:extLst>
                  <a:ext uri="{FF2B5EF4-FFF2-40B4-BE49-F238E27FC236}">
                    <a16:creationId xmlns:a16="http://schemas.microsoft.com/office/drawing/2014/main" id="{81BBAF9E-0AF9-1D01-8C5C-82F692D5D6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753" name="Minuszeichen 1752">
                <a:extLst>
                  <a:ext uri="{FF2B5EF4-FFF2-40B4-BE49-F238E27FC236}">
                    <a16:creationId xmlns:a16="http://schemas.microsoft.com/office/drawing/2014/main" id="{F1AB310A-3BB3-0106-49E9-5CC654495CC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743" name="Gruppieren 1742">
              <a:extLst>
                <a:ext uri="{FF2B5EF4-FFF2-40B4-BE49-F238E27FC236}">
                  <a16:creationId xmlns:a16="http://schemas.microsoft.com/office/drawing/2014/main" id="{DA46DA7A-D0B7-FA3D-47F2-9F20ECF6289E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750" name="Ellipse 1749">
                <a:extLst>
                  <a:ext uri="{FF2B5EF4-FFF2-40B4-BE49-F238E27FC236}">
                    <a16:creationId xmlns:a16="http://schemas.microsoft.com/office/drawing/2014/main" id="{29F1F3C0-288C-3AFD-2250-451E801B15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751" name="Minuszeichen 1750">
                <a:extLst>
                  <a:ext uri="{FF2B5EF4-FFF2-40B4-BE49-F238E27FC236}">
                    <a16:creationId xmlns:a16="http://schemas.microsoft.com/office/drawing/2014/main" id="{DE37B48B-D880-BDD0-DF3C-96D8D0A82B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744" name="Gruppieren 1743">
              <a:extLst>
                <a:ext uri="{FF2B5EF4-FFF2-40B4-BE49-F238E27FC236}">
                  <a16:creationId xmlns:a16="http://schemas.microsoft.com/office/drawing/2014/main" id="{A75F41C4-A348-D11C-3520-BCCA8FA7CC9E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748" name="Ellipse 1747">
                <a:extLst>
                  <a:ext uri="{FF2B5EF4-FFF2-40B4-BE49-F238E27FC236}">
                    <a16:creationId xmlns:a16="http://schemas.microsoft.com/office/drawing/2014/main" id="{BE42A546-A6D2-6EF3-D6CA-D563A1BF4F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749" name="Minuszeichen 1748">
                <a:extLst>
                  <a:ext uri="{FF2B5EF4-FFF2-40B4-BE49-F238E27FC236}">
                    <a16:creationId xmlns:a16="http://schemas.microsoft.com/office/drawing/2014/main" id="{B7E71504-EF4A-6B28-959B-627D5D63F03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745" name="Gruppieren 1744">
              <a:extLst>
                <a:ext uri="{FF2B5EF4-FFF2-40B4-BE49-F238E27FC236}">
                  <a16:creationId xmlns:a16="http://schemas.microsoft.com/office/drawing/2014/main" id="{8A9871E0-A954-4920-3CD7-44BF0CC5798F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746" name="Ellipse 1745">
                <a:extLst>
                  <a:ext uri="{FF2B5EF4-FFF2-40B4-BE49-F238E27FC236}">
                    <a16:creationId xmlns:a16="http://schemas.microsoft.com/office/drawing/2014/main" id="{C5810E3E-ACFE-E8FB-F0A9-1AF1D6DDB09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747" name="Minuszeichen 1746">
                <a:extLst>
                  <a:ext uri="{FF2B5EF4-FFF2-40B4-BE49-F238E27FC236}">
                    <a16:creationId xmlns:a16="http://schemas.microsoft.com/office/drawing/2014/main" id="{BB797EF2-B0B6-FFD9-620C-72121FAAF57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1823" name="Gruppieren 1822">
            <a:extLst>
              <a:ext uri="{FF2B5EF4-FFF2-40B4-BE49-F238E27FC236}">
                <a16:creationId xmlns:a16="http://schemas.microsoft.com/office/drawing/2014/main" id="{19793DFA-AC7B-465F-C9B3-3D76E5732164}"/>
              </a:ext>
            </a:extLst>
          </p:cNvPr>
          <p:cNvGrpSpPr>
            <a:grpSpLocks noChangeAspect="1"/>
          </p:cNvGrpSpPr>
          <p:nvPr/>
        </p:nvGrpSpPr>
        <p:grpSpPr>
          <a:xfrm>
            <a:off x="4754713" y="463065"/>
            <a:ext cx="944149" cy="979578"/>
            <a:chOff x="3576000" y="816426"/>
            <a:chExt cx="5040000" cy="5229127"/>
          </a:xfrm>
        </p:grpSpPr>
        <p:grpSp>
          <p:nvGrpSpPr>
            <p:cNvPr id="1824" name="Magnesium ohne e-">
              <a:extLst>
                <a:ext uri="{FF2B5EF4-FFF2-40B4-BE49-F238E27FC236}">
                  <a16:creationId xmlns:a16="http://schemas.microsoft.com/office/drawing/2014/main" id="{CF61DF6B-B13B-4EEB-ED78-850B432BD753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861" name="K-Schale">
                <a:extLst>
                  <a:ext uri="{FF2B5EF4-FFF2-40B4-BE49-F238E27FC236}">
                    <a16:creationId xmlns:a16="http://schemas.microsoft.com/office/drawing/2014/main" id="{34B206F2-C3C0-DB3D-A363-E4D587B67AFE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1862" name="Atomkern mit Protonen und Neutronen">
                <a:extLst>
                  <a:ext uri="{FF2B5EF4-FFF2-40B4-BE49-F238E27FC236}">
                    <a16:creationId xmlns:a16="http://schemas.microsoft.com/office/drawing/2014/main" id="{1AF2917C-EC7E-C3E8-D6B1-A550BE074EDE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865" name="Atomkern">
                  <a:extLst>
                    <a:ext uri="{FF2B5EF4-FFF2-40B4-BE49-F238E27FC236}">
                      <a16:creationId xmlns:a16="http://schemas.microsoft.com/office/drawing/2014/main" id="{445681FE-6C24-449A-965B-5A5DD69F4E52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1866" name="Gruppieren 1865">
                  <a:extLst>
                    <a:ext uri="{FF2B5EF4-FFF2-40B4-BE49-F238E27FC236}">
                      <a16:creationId xmlns:a16="http://schemas.microsoft.com/office/drawing/2014/main" id="{EB9945D5-39EF-5686-2726-A584573A7CB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12" name="Ellipse 1911">
                    <a:extLst>
                      <a:ext uri="{FF2B5EF4-FFF2-40B4-BE49-F238E27FC236}">
                        <a16:creationId xmlns:a16="http://schemas.microsoft.com/office/drawing/2014/main" id="{73199836-E392-1096-1388-666CA9F816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913" name="Additionszeichen 1912">
                    <a:extLst>
                      <a:ext uri="{FF2B5EF4-FFF2-40B4-BE49-F238E27FC236}">
                        <a16:creationId xmlns:a16="http://schemas.microsoft.com/office/drawing/2014/main" id="{FD8508DB-77FE-DA64-AAE5-0AF1B6338A7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867" name="Gruppieren 1866">
                  <a:extLst>
                    <a:ext uri="{FF2B5EF4-FFF2-40B4-BE49-F238E27FC236}">
                      <a16:creationId xmlns:a16="http://schemas.microsoft.com/office/drawing/2014/main" id="{EA96ABA2-9A7B-D9B2-31A3-D66D6883854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10" name="Ellipse 1909">
                    <a:extLst>
                      <a:ext uri="{FF2B5EF4-FFF2-40B4-BE49-F238E27FC236}">
                        <a16:creationId xmlns:a16="http://schemas.microsoft.com/office/drawing/2014/main" id="{6184CB69-FFA2-18AE-D5E4-BA89FFFD1D0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911" name="Additionszeichen 1910">
                    <a:extLst>
                      <a:ext uri="{FF2B5EF4-FFF2-40B4-BE49-F238E27FC236}">
                        <a16:creationId xmlns:a16="http://schemas.microsoft.com/office/drawing/2014/main" id="{F9FD984F-C9F8-A66B-DBFE-37BB32F5F12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868" name="Gruppieren 1867">
                  <a:extLst>
                    <a:ext uri="{FF2B5EF4-FFF2-40B4-BE49-F238E27FC236}">
                      <a16:creationId xmlns:a16="http://schemas.microsoft.com/office/drawing/2014/main" id="{DB541D34-3ED3-AC5E-FE71-6B18F73CE64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08" name="Ellipse 1907">
                    <a:extLst>
                      <a:ext uri="{FF2B5EF4-FFF2-40B4-BE49-F238E27FC236}">
                        <a16:creationId xmlns:a16="http://schemas.microsoft.com/office/drawing/2014/main" id="{66F8D637-B421-75AE-0BAE-B306403994C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909" name="Additionszeichen 1908">
                    <a:extLst>
                      <a:ext uri="{FF2B5EF4-FFF2-40B4-BE49-F238E27FC236}">
                        <a16:creationId xmlns:a16="http://schemas.microsoft.com/office/drawing/2014/main" id="{768F4F5A-54E0-5A18-DB01-EE6215CE377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869" name="Gruppieren 1868">
                  <a:extLst>
                    <a:ext uri="{FF2B5EF4-FFF2-40B4-BE49-F238E27FC236}">
                      <a16:creationId xmlns:a16="http://schemas.microsoft.com/office/drawing/2014/main" id="{E1CBD214-7284-AFE0-AB37-BE794D38FBC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06" name="Ellipse 1905">
                    <a:extLst>
                      <a:ext uri="{FF2B5EF4-FFF2-40B4-BE49-F238E27FC236}">
                        <a16:creationId xmlns:a16="http://schemas.microsoft.com/office/drawing/2014/main" id="{A626AD33-789D-6533-629C-A6C60CFA08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907" name="Additionszeichen 1906">
                    <a:extLst>
                      <a:ext uri="{FF2B5EF4-FFF2-40B4-BE49-F238E27FC236}">
                        <a16:creationId xmlns:a16="http://schemas.microsoft.com/office/drawing/2014/main" id="{2BBB5224-D82A-1A15-1EA4-DAE392921DB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870" name="Gruppieren 1869">
                  <a:extLst>
                    <a:ext uri="{FF2B5EF4-FFF2-40B4-BE49-F238E27FC236}">
                      <a16:creationId xmlns:a16="http://schemas.microsoft.com/office/drawing/2014/main" id="{FCF9250A-DA24-B464-F923-D0FCD66DBF0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04" name="Ellipse 1903">
                    <a:extLst>
                      <a:ext uri="{FF2B5EF4-FFF2-40B4-BE49-F238E27FC236}">
                        <a16:creationId xmlns:a16="http://schemas.microsoft.com/office/drawing/2014/main" id="{33F3884A-E25F-0506-6237-8A9D3DA06A4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905" name="Additionszeichen 1904">
                    <a:extLst>
                      <a:ext uri="{FF2B5EF4-FFF2-40B4-BE49-F238E27FC236}">
                        <a16:creationId xmlns:a16="http://schemas.microsoft.com/office/drawing/2014/main" id="{7A02B3B6-0CEC-B702-8D9A-EAFE47BFF1B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871" name="Gruppieren 1870">
                  <a:extLst>
                    <a:ext uri="{FF2B5EF4-FFF2-40B4-BE49-F238E27FC236}">
                      <a16:creationId xmlns:a16="http://schemas.microsoft.com/office/drawing/2014/main" id="{A6C52753-2305-EE3B-38D9-046AAC7575C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02" name="Ellipse 1901">
                    <a:extLst>
                      <a:ext uri="{FF2B5EF4-FFF2-40B4-BE49-F238E27FC236}">
                        <a16:creationId xmlns:a16="http://schemas.microsoft.com/office/drawing/2014/main" id="{B4258B7D-729A-CDDB-B385-34B3B4E2AA3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903" name="Additionszeichen 1902">
                    <a:extLst>
                      <a:ext uri="{FF2B5EF4-FFF2-40B4-BE49-F238E27FC236}">
                        <a16:creationId xmlns:a16="http://schemas.microsoft.com/office/drawing/2014/main" id="{2F55CA97-45FB-5005-BF62-A4762596FAC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872" name="Gruppieren 1871">
                  <a:extLst>
                    <a:ext uri="{FF2B5EF4-FFF2-40B4-BE49-F238E27FC236}">
                      <a16:creationId xmlns:a16="http://schemas.microsoft.com/office/drawing/2014/main" id="{8508C4BB-716A-4C19-6C8A-06BD1F3A7A3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00" name="Ellipse 1899">
                    <a:extLst>
                      <a:ext uri="{FF2B5EF4-FFF2-40B4-BE49-F238E27FC236}">
                        <a16:creationId xmlns:a16="http://schemas.microsoft.com/office/drawing/2014/main" id="{3DB4C07A-3B68-FA40-C635-03D4E472D61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901" name="Additionszeichen 1900">
                    <a:extLst>
                      <a:ext uri="{FF2B5EF4-FFF2-40B4-BE49-F238E27FC236}">
                        <a16:creationId xmlns:a16="http://schemas.microsoft.com/office/drawing/2014/main" id="{DCD79A9B-2466-CF3A-698A-91AD9C5E19A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873" name="Gruppieren 1872">
                  <a:extLst>
                    <a:ext uri="{FF2B5EF4-FFF2-40B4-BE49-F238E27FC236}">
                      <a16:creationId xmlns:a16="http://schemas.microsoft.com/office/drawing/2014/main" id="{549E585B-59B7-1A58-3B33-5B06B71F945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98" name="Ellipse 1897">
                    <a:extLst>
                      <a:ext uri="{FF2B5EF4-FFF2-40B4-BE49-F238E27FC236}">
                        <a16:creationId xmlns:a16="http://schemas.microsoft.com/office/drawing/2014/main" id="{A16489CF-3EC6-2938-4182-5B02E38A04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899" name="Additionszeichen 1898">
                    <a:extLst>
                      <a:ext uri="{FF2B5EF4-FFF2-40B4-BE49-F238E27FC236}">
                        <a16:creationId xmlns:a16="http://schemas.microsoft.com/office/drawing/2014/main" id="{0B273147-8B26-53B4-37E2-C63936F5A8F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874" name="Gruppieren 1873">
                  <a:extLst>
                    <a:ext uri="{FF2B5EF4-FFF2-40B4-BE49-F238E27FC236}">
                      <a16:creationId xmlns:a16="http://schemas.microsoft.com/office/drawing/2014/main" id="{BB755538-AE36-07DC-21D1-BE6CEFBCC38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96" name="Ellipse 1895">
                    <a:extLst>
                      <a:ext uri="{FF2B5EF4-FFF2-40B4-BE49-F238E27FC236}">
                        <a16:creationId xmlns:a16="http://schemas.microsoft.com/office/drawing/2014/main" id="{2B5F559F-9E34-7C7E-CD2F-3D949348AFA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897" name="Additionszeichen 1896">
                    <a:extLst>
                      <a:ext uri="{FF2B5EF4-FFF2-40B4-BE49-F238E27FC236}">
                        <a16:creationId xmlns:a16="http://schemas.microsoft.com/office/drawing/2014/main" id="{01E0D59A-276B-4A52-0DF8-22843910579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875" name="Gruppieren 1874">
                  <a:extLst>
                    <a:ext uri="{FF2B5EF4-FFF2-40B4-BE49-F238E27FC236}">
                      <a16:creationId xmlns:a16="http://schemas.microsoft.com/office/drawing/2014/main" id="{6E5470D6-8CA1-7834-383F-F17597D83E2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94" name="Ellipse 1893">
                    <a:extLst>
                      <a:ext uri="{FF2B5EF4-FFF2-40B4-BE49-F238E27FC236}">
                        <a16:creationId xmlns:a16="http://schemas.microsoft.com/office/drawing/2014/main" id="{9F55895D-3B91-BC37-202B-75CD6EB288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895" name="Additionszeichen 1894">
                    <a:extLst>
                      <a:ext uri="{FF2B5EF4-FFF2-40B4-BE49-F238E27FC236}">
                        <a16:creationId xmlns:a16="http://schemas.microsoft.com/office/drawing/2014/main" id="{788B5207-E8B1-1C85-7501-F223D851E6D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876" name="Gruppieren 1875">
                  <a:extLst>
                    <a:ext uri="{FF2B5EF4-FFF2-40B4-BE49-F238E27FC236}">
                      <a16:creationId xmlns:a16="http://schemas.microsoft.com/office/drawing/2014/main" id="{49C12FC3-8E96-FBE7-11D5-91689E808D9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92" name="Ellipse 1891">
                    <a:extLst>
                      <a:ext uri="{FF2B5EF4-FFF2-40B4-BE49-F238E27FC236}">
                        <a16:creationId xmlns:a16="http://schemas.microsoft.com/office/drawing/2014/main" id="{97508D86-9733-1A0B-8EE8-83EFE70FAEE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893" name="Additionszeichen 1892">
                    <a:extLst>
                      <a:ext uri="{FF2B5EF4-FFF2-40B4-BE49-F238E27FC236}">
                        <a16:creationId xmlns:a16="http://schemas.microsoft.com/office/drawing/2014/main" id="{D270080A-395D-50D3-2928-89A688C938D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877" name="Gruppieren 1876">
                  <a:extLst>
                    <a:ext uri="{FF2B5EF4-FFF2-40B4-BE49-F238E27FC236}">
                      <a16:creationId xmlns:a16="http://schemas.microsoft.com/office/drawing/2014/main" id="{6EC810D2-2B8B-1CB0-5038-FE305190A06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90" name="Ellipse 1889">
                    <a:extLst>
                      <a:ext uri="{FF2B5EF4-FFF2-40B4-BE49-F238E27FC236}">
                        <a16:creationId xmlns:a16="http://schemas.microsoft.com/office/drawing/2014/main" id="{E33CA531-8321-C224-99FB-AF9658A9ACB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891" name="Additionszeichen 1890">
                    <a:extLst>
                      <a:ext uri="{FF2B5EF4-FFF2-40B4-BE49-F238E27FC236}">
                        <a16:creationId xmlns:a16="http://schemas.microsoft.com/office/drawing/2014/main" id="{4535AD18-BF0E-0162-5D6F-E7962CE237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1878" name="Ellipse 1877">
                  <a:extLst>
                    <a:ext uri="{FF2B5EF4-FFF2-40B4-BE49-F238E27FC236}">
                      <a16:creationId xmlns:a16="http://schemas.microsoft.com/office/drawing/2014/main" id="{84887C4A-1B02-6D25-7028-8411BECD7EC7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879" name="Ellipse 1878">
                  <a:extLst>
                    <a:ext uri="{FF2B5EF4-FFF2-40B4-BE49-F238E27FC236}">
                      <a16:creationId xmlns:a16="http://schemas.microsoft.com/office/drawing/2014/main" id="{09482FF6-673B-9489-683B-B765909CE8C4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880" name="Ellipse 1879">
                  <a:extLst>
                    <a:ext uri="{FF2B5EF4-FFF2-40B4-BE49-F238E27FC236}">
                      <a16:creationId xmlns:a16="http://schemas.microsoft.com/office/drawing/2014/main" id="{8B8B496A-CA36-FCDF-B527-97D662E4146D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881" name="Ellipse 1880">
                  <a:extLst>
                    <a:ext uri="{FF2B5EF4-FFF2-40B4-BE49-F238E27FC236}">
                      <a16:creationId xmlns:a16="http://schemas.microsoft.com/office/drawing/2014/main" id="{D287FAFF-49B3-1844-1EF0-D4DB89BA8ABB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882" name="Ellipse 1881">
                  <a:extLst>
                    <a:ext uri="{FF2B5EF4-FFF2-40B4-BE49-F238E27FC236}">
                      <a16:creationId xmlns:a16="http://schemas.microsoft.com/office/drawing/2014/main" id="{B5A1E125-1A82-55C0-C51E-3AFFA30C597C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883" name="Ellipse 1882">
                  <a:extLst>
                    <a:ext uri="{FF2B5EF4-FFF2-40B4-BE49-F238E27FC236}">
                      <a16:creationId xmlns:a16="http://schemas.microsoft.com/office/drawing/2014/main" id="{5BC889DA-4B08-AB26-19D4-837C0C9CD4FA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884" name="Ellipse 1883">
                  <a:extLst>
                    <a:ext uri="{FF2B5EF4-FFF2-40B4-BE49-F238E27FC236}">
                      <a16:creationId xmlns:a16="http://schemas.microsoft.com/office/drawing/2014/main" id="{75A2A8D1-BC48-5888-7FA1-CAFC48496ABB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885" name="Ellipse 1884">
                  <a:extLst>
                    <a:ext uri="{FF2B5EF4-FFF2-40B4-BE49-F238E27FC236}">
                      <a16:creationId xmlns:a16="http://schemas.microsoft.com/office/drawing/2014/main" id="{0360919C-0ADA-5D16-C93E-BDD82DC45CB5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886" name="Ellipse 1885">
                  <a:extLst>
                    <a:ext uri="{FF2B5EF4-FFF2-40B4-BE49-F238E27FC236}">
                      <a16:creationId xmlns:a16="http://schemas.microsoft.com/office/drawing/2014/main" id="{3C506722-A8B8-0C8F-CB51-A03D5DDEC63B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887" name="Ellipse 1886">
                  <a:extLst>
                    <a:ext uri="{FF2B5EF4-FFF2-40B4-BE49-F238E27FC236}">
                      <a16:creationId xmlns:a16="http://schemas.microsoft.com/office/drawing/2014/main" id="{48945DEC-73EE-424B-49A7-8FE8FC30B4EF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888" name="Ellipse 1887">
                  <a:extLst>
                    <a:ext uri="{FF2B5EF4-FFF2-40B4-BE49-F238E27FC236}">
                      <a16:creationId xmlns:a16="http://schemas.microsoft.com/office/drawing/2014/main" id="{2C958EF1-519B-C578-A99A-380F3DD6A37B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889" name="Ellipse 1888">
                  <a:extLst>
                    <a:ext uri="{FF2B5EF4-FFF2-40B4-BE49-F238E27FC236}">
                      <a16:creationId xmlns:a16="http://schemas.microsoft.com/office/drawing/2014/main" id="{60C4A19B-5C5C-60A0-433E-C117E88501C7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1863" name="L-Schale">
                <a:extLst>
                  <a:ext uri="{FF2B5EF4-FFF2-40B4-BE49-F238E27FC236}">
                    <a16:creationId xmlns:a16="http://schemas.microsoft.com/office/drawing/2014/main" id="{32A697CF-AF4D-7D4B-4E66-61534152B410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1864" name="M-Schale">
                <a:extLst>
                  <a:ext uri="{FF2B5EF4-FFF2-40B4-BE49-F238E27FC236}">
                    <a16:creationId xmlns:a16="http://schemas.microsoft.com/office/drawing/2014/main" id="{3F461515-A587-1AB6-4783-3849B1756633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1825" name="Gruppieren 1824">
              <a:extLst>
                <a:ext uri="{FF2B5EF4-FFF2-40B4-BE49-F238E27FC236}">
                  <a16:creationId xmlns:a16="http://schemas.microsoft.com/office/drawing/2014/main" id="{ECDB49B6-1913-1304-0644-DCC51A9B9DEE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859" name="Ellipse 1858">
                <a:extLst>
                  <a:ext uri="{FF2B5EF4-FFF2-40B4-BE49-F238E27FC236}">
                    <a16:creationId xmlns:a16="http://schemas.microsoft.com/office/drawing/2014/main" id="{2C6EC27D-1842-ECF2-6778-4BC22285633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860" name="Minuszeichen 1859">
                <a:extLst>
                  <a:ext uri="{FF2B5EF4-FFF2-40B4-BE49-F238E27FC236}">
                    <a16:creationId xmlns:a16="http://schemas.microsoft.com/office/drawing/2014/main" id="{905377B4-0628-4F33-D587-0875CA49B6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826" name="Gruppieren 1825">
              <a:extLst>
                <a:ext uri="{FF2B5EF4-FFF2-40B4-BE49-F238E27FC236}">
                  <a16:creationId xmlns:a16="http://schemas.microsoft.com/office/drawing/2014/main" id="{F7CBE97A-BF48-35B7-FC3F-2910C4BF0BBD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857" name="Ellipse 1856">
                <a:extLst>
                  <a:ext uri="{FF2B5EF4-FFF2-40B4-BE49-F238E27FC236}">
                    <a16:creationId xmlns:a16="http://schemas.microsoft.com/office/drawing/2014/main" id="{7B2C4195-6801-801B-1A69-4AE07D748CF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858" name="Minuszeichen 1857">
                <a:extLst>
                  <a:ext uri="{FF2B5EF4-FFF2-40B4-BE49-F238E27FC236}">
                    <a16:creationId xmlns:a16="http://schemas.microsoft.com/office/drawing/2014/main" id="{8B7BB09C-B72D-470D-16DD-92986634EB3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827" name="Gruppieren 1826">
              <a:extLst>
                <a:ext uri="{FF2B5EF4-FFF2-40B4-BE49-F238E27FC236}">
                  <a16:creationId xmlns:a16="http://schemas.microsoft.com/office/drawing/2014/main" id="{D0D35601-1FC4-ED29-4A43-E15B4DED663A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855" name="Ellipse 1854">
                <a:extLst>
                  <a:ext uri="{FF2B5EF4-FFF2-40B4-BE49-F238E27FC236}">
                    <a16:creationId xmlns:a16="http://schemas.microsoft.com/office/drawing/2014/main" id="{ABFFA658-5C79-2985-44C0-0227C09B6CC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856" name="Minuszeichen 1855">
                <a:extLst>
                  <a:ext uri="{FF2B5EF4-FFF2-40B4-BE49-F238E27FC236}">
                    <a16:creationId xmlns:a16="http://schemas.microsoft.com/office/drawing/2014/main" id="{370231F3-05E2-07E0-8CD0-F6AD9E8775F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828" name="Gruppieren 1827">
              <a:extLst>
                <a:ext uri="{FF2B5EF4-FFF2-40B4-BE49-F238E27FC236}">
                  <a16:creationId xmlns:a16="http://schemas.microsoft.com/office/drawing/2014/main" id="{B489BD66-5389-EF3B-253D-BA9DFBC8852F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853" name="Ellipse 1852">
                <a:extLst>
                  <a:ext uri="{FF2B5EF4-FFF2-40B4-BE49-F238E27FC236}">
                    <a16:creationId xmlns:a16="http://schemas.microsoft.com/office/drawing/2014/main" id="{8D4616B2-6ADC-AFD6-4468-EDA4D3EDB70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854" name="Minuszeichen 1853">
                <a:extLst>
                  <a:ext uri="{FF2B5EF4-FFF2-40B4-BE49-F238E27FC236}">
                    <a16:creationId xmlns:a16="http://schemas.microsoft.com/office/drawing/2014/main" id="{E6327236-54C6-EA3B-FBDD-AA6B2BE1757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829" name="Gruppieren 1828">
              <a:extLst>
                <a:ext uri="{FF2B5EF4-FFF2-40B4-BE49-F238E27FC236}">
                  <a16:creationId xmlns:a16="http://schemas.microsoft.com/office/drawing/2014/main" id="{7111C6D3-093C-5BB8-E79B-BE7213E65CE4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851" name="Ellipse 1850">
                <a:extLst>
                  <a:ext uri="{FF2B5EF4-FFF2-40B4-BE49-F238E27FC236}">
                    <a16:creationId xmlns:a16="http://schemas.microsoft.com/office/drawing/2014/main" id="{2B18814F-7624-5633-9313-0EAB0E02189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852" name="Minuszeichen 1851">
                <a:extLst>
                  <a:ext uri="{FF2B5EF4-FFF2-40B4-BE49-F238E27FC236}">
                    <a16:creationId xmlns:a16="http://schemas.microsoft.com/office/drawing/2014/main" id="{05BDBB24-2060-E071-94FE-D4F0F1AB2ED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830" name="Gruppieren 1829">
              <a:extLst>
                <a:ext uri="{FF2B5EF4-FFF2-40B4-BE49-F238E27FC236}">
                  <a16:creationId xmlns:a16="http://schemas.microsoft.com/office/drawing/2014/main" id="{2D24EBC7-4276-5938-89BE-0B724C834965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849" name="Ellipse 1848">
                <a:extLst>
                  <a:ext uri="{FF2B5EF4-FFF2-40B4-BE49-F238E27FC236}">
                    <a16:creationId xmlns:a16="http://schemas.microsoft.com/office/drawing/2014/main" id="{9F7EE7E5-73A3-753E-4628-64FD7451FA3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850" name="Minuszeichen 1849">
                <a:extLst>
                  <a:ext uri="{FF2B5EF4-FFF2-40B4-BE49-F238E27FC236}">
                    <a16:creationId xmlns:a16="http://schemas.microsoft.com/office/drawing/2014/main" id="{6225DDD0-97E4-1D28-D2ED-40EB184C959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831" name="Gruppieren 1830">
              <a:extLst>
                <a:ext uri="{FF2B5EF4-FFF2-40B4-BE49-F238E27FC236}">
                  <a16:creationId xmlns:a16="http://schemas.microsoft.com/office/drawing/2014/main" id="{13FD27A2-5597-0420-BDED-C5B9CBB64852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847" name="Ellipse 1846">
                <a:extLst>
                  <a:ext uri="{FF2B5EF4-FFF2-40B4-BE49-F238E27FC236}">
                    <a16:creationId xmlns:a16="http://schemas.microsoft.com/office/drawing/2014/main" id="{35A048E2-36F1-05A8-C6B5-CD6D94BD8D8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848" name="Minuszeichen 1847">
                <a:extLst>
                  <a:ext uri="{FF2B5EF4-FFF2-40B4-BE49-F238E27FC236}">
                    <a16:creationId xmlns:a16="http://schemas.microsoft.com/office/drawing/2014/main" id="{50A9DF90-49C5-CF16-DB21-216D7D0D5AB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832" name="Gruppieren 1831">
              <a:extLst>
                <a:ext uri="{FF2B5EF4-FFF2-40B4-BE49-F238E27FC236}">
                  <a16:creationId xmlns:a16="http://schemas.microsoft.com/office/drawing/2014/main" id="{88697404-1544-2FC1-F949-241B435452BF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845" name="Ellipse 1844">
                <a:extLst>
                  <a:ext uri="{FF2B5EF4-FFF2-40B4-BE49-F238E27FC236}">
                    <a16:creationId xmlns:a16="http://schemas.microsoft.com/office/drawing/2014/main" id="{F923CA1A-CD23-2240-343C-DF3B661EE43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846" name="Minuszeichen 1845">
                <a:extLst>
                  <a:ext uri="{FF2B5EF4-FFF2-40B4-BE49-F238E27FC236}">
                    <a16:creationId xmlns:a16="http://schemas.microsoft.com/office/drawing/2014/main" id="{A034DB18-1BFC-29E6-30DC-A4DF498E626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833" name="Gruppieren 1832">
              <a:extLst>
                <a:ext uri="{FF2B5EF4-FFF2-40B4-BE49-F238E27FC236}">
                  <a16:creationId xmlns:a16="http://schemas.microsoft.com/office/drawing/2014/main" id="{B702F372-C751-8C63-30D5-9CBE03778EA5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843" name="Ellipse 1842">
                <a:extLst>
                  <a:ext uri="{FF2B5EF4-FFF2-40B4-BE49-F238E27FC236}">
                    <a16:creationId xmlns:a16="http://schemas.microsoft.com/office/drawing/2014/main" id="{1E90076D-F01D-5735-5ECC-5FCEC302A7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844" name="Minuszeichen 1843">
                <a:extLst>
                  <a:ext uri="{FF2B5EF4-FFF2-40B4-BE49-F238E27FC236}">
                    <a16:creationId xmlns:a16="http://schemas.microsoft.com/office/drawing/2014/main" id="{5C0180BD-608A-BCCC-E73D-4EDE883B1CA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834" name="Gruppieren 1833">
              <a:extLst>
                <a:ext uri="{FF2B5EF4-FFF2-40B4-BE49-F238E27FC236}">
                  <a16:creationId xmlns:a16="http://schemas.microsoft.com/office/drawing/2014/main" id="{22FFCA4F-D08B-7DFC-0AFD-CAFDBE55AAFD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841" name="Ellipse 1840">
                <a:extLst>
                  <a:ext uri="{FF2B5EF4-FFF2-40B4-BE49-F238E27FC236}">
                    <a16:creationId xmlns:a16="http://schemas.microsoft.com/office/drawing/2014/main" id="{95A8FFA4-87CE-E57A-CB9C-307E61BB7D1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842" name="Minuszeichen 1841">
                <a:extLst>
                  <a:ext uri="{FF2B5EF4-FFF2-40B4-BE49-F238E27FC236}">
                    <a16:creationId xmlns:a16="http://schemas.microsoft.com/office/drawing/2014/main" id="{1A5803AA-56F6-6A80-3914-DE8337DD19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835" name="Gruppieren 1834">
              <a:extLst>
                <a:ext uri="{FF2B5EF4-FFF2-40B4-BE49-F238E27FC236}">
                  <a16:creationId xmlns:a16="http://schemas.microsoft.com/office/drawing/2014/main" id="{A57AF787-2699-FDD8-AD2A-AAB3EF37DBEC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839" name="Ellipse 1838">
                <a:extLst>
                  <a:ext uri="{FF2B5EF4-FFF2-40B4-BE49-F238E27FC236}">
                    <a16:creationId xmlns:a16="http://schemas.microsoft.com/office/drawing/2014/main" id="{39A9D1E1-5F7C-EE85-B4AF-B0AD29D3B3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840" name="Minuszeichen 1839">
                <a:extLst>
                  <a:ext uri="{FF2B5EF4-FFF2-40B4-BE49-F238E27FC236}">
                    <a16:creationId xmlns:a16="http://schemas.microsoft.com/office/drawing/2014/main" id="{55705FA0-6ACF-B6F2-8AFF-14DF9260132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836" name="Gruppieren 1835">
              <a:extLst>
                <a:ext uri="{FF2B5EF4-FFF2-40B4-BE49-F238E27FC236}">
                  <a16:creationId xmlns:a16="http://schemas.microsoft.com/office/drawing/2014/main" id="{FD27F319-BD34-AF90-34AD-4F8A9EB587F4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837" name="Ellipse 1836">
                <a:extLst>
                  <a:ext uri="{FF2B5EF4-FFF2-40B4-BE49-F238E27FC236}">
                    <a16:creationId xmlns:a16="http://schemas.microsoft.com/office/drawing/2014/main" id="{F41E8A12-2ED9-0243-CE7A-B6222FF5E44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838" name="Minuszeichen 1837">
                <a:extLst>
                  <a:ext uri="{FF2B5EF4-FFF2-40B4-BE49-F238E27FC236}">
                    <a16:creationId xmlns:a16="http://schemas.microsoft.com/office/drawing/2014/main" id="{8C7528C0-FE1A-84C6-1047-26C1CC79C73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1914" name="Gruppieren 1913">
            <a:extLst>
              <a:ext uri="{FF2B5EF4-FFF2-40B4-BE49-F238E27FC236}">
                <a16:creationId xmlns:a16="http://schemas.microsoft.com/office/drawing/2014/main" id="{312BB32D-FA86-A5C3-529E-190A40414603}"/>
              </a:ext>
            </a:extLst>
          </p:cNvPr>
          <p:cNvGrpSpPr>
            <a:grpSpLocks noChangeAspect="1"/>
          </p:cNvGrpSpPr>
          <p:nvPr/>
        </p:nvGrpSpPr>
        <p:grpSpPr>
          <a:xfrm>
            <a:off x="6073926" y="447514"/>
            <a:ext cx="944149" cy="979578"/>
            <a:chOff x="3576000" y="816426"/>
            <a:chExt cx="5040000" cy="5229127"/>
          </a:xfrm>
        </p:grpSpPr>
        <p:grpSp>
          <p:nvGrpSpPr>
            <p:cNvPr id="1915" name="Magnesium ohne e-">
              <a:extLst>
                <a:ext uri="{FF2B5EF4-FFF2-40B4-BE49-F238E27FC236}">
                  <a16:creationId xmlns:a16="http://schemas.microsoft.com/office/drawing/2014/main" id="{80891ED6-EE40-2FBE-333C-80962BAB99A2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952" name="K-Schale">
                <a:extLst>
                  <a:ext uri="{FF2B5EF4-FFF2-40B4-BE49-F238E27FC236}">
                    <a16:creationId xmlns:a16="http://schemas.microsoft.com/office/drawing/2014/main" id="{65488628-6397-D374-56B0-5EB396ECFD6C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1953" name="Atomkern mit Protonen und Neutronen">
                <a:extLst>
                  <a:ext uri="{FF2B5EF4-FFF2-40B4-BE49-F238E27FC236}">
                    <a16:creationId xmlns:a16="http://schemas.microsoft.com/office/drawing/2014/main" id="{AAB6DCFC-0BB7-D3BA-AD71-70E184280F7F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956" name="Atomkern">
                  <a:extLst>
                    <a:ext uri="{FF2B5EF4-FFF2-40B4-BE49-F238E27FC236}">
                      <a16:creationId xmlns:a16="http://schemas.microsoft.com/office/drawing/2014/main" id="{80008614-81BC-4EB2-1563-2B65828902CD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1957" name="Gruppieren 1956">
                  <a:extLst>
                    <a:ext uri="{FF2B5EF4-FFF2-40B4-BE49-F238E27FC236}">
                      <a16:creationId xmlns:a16="http://schemas.microsoft.com/office/drawing/2014/main" id="{01652AB0-2A2A-2B52-43C0-2BE6B52B198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003" name="Ellipse 2002">
                    <a:extLst>
                      <a:ext uri="{FF2B5EF4-FFF2-40B4-BE49-F238E27FC236}">
                        <a16:creationId xmlns:a16="http://schemas.microsoft.com/office/drawing/2014/main" id="{E6E367B5-7E82-E6C8-02C7-4C44C84ADA7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2004" name="Additionszeichen 2003">
                    <a:extLst>
                      <a:ext uri="{FF2B5EF4-FFF2-40B4-BE49-F238E27FC236}">
                        <a16:creationId xmlns:a16="http://schemas.microsoft.com/office/drawing/2014/main" id="{CE70FFCA-7CF4-8B13-1C42-A50F0FB2355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958" name="Gruppieren 1957">
                  <a:extLst>
                    <a:ext uri="{FF2B5EF4-FFF2-40B4-BE49-F238E27FC236}">
                      <a16:creationId xmlns:a16="http://schemas.microsoft.com/office/drawing/2014/main" id="{EF39DBCD-4013-48DC-5011-544CDA0A6FE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001" name="Ellipse 2000">
                    <a:extLst>
                      <a:ext uri="{FF2B5EF4-FFF2-40B4-BE49-F238E27FC236}">
                        <a16:creationId xmlns:a16="http://schemas.microsoft.com/office/drawing/2014/main" id="{42E137C0-5567-D4EE-09BA-707C4E961FE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2002" name="Additionszeichen 2001">
                    <a:extLst>
                      <a:ext uri="{FF2B5EF4-FFF2-40B4-BE49-F238E27FC236}">
                        <a16:creationId xmlns:a16="http://schemas.microsoft.com/office/drawing/2014/main" id="{FE6D6025-9914-7977-1530-DF3C16E6247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959" name="Gruppieren 1958">
                  <a:extLst>
                    <a:ext uri="{FF2B5EF4-FFF2-40B4-BE49-F238E27FC236}">
                      <a16:creationId xmlns:a16="http://schemas.microsoft.com/office/drawing/2014/main" id="{9FFC5D6E-C291-C1B4-CDFC-8B14C2C5FDD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99" name="Ellipse 1998">
                    <a:extLst>
                      <a:ext uri="{FF2B5EF4-FFF2-40B4-BE49-F238E27FC236}">
                        <a16:creationId xmlns:a16="http://schemas.microsoft.com/office/drawing/2014/main" id="{0B78536D-65AF-5AF5-A7C9-A24BB56C0F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2000" name="Additionszeichen 1999">
                    <a:extLst>
                      <a:ext uri="{FF2B5EF4-FFF2-40B4-BE49-F238E27FC236}">
                        <a16:creationId xmlns:a16="http://schemas.microsoft.com/office/drawing/2014/main" id="{FC84FD9A-1191-7A9E-5CEB-73945A7B228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960" name="Gruppieren 1959">
                  <a:extLst>
                    <a:ext uri="{FF2B5EF4-FFF2-40B4-BE49-F238E27FC236}">
                      <a16:creationId xmlns:a16="http://schemas.microsoft.com/office/drawing/2014/main" id="{7894316E-015D-6A78-0399-1F41B33C49F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97" name="Ellipse 1996">
                    <a:extLst>
                      <a:ext uri="{FF2B5EF4-FFF2-40B4-BE49-F238E27FC236}">
                        <a16:creationId xmlns:a16="http://schemas.microsoft.com/office/drawing/2014/main" id="{F0CB131B-3940-865F-016A-1FA9E24A1A7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998" name="Additionszeichen 1997">
                    <a:extLst>
                      <a:ext uri="{FF2B5EF4-FFF2-40B4-BE49-F238E27FC236}">
                        <a16:creationId xmlns:a16="http://schemas.microsoft.com/office/drawing/2014/main" id="{A504CE09-C953-3E75-EB94-C032C177CE4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961" name="Gruppieren 1960">
                  <a:extLst>
                    <a:ext uri="{FF2B5EF4-FFF2-40B4-BE49-F238E27FC236}">
                      <a16:creationId xmlns:a16="http://schemas.microsoft.com/office/drawing/2014/main" id="{1562C320-11F8-2FC2-6FEC-57A950EE1AF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95" name="Ellipse 1994">
                    <a:extLst>
                      <a:ext uri="{FF2B5EF4-FFF2-40B4-BE49-F238E27FC236}">
                        <a16:creationId xmlns:a16="http://schemas.microsoft.com/office/drawing/2014/main" id="{98F96BCE-D2AB-B020-2B3C-C0126758A7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996" name="Additionszeichen 1995">
                    <a:extLst>
                      <a:ext uri="{FF2B5EF4-FFF2-40B4-BE49-F238E27FC236}">
                        <a16:creationId xmlns:a16="http://schemas.microsoft.com/office/drawing/2014/main" id="{4928AE99-2673-6185-5858-AF5337D0A74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962" name="Gruppieren 1961">
                  <a:extLst>
                    <a:ext uri="{FF2B5EF4-FFF2-40B4-BE49-F238E27FC236}">
                      <a16:creationId xmlns:a16="http://schemas.microsoft.com/office/drawing/2014/main" id="{735FDD3A-C00E-3C4C-9E3D-10F34E852FF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93" name="Ellipse 1992">
                    <a:extLst>
                      <a:ext uri="{FF2B5EF4-FFF2-40B4-BE49-F238E27FC236}">
                        <a16:creationId xmlns:a16="http://schemas.microsoft.com/office/drawing/2014/main" id="{644D0055-10FD-44C4-388D-3D18EAF5EBE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994" name="Additionszeichen 1993">
                    <a:extLst>
                      <a:ext uri="{FF2B5EF4-FFF2-40B4-BE49-F238E27FC236}">
                        <a16:creationId xmlns:a16="http://schemas.microsoft.com/office/drawing/2014/main" id="{CE7619AA-90D9-D55D-F720-FE926896B76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963" name="Gruppieren 1962">
                  <a:extLst>
                    <a:ext uri="{FF2B5EF4-FFF2-40B4-BE49-F238E27FC236}">
                      <a16:creationId xmlns:a16="http://schemas.microsoft.com/office/drawing/2014/main" id="{95520D7D-C326-704B-85C8-4576304DFBF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91" name="Ellipse 1990">
                    <a:extLst>
                      <a:ext uri="{FF2B5EF4-FFF2-40B4-BE49-F238E27FC236}">
                        <a16:creationId xmlns:a16="http://schemas.microsoft.com/office/drawing/2014/main" id="{D30E21E0-C2A8-4BD1-8645-7CE8C5E7F5A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992" name="Additionszeichen 1991">
                    <a:extLst>
                      <a:ext uri="{FF2B5EF4-FFF2-40B4-BE49-F238E27FC236}">
                        <a16:creationId xmlns:a16="http://schemas.microsoft.com/office/drawing/2014/main" id="{9D79D60C-4D03-F210-B2AA-3E98347DC6D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964" name="Gruppieren 1963">
                  <a:extLst>
                    <a:ext uri="{FF2B5EF4-FFF2-40B4-BE49-F238E27FC236}">
                      <a16:creationId xmlns:a16="http://schemas.microsoft.com/office/drawing/2014/main" id="{4896C1FF-51CA-F82C-E6C4-FC6576BA8F2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89" name="Ellipse 1988">
                    <a:extLst>
                      <a:ext uri="{FF2B5EF4-FFF2-40B4-BE49-F238E27FC236}">
                        <a16:creationId xmlns:a16="http://schemas.microsoft.com/office/drawing/2014/main" id="{57106AB4-6654-0791-570E-0A770E3DFC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990" name="Additionszeichen 1989">
                    <a:extLst>
                      <a:ext uri="{FF2B5EF4-FFF2-40B4-BE49-F238E27FC236}">
                        <a16:creationId xmlns:a16="http://schemas.microsoft.com/office/drawing/2014/main" id="{E3F60A68-635A-7BBC-8528-5C8C95B2E3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965" name="Gruppieren 1964">
                  <a:extLst>
                    <a:ext uri="{FF2B5EF4-FFF2-40B4-BE49-F238E27FC236}">
                      <a16:creationId xmlns:a16="http://schemas.microsoft.com/office/drawing/2014/main" id="{510C58B7-84CB-E1F4-DBBC-8DAD9D7374D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87" name="Ellipse 1986">
                    <a:extLst>
                      <a:ext uri="{FF2B5EF4-FFF2-40B4-BE49-F238E27FC236}">
                        <a16:creationId xmlns:a16="http://schemas.microsoft.com/office/drawing/2014/main" id="{C3459B76-0855-3D89-24BE-C42AB8A4E1C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988" name="Additionszeichen 1987">
                    <a:extLst>
                      <a:ext uri="{FF2B5EF4-FFF2-40B4-BE49-F238E27FC236}">
                        <a16:creationId xmlns:a16="http://schemas.microsoft.com/office/drawing/2014/main" id="{B7E0DFDE-B279-5EBB-120A-33F9304EEC8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966" name="Gruppieren 1965">
                  <a:extLst>
                    <a:ext uri="{FF2B5EF4-FFF2-40B4-BE49-F238E27FC236}">
                      <a16:creationId xmlns:a16="http://schemas.microsoft.com/office/drawing/2014/main" id="{BBFF7883-7085-92A9-CD6E-D66FF310796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85" name="Ellipse 1984">
                    <a:extLst>
                      <a:ext uri="{FF2B5EF4-FFF2-40B4-BE49-F238E27FC236}">
                        <a16:creationId xmlns:a16="http://schemas.microsoft.com/office/drawing/2014/main" id="{312A5253-9565-2072-73F7-DA200E7E7F1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986" name="Additionszeichen 1985">
                    <a:extLst>
                      <a:ext uri="{FF2B5EF4-FFF2-40B4-BE49-F238E27FC236}">
                        <a16:creationId xmlns:a16="http://schemas.microsoft.com/office/drawing/2014/main" id="{E6134153-6AF1-6B7B-5FFB-F7AB79FB640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967" name="Gruppieren 1966">
                  <a:extLst>
                    <a:ext uri="{FF2B5EF4-FFF2-40B4-BE49-F238E27FC236}">
                      <a16:creationId xmlns:a16="http://schemas.microsoft.com/office/drawing/2014/main" id="{5C2F8F63-01FE-DC16-CD49-85CB7464BF0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83" name="Ellipse 1982">
                    <a:extLst>
                      <a:ext uri="{FF2B5EF4-FFF2-40B4-BE49-F238E27FC236}">
                        <a16:creationId xmlns:a16="http://schemas.microsoft.com/office/drawing/2014/main" id="{8C1A97F2-9880-1FDF-6FC0-9287A1DC111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984" name="Additionszeichen 1983">
                    <a:extLst>
                      <a:ext uri="{FF2B5EF4-FFF2-40B4-BE49-F238E27FC236}">
                        <a16:creationId xmlns:a16="http://schemas.microsoft.com/office/drawing/2014/main" id="{101B41EB-0663-7267-A214-EFB4C993CC4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968" name="Gruppieren 1967">
                  <a:extLst>
                    <a:ext uri="{FF2B5EF4-FFF2-40B4-BE49-F238E27FC236}">
                      <a16:creationId xmlns:a16="http://schemas.microsoft.com/office/drawing/2014/main" id="{9AD6D86D-8B0F-D4EB-F0DD-32C15815C9E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81" name="Ellipse 1980">
                    <a:extLst>
                      <a:ext uri="{FF2B5EF4-FFF2-40B4-BE49-F238E27FC236}">
                        <a16:creationId xmlns:a16="http://schemas.microsoft.com/office/drawing/2014/main" id="{D5A08E89-B306-CF79-422E-1DAA0F10F0D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982" name="Additionszeichen 1981">
                    <a:extLst>
                      <a:ext uri="{FF2B5EF4-FFF2-40B4-BE49-F238E27FC236}">
                        <a16:creationId xmlns:a16="http://schemas.microsoft.com/office/drawing/2014/main" id="{E1E694F9-DBB5-C195-DCD6-E0CEE72CC1C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1969" name="Ellipse 1968">
                  <a:extLst>
                    <a:ext uri="{FF2B5EF4-FFF2-40B4-BE49-F238E27FC236}">
                      <a16:creationId xmlns:a16="http://schemas.microsoft.com/office/drawing/2014/main" id="{767BE593-E637-ED9E-B84D-5E13B5DE76E4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970" name="Ellipse 1969">
                  <a:extLst>
                    <a:ext uri="{FF2B5EF4-FFF2-40B4-BE49-F238E27FC236}">
                      <a16:creationId xmlns:a16="http://schemas.microsoft.com/office/drawing/2014/main" id="{AAA303C7-CAD3-7872-C840-85B54FEBF994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971" name="Ellipse 1970">
                  <a:extLst>
                    <a:ext uri="{FF2B5EF4-FFF2-40B4-BE49-F238E27FC236}">
                      <a16:creationId xmlns:a16="http://schemas.microsoft.com/office/drawing/2014/main" id="{4CD3A1C6-36A2-5D8F-3E08-7E87D8119C77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972" name="Ellipse 1971">
                  <a:extLst>
                    <a:ext uri="{FF2B5EF4-FFF2-40B4-BE49-F238E27FC236}">
                      <a16:creationId xmlns:a16="http://schemas.microsoft.com/office/drawing/2014/main" id="{DA5A8454-E15B-F307-BB96-5E5ABFE0A933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973" name="Ellipse 1972">
                  <a:extLst>
                    <a:ext uri="{FF2B5EF4-FFF2-40B4-BE49-F238E27FC236}">
                      <a16:creationId xmlns:a16="http://schemas.microsoft.com/office/drawing/2014/main" id="{315B3B06-74F2-BB0B-9C9D-C9DA912C254C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974" name="Ellipse 1973">
                  <a:extLst>
                    <a:ext uri="{FF2B5EF4-FFF2-40B4-BE49-F238E27FC236}">
                      <a16:creationId xmlns:a16="http://schemas.microsoft.com/office/drawing/2014/main" id="{D2866E38-6846-CE80-76E6-CF5FDEC3CDE8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975" name="Ellipse 1974">
                  <a:extLst>
                    <a:ext uri="{FF2B5EF4-FFF2-40B4-BE49-F238E27FC236}">
                      <a16:creationId xmlns:a16="http://schemas.microsoft.com/office/drawing/2014/main" id="{0CDBC2ED-1B0B-FE77-3B5E-9DF3666F4389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976" name="Ellipse 1975">
                  <a:extLst>
                    <a:ext uri="{FF2B5EF4-FFF2-40B4-BE49-F238E27FC236}">
                      <a16:creationId xmlns:a16="http://schemas.microsoft.com/office/drawing/2014/main" id="{FAD6111B-6B3E-083F-5276-F0D099AB8345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977" name="Ellipse 1976">
                  <a:extLst>
                    <a:ext uri="{FF2B5EF4-FFF2-40B4-BE49-F238E27FC236}">
                      <a16:creationId xmlns:a16="http://schemas.microsoft.com/office/drawing/2014/main" id="{3DBB9545-5C29-35CB-6A2B-A2702675A466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978" name="Ellipse 1977">
                  <a:extLst>
                    <a:ext uri="{FF2B5EF4-FFF2-40B4-BE49-F238E27FC236}">
                      <a16:creationId xmlns:a16="http://schemas.microsoft.com/office/drawing/2014/main" id="{59D16AAE-F28C-AAAA-8C12-C58FD02A5EA2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979" name="Ellipse 1978">
                  <a:extLst>
                    <a:ext uri="{FF2B5EF4-FFF2-40B4-BE49-F238E27FC236}">
                      <a16:creationId xmlns:a16="http://schemas.microsoft.com/office/drawing/2014/main" id="{8ECE192C-6599-E43E-D461-B6842639B8AF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980" name="Ellipse 1979">
                  <a:extLst>
                    <a:ext uri="{FF2B5EF4-FFF2-40B4-BE49-F238E27FC236}">
                      <a16:creationId xmlns:a16="http://schemas.microsoft.com/office/drawing/2014/main" id="{4D1D111A-55C7-4855-D4B3-DC36D67E8670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1954" name="L-Schale">
                <a:extLst>
                  <a:ext uri="{FF2B5EF4-FFF2-40B4-BE49-F238E27FC236}">
                    <a16:creationId xmlns:a16="http://schemas.microsoft.com/office/drawing/2014/main" id="{3790900A-D0DF-11B5-C70E-06495E441FD5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1955" name="M-Schale">
                <a:extLst>
                  <a:ext uri="{FF2B5EF4-FFF2-40B4-BE49-F238E27FC236}">
                    <a16:creationId xmlns:a16="http://schemas.microsoft.com/office/drawing/2014/main" id="{72FEA0A2-C048-D2C7-460C-08246570F13F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1916" name="Gruppieren 1915">
              <a:extLst>
                <a:ext uri="{FF2B5EF4-FFF2-40B4-BE49-F238E27FC236}">
                  <a16:creationId xmlns:a16="http://schemas.microsoft.com/office/drawing/2014/main" id="{B405E946-6A3F-9635-588B-C2DD5ECF6F15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950" name="Ellipse 1949">
                <a:extLst>
                  <a:ext uri="{FF2B5EF4-FFF2-40B4-BE49-F238E27FC236}">
                    <a16:creationId xmlns:a16="http://schemas.microsoft.com/office/drawing/2014/main" id="{61EE1D86-492E-82A1-A76F-7A12BA82E4B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951" name="Minuszeichen 1950">
                <a:extLst>
                  <a:ext uri="{FF2B5EF4-FFF2-40B4-BE49-F238E27FC236}">
                    <a16:creationId xmlns:a16="http://schemas.microsoft.com/office/drawing/2014/main" id="{E9B89AC2-CA0E-C31B-052F-F8DAA767C90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917" name="Gruppieren 1916">
              <a:extLst>
                <a:ext uri="{FF2B5EF4-FFF2-40B4-BE49-F238E27FC236}">
                  <a16:creationId xmlns:a16="http://schemas.microsoft.com/office/drawing/2014/main" id="{8D2B4CFA-C7AB-0CCE-8A1A-F30E7980FF72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948" name="Ellipse 1947">
                <a:extLst>
                  <a:ext uri="{FF2B5EF4-FFF2-40B4-BE49-F238E27FC236}">
                    <a16:creationId xmlns:a16="http://schemas.microsoft.com/office/drawing/2014/main" id="{0A425DD8-CB20-2C2D-586F-876427EC64C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949" name="Minuszeichen 1948">
                <a:extLst>
                  <a:ext uri="{FF2B5EF4-FFF2-40B4-BE49-F238E27FC236}">
                    <a16:creationId xmlns:a16="http://schemas.microsoft.com/office/drawing/2014/main" id="{52886F80-49F0-CEEC-1E7C-5EC12CE09DE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918" name="Gruppieren 1917">
              <a:extLst>
                <a:ext uri="{FF2B5EF4-FFF2-40B4-BE49-F238E27FC236}">
                  <a16:creationId xmlns:a16="http://schemas.microsoft.com/office/drawing/2014/main" id="{9FD8D534-D1BA-F871-D4D8-DACE6D88BC00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946" name="Ellipse 1945">
                <a:extLst>
                  <a:ext uri="{FF2B5EF4-FFF2-40B4-BE49-F238E27FC236}">
                    <a16:creationId xmlns:a16="http://schemas.microsoft.com/office/drawing/2014/main" id="{BA5DF9E0-87D0-60A8-CD23-D110FF379B4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947" name="Minuszeichen 1946">
                <a:extLst>
                  <a:ext uri="{FF2B5EF4-FFF2-40B4-BE49-F238E27FC236}">
                    <a16:creationId xmlns:a16="http://schemas.microsoft.com/office/drawing/2014/main" id="{94A51E11-B191-9F52-9D1E-F7653B23184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919" name="Gruppieren 1918">
              <a:extLst>
                <a:ext uri="{FF2B5EF4-FFF2-40B4-BE49-F238E27FC236}">
                  <a16:creationId xmlns:a16="http://schemas.microsoft.com/office/drawing/2014/main" id="{C3412C01-32A6-9B76-C50D-A39EE64C64C9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944" name="Ellipse 1943">
                <a:extLst>
                  <a:ext uri="{FF2B5EF4-FFF2-40B4-BE49-F238E27FC236}">
                    <a16:creationId xmlns:a16="http://schemas.microsoft.com/office/drawing/2014/main" id="{F313A236-7CA9-BEED-F80B-393DE2B2451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945" name="Minuszeichen 1944">
                <a:extLst>
                  <a:ext uri="{FF2B5EF4-FFF2-40B4-BE49-F238E27FC236}">
                    <a16:creationId xmlns:a16="http://schemas.microsoft.com/office/drawing/2014/main" id="{4AD1D434-4751-1F32-A1E9-2FF22E3AD2A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920" name="Gruppieren 1919">
              <a:extLst>
                <a:ext uri="{FF2B5EF4-FFF2-40B4-BE49-F238E27FC236}">
                  <a16:creationId xmlns:a16="http://schemas.microsoft.com/office/drawing/2014/main" id="{8E805B6B-AB89-C863-2814-ED5B6E3646B3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942" name="Ellipse 1941">
                <a:extLst>
                  <a:ext uri="{FF2B5EF4-FFF2-40B4-BE49-F238E27FC236}">
                    <a16:creationId xmlns:a16="http://schemas.microsoft.com/office/drawing/2014/main" id="{EF4A15E2-EB72-D9D9-DD8C-C466AE192BD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943" name="Minuszeichen 1942">
                <a:extLst>
                  <a:ext uri="{FF2B5EF4-FFF2-40B4-BE49-F238E27FC236}">
                    <a16:creationId xmlns:a16="http://schemas.microsoft.com/office/drawing/2014/main" id="{440E4524-60F3-9815-C6DC-B43D87921A3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921" name="Gruppieren 1920">
              <a:extLst>
                <a:ext uri="{FF2B5EF4-FFF2-40B4-BE49-F238E27FC236}">
                  <a16:creationId xmlns:a16="http://schemas.microsoft.com/office/drawing/2014/main" id="{AECD5392-368D-5968-9569-ACDAFFB358F5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940" name="Ellipse 1939">
                <a:extLst>
                  <a:ext uri="{FF2B5EF4-FFF2-40B4-BE49-F238E27FC236}">
                    <a16:creationId xmlns:a16="http://schemas.microsoft.com/office/drawing/2014/main" id="{7338454A-8C48-EC8E-1079-4E5ABF251DB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941" name="Minuszeichen 1940">
                <a:extLst>
                  <a:ext uri="{FF2B5EF4-FFF2-40B4-BE49-F238E27FC236}">
                    <a16:creationId xmlns:a16="http://schemas.microsoft.com/office/drawing/2014/main" id="{F8A2C336-423E-43B9-6C0F-8DDD9EAB536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922" name="Gruppieren 1921">
              <a:extLst>
                <a:ext uri="{FF2B5EF4-FFF2-40B4-BE49-F238E27FC236}">
                  <a16:creationId xmlns:a16="http://schemas.microsoft.com/office/drawing/2014/main" id="{2C86A29A-D413-5DB2-5761-8F70F40C6A90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938" name="Ellipse 1937">
                <a:extLst>
                  <a:ext uri="{FF2B5EF4-FFF2-40B4-BE49-F238E27FC236}">
                    <a16:creationId xmlns:a16="http://schemas.microsoft.com/office/drawing/2014/main" id="{F44F40D8-B2DE-5946-BAD6-B72B852646F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939" name="Minuszeichen 1938">
                <a:extLst>
                  <a:ext uri="{FF2B5EF4-FFF2-40B4-BE49-F238E27FC236}">
                    <a16:creationId xmlns:a16="http://schemas.microsoft.com/office/drawing/2014/main" id="{BCF07187-F26B-3535-A049-46D4BD6E25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923" name="Gruppieren 1922">
              <a:extLst>
                <a:ext uri="{FF2B5EF4-FFF2-40B4-BE49-F238E27FC236}">
                  <a16:creationId xmlns:a16="http://schemas.microsoft.com/office/drawing/2014/main" id="{7A24B2F1-71F7-B920-DA1F-1B6494934126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936" name="Ellipse 1935">
                <a:extLst>
                  <a:ext uri="{FF2B5EF4-FFF2-40B4-BE49-F238E27FC236}">
                    <a16:creationId xmlns:a16="http://schemas.microsoft.com/office/drawing/2014/main" id="{8A3FD037-0B49-52A3-924C-9DB99C68FAC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937" name="Minuszeichen 1936">
                <a:extLst>
                  <a:ext uri="{FF2B5EF4-FFF2-40B4-BE49-F238E27FC236}">
                    <a16:creationId xmlns:a16="http://schemas.microsoft.com/office/drawing/2014/main" id="{C3A3906A-FD55-1856-0A49-549220C2A4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924" name="Gruppieren 1923">
              <a:extLst>
                <a:ext uri="{FF2B5EF4-FFF2-40B4-BE49-F238E27FC236}">
                  <a16:creationId xmlns:a16="http://schemas.microsoft.com/office/drawing/2014/main" id="{EF848A90-CB17-D80E-2750-E348982EC946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934" name="Ellipse 1933">
                <a:extLst>
                  <a:ext uri="{FF2B5EF4-FFF2-40B4-BE49-F238E27FC236}">
                    <a16:creationId xmlns:a16="http://schemas.microsoft.com/office/drawing/2014/main" id="{8B2399C5-18AE-BD41-CEAA-866C2694940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935" name="Minuszeichen 1934">
                <a:extLst>
                  <a:ext uri="{FF2B5EF4-FFF2-40B4-BE49-F238E27FC236}">
                    <a16:creationId xmlns:a16="http://schemas.microsoft.com/office/drawing/2014/main" id="{E816AB32-FD3A-2417-01D2-8358FB3101E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925" name="Gruppieren 1924">
              <a:extLst>
                <a:ext uri="{FF2B5EF4-FFF2-40B4-BE49-F238E27FC236}">
                  <a16:creationId xmlns:a16="http://schemas.microsoft.com/office/drawing/2014/main" id="{F7045265-8F2F-6720-F560-D78F49738C73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932" name="Ellipse 1931">
                <a:extLst>
                  <a:ext uri="{FF2B5EF4-FFF2-40B4-BE49-F238E27FC236}">
                    <a16:creationId xmlns:a16="http://schemas.microsoft.com/office/drawing/2014/main" id="{A3FA6852-EE22-49E7-B484-AADF2441825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933" name="Minuszeichen 1932">
                <a:extLst>
                  <a:ext uri="{FF2B5EF4-FFF2-40B4-BE49-F238E27FC236}">
                    <a16:creationId xmlns:a16="http://schemas.microsoft.com/office/drawing/2014/main" id="{1B57410B-30AD-2F00-7C94-FE629FAE3F4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926" name="Gruppieren 1925">
              <a:extLst>
                <a:ext uri="{FF2B5EF4-FFF2-40B4-BE49-F238E27FC236}">
                  <a16:creationId xmlns:a16="http://schemas.microsoft.com/office/drawing/2014/main" id="{3BAA963F-40D2-8356-0372-3333C1310A3B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930" name="Ellipse 1929">
                <a:extLst>
                  <a:ext uri="{FF2B5EF4-FFF2-40B4-BE49-F238E27FC236}">
                    <a16:creationId xmlns:a16="http://schemas.microsoft.com/office/drawing/2014/main" id="{D9818535-FE0C-792E-0DEA-AE12CDDAC2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931" name="Minuszeichen 1930">
                <a:extLst>
                  <a:ext uri="{FF2B5EF4-FFF2-40B4-BE49-F238E27FC236}">
                    <a16:creationId xmlns:a16="http://schemas.microsoft.com/office/drawing/2014/main" id="{0CF67696-005C-086D-C88C-BC4069732EF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927" name="Gruppieren 1926">
              <a:extLst>
                <a:ext uri="{FF2B5EF4-FFF2-40B4-BE49-F238E27FC236}">
                  <a16:creationId xmlns:a16="http://schemas.microsoft.com/office/drawing/2014/main" id="{8F8B789F-20FA-BBCC-FC2E-665BFD850427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928" name="Ellipse 1927">
                <a:extLst>
                  <a:ext uri="{FF2B5EF4-FFF2-40B4-BE49-F238E27FC236}">
                    <a16:creationId xmlns:a16="http://schemas.microsoft.com/office/drawing/2014/main" id="{0754C765-3D8D-3583-E61D-29A6227E75A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929" name="Minuszeichen 1928">
                <a:extLst>
                  <a:ext uri="{FF2B5EF4-FFF2-40B4-BE49-F238E27FC236}">
                    <a16:creationId xmlns:a16="http://schemas.microsoft.com/office/drawing/2014/main" id="{71F75442-0EF7-9CDC-5DD7-63148E05400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3006" name="Gruppieren 3005">
            <a:extLst>
              <a:ext uri="{FF2B5EF4-FFF2-40B4-BE49-F238E27FC236}">
                <a16:creationId xmlns:a16="http://schemas.microsoft.com/office/drawing/2014/main" id="{856DB522-BD1F-FC69-8BA9-286EA44E3B3A}"/>
              </a:ext>
            </a:extLst>
          </p:cNvPr>
          <p:cNvGrpSpPr>
            <a:grpSpLocks noChangeAspect="1"/>
          </p:cNvGrpSpPr>
          <p:nvPr/>
        </p:nvGrpSpPr>
        <p:grpSpPr>
          <a:xfrm>
            <a:off x="2776752" y="-489789"/>
            <a:ext cx="944149" cy="979578"/>
            <a:chOff x="3576000" y="816426"/>
            <a:chExt cx="5040000" cy="5229127"/>
          </a:xfrm>
        </p:grpSpPr>
        <p:grpSp>
          <p:nvGrpSpPr>
            <p:cNvPr id="3007" name="Magnesium ohne e-">
              <a:extLst>
                <a:ext uri="{FF2B5EF4-FFF2-40B4-BE49-F238E27FC236}">
                  <a16:creationId xmlns:a16="http://schemas.microsoft.com/office/drawing/2014/main" id="{4BA114F1-4FB0-55A8-BEA9-963262D61AED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044" name="K-Schale">
                <a:extLst>
                  <a:ext uri="{FF2B5EF4-FFF2-40B4-BE49-F238E27FC236}">
                    <a16:creationId xmlns:a16="http://schemas.microsoft.com/office/drawing/2014/main" id="{8C412361-DD3E-28DF-1A8D-672E20B08539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3045" name="Atomkern mit Protonen und Neutronen">
                <a:extLst>
                  <a:ext uri="{FF2B5EF4-FFF2-40B4-BE49-F238E27FC236}">
                    <a16:creationId xmlns:a16="http://schemas.microsoft.com/office/drawing/2014/main" id="{E14B2E15-D583-523D-A37F-20F62FDAB8A8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3048" name="Atomkern">
                  <a:extLst>
                    <a:ext uri="{FF2B5EF4-FFF2-40B4-BE49-F238E27FC236}">
                      <a16:creationId xmlns:a16="http://schemas.microsoft.com/office/drawing/2014/main" id="{21DF7CBF-5CDC-1E16-A626-947D31B7D749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3049" name="Gruppieren 3048">
                  <a:extLst>
                    <a:ext uri="{FF2B5EF4-FFF2-40B4-BE49-F238E27FC236}">
                      <a16:creationId xmlns:a16="http://schemas.microsoft.com/office/drawing/2014/main" id="{B6BF897C-86DA-A267-55F2-19874ADDD90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95" name="Ellipse 3094">
                    <a:extLst>
                      <a:ext uri="{FF2B5EF4-FFF2-40B4-BE49-F238E27FC236}">
                        <a16:creationId xmlns:a16="http://schemas.microsoft.com/office/drawing/2014/main" id="{2631F77D-877C-D35C-E3D2-89AD2F07D1E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096" name="Additionszeichen 3095">
                    <a:extLst>
                      <a:ext uri="{FF2B5EF4-FFF2-40B4-BE49-F238E27FC236}">
                        <a16:creationId xmlns:a16="http://schemas.microsoft.com/office/drawing/2014/main" id="{1C431EB9-A351-C85E-A73D-FF28B47674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050" name="Gruppieren 3049">
                  <a:extLst>
                    <a:ext uri="{FF2B5EF4-FFF2-40B4-BE49-F238E27FC236}">
                      <a16:creationId xmlns:a16="http://schemas.microsoft.com/office/drawing/2014/main" id="{D6874F7F-C00C-8F1F-CFCE-988F8232E82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93" name="Ellipse 3092">
                    <a:extLst>
                      <a:ext uri="{FF2B5EF4-FFF2-40B4-BE49-F238E27FC236}">
                        <a16:creationId xmlns:a16="http://schemas.microsoft.com/office/drawing/2014/main" id="{A5155078-B04A-DDD8-1322-7DE4BE64E64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094" name="Additionszeichen 3093">
                    <a:extLst>
                      <a:ext uri="{FF2B5EF4-FFF2-40B4-BE49-F238E27FC236}">
                        <a16:creationId xmlns:a16="http://schemas.microsoft.com/office/drawing/2014/main" id="{4162EBA0-1416-1018-C002-771AAE6C3E4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051" name="Gruppieren 3050">
                  <a:extLst>
                    <a:ext uri="{FF2B5EF4-FFF2-40B4-BE49-F238E27FC236}">
                      <a16:creationId xmlns:a16="http://schemas.microsoft.com/office/drawing/2014/main" id="{5AD14ABA-BCF9-6562-4FDD-204333827AE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91" name="Ellipse 3090">
                    <a:extLst>
                      <a:ext uri="{FF2B5EF4-FFF2-40B4-BE49-F238E27FC236}">
                        <a16:creationId xmlns:a16="http://schemas.microsoft.com/office/drawing/2014/main" id="{4ABBBF70-5E08-641E-D1F3-8B044807D6F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092" name="Additionszeichen 3091">
                    <a:extLst>
                      <a:ext uri="{FF2B5EF4-FFF2-40B4-BE49-F238E27FC236}">
                        <a16:creationId xmlns:a16="http://schemas.microsoft.com/office/drawing/2014/main" id="{BC170D4B-A98C-B7D5-6A05-4D2E8A84973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052" name="Gruppieren 3051">
                  <a:extLst>
                    <a:ext uri="{FF2B5EF4-FFF2-40B4-BE49-F238E27FC236}">
                      <a16:creationId xmlns:a16="http://schemas.microsoft.com/office/drawing/2014/main" id="{B2E2E8C7-EB1C-2999-D497-1F82C15CE9D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89" name="Ellipse 3088">
                    <a:extLst>
                      <a:ext uri="{FF2B5EF4-FFF2-40B4-BE49-F238E27FC236}">
                        <a16:creationId xmlns:a16="http://schemas.microsoft.com/office/drawing/2014/main" id="{1367521D-ED4C-57E5-9C41-3F296805399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090" name="Additionszeichen 3089">
                    <a:extLst>
                      <a:ext uri="{FF2B5EF4-FFF2-40B4-BE49-F238E27FC236}">
                        <a16:creationId xmlns:a16="http://schemas.microsoft.com/office/drawing/2014/main" id="{830D0759-D8EE-29D4-3A52-F914D1F351C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053" name="Gruppieren 3052">
                  <a:extLst>
                    <a:ext uri="{FF2B5EF4-FFF2-40B4-BE49-F238E27FC236}">
                      <a16:creationId xmlns:a16="http://schemas.microsoft.com/office/drawing/2014/main" id="{C4F81704-5064-D6A3-2278-0F55AE90C1D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87" name="Ellipse 3086">
                    <a:extLst>
                      <a:ext uri="{FF2B5EF4-FFF2-40B4-BE49-F238E27FC236}">
                        <a16:creationId xmlns:a16="http://schemas.microsoft.com/office/drawing/2014/main" id="{2ADFC433-F1F7-AEA4-9961-DAD5C79064A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088" name="Additionszeichen 3087">
                    <a:extLst>
                      <a:ext uri="{FF2B5EF4-FFF2-40B4-BE49-F238E27FC236}">
                        <a16:creationId xmlns:a16="http://schemas.microsoft.com/office/drawing/2014/main" id="{C9BAEB89-991A-C9F0-7E46-A5856258093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054" name="Gruppieren 3053">
                  <a:extLst>
                    <a:ext uri="{FF2B5EF4-FFF2-40B4-BE49-F238E27FC236}">
                      <a16:creationId xmlns:a16="http://schemas.microsoft.com/office/drawing/2014/main" id="{A4299741-9EB2-2577-94E2-47FC5CD7B95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85" name="Ellipse 3084">
                    <a:extLst>
                      <a:ext uri="{FF2B5EF4-FFF2-40B4-BE49-F238E27FC236}">
                        <a16:creationId xmlns:a16="http://schemas.microsoft.com/office/drawing/2014/main" id="{93ACDE4C-683E-A220-752C-7CD184B929C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086" name="Additionszeichen 3085">
                    <a:extLst>
                      <a:ext uri="{FF2B5EF4-FFF2-40B4-BE49-F238E27FC236}">
                        <a16:creationId xmlns:a16="http://schemas.microsoft.com/office/drawing/2014/main" id="{22FE9E99-015A-FFA3-8635-68C6B67EF8C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055" name="Gruppieren 3054">
                  <a:extLst>
                    <a:ext uri="{FF2B5EF4-FFF2-40B4-BE49-F238E27FC236}">
                      <a16:creationId xmlns:a16="http://schemas.microsoft.com/office/drawing/2014/main" id="{8840D563-A745-60A4-FFCC-80F8CF33940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83" name="Ellipse 3082">
                    <a:extLst>
                      <a:ext uri="{FF2B5EF4-FFF2-40B4-BE49-F238E27FC236}">
                        <a16:creationId xmlns:a16="http://schemas.microsoft.com/office/drawing/2014/main" id="{E049A4DF-A892-1BEE-3AA1-DC66449FCB3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084" name="Additionszeichen 3083">
                    <a:extLst>
                      <a:ext uri="{FF2B5EF4-FFF2-40B4-BE49-F238E27FC236}">
                        <a16:creationId xmlns:a16="http://schemas.microsoft.com/office/drawing/2014/main" id="{3C66544E-466E-3DA7-B2C1-0A13EBD4717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056" name="Gruppieren 3055">
                  <a:extLst>
                    <a:ext uri="{FF2B5EF4-FFF2-40B4-BE49-F238E27FC236}">
                      <a16:creationId xmlns:a16="http://schemas.microsoft.com/office/drawing/2014/main" id="{B08BAD7C-7023-51A7-1CAF-3EDDBC7199D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81" name="Ellipse 3080">
                    <a:extLst>
                      <a:ext uri="{FF2B5EF4-FFF2-40B4-BE49-F238E27FC236}">
                        <a16:creationId xmlns:a16="http://schemas.microsoft.com/office/drawing/2014/main" id="{89C11358-0F65-979B-8A2C-54A7077D846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082" name="Additionszeichen 3081">
                    <a:extLst>
                      <a:ext uri="{FF2B5EF4-FFF2-40B4-BE49-F238E27FC236}">
                        <a16:creationId xmlns:a16="http://schemas.microsoft.com/office/drawing/2014/main" id="{6B8AA8D7-9959-30E9-47A6-524623720D9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057" name="Gruppieren 3056">
                  <a:extLst>
                    <a:ext uri="{FF2B5EF4-FFF2-40B4-BE49-F238E27FC236}">
                      <a16:creationId xmlns:a16="http://schemas.microsoft.com/office/drawing/2014/main" id="{9CE3CF9E-55E8-9408-35C2-19B73F23F3F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79" name="Ellipse 3078">
                    <a:extLst>
                      <a:ext uri="{FF2B5EF4-FFF2-40B4-BE49-F238E27FC236}">
                        <a16:creationId xmlns:a16="http://schemas.microsoft.com/office/drawing/2014/main" id="{AF02580A-DB54-2626-0B83-C4939F3230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080" name="Additionszeichen 3079">
                    <a:extLst>
                      <a:ext uri="{FF2B5EF4-FFF2-40B4-BE49-F238E27FC236}">
                        <a16:creationId xmlns:a16="http://schemas.microsoft.com/office/drawing/2014/main" id="{27FED66E-B89F-92C5-67CA-E2E11267D7D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058" name="Gruppieren 3057">
                  <a:extLst>
                    <a:ext uri="{FF2B5EF4-FFF2-40B4-BE49-F238E27FC236}">
                      <a16:creationId xmlns:a16="http://schemas.microsoft.com/office/drawing/2014/main" id="{9C46E313-167C-279E-77C2-AA62A623759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77" name="Ellipse 3076">
                    <a:extLst>
                      <a:ext uri="{FF2B5EF4-FFF2-40B4-BE49-F238E27FC236}">
                        <a16:creationId xmlns:a16="http://schemas.microsoft.com/office/drawing/2014/main" id="{AEE79A8F-13A4-AF00-C441-543CB2C8C59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078" name="Additionszeichen 3077">
                    <a:extLst>
                      <a:ext uri="{FF2B5EF4-FFF2-40B4-BE49-F238E27FC236}">
                        <a16:creationId xmlns:a16="http://schemas.microsoft.com/office/drawing/2014/main" id="{5666F3CF-A699-0531-EA41-72C86935BFD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059" name="Gruppieren 3058">
                  <a:extLst>
                    <a:ext uri="{FF2B5EF4-FFF2-40B4-BE49-F238E27FC236}">
                      <a16:creationId xmlns:a16="http://schemas.microsoft.com/office/drawing/2014/main" id="{13929DD0-5C9D-4B49-D160-A8F65A36B8E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75" name="Ellipse 3074">
                    <a:extLst>
                      <a:ext uri="{FF2B5EF4-FFF2-40B4-BE49-F238E27FC236}">
                        <a16:creationId xmlns:a16="http://schemas.microsoft.com/office/drawing/2014/main" id="{82F3B781-8FB1-EA27-8909-4A6A257728C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076" name="Additionszeichen 3075">
                    <a:extLst>
                      <a:ext uri="{FF2B5EF4-FFF2-40B4-BE49-F238E27FC236}">
                        <a16:creationId xmlns:a16="http://schemas.microsoft.com/office/drawing/2014/main" id="{BED2190D-4A24-488C-CCFE-DFD17301F2F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060" name="Gruppieren 3059">
                  <a:extLst>
                    <a:ext uri="{FF2B5EF4-FFF2-40B4-BE49-F238E27FC236}">
                      <a16:creationId xmlns:a16="http://schemas.microsoft.com/office/drawing/2014/main" id="{D8D15452-04E9-14D1-E209-0D6F1B0B790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73" name="Ellipse 3072">
                    <a:extLst>
                      <a:ext uri="{FF2B5EF4-FFF2-40B4-BE49-F238E27FC236}">
                        <a16:creationId xmlns:a16="http://schemas.microsoft.com/office/drawing/2014/main" id="{F68907BF-E660-8DDB-8441-EF31647958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074" name="Additionszeichen 3073">
                    <a:extLst>
                      <a:ext uri="{FF2B5EF4-FFF2-40B4-BE49-F238E27FC236}">
                        <a16:creationId xmlns:a16="http://schemas.microsoft.com/office/drawing/2014/main" id="{9F53E158-EF79-2E49-2083-725792038F2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3061" name="Ellipse 3060">
                  <a:extLst>
                    <a:ext uri="{FF2B5EF4-FFF2-40B4-BE49-F238E27FC236}">
                      <a16:creationId xmlns:a16="http://schemas.microsoft.com/office/drawing/2014/main" id="{EBD269B0-8233-E416-3703-B2404BC6BA82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062" name="Ellipse 3061">
                  <a:extLst>
                    <a:ext uri="{FF2B5EF4-FFF2-40B4-BE49-F238E27FC236}">
                      <a16:creationId xmlns:a16="http://schemas.microsoft.com/office/drawing/2014/main" id="{D6494D04-BD5A-C4B8-464B-9452547E9DD0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063" name="Ellipse 3062">
                  <a:extLst>
                    <a:ext uri="{FF2B5EF4-FFF2-40B4-BE49-F238E27FC236}">
                      <a16:creationId xmlns:a16="http://schemas.microsoft.com/office/drawing/2014/main" id="{33AC437E-CAB4-1121-08A5-0B2D5F1F0D9C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064" name="Ellipse 3063">
                  <a:extLst>
                    <a:ext uri="{FF2B5EF4-FFF2-40B4-BE49-F238E27FC236}">
                      <a16:creationId xmlns:a16="http://schemas.microsoft.com/office/drawing/2014/main" id="{F1F007F3-0DF1-842B-7827-37FD53AC640D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065" name="Ellipse 3064">
                  <a:extLst>
                    <a:ext uri="{FF2B5EF4-FFF2-40B4-BE49-F238E27FC236}">
                      <a16:creationId xmlns:a16="http://schemas.microsoft.com/office/drawing/2014/main" id="{62F2668B-CC90-AEDE-B0C8-CD2ACD56B54D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066" name="Ellipse 3065">
                  <a:extLst>
                    <a:ext uri="{FF2B5EF4-FFF2-40B4-BE49-F238E27FC236}">
                      <a16:creationId xmlns:a16="http://schemas.microsoft.com/office/drawing/2014/main" id="{E9A953E4-0FC5-7DDC-84CB-7983F27303BC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067" name="Ellipse 3066">
                  <a:extLst>
                    <a:ext uri="{FF2B5EF4-FFF2-40B4-BE49-F238E27FC236}">
                      <a16:creationId xmlns:a16="http://schemas.microsoft.com/office/drawing/2014/main" id="{E4771877-6AFE-F019-116C-F9763BFA426B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068" name="Ellipse 3067">
                  <a:extLst>
                    <a:ext uri="{FF2B5EF4-FFF2-40B4-BE49-F238E27FC236}">
                      <a16:creationId xmlns:a16="http://schemas.microsoft.com/office/drawing/2014/main" id="{8991B214-FF7E-500B-4D61-DA8346386EE9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069" name="Ellipse 3068">
                  <a:extLst>
                    <a:ext uri="{FF2B5EF4-FFF2-40B4-BE49-F238E27FC236}">
                      <a16:creationId xmlns:a16="http://schemas.microsoft.com/office/drawing/2014/main" id="{B0A86390-FB29-D282-9491-BB3D85BBD5D1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070" name="Ellipse 3069">
                  <a:extLst>
                    <a:ext uri="{FF2B5EF4-FFF2-40B4-BE49-F238E27FC236}">
                      <a16:creationId xmlns:a16="http://schemas.microsoft.com/office/drawing/2014/main" id="{CBF0C843-92B2-CF0C-EF9E-21EF142D6D80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071" name="Ellipse 3070">
                  <a:extLst>
                    <a:ext uri="{FF2B5EF4-FFF2-40B4-BE49-F238E27FC236}">
                      <a16:creationId xmlns:a16="http://schemas.microsoft.com/office/drawing/2014/main" id="{77A5B9A8-BAC5-FFFB-D2A5-EB5D571AFB1C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072" name="Ellipse 3071">
                  <a:extLst>
                    <a:ext uri="{FF2B5EF4-FFF2-40B4-BE49-F238E27FC236}">
                      <a16:creationId xmlns:a16="http://schemas.microsoft.com/office/drawing/2014/main" id="{35D8A975-EDEC-BEFC-7FF8-76A55B67374F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3046" name="L-Schale">
                <a:extLst>
                  <a:ext uri="{FF2B5EF4-FFF2-40B4-BE49-F238E27FC236}">
                    <a16:creationId xmlns:a16="http://schemas.microsoft.com/office/drawing/2014/main" id="{4A3B43B2-49AF-D97A-9EC0-030CB74BBD26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3047" name="M-Schale">
                <a:extLst>
                  <a:ext uri="{FF2B5EF4-FFF2-40B4-BE49-F238E27FC236}">
                    <a16:creationId xmlns:a16="http://schemas.microsoft.com/office/drawing/2014/main" id="{8A21B69D-D6C0-E481-74EE-0B499B802ACA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3008" name="Gruppieren 3007">
              <a:extLst>
                <a:ext uri="{FF2B5EF4-FFF2-40B4-BE49-F238E27FC236}">
                  <a16:creationId xmlns:a16="http://schemas.microsoft.com/office/drawing/2014/main" id="{94A43D82-18C1-3289-0F16-C22F7601DDCC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3042" name="Ellipse 3041">
                <a:extLst>
                  <a:ext uri="{FF2B5EF4-FFF2-40B4-BE49-F238E27FC236}">
                    <a16:creationId xmlns:a16="http://schemas.microsoft.com/office/drawing/2014/main" id="{35F4288C-82F6-8418-4DBC-F31381CB18D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043" name="Minuszeichen 3042">
                <a:extLst>
                  <a:ext uri="{FF2B5EF4-FFF2-40B4-BE49-F238E27FC236}">
                    <a16:creationId xmlns:a16="http://schemas.microsoft.com/office/drawing/2014/main" id="{5CB55064-8C54-2045-5A31-BD2002EFE90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009" name="Gruppieren 3008">
              <a:extLst>
                <a:ext uri="{FF2B5EF4-FFF2-40B4-BE49-F238E27FC236}">
                  <a16:creationId xmlns:a16="http://schemas.microsoft.com/office/drawing/2014/main" id="{1A124047-09AB-E072-C192-209656BF4F70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3040" name="Ellipse 3039">
                <a:extLst>
                  <a:ext uri="{FF2B5EF4-FFF2-40B4-BE49-F238E27FC236}">
                    <a16:creationId xmlns:a16="http://schemas.microsoft.com/office/drawing/2014/main" id="{9C320E84-C9DF-F4DC-A1B6-F3D4611EC97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041" name="Minuszeichen 3040">
                <a:extLst>
                  <a:ext uri="{FF2B5EF4-FFF2-40B4-BE49-F238E27FC236}">
                    <a16:creationId xmlns:a16="http://schemas.microsoft.com/office/drawing/2014/main" id="{B846DDB5-E09A-09D9-0EC8-A6DD796AEC1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010" name="Gruppieren 3009">
              <a:extLst>
                <a:ext uri="{FF2B5EF4-FFF2-40B4-BE49-F238E27FC236}">
                  <a16:creationId xmlns:a16="http://schemas.microsoft.com/office/drawing/2014/main" id="{02363087-994E-778A-DF83-77D4B2E716F9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3038" name="Ellipse 3037">
                <a:extLst>
                  <a:ext uri="{FF2B5EF4-FFF2-40B4-BE49-F238E27FC236}">
                    <a16:creationId xmlns:a16="http://schemas.microsoft.com/office/drawing/2014/main" id="{C72ACB7A-B52A-8C23-4702-1A4FFEFD3C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039" name="Minuszeichen 3038">
                <a:extLst>
                  <a:ext uri="{FF2B5EF4-FFF2-40B4-BE49-F238E27FC236}">
                    <a16:creationId xmlns:a16="http://schemas.microsoft.com/office/drawing/2014/main" id="{810298AC-093D-2238-DFE5-D239A64A574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011" name="Gruppieren 3010">
              <a:extLst>
                <a:ext uri="{FF2B5EF4-FFF2-40B4-BE49-F238E27FC236}">
                  <a16:creationId xmlns:a16="http://schemas.microsoft.com/office/drawing/2014/main" id="{F0E39B3C-2FEA-E9D0-173C-1193AE07729D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3036" name="Ellipse 3035">
                <a:extLst>
                  <a:ext uri="{FF2B5EF4-FFF2-40B4-BE49-F238E27FC236}">
                    <a16:creationId xmlns:a16="http://schemas.microsoft.com/office/drawing/2014/main" id="{3C9D493C-77DF-73B0-E03F-AE99772D81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037" name="Minuszeichen 3036">
                <a:extLst>
                  <a:ext uri="{FF2B5EF4-FFF2-40B4-BE49-F238E27FC236}">
                    <a16:creationId xmlns:a16="http://schemas.microsoft.com/office/drawing/2014/main" id="{F542F9DB-398A-B0FD-09FA-BDA15AA69AF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012" name="Gruppieren 3011">
              <a:extLst>
                <a:ext uri="{FF2B5EF4-FFF2-40B4-BE49-F238E27FC236}">
                  <a16:creationId xmlns:a16="http://schemas.microsoft.com/office/drawing/2014/main" id="{013A1CA8-7F55-0ADF-7428-B9EC92936374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3034" name="Ellipse 3033">
                <a:extLst>
                  <a:ext uri="{FF2B5EF4-FFF2-40B4-BE49-F238E27FC236}">
                    <a16:creationId xmlns:a16="http://schemas.microsoft.com/office/drawing/2014/main" id="{7D05338E-B201-5DBB-AFB9-35BC31B3781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035" name="Minuszeichen 3034">
                <a:extLst>
                  <a:ext uri="{FF2B5EF4-FFF2-40B4-BE49-F238E27FC236}">
                    <a16:creationId xmlns:a16="http://schemas.microsoft.com/office/drawing/2014/main" id="{D6D3056C-4ADC-79D3-9202-BE8C5FC8860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013" name="Gruppieren 3012">
              <a:extLst>
                <a:ext uri="{FF2B5EF4-FFF2-40B4-BE49-F238E27FC236}">
                  <a16:creationId xmlns:a16="http://schemas.microsoft.com/office/drawing/2014/main" id="{9C5EFDE8-FC65-78F1-F556-3BF14AA3DF4B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3032" name="Ellipse 3031">
                <a:extLst>
                  <a:ext uri="{FF2B5EF4-FFF2-40B4-BE49-F238E27FC236}">
                    <a16:creationId xmlns:a16="http://schemas.microsoft.com/office/drawing/2014/main" id="{9E1371BA-DB64-528B-ABB0-A96051A0E07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033" name="Minuszeichen 3032">
                <a:extLst>
                  <a:ext uri="{FF2B5EF4-FFF2-40B4-BE49-F238E27FC236}">
                    <a16:creationId xmlns:a16="http://schemas.microsoft.com/office/drawing/2014/main" id="{8ECD00EA-84FA-2A37-9469-47242DD2DF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014" name="Gruppieren 3013">
              <a:extLst>
                <a:ext uri="{FF2B5EF4-FFF2-40B4-BE49-F238E27FC236}">
                  <a16:creationId xmlns:a16="http://schemas.microsoft.com/office/drawing/2014/main" id="{021C8590-D00F-B2A5-A1F5-B3F2452C3B2B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3030" name="Ellipse 3029">
                <a:extLst>
                  <a:ext uri="{FF2B5EF4-FFF2-40B4-BE49-F238E27FC236}">
                    <a16:creationId xmlns:a16="http://schemas.microsoft.com/office/drawing/2014/main" id="{330369B7-C8F4-C9D0-8931-47BEBD49769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031" name="Minuszeichen 3030">
                <a:extLst>
                  <a:ext uri="{FF2B5EF4-FFF2-40B4-BE49-F238E27FC236}">
                    <a16:creationId xmlns:a16="http://schemas.microsoft.com/office/drawing/2014/main" id="{45D73404-23AD-608A-7CC6-ED1746CD1FF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015" name="Gruppieren 3014">
              <a:extLst>
                <a:ext uri="{FF2B5EF4-FFF2-40B4-BE49-F238E27FC236}">
                  <a16:creationId xmlns:a16="http://schemas.microsoft.com/office/drawing/2014/main" id="{64A3E684-DC81-7549-2E74-6B349C0F5808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3028" name="Ellipse 3027">
                <a:extLst>
                  <a:ext uri="{FF2B5EF4-FFF2-40B4-BE49-F238E27FC236}">
                    <a16:creationId xmlns:a16="http://schemas.microsoft.com/office/drawing/2014/main" id="{353C7E93-657E-E163-4715-20227D3E6F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029" name="Minuszeichen 3028">
                <a:extLst>
                  <a:ext uri="{FF2B5EF4-FFF2-40B4-BE49-F238E27FC236}">
                    <a16:creationId xmlns:a16="http://schemas.microsoft.com/office/drawing/2014/main" id="{0523D008-48F0-1086-F66A-84D2F688C94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016" name="Gruppieren 3015">
              <a:extLst>
                <a:ext uri="{FF2B5EF4-FFF2-40B4-BE49-F238E27FC236}">
                  <a16:creationId xmlns:a16="http://schemas.microsoft.com/office/drawing/2014/main" id="{996470D8-7A5E-773D-35F5-4C7E2E909089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3026" name="Ellipse 3025">
                <a:extLst>
                  <a:ext uri="{FF2B5EF4-FFF2-40B4-BE49-F238E27FC236}">
                    <a16:creationId xmlns:a16="http://schemas.microsoft.com/office/drawing/2014/main" id="{30F3A387-C893-160D-6AC0-C70C3A927A0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027" name="Minuszeichen 3026">
                <a:extLst>
                  <a:ext uri="{FF2B5EF4-FFF2-40B4-BE49-F238E27FC236}">
                    <a16:creationId xmlns:a16="http://schemas.microsoft.com/office/drawing/2014/main" id="{C1921C4B-64ED-E331-C8AA-19092156AA4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017" name="Gruppieren 3016">
              <a:extLst>
                <a:ext uri="{FF2B5EF4-FFF2-40B4-BE49-F238E27FC236}">
                  <a16:creationId xmlns:a16="http://schemas.microsoft.com/office/drawing/2014/main" id="{9E8EFB2A-F6FA-C0F7-BA4F-C675347BA8BF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3024" name="Ellipse 3023">
                <a:extLst>
                  <a:ext uri="{FF2B5EF4-FFF2-40B4-BE49-F238E27FC236}">
                    <a16:creationId xmlns:a16="http://schemas.microsoft.com/office/drawing/2014/main" id="{B2D0D9C1-1D6B-836F-4190-98099AA3C23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025" name="Minuszeichen 3024">
                <a:extLst>
                  <a:ext uri="{FF2B5EF4-FFF2-40B4-BE49-F238E27FC236}">
                    <a16:creationId xmlns:a16="http://schemas.microsoft.com/office/drawing/2014/main" id="{5B177298-3473-92DA-ED07-559D3FEC1AA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018" name="Gruppieren 3017">
              <a:extLst>
                <a:ext uri="{FF2B5EF4-FFF2-40B4-BE49-F238E27FC236}">
                  <a16:creationId xmlns:a16="http://schemas.microsoft.com/office/drawing/2014/main" id="{2BF30DA4-3248-B658-5B98-65DCA91B6C3F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3022" name="Ellipse 3021">
                <a:extLst>
                  <a:ext uri="{FF2B5EF4-FFF2-40B4-BE49-F238E27FC236}">
                    <a16:creationId xmlns:a16="http://schemas.microsoft.com/office/drawing/2014/main" id="{5E376E3F-F7B4-C3C8-15EA-A005664FC49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023" name="Minuszeichen 3022">
                <a:extLst>
                  <a:ext uri="{FF2B5EF4-FFF2-40B4-BE49-F238E27FC236}">
                    <a16:creationId xmlns:a16="http://schemas.microsoft.com/office/drawing/2014/main" id="{89618F39-F4B3-11F5-1D0B-CDEC8F3B74B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019" name="Gruppieren 3018">
              <a:extLst>
                <a:ext uri="{FF2B5EF4-FFF2-40B4-BE49-F238E27FC236}">
                  <a16:creationId xmlns:a16="http://schemas.microsoft.com/office/drawing/2014/main" id="{A7D12545-74A3-7092-001D-96840FF0C73F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020" name="Ellipse 3019">
                <a:extLst>
                  <a:ext uri="{FF2B5EF4-FFF2-40B4-BE49-F238E27FC236}">
                    <a16:creationId xmlns:a16="http://schemas.microsoft.com/office/drawing/2014/main" id="{66C149F5-163F-FDF0-3255-69B4EB34CD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021" name="Minuszeichen 3020">
                <a:extLst>
                  <a:ext uri="{FF2B5EF4-FFF2-40B4-BE49-F238E27FC236}">
                    <a16:creationId xmlns:a16="http://schemas.microsoft.com/office/drawing/2014/main" id="{93099003-CA6C-9E21-5316-C1BB3731E93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3097" name="Gruppieren 3096">
            <a:extLst>
              <a:ext uri="{FF2B5EF4-FFF2-40B4-BE49-F238E27FC236}">
                <a16:creationId xmlns:a16="http://schemas.microsoft.com/office/drawing/2014/main" id="{FE374DB0-14A3-F36E-88E5-917F50FA5851}"/>
              </a:ext>
            </a:extLst>
          </p:cNvPr>
          <p:cNvGrpSpPr>
            <a:grpSpLocks noChangeAspect="1"/>
          </p:cNvGrpSpPr>
          <p:nvPr/>
        </p:nvGrpSpPr>
        <p:grpSpPr>
          <a:xfrm>
            <a:off x="1481246" y="-478214"/>
            <a:ext cx="944149" cy="979578"/>
            <a:chOff x="3576000" y="816426"/>
            <a:chExt cx="5040000" cy="5229127"/>
          </a:xfrm>
        </p:grpSpPr>
        <p:grpSp>
          <p:nvGrpSpPr>
            <p:cNvPr id="3098" name="Magnesium ohne e-">
              <a:extLst>
                <a:ext uri="{FF2B5EF4-FFF2-40B4-BE49-F238E27FC236}">
                  <a16:creationId xmlns:a16="http://schemas.microsoft.com/office/drawing/2014/main" id="{214732ED-F805-5C8E-DD80-D88C847DF1C1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135" name="K-Schale">
                <a:extLst>
                  <a:ext uri="{FF2B5EF4-FFF2-40B4-BE49-F238E27FC236}">
                    <a16:creationId xmlns:a16="http://schemas.microsoft.com/office/drawing/2014/main" id="{43A173AC-F83C-D2A0-B02B-589B4C355E56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3136" name="Atomkern mit Protonen und Neutronen">
                <a:extLst>
                  <a:ext uri="{FF2B5EF4-FFF2-40B4-BE49-F238E27FC236}">
                    <a16:creationId xmlns:a16="http://schemas.microsoft.com/office/drawing/2014/main" id="{55037FF5-8D37-79E2-ECD9-A398313CCD2C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3139" name="Atomkern">
                  <a:extLst>
                    <a:ext uri="{FF2B5EF4-FFF2-40B4-BE49-F238E27FC236}">
                      <a16:creationId xmlns:a16="http://schemas.microsoft.com/office/drawing/2014/main" id="{ADB3C575-AD9E-5713-766F-E71565A62B83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3140" name="Gruppieren 3139">
                  <a:extLst>
                    <a:ext uri="{FF2B5EF4-FFF2-40B4-BE49-F238E27FC236}">
                      <a16:creationId xmlns:a16="http://schemas.microsoft.com/office/drawing/2014/main" id="{53495B17-6007-C2E6-0BE5-9183197D04C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86" name="Ellipse 3185">
                    <a:extLst>
                      <a:ext uri="{FF2B5EF4-FFF2-40B4-BE49-F238E27FC236}">
                        <a16:creationId xmlns:a16="http://schemas.microsoft.com/office/drawing/2014/main" id="{68D82E59-3736-1E92-9AEC-50F1AB4078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187" name="Additionszeichen 3186">
                    <a:extLst>
                      <a:ext uri="{FF2B5EF4-FFF2-40B4-BE49-F238E27FC236}">
                        <a16:creationId xmlns:a16="http://schemas.microsoft.com/office/drawing/2014/main" id="{B559C615-0CD3-CDBF-BCA7-920B0039FE7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141" name="Gruppieren 3140">
                  <a:extLst>
                    <a:ext uri="{FF2B5EF4-FFF2-40B4-BE49-F238E27FC236}">
                      <a16:creationId xmlns:a16="http://schemas.microsoft.com/office/drawing/2014/main" id="{4601208F-5FCD-3005-2B05-5ED04E14AE2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84" name="Ellipse 3183">
                    <a:extLst>
                      <a:ext uri="{FF2B5EF4-FFF2-40B4-BE49-F238E27FC236}">
                        <a16:creationId xmlns:a16="http://schemas.microsoft.com/office/drawing/2014/main" id="{85CBDFB6-A649-A35E-9F5F-D1786D4BAB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185" name="Additionszeichen 3184">
                    <a:extLst>
                      <a:ext uri="{FF2B5EF4-FFF2-40B4-BE49-F238E27FC236}">
                        <a16:creationId xmlns:a16="http://schemas.microsoft.com/office/drawing/2014/main" id="{D1AEA848-CE70-643F-4137-DEFFD2B69D4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142" name="Gruppieren 3141">
                  <a:extLst>
                    <a:ext uri="{FF2B5EF4-FFF2-40B4-BE49-F238E27FC236}">
                      <a16:creationId xmlns:a16="http://schemas.microsoft.com/office/drawing/2014/main" id="{B36A7739-C2C1-DE9D-3E86-CD4FD4F1714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82" name="Ellipse 3181">
                    <a:extLst>
                      <a:ext uri="{FF2B5EF4-FFF2-40B4-BE49-F238E27FC236}">
                        <a16:creationId xmlns:a16="http://schemas.microsoft.com/office/drawing/2014/main" id="{5C4D01B0-3B15-D861-6173-51AFD8DBE66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183" name="Additionszeichen 3182">
                    <a:extLst>
                      <a:ext uri="{FF2B5EF4-FFF2-40B4-BE49-F238E27FC236}">
                        <a16:creationId xmlns:a16="http://schemas.microsoft.com/office/drawing/2014/main" id="{16DA2364-2EA7-8CA1-2E71-0496D373B13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143" name="Gruppieren 3142">
                  <a:extLst>
                    <a:ext uri="{FF2B5EF4-FFF2-40B4-BE49-F238E27FC236}">
                      <a16:creationId xmlns:a16="http://schemas.microsoft.com/office/drawing/2014/main" id="{6C8D0753-465E-3042-93DD-E2139501534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80" name="Ellipse 3179">
                    <a:extLst>
                      <a:ext uri="{FF2B5EF4-FFF2-40B4-BE49-F238E27FC236}">
                        <a16:creationId xmlns:a16="http://schemas.microsoft.com/office/drawing/2014/main" id="{E94A5BF6-33FE-294A-86FD-FC978D984E2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181" name="Additionszeichen 3180">
                    <a:extLst>
                      <a:ext uri="{FF2B5EF4-FFF2-40B4-BE49-F238E27FC236}">
                        <a16:creationId xmlns:a16="http://schemas.microsoft.com/office/drawing/2014/main" id="{8DBCD828-7ED9-752C-6CC3-7D57784FB05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144" name="Gruppieren 3143">
                  <a:extLst>
                    <a:ext uri="{FF2B5EF4-FFF2-40B4-BE49-F238E27FC236}">
                      <a16:creationId xmlns:a16="http://schemas.microsoft.com/office/drawing/2014/main" id="{32FF3861-A824-8908-4299-5D2B1D3A146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78" name="Ellipse 3177">
                    <a:extLst>
                      <a:ext uri="{FF2B5EF4-FFF2-40B4-BE49-F238E27FC236}">
                        <a16:creationId xmlns:a16="http://schemas.microsoft.com/office/drawing/2014/main" id="{D544A2BE-0D19-CF0D-9730-6AE51F17A63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179" name="Additionszeichen 3178">
                    <a:extLst>
                      <a:ext uri="{FF2B5EF4-FFF2-40B4-BE49-F238E27FC236}">
                        <a16:creationId xmlns:a16="http://schemas.microsoft.com/office/drawing/2014/main" id="{D7C5CFAE-5383-77EF-AD52-D40A05DA6BE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145" name="Gruppieren 3144">
                  <a:extLst>
                    <a:ext uri="{FF2B5EF4-FFF2-40B4-BE49-F238E27FC236}">
                      <a16:creationId xmlns:a16="http://schemas.microsoft.com/office/drawing/2014/main" id="{72E9061C-D629-3940-958B-6AD5E85E91D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76" name="Ellipse 3175">
                    <a:extLst>
                      <a:ext uri="{FF2B5EF4-FFF2-40B4-BE49-F238E27FC236}">
                        <a16:creationId xmlns:a16="http://schemas.microsoft.com/office/drawing/2014/main" id="{9FAFD700-15E3-FAB6-71B1-2E5AF30AA6B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177" name="Additionszeichen 3176">
                    <a:extLst>
                      <a:ext uri="{FF2B5EF4-FFF2-40B4-BE49-F238E27FC236}">
                        <a16:creationId xmlns:a16="http://schemas.microsoft.com/office/drawing/2014/main" id="{3E788CBA-E280-5430-4EF0-4088D9FAE6A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146" name="Gruppieren 3145">
                  <a:extLst>
                    <a:ext uri="{FF2B5EF4-FFF2-40B4-BE49-F238E27FC236}">
                      <a16:creationId xmlns:a16="http://schemas.microsoft.com/office/drawing/2014/main" id="{E2936F16-89FA-1FB5-EEDE-2BE2718C0A2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74" name="Ellipse 3173">
                    <a:extLst>
                      <a:ext uri="{FF2B5EF4-FFF2-40B4-BE49-F238E27FC236}">
                        <a16:creationId xmlns:a16="http://schemas.microsoft.com/office/drawing/2014/main" id="{6B7A745A-B03A-7E2B-B145-EFAE72B6FC6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175" name="Additionszeichen 3174">
                    <a:extLst>
                      <a:ext uri="{FF2B5EF4-FFF2-40B4-BE49-F238E27FC236}">
                        <a16:creationId xmlns:a16="http://schemas.microsoft.com/office/drawing/2014/main" id="{265EB99B-5B12-84BA-596E-04A879478D1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147" name="Gruppieren 3146">
                  <a:extLst>
                    <a:ext uri="{FF2B5EF4-FFF2-40B4-BE49-F238E27FC236}">
                      <a16:creationId xmlns:a16="http://schemas.microsoft.com/office/drawing/2014/main" id="{DB9D47A8-F272-78EA-B19E-0E5EFA6C425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72" name="Ellipse 3171">
                    <a:extLst>
                      <a:ext uri="{FF2B5EF4-FFF2-40B4-BE49-F238E27FC236}">
                        <a16:creationId xmlns:a16="http://schemas.microsoft.com/office/drawing/2014/main" id="{87473049-4A24-941B-A812-AFAE6D1C402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173" name="Additionszeichen 3172">
                    <a:extLst>
                      <a:ext uri="{FF2B5EF4-FFF2-40B4-BE49-F238E27FC236}">
                        <a16:creationId xmlns:a16="http://schemas.microsoft.com/office/drawing/2014/main" id="{AA545130-3F79-F935-E5CC-22E05BBBADE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148" name="Gruppieren 3147">
                  <a:extLst>
                    <a:ext uri="{FF2B5EF4-FFF2-40B4-BE49-F238E27FC236}">
                      <a16:creationId xmlns:a16="http://schemas.microsoft.com/office/drawing/2014/main" id="{A3A8F19D-2E24-AF51-2E50-6F92E47F4AA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70" name="Ellipse 3169">
                    <a:extLst>
                      <a:ext uri="{FF2B5EF4-FFF2-40B4-BE49-F238E27FC236}">
                        <a16:creationId xmlns:a16="http://schemas.microsoft.com/office/drawing/2014/main" id="{379AE746-F2DA-85F9-FA4E-BC46F603FF7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171" name="Additionszeichen 3170">
                    <a:extLst>
                      <a:ext uri="{FF2B5EF4-FFF2-40B4-BE49-F238E27FC236}">
                        <a16:creationId xmlns:a16="http://schemas.microsoft.com/office/drawing/2014/main" id="{90BEAAE6-8816-15A3-5223-34CC797709E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149" name="Gruppieren 3148">
                  <a:extLst>
                    <a:ext uri="{FF2B5EF4-FFF2-40B4-BE49-F238E27FC236}">
                      <a16:creationId xmlns:a16="http://schemas.microsoft.com/office/drawing/2014/main" id="{98A657E2-D9A7-AED4-74E9-32E1247D76D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68" name="Ellipse 3167">
                    <a:extLst>
                      <a:ext uri="{FF2B5EF4-FFF2-40B4-BE49-F238E27FC236}">
                        <a16:creationId xmlns:a16="http://schemas.microsoft.com/office/drawing/2014/main" id="{8B86BCB4-C50E-049A-EAB2-48954C35DC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169" name="Additionszeichen 3168">
                    <a:extLst>
                      <a:ext uri="{FF2B5EF4-FFF2-40B4-BE49-F238E27FC236}">
                        <a16:creationId xmlns:a16="http://schemas.microsoft.com/office/drawing/2014/main" id="{653030F3-3C66-322C-153B-03CB3542501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150" name="Gruppieren 3149">
                  <a:extLst>
                    <a:ext uri="{FF2B5EF4-FFF2-40B4-BE49-F238E27FC236}">
                      <a16:creationId xmlns:a16="http://schemas.microsoft.com/office/drawing/2014/main" id="{C0FB3D97-43D2-BAEA-24F1-A900D15721D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66" name="Ellipse 3165">
                    <a:extLst>
                      <a:ext uri="{FF2B5EF4-FFF2-40B4-BE49-F238E27FC236}">
                        <a16:creationId xmlns:a16="http://schemas.microsoft.com/office/drawing/2014/main" id="{FD211E5B-46E5-09CB-4360-77B3C0D3E36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167" name="Additionszeichen 3166">
                    <a:extLst>
                      <a:ext uri="{FF2B5EF4-FFF2-40B4-BE49-F238E27FC236}">
                        <a16:creationId xmlns:a16="http://schemas.microsoft.com/office/drawing/2014/main" id="{541652CE-E54B-4CA7-8E20-6F9FD47C108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151" name="Gruppieren 3150">
                  <a:extLst>
                    <a:ext uri="{FF2B5EF4-FFF2-40B4-BE49-F238E27FC236}">
                      <a16:creationId xmlns:a16="http://schemas.microsoft.com/office/drawing/2014/main" id="{9797B86D-5818-42C1-B25F-E53CEE80E10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64" name="Ellipse 3163">
                    <a:extLst>
                      <a:ext uri="{FF2B5EF4-FFF2-40B4-BE49-F238E27FC236}">
                        <a16:creationId xmlns:a16="http://schemas.microsoft.com/office/drawing/2014/main" id="{E42C23CA-5700-E06D-5877-08A5227FF2C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165" name="Additionszeichen 3164">
                    <a:extLst>
                      <a:ext uri="{FF2B5EF4-FFF2-40B4-BE49-F238E27FC236}">
                        <a16:creationId xmlns:a16="http://schemas.microsoft.com/office/drawing/2014/main" id="{F38C08DB-9590-4209-56C2-29F98F6B5F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3152" name="Ellipse 3151">
                  <a:extLst>
                    <a:ext uri="{FF2B5EF4-FFF2-40B4-BE49-F238E27FC236}">
                      <a16:creationId xmlns:a16="http://schemas.microsoft.com/office/drawing/2014/main" id="{F1CFB5B2-90EB-481A-8A00-3485F29C4970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153" name="Ellipse 3152">
                  <a:extLst>
                    <a:ext uri="{FF2B5EF4-FFF2-40B4-BE49-F238E27FC236}">
                      <a16:creationId xmlns:a16="http://schemas.microsoft.com/office/drawing/2014/main" id="{BF13CB5F-60F4-61EC-6F34-11F36BA0598E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154" name="Ellipse 3153">
                  <a:extLst>
                    <a:ext uri="{FF2B5EF4-FFF2-40B4-BE49-F238E27FC236}">
                      <a16:creationId xmlns:a16="http://schemas.microsoft.com/office/drawing/2014/main" id="{0A4FF2F5-E1AB-6AC1-5E07-0A903194CC48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155" name="Ellipse 3154">
                  <a:extLst>
                    <a:ext uri="{FF2B5EF4-FFF2-40B4-BE49-F238E27FC236}">
                      <a16:creationId xmlns:a16="http://schemas.microsoft.com/office/drawing/2014/main" id="{F5902329-E4FF-F628-96E9-1645515F425C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156" name="Ellipse 3155">
                  <a:extLst>
                    <a:ext uri="{FF2B5EF4-FFF2-40B4-BE49-F238E27FC236}">
                      <a16:creationId xmlns:a16="http://schemas.microsoft.com/office/drawing/2014/main" id="{67CAC47A-3809-F885-2D9A-D3184964CE1D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157" name="Ellipse 3156">
                  <a:extLst>
                    <a:ext uri="{FF2B5EF4-FFF2-40B4-BE49-F238E27FC236}">
                      <a16:creationId xmlns:a16="http://schemas.microsoft.com/office/drawing/2014/main" id="{45DE223D-2996-0494-DCF0-FC22DEC7F22F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158" name="Ellipse 3157">
                  <a:extLst>
                    <a:ext uri="{FF2B5EF4-FFF2-40B4-BE49-F238E27FC236}">
                      <a16:creationId xmlns:a16="http://schemas.microsoft.com/office/drawing/2014/main" id="{EA2D5CF1-85EC-797C-9DAC-721F611FBBDC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159" name="Ellipse 3158">
                  <a:extLst>
                    <a:ext uri="{FF2B5EF4-FFF2-40B4-BE49-F238E27FC236}">
                      <a16:creationId xmlns:a16="http://schemas.microsoft.com/office/drawing/2014/main" id="{F28D047D-0A2B-033F-2751-7DC628911986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160" name="Ellipse 3159">
                  <a:extLst>
                    <a:ext uri="{FF2B5EF4-FFF2-40B4-BE49-F238E27FC236}">
                      <a16:creationId xmlns:a16="http://schemas.microsoft.com/office/drawing/2014/main" id="{40078849-4E4E-CC51-ADFB-4B84AEC7D1F7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161" name="Ellipse 3160">
                  <a:extLst>
                    <a:ext uri="{FF2B5EF4-FFF2-40B4-BE49-F238E27FC236}">
                      <a16:creationId xmlns:a16="http://schemas.microsoft.com/office/drawing/2014/main" id="{FFF0F63B-FFC0-5FBC-7396-6369B66052CF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162" name="Ellipse 3161">
                  <a:extLst>
                    <a:ext uri="{FF2B5EF4-FFF2-40B4-BE49-F238E27FC236}">
                      <a16:creationId xmlns:a16="http://schemas.microsoft.com/office/drawing/2014/main" id="{A240256A-F9C9-6EA2-79DC-F7CDEA1FA4ED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163" name="Ellipse 3162">
                  <a:extLst>
                    <a:ext uri="{FF2B5EF4-FFF2-40B4-BE49-F238E27FC236}">
                      <a16:creationId xmlns:a16="http://schemas.microsoft.com/office/drawing/2014/main" id="{6C00FCC3-6190-5A0F-0D92-35E0E20595C2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3137" name="L-Schale">
                <a:extLst>
                  <a:ext uri="{FF2B5EF4-FFF2-40B4-BE49-F238E27FC236}">
                    <a16:creationId xmlns:a16="http://schemas.microsoft.com/office/drawing/2014/main" id="{44CF2E55-2A53-41B6-ECC1-29F096CDA8B0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3138" name="M-Schale">
                <a:extLst>
                  <a:ext uri="{FF2B5EF4-FFF2-40B4-BE49-F238E27FC236}">
                    <a16:creationId xmlns:a16="http://schemas.microsoft.com/office/drawing/2014/main" id="{96CF6543-4E7E-752C-1CE8-62BED6D4ABFF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3099" name="Gruppieren 3098">
              <a:extLst>
                <a:ext uri="{FF2B5EF4-FFF2-40B4-BE49-F238E27FC236}">
                  <a16:creationId xmlns:a16="http://schemas.microsoft.com/office/drawing/2014/main" id="{36971910-1E07-E7C1-1DFF-928157469C4E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3133" name="Ellipse 3132">
                <a:extLst>
                  <a:ext uri="{FF2B5EF4-FFF2-40B4-BE49-F238E27FC236}">
                    <a16:creationId xmlns:a16="http://schemas.microsoft.com/office/drawing/2014/main" id="{D893E14D-8C63-CC94-3BE1-90D2A414451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134" name="Minuszeichen 3133">
                <a:extLst>
                  <a:ext uri="{FF2B5EF4-FFF2-40B4-BE49-F238E27FC236}">
                    <a16:creationId xmlns:a16="http://schemas.microsoft.com/office/drawing/2014/main" id="{732F7B41-6B17-B473-5F63-0821CEDD195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100" name="Gruppieren 3099">
              <a:extLst>
                <a:ext uri="{FF2B5EF4-FFF2-40B4-BE49-F238E27FC236}">
                  <a16:creationId xmlns:a16="http://schemas.microsoft.com/office/drawing/2014/main" id="{1CAC96D4-E30F-AFD1-E05E-A705C1CE6F20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3131" name="Ellipse 3130">
                <a:extLst>
                  <a:ext uri="{FF2B5EF4-FFF2-40B4-BE49-F238E27FC236}">
                    <a16:creationId xmlns:a16="http://schemas.microsoft.com/office/drawing/2014/main" id="{6F9FC95F-7DB9-F68E-9184-6C36B2B97AA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132" name="Minuszeichen 3131">
                <a:extLst>
                  <a:ext uri="{FF2B5EF4-FFF2-40B4-BE49-F238E27FC236}">
                    <a16:creationId xmlns:a16="http://schemas.microsoft.com/office/drawing/2014/main" id="{DB962F48-E404-3D6E-1A5A-7EEC5932F04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101" name="Gruppieren 3100">
              <a:extLst>
                <a:ext uri="{FF2B5EF4-FFF2-40B4-BE49-F238E27FC236}">
                  <a16:creationId xmlns:a16="http://schemas.microsoft.com/office/drawing/2014/main" id="{6C25DDE0-D74D-733C-C646-1202B779F1CE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3129" name="Ellipse 3128">
                <a:extLst>
                  <a:ext uri="{FF2B5EF4-FFF2-40B4-BE49-F238E27FC236}">
                    <a16:creationId xmlns:a16="http://schemas.microsoft.com/office/drawing/2014/main" id="{ECF142B8-0DE3-0694-D00B-E0ACCD8FEA9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130" name="Minuszeichen 3129">
                <a:extLst>
                  <a:ext uri="{FF2B5EF4-FFF2-40B4-BE49-F238E27FC236}">
                    <a16:creationId xmlns:a16="http://schemas.microsoft.com/office/drawing/2014/main" id="{1495D87B-05AE-A37D-3FB9-B4F33F89146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102" name="Gruppieren 3101">
              <a:extLst>
                <a:ext uri="{FF2B5EF4-FFF2-40B4-BE49-F238E27FC236}">
                  <a16:creationId xmlns:a16="http://schemas.microsoft.com/office/drawing/2014/main" id="{7180042E-6A47-766A-02E7-810D2B921D2D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3127" name="Ellipse 3126">
                <a:extLst>
                  <a:ext uri="{FF2B5EF4-FFF2-40B4-BE49-F238E27FC236}">
                    <a16:creationId xmlns:a16="http://schemas.microsoft.com/office/drawing/2014/main" id="{F975BC79-E395-E542-7012-BE4C351F07C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128" name="Minuszeichen 3127">
                <a:extLst>
                  <a:ext uri="{FF2B5EF4-FFF2-40B4-BE49-F238E27FC236}">
                    <a16:creationId xmlns:a16="http://schemas.microsoft.com/office/drawing/2014/main" id="{CEC7E5FB-360E-A187-5322-7FEA899F481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103" name="Gruppieren 3102">
              <a:extLst>
                <a:ext uri="{FF2B5EF4-FFF2-40B4-BE49-F238E27FC236}">
                  <a16:creationId xmlns:a16="http://schemas.microsoft.com/office/drawing/2014/main" id="{FC177321-C306-9BA7-CED3-3AFAA04ADAD2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3125" name="Ellipse 3124">
                <a:extLst>
                  <a:ext uri="{FF2B5EF4-FFF2-40B4-BE49-F238E27FC236}">
                    <a16:creationId xmlns:a16="http://schemas.microsoft.com/office/drawing/2014/main" id="{60C79F95-7AEF-224E-820A-5446459CF6F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126" name="Minuszeichen 3125">
                <a:extLst>
                  <a:ext uri="{FF2B5EF4-FFF2-40B4-BE49-F238E27FC236}">
                    <a16:creationId xmlns:a16="http://schemas.microsoft.com/office/drawing/2014/main" id="{2A49F4FD-6A33-8B27-C15C-68093849DD7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104" name="Gruppieren 3103">
              <a:extLst>
                <a:ext uri="{FF2B5EF4-FFF2-40B4-BE49-F238E27FC236}">
                  <a16:creationId xmlns:a16="http://schemas.microsoft.com/office/drawing/2014/main" id="{AD004FC2-BC00-E57B-706C-CC5BB6A29F21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3123" name="Ellipse 3122">
                <a:extLst>
                  <a:ext uri="{FF2B5EF4-FFF2-40B4-BE49-F238E27FC236}">
                    <a16:creationId xmlns:a16="http://schemas.microsoft.com/office/drawing/2014/main" id="{ABD86021-AEE2-4E7D-250E-7E14E775213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124" name="Minuszeichen 3123">
                <a:extLst>
                  <a:ext uri="{FF2B5EF4-FFF2-40B4-BE49-F238E27FC236}">
                    <a16:creationId xmlns:a16="http://schemas.microsoft.com/office/drawing/2014/main" id="{B77699EB-080D-7A95-98B8-B7C689015F4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105" name="Gruppieren 3104">
              <a:extLst>
                <a:ext uri="{FF2B5EF4-FFF2-40B4-BE49-F238E27FC236}">
                  <a16:creationId xmlns:a16="http://schemas.microsoft.com/office/drawing/2014/main" id="{C06CDF87-0E0C-15DD-BFC0-A5E76AC75A5A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3121" name="Ellipse 3120">
                <a:extLst>
                  <a:ext uri="{FF2B5EF4-FFF2-40B4-BE49-F238E27FC236}">
                    <a16:creationId xmlns:a16="http://schemas.microsoft.com/office/drawing/2014/main" id="{92703D22-FBDD-7381-886E-2256B665524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122" name="Minuszeichen 3121">
                <a:extLst>
                  <a:ext uri="{FF2B5EF4-FFF2-40B4-BE49-F238E27FC236}">
                    <a16:creationId xmlns:a16="http://schemas.microsoft.com/office/drawing/2014/main" id="{35B112F0-0353-977C-712E-DE148C6A12D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106" name="Gruppieren 3105">
              <a:extLst>
                <a:ext uri="{FF2B5EF4-FFF2-40B4-BE49-F238E27FC236}">
                  <a16:creationId xmlns:a16="http://schemas.microsoft.com/office/drawing/2014/main" id="{DAA41F15-F0EA-878E-C31D-BB7E2359E3BB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3119" name="Ellipse 3118">
                <a:extLst>
                  <a:ext uri="{FF2B5EF4-FFF2-40B4-BE49-F238E27FC236}">
                    <a16:creationId xmlns:a16="http://schemas.microsoft.com/office/drawing/2014/main" id="{458925D1-5E38-4E36-F385-0DA58A0B5C1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120" name="Minuszeichen 3119">
                <a:extLst>
                  <a:ext uri="{FF2B5EF4-FFF2-40B4-BE49-F238E27FC236}">
                    <a16:creationId xmlns:a16="http://schemas.microsoft.com/office/drawing/2014/main" id="{2067EF00-AAB5-3192-9715-C62788DD58C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107" name="Gruppieren 3106">
              <a:extLst>
                <a:ext uri="{FF2B5EF4-FFF2-40B4-BE49-F238E27FC236}">
                  <a16:creationId xmlns:a16="http://schemas.microsoft.com/office/drawing/2014/main" id="{9873992B-0ABC-E1A1-4718-D105A2C50310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3117" name="Ellipse 3116">
                <a:extLst>
                  <a:ext uri="{FF2B5EF4-FFF2-40B4-BE49-F238E27FC236}">
                    <a16:creationId xmlns:a16="http://schemas.microsoft.com/office/drawing/2014/main" id="{5525D90F-9BB6-F403-39BD-CE29969236B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118" name="Minuszeichen 3117">
                <a:extLst>
                  <a:ext uri="{FF2B5EF4-FFF2-40B4-BE49-F238E27FC236}">
                    <a16:creationId xmlns:a16="http://schemas.microsoft.com/office/drawing/2014/main" id="{E517A018-9422-9E43-0E68-4C6116330BB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108" name="Gruppieren 3107">
              <a:extLst>
                <a:ext uri="{FF2B5EF4-FFF2-40B4-BE49-F238E27FC236}">
                  <a16:creationId xmlns:a16="http://schemas.microsoft.com/office/drawing/2014/main" id="{52E52CB3-1B14-8308-E8E2-3EA60BE7613A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3115" name="Ellipse 3114">
                <a:extLst>
                  <a:ext uri="{FF2B5EF4-FFF2-40B4-BE49-F238E27FC236}">
                    <a16:creationId xmlns:a16="http://schemas.microsoft.com/office/drawing/2014/main" id="{D933EBF5-475D-022F-3F9E-C80E6D62F7A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116" name="Minuszeichen 3115">
                <a:extLst>
                  <a:ext uri="{FF2B5EF4-FFF2-40B4-BE49-F238E27FC236}">
                    <a16:creationId xmlns:a16="http://schemas.microsoft.com/office/drawing/2014/main" id="{A90FFA8B-3F3E-3523-4795-95DC8BBB160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109" name="Gruppieren 3108">
              <a:extLst>
                <a:ext uri="{FF2B5EF4-FFF2-40B4-BE49-F238E27FC236}">
                  <a16:creationId xmlns:a16="http://schemas.microsoft.com/office/drawing/2014/main" id="{0A50D471-C07B-BC5C-4011-1BE45AD34E35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3113" name="Ellipse 3112">
                <a:extLst>
                  <a:ext uri="{FF2B5EF4-FFF2-40B4-BE49-F238E27FC236}">
                    <a16:creationId xmlns:a16="http://schemas.microsoft.com/office/drawing/2014/main" id="{DD9CA43A-3A08-E1D6-30F4-55FD4E86004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114" name="Minuszeichen 3113">
                <a:extLst>
                  <a:ext uri="{FF2B5EF4-FFF2-40B4-BE49-F238E27FC236}">
                    <a16:creationId xmlns:a16="http://schemas.microsoft.com/office/drawing/2014/main" id="{F5EBB614-108E-FD96-F207-B9CA22DB013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110" name="Gruppieren 3109">
              <a:extLst>
                <a:ext uri="{FF2B5EF4-FFF2-40B4-BE49-F238E27FC236}">
                  <a16:creationId xmlns:a16="http://schemas.microsoft.com/office/drawing/2014/main" id="{33E8B2D4-5E99-5C37-58AC-4BE054C27A98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111" name="Ellipse 3110">
                <a:extLst>
                  <a:ext uri="{FF2B5EF4-FFF2-40B4-BE49-F238E27FC236}">
                    <a16:creationId xmlns:a16="http://schemas.microsoft.com/office/drawing/2014/main" id="{37388481-1CB1-9293-42B7-18A64992816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112" name="Minuszeichen 3111">
                <a:extLst>
                  <a:ext uri="{FF2B5EF4-FFF2-40B4-BE49-F238E27FC236}">
                    <a16:creationId xmlns:a16="http://schemas.microsoft.com/office/drawing/2014/main" id="{29C78F09-BBE5-864C-24CB-596A85F7396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3188" name="Gruppieren 3187">
            <a:extLst>
              <a:ext uri="{FF2B5EF4-FFF2-40B4-BE49-F238E27FC236}">
                <a16:creationId xmlns:a16="http://schemas.microsoft.com/office/drawing/2014/main" id="{25B08F81-51BB-B19A-4396-9A132A6D8682}"/>
              </a:ext>
            </a:extLst>
          </p:cNvPr>
          <p:cNvGrpSpPr>
            <a:grpSpLocks noChangeAspect="1"/>
          </p:cNvGrpSpPr>
          <p:nvPr/>
        </p:nvGrpSpPr>
        <p:grpSpPr>
          <a:xfrm>
            <a:off x="4081758" y="-488697"/>
            <a:ext cx="944149" cy="979578"/>
            <a:chOff x="3576000" y="816426"/>
            <a:chExt cx="5040000" cy="5229127"/>
          </a:xfrm>
        </p:grpSpPr>
        <p:grpSp>
          <p:nvGrpSpPr>
            <p:cNvPr id="3189" name="Magnesium ohne e-">
              <a:extLst>
                <a:ext uri="{FF2B5EF4-FFF2-40B4-BE49-F238E27FC236}">
                  <a16:creationId xmlns:a16="http://schemas.microsoft.com/office/drawing/2014/main" id="{415EC029-FA8E-6735-3932-6CCCDBCA825A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226" name="K-Schale">
                <a:extLst>
                  <a:ext uri="{FF2B5EF4-FFF2-40B4-BE49-F238E27FC236}">
                    <a16:creationId xmlns:a16="http://schemas.microsoft.com/office/drawing/2014/main" id="{899D1770-C010-2A60-E516-422ADB00DB9C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3227" name="Atomkern mit Protonen und Neutronen">
                <a:extLst>
                  <a:ext uri="{FF2B5EF4-FFF2-40B4-BE49-F238E27FC236}">
                    <a16:creationId xmlns:a16="http://schemas.microsoft.com/office/drawing/2014/main" id="{E25279B4-B505-76A0-EEBC-01AAB98BAB5C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3230" name="Atomkern">
                  <a:extLst>
                    <a:ext uri="{FF2B5EF4-FFF2-40B4-BE49-F238E27FC236}">
                      <a16:creationId xmlns:a16="http://schemas.microsoft.com/office/drawing/2014/main" id="{6FC0B436-4304-6B06-A95D-7FA31AD54414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3231" name="Gruppieren 3230">
                  <a:extLst>
                    <a:ext uri="{FF2B5EF4-FFF2-40B4-BE49-F238E27FC236}">
                      <a16:creationId xmlns:a16="http://schemas.microsoft.com/office/drawing/2014/main" id="{4843C36A-B096-0349-3812-B17942B511D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77" name="Ellipse 3276">
                    <a:extLst>
                      <a:ext uri="{FF2B5EF4-FFF2-40B4-BE49-F238E27FC236}">
                        <a16:creationId xmlns:a16="http://schemas.microsoft.com/office/drawing/2014/main" id="{DA757C92-E971-B80A-A237-FB25707EC45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278" name="Additionszeichen 3277">
                    <a:extLst>
                      <a:ext uri="{FF2B5EF4-FFF2-40B4-BE49-F238E27FC236}">
                        <a16:creationId xmlns:a16="http://schemas.microsoft.com/office/drawing/2014/main" id="{4676CA99-510F-CA8D-B5CE-30A469E308A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232" name="Gruppieren 3231">
                  <a:extLst>
                    <a:ext uri="{FF2B5EF4-FFF2-40B4-BE49-F238E27FC236}">
                      <a16:creationId xmlns:a16="http://schemas.microsoft.com/office/drawing/2014/main" id="{CA53F3CF-97C2-E48C-0147-0D7ECEB74A1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75" name="Ellipse 3274">
                    <a:extLst>
                      <a:ext uri="{FF2B5EF4-FFF2-40B4-BE49-F238E27FC236}">
                        <a16:creationId xmlns:a16="http://schemas.microsoft.com/office/drawing/2014/main" id="{E4CD0AA9-92D1-9E04-2891-9CD2B8F86A7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276" name="Additionszeichen 3275">
                    <a:extLst>
                      <a:ext uri="{FF2B5EF4-FFF2-40B4-BE49-F238E27FC236}">
                        <a16:creationId xmlns:a16="http://schemas.microsoft.com/office/drawing/2014/main" id="{FE08EB5F-EE25-6900-825D-F3F50D2A48A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233" name="Gruppieren 3232">
                  <a:extLst>
                    <a:ext uri="{FF2B5EF4-FFF2-40B4-BE49-F238E27FC236}">
                      <a16:creationId xmlns:a16="http://schemas.microsoft.com/office/drawing/2014/main" id="{0ABFED9A-AFDE-12AC-2D3B-122D8B3B2FC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73" name="Ellipse 3272">
                    <a:extLst>
                      <a:ext uri="{FF2B5EF4-FFF2-40B4-BE49-F238E27FC236}">
                        <a16:creationId xmlns:a16="http://schemas.microsoft.com/office/drawing/2014/main" id="{9A9DD199-3BB8-C1F4-DB6E-B6A7BA6589E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274" name="Additionszeichen 3273">
                    <a:extLst>
                      <a:ext uri="{FF2B5EF4-FFF2-40B4-BE49-F238E27FC236}">
                        <a16:creationId xmlns:a16="http://schemas.microsoft.com/office/drawing/2014/main" id="{4D60DF71-BA22-AB39-2A42-D37F4B4E6F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234" name="Gruppieren 3233">
                  <a:extLst>
                    <a:ext uri="{FF2B5EF4-FFF2-40B4-BE49-F238E27FC236}">
                      <a16:creationId xmlns:a16="http://schemas.microsoft.com/office/drawing/2014/main" id="{BAC0C5A7-1BFE-8994-2B92-CB111BB525D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71" name="Ellipse 3270">
                    <a:extLst>
                      <a:ext uri="{FF2B5EF4-FFF2-40B4-BE49-F238E27FC236}">
                        <a16:creationId xmlns:a16="http://schemas.microsoft.com/office/drawing/2014/main" id="{7B5DE353-A61E-7058-18CA-F2F260A81A9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272" name="Additionszeichen 3271">
                    <a:extLst>
                      <a:ext uri="{FF2B5EF4-FFF2-40B4-BE49-F238E27FC236}">
                        <a16:creationId xmlns:a16="http://schemas.microsoft.com/office/drawing/2014/main" id="{093CC64B-A697-D792-B3BE-D9EF4B5ABC8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235" name="Gruppieren 3234">
                  <a:extLst>
                    <a:ext uri="{FF2B5EF4-FFF2-40B4-BE49-F238E27FC236}">
                      <a16:creationId xmlns:a16="http://schemas.microsoft.com/office/drawing/2014/main" id="{2F70875F-E6F7-C520-60EF-400F326ECA2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69" name="Ellipse 3268">
                    <a:extLst>
                      <a:ext uri="{FF2B5EF4-FFF2-40B4-BE49-F238E27FC236}">
                        <a16:creationId xmlns:a16="http://schemas.microsoft.com/office/drawing/2014/main" id="{1DE673BD-3938-DEE1-BB3C-8C17B53C948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270" name="Additionszeichen 3269">
                    <a:extLst>
                      <a:ext uri="{FF2B5EF4-FFF2-40B4-BE49-F238E27FC236}">
                        <a16:creationId xmlns:a16="http://schemas.microsoft.com/office/drawing/2014/main" id="{B7A31CA4-8E70-B73A-FA48-16DC6374FD7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236" name="Gruppieren 3235">
                  <a:extLst>
                    <a:ext uri="{FF2B5EF4-FFF2-40B4-BE49-F238E27FC236}">
                      <a16:creationId xmlns:a16="http://schemas.microsoft.com/office/drawing/2014/main" id="{E0134159-F2F1-96BC-CBF4-278E5264F2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67" name="Ellipse 3266">
                    <a:extLst>
                      <a:ext uri="{FF2B5EF4-FFF2-40B4-BE49-F238E27FC236}">
                        <a16:creationId xmlns:a16="http://schemas.microsoft.com/office/drawing/2014/main" id="{6FD00382-5404-C09E-23AE-5D79AE93EAC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268" name="Additionszeichen 3267">
                    <a:extLst>
                      <a:ext uri="{FF2B5EF4-FFF2-40B4-BE49-F238E27FC236}">
                        <a16:creationId xmlns:a16="http://schemas.microsoft.com/office/drawing/2014/main" id="{B0C25DAA-90C7-E83B-CDE3-2CF4E37D568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237" name="Gruppieren 3236">
                  <a:extLst>
                    <a:ext uri="{FF2B5EF4-FFF2-40B4-BE49-F238E27FC236}">
                      <a16:creationId xmlns:a16="http://schemas.microsoft.com/office/drawing/2014/main" id="{A9A48538-5255-61A4-BFFD-65D2069EF7F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65" name="Ellipse 3264">
                    <a:extLst>
                      <a:ext uri="{FF2B5EF4-FFF2-40B4-BE49-F238E27FC236}">
                        <a16:creationId xmlns:a16="http://schemas.microsoft.com/office/drawing/2014/main" id="{ED637BA5-518D-C168-BA84-BCD83EB365D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266" name="Additionszeichen 3265">
                    <a:extLst>
                      <a:ext uri="{FF2B5EF4-FFF2-40B4-BE49-F238E27FC236}">
                        <a16:creationId xmlns:a16="http://schemas.microsoft.com/office/drawing/2014/main" id="{E1611BAD-4DAB-5618-D758-3809EF24103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238" name="Gruppieren 3237">
                  <a:extLst>
                    <a:ext uri="{FF2B5EF4-FFF2-40B4-BE49-F238E27FC236}">
                      <a16:creationId xmlns:a16="http://schemas.microsoft.com/office/drawing/2014/main" id="{6C026E4D-3F4D-CD76-12ED-CD44F6E7F2A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63" name="Ellipse 3262">
                    <a:extLst>
                      <a:ext uri="{FF2B5EF4-FFF2-40B4-BE49-F238E27FC236}">
                        <a16:creationId xmlns:a16="http://schemas.microsoft.com/office/drawing/2014/main" id="{A5DFA392-0A4B-785D-3A07-57CC509977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264" name="Additionszeichen 3263">
                    <a:extLst>
                      <a:ext uri="{FF2B5EF4-FFF2-40B4-BE49-F238E27FC236}">
                        <a16:creationId xmlns:a16="http://schemas.microsoft.com/office/drawing/2014/main" id="{EAB8E8B7-FFFC-BC9F-BC9B-FCF42370C2B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239" name="Gruppieren 3238">
                  <a:extLst>
                    <a:ext uri="{FF2B5EF4-FFF2-40B4-BE49-F238E27FC236}">
                      <a16:creationId xmlns:a16="http://schemas.microsoft.com/office/drawing/2014/main" id="{19F8D2F1-B201-6307-099B-4E5A7E969BC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61" name="Ellipse 3260">
                    <a:extLst>
                      <a:ext uri="{FF2B5EF4-FFF2-40B4-BE49-F238E27FC236}">
                        <a16:creationId xmlns:a16="http://schemas.microsoft.com/office/drawing/2014/main" id="{4C1E6A1A-4F4A-D237-8FBD-90F5E65BBA3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262" name="Additionszeichen 3261">
                    <a:extLst>
                      <a:ext uri="{FF2B5EF4-FFF2-40B4-BE49-F238E27FC236}">
                        <a16:creationId xmlns:a16="http://schemas.microsoft.com/office/drawing/2014/main" id="{9C52C0F6-626B-3F32-8A31-0E4BAE0C360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240" name="Gruppieren 3239">
                  <a:extLst>
                    <a:ext uri="{FF2B5EF4-FFF2-40B4-BE49-F238E27FC236}">
                      <a16:creationId xmlns:a16="http://schemas.microsoft.com/office/drawing/2014/main" id="{60620109-AC29-5509-A141-E027CABED15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59" name="Ellipse 3258">
                    <a:extLst>
                      <a:ext uri="{FF2B5EF4-FFF2-40B4-BE49-F238E27FC236}">
                        <a16:creationId xmlns:a16="http://schemas.microsoft.com/office/drawing/2014/main" id="{24421BE7-2AF1-C758-2B07-202DB363D9B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260" name="Additionszeichen 3259">
                    <a:extLst>
                      <a:ext uri="{FF2B5EF4-FFF2-40B4-BE49-F238E27FC236}">
                        <a16:creationId xmlns:a16="http://schemas.microsoft.com/office/drawing/2014/main" id="{77BDAA14-CD65-21F9-FB8F-C431D043DDE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241" name="Gruppieren 3240">
                  <a:extLst>
                    <a:ext uri="{FF2B5EF4-FFF2-40B4-BE49-F238E27FC236}">
                      <a16:creationId xmlns:a16="http://schemas.microsoft.com/office/drawing/2014/main" id="{807EB0C2-243F-36FC-E705-6642EB8DCAB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57" name="Ellipse 3256">
                    <a:extLst>
                      <a:ext uri="{FF2B5EF4-FFF2-40B4-BE49-F238E27FC236}">
                        <a16:creationId xmlns:a16="http://schemas.microsoft.com/office/drawing/2014/main" id="{834884E8-2C09-D188-A6EC-46C9F864ECE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258" name="Additionszeichen 3257">
                    <a:extLst>
                      <a:ext uri="{FF2B5EF4-FFF2-40B4-BE49-F238E27FC236}">
                        <a16:creationId xmlns:a16="http://schemas.microsoft.com/office/drawing/2014/main" id="{644EC961-B174-436A-8665-B7EB24306B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242" name="Gruppieren 3241">
                  <a:extLst>
                    <a:ext uri="{FF2B5EF4-FFF2-40B4-BE49-F238E27FC236}">
                      <a16:creationId xmlns:a16="http://schemas.microsoft.com/office/drawing/2014/main" id="{26A685B9-C4A1-BDB5-51D9-91A593B738B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55" name="Ellipse 3254">
                    <a:extLst>
                      <a:ext uri="{FF2B5EF4-FFF2-40B4-BE49-F238E27FC236}">
                        <a16:creationId xmlns:a16="http://schemas.microsoft.com/office/drawing/2014/main" id="{B206F295-FCEB-ECB7-C5F0-387A8646AA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256" name="Additionszeichen 3255">
                    <a:extLst>
                      <a:ext uri="{FF2B5EF4-FFF2-40B4-BE49-F238E27FC236}">
                        <a16:creationId xmlns:a16="http://schemas.microsoft.com/office/drawing/2014/main" id="{FED65A2E-D0BA-8294-C5B0-D495DFC876A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3243" name="Ellipse 3242">
                  <a:extLst>
                    <a:ext uri="{FF2B5EF4-FFF2-40B4-BE49-F238E27FC236}">
                      <a16:creationId xmlns:a16="http://schemas.microsoft.com/office/drawing/2014/main" id="{3F71BD23-001D-9162-B224-E808FAFCF4BD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244" name="Ellipse 3243">
                  <a:extLst>
                    <a:ext uri="{FF2B5EF4-FFF2-40B4-BE49-F238E27FC236}">
                      <a16:creationId xmlns:a16="http://schemas.microsoft.com/office/drawing/2014/main" id="{00EB4D7A-D26D-A01F-112A-633A6DE6E907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245" name="Ellipse 3244">
                  <a:extLst>
                    <a:ext uri="{FF2B5EF4-FFF2-40B4-BE49-F238E27FC236}">
                      <a16:creationId xmlns:a16="http://schemas.microsoft.com/office/drawing/2014/main" id="{62A69978-AE02-567F-7E36-863A77722702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246" name="Ellipse 3245">
                  <a:extLst>
                    <a:ext uri="{FF2B5EF4-FFF2-40B4-BE49-F238E27FC236}">
                      <a16:creationId xmlns:a16="http://schemas.microsoft.com/office/drawing/2014/main" id="{29A72657-D287-EB5D-A9CD-2BF8DCDBEE94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247" name="Ellipse 3246">
                  <a:extLst>
                    <a:ext uri="{FF2B5EF4-FFF2-40B4-BE49-F238E27FC236}">
                      <a16:creationId xmlns:a16="http://schemas.microsoft.com/office/drawing/2014/main" id="{F476A8CA-1D30-8091-16C3-48F9C269CB5F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248" name="Ellipse 3247">
                  <a:extLst>
                    <a:ext uri="{FF2B5EF4-FFF2-40B4-BE49-F238E27FC236}">
                      <a16:creationId xmlns:a16="http://schemas.microsoft.com/office/drawing/2014/main" id="{15A51515-B82A-4DF8-2834-04A4BAE932A8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249" name="Ellipse 3248">
                  <a:extLst>
                    <a:ext uri="{FF2B5EF4-FFF2-40B4-BE49-F238E27FC236}">
                      <a16:creationId xmlns:a16="http://schemas.microsoft.com/office/drawing/2014/main" id="{CC4E0BAD-6875-84AF-9146-97133103FA3A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250" name="Ellipse 3249">
                  <a:extLst>
                    <a:ext uri="{FF2B5EF4-FFF2-40B4-BE49-F238E27FC236}">
                      <a16:creationId xmlns:a16="http://schemas.microsoft.com/office/drawing/2014/main" id="{DBF74F0D-15F5-9549-1343-F85BA7344FA5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251" name="Ellipse 3250">
                  <a:extLst>
                    <a:ext uri="{FF2B5EF4-FFF2-40B4-BE49-F238E27FC236}">
                      <a16:creationId xmlns:a16="http://schemas.microsoft.com/office/drawing/2014/main" id="{ED57BDBE-8FD4-1E5D-2C91-C3BFC50AC908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252" name="Ellipse 3251">
                  <a:extLst>
                    <a:ext uri="{FF2B5EF4-FFF2-40B4-BE49-F238E27FC236}">
                      <a16:creationId xmlns:a16="http://schemas.microsoft.com/office/drawing/2014/main" id="{FD7687BF-C293-F8DD-FB36-ECB9532C50A2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253" name="Ellipse 3252">
                  <a:extLst>
                    <a:ext uri="{FF2B5EF4-FFF2-40B4-BE49-F238E27FC236}">
                      <a16:creationId xmlns:a16="http://schemas.microsoft.com/office/drawing/2014/main" id="{14905E90-804E-1F12-A447-D110E5F08FBD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254" name="Ellipse 3253">
                  <a:extLst>
                    <a:ext uri="{FF2B5EF4-FFF2-40B4-BE49-F238E27FC236}">
                      <a16:creationId xmlns:a16="http://schemas.microsoft.com/office/drawing/2014/main" id="{A40C47E4-2195-0A5E-9202-E870E6FC73E8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3228" name="L-Schale">
                <a:extLst>
                  <a:ext uri="{FF2B5EF4-FFF2-40B4-BE49-F238E27FC236}">
                    <a16:creationId xmlns:a16="http://schemas.microsoft.com/office/drawing/2014/main" id="{275CA475-ADF8-2F5F-8674-56FB43BFF3DD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3229" name="M-Schale">
                <a:extLst>
                  <a:ext uri="{FF2B5EF4-FFF2-40B4-BE49-F238E27FC236}">
                    <a16:creationId xmlns:a16="http://schemas.microsoft.com/office/drawing/2014/main" id="{F4CC707F-A633-440C-F40B-ACF3905AAC60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3190" name="Gruppieren 3189">
              <a:extLst>
                <a:ext uri="{FF2B5EF4-FFF2-40B4-BE49-F238E27FC236}">
                  <a16:creationId xmlns:a16="http://schemas.microsoft.com/office/drawing/2014/main" id="{218B522B-80F9-B26C-9122-6400887DC22A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3224" name="Ellipse 3223">
                <a:extLst>
                  <a:ext uri="{FF2B5EF4-FFF2-40B4-BE49-F238E27FC236}">
                    <a16:creationId xmlns:a16="http://schemas.microsoft.com/office/drawing/2014/main" id="{0CA6CF44-9ABD-2C21-C5CE-0E8810A1DEE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225" name="Minuszeichen 3224">
                <a:extLst>
                  <a:ext uri="{FF2B5EF4-FFF2-40B4-BE49-F238E27FC236}">
                    <a16:creationId xmlns:a16="http://schemas.microsoft.com/office/drawing/2014/main" id="{5197F2DC-3D8F-6CE4-91B6-F007BB41501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191" name="Gruppieren 3190">
              <a:extLst>
                <a:ext uri="{FF2B5EF4-FFF2-40B4-BE49-F238E27FC236}">
                  <a16:creationId xmlns:a16="http://schemas.microsoft.com/office/drawing/2014/main" id="{76B0697C-314E-F882-DCF3-0B8DB7D739AA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3222" name="Ellipse 3221">
                <a:extLst>
                  <a:ext uri="{FF2B5EF4-FFF2-40B4-BE49-F238E27FC236}">
                    <a16:creationId xmlns:a16="http://schemas.microsoft.com/office/drawing/2014/main" id="{BB05E668-D8D1-F677-B4FA-C8026A009B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223" name="Minuszeichen 3222">
                <a:extLst>
                  <a:ext uri="{FF2B5EF4-FFF2-40B4-BE49-F238E27FC236}">
                    <a16:creationId xmlns:a16="http://schemas.microsoft.com/office/drawing/2014/main" id="{62100C84-59C2-EF3E-C241-8ACC43F274E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192" name="Gruppieren 3191">
              <a:extLst>
                <a:ext uri="{FF2B5EF4-FFF2-40B4-BE49-F238E27FC236}">
                  <a16:creationId xmlns:a16="http://schemas.microsoft.com/office/drawing/2014/main" id="{8D5B8F68-5648-0627-570A-B8A8324F1E9D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3220" name="Ellipse 3219">
                <a:extLst>
                  <a:ext uri="{FF2B5EF4-FFF2-40B4-BE49-F238E27FC236}">
                    <a16:creationId xmlns:a16="http://schemas.microsoft.com/office/drawing/2014/main" id="{CBB25EF8-B6A2-E3F4-B160-8A8B5735A1C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221" name="Minuszeichen 3220">
                <a:extLst>
                  <a:ext uri="{FF2B5EF4-FFF2-40B4-BE49-F238E27FC236}">
                    <a16:creationId xmlns:a16="http://schemas.microsoft.com/office/drawing/2014/main" id="{6B45E420-6918-AD2E-CDCF-1A7517FDD03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193" name="Gruppieren 3192">
              <a:extLst>
                <a:ext uri="{FF2B5EF4-FFF2-40B4-BE49-F238E27FC236}">
                  <a16:creationId xmlns:a16="http://schemas.microsoft.com/office/drawing/2014/main" id="{F6257C35-6A29-C92A-88B9-1E0D119BEFFE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3218" name="Ellipse 3217">
                <a:extLst>
                  <a:ext uri="{FF2B5EF4-FFF2-40B4-BE49-F238E27FC236}">
                    <a16:creationId xmlns:a16="http://schemas.microsoft.com/office/drawing/2014/main" id="{ED1DA44A-6CC5-55A9-BBEA-2C91E18C5F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219" name="Minuszeichen 3218">
                <a:extLst>
                  <a:ext uri="{FF2B5EF4-FFF2-40B4-BE49-F238E27FC236}">
                    <a16:creationId xmlns:a16="http://schemas.microsoft.com/office/drawing/2014/main" id="{092A6D88-6F99-F3BF-12CD-18C4AC5D55B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194" name="Gruppieren 3193">
              <a:extLst>
                <a:ext uri="{FF2B5EF4-FFF2-40B4-BE49-F238E27FC236}">
                  <a16:creationId xmlns:a16="http://schemas.microsoft.com/office/drawing/2014/main" id="{4A246531-00BC-684E-FA12-639C9BFDC06E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3216" name="Ellipse 3215">
                <a:extLst>
                  <a:ext uri="{FF2B5EF4-FFF2-40B4-BE49-F238E27FC236}">
                    <a16:creationId xmlns:a16="http://schemas.microsoft.com/office/drawing/2014/main" id="{6E21EEFC-01ED-165E-0A1F-F2C505EAE5E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217" name="Minuszeichen 3216">
                <a:extLst>
                  <a:ext uri="{FF2B5EF4-FFF2-40B4-BE49-F238E27FC236}">
                    <a16:creationId xmlns:a16="http://schemas.microsoft.com/office/drawing/2014/main" id="{DA66F49C-199B-2ABA-B376-54A41459FB7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195" name="Gruppieren 3194">
              <a:extLst>
                <a:ext uri="{FF2B5EF4-FFF2-40B4-BE49-F238E27FC236}">
                  <a16:creationId xmlns:a16="http://schemas.microsoft.com/office/drawing/2014/main" id="{476F6F01-F29F-5821-07EE-2B18A9B356F2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3214" name="Ellipse 3213">
                <a:extLst>
                  <a:ext uri="{FF2B5EF4-FFF2-40B4-BE49-F238E27FC236}">
                    <a16:creationId xmlns:a16="http://schemas.microsoft.com/office/drawing/2014/main" id="{54FC3720-46BD-4F3C-A876-E480E806775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215" name="Minuszeichen 3214">
                <a:extLst>
                  <a:ext uri="{FF2B5EF4-FFF2-40B4-BE49-F238E27FC236}">
                    <a16:creationId xmlns:a16="http://schemas.microsoft.com/office/drawing/2014/main" id="{DA7BE6B9-C6AE-034B-9B58-4F8FC9B23B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196" name="Gruppieren 3195">
              <a:extLst>
                <a:ext uri="{FF2B5EF4-FFF2-40B4-BE49-F238E27FC236}">
                  <a16:creationId xmlns:a16="http://schemas.microsoft.com/office/drawing/2014/main" id="{1DD86311-3BE5-7618-0214-24EA5E1D3604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3212" name="Ellipse 3211">
                <a:extLst>
                  <a:ext uri="{FF2B5EF4-FFF2-40B4-BE49-F238E27FC236}">
                    <a16:creationId xmlns:a16="http://schemas.microsoft.com/office/drawing/2014/main" id="{416823A0-0E74-8BBC-9365-EB5E7182166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213" name="Minuszeichen 3212">
                <a:extLst>
                  <a:ext uri="{FF2B5EF4-FFF2-40B4-BE49-F238E27FC236}">
                    <a16:creationId xmlns:a16="http://schemas.microsoft.com/office/drawing/2014/main" id="{DE71E495-29A1-A33B-EB45-CA667ABA42E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197" name="Gruppieren 3196">
              <a:extLst>
                <a:ext uri="{FF2B5EF4-FFF2-40B4-BE49-F238E27FC236}">
                  <a16:creationId xmlns:a16="http://schemas.microsoft.com/office/drawing/2014/main" id="{A7CA97E0-3A37-7DBE-78BE-B7A9A304CA1B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3210" name="Ellipse 3209">
                <a:extLst>
                  <a:ext uri="{FF2B5EF4-FFF2-40B4-BE49-F238E27FC236}">
                    <a16:creationId xmlns:a16="http://schemas.microsoft.com/office/drawing/2014/main" id="{61BDF99F-09DF-351A-4CB8-1F3518B03AA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211" name="Minuszeichen 3210">
                <a:extLst>
                  <a:ext uri="{FF2B5EF4-FFF2-40B4-BE49-F238E27FC236}">
                    <a16:creationId xmlns:a16="http://schemas.microsoft.com/office/drawing/2014/main" id="{9D877C53-66B5-1897-821C-19D87E5952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198" name="Gruppieren 3197">
              <a:extLst>
                <a:ext uri="{FF2B5EF4-FFF2-40B4-BE49-F238E27FC236}">
                  <a16:creationId xmlns:a16="http://schemas.microsoft.com/office/drawing/2014/main" id="{57C35D4A-C55E-2D26-FB90-6A3F01B30233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3208" name="Ellipse 3207">
                <a:extLst>
                  <a:ext uri="{FF2B5EF4-FFF2-40B4-BE49-F238E27FC236}">
                    <a16:creationId xmlns:a16="http://schemas.microsoft.com/office/drawing/2014/main" id="{0C9C58CA-7868-8AD1-5252-D238EF33DC3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209" name="Minuszeichen 3208">
                <a:extLst>
                  <a:ext uri="{FF2B5EF4-FFF2-40B4-BE49-F238E27FC236}">
                    <a16:creationId xmlns:a16="http://schemas.microsoft.com/office/drawing/2014/main" id="{0DEE9DB2-E346-1CB2-9CE2-55D431C8E12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199" name="Gruppieren 3198">
              <a:extLst>
                <a:ext uri="{FF2B5EF4-FFF2-40B4-BE49-F238E27FC236}">
                  <a16:creationId xmlns:a16="http://schemas.microsoft.com/office/drawing/2014/main" id="{0462BF6F-09DA-BB5A-42DC-A09FFBFAC2E6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3206" name="Ellipse 3205">
                <a:extLst>
                  <a:ext uri="{FF2B5EF4-FFF2-40B4-BE49-F238E27FC236}">
                    <a16:creationId xmlns:a16="http://schemas.microsoft.com/office/drawing/2014/main" id="{644C02BD-25D4-D48C-3E34-3635A100AC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207" name="Minuszeichen 3206">
                <a:extLst>
                  <a:ext uri="{FF2B5EF4-FFF2-40B4-BE49-F238E27FC236}">
                    <a16:creationId xmlns:a16="http://schemas.microsoft.com/office/drawing/2014/main" id="{670B11FC-ED69-1C43-7E9A-3AE7D95316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200" name="Gruppieren 3199">
              <a:extLst>
                <a:ext uri="{FF2B5EF4-FFF2-40B4-BE49-F238E27FC236}">
                  <a16:creationId xmlns:a16="http://schemas.microsoft.com/office/drawing/2014/main" id="{CD23A74E-420A-B546-D238-4552BF3B3A2D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3204" name="Ellipse 3203">
                <a:extLst>
                  <a:ext uri="{FF2B5EF4-FFF2-40B4-BE49-F238E27FC236}">
                    <a16:creationId xmlns:a16="http://schemas.microsoft.com/office/drawing/2014/main" id="{26CD80A7-1CC6-DD01-798A-095991F3196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205" name="Minuszeichen 3204">
                <a:extLst>
                  <a:ext uri="{FF2B5EF4-FFF2-40B4-BE49-F238E27FC236}">
                    <a16:creationId xmlns:a16="http://schemas.microsoft.com/office/drawing/2014/main" id="{07611012-99DF-0DAD-220C-9FF3CCB85D0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201" name="Gruppieren 3200">
              <a:extLst>
                <a:ext uri="{FF2B5EF4-FFF2-40B4-BE49-F238E27FC236}">
                  <a16:creationId xmlns:a16="http://schemas.microsoft.com/office/drawing/2014/main" id="{9A58F946-4A8E-DB30-7AC2-F33226D5587A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202" name="Ellipse 3201">
                <a:extLst>
                  <a:ext uri="{FF2B5EF4-FFF2-40B4-BE49-F238E27FC236}">
                    <a16:creationId xmlns:a16="http://schemas.microsoft.com/office/drawing/2014/main" id="{70988A68-C6AD-025E-8BF5-FBFDA4FA047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203" name="Minuszeichen 3202">
                <a:extLst>
                  <a:ext uri="{FF2B5EF4-FFF2-40B4-BE49-F238E27FC236}">
                    <a16:creationId xmlns:a16="http://schemas.microsoft.com/office/drawing/2014/main" id="{D083B078-13B7-2F48-A6EC-306C458B186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3279" name="Gruppieren 3278">
            <a:extLst>
              <a:ext uri="{FF2B5EF4-FFF2-40B4-BE49-F238E27FC236}">
                <a16:creationId xmlns:a16="http://schemas.microsoft.com/office/drawing/2014/main" id="{9DDAC438-819E-454D-7775-78078FDA3115}"/>
              </a:ext>
            </a:extLst>
          </p:cNvPr>
          <p:cNvGrpSpPr>
            <a:grpSpLocks noChangeAspect="1"/>
          </p:cNvGrpSpPr>
          <p:nvPr/>
        </p:nvGrpSpPr>
        <p:grpSpPr>
          <a:xfrm>
            <a:off x="5404516" y="-502682"/>
            <a:ext cx="944149" cy="979578"/>
            <a:chOff x="3576000" y="816426"/>
            <a:chExt cx="5040000" cy="5229127"/>
          </a:xfrm>
        </p:grpSpPr>
        <p:grpSp>
          <p:nvGrpSpPr>
            <p:cNvPr id="3280" name="Magnesium ohne e-">
              <a:extLst>
                <a:ext uri="{FF2B5EF4-FFF2-40B4-BE49-F238E27FC236}">
                  <a16:creationId xmlns:a16="http://schemas.microsoft.com/office/drawing/2014/main" id="{596081A9-88DF-323D-CFA7-854C6733CA5A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317" name="K-Schale">
                <a:extLst>
                  <a:ext uri="{FF2B5EF4-FFF2-40B4-BE49-F238E27FC236}">
                    <a16:creationId xmlns:a16="http://schemas.microsoft.com/office/drawing/2014/main" id="{3EC60379-3BC9-CFE9-8D85-E96968E46E43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3318" name="Atomkern mit Protonen und Neutronen">
                <a:extLst>
                  <a:ext uri="{FF2B5EF4-FFF2-40B4-BE49-F238E27FC236}">
                    <a16:creationId xmlns:a16="http://schemas.microsoft.com/office/drawing/2014/main" id="{D3DEA575-E8A3-6EC6-27EA-38825905E92F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3321" name="Atomkern">
                  <a:extLst>
                    <a:ext uri="{FF2B5EF4-FFF2-40B4-BE49-F238E27FC236}">
                      <a16:creationId xmlns:a16="http://schemas.microsoft.com/office/drawing/2014/main" id="{72EAE3C5-E3D6-C1B4-5C4E-2016BC4F08AD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3322" name="Gruppieren 3321">
                  <a:extLst>
                    <a:ext uri="{FF2B5EF4-FFF2-40B4-BE49-F238E27FC236}">
                      <a16:creationId xmlns:a16="http://schemas.microsoft.com/office/drawing/2014/main" id="{1B2D7CB5-D096-252C-13D6-BD846BCB1FF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68" name="Ellipse 3367">
                    <a:extLst>
                      <a:ext uri="{FF2B5EF4-FFF2-40B4-BE49-F238E27FC236}">
                        <a16:creationId xmlns:a16="http://schemas.microsoft.com/office/drawing/2014/main" id="{F1B10306-B6FC-47FA-5DEA-3CAB1888D38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369" name="Additionszeichen 3368">
                    <a:extLst>
                      <a:ext uri="{FF2B5EF4-FFF2-40B4-BE49-F238E27FC236}">
                        <a16:creationId xmlns:a16="http://schemas.microsoft.com/office/drawing/2014/main" id="{7C9F5422-D990-8D16-222D-2C0AD44CCAA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323" name="Gruppieren 3322">
                  <a:extLst>
                    <a:ext uri="{FF2B5EF4-FFF2-40B4-BE49-F238E27FC236}">
                      <a16:creationId xmlns:a16="http://schemas.microsoft.com/office/drawing/2014/main" id="{79FEE3BE-FB65-1C78-BF26-09E9CC79068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66" name="Ellipse 3365">
                    <a:extLst>
                      <a:ext uri="{FF2B5EF4-FFF2-40B4-BE49-F238E27FC236}">
                        <a16:creationId xmlns:a16="http://schemas.microsoft.com/office/drawing/2014/main" id="{8865FF53-1AAB-5DE7-108F-C8143FD747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367" name="Additionszeichen 3366">
                    <a:extLst>
                      <a:ext uri="{FF2B5EF4-FFF2-40B4-BE49-F238E27FC236}">
                        <a16:creationId xmlns:a16="http://schemas.microsoft.com/office/drawing/2014/main" id="{8DFF2778-E051-3CFF-1E17-C55CFB1C6C6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324" name="Gruppieren 3323">
                  <a:extLst>
                    <a:ext uri="{FF2B5EF4-FFF2-40B4-BE49-F238E27FC236}">
                      <a16:creationId xmlns:a16="http://schemas.microsoft.com/office/drawing/2014/main" id="{7191F510-D158-917C-9212-DB97E38CC95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64" name="Ellipse 3363">
                    <a:extLst>
                      <a:ext uri="{FF2B5EF4-FFF2-40B4-BE49-F238E27FC236}">
                        <a16:creationId xmlns:a16="http://schemas.microsoft.com/office/drawing/2014/main" id="{1F962C5A-B4F2-332B-7884-CE7DBDF50B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365" name="Additionszeichen 3364">
                    <a:extLst>
                      <a:ext uri="{FF2B5EF4-FFF2-40B4-BE49-F238E27FC236}">
                        <a16:creationId xmlns:a16="http://schemas.microsoft.com/office/drawing/2014/main" id="{EF81222E-BEB5-7AF5-F8BC-E07B9731B11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325" name="Gruppieren 3324">
                  <a:extLst>
                    <a:ext uri="{FF2B5EF4-FFF2-40B4-BE49-F238E27FC236}">
                      <a16:creationId xmlns:a16="http://schemas.microsoft.com/office/drawing/2014/main" id="{3171FC1C-7C68-A7DE-9740-A044B17D564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62" name="Ellipse 3361">
                    <a:extLst>
                      <a:ext uri="{FF2B5EF4-FFF2-40B4-BE49-F238E27FC236}">
                        <a16:creationId xmlns:a16="http://schemas.microsoft.com/office/drawing/2014/main" id="{5D607CCE-B9F8-CDBB-D800-237B7F46B9A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363" name="Additionszeichen 3362">
                    <a:extLst>
                      <a:ext uri="{FF2B5EF4-FFF2-40B4-BE49-F238E27FC236}">
                        <a16:creationId xmlns:a16="http://schemas.microsoft.com/office/drawing/2014/main" id="{9A6D51EE-174D-CCE7-11D8-2B2C229C2F5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326" name="Gruppieren 3325">
                  <a:extLst>
                    <a:ext uri="{FF2B5EF4-FFF2-40B4-BE49-F238E27FC236}">
                      <a16:creationId xmlns:a16="http://schemas.microsoft.com/office/drawing/2014/main" id="{4FF4A7E4-40F4-4F4D-CDD3-DF6296B7468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60" name="Ellipse 3359">
                    <a:extLst>
                      <a:ext uri="{FF2B5EF4-FFF2-40B4-BE49-F238E27FC236}">
                        <a16:creationId xmlns:a16="http://schemas.microsoft.com/office/drawing/2014/main" id="{F994EE6C-9622-5C6D-DFAC-A79D56460D2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361" name="Additionszeichen 3360">
                    <a:extLst>
                      <a:ext uri="{FF2B5EF4-FFF2-40B4-BE49-F238E27FC236}">
                        <a16:creationId xmlns:a16="http://schemas.microsoft.com/office/drawing/2014/main" id="{DBE02E77-BBA4-6C9A-5B38-63B289ED19E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327" name="Gruppieren 3326">
                  <a:extLst>
                    <a:ext uri="{FF2B5EF4-FFF2-40B4-BE49-F238E27FC236}">
                      <a16:creationId xmlns:a16="http://schemas.microsoft.com/office/drawing/2014/main" id="{AAB6A0E5-75DE-24B3-C827-919D6C18B51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58" name="Ellipse 3357">
                    <a:extLst>
                      <a:ext uri="{FF2B5EF4-FFF2-40B4-BE49-F238E27FC236}">
                        <a16:creationId xmlns:a16="http://schemas.microsoft.com/office/drawing/2014/main" id="{9F36703A-3ADA-0D10-23D1-1A83CC48A20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359" name="Additionszeichen 3358">
                    <a:extLst>
                      <a:ext uri="{FF2B5EF4-FFF2-40B4-BE49-F238E27FC236}">
                        <a16:creationId xmlns:a16="http://schemas.microsoft.com/office/drawing/2014/main" id="{AC8D0043-9EA3-F07F-FFFF-C799DDACA95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328" name="Gruppieren 3327">
                  <a:extLst>
                    <a:ext uri="{FF2B5EF4-FFF2-40B4-BE49-F238E27FC236}">
                      <a16:creationId xmlns:a16="http://schemas.microsoft.com/office/drawing/2014/main" id="{5560392C-7EAF-CCB3-3D25-25102AE8E6E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56" name="Ellipse 3355">
                    <a:extLst>
                      <a:ext uri="{FF2B5EF4-FFF2-40B4-BE49-F238E27FC236}">
                        <a16:creationId xmlns:a16="http://schemas.microsoft.com/office/drawing/2014/main" id="{28CF3459-A9EE-EB8C-7AE8-343F0730DAD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357" name="Additionszeichen 3356">
                    <a:extLst>
                      <a:ext uri="{FF2B5EF4-FFF2-40B4-BE49-F238E27FC236}">
                        <a16:creationId xmlns:a16="http://schemas.microsoft.com/office/drawing/2014/main" id="{F87FA978-0E14-4020-7801-5A7799F31F0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329" name="Gruppieren 3328">
                  <a:extLst>
                    <a:ext uri="{FF2B5EF4-FFF2-40B4-BE49-F238E27FC236}">
                      <a16:creationId xmlns:a16="http://schemas.microsoft.com/office/drawing/2014/main" id="{348DCEA2-17DE-C3FA-A08F-77D89B579A9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54" name="Ellipse 3353">
                    <a:extLst>
                      <a:ext uri="{FF2B5EF4-FFF2-40B4-BE49-F238E27FC236}">
                        <a16:creationId xmlns:a16="http://schemas.microsoft.com/office/drawing/2014/main" id="{09140841-50F7-951A-A8BF-93C04EEC18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355" name="Additionszeichen 3354">
                    <a:extLst>
                      <a:ext uri="{FF2B5EF4-FFF2-40B4-BE49-F238E27FC236}">
                        <a16:creationId xmlns:a16="http://schemas.microsoft.com/office/drawing/2014/main" id="{7B686B95-5859-0DEE-8119-773A418E9B6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330" name="Gruppieren 3329">
                  <a:extLst>
                    <a:ext uri="{FF2B5EF4-FFF2-40B4-BE49-F238E27FC236}">
                      <a16:creationId xmlns:a16="http://schemas.microsoft.com/office/drawing/2014/main" id="{1F9C8EB9-FF60-CB2B-6B9B-F78A81087A6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52" name="Ellipse 3351">
                    <a:extLst>
                      <a:ext uri="{FF2B5EF4-FFF2-40B4-BE49-F238E27FC236}">
                        <a16:creationId xmlns:a16="http://schemas.microsoft.com/office/drawing/2014/main" id="{2CA05F2A-D1A0-95AF-E0CF-445BCCC1E0D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353" name="Additionszeichen 3352">
                    <a:extLst>
                      <a:ext uri="{FF2B5EF4-FFF2-40B4-BE49-F238E27FC236}">
                        <a16:creationId xmlns:a16="http://schemas.microsoft.com/office/drawing/2014/main" id="{558B28C4-72BF-42FF-5428-3125B6B9802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331" name="Gruppieren 3330">
                  <a:extLst>
                    <a:ext uri="{FF2B5EF4-FFF2-40B4-BE49-F238E27FC236}">
                      <a16:creationId xmlns:a16="http://schemas.microsoft.com/office/drawing/2014/main" id="{3E0E4095-20C9-E897-F0F7-6054FCDE530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50" name="Ellipse 3349">
                    <a:extLst>
                      <a:ext uri="{FF2B5EF4-FFF2-40B4-BE49-F238E27FC236}">
                        <a16:creationId xmlns:a16="http://schemas.microsoft.com/office/drawing/2014/main" id="{08FC8416-35C6-5770-BE8D-5E7771358AD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351" name="Additionszeichen 3350">
                    <a:extLst>
                      <a:ext uri="{FF2B5EF4-FFF2-40B4-BE49-F238E27FC236}">
                        <a16:creationId xmlns:a16="http://schemas.microsoft.com/office/drawing/2014/main" id="{AD3D23F0-516F-604E-1F23-8296B17830A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332" name="Gruppieren 3331">
                  <a:extLst>
                    <a:ext uri="{FF2B5EF4-FFF2-40B4-BE49-F238E27FC236}">
                      <a16:creationId xmlns:a16="http://schemas.microsoft.com/office/drawing/2014/main" id="{B7E17786-2141-0EBB-3FB4-C4F3D30E44E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48" name="Ellipse 3347">
                    <a:extLst>
                      <a:ext uri="{FF2B5EF4-FFF2-40B4-BE49-F238E27FC236}">
                        <a16:creationId xmlns:a16="http://schemas.microsoft.com/office/drawing/2014/main" id="{F4B32CD1-4ED0-D7E0-DCF4-A2F2B274D44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349" name="Additionszeichen 3348">
                    <a:extLst>
                      <a:ext uri="{FF2B5EF4-FFF2-40B4-BE49-F238E27FC236}">
                        <a16:creationId xmlns:a16="http://schemas.microsoft.com/office/drawing/2014/main" id="{57836250-5808-D00B-9F9C-99D6B7D154D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333" name="Gruppieren 3332">
                  <a:extLst>
                    <a:ext uri="{FF2B5EF4-FFF2-40B4-BE49-F238E27FC236}">
                      <a16:creationId xmlns:a16="http://schemas.microsoft.com/office/drawing/2014/main" id="{0B0DBEEC-F967-8B26-724E-AB48D468780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46" name="Ellipse 3345">
                    <a:extLst>
                      <a:ext uri="{FF2B5EF4-FFF2-40B4-BE49-F238E27FC236}">
                        <a16:creationId xmlns:a16="http://schemas.microsoft.com/office/drawing/2014/main" id="{9F2A2F7C-74A5-95BE-DBA5-A9F86568D2F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347" name="Additionszeichen 3346">
                    <a:extLst>
                      <a:ext uri="{FF2B5EF4-FFF2-40B4-BE49-F238E27FC236}">
                        <a16:creationId xmlns:a16="http://schemas.microsoft.com/office/drawing/2014/main" id="{FEC8BA26-BC87-282F-E36D-7144EA41DBE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3334" name="Ellipse 3333">
                  <a:extLst>
                    <a:ext uri="{FF2B5EF4-FFF2-40B4-BE49-F238E27FC236}">
                      <a16:creationId xmlns:a16="http://schemas.microsoft.com/office/drawing/2014/main" id="{FF1BE755-9A6D-3DDD-585A-864D65508D37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335" name="Ellipse 3334">
                  <a:extLst>
                    <a:ext uri="{FF2B5EF4-FFF2-40B4-BE49-F238E27FC236}">
                      <a16:creationId xmlns:a16="http://schemas.microsoft.com/office/drawing/2014/main" id="{C417F0ED-52A9-3F1B-49AC-7D780AB30B82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336" name="Ellipse 3335">
                  <a:extLst>
                    <a:ext uri="{FF2B5EF4-FFF2-40B4-BE49-F238E27FC236}">
                      <a16:creationId xmlns:a16="http://schemas.microsoft.com/office/drawing/2014/main" id="{FFD3F64A-F3B4-7138-F754-EA78DADCC2A4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337" name="Ellipse 3336">
                  <a:extLst>
                    <a:ext uri="{FF2B5EF4-FFF2-40B4-BE49-F238E27FC236}">
                      <a16:creationId xmlns:a16="http://schemas.microsoft.com/office/drawing/2014/main" id="{884BC13C-9EE0-033E-1EE5-4E84B78ABB04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338" name="Ellipse 3337">
                  <a:extLst>
                    <a:ext uri="{FF2B5EF4-FFF2-40B4-BE49-F238E27FC236}">
                      <a16:creationId xmlns:a16="http://schemas.microsoft.com/office/drawing/2014/main" id="{3089D6B6-BC2A-7E43-2B32-D377CC1072B3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339" name="Ellipse 3338">
                  <a:extLst>
                    <a:ext uri="{FF2B5EF4-FFF2-40B4-BE49-F238E27FC236}">
                      <a16:creationId xmlns:a16="http://schemas.microsoft.com/office/drawing/2014/main" id="{F19A11B7-F505-93DD-638E-F5310529C1D6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340" name="Ellipse 3339">
                  <a:extLst>
                    <a:ext uri="{FF2B5EF4-FFF2-40B4-BE49-F238E27FC236}">
                      <a16:creationId xmlns:a16="http://schemas.microsoft.com/office/drawing/2014/main" id="{E7E4CCAA-B568-633C-E95A-39E119873AC7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341" name="Ellipse 3340">
                  <a:extLst>
                    <a:ext uri="{FF2B5EF4-FFF2-40B4-BE49-F238E27FC236}">
                      <a16:creationId xmlns:a16="http://schemas.microsoft.com/office/drawing/2014/main" id="{4DFB2F2C-EAF5-CE5E-B938-5B95AD890FE0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342" name="Ellipse 3341">
                  <a:extLst>
                    <a:ext uri="{FF2B5EF4-FFF2-40B4-BE49-F238E27FC236}">
                      <a16:creationId xmlns:a16="http://schemas.microsoft.com/office/drawing/2014/main" id="{99D3B478-EDE6-7E5C-4DA8-F6D8AA91E296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343" name="Ellipse 3342">
                  <a:extLst>
                    <a:ext uri="{FF2B5EF4-FFF2-40B4-BE49-F238E27FC236}">
                      <a16:creationId xmlns:a16="http://schemas.microsoft.com/office/drawing/2014/main" id="{B5D8AA60-C38E-98EC-BE5F-670DEB8AC34F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344" name="Ellipse 3343">
                  <a:extLst>
                    <a:ext uri="{FF2B5EF4-FFF2-40B4-BE49-F238E27FC236}">
                      <a16:creationId xmlns:a16="http://schemas.microsoft.com/office/drawing/2014/main" id="{8298A08B-B671-0272-39DC-D69F133DE16D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345" name="Ellipse 3344">
                  <a:extLst>
                    <a:ext uri="{FF2B5EF4-FFF2-40B4-BE49-F238E27FC236}">
                      <a16:creationId xmlns:a16="http://schemas.microsoft.com/office/drawing/2014/main" id="{2D14840D-CB06-9F4A-21CF-C6746A01E077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3319" name="L-Schale">
                <a:extLst>
                  <a:ext uri="{FF2B5EF4-FFF2-40B4-BE49-F238E27FC236}">
                    <a16:creationId xmlns:a16="http://schemas.microsoft.com/office/drawing/2014/main" id="{96AEBB99-5491-7629-8A34-279798DF0B53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3320" name="M-Schale">
                <a:extLst>
                  <a:ext uri="{FF2B5EF4-FFF2-40B4-BE49-F238E27FC236}">
                    <a16:creationId xmlns:a16="http://schemas.microsoft.com/office/drawing/2014/main" id="{24D3EED0-9A8E-8F8D-ABB9-5857A62D82FE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3281" name="Gruppieren 3280">
              <a:extLst>
                <a:ext uri="{FF2B5EF4-FFF2-40B4-BE49-F238E27FC236}">
                  <a16:creationId xmlns:a16="http://schemas.microsoft.com/office/drawing/2014/main" id="{91D19D22-9128-F09A-9973-78FCAC9C57EB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3315" name="Ellipse 3314">
                <a:extLst>
                  <a:ext uri="{FF2B5EF4-FFF2-40B4-BE49-F238E27FC236}">
                    <a16:creationId xmlns:a16="http://schemas.microsoft.com/office/drawing/2014/main" id="{58AED758-AC25-0CD3-8100-E42694BEA66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316" name="Minuszeichen 3315">
                <a:extLst>
                  <a:ext uri="{FF2B5EF4-FFF2-40B4-BE49-F238E27FC236}">
                    <a16:creationId xmlns:a16="http://schemas.microsoft.com/office/drawing/2014/main" id="{3EF7AD4A-3865-DE71-ABE5-9E29D537C44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282" name="Gruppieren 3281">
              <a:extLst>
                <a:ext uri="{FF2B5EF4-FFF2-40B4-BE49-F238E27FC236}">
                  <a16:creationId xmlns:a16="http://schemas.microsoft.com/office/drawing/2014/main" id="{06FDD7C7-FD82-E8C8-83B9-7277F3936643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3313" name="Ellipse 3312">
                <a:extLst>
                  <a:ext uri="{FF2B5EF4-FFF2-40B4-BE49-F238E27FC236}">
                    <a16:creationId xmlns:a16="http://schemas.microsoft.com/office/drawing/2014/main" id="{DA6A0543-6F4A-4E90-D965-A184B0ED685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314" name="Minuszeichen 3313">
                <a:extLst>
                  <a:ext uri="{FF2B5EF4-FFF2-40B4-BE49-F238E27FC236}">
                    <a16:creationId xmlns:a16="http://schemas.microsoft.com/office/drawing/2014/main" id="{C599B9AD-30A1-CAED-0475-30C8816CE42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283" name="Gruppieren 3282">
              <a:extLst>
                <a:ext uri="{FF2B5EF4-FFF2-40B4-BE49-F238E27FC236}">
                  <a16:creationId xmlns:a16="http://schemas.microsoft.com/office/drawing/2014/main" id="{B43919E9-3F7D-48E3-B38D-B0CC585F6D27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3311" name="Ellipse 3310">
                <a:extLst>
                  <a:ext uri="{FF2B5EF4-FFF2-40B4-BE49-F238E27FC236}">
                    <a16:creationId xmlns:a16="http://schemas.microsoft.com/office/drawing/2014/main" id="{ACE55390-761A-05E4-7D1C-CC3FC98065D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312" name="Minuszeichen 3311">
                <a:extLst>
                  <a:ext uri="{FF2B5EF4-FFF2-40B4-BE49-F238E27FC236}">
                    <a16:creationId xmlns:a16="http://schemas.microsoft.com/office/drawing/2014/main" id="{CEF87B34-72BA-2C35-BEFB-368A331544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284" name="Gruppieren 3283">
              <a:extLst>
                <a:ext uri="{FF2B5EF4-FFF2-40B4-BE49-F238E27FC236}">
                  <a16:creationId xmlns:a16="http://schemas.microsoft.com/office/drawing/2014/main" id="{818EAA67-09FD-9B9D-45AD-8A28DBC0F1AA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3309" name="Ellipse 3308">
                <a:extLst>
                  <a:ext uri="{FF2B5EF4-FFF2-40B4-BE49-F238E27FC236}">
                    <a16:creationId xmlns:a16="http://schemas.microsoft.com/office/drawing/2014/main" id="{B3FA818F-7363-FD99-8DA6-C05AC9FCA2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310" name="Minuszeichen 3309">
                <a:extLst>
                  <a:ext uri="{FF2B5EF4-FFF2-40B4-BE49-F238E27FC236}">
                    <a16:creationId xmlns:a16="http://schemas.microsoft.com/office/drawing/2014/main" id="{CB946482-1F9F-FD28-F137-6DDE010F45E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285" name="Gruppieren 3284">
              <a:extLst>
                <a:ext uri="{FF2B5EF4-FFF2-40B4-BE49-F238E27FC236}">
                  <a16:creationId xmlns:a16="http://schemas.microsoft.com/office/drawing/2014/main" id="{A54D8935-E28A-188A-E0BD-21065EA8414F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3307" name="Ellipse 3306">
                <a:extLst>
                  <a:ext uri="{FF2B5EF4-FFF2-40B4-BE49-F238E27FC236}">
                    <a16:creationId xmlns:a16="http://schemas.microsoft.com/office/drawing/2014/main" id="{B34E5FA7-DADD-0B6A-F463-4E92BDC8709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308" name="Minuszeichen 3307">
                <a:extLst>
                  <a:ext uri="{FF2B5EF4-FFF2-40B4-BE49-F238E27FC236}">
                    <a16:creationId xmlns:a16="http://schemas.microsoft.com/office/drawing/2014/main" id="{6AD34A3C-56A7-D963-9114-6E630BA2FAD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286" name="Gruppieren 3285">
              <a:extLst>
                <a:ext uri="{FF2B5EF4-FFF2-40B4-BE49-F238E27FC236}">
                  <a16:creationId xmlns:a16="http://schemas.microsoft.com/office/drawing/2014/main" id="{DB7068CE-21A4-BF43-28F7-829AC6CB8CEE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3305" name="Ellipse 3304">
                <a:extLst>
                  <a:ext uri="{FF2B5EF4-FFF2-40B4-BE49-F238E27FC236}">
                    <a16:creationId xmlns:a16="http://schemas.microsoft.com/office/drawing/2014/main" id="{76CD5501-71BC-42DC-6E73-3A779A5830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306" name="Minuszeichen 3305">
                <a:extLst>
                  <a:ext uri="{FF2B5EF4-FFF2-40B4-BE49-F238E27FC236}">
                    <a16:creationId xmlns:a16="http://schemas.microsoft.com/office/drawing/2014/main" id="{5FC6B08A-054B-DC9F-5F0E-545D317C167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287" name="Gruppieren 3286">
              <a:extLst>
                <a:ext uri="{FF2B5EF4-FFF2-40B4-BE49-F238E27FC236}">
                  <a16:creationId xmlns:a16="http://schemas.microsoft.com/office/drawing/2014/main" id="{88238A3A-882B-28CF-67E9-2DCAFB085AE1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3303" name="Ellipse 3302">
                <a:extLst>
                  <a:ext uri="{FF2B5EF4-FFF2-40B4-BE49-F238E27FC236}">
                    <a16:creationId xmlns:a16="http://schemas.microsoft.com/office/drawing/2014/main" id="{14F4C6DD-AB6D-B99B-D608-D83AF80AD7C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304" name="Minuszeichen 3303">
                <a:extLst>
                  <a:ext uri="{FF2B5EF4-FFF2-40B4-BE49-F238E27FC236}">
                    <a16:creationId xmlns:a16="http://schemas.microsoft.com/office/drawing/2014/main" id="{AA2B2974-F843-1B42-A256-E6DACF2FACE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288" name="Gruppieren 3287">
              <a:extLst>
                <a:ext uri="{FF2B5EF4-FFF2-40B4-BE49-F238E27FC236}">
                  <a16:creationId xmlns:a16="http://schemas.microsoft.com/office/drawing/2014/main" id="{C41076CC-19AF-413B-2FB5-4A0EDD94EAD3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3301" name="Ellipse 3300">
                <a:extLst>
                  <a:ext uri="{FF2B5EF4-FFF2-40B4-BE49-F238E27FC236}">
                    <a16:creationId xmlns:a16="http://schemas.microsoft.com/office/drawing/2014/main" id="{5D8791E9-89D5-078C-3A1E-1F496BBC81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302" name="Minuszeichen 3301">
                <a:extLst>
                  <a:ext uri="{FF2B5EF4-FFF2-40B4-BE49-F238E27FC236}">
                    <a16:creationId xmlns:a16="http://schemas.microsoft.com/office/drawing/2014/main" id="{5A73708E-B59A-4C45-8519-4838459C73A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289" name="Gruppieren 3288">
              <a:extLst>
                <a:ext uri="{FF2B5EF4-FFF2-40B4-BE49-F238E27FC236}">
                  <a16:creationId xmlns:a16="http://schemas.microsoft.com/office/drawing/2014/main" id="{F2AB0CC3-F46D-0E7B-A77E-A8F055DA1B57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3299" name="Ellipse 3298">
                <a:extLst>
                  <a:ext uri="{FF2B5EF4-FFF2-40B4-BE49-F238E27FC236}">
                    <a16:creationId xmlns:a16="http://schemas.microsoft.com/office/drawing/2014/main" id="{90A35ADA-A8E8-7960-21A9-ED4A5C1A50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300" name="Minuszeichen 3299">
                <a:extLst>
                  <a:ext uri="{FF2B5EF4-FFF2-40B4-BE49-F238E27FC236}">
                    <a16:creationId xmlns:a16="http://schemas.microsoft.com/office/drawing/2014/main" id="{DDB63D36-C049-0CA2-96B7-CB2F14E50BC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290" name="Gruppieren 3289">
              <a:extLst>
                <a:ext uri="{FF2B5EF4-FFF2-40B4-BE49-F238E27FC236}">
                  <a16:creationId xmlns:a16="http://schemas.microsoft.com/office/drawing/2014/main" id="{6E3AD390-E662-6F4D-0F61-67E62ADFA90C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3297" name="Ellipse 3296">
                <a:extLst>
                  <a:ext uri="{FF2B5EF4-FFF2-40B4-BE49-F238E27FC236}">
                    <a16:creationId xmlns:a16="http://schemas.microsoft.com/office/drawing/2014/main" id="{F234D789-CB87-9A7A-7B79-76E7D17C6C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298" name="Minuszeichen 3297">
                <a:extLst>
                  <a:ext uri="{FF2B5EF4-FFF2-40B4-BE49-F238E27FC236}">
                    <a16:creationId xmlns:a16="http://schemas.microsoft.com/office/drawing/2014/main" id="{70916E7F-5B6D-A497-4F78-23C9D9359AE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291" name="Gruppieren 3290">
              <a:extLst>
                <a:ext uri="{FF2B5EF4-FFF2-40B4-BE49-F238E27FC236}">
                  <a16:creationId xmlns:a16="http://schemas.microsoft.com/office/drawing/2014/main" id="{6C29FA0D-3D1B-3D9C-879F-88A4574D1328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3295" name="Ellipse 3294">
                <a:extLst>
                  <a:ext uri="{FF2B5EF4-FFF2-40B4-BE49-F238E27FC236}">
                    <a16:creationId xmlns:a16="http://schemas.microsoft.com/office/drawing/2014/main" id="{397C9B09-9FDD-ABA4-5695-560421EBD07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296" name="Minuszeichen 3295">
                <a:extLst>
                  <a:ext uri="{FF2B5EF4-FFF2-40B4-BE49-F238E27FC236}">
                    <a16:creationId xmlns:a16="http://schemas.microsoft.com/office/drawing/2014/main" id="{C17C69F2-3DE7-71D6-DB94-66F8B8AE10E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292" name="Gruppieren 3291">
              <a:extLst>
                <a:ext uri="{FF2B5EF4-FFF2-40B4-BE49-F238E27FC236}">
                  <a16:creationId xmlns:a16="http://schemas.microsoft.com/office/drawing/2014/main" id="{228611D6-DC24-D2A9-AC6A-46C6DB3B13E9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293" name="Ellipse 3292">
                <a:extLst>
                  <a:ext uri="{FF2B5EF4-FFF2-40B4-BE49-F238E27FC236}">
                    <a16:creationId xmlns:a16="http://schemas.microsoft.com/office/drawing/2014/main" id="{519D6BD1-79D7-DCB7-8EFE-39631D1F17A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294" name="Minuszeichen 3293">
                <a:extLst>
                  <a:ext uri="{FF2B5EF4-FFF2-40B4-BE49-F238E27FC236}">
                    <a16:creationId xmlns:a16="http://schemas.microsoft.com/office/drawing/2014/main" id="{4B81E888-DCED-B04F-DB5B-9BCCB44EB8E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3370" name="Gruppieren 3369">
            <a:extLst>
              <a:ext uri="{FF2B5EF4-FFF2-40B4-BE49-F238E27FC236}">
                <a16:creationId xmlns:a16="http://schemas.microsoft.com/office/drawing/2014/main" id="{C7D8672E-9118-1B79-A6AF-7D4A2B25AB8F}"/>
              </a:ext>
            </a:extLst>
          </p:cNvPr>
          <p:cNvGrpSpPr>
            <a:grpSpLocks noChangeAspect="1"/>
          </p:cNvGrpSpPr>
          <p:nvPr/>
        </p:nvGrpSpPr>
        <p:grpSpPr>
          <a:xfrm>
            <a:off x="6697767" y="-521955"/>
            <a:ext cx="944149" cy="979578"/>
            <a:chOff x="3576000" y="816426"/>
            <a:chExt cx="5040000" cy="5229127"/>
          </a:xfrm>
        </p:grpSpPr>
        <p:grpSp>
          <p:nvGrpSpPr>
            <p:cNvPr id="3371" name="Magnesium ohne e-">
              <a:extLst>
                <a:ext uri="{FF2B5EF4-FFF2-40B4-BE49-F238E27FC236}">
                  <a16:creationId xmlns:a16="http://schemas.microsoft.com/office/drawing/2014/main" id="{2CD6D9FF-7396-55A5-DCA6-E4C70176C61A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408" name="K-Schale">
                <a:extLst>
                  <a:ext uri="{FF2B5EF4-FFF2-40B4-BE49-F238E27FC236}">
                    <a16:creationId xmlns:a16="http://schemas.microsoft.com/office/drawing/2014/main" id="{24DC216A-FB35-E45E-A474-FFAC0D05F6BB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3409" name="Atomkern mit Protonen und Neutronen">
                <a:extLst>
                  <a:ext uri="{FF2B5EF4-FFF2-40B4-BE49-F238E27FC236}">
                    <a16:creationId xmlns:a16="http://schemas.microsoft.com/office/drawing/2014/main" id="{81018768-97FC-4814-34EB-2CE3E7B1D6B7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3412" name="Atomkern">
                  <a:extLst>
                    <a:ext uri="{FF2B5EF4-FFF2-40B4-BE49-F238E27FC236}">
                      <a16:creationId xmlns:a16="http://schemas.microsoft.com/office/drawing/2014/main" id="{AD47B2D0-82DB-62DF-197D-996CE53903DD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3413" name="Gruppieren 3412">
                  <a:extLst>
                    <a:ext uri="{FF2B5EF4-FFF2-40B4-BE49-F238E27FC236}">
                      <a16:creationId xmlns:a16="http://schemas.microsoft.com/office/drawing/2014/main" id="{EB57CD1A-405D-0E86-2FF6-4E7A3ACA0AD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59" name="Ellipse 3458">
                    <a:extLst>
                      <a:ext uri="{FF2B5EF4-FFF2-40B4-BE49-F238E27FC236}">
                        <a16:creationId xmlns:a16="http://schemas.microsoft.com/office/drawing/2014/main" id="{55B778BE-4BA7-E2FC-A006-AE5FCFCB873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460" name="Additionszeichen 3459">
                    <a:extLst>
                      <a:ext uri="{FF2B5EF4-FFF2-40B4-BE49-F238E27FC236}">
                        <a16:creationId xmlns:a16="http://schemas.microsoft.com/office/drawing/2014/main" id="{CA702A93-2572-016C-FE96-DC2C86EAB2F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414" name="Gruppieren 3413">
                  <a:extLst>
                    <a:ext uri="{FF2B5EF4-FFF2-40B4-BE49-F238E27FC236}">
                      <a16:creationId xmlns:a16="http://schemas.microsoft.com/office/drawing/2014/main" id="{8759B830-C4FC-0297-7B39-0E36585E012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57" name="Ellipse 3456">
                    <a:extLst>
                      <a:ext uri="{FF2B5EF4-FFF2-40B4-BE49-F238E27FC236}">
                        <a16:creationId xmlns:a16="http://schemas.microsoft.com/office/drawing/2014/main" id="{4C739F19-3192-5824-87A6-CAFF663445A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458" name="Additionszeichen 3457">
                    <a:extLst>
                      <a:ext uri="{FF2B5EF4-FFF2-40B4-BE49-F238E27FC236}">
                        <a16:creationId xmlns:a16="http://schemas.microsoft.com/office/drawing/2014/main" id="{B5216E2C-F990-7AB4-971F-BD5C0807005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415" name="Gruppieren 3414">
                  <a:extLst>
                    <a:ext uri="{FF2B5EF4-FFF2-40B4-BE49-F238E27FC236}">
                      <a16:creationId xmlns:a16="http://schemas.microsoft.com/office/drawing/2014/main" id="{EBBC6DA4-32ED-2BFC-2E17-39561033FFA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55" name="Ellipse 3454">
                    <a:extLst>
                      <a:ext uri="{FF2B5EF4-FFF2-40B4-BE49-F238E27FC236}">
                        <a16:creationId xmlns:a16="http://schemas.microsoft.com/office/drawing/2014/main" id="{43D2DAFE-DB93-6C42-4B29-3008D63B369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456" name="Additionszeichen 3455">
                    <a:extLst>
                      <a:ext uri="{FF2B5EF4-FFF2-40B4-BE49-F238E27FC236}">
                        <a16:creationId xmlns:a16="http://schemas.microsoft.com/office/drawing/2014/main" id="{F29849F8-19E3-5B08-91C2-D3837AFE913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416" name="Gruppieren 3415">
                  <a:extLst>
                    <a:ext uri="{FF2B5EF4-FFF2-40B4-BE49-F238E27FC236}">
                      <a16:creationId xmlns:a16="http://schemas.microsoft.com/office/drawing/2014/main" id="{804B62BC-60EF-EABF-A084-706339B5FA7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53" name="Ellipse 3452">
                    <a:extLst>
                      <a:ext uri="{FF2B5EF4-FFF2-40B4-BE49-F238E27FC236}">
                        <a16:creationId xmlns:a16="http://schemas.microsoft.com/office/drawing/2014/main" id="{AD1BB629-5028-4946-7630-C1F59AE6F3B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454" name="Additionszeichen 3453">
                    <a:extLst>
                      <a:ext uri="{FF2B5EF4-FFF2-40B4-BE49-F238E27FC236}">
                        <a16:creationId xmlns:a16="http://schemas.microsoft.com/office/drawing/2014/main" id="{7090AFEF-DD3C-9921-14D4-8B754837D9E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417" name="Gruppieren 3416">
                  <a:extLst>
                    <a:ext uri="{FF2B5EF4-FFF2-40B4-BE49-F238E27FC236}">
                      <a16:creationId xmlns:a16="http://schemas.microsoft.com/office/drawing/2014/main" id="{004CF8F4-7422-5EBE-6840-5AE991932AA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51" name="Ellipse 3450">
                    <a:extLst>
                      <a:ext uri="{FF2B5EF4-FFF2-40B4-BE49-F238E27FC236}">
                        <a16:creationId xmlns:a16="http://schemas.microsoft.com/office/drawing/2014/main" id="{6DC7D246-06CC-624F-2AEB-66EBAB3DF57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452" name="Additionszeichen 3451">
                    <a:extLst>
                      <a:ext uri="{FF2B5EF4-FFF2-40B4-BE49-F238E27FC236}">
                        <a16:creationId xmlns:a16="http://schemas.microsoft.com/office/drawing/2014/main" id="{A7EBBD7D-F77F-2A50-2125-16C1A01B07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418" name="Gruppieren 3417">
                  <a:extLst>
                    <a:ext uri="{FF2B5EF4-FFF2-40B4-BE49-F238E27FC236}">
                      <a16:creationId xmlns:a16="http://schemas.microsoft.com/office/drawing/2014/main" id="{5DF56C83-C544-57D3-121D-376B04E0F0A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49" name="Ellipse 3448">
                    <a:extLst>
                      <a:ext uri="{FF2B5EF4-FFF2-40B4-BE49-F238E27FC236}">
                        <a16:creationId xmlns:a16="http://schemas.microsoft.com/office/drawing/2014/main" id="{043EEBF6-310A-5A1A-525E-32F6FBC4B96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450" name="Additionszeichen 3449">
                    <a:extLst>
                      <a:ext uri="{FF2B5EF4-FFF2-40B4-BE49-F238E27FC236}">
                        <a16:creationId xmlns:a16="http://schemas.microsoft.com/office/drawing/2014/main" id="{D2230FBD-2E50-3A1E-6060-AFDA11E3D80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419" name="Gruppieren 3418">
                  <a:extLst>
                    <a:ext uri="{FF2B5EF4-FFF2-40B4-BE49-F238E27FC236}">
                      <a16:creationId xmlns:a16="http://schemas.microsoft.com/office/drawing/2014/main" id="{006F020E-49C2-9815-4175-9EE1537ED27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47" name="Ellipse 3446">
                    <a:extLst>
                      <a:ext uri="{FF2B5EF4-FFF2-40B4-BE49-F238E27FC236}">
                        <a16:creationId xmlns:a16="http://schemas.microsoft.com/office/drawing/2014/main" id="{0DF19361-89D9-DC50-6D16-BCA591055B7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448" name="Additionszeichen 3447">
                    <a:extLst>
                      <a:ext uri="{FF2B5EF4-FFF2-40B4-BE49-F238E27FC236}">
                        <a16:creationId xmlns:a16="http://schemas.microsoft.com/office/drawing/2014/main" id="{5FFE9A11-D17D-EBB3-4815-B61078CE239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420" name="Gruppieren 3419">
                  <a:extLst>
                    <a:ext uri="{FF2B5EF4-FFF2-40B4-BE49-F238E27FC236}">
                      <a16:creationId xmlns:a16="http://schemas.microsoft.com/office/drawing/2014/main" id="{E2390F90-CE57-A76A-29CF-4809AFE3B50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45" name="Ellipse 3444">
                    <a:extLst>
                      <a:ext uri="{FF2B5EF4-FFF2-40B4-BE49-F238E27FC236}">
                        <a16:creationId xmlns:a16="http://schemas.microsoft.com/office/drawing/2014/main" id="{A84CED5B-5297-320B-ED35-7CD1D07FD4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446" name="Additionszeichen 3445">
                    <a:extLst>
                      <a:ext uri="{FF2B5EF4-FFF2-40B4-BE49-F238E27FC236}">
                        <a16:creationId xmlns:a16="http://schemas.microsoft.com/office/drawing/2014/main" id="{804E8442-ACA6-4EDE-DDB6-C0CE9ED538D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421" name="Gruppieren 3420">
                  <a:extLst>
                    <a:ext uri="{FF2B5EF4-FFF2-40B4-BE49-F238E27FC236}">
                      <a16:creationId xmlns:a16="http://schemas.microsoft.com/office/drawing/2014/main" id="{DE8F9412-8226-8EBF-42FB-4DFA6035732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43" name="Ellipse 3442">
                    <a:extLst>
                      <a:ext uri="{FF2B5EF4-FFF2-40B4-BE49-F238E27FC236}">
                        <a16:creationId xmlns:a16="http://schemas.microsoft.com/office/drawing/2014/main" id="{16D58A53-C3A6-ADE2-4828-DC1F219ED09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444" name="Additionszeichen 3443">
                    <a:extLst>
                      <a:ext uri="{FF2B5EF4-FFF2-40B4-BE49-F238E27FC236}">
                        <a16:creationId xmlns:a16="http://schemas.microsoft.com/office/drawing/2014/main" id="{09B239AC-99DC-DF0F-E62B-241CC972EB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422" name="Gruppieren 3421">
                  <a:extLst>
                    <a:ext uri="{FF2B5EF4-FFF2-40B4-BE49-F238E27FC236}">
                      <a16:creationId xmlns:a16="http://schemas.microsoft.com/office/drawing/2014/main" id="{93328B2F-D54E-50D8-9657-DFC3AF01AFD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41" name="Ellipse 3440">
                    <a:extLst>
                      <a:ext uri="{FF2B5EF4-FFF2-40B4-BE49-F238E27FC236}">
                        <a16:creationId xmlns:a16="http://schemas.microsoft.com/office/drawing/2014/main" id="{3133C796-D013-F6AD-024A-1AF6ADC4469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442" name="Additionszeichen 3441">
                    <a:extLst>
                      <a:ext uri="{FF2B5EF4-FFF2-40B4-BE49-F238E27FC236}">
                        <a16:creationId xmlns:a16="http://schemas.microsoft.com/office/drawing/2014/main" id="{B80F033E-2C62-F7C4-72C8-EF8CB5D7742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423" name="Gruppieren 3422">
                  <a:extLst>
                    <a:ext uri="{FF2B5EF4-FFF2-40B4-BE49-F238E27FC236}">
                      <a16:creationId xmlns:a16="http://schemas.microsoft.com/office/drawing/2014/main" id="{7947AB5E-9B6E-DD2E-65B1-186F585F41D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39" name="Ellipse 3438">
                    <a:extLst>
                      <a:ext uri="{FF2B5EF4-FFF2-40B4-BE49-F238E27FC236}">
                        <a16:creationId xmlns:a16="http://schemas.microsoft.com/office/drawing/2014/main" id="{0379B8B6-21FC-52B0-4471-980B16AE935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440" name="Additionszeichen 3439">
                    <a:extLst>
                      <a:ext uri="{FF2B5EF4-FFF2-40B4-BE49-F238E27FC236}">
                        <a16:creationId xmlns:a16="http://schemas.microsoft.com/office/drawing/2014/main" id="{75CF2353-208F-A764-7554-D0FF56D55E0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424" name="Gruppieren 3423">
                  <a:extLst>
                    <a:ext uri="{FF2B5EF4-FFF2-40B4-BE49-F238E27FC236}">
                      <a16:creationId xmlns:a16="http://schemas.microsoft.com/office/drawing/2014/main" id="{D6002132-BCD9-11A2-EE10-4601DC351B5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37" name="Ellipse 3436">
                    <a:extLst>
                      <a:ext uri="{FF2B5EF4-FFF2-40B4-BE49-F238E27FC236}">
                        <a16:creationId xmlns:a16="http://schemas.microsoft.com/office/drawing/2014/main" id="{D02A8E95-4037-F6FC-CEF8-908AACEB43D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438" name="Additionszeichen 3437">
                    <a:extLst>
                      <a:ext uri="{FF2B5EF4-FFF2-40B4-BE49-F238E27FC236}">
                        <a16:creationId xmlns:a16="http://schemas.microsoft.com/office/drawing/2014/main" id="{FEFB5087-73ED-FC7A-3B10-7617D5BF1C9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3425" name="Ellipse 3424">
                  <a:extLst>
                    <a:ext uri="{FF2B5EF4-FFF2-40B4-BE49-F238E27FC236}">
                      <a16:creationId xmlns:a16="http://schemas.microsoft.com/office/drawing/2014/main" id="{D84BDD17-88A5-D502-9122-712CC73E67F8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426" name="Ellipse 3425">
                  <a:extLst>
                    <a:ext uri="{FF2B5EF4-FFF2-40B4-BE49-F238E27FC236}">
                      <a16:creationId xmlns:a16="http://schemas.microsoft.com/office/drawing/2014/main" id="{755EDFCF-1B6B-AA7D-0028-8714904DAB59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427" name="Ellipse 3426">
                  <a:extLst>
                    <a:ext uri="{FF2B5EF4-FFF2-40B4-BE49-F238E27FC236}">
                      <a16:creationId xmlns:a16="http://schemas.microsoft.com/office/drawing/2014/main" id="{BA0B16BD-45A3-9764-4198-2EAF20391992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428" name="Ellipse 3427">
                  <a:extLst>
                    <a:ext uri="{FF2B5EF4-FFF2-40B4-BE49-F238E27FC236}">
                      <a16:creationId xmlns:a16="http://schemas.microsoft.com/office/drawing/2014/main" id="{0E4CB434-075F-60B6-6881-08D3C24ADB62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429" name="Ellipse 3428">
                  <a:extLst>
                    <a:ext uri="{FF2B5EF4-FFF2-40B4-BE49-F238E27FC236}">
                      <a16:creationId xmlns:a16="http://schemas.microsoft.com/office/drawing/2014/main" id="{B59E6D47-9803-7796-1471-253FAF5D2BFE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430" name="Ellipse 3429">
                  <a:extLst>
                    <a:ext uri="{FF2B5EF4-FFF2-40B4-BE49-F238E27FC236}">
                      <a16:creationId xmlns:a16="http://schemas.microsoft.com/office/drawing/2014/main" id="{3043C7D0-1074-4F2A-6250-783013340114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431" name="Ellipse 3430">
                  <a:extLst>
                    <a:ext uri="{FF2B5EF4-FFF2-40B4-BE49-F238E27FC236}">
                      <a16:creationId xmlns:a16="http://schemas.microsoft.com/office/drawing/2014/main" id="{9E752BF9-2F83-4CCE-FAD9-BBB16C96B058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432" name="Ellipse 3431">
                  <a:extLst>
                    <a:ext uri="{FF2B5EF4-FFF2-40B4-BE49-F238E27FC236}">
                      <a16:creationId xmlns:a16="http://schemas.microsoft.com/office/drawing/2014/main" id="{0685F1EE-BAEA-354E-F7DB-266B94622AC6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433" name="Ellipse 3432">
                  <a:extLst>
                    <a:ext uri="{FF2B5EF4-FFF2-40B4-BE49-F238E27FC236}">
                      <a16:creationId xmlns:a16="http://schemas.microsoft.com/office/drawing/2014/main" id="{03F7F81A-5D97-5334-7555-996CDEF6F367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434" name="Ellipse 3433">
                  <a:extLst>
                    <a:ext uri="{FF2B5EF4-FFF2-40B4-BE49-F238E27FC236}">
                      <a16:creationId xmlns:a16="http://schemas.microsoft.com/office/drawing/2014/main" id="{E183E3BE-A0E0-8C77-4666-92B064A5D97F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435" name="Ellipse 3434">
                  <a:extLst>
                    <a:ext uri="{FF2B5EF4-FFF2-40B4-BE49-F238E27FC236}">
                      <a16:creationId xmlns:a16="http://schemas.microsoft.com/office/drawing/2014/main" id="{8EA06175-887E-F795-09B4-4FAC38E372E3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436" name="Ellipse 3435">
                  <a:extLst>
                    <a:ext uri="{FF2B5EF4-FFF2-40B4-BE49-F238E27FC236}">
                      <a16:creationId xmlns:a16="http://schemas.microsoft.com/office/drawing/2014/main" id="{300B25FA-675E-DF1B-210B-FBA61C266D8B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3410" name="L-Schale">
                <a:extLst>
                  <a:ext uri="{FF2B5EF4-FFF2-40B4-BE49-F238E27FC236}">
                    <a16:creationId xmlns:a16="http://schemas.microsoft.com/office/drawing/2014/main" id="{C04EC7EA-2E85-D9B1-F281-259B77CF7CFF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3411" name="M-Schale">
                <a:extLst>
                  <a:ext uri="{FF2B5EF4-FFF2-40B4-BE49-F238E27FC236}">
                    <a16:creationId xmlns:a16="http://schemas.microsoft.com/office/drawing/2014/main" id="{344B9DA1-A3A9-712D-7406-92E304DA1B1B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3372" name="Gruppieren 3371">
              <a:extLst>
                <a:ext uri="{FF2B5EF4-FFF2-40B4-BE49-F238E27FC236}">
                  <a16:creationId xmlns:a16="http://schemas.microsoft.com/office/drawing/2014/main" id="{A68D6BA5-7C34-3139-E463-44445FCBB911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3406" name="Ellipse 3405">
                <a:extLst>
                  <a:ext uri="{FF2B5EF4-FFF2-40B4-BE49-F238E27FC236}">
                    <a16:creationId xmlns:a16="http://schemas.microsoft.com/office/drawing/2014/main" id="{1B017AC6-DD7B-0A18-8D4E-C44BE6FBC5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407" name="Minuszeichen 3406">
                <a:extLst>
                  <a:ext uri="{FF2B5EF4-FFF2-40B4-BE49-F238E27FC236}">
                    <a16:creationId xmlns:a16="http://schemas.microsoft.com/office/drawing/2014/main" id="{2A9B0A70-129B-110C-BF87-5E21DDCEFAA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373" name="Gruppieren 3372">
              <a:extLst>
                <a:ext uri="{FF2B5EF4-FFF2-40B4-BE49-F238E27FC236}">
                  <a16:creationId xmlns:a16="http://schemas.microsoft.com/office/drawing/2014/main" id="{7AF691C6-D265-E087-3AE1-2FFD22C4A104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3404" name="Ellipse 3403">
                <a:extLst>
                  <a:ext uri="{FF2B5EF4-FFF2-40B4-BE49-F238E27FC236}">
                    <a16:creationId xmlns:a16="http://schemas.microsoft.com/office/drawing/2014/main" id="{0AB938C9-BA99-7BF2-F88A-A2BE3851E1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405" name="Minuszeichen 3404">
                <a:extLst>
                  <a:ext uri="{FF2B5EF4-FFF2-40B4-BE49-F238E27FC236}">
                    <a16:creationId xmlns:a16="http://schemas.microsoft.com/office/drawing/2014/main" id="{B7C2202F-FA02-77B1-9851-71DCCCD1886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374" name="Gruppieren 3373">
              <a:extLst>
                <a:ext uri="{FF2B5EF4-FFF2-40B4-BE49-F238E27FC236}">
                  <a16:creationId xmlns:a16="http://schemas.microsoft.com/office/drawing/2014/main" id="{7AFEED5F-8EBC-CB03-E177-E34F8755A6A4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3402" name="Ellipse 3401">
                <a:extLst>
                  <a:ext uri="{FF2B5EF4-FFF2-40B4-BE49-F238E27FC236}">
                    <a16:creationId xmlns:a16="http://schemas.microsoft.com/office/drawing/2014/main" id="{9CFA585C-2657-4637-0B02-D5BDA817476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403" name="Minuszeichen 3402">
                <a:extLst>
                  <a:ext uri="{FF2B5EF4-FFF2-40B4-BE49-F238E27FC236}">
                    <a16:creationId xmlns:a16="http://schemas.microsoft.com/office/drawing/2014/main" id="{28F74335-808D-C9E9-08B3-0305E43BB6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375" name="Gruppieren 3374">
              <a:extLst>
                <a:ext uri="{FF2B5EF4-FFF2-40B4-BE49-F238E27FC236}">
                  <a16:creationId xmlns:a16="http://schemas.microsoft.com/office/drawing/2014/main" id="{CA0EA7CD-9337-3E49-B82A-85C50CB86DBC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3400" name="Ellipse 3399">
                <a:extLst>
                  <a:ext uri="{FF2B5EF4-FFF2-40B4-BE49-F238E27FC236}">
                    <a16:creationId xmlns:a16="http://schemas.microsoft.com/office/drawing/2014/main" id="{63AE31FC-5042-07E1-4284-B598648C1B0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401" name="Minuszeichen 3400">
                <a:extLst>
                  <a:ext uri="{FF2B5EF4-FFF2-40B4-BE49-F238E27FC236}">
                    <a16:creationId xmlns:a16="http://schemas.microsoft.com/office/drawing/2014/main" id="{969B535C-0A69-B407-E7A3-2013A949078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376" name="Gruppieren 3375">
              <a:extLst>
                <a:ext uri="{FF2B5EF4-FFF2-40B4-BE49-F238E27FC236}">
                  <a16:creationId xmlns:a16="http://schemas.microsoft.com/office/drawing/2014/main" id="{DA08FD31-7295-71B2-18EB-0A2C36B708F4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3398" name="Ellipse 3397">
                <a:extLst>
                  <a:ext uri="{FF2B5EF4-FFF2-40B4-BE49-F238E27FC236}">
                    <a16:creationId xmlns:a16="http://schemas.microsoft.com/office/drawing/2014/main" id="{340AC960-9395-24AD-CF58-546C4122F0A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399" name="Minuszeichen 3398">
                <a:extLst>
                  <a:ext uri="{FF2B5EF4-FFF2-40B4-BE49-F238E27FC236}">
                    <a16:creationId xmlns:a16="http://schemas.microsoft.com/office/drawing/2014/main" id="{CF21CDA3-127E-720F-AAF2-5886DB72787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377" name="Gruppieren 3376">
              <a:extLst>
                <a:ext uri="{FF2B5EF4-FFF2-40B4-BE49-F238E27FC236}">
                  <a16:creationId xmlns:a16="http://schemas.microsoft.com/office/drawing/2014/main" id="{3A4A7DCF-94D2-8700-AC47-D46DBFC781D0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3396" name="Ellipse 3395">
                <a:extLst>
                  <a:ext uri="{FF2B5EF4-FFF2-40B4-BE49-F238E27FC236}">
                    <a16:creationId xmlns:a16="http://schemas.microsoft.com/office/drawing/2014/main" id="{5351E435-13AA-4188-903B-F19EE51D2F8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397" name="Minuszeichen 3396">
                <a:extLst>
                  <a:ext uri="{FF2B5EF4-FFF2-40B4-BE49-F238E27FC236}">
                    <a16:creationId xmlns:a16="http://schemas.microsoft.com/office/drawing/2014/main" id="{1B9127D1-837C-211F-6D1A-86E62B268C6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378" name="Gruppieren 3377">
              <a:extLst>
                <a:ext uri="{FF2B5EF4-FFF2-40B4-BE49-F238E27FC236}">
                  <a16:creationId xmlns:a16="http://schemas.microsoft.com/office/drawing/2014/main" id="{27FF236F-0AEE-AAA2-C458-15561DF72605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3394" name="Ellipse 3393">
                <a:extLst>
                  <a:ext uri="{FF2B5EF4-FFF2-40B4-BE49-F238E27FC236}">
                    <a16:creationId xmlns:a16="http://schemas.microsoft.com/office/drawing/2014/main" id="{6EE9D730-FACB-CC0F-2E52-A5A116821D1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395" name="Minuszeichen 3394">
                <a:extLst>
                  <a:ext uri="{FF2B5EF4-FFF2-40B4-BE49-F238E27FC236}">
                    <a16:creationId xmlns:a16="http://schemas.microsoft.com/office/drawing/2014/main" id="{6D03C579-F79C-E9C4-4C46-0C3E95C2AA5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379" name="Gruppieren 3378">
              <a:extLst>
                <a:ext uri="{FF2B5EF4-FFF2-40B4-BE49-F238E27FC236}">
                  <a16:creationId xmlns:a16="http://schemas.microsoft.com/office/drawing/2014/main" id="{7E58598E-7170-CD1C-41F3-D7303218D4EC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3392" name="Ellipse 3391">
                <a:extLst>
                  <a:ext uri="{FF2B5EF4-FFF2-40B4-BE49-F238E27FC236}">
                    <a16:creationId xmlns:a16="http://schemas.microsoft.com/office/drawing/2014/main" id="{4EBB9C2B-8F05-B425-FC71-909B79ACA6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393" name="Minuszeichen 3392">
                <a:extLst>
                  <a:ext uri="{FF2B5EF4-FFF2-40B4-BE49-F238E27FC236}">
                    <a16:creationId xmlns:a16="http://schemas.microsoft.com/office/drawing/2014/main" id="{1597BB4F-F8F8-8884-F4EC-1DAC97BE42E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380" name="Gruppieren 3379">
              <a:extLst>
                <a:ext uri="{FF2B5EF4-FFF2-40B4-BE49-F238E27FC236}">
                  <a16:creationId xmlns:a16="http://schemas.microsoft.com/office/drawing/2014/main" id="{9408A070-1731-346D-6799-60F64566B573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3390" name="Ellipse 3389">
                <a:extLst>
                  <a:ext uri="{FF2B5EF4-FFF2-40B4-BE49-F238E27FC236}">
                    <a16:creationId xmlns:a16="http://schemas.microsoft.com/office/drawing/2014/main" id="{20A96634-168E-F0DE-2E8E-A163489213B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391" name="Minuszeichen 3390">
                <a:extLst>
                  <a:ext uri="{FF2B5EF4-FFF2-40B4-BE49-F238E27FC236}">
                    <a16:creationId xmlns:a16="http://schemas.microsoft.com/office/drawing/2014/main" id="{3C78FB29-E2E9-8111-A4AD-DCAD7193145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381" name="Gruppieren 3380">
              <a:extLst>
                <a:ext uri="{FF2B5EF4-FFF2-40B4-BE49-F238E27FC236}">
                  <a16:creationId xmlns:a16="http://schemas.microsoft.com/office/drawing/2014/main" id="{D8F3A8EE-5BBB-25B8-9258-88A7925F6E3C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3388" name="Ellipse 3387">
                <a:extLst>
                  <a:ext uri="{FF2B5EF4-FFF2-40B4-BE49-F238E27FC236}">
                    <a16:creationId xmlns:a16="http://schemas.microsoft.com/office/drawing/2014/main" id="{9908630B-3DD3-3529-F7E3-287C75CA236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389" name="Minuszeichen 3388">
                <a:extLst>
                  <a:ext uri="{FF2B5EF4-FFF2-40B4-BE49-F238E27FC236}">
                    <a16:creationId xmlns:a16="http://schemas.microsoft.com/office/drawing/2014/main" id="{AB33546F-0E25-D6E8-0630-DFF7281F924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382" name="Gruppieren 3381">
              <a:extLst>
                <a:ext uri="{FF2B5EF4-FFF2-40B4-BE49-F238E27FC236}">
                  <a16:creationId xmlns:a16="http://schemas.microsoft.com/office/drawing/2014/main" id="{0AC6FC80-1496-98AD-F3C5-31A3659C13FC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3386" name="Ellipse 3385">
                <a:extLst>
                  <a:ext uri="{FF2B5EF4-FFF2-40B4-BE49-F238E27FC236}">
                    <a16:creationId xmlns:a16="http://schemas.microsoft.com/office/drawing/2014/main" id="{F9F96C1F-CDC7-4908-1CEE-5C13F0B5B0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387" name="Minuszeichen 3386">
                <a:extLst>
                  <a:ext uri="{FF2B5EF4-FFF2-40B4-BE49-F238E27FC236}">
                    <a16:creationId xmlns:a16="http://schemas.microsoft.com/office/drawing/2014/main" id="{0D2ACEDB-5848-B720-116A-7E7467DB3ED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383" name="Gruppieren 3382">
              <a:extLst>
                <a:ext uri="{FF2B5EF4-FFF2-40B4-BE49-F238E27FC236}">
                  <a16:creationId xmlns:a16="http://schemas.microsoft.com/office/drawing/2014/main" id="{FA65784C-302B-1582-CCF9-1C66A909283F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384" name="Ellipse 3383">
                <a:extLst>
                  <a:ext uri="{FF2B5EF4-FFF2-40B4-BE49-F238E27FC236}">
                    <a16:creationId xmlns:a16="http://schemas.microsoft.com/office/drawing/2014/main" id="{CFC2E6A5-BA9C-5AD7-875B-D9BF956F17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385" name="Minuszeichen 3384">
                <a:extLst>
                  <a:ext uri="{FF2B5EF4-FFF2-40B4-BE49-F238E27FC236}">
                    <a16:creationId xmlns:a16="http://schemas.microsoft.com/office/drawing/2014/main" id="{F4DFCEF8-8003-493D-2830-6F51A40E0A9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3916" name="Gruppieren 3915">
            <a:extLst>
              <a:ext uri="{FF2B5EF4-FFF2-40B4-BE49-F238E27FC236}">
                <a16:creationId xmlns:a16="http://schemas.microsoft.com/office/drawing/2014/main" id="{FDBD02D5-A47A-5A90-802C-45B12E254160}"/>
              </a:ext>
            </a:extLst>
          </p:cNvPr>
          <p:cNvGrpSpPr>
            <a:grpSpLocks noChangeAspect="1"/>
          </p:cNvGrpSpPr>
          <p:nvPr/>
        </p:nvGrpSpPr>
        <p:grpSpPr>
          <a:xfrm>
            <a:off x="-409047" y="498651"/>
            <a:ext cx="944149" cy="979578"/>
            <a:chOff x="3576000" y="816426"/>
            <a:chExt cx="5040000" cy="5229127"/>
          </a:xfrm>
        </p:grpSpPr>
        <p:grpSp>
          <p:nvGrpSpPr>
            <p:cNvPr id="3917" name="Magnesium ohne e-">
              <a:extLst>
                <a:ext uri="{FF2B5EF4-FFF2-40B4-BE49-F238E27FC236}">
                  <a16:creationId xmlns:a16="http://schemas.microsoft.com/office/drawing/2014/main" id="{A8DC585F-1D17-B1E6-C0C5-CEBB5FBAC4AD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954" name="K-Schale">
                <a:extLst>
                  <a:ext uri="{FF2B5EF4-FFF2-40B4-BE49-F238E27FC236}">
                    <a16:creationId xmlns:a16="http://schemas.microsoft.com/office/drawing/2014/main" id="{7DD1D36E-D2E3-B554-EEF3-80389814E026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3955" name="Atomkern mit Protonen und Neutronen">
                <a:extLst>
                  <a:ext uri="{FF2B5EF4-FFF2-40B4-BE49-F238E27FC236}">
                    <a16:creationId xmlns:a16="http://schemas.microsoft.com/office/drawing/2014/main" id="{CEBB6A5E-BCA5-00CD-CB07-FCAC65705D8F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3958" name="Atomkern">
                  <a:extLst>
                    <a:ext uri="{FF2B5EF4-FFF2-40B4-BE49-F238E27FC236}">
                      <a16:creationId xmlns:a16="http://schemas.microsoft.com/office/drawing/2014/main" id="{F19738E3-DA36-EBB8-E65C-3E120A290DD5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3959" name="Gruppieren 3958">
                  <a:extLst>
                    <a:ext uri="{FF2B5EF4-FFF2-40B4-BE49-F238E27FC236}">
                      <a16:creationId xmlns:a16="http://schemas.microsoft.com/office/drawing/2014/main" id="{8BF947E9-D382-E121-4607-BC1287ECFD5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05" name="Ellipse 4004">
                    <a:extLst>
                      <a:ext uri="{FF2B5EF4-FFF2-40B4-BE49-F238E27FC236}">
                        <a16:creationId xmlns:a16="http://schemas.microsoft.com/office/drawing/2014/main" id="{0D83E36C-F4BB-CAD1-068C-DE6885B9189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006" name="Additionszeichen 4005">
                    <a:extLst>
                      <a:ext uri="{FF2B5EF4-FFF2-40B4-BE49-F238E27FC236}">
                        <a16:creationId xmlns:a16="http://schemas.microsoft.com/office/drawing/2014/main" id="{9A3074D2-30E7-4A69-0143-EA7AA1BABF3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960" name="Gruppieren 3959">
                  <a:extLst>
                    <a:ext uri="{FF2B5EF4-FFF2-40B4-BE49-F238E27FC236}">
                      <a16:creationId xmlns:a16="http://schemas.microsoft.com/office/drawing/2014/main" id="{3CB12FF5-3B12-3315-1F86-EA0130018A1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03" name="Ellipse 4002">
                    <a:extLst>
                      <a:ext uri="{FF2B5EF4-FFF2-40B4-BE49-F238E27FC236}">
                        <a16:creationId xmlns:a16="http://schemas.microsoft.com/office/drawing/2014/main" id="{5666C580-8F36-3C30-3E3C-13085992BD1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004" name="Additionszeichen 4003">
                    <a:extLst>
                      <a:ext uri="{FF2B5EF4-FFF2-40B4-BE49-F238E27FC236}">
                        <a16:creationId xmlns:a16="http://schemas.microsoft.com/office/drawing/2014/main" id="{69986345-CDD5-DA76-BCE7-622DA458601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961" name="Gruppieren 3960">
                  <a:extLst>
                    <a:ext uri="{FF2B5EF4-FFF2-40B4-BE49-F238E27FC236}">
                      <a16:creationId xmlns:a16="http://schemas.microsoft.com/office/drawing/2014/main" id="{4CF8B9F0-9CE4-CA3E-A379-CF8E4938C96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01" name="Ellipse 4000">
                    <a:extLst>
                      <a:ext uri="{FF2B5EF4-FFF2-40B4-BE49-F238E27FC236}">
                        <a16:creationId xmlns:a16="http://schemas.microsoft.com/office/drawing/2014/main" id="{3843ED7E-D783-5DE3-C307-4D7C347489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002" name="Additionszeichen 4001">
                    <a:extLst>
                      <a:ext uri="{FF2B5EF4-FFF2-40B4-BE49-F238E27FC236}">
                        <a16:creationId xmlns:a16="http://schemas.microsoft.com/office/drawing/2014/main" id="{2BD03932-319E-7536-BCF9-D055715FCB7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962" name="Gruppieren 3961">
                  <a:extLst>
                    <a:ext uri="{FF2B5EF4-FFF2-40B4-BE49-F238E27FC236}">
                      <a16:creationId xmlns:a16="http://schemas.microsoft.com/office/drawing/2014/main" id="{90CE7258-0463-5139-6BFF-4BD9F649681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99" name="Ellipse 3998">
                    <a:extLst>
                      <a:ext uri="{FF2B5EF4-FFF2-40B4-BE49-F238E27FC236}">
                        <a16:creationId xmlns:a16="http://schemas.microsoft.com/office/drawing/2014/main" id="{D5C103A1-BAD9-548D-5781-DBA09FFBBD6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000" name="Additionszeichen 3999">
                    <a:extLst>
                      <a:ext uri="{FF2B5EF4-FFF2-40B4-BE49-F238E27FC236}">
                        <a16:creationId xmlns:a16="http://schemas.microsoft.com/office/drawing/2014/main" id="{4067A5CD-A565-CD8D-FED1-6358C90187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963" name="Gruppieren 3962">
                  <a:extLst>
                    <a:ext uri="{FF2B5EF4-FFF2-40B4-BE49-F238E27FC236}">
                      <a16:creationId xmlns:a16="http://schemas.microsoft.com/office/drawing/2014/main" id="{C845B4AB-3158-6086-0874-91D21DA548C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97" name="Ellipse 3996">
                    <a:extLst>
                      <a:ext uri="{FF2B5EF4-FFF2-40B4-BE49-F238E27FC236}">
                        <a16:creationId xmlns:a16="http://schemas.microsoft.com/office/drawing/2014/main" id="{3FDDA339-3F0A-63EC-C72B-CFF272D47C9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998" name="Additionszeichen 3997">
                    <a:extLst>
                      <a:ext uri="{FF2B5EF4-FFF2-40B4-BE49-F238E27FC236}">
                        <a16:creationId xmlns:a16="http://schemas.microsoft.com/office/drawing/2014/main" id="{C2CB89B1-2D44-CD20-A3AA-0D536B09CF6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964" name="Gruppieren 3963">
                  <a:extLst>
                    <a:ext uri="{FF2B5EF4-FFF2-40B4-BE49-F238E27FC236}">
                      <a16:creationId xmlns:a16="http://schemas.microsoft.com/office/drawing/2014/main" id="{36A4789E-7306-E02E-326B-21FBCFA055E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95" name="Ellipse 3994">
                    <a:extLst>
                      <a:ext uri="{FF2B5EF4-FFF2-40B4-BE49-F238E27FC236}">
                        <a16:creationId xmlns:a16="http://schemas.microsoft.com/office/drawing/2014/main" id="{375CBC62-24DA-EC4F-FB53-8340F70C828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996" name="Additionszeichen 3995">
                    <a:extLst>
                      <a:ext uri="{FF2B5EF4-FFF2-40B4-BE49-F238E27FC236}">
                        <a16:creationId xmlns:a16="http://schemas.microsoft.com/office/drawing/2014/main" id="{8AA9B04E-E718-56B7-8C90-7982D552371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965" name="Gruppieren 3964">
                  <a:extLst>
                    <a:ext uri="{FF2B5EF4-FFF2-40B4-BE49-F238E27FC236}">
                      <a16:creationId xmlns:a16="http://schemas.microsoft.com/office/drawing/2014/main" id="{7A6733E4-4607-F91C-A1FF-7A9A6972AC6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93" name="Ellipse 3992">
                    <a:extLst>
                      <a:ext uri="{FF2B5EF4-FFF2-40B4-BE49-F238E27FC236}">
                        <a16:creationId xmlns:a16="http://schemas.microsoft.com/office/drawing/2014/main" id="{832C0D53-D9B0-247A-B656-18BA2876A6E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994" name="Additionszeichen 3993">
                    <a:extLst>
                      <a:ext uri="{FF2B5EF4-FFF2-40B4-BE49-F238E27FC236}">
                        <a16:creationId xmlns:a16="http://schemas.microsoft.com/office/drawing/2014/main" id="{D67136D1-EF63-F780-2940-0E49379E1A2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966" name="Gruppieren 3965">
                  <a:extLst>
                    <a:ext uri="{FF2B5EF4-FFF2-40B4-BE49-F238E27FC236}">
                      <a16:creationId xmlns:a16="http://schemas.microsoft.com/office/drawing/2014/main" id="{8ADA4E94-B37F-10BA-F562-E1AEC9710A2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91" name="Ellipse 3990">
                    <a:extLst>
                      <a:ext uri="{FF2B5EF4-FFF2-40B4-BE49-F238E27FC236}">
                        <a16:creationId xmlns:a16="http://schemas.microsoft.com/office/drawing/2014/main" id="{16952E9A-96A1-107D-7624-16C9F7E0D47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992" name="Additionszeichen 3991">
                    <a:extLst>
                      <a:ext uri="{FF2B5EF4-FFF2-40B4-BE49-F238E27FC236}">
                        <a16:creationId xmlns:a16="http://schemas.microsoft.com/office/drawing/2014/main" id="{0DD5A070-E4DA-4663-1408-0C7D7151968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967" name="Gruppieren 3966">
                  <a:extLst>
                    <a:ext uri="{FF2B5EF4-FFF2-40B4-BE49-F238E27FC236}">
                      <a16:creationId xmlns:a16="http://schemas.microsoft.com/office/drawing/2014/main" id="{CBEC3D60-DEBB-15AB-7AC2-075D60D3A3D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89" name="Ellipse 3988">
                    <a:extLst>
                      <a:ext uri="{FF2B5EF4-FFF2-40B4-BE49-F238E27FC236}">
                        <a16:creationId xmlns:a16="http://schemas.microsoft.com/office/drawing/2014/main" id="{0B4EAB3E-ECE6-CD62-A9DC-58293D6A445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990" name="Additionszeichen 3989">
                    <a:extLst>
                      <a:ext uri="{FF2B5EF4-FFF2-40B4-BE49-F238E27FC236}">
                        <a16:creationId xmlns:a16="http://schemas.microsoft.com/office/drawing/2014/main" id="{38B85C43-2B65-BB21-345E-EC4F38046E0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968" name="Gruppieren 3967">
                  <a:extLst>
                    <a:ext uri="{FF2B5EF4-FFF2-40B4-BE49-F238E27FC236}">
                      <a16:creationId xmlns:a16="http://schemas.microsoft.com/office/drawing/2014/main" id="{05FA307A-FB55-CB69-EFBE-4A023954A56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87" name="Ellipse 3986">
                    <a:extLst>
                      <a:ext uri="{FF2B5EF4-FFF2-40B4-BE49-F238E27FC236}">
                        <a16:creationId xmlns:a16="http://schemas.microsoft.com/office/drawing/2014/main" id="{8E2FD274-97A7-73BC-6FFE-C358D8551F1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988" name="Additionszeichen 3987">
                    <a:extLst>
                      <a:ext uri="{FF2B5EF4-FFF2-40B4-BE49-F238E27FC236}">
                        <a16:creationId xmlns:a16="http://schemas.microsoft.com/office/drawing/2014/main" id="{6CAC6823-D43B-165B-DBDA-8788198DE10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969" name="Gruppieren 3968">
                  <a:extLst>
                    <a:ext uri="{FF2B5EF4-FFF2-40B4-BE49-F238E27FC236}">
                      <a16:creationId xmlns:a16="http://schemas.microsoft.com/office/drawing/2014/main" id="{C58FCC2E-1656-9B3F-D677-98F21423E3E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85" name="Ellipse 3984">
                    <a:extLst>
                      <a:ext uri="{FF2B5EF4-FFF2-40B4-BE49-F238E27FC236}">
                        <a16:creationId xmlns:a16="http://schemas.microsoft.com/office/drawing/2014/main" id="{FD1E2975-CA87-D223-3C44-21C47A2E0F8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986" name="Additionszeichen 3985">
                    <a:extLst>
                      <a:ext uri="{FF2B5EF4-FFF2-40B4-BE49-F238E27FC236}">
                        <a16:creationId xmlns:a16="http://schemas.microsoft.com/office/drawing/2014/main" id="{FF11DF6D-2F11-6348-2E7F-29C519DF543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970" name="Gruppieren 3969">
                  <a:extLst>
                    <a:ext uri="{FF2B5EF4-FFF2-40B4-BE49-F238E27FC236}">
                      <a16:creationId xmlns:a16="http://schemas.microsoft.com/office/drawing/2014/main" id="{A55A46DB-D0A6-EB4B-68E9-77CF4510763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83" name="Ellipse 3982">
                    <a:extLst>
                      <a:ext uri="{FF2B5EF4-FFF2-40B4-BE49-F238E27FC236}">
                        <a16:creationId xmlns:a16="http://schemas.microsoft.com/office/drawing/2014/main" id="{A5EC075C-4DFF-12CC-80E1-518112726B3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984" name="Additionszeichen 3983">
                    <a:extLst>
                      <a:ext uri="{FF2B5EF4-FFF2-40B4-BE49-F238E27FC236}">
                        <a16:creationId xmlns:a16="http://schemas.microsoft.com/office/drawing/2014/main" id="{3F2F0B68-869A-B09D-170B-237C14EDFEE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3971" name="Ellipse 3970">
                  <a:extLst>
                    <a:ext uri="{FF2B5EF4-FFF2-40B4-BE49-F238E27FC236}">
                      <a16:creationId xmlns:a16="http://schemas.microsoft.com/office/drawing/2014/main" id="{E8E0624B-6585-21C2-2DDC-8BD5678D414E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972" name="Ellipse 3971">
                  <a:extLst>
                    <a:ext uri="{FF2B5EF4-FFF2-40B4-BE49-F238E27FC236}">
                      <a16:creationId xmlns:a16="http://schemas.microsoft.com/office/drawing/2014/main" id="{9C8D8D68-8244-A6C1-8D6B-443D71F33D88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973" name="Ellipse 3972">
                  <a:extLst>
                    <a:ext uri="{FF2B5EF4-FFF2-40B4-BE49-F238E27FC236}">
                      <a16:creationId xmlns:a16="http://schemas.microsoft.com/office/drawing/2014/main" id="{4A6260BA-8691-F3A6-54EF-EB6671772675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974" name="Ellipse 3973">
                  <a:extLst>
                    <a:ext uri="{FF2B5EF4-FFF2-40B4-BE49-F238E27FC236}">
                      <a16:creationId xmlns:a16="http://schemas.microsoft.com/office/drawing/2014/main" id="{7C152E77-D00A-9364-13A1-54722F795031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975" name="Ellipse 3974">
                  <a:extLst>
                    <a:ext uri="{FF2B5EF4-FFF2-40B4-BE49-F238E27FC236}">
                      <a16:creationId xmlns:a16="http://schemas.microsoft.com/office/drawing/2014/main" id="{44FE6439-D16E-DC0E-115D-5677B86BCBE4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976" name="Ellipse 3975">
                  <a:extLst>
                    <a:ext uri="{FF2B5EF4-FFF2-40B4-BE49-F238E27FC236}">
                      <a16:creationId xmlns:a16="http://schemas.microsoft.com/office/drawing/2014/main" id="{1196309A-1ECC-9F77-8D5A-7B3BEE3E1BD8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977" name="Ellipse 3976">
                  <a:extLst>
                    <a:ext uri="{FF2B5EF4-FFF2-40B4-BE49-F238E27FC236}">
                      <a16:creationId xmlns:a16="http://schemas.microsoft.com/office/drawing/2014/main" id="{203274DC-30DB-388F-84AE-07970B2C0E2A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978" name="Ellipse 3977">
                  <a:extLst>
                    <a:ext uri="{FF2B5EF4-FFF2-40B4-BE49-F238E27FC236}">
                      <a16:creationId xmlns:a16="http://schemas.microsoft.com/office/drawing/2014/main" id="{43A11056-4BCF-304C-FE12-58F4F6AD350D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979" name="Ellipse 3978">
                  <a:extLst>
                    <a:ext uri="{FF2B5EF4-FFF2-40B4-BE49-F238E27FC236}">
                      <a16:creationId xmlns:a16="http://schemas.microsoft.com/office/drawing/2014/main" id="{23CA0E0C-92FE-AE0D-B06D-9D6D986CAFCF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980" name="Ellipse 3979">
                  <a:extLst>
                    <a:ext uri="{FF2B5EF4-FFF2-40B4-BE49-F238E27FC236}">
                      <a16:creationId xmlns:a16="http://schemas.microsoft.com/office/drawing/2014/main" id="{2A21E877-99C8-D0CF-00F7-A586A2B172B0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981" name="Ellipse 3980">
                  <a:extLst>
                    <a:ext uri="{FF2B5EF4-FFF2-40B4-BE49-F238E27FC236}">
                      <a16:creationId xmlns:a16="http://schemas.microsoft.com/office/drawing/2014/main" id="{3C174C38-A0A0-8CB3-349D-D9237098ECC6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982" name="Ellipse 3981">
                  <a:extLst>
                    <a:ext uri="{FF2B5EF4-FFF2-40B4-BE49-F238E27FC236}">
                      <a16:creationId xmlns:a16="http://schemas.microsoft.com/office/drawing/2014/main" id="{1460A4C5-9BA6-6233-64B6-38C8CD42C455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3956" name="L-Schale">
                <a:extLst>
                  <a:ext uri="{FF2B5EF4-FFF2-40B4-BE49-F238E27FC236}">
                    <a16:creationId xmlns:a16="http://schemas.microsoft.com/office/drawing/2014/main" id="{69ED0DA2-FB9B-0F99-EA42-2F5318100414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3957" name="M-Schale">
                <a:extLst>
                  <a:ext uri="{FF2B5EF4-FFF2-40B4-BE49-F238E27FC236}">
                    <a16:creationId xmlns:a16="http://schemas.microsoft.com/office/drawing/2014/main" id="{EC318B15-FE17-E7AF-D3B1-413210425F39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3918" name="Gruppieren 3917">
              <a:extLst>
                <a:ext uri="{FF2B5EF4-FFF2-40B4-BE49-F238E27FC236}">
                  <a16:creationId xmlns:a16="http://schemas.microsoft.com/office/drawing/2014/main" id="{AD29B1FE-8556-9A61-25F7-1B7598E27F5A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3952" name="Ellipse 3951">
                <a:extLst>
                  <a:ext uri="{FF2B5EF4-FFF2-40B4-BE49-F238E27FC236}">
                    <a16:creationId xmlns:a16="http://schemas.microsoft.com/office/drawing/2014/main" id="{2D8574F9-99F6-8763-193D-EAAC41C02C8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953" name="Minuszeichen 3952">
                <a:extLst>
                  <a:ext uri="{FF2B5EF4-FFF2-40B4-BE49-F238E27FC236}">
                    <a16:creationId xmlns:a16="http://schemas.microsoft.com/office/drawing/2014/main" id="{1455E0B9-B825-8569-AA11-C69B403276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919" name="Gruppieren 3918">
              <a:extLst>
                <a:ext uri="{FF2B5EF4-FFF2-40B4-BE49-F238E27FC236}">
                  <a16:creationId xmlns:a16="http://schemas.microsoft.com/office/drawing/2014/main" id="{9D579277-7DAA-7EFE-6A45-0435A9595CC9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3950" name="Ellipse 3949">
                <a:extLst>
                  <a:ext uri="{FF2B5EF4-FFF2-40B4-BE49-F238E27FC236}">
                    <a16:creationId xmlns:a16="http://schemas.microsoft.com/office/drawing/2014/main" id="{F4121A60-8B9C-397D-B37E-B938B41438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951" name="Minuszeichen 3950">
                <a:extLst>
                  <a:ext uri="{FF2B5EF4-FFF2-40B4-BE49-F238E27FC236}">
                    <a16:creationId xmlns:a16="http://schemas.microsoft.com/office/drawing/2014/main" id="{49F9B459-90D0-65D3-36B6-7A746DB45E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920" name="Gruppieren 3919">
              <a:extLst>
                <a:ext uri="{FF2B5EF4-FFF2-40B4-BE49-F238E27FC236}">
                  <a16:creationId xmlns:a16="http://schemas.microsoft.com/office/drawing/2014/main" id="{E587DBC3-0F35-5223-1E4C-BBE0F63963E3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3948" name="Ellipse 3947">
                <a:extLst>
                  <a:ext uri="{FF2B5EF4-FFF2-40B4-BE49-F238E27FC236}">
                    <a16:creationId xmlns:a16="http://schemas.microsoft.com/office/drawing/2014/main" id="{84D72C5A-01FC-4126-44CE-0178D91A8A5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949" name="Minuszeichen 3948">
                <a:extLst>
                  <a:ext uri="{FF2B5EF4-FFF2-40B4-BE49-F238E27FC236}">
                    <a16:creationId xmlns:a16="http://schemas.microsoft.com/office/drawing/2014/main" id="{F37F953A-015E-9210-9923-9A77F0CB443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921" name="Gruppieren 3920">
              <a:extLst>
                <a:ext uri="{FF2B5EF4-FFF2-40B4-BE49-F238E27FC236}">
                  <a16:creationId xmlns:a16="http://schemas.microsoft.com/office/drawing/2014/main" id="{AC21DA96-EA0C-4C2C-9DAE-41556AC75504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3946" name="Ellipse 3945">
                <a:extLst>
                  <a:ext uri="{FF2B5EF4-FFF2-40B4-BE49-F238E27FC236}">
                    <a16:creationId xmlns:a16="http://schemas.microsoft.com/office/drawing/2014/main" id="{8D254977-0B7D-12A8-7C3F-49105DBA8AB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947" name="Minuszeichen 3946">
                <a:extLst>
                  <a:ext uri="{FF2B5EF4-FFF2-40B4-BE49-F238E27FC236}">
                    <a16:creationId xmlns:a16="http://schemas.microsoft.com/office/drawing/2014/main" id="{6A22CADD-602E-C192-4032-D1F47145EEB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922" name="Gruppieren 3921">
              <a:extLst>
                <a:ext uri="{FF2B5EF4-FFF2-40B4-BE49-F238E27FC236}">
                  <a16:creationId xmlns:a16="http://schemas.microsoft.com/office/drawing/2014/main" id="{F30B4F04-F27C-358B-039D-AC2B315657B6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3944" name="Ellipse 3943">
                <a:extLst>
                  <a:ext uri="{FF2B5EF4-FFF2-40B4-BE49-F238E27FC236}">
                    <a16:creationId xmlns:a16="http://schemas.microsoft.com/office/drawing/2014/main" id="{7CCEF0B5-E205-7BB5-1F65-CB47BEC4ED0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945" name="Minuszeichen 3944">
                <a:extLst>
                  <a:ext uri="{FF2B5EF4-FFF2-40B4-BE49-F238E27FC236}">
                    <a16:creationId xmlns:a16="http://schemas.microsoft.com/office/drawing/2014/main" id="{35DEEB79-DB73-EA5D-88D2-16DA11F3185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923" name="Gruppieren 3922">
              <a:extLst>
                <a:ext uri="{FF2B5EF4-FFF2-40B4-BE49-F238E27FC236}">
                  <a16:creationId xmlns:a16="http://schemas.microsoft.com/office/drawing/2014/main" id="{A8826AC6-51DE-747E-B3B7-CADA15B0C4FB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3942" name="Ellipse 3941">
                <a:extLst>
                  <a:ext uri="{FF2B5EF4-FFF2-40B4-BE49-F238E27FC236}">
                    <a16:creationId xmlns:a16="http://schemas.microsoft.com/office/drawing/2014/main" id="{3C30368F-CC78-1854-6512-387F3F0379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943" name="Minuszeichen 3942">
                <a:extLst>
                  <a:ext uri="{FF2B5EF4-FFF2-40B4-BE49-F238E27FC236}">
                    <a16:creationId xmlns:a16="http://schemas.microsoft.com/office/drawing/2014/main" id="{382FFF30-F69B-C18E-BC90-1B338BB919D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924" name="Gruppieren 3923">
              <a:extLst>
                <a:ext uri="{FF2B5EF4-FFF2-40B4-BE49-F238E27FC236}">
                  <a16:creationId xmlns:a16="http://schemas.microsoft.com/office/drawing/2014/main" id="{1D9209AE-BECD-DA9D-6F5E-961AB7FBE011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3940" name="Ellipse 3939">
                <a:extLst>
                  <a:ext uri="{FF2B5EF4-FFF2-40B4-BE49-F238E27FC236}">
                    <a16:creationId xmlns:a16="http://schemas.microsoft.com/office/drawing/2014/main" id="{BF7D7C65-B45D-3E0B-5DD5-875B06F9A26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941" name="Minuszeichen 3940">
                <a:extLst>
                  <a:ext uri="{FF2B5EF4-FFF2-40B4-BE49-F238E27FC236}">
                    <a16:creationId xmlns:a16="http://schemas.microsoft.com/office/drawing/2014/main" id="{ADBE04B2-208A-CD65-B638-D69981A1515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925" name="Gruppieren 3924">
              <a:extLst>
                <a:ext uri="{FF2B5EF4-FFF2-40B4-BE49-F238E27FC236}">
                  <a16:creationId xmlns:a16="http://schemas.microsoft.com/office/drawing/2014/main" id="{29E50B08-BFBA-8C20-7B91-D62F938AC5B3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3938" name="Ellipse 3937">
                <a:extLst>
                  <a:ext uri="{FF2B5EF4-FFF2-40B4-BE49-F238E27FC236}">
                    <a16:creationId xmlns:a16="http://schemas.microsoft.com/office/drawing/2014/main" id="{BF7BFA9F-8CF8-07CA-8D98-63E658755CC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939" name="Minuszeichen 3938">
                <a:extLst>
                  <a:ext uri="{FF2B5EF4-FFF2-40B4-BE49-F238E27FC236}">
                    <a16:creationId xmlns:a16="http://schemas.microsoft.com/office/drawing/2014/main" id="{C7081EBA-F682-F358-E52E-CF3EBE7E1C6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926" name="Gruppieren 3925">
              <a:extLst>
                <a:ext uri="{FF2B5EF4-FFF2-40B4-BE49-F238E27FC236}">
                  <a16:creationId xmlns:a16="http://schemas.microsoft.com/office/drawing/2014/main" id="{2DAABFD7-6A37-90F4-4857-625C9BAA1897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3936" name="Ellipse 3935">
                <a:extLst>
                  <a:ext uri="{FF2B5EF4-FFF2-40B4-BE49-F238E27FC236}">
                    <a16:creationId xmlns:a16="http://schemas.microsoft.com/office/drawing/2014/main" id="{5B5D4E22-F6AF-C256-A4BA-B572E492A3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937" name="Minuszeichen 3936">
                <a:extLst>
                  <a:ext uri="{FF2B5EF4-FFF2-40B4-BE49-F238E27FC236}">
                    <a16:creationId xmlns:a16="http://schemas.microsoft.com/office/drawing/2014/main" id="{D59530DB-9BE8-FA19-5C9B-934EAFA86BA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927" name="Gruppieren 3926">
              <a:extLst>
                <a:ext uri="{FF2B5EF4-FFF2-40B4-BE49-F238E27FC236}">
                  <a16:creationId xmlns:a16="http://schemas.microsoft.com/office/drawing/2014/main" id="{0A1B7A49-3FC3-47A2-3C88-F89FF706BE3F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3934" name="Ellipse 3933">
                <a:extLst>
                  <a:ext uri="{FF2B5EF4-FFF2-40B4-BE49-F238E27FC236}">
                    <a16:creationId xmlns:a16="http://schemas.microsoft.com/office/drawing/2014/main" id="{A4B08E3E-2943-98D6-1DFD-7115FAA37B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935" name="Minuszeichen 3934">
                <a:extLst>
                  <a:ext uri="{FF2B5EF4-FFF2-40B4-BE49-F238E27FC236}">
                    <a16:creationId xmlns:a16="http://schemas.microsoft.com/office/drawing/2014/main" id="{E60946BC-BE04-971B-3F31-657FB079832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928" name="Gruppieren 3927">
              <a:extLst>
                <a:ext uri="{FF2B5EF4-FFF2-40B4-BE49-F238E27FC236}">
                  <a16:creationId xmlns:a16="http://schemas.microsoft.com/office/drawing/2014/main" id="{27A200BA-7499-C1AF-38AC-B96D2A9F95E8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3932" name="Ellipse 3931">
                <a:extLst>
                  <a:ext uri="{FF2B5EF4-FFF2-40B4-BE49-F238E27FC236}">
                    <a16:creationId xmlns:a16="http://schemas.microsoft.com/office/drawing/2014/main" id="{C1CDEAF9-B748-D3FD-ABD5-D0602764766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933" name="Minuszeichen 3932">
                <a:extLst>
                  <a:ext uri="{FF2B5EF4-FFF2-40B4-BE49-F238E27FC236}">
                    <a16:creationId xmlns:a16="http://schemas.microsoft.com/office/drawing/2014/main" id="{C29C7321-13C3-8950-BEF9-4932711DEC8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929" name="Gruppieren 3928">
              <a:extLst>
                <a:ext uri="{FF2B5EF4-FFF2-40B4-BE49-F238E27FC236}">
                  <a16:creationId xmlns:a16="http://schemas.microsoft.com/office/drawing/2014/main" id="{85BA57E5-E1B6-E9D5-15C0-7F67CC94B7F9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930" name="Ellipse 3929">
                <a:extLst>
                  <a:ext uri="{FF2B5EF4-FFF2-40B4-BE49-F238E27FC236}">
                    <a16:creationId xmlns:a16="http://schemas.microsoft.com/office/drawing/2014/main" id="{514A4F0A-EF86-B1E3-FE9B-07C14FB63F7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931" name="Minuszeichen 3930">
                <a:extLst>
                  <a:ext uri="{FF2B5EF4-FFF2-40B4-BE49-F238E27FC236}">
                    <a16:creationId xmlns:a16="http://schemas.microsoft.com/office/drawing/2014/main" id="{A79C5928-12FE-B8A6-F0B9-C80C88F6C60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4007" name="Gruppieren 4006">
            <a:extLst>
              <a:ext uri="{FF2B5EF4-FFF2-40B4-BE49-F238E27FC236}">
                <a16:creationId xmlns:a16="http://schemas.microsoft.com/office/drawing/2014/main" id="{64C2E7CC-C349-34A8-EF32-8AA4812631C1}"/>
              </a:ext>
            </a:extLst>
          </p:cNvPr>
          <p:cNvGrpSpPr>
            <a:grpSpLocks noChangeAspect="1"/>
          </p:cNvGrpSpPr>
          <p:nvPr/>
        </p:nvGrpSpPr>
        <p:grpSpPr>
          <a:xfrm>
            <a:off x="208022" y="1391134"/>
            <a:ext cx="944149" cy="979578"/>
            <a:chOff x="3576000" y="816426"/>
            <a:chExt cx="5040000" cy="5229127"/>
          </a:xfrm>
        </p:grpSpPr>
        <p:grpSp>
          <p:nvGrpSpPr>
            <p:cNvPr id="4008" name="Magnesium ohne e-">
              <a:extLst>
                <a:ext uri="{FF2B5EF4-FFF2-40B4-BE49-F238E27FC236}">
                  <a16:creationId xmlns:a16="http://schemas.microsoft.com/office/drawing/2014/main" id="{F5A2C52E-FFE1-A9CD-7B1A-27450F281B59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045" name="K-Schale">
                <a:extLst>
                  <a:ext uri="{FF2B5EF4-FFF2-40B4-BE49-F238E27FC236}">
                    <a16:creationId xmlns:a16="http://schemas.microsoft.com/office/drawing/2014/main" id="{BE0A3900-8979-79C3-0912-365D99410610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4046" name="Atomkern mit Protonen und Neutronen">
                <a:extLst>
                  <a:ext uri="{FF2B5EF4-FFF2-40B4-BE49-F238E27FC236}">
                    <a16:creationId xmlns:a16="http://schemas.microsoft.com/office/drawing/2014/main" id="{26563E68-AE71-5B43-A99C-70C121274E57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049" name="Atomkern">
                  <a:extLst>
                    <a:ext uri="{FF2B5EF4-FFF2-40B4-BE49-F238E27FC236}">
                      <a16:creationId xmlns:a16="http://schemas.microsoft.com/office/drawing/2014/main" id="{82EB27ED-4FEF-2AC5-D470-8E5102168355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4050" name="Gruppieren 4049">
                  <a:extLst>
                    <a:ext uri="{FF2B5EF4-FFF2-40B4-BE49-F238E27FC236}">
                      <a16:creationId xmlns:a16="http://schemas.microsoft.com/office/drawing/2014/main" id="{8336F043-2E93-4C76-F297-F53F8710A87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96" name="Ellipse 4095">
                    <a:extLst>
                      <a:ext uri="{FF2B5EF4-FFF2-40B4-BE49-F238E27FC236}">
                        <a16:creationId xmlns:a16="http://schemas.microsoft.com/office/drawing/2014/main" id="{B41C86C1-FBB4-2044-13D7-1170648C9F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097" name="Additionszeichen 4096">
                    <a:extLst>
                      <a:ext uri="{FF2B5EF4-FFF2-40B4-BE49-F238E27FC236}">
                        <a16:creationId xmlns:a16="http://schemas.microsoft.com/office/drawing/2014/main" id="{9ABBBF2D-630E-C38A-5D30-7BC8AF97B67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051" name="Gruppieren 4050">
                  <a:extLst>
                    <a:ext uri="{FF2B5EF4-FFF2-40B4-BE49-F238E27FC236}">
                      <a16:creationId xmlns:a16="http://schemas.microsoft.com/office/drawing/2014/main" id="{B17DE3A3-070E-5878-9E97-5789F4D85C1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94" name="Ellipse 4093">
                    <a:extLst>
                      <a:ext uri="{FF2B5EF4-FFF2-40B4-BE49-F238E27FC236}">
                        <a16:creationId xmlns:a16="http://schemas.microsoft.com/office/drawing/2014/main" id="{D5D1AA42-AA26-CD40-8963-AF97C10B9A4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095" name="Additionszeichen 4094">
                    <a:extLst>
                      <a:ext uri="{FF2B5EF4-FFF2-40B4-BE49-F238E27FC236}">
                        <a16:creationId xmlns:a16="http://schemas.microsoft.com/office/drawing/2014/main" id="{41C9F6A9-1613-77A6-7149-CFD6FE9AEC6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052" name="Gruppieren 4051">
                  <a:extLst>
                    <a:ext uri="{FF2B5EF4-FFF2-40B4-BE49-F238E27FC236}">
                      <a16:creationId xmlns:a16="http://schemas.microsoft.com/office/drawing/2014/main" id="{B22D6E2F-5CE6-BEC7-2DF8-D3F5E332CAA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92" name="Ellipse 4091">
                    <a:extLst>
                      <a:ext uri="{FF2B5EF4-FFF2-40B4-BE49-F238E27FC236}">
                        <a16:creationId xmlns:a16="http://schemas.microsoft.com/office/drawing/2014/main" id="{4C8619AC-6982-BBB1-764F-91AF06CA117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093" name="Additionszeichen 4092">
                    <a:extLst>
                      <a:ext uri="{FF2B5EF4-FFF2-40B4-BE49-F238E27FC236}">
                        <a16:creationId xmlns:a16="http://schemas.microsoft.com/office/drawing/2014/main" id="{87A9E588-AAD4-A20B-D671-C6259EA6C48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053" name="Gruppieren 4052">
                  <a:extLst>
                    <a:ext uri="{FF2B5EF4-FFF2-40B4-BE49-F238E27FC236}">
                      <a16:creationId xmlns:a16="http://schemas.microsoft.com/office/drawing/2014/main" id="{37821ED7-93BF-5272-EDF5-F62635432A2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90" name="Ellipse 4089">
                    <a:extLst>
                      <a:ext uri="{FF2B5EF4-FFF2-40B4-BE49-F238E27FC236}">
                        <a16:creationId xmlns:a16="http://schemas.microsoft.com/office/drawing/2014/main" id="{5202B6C3-CACC-C04F-DA53-6F6C2465412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091" name="Additionszeichen 4090">
                    <a:extLst>
                      <a:ext uri="{FF2B5EF4-FFF2-40B4-BE49-F238E27FC236}">
                        <a16:creationId xmlns:a16="http://schemas.microsoft.com/office/drawing/2014/main" id="{6756A979-B515-F2DE-9B61-CC8104096B9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054" name="Gruppieren 4053">
                  <a:extLst>
                    <a:ext uri="{FF2B5EF4-FFF2-40B4-BE49-F238E27FC236}">
                      <a16:creationId xmlns:a16="http://schemas.microsoft.com/office/drawing/2014/main" id="{48DF951A-A7B7-CAE9-A506-081C8C4D8D0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88" name="Ellipse 4087">
                    <a:extLst>
                      <a:ext uri="{FF2B5EF4-FFF2-40B4-BE49-F238E27FC236}">
                        <a16:creationId xmlns:a16="http://schemas.microsoft.com/office/drawing/2014/main" id="{95909C63-2DBF-20F8-144D-BF1E9ABB400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089" name="Additionszeichen 4088">
                    <a:extLst>
                      <a:ext uri="{FF2B5EF4-FFF2-40B4-BE49-F238E27FC236}">
                        <a16:creationId xmlns:a16="http://schemas.microsoft.com/office/drawing/2014/main" id="{E682F906-65EE-08D3-5824-BE58CE7D337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055" name="Gruppieren 4054">
                  <a:extLst>
                    <a:ext uri="{FF2B5EF4-FFF2-40B4-BE49-F238E27FC236}">
                      <a16:creationId xmlns:a16="http://schemas.microsoft.com/office/drawing/2014/main" id="{64485671-80A9-7695-2874-D012D322FC4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86" name="Ellipse 4085">
                    <a:extLst>
                      <a:ext uri="{FF2B5EF4-FFF2-40B4-BE49-F238E27FC236}">
                        <a16:creationId xmlns:a16="http://schemas.microsoft.com/office/drawing/2014/main" id="{1E1D38E6-8DD8-B1D8-3037-8EE5D4FBA8D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087" name="Additionszeichen 4086">
                    <a:extLst>
                      <a:ext uri="{FF2B5EF4-FFF2-40B4-BE49-F238E27FC236}">
                        <a16:creationId xmlns:a16="http://schemas.microsoft.com/office/drawing/2014/main" id="{0B3E9C1A-9A1E-89DC-398A-438483696B7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056" name="Gruppieren 4055">
                  <a:extLst>
                    <a:ext uri="{FF2B5EF4-FFF2-40B4-BE49-F238E27FC236}">
                      <a16:creationId xmlns:a16="http://schemas.microsoft.com/office/drawing/2014/main" id="{8013F101-4732-6D65-B2A6-68B039E2DDC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84" name="Ellipse 4083">
                    <a:extLst>
                      <a:ext uri="{FF2B5EF4-FFF2-40B4-BE49-F238E27FC236}">
                        <a16:creationId xmlns:a16="http://schemas.microsoft.com/office/drawing/2014/main" id="{C5CECD2B-D662-029C-1570-365392BFDD0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085" name="Additionszeichen 4084">
                    <a:extLst>
                      <a:ext uri="{FF2B5EF4-FFF2-40B4-BE49-F238E27FC236}">
                        <a16:creationId xmlns:a16="http://schemas.microsoft.com/office/drawing/2014/main" id="{D78E5487-5CF6-3153-CE26-146858BC7D4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057" name="Gruppieren 4056">
                  <a:extLst>
                    <a:ext uri="{FF2B5EF4-FFF2-40B4-BE49-F238E27FC236}">
                      <a16:creationId xmlns:a16="http://schemas.microsoft.com/office/drawing/2014/main" id="{788EFF1A-D63C-C74F-5937-C832B1712DF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82" name="Ellipse 4081">
                    <a:extLst>
                      <a:ext uri="{FF2B5EF4-FFF2-40B4-BE49-F238E27FC236}">
                        <a16:creationId xmlns:a16="http://schemas.microsoft.com/office/drawing/2014/main" id="{0F8BB7D4-BE21-D264-4836-9F445678284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083" name="Additionszeichen 4082">
                    <a:extLst>
                      <a:ext uri="{FF2B5EF4-FFF2-40B4-BE49-F238E27FC236}">
                        <a16:creationId xmlns:a16="http://schemas.microsoft.com/office/drawing/2014/main" id="{3091DB32-127C-6134-1652-6B4B0D8E0DF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058" name="Gruppieren 4057">
                  <a:extLst>
                    <a:ext uri="{FF2B5EF4-FFF2-40B4-BE49-F238E27FC236}">
                      <a16:creationId xmlns:a16="http://schemas.microsoft.com/office/drawing/2014/main" id="{9ABA0070-8522-AD69-FDF4-ED90AB7532D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80" name="Ellipse 4079">
                    <a:extLst>
                      <a:ext uri="{FF2B5EF4-FFF2-40B4-BE49-F238E27FC236}">
                        <a16:creationId xmlns:a16="http://schemas.microsoft.com/office/drawing/2014/main" id="{8D3778D6-1C7F-6DF9-5A5E-CEB988A8D1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081" name="Additionszeichen 4080">
                    <a:extLst>
                      <a:ext uri="{FF2B5EF4-FFF2-40B4-BE49-F238E27FC236}">
                        <a16:creationId xmlns:a16="http://schemas.microsoft.com/office/drawing/2014/main" id="{C3B2A141-0CE3-AB74-55F5-88EDD205B6F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059" name="Gruppieren 4058">
                  <a:extLst>
                    <a:ext uri="{FF2B5EF4-FFF2-40B4-BE49-F238E27FC236}">
                      <a16:creationId xmlns:a16="http://schemas.microsoft.com/office/drawing/2014/main" id="{B1E1584D-D76B-0273-466E-51ED30B04DB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78" name="Ellipse 4077">
                    <a:extLst>
                      <a:ext uri="{FF2B5EF4-FFF2-40B4-BE49-F238E27FC236}">
                        <a16:creationId xmlns:a16="http://schemas.microsoft.com/office/drawing/2014/main" id="{2ABE9BB6-9CEA-1770-056F-CA0693B502D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079" name="Additionszeichen 4078">
                    <a:extLst>
                      <a:ext uri="{FF2B5EF4-FFF2-40B4-BE49-F238E27FC236}">
                        <a16:creationId xmlns:a16="http://schemas.microsoft.com/office/drawing/2014/main" id="{6447B951-A547-5660-76A9-33934EA4F9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060" name="Gruppieren 4059">
                  <a:extLst>
                    <a:ext uri="{FF2B5EF4-FFF2-40B4-BE49-F238E27FC236}">
                      <a16:creationId xmlns:a16="http://schemas.microsoft.com/office/drawing/2014/main" id="{9ED4309B-19A1-12A3-ACA5-A7C6F637E82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76" name="Ellipse 4075">
                    <a:extLst>
                      <a:ext uri="{FF2B5EF4-FFF2-40B4-BE49-F238E27FC236}">
                        <a16:creationId xmlns:a16="http://schemas.microsoft.com/office/drawing/2014/main" id="{97BBE172-6616-2933-B960-8A63973A866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077" name="Additionszeichen 4076">
                    <a:extLst>
                      <a:ext uri="{FF2B5EF4-FFF2-40B4-BE49-F238E27FC236}">
                        <a16:creationId xmlns:a16="http://schemas.microsoft.com/office/drawing/2014/main" id="{C954247B-960B-4A11-DD97-3F600A7290C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061" name="Gruppieren 4060">
                  <a:extLst>
                    <a:ext uri="{FF2B5EF4-FFF2-40B4-BE49-F238E27FC236}">
                      <a16:creationId xmlns:a16="http://schemas.microsoft.com/office/drawing/2014/main" id="{9D01A7AE-42C5-D520-CBAA-CAAA6F808BC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74" name="Ellipse 4073">
                    <a:extLst>
                      <a:ext uri="{FF2B5EF4-FFF2-40B4-BE49-F238E27FC236}">
                        <a16:creationId xmlns:a16="http://schemas.microsoft.com/office/drawing/2014/main" id="{D1EC3782-5128-558C-AAC9-C18FD3EF1E8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075" name="Additionszeichen 4074">
                    <a:extLst>
                      <a:ext uri="{FF2B5EF4-FFF2-40B4-BE49-F238E27FC236}">
                        <a16:creationId xmlns:a16="http://schemas.microsoft.com/office/drawing/2014/main" id="{D53D9FA8-A832-CE32-D66C-9FFAC260B17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4062" name="Ellipse 4061">
                  <a:extLst>
                    <a:ext uri="{FF2B5EF4-FFF2-40B4-BE49-F238E27FC236}">
                      <a16:creationId xmlns:a16="http://schemas.microsoft.com/office/drawing/2014/main" id="{4AF380BA-E136-7696-887C-E6CAF224D766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063" name="Ellipse 4062">
                  <a:extLst>
                    <a:ext uri="{FF2B5EF4-FFF2-40B4-BE49-F238E27FC236}">
                      <a16:creationId xmlns:a16="http://schemas.microsoft.com/office/drawing/2014/main" id="{9F5D5E18-E311-FDBE-8DCA-9ED4E4607043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064" name="Ellipse 4063">
                  <a:extLst>
                    <a:ext uri="{FF2B5EF4-FFF2-40B4-BE49-F238E27FC236}">
                      <a16:creationId xmlns:a16="http://schemas.microsoft.com/office/drawing/2014/main" id="{539D874E-4945-B658-9D78-2462CE753BDE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065" name="Ellipse 4064">
                  <a:extLst>
                    <a:ext uri="{FF2B5EF4-FFF2-40B4-BE49-F238E27FC236}">
                      <a16:creationId xmlns:a16="http://schemas.microsoft.com/office/drawing/2014/main" id="{67544956-7F69-7AF3-AB03-CD5B2B3A0DD6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066" name="Ellipse 4065">
                  <a:extLst>
                    <a:ext uri="{FF2B5EF4-FFF2-40B4-BE49-F238E27FC236}">
                      <a16:creationId xmlns:a16="http://schemas.microsoft.com/office/drawing/2014/main" id="{3D366677-35D5-33CD-BB8B-6729C6F8F150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067" name="Ellipse 4066">
                  <a:extLst>
                    <a:ext uri="{FF2B5EF4-FFF2-40B4-BE49-F238E27FC236}">
                      <a16:creationId xmlns:a16="http://schemas.microsoft.com/office/drawing/2014/main" id="{A51D2532-2B90-B8C9-8DBE-0F1634384DC0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068" name="Ellipse 4067">
                  <a:extLst>
                    <a:ext uri="{FF2B5EF4-FFF2-40B4-BE49-F238E27FC236}">
                      <a16:creationId xmlns:a16="http://schemas.microsoft.com/office/drawing/2014/main" id="{58C79B16-9DAB-921E-8CA8-A39AE00CAAAD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069" name="Ellipse 4068">
                  <a:extLst>
                    <a:ext uri="{FF2B5EF4-FFF2-40B4-BE49-F238E27FC236}">
                      <a16:creationId xmlns:a16="http://schemas.microsoft.com/office/drawing/2014/main" id="{5DCA5B08-BBE0-8D9F-9C7F-18F323ADB14B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070" name="Ellipse 4069">
                  <a:extLst>
                    <a:ext uri="{FF2B5EF4-FFF2-40B4-BE49-F238E27FC236}">
                      <a16:creationId xmlns:a16="http://schemas.microsoft.com/office/drawing/2014/main" id="{D92D63A0-2C8C-9166-A498-4B3CF49414ED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071" name="Ellipse 4070">
                  <a:extLst>
                    <a:ext uri="{FF2B5EF4-FFF2-40B4-BE49-F238E27FC236}">
                      <a16:creationId xmlns:a16="http://schemas.microsoft.com/office/drawing/2014/main" id="{17072BCE-2B18-61C9-BEA7-6B13C6A3831B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072" name="Ellipse 4071">
                  <a:extLst>
                    <a:ext uri="{FF2B5EF4-FFF2-40B4-BE49-F238E27FC236}">
                      <a16:creationId xmlns:a16="http://schemas.microsoft.com/office/drawing/2014/main" id="{6B1C1059-564C-E87B-E90B-EC80AC7C23C4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073" name="Ellipse 4072">
                  <a:extLst>
                    <a:ext uri="{FF2B5EF4-FFF2-40B4-BE49-F238E27FC236}">
                      <a16:creationId xmlns:a16="http://schemas.microsoft.com/office/drawing/2014/main" id="{9DB88D81-D857-A21E-6057-6DCE22F6CA0E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4047" name="L-Schale">
                <a:extLst>
                  <a:ext uri="{FF2B5EF4-FFF2-40B4-BE49-F238E27FC236}">
                    <a16:creationId xmlns:a16="http://schemas.microsoft.com/office/drawing/2014/main" id="{0491FA57-8FC5-A8C1-4A31-0160791D9325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4048" name="M-Schale">
                <a:extLst>
                  <a:ext uri="{FF2B5EF4-FFF2-40B4-BE49-F238E27FC236}">
                    <a16:creationId xmlns:a16="http://schemas.microsoft.com/office/drawing/2014/main" id="{BF2739F6-A50A-71DD-D666-4E342C5C8A9B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4009" name="Gruppieren 4008">
              <a:extLst>
                <a:ext uri="{FF2B5EF4-FFF2-40B4-BE49-F238E27FC236}">
                  <a16:creationId xmlns:a16="http://schemas.microsoft.com/office/drawing/2014/main" id="{8ACB88EE-CC30-CB9F-AFE4-E6B773A12CF9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043" name="Ellipse 4042">
                <a:extLst>
                  <a:ext uri="{FF2B5EF4-FFF2-40B4-BE49-F238E27FC236}">
                    <a16:creationId xmlns:a16="http://schemas.microsoft.com/office/drawing/2014/main" id="{7D6D43D7-3519-B54C-CC3C-88F841955B4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044" name="Minuszeichen 4043">
                <a:extLst>
                  <a:ext uri="{FF2B5EF4-FFF2-40B4-BE49-F238E27FC236}">
                    <a16:creationId xmlns:a16="http://schemas.microsoft.com/office/drawing/2014/main" id="{6F1C0EEF-6E1B-91A2-EA5C-1024E9C140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010" name="Gruppieren 4009">
              <a:extLst>
                <a:ext uri="{FF2B5EF4-FFF2-40B4-BE49-F238E27FC236}">
                  <a16:creationId xmlns:a16="http://schemas.microsoft.com/office/drawing/2014/main" id="{D5828587-0D71-E1A8-354F-04FBC142304A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041" name="Ellipse 4040">
                <a:extLst>
                  <a:ext uri="{FF2B5EF4-FFF2-40B4-BE49-F238E27FC236}">
                    <a16:creationId xmlns:a16="http://schemas.microsoft.com/office/drawing/2014/main" id="{C16B16B3-CC14-8F94-B681-E717631641C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042" name="Minuszeichen 4041">
                <a:extLst>
                  <a:ext uri="{FF2B5EF4-FFF2-40B4-BE49-F238E27FC236}">
                    <a16:creationId xmlns:a16="http://schemas.microsoft.com/office/drawing/2014/main" id="{CFD84616-144C-B936-C67D-B6607AC8DBE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011" name="Gruppieren 4010">
              <a:extLst>
                <a:ext uri="{FF2B5EF4-FFF2-40B4-BE49-F238E27FC236}">
                  <a16:creationId xmlns:a16="http://schemas.microsoft.com/office/drawing/2014/main" id="{B3B9CA9D-148D-95D0-0E60-2EF7F0AE5054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039" name="Ellipse 4038">
                <a:extLst>
                  <a:ext uri="{FF2B5EF4-FFF2-40B4-BE49-F238E27FC236}">
                    <a16:creationId xmlns:a16="http://schemas.microsoft.com/office/drawing/2014/main" id="{07B0A17E-A74E-C48F-B050-AE94F7D615A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040" name="Minuszeichen 4039">
                <a:extLst>
                  <a:ext uri="{FF2B5EF4-FFF2-40B4-BE49-F238E27FC236}">
                    <a16:creationId xmlns:a16="http://schemas.microsoft.com/office/drawing/2014/main" id="{97163347-0A79-7FB2-DD5C-30413D4A0C7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012" name="Gruppieren 4011">
              <a:extLst>
                <a:ext uri="{FF2B5EF4-FFF2-40B4-BE49-F238E27FC236}">
                  <a16:creationId xmlns:a16="http://schemas.microsoft.com/office/drawing/2014/main" id="{E19EF3C0-154F-BE0A-D037-305429AB89BC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037" name="Ellipse 4036">
                <a:extLst>
                  <a:ext uri="{FF2B5EF4-FFF2-40B4-BE49-F238E27FC236}">
                    <a16:creationId xmlns:a16="http://schemas.microsoft.com/office/drawing/2014/main" id="{F3F18D46-7DBA-0760-580D-1211EDDCEE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038" name="Minuszeichen 4037">
                <a:extLst>
                  <a:ext uri="{FF2B5EF4-FFF2-40B4-BE49-F238E27FC236}">
                    <a16:creationId xmlns:a16="http://schemas.microsoft.com/office/drawing/2014/main" id="{3D78C87B-E799-EBCE-FE69-B7CCC5F49F0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013" name="Gruppieren 4012">
              <a:extLst>
                <a:ext uri="{FF2B5EF4-FFF2-40B4-BE49-F238E27FC236}">
                  <a16:creationId xmlns:a16="http://schemas.microsoft.com/office/drawing/2014/main" id="{6310A09A-A035-C3E7-256A-BFB65D7C30B3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035" name="Ellipse 4034">
                <a:extLst>
                  <a:ext uri="{FF2B5EF4-FFF2-40B4-BE49-F238E27FC236}">
                    <a16:creationId xmlns:a16="http://schemas.microsoft.com/office/drawing/2014/main" id="{3BF29EB1-3FBB-7176-9B22-359F616F146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036" name="Minuszeichen 4035">
                <a:extLst>
                  <a:ext uri="{FF2B5EF4-FFF2-40B4-BE49-F238E27FC236}">
                    <a16:creationId xmlns:a16="http://schemas.microsoft.com/office/drawing/2014/main" id="{904D73E9-5853-8891-BE3A-2D1FF7578F8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014" name="Gruppieren 4013">
              <a:extLst>
                <a:ext uri="{FF2B5EF4-FFF2-40B4-BE49-F238E27FC236}">
                  <a16:creationId xmlns:a16="http://schemas.microsoft.com/office/drawing/2014/main" id="{B8DA2E4C-D9BE-C475-5946-AC37D5D0397F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033" name="Ellipse 4032">
                <a:extLst>
                  <a:ext uri="{FF2B5EF4-FFF2-40B4-BE49-F238E27FC236}">
                    <a16:creationId xmlns:a16="http://schemas.microsoft.com/office/drawing/2014/main" id="{4778CA11-F4BC-61C9-A0F6-B7DCFF3CC71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034" name="Minuszeichen 4033">
                <a:extLst>
                  <a:ext uri="{FF2B5EF4-FFF2-40B4-BE49-F238E27FC236}">
                    <a16:creationId xmlns:a16="http://schemas.microsoft.com/office/drawing/2014/main" id="{2725BE0B-69E9-BDD3-3510-2E5F24EB7E7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015" name="Gruppieren 4014">
              <a:extLst>
                <a:ext uri="{FF2B5EF4-FFF2-40B4-BE49-F238E27FC236}">
                  <a16:creationId xmlns:a16="http://schemas.microsoft.com/office/drawing/2014/main" id="{FEAF2032-C08F-419F-1B62-5D50FB2C2FA5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031" name="Ellipse 4030">
                <a:extLst>
                  <a:ext uri="{FF2B5EF4-FFF2-40B4-BE49-F238E27FC236}">
                    <a16:creationId xmlns:a16="http://schemas.microsoft.com/office/drawing/2014/main" id="{8DAC56A8-C519-A301-6263-302FC00C683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032" name="Minuszeichen 4031">
                <a:extLst>
                  <a:ext uri="{FF2B5EF4-FFF2-40B4-BE49-F238E27FC236}">
                    <a16:creationId xmlns:a16="http://schemas.microsoft.com/office/drawing/2014/main" id="{5B357D69-CCC5-AFE5-4A71-BDCB3A17724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016" name="Gruppieren 4015">
              <a:extLst>
                <a:ext uri="{FF2B5EF4-FFF2-40B4-BE49-F238E27FC236}">
                  <a16:creationId xmlns:a16="http://schemas.microsoft.com/office/drawing/2014/main" id="{A270C537-7C16-C5C3-72B7-7E43D48A5E8D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029" name="Ellipse 4028">
                <a:extLst>
                  <a:ext uri="{FF2B5EF4-FFF2-40B4-BE49-F238E27FC236}">
                    <a16:creationId xmlns:a16="http://schemas.microsoft.com/office/drawing/2014/main" id="{B96C3217-2D35-775D-D100-27DDECB3A42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030" name="Minuszeichen 4029">
                <a:extLst>
                  <a:ext uri="{FF2B5EF4-FFF2-40B4-BE49-F238E27FC236}">
                    <a16:creationId xmlns:a16="http://schemas.microsoft.com/office/drawing/2014/main" id="{308A213C-604E-A929-E9B5-B955F0C9BF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017" name="Gruppieren 4016">
              <a:extLst>
                <a:ext uri="{FF2B5EF4-FFF2-40B4-BE49-F238E27FC236}">
                  <a16:creationId xmlns:a16="http://schemas.microsoft.com/office/drawing/2014/main" id="{874CEC11-31CE-4001-3C56-0CF720218216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027" name="Ellipse 4026">
                <a:extLst>
                  <a:ext uri="{FF2B5EF4-FFF2-40B4-BE49-F238E27FC236}">
                    <a16:creationId xmlns:a16="http://schemas.microsoft.com/office/drawing/2014/main" id="{EA00DD8B-A3CF-E91D-52A1-E7102104EC0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028" name="Minuszeichen 4027">
                <a:extLst>
                  <a:ext uri="{FF2B5EF4-FFF2-40B4-BE49-F238E27FC236}">
                    <a16:creationId xmlns:a16="http://schemas.microsoft.com/office/drawing/2014/main" id="{3B798B0D-064B-7A32-C9FF-1141054EED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018" name="Gruppieren 4017">
              <a:extLst>
                <a:ext uri="{FF2B5EF4-FFF2-40B4-BE49-F238E27FC236}">
                  <a16:creationId xmlns:a16="http://schemas.microsoft.com/office/drawing/2014/main" id="{8B9523D6-3B44-393C-EB9D-04C20F340301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025" name="Ellipse 4024">
                <a:extLst>
                  <a:ext uri="{FF2B5EF4-FFF2-40B4-BE49-F238E27FC236}">
                    <a16:creationId xmlns:a16="http://schemas.microsoft.com/office/drawing/2014/main" id="{058F874B-23B3-D9C6-C510-3DE93F7D856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026" name="Minuszeichen 4025">
                <a:extLst>
                  <a:ext uri="{FF2B5EF4-FFF2-40B4-BE49-F238E27FC236}">
                    <a16:creationId xmlns:a16="http://schemas.microsoft.com/office/drawing/2014/main" id="{1CB0C904-1392-0481-5C54-D223E18BEA1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019" name="Gruppieren 4018">
              <a:extLst>
                <a:ext uri="{FF2B5EF4-FFF2-40B4-BE49-F238E27FC236}">
                  <a16:creationId xmlns:a16="http://schemas.microsoft.com/office/drawing/2014/main" id="{C899B656-C7C6-E980-A714-24E35F850542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023" name="Ellipse 4022">
                <a:extLst>
                  <a:ext uri="{FF2B5EF4-FFF2-40B4-BE49-F238E27FC236}">
                    <a16:creationId xmlns:a16="http://schemas.microsoft.com/office/drawing/2014/main" id="{F9C02CD1-12EB-690A-3647-6D7E979ED30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024" name="Minuszeichen 4023">
                <a:extLst>
                  <a:ext uri="{FF2B5EF4-FFF2-40B4-BE49-F238E27FC236}">
                    <a16:creationId xmlns:a16="http://schemas.microsoft.com/office/drawing/2014/main" id="{A15E705C-A7A5-E452-4BA2-06CE1391F13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020" name="Gruppieren 4019">
              <a:extLst>
                <a:ext uri="{FF2B5EF4-FFF2-40B4-BE49-F238E27FC236}">
                  <a16:creationId xmlns:a16="http://schemas.microsoft.com/office/drawing/2014/main" id="{99BFDF3B-3201-C27D-9E1B-2BF23A98807B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021" name="Ellipse 4020">
                <a:extLst>
                  <a:ext uri="{FF2B5EF4-FFF2-40B4-BE49-F238E27FC236}">
                    <a16:creationId xmlns:a16="http://schemas.microsoft.com/office/drawing/2014/main" id="{4EF42EBD-3C4A-1780-BF9D-444F491CCC6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022" name="Minuszeichen 4021">
                <a:extLst>
                  <a:ext uri="{FF2B5EF4-FFF2-40B4-BE49-F238E27FC236}">
                    <a16:creationId xmlns:a16="http://schemas.microsoft.com/office/drawing/2014/main" id="{7204CFA6-2514-254B-12DC-F78B06C399D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4098" name="Gruppieren 4097">
            <a:extLst>
              <a:ext uri="{FF2B5EF4-FFF2-40B4-BE49-F238E27FC236}">
                <a16:creationId xmlns:a16="http://schemas.microsoft.com/office/drawing/2014/main" id="{F6480285-BA9E-5694-B1C8-EEB65D0813E2}"/>
              </a:ext>
            </a:extLst>
          </p:cNvPr>
          <p:cNvGrpSpPr>
            <a:grpSpLocks noChangeAspect="1"/>
          </p:cNvGrpSpPr>
          <p:nvPr/>
        </p:nvGrpSpPr>
        <p:grpSpPr>
          <a:xfrm>
            <a:off x="-457200" y="2294083"/>
            <a:ext cx="944149" cy="979578"/>
            <a:chOff x="3576000" y="816426"/>
            <a:chExt cx="5040000" cy="5229127"/>
          </a:xfrm>
        </p:grpSpPr>
        <p:grpSp>
          <p:nvGrpSpPr>
            <p:cNvPr id="4099" name="Magnesium ohne e-">
              <a:extLst>
                <a:ext uri="{FF2B5EF4-FFF2-40B4-BE49-F238E27FC236}">
                  <a16:creationId xmlns:a16="http://schemas.microsoft.com/office/drawing/2014/main" id="{91379F61-B0D1-D83D-614D-D97F17CA8C45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136" name="K-Schale">
                <a:extLst>
                  <a:ext uri="{FF2B5EF4-FFF2-40B4-BE49-F238E27FC236}">
                    <a16:creationId xmlns:a16="http://schemas.microsoft.com/office/drawing/2014/main" id="{97159491-9FB4-0D75-E083-EE38E3481705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4137" name="Atomkern mit Protonen und Neutronen">
                <a:extLst>
                  <a:ext uri="{FF2B5EF4-FFF2-40B4-BE49-F238E27FC236}">
                    <a16:creationId xmlns:a16="http://schemas.microsoft.com/office/drawing/2014/main" id="{BA6FB2DB-1E3A-4F9B-7705-CF963D46258F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140" name="Atomkern">
                  <a:extLst>
                    <a:ext uri="{FF2B5EF4-FFF2-40B4-BE49-F238E27FC236}">
                      <a16:creationId xmlns:a16="http://schemas.microsoft.com/office/drawing/2014/main" id="{FED63565-17FE-F1C8-B850-D90BDED369E0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4141" name="Gruppieren 4140">
                  <a:extLst>
                    <a:ext uri="{FF2B5EF4-FFF2-40B4-BE49-F238E27FC236}">
                      <a16:creationId xmlns:a16="http://schemas.microsoft.com/office/drawing/2014/main" id="{3603E2B5-75CD-1A76-8715-F2F7E3B4644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87" name="Ellipse 4186">
                    <a:extLst>
                      <a:ext uri="{FF2B5EF4-FFF2-40B4-BE49-F238E27FC236}">
                        <a16:creationId xmlns:a16="http://schemas.microsoft.com/office/drawing/2014/main" id="{7DE3AB81-D658-0DDE-CA03-560FBDC9329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188" name="Additionszeichen 4187">
                    <a:extLst>
                      <a:ext uri="{FF2B5EF4-FFF2-40B4-BE49-F238E27FC236}">
                        <a16:creationId xmlns:a16="http://schemas.microsoft.com/office/drawing/2014/main" id="{CAAD3CAE-B105-176B-78E7-AF7A482E63C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142" name="Gruppieren 4141">
                  <a:extLst>
                    <a:ext uri="{FF2B5EF4-FFF2-40B4-BE49-F238E27FC236}">
                      <a16:creationId xmlns:a16="http://schemas.microsoft.com/office/drawing/2014/main" id="{1F1B391F-C30B-D01E-2257-90D284BD3BE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85" name="Ellipse 4184">
                    <a:extLst>
                      <a:ext uri="{FF2B5EF4-FFF2-40B4-BE49-F238E27FC236}">
                        <a16:creationId xmlns:a16="http://schemas.microsoft.com/office/drawing/2014/main" id="{32818715-1C51-E659-4320-448CF389D4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186" name="Additionszeichen 4185">
                    <a:extLst>
                      <a:ext uri="{FF2B5EF4-FFF2-40B4-BE49-F238E27FC236}">
                        <a16:creationId xmlns:a16="http://schemas.microsoft.com/office/drawing/2014/main" id="{3503A19A-88A3-F0EB-4A09-59B14E1E8BB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143" name="Gruppieren 4142">
                  <a:extLst>
                    <a:ext uri="{FF2B5EF4-FFF2-40B4-BE49-F238E27FC236}">
                      <a16:creationId xmlns:a16="http://schemas.microsoft.com/office/drawing/2014/main" id="{FB529AF5-AAD8-505F-55AF-8268A4911B6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83" name="Ellipse 4182">
                    <a:extLst>
                      <a:ext uri="{FF2B5EF4-FFF2-40B4-BE49-F238E27FC236}">
                        <a16:creationId xmlns:a16="http://schemas.microsoft.com/office/drawing/2014/main" id="{CDEA601A-DD9C-653A-5407-C75848090CD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184" name="Additionszeichen 4183">
                    <a:extLst>
                      <a:ext uri="{FF2B5EF4-FFF2-40B4-BE49-F238E27FC236}">
                        <a16:creationId xmlns:a16="http://schemas.microsoft.com/office/drawing/2014/main" id="{E3806305-0592-6F30-639A-4679FED87D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144" name="Gruppieren 4143">
                  <a:extLst>
                    <a:ext uri="{FF2B5EF4-FFF2-40B4-BE49-F238E27FC236}">
                      <a16:creationId xmlns:a16="http://schemas.microsoft.com/office/drawing/2014/main" id="{249C5C1D-67D5-2443-55AB-D885A6ADDC0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81" name="Ellipse 4180">
                    <a:extLst>
                      <a:ext uri="{FF2B5EF4-FFF2-40B4-BE49-F238E27FC236}">
                        <a16:creationId xmlns:a16="http://schemas.microsoft.com/office/drawing/2014/main" id="{1360294D-9463-1A6B-F3AF-C04155BAB2C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182" name="Additionszeichen 4181">
                    <a:extLst>
                      <a:ext uri="{FF2B5EF4-FFF2-40B4-BE49-F238E27FC236}">
                        <a16:creationId xmlns:a16="http://schemas.microsoft.com/office/drawing/2014/main" id="{80D6C8ED-8A79-75CF-C41B-C93ACD41822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145" name="Gruppieren 4144">
                  <a:extLst>
                    <a:ext uri="{FF2B5EF4-FFF2-40B4-BE49-F238E27FC236}">
                      <a16:creationId xmlns:a16="http://schemas.microsoft.com/office/drawing/2014/main" id="{0062A835-6BCF-1B0B-08D1-6A285F2CCB5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79" name="Ellipse 4178">
                    <a:extLst>
                      <a:ext uri="{FF2B5EF4-FFF2-40B4-BE49-F238E27FC236}">
                        <a16:creationId xmlns:a16="http://schemas.microsoft.com/office/drawing/2014/main" id="{96BC35D3-EF84-CD74-EDDA-13BA5830C5A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180" name="Additionszeichen 4179">
                    <a:extLst>
                      <a:ext uri="{FF2B5EF4-FFF2-40B4-BE49-F238E27FC236}">
                        <a16:creationId xmlns:a16="http://schemas.microsoft.com/office/drawing/2014/main" id="{40941401-E6AB-1617-E354-7697C814B64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146" name="Gruppieren 4145">
                  <a:extLst>
                    <a:ext uri="{FF2B5EF4-FFF2-40B4-BE49-F238E27FC236}">
                      <a16:creationId xmlns:a16="http://schemas.microsoft.com/office/drawing/2014/main" id="{7161ECBA-1C34-E879-4600-F5A41D3F8D1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77" name="Ellipse 4176">
                    <a:extLst>
                      <a:ext uri="{FF2B5EF4-FFF2-40B4-BE49-F238E27FC236}">
                        <a16:creationId xmlns:a16="http://schemas.microsoft.com/office/drawing/2014/main" id="{2A5BBC74-88E2-493B-649E-1932FAA9357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178" name="Additionszeichen 4177">
                    <a:extLst>
                      <a:ext uri="{FF2B5EF4-FFF2-40B4-BE49-F238E27FC236}">
                        <a16:creationId xmlns:a16="http://schemas.microsoft.com/office/drawing/2014/main" id="{DBE06FE9-A972-3FD7-5E7F-B8DF8E8E6A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147" name="Gruppieren 4146">
                  <a:extLst>
                    <a:ext uri="{FF2B5EF4-FFF2-40B4-BE49-F238E27FC236}">
                      <a16:creationId xmlns:a16="http://schemas.microsoft.com/office/drawing/2014/main" id="{E083CDED-E791-437C-0E76-89969E334E3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75" name="Ellipse 4174">
                    <a:extLst>
                      <a:ext uri="{FF2B5EF4-FFF2-40B4-BE49-F238E27FC236}">
                        <a16:creationId xmlns:a16="http://schemas.microsoft.com/office/drawing/2014/main" id="{3192A613-CD31-BC61-8E11-559CD396FAF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176" name="Additionszeichen 4175">
                    <a:extLst>
                      <a:ext uri="{FF2B5EF4-FFF2-40B4-BE49-F238E27FC236}">
                        <a16:creationId xmlns:a16="http://schemas.microsoft.com/office/drawing/2014/main" id="{8D3D0E4E-8366-96EA-0505-F07CD0D1F23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148" name="Gruppieren 4147">
                  <a:extLst>
                    <a:ext uri="{FF2B5EF4-FFF2-40B4-BE49-F238E27FC236}">
                      <a16:creationId xmlns:a16="http://schemas.microsoft.com/office/drawing/2014/main" id="{6DAE550E-02F6-83D7-2F71-F91B66DE155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73" name="Ellipse 4172">
                    <a:extLst>
                      <a:ext uri="{FF2B5EF4-FFF2-40B4-BE49-F238E27FC236}">
                        <a16:creationId xmlns:a16="http://schemas.microsoft.com/office/drawing/2014/main" id="{E9C3336D-62EA-98FD-5C7E-5860E4BEF6B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174" name="Additionszeichen 4173">
                    <a:extLst>
                      <a:ext uri="{FF2B5EF4-FFF2-40B4-BE49-F238E27FC236}">
                        <a16:creationId xmlns:a16="http://schemas.microsoft.com/office/drawing/2014/main" id="{9B8F3195-F963-A2A6-F610-8380C65C697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149" name="Gruppieren 4148">
                  <a:extLst>
                    <a:ext uri="{FF2B5EF4-FFF2-40B4-BE49-F238E27FC236}">
                      <a16:creationId xmlns:a16="http://schemas.microsoft.com/office/drawing/2014/main" id="{550EA356-A639-53DA-1CCC-31F41D5B29A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71" name="Ellipse 4170">
                    <a:extLst>
                      <a:ext uri="{FF2B5EF4-FFF2-40B4-BE49-F238E27FC236}">
                        <a16:creationId xmlns:a16="http://schemas.microsoft.com/office/drawing/2014/main" id="{CE5EEEDC-F11C-52BB-1F81-34BA28D0DD5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172" name="Additionszeichen 4171">
                    <a:extLst>
                      <a:ext uri="{FF2B5EF4-FFF2-40B4-BE49-F238E27FC236}">
                        <a16:creationId xmlns:a16="http://schemas.microsoft.com/office/drawing/2014/main" id="{A2A98EB7-C9E1-6346-3B9B-C2D9E559B35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150" name="Gruppieren 4149">
                  <a:extLst>
                    <a:ext uri="{FF2B5EF4-FFF2-40B4-BE49-F238E27FC236}">
                      <a16:creationId xmlns:a16="http://schemas.microsoft.com/office/drawing/2014/main" id="{F2D6F4E7-B568-E6D3-F137-3FE24B5DA0D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69" name="Ellipse 4168">
                    <a:extLst>
                      <a:ext uri="{FF2B5EF4-FFF2-40B4-BE49-F238E27FC236}">
                        <a16:creationId xmlns:a16="http://schemas.microsoft.com/office/drawing/2014/main" id="{BBC6CB4B-4869-729B-3D88-716CC70826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170" name="Additionszeichen 4169">
                    <a:extLst>
                      <a:ext uri="{FF2B5EF4-FFF2-40B4-BE49-F238E27FC236}">
                        <a16:creationId xmlns:a16="http://schemas.microsoft.com/office/drawing/2014/main" id="{42EC5BA8-2262-4BEC-B0C2-0F86D4EB0DF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151" name="Gruppieren 4150">
                  <a:extLst>
                    <a:ext uri="{FF2B5EF4-FFF2-40B4-BE49-F238E27FC236}">
                      <a16:creationId xmlns:a16="http://schemas.microsoft.com/office/drawing/2014/main" id="{07E795D3-E7D8-33E4-4361-07149881104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67" name="Ellipse 4166">
                    <a:extLst>
                      <a:ext uri="{FF2B5EF4-FFF2-40B4-BE49-F238E27FC236}">
                        <a16:creationId xmlns:a16="http://schemas.microsoft.com/office/drawing/2014/main" id="{4147A5B0-E5E7-CF4F-F67E-637110528A7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168" name="Additionszeichen 4167">
                    <a:extLst>
                      <a:ext uri="{FF2B5EF4-FFF2-40B4-BE49-F238E27FC236}">
                        <a16:creationId xmlns:a16="http://schemas.microsoft.com/office/drawing/2014/main" id="{B22616DA-4185-CB87-641A-5761F3792AE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152" name="Gruppieren 4151">
                  <a:extLst>
                    <a:ext uri="{FF2B5EF4-FFF2-40B4-BE49-F238E27FC236}">
                      <a16:creationId xmlns:a16="http://schemas.microsoft.com/office/drawing/2014/main" id="{A812DEE0-2F5E-55C2-0671-771DE657DF9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65" name="Ellipse 4164">
                    <a:extLst>
                      <a:ext uri="{FF2B5EF4-FFF2-40B4-BE49-F238E27FC236}">
                        <a16:creationId xmlns:a16="http://schemas.microsoft.com/office/drawing/2014/main" id="{9461F3B0-0049-BA8D-515F-48E5479EB5E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166" name="Additionszeichen 4165">
                    <a:extLst>
                      <a:ext uri="{FF2B5EF4-FFF2-40B4-BE49-F238E27FC236}">
                        <a16:creationId xmlns:a16="http://schemas.microsoft.com/office/drawing/2014/main" id="{4335CBEB-1F4C-0081-06F4-349834D8373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4153" name="Ellipse 4152">
                  <a:extLst>
                    <a:ext uri="{FF2B5EF4-FFF2-40B4-BE49-F238E27FC236}">
                      <a16:creationId xmlns:a16="http://schemas.microsoft.com/office/drawing/2014/main" id="{9E9805F5-CD29-5FC3-9C9D-AFB6AF365D49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154" name="Ellipse 4153">
                  <a:extLst>
                    <a:ext uri="{FF2B5EF4-FFF2-40B4-BE49-F238E27FC236}">
                      <a16:creationId xmlns:a16="http://schemas.microsoft.com/office/drawing/2014/main" id="{5E5CD212-B83B-2502-9D5D-9B5016E65E9C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155" name="Ellipse 4154">
                  <a:extLst>
                    <a:ext uri="{FF2B5EF4-FFF2-40B4-BE49-F238E27FC236}">
                      <a16:creationId xmlns:a16="http://schemas.microsoft.com/office/drawing/2014/main" id="{2F5BB6D7-A2D9-4F0D-6CA7-417F506BB6BA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156" name="Ellipse 4155">
                  <a:extLst>
                    <a:ext uri="{FF2B5EF4-FFF2-40B4-BE49-F238E27FC236}">
                      <a16:creationId xmlns:a16="http://schemas.microsoft.com/office/drawing/2014/main" id="{966E8022-DD91-81F9-CDBA-4CB81BD2A8DD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157" name="Ellipse 4156">
                  <a:extLst>
                    <a:ext uri="{FF2B5EF4-FFF2-40B4-BE49-F238E27FC236}">
                      <a16:creationId xmlns:a16="http://schemas.microsoft.com/office/drawing/2014/main" id="{BE77CE30-C7E3-0EF2-80DB-227A6403E9E5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158" name="Ellipse 4157">
                  <a:extLst>
                    <a:ext uri="{FF2B5EF4-FFF2-40B4-BE49-F238E27FC236}">
                      <a16:creationId xmlns:a16="http://schemas.microsoft.com/office/drawing/2014/main" id="{00169B1E-3BD0-4B09-5D60-17A02320C83A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159" name="Ellipse 4158">
                  <a:extLst>
                    <a:ext uri="{FF2B5EF4-FFF2-40B4-BE49-F238E27FC236}">
                      <a16:creationId xmlns:a16="http://schemas.microsoft.com/office/drawing/2014/main" id="{4201A756-668E-A655-B3FA-9411EC7A88D2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160" name="Ellipse 4159">
                  <a:extLst>
                    <a:ext uri="{FF2B5EF4-FFF2-40B4-BE49-F238E27FC236}">
                      <a16:creationId xmlns:a16="http://schemas.microsoft.com/office/drawing/2014/main" id="{2037480B-9E0D-8B65-6830-157A1828F1AE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161" name="Ellipse 4160">
                  <a:extLst>
                    <a:ext uri="{FF2B5EF4-FFF2-40B4-BE49-F238E27FC236}">
                      <a16:creationId xmlns:a16="http://schemas.microsoft.com/office/drawing/2014/main" id="{6482C2BE-90A6-E7F3-A1CB-30A03E627633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162" name="Ellipse 4161">
                  <a:extLst>
                    <a:ext uri="{FF2B5EF4-FFF2-40B4-BE49-F238E27FC236}">
                      <a16:creationId xmlns:a16="http://schemas.microsoft.com/office/drawing/2014/main" id="{3B745D46-EE81-7E3F-2402-E5A135DE321C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163" name="Ellipse 4162">
                  <a:extLst>
                    <a:ext uri="{FF2B5EF4-FFF2-40B4-BE49-F238E27FC236}">
                      <a16:creationId xmlns:a16="http://schemas.microsoft.com/office/drawing/2014/main" id="{3896B326-08BA-3C47-F359-1262E274EB60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164" name="Ellipse 4163">
                  <a:extLst>
                    <a:ext uri="{FF2B5EF4-FFF2-40B4-BE49-F238E27FC236}">
                      <a16:creationId xmlns:a16="http://schemas.microsoft.com/office/drawing/2014/main" id="{74855B9C-2FD3-1738-2754-687A0AB78724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4138" name="L-Schale">
                <a:extLst>
                  <a:ext uri="{FF2B5EF4-FFF2-40B4-BE49-F238E27FC236}">
                    <a16:creationId xmlns:a16="http://schemas.microsoft.com/office/drawing/2014/main" id="{C1AA76B7-A46A-6B19-B23D-CEFE5BAE9EC0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4139" name="M-Schale">
                <a:extLst>
                  <a:ext uri="{FF2B5EF4-FFF2-40B4-BE49-F238E27FC236}">
                    <a16:creationId xmlns:a16="http://schemas.microsoft.com/office/drawing/2014/main" id="{CA753A09-E226-B7C7-182E-2D44BAD5514E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4100" name="Gruppieren 4099">
              <a:extLst>
                <a:ext uri="{FF2B5EF4-FFF2-40B4-BE49-F238E27FC236}">
                  <a16:creationId xmlns:a16="http://schemas.microsoft.com/office/drawing/2014/main" id="{7BE2DFD5-1E3E-88DC-ADC6-64ED3C571B95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134" name="Ellipse 4133">
                <a:extLst>
                  <a:ext uri="{FF2B5EF4-FFF2-40B4-BE49-F238E27FC236}">
                    <a16:creationId xmlns:a16="http://schemas.microsoft.com/office/drawing/2014/main" id="{EE7BF271-024C-141E-F359-D0621FF1C03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135" name="Minuszeichen 4134">
                <a:extLst>
                  <a:ext uri="{FF2B5EF4-FFF2-40B4-BE49-F238E27FC236}">
                    <a16:creationId xmlns:a16="http://schemas.microsoft.com/office/drawing/2014/main" id="{0D121179-9196-D561-84BD-87AFCB6738E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101" name="Gruppieren 4100">
              <a:extLst>
                <a:ext uri="{FF2B5EF4-FFF2-40B4-BE49-F238E27FC236}">
                  <a16:creationId xmlns:a16="http://schemas.microsoft.com/office/drawing/2014/main" id="{A93F7C23-2797-E1B9-91E8-53FC62964684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132" name="Ellipse 4131">
                <a:extLst>
                  <a:ext uri="{FF2B5EF4-FFF2-40B4-BE49-F238E27FC236}">
                    <a16:creationId xmlns:a16="http://schemas.microsoft.com/office/drawing/2014/main" id="{6555A441-233A-A284-FF34-CEBC104BA84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133" name="Minuszeichen 4132">
                <a:extLst>
                  <a:ext uri="{FF2B5EF4-FFF2-40B4-BE49-F238E27FC236}">
                    <a16:creationId xmlns:a16="http://schemas.microsoft.com/office/drawing/2014/main" id="{A193D6BA-ABFF-691B-039B-C1B35540D49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102" name="Gruppieren 4101">
              <a:extLst>
                <a:ext uri="{FF2B5EF4-FFF2-40B4-BE49-F238E27FC236}">
                  <a16:creationId xmlns:a16="http://schemas.microsoft.com/office/drawing/2014/main" id="{E6159529-CDDC-3437-9E8D-CDA77E66705A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130" name="Ellipse 4129">
                <a:extLst>
                  <a:ext uri="{FF2B5EF4-FFF2-40B4-BE49-F238E27FC236}">
                    <a16:creationId xmlns:a16="http://schemas.microsoft.com/office/drawing/2014/main" id="{3B0FCED4-2729-5EE3-BA5C-DDDEEBA823F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131" name="Minuszeichen 4130">
                <a:extLst>
                  <a:ext uri="{FF2B5EF4-FFF2-40B4-BE49-F238E27FC236}">
                    <a16:creationId xmlns:a16="http://schemas.microsoft.com/office/drawing/2014/main" id="{0AA382B7-1E4D-F9EB-9CF7-7B96744DD1D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103" name="Gruppieren 4102">
              <a:extLst>
                <a:ext uri="{FF2B5EF4-FFF2-40B4-BE49-F238E27FC236}">
                  <a16:creationId xmlns:a16="http://schemas.microsoft.com/office/drawing/2014/main" id="{FB024249-6C04-654E-2E3E-75C5924188C9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128" name="Ellipse 4127">
                <a:extLst>
                  <a:ext uri="{FF2B5EF4-FFF2-40B4-BE49-F238E27FC236}">
                    <a16:creationId xmlns:a16="http://schemas.microsoft.com/office/drawing/2014/main" id="{23F54D4F-41B6-49A9-3EC0-F2768EA3EA0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129" name="Minuszeichen 4128">
                <a:extLst>
                  <a:ext uri="{FF2B5EF4-FFF2-40B4-BE49-F238E27FC236}">
                    <a16:creationId xmlns:a16="http://schemas.microsoft.com/office/drawing/2014/main" id="{A0D0FD57-F754-2ADA-28D1-0ACDD56CC50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104" name="Gruppieren 4103">
              <a:extLst>
                <a:ext uri="{FF2B5EF4-FFF2-40B4-BE49-F238E27FC236}">
                  <a16:creationId xmlns:a16="http://schemas.microsoft.com/office/drawing/2014/main" id="{71019DE0-71E5-9CC0-5A38-C38FB40F1132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126" name="Ellipse 4125">
                <a:extLst>
                  <a:ext uri="{FF2B5EF4-FFF2-40B4-BE49-F238E27FC236}">
                    <a16:creationId xmlns:a16="http://schemas.microsoft.com/office/drawing/2014/main" id="{66ED107A-AB8F-FA71-CE08-BC3DD2D606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127" name="Minuszeichen 4126">
                <a:extLst>
                  <a:ext uri="{FF2B5EF4-FFF2-40B4-BE49-F238E27FC236}">
                    <a16:creationId xmlns:a16="http://schemas.microsoft.com/office/drawing/2014/main" id="{3E948C5F-053B-9598-DFA2-FFCC4CEB429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105" name="Gruppieren 4104">
              <a:extLst>
                <a:ext uri="{FF2B5EF4-FFF2-40B4-BE49-F238E27FC236}">
                  <a16:creationId xmlns:a16="http://schemas.microsoft.com/office/drawing/2014/main" id="{79DEC78C-A249-DAB9-A4D0-B55466906D06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124" name="Ellipse 4123">
                <a:extLst>
                  <a:ext uri="{FF2B5EF4-FFF2-40B4-BE49-F238E27FC236}">
                    <a16:creationId xmlns:a16="http://schemas.microsoft.com/office/drawing/2014/main" id="{310A5DD6-CA5C-86AF-541F-25907C0006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125" name="Minuszeichen 4124">
                <a:extLst>
                  <a:ext uri="{FF2B5EF4-FFF2-40B4-BE49-F238E27FC236}">
                    <a16:creationId xmlns:a16="http://schemas.microsoft.com/office/drawing/2014/main" id="{6953959B-C4C2-0D1D-B741-4C0199B1FE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106" name="Gruppieren 4105">
              <a:extLst>
                <a:ext uri="{FF2B5EF4-FFF2-40B4-BE49-F238E27FC236}">
                  <a16:creationId xmlns:a16="http://schemas.microsoft.com/office/drawing/2014/main" id="{C92A0F65-C87D-E61B-C753-BA13038794DA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122" name="Ellipse 4121">
                <a:extLst>
                  <a:ext uri="{FF2B5EF4-FFF2-40B4-BE49-F238E27FC236}">
                    <a16:creationId xmlns:a16="http://schemas.microsoft.com/office/drawing/2014/main" id="{53DBCC6D-94E2-CB29-9F66-BA5B639B6BB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123" name="Minuszeichen 4122">
                <a:extLst>
                  <a:ext uri="{FF2B5EF4-FFF2-40B4-BE49-F238E27FC236}">
                    <a16:creationId xmlns:a16="http://schemas.microsoft.com/office/drawing/2014/main" id="{27F9276D-DEE6-3E7C-09FC-3E9B94C6AAD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107" name="Gruppieren 4106">
              <a:extLst>
                <a:ext uri="{FF2B5EF4-FFF2-40B4-BE49-F238E27FC236}">
                  <a16:creationId xmlns:a16="http://schemas.microsoft.com/office/drawing/2014/main" id="{E825F0F5-550A-6BB1-5250-C05132988E9A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120" name="Ellipse 4119">
                <a:extLst>
                  <a:ext uri="{FF2B5EF4-FFF2-40B4-BE49-F238E27FC236}">
                    <a16:creationId xmlns:a16="http://schemas.microsoft.com/office/drawing/2014/main" id="{FF1F243A-18C7-75C7-41F1-366EC8F2C6B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121" name="Minuszeichen 4120">
                <a:extLst>
                  <a:ext uri="{FF2B5EF4-FFF2-40B4-BE49-F238E27FC236}">
                    <a16:creationId xmlns:a16="http://schemas.microsoft.com/office/drawing/2014/main" id="{33D2B1BA-0DE3-51EB-095F-5747E6DCA31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108" name="Gruppieren 4107">
              <a:extLst>
                <a:ext uri="{FF2B5EF4-FFF2-40B4-BE49-F238E27FC236}">
                  <a16:creationId xmlns:a16="http://schemas.microsoft.com/office/drawing/2014/main" id="{67E493A6-F97A-CCD6-0162-5C1832CDBF55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118" name="Ellipse 4117">
                <a:extLst>
                  <a:ext uri="{FF2B5EF4-FFF2-40B4-BE49-F238E27FC236}">
                    <a16:creationId xmlns:a16="http://schemas.microsoft.com/office/drawing/2014/main" id="{CE9F25DF-2DD2-4C4B-CBA6-9815E5625D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119" name="Minuszeichen 4118">
                <a:extLst>
                  <a:ext uri="{FF2B5EF4-FFF2-40B4-BE49-F238E27FC236}">
                    <a16:creationId xmlns:a16="http://schemas.microsoft.com/office/drawing/2014/main" id="{B2D6EBF9-C581-6A08-C5AF-713062D1AC2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109" name="Gruppieren 4108">
              <a:extLst>
                <a:ext uri="{FF2B5EF4-FFF2-40B4-BE49-F238E27FC236}">
                  <a16:creationId xmlns:a16="http://schemas.microsoft.com/office/drawing/2014/main" id="{C2948EE7-0B86-5D8F-3B9C-B8F28046EC24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116" name="Ellipse 4115">
                <a:extLst>
                  <a:ext uri="{FF2B5EF4-FFF2-40B4-BE49-F238E27FC236}">
                    <a16:creationId xmlns:a16="http://schemas.microsoft.com/office/drawing/2014/main" id="{65A36FF0-0985-5FA1-6E25-4F539C5A16E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117" name="Minuszeichen 4116">
                <a:extLst>
                  <a:ext uri="{FF2B5EF4-FFF2-40B4-BE49-F238E27FC236}">
                    <a16:creationId xmlns:a16="http://schemas.microsoft.com/office/drawing/2014/main" id="{696E7697-DAD1-E363-027A-708A4C04D97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110" name="Gruppieren 4109">
              <a:extLst>
                <a:ext uri="{FF2B5EF4-FFF2-40B4-BE49-F238E27FC236}">
                  <a16:creationId xmlns:a16="http://schemas.microsoft.com/office/drawing/2014/main" id="{F592BA9A-F9F3-827B-B796-29DF4C0E212A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114" name="Ellipse 4113">
                <a:extLst>
                  <a:ext uri="{FF2B5EF4-FFF2-40B4-BE49-F238E27FC236}">
                    <a16:creationId xmlns:a16="http://schemas.microsoft.com/office/drawing/2014/main" id="{46EFDABF-4769-798F-3969-2D4379661A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115" name="Minuszeichen 4114">
                <a:extLst>
                  <a:ext uri="{FF2B5EF4-FFF2-40B4-BE49-F238E27FC236}">
                    <a16:creationId xmlns:a16="http://schemas.microsoft.com/office/drawing/2014/main" id="{CEDB88BA-117D-EB16-4FF7-5E67DD92CE9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111" name="Gruppieren 4110">
              <a:extLst>
                <a:ext uri="{FF2B5EF4-FFF2-40B4-BE49-F238E27FC236}">
                  <a16:creationId xmlns:a16="http://schemas.microsoft.com/office/drawing/2014/main" id="{A7BCBB9F-A62E-0D0F-91FB-59B87F4A376A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112" name="Ellipse 4111">
                <a:extLst>
                  <a:ext uri="{FF2B5EF4-FFF2-40B4-BE49-F238E27FC236}">
                    <a16:creationId xmlns:a16="http://schemas.microsoft.com/office/drawing/2014/main" id="{CD92DED0-9531-FC3E-3AC2-F60EB700CB1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113" name="Minuszeichen 4112">
                <a:extLst>
                  <a:ext uri="{FF2B5EF4-FFF2-40B4-BE49-F238E27FC236}">
                    <a16:creationId xmlns:a16="http://schemas.microsoft.com/office/drawing/2014/main" id="{CEA5A7E9-000D-8ABD-3C89-A6BFC02C3A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4280" name="Gruppieren 4279">
            <a:extLst>
              <a:ext uri="{FF2B5EF4-FFF2-40B4-BE49-F238E27FC236}">
                <a16:creationId xmlns:a16="http://schemas.microsoft.com/office/drawing/2014/main" id="{46AEF62F-9DF6-4A74-C759-ECA0AE982853}"/>
              </a:ext>
            </a:extLst>
          </p:cNvPr>
          <p:cNvGrpSpPr>
            <a:grpSpLocks noChangeAspect="1"/>
          </p:cNvGrpSpPr>
          <p:nvPr/>
        </p:nvGrpSpPr>
        <p:grpSpPr>
          <a:xfrm>
            <a:off x="224415" y="-489789"/>
            <a:ext cx="944149" cy="979578"/>
            <a:chOff x="3576000" y="816426"/>
            <a:chExt cx="5040000" cy="5229127"/>
          </a:xfrm>
        </p:grpSpPr>
        <p:grpSp>
          <p:nvGrpSpPr>
            <p:cNvPr id="4281" name="Magnesium ohne e-">
              <a:extLst>
                <a:ext uri="{FF2B5EF4-FFF2-40B4-BE49-F238E27FC236}">
                  <a16:creationId xmlns:a16="http://schemas.microsoft.com/office/drawing/2014/main" id="{CB284962-3F48-EC4F-C79E-23ED019236EE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318" name="K-Schale">
                <a:extLst>
                  <a:ext uri="{FF2B5EF4-FFF2-40B4-BE49-F238E27FC236}">
                    <a16:creationId xmlns:a16="http://schemas.microsoft.com/office/drawing/2014/main" id="{C3CE2D03-C7CB-9CA0-449F-0123898B6253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4319" name="Atomkern mit Protonen und Neutronen">
                <a:extLst>
                  <a:ext uri="{FF2B5EF4-FFF2-40B4-BE49-F238E27FC236}">
                    <a16:creationId xmlns:a16="http://schemas.microsoft.com/office/drawing/2014/main" id="{B7A494AA-CF70-1054-11EB-D7C3F571CC22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322" name="Atomkern">
                  <a:extLst>
                    <a:ext uri="{FF2B5EF4-FFF2-40B4-BE49-F238E27FC236}">
                      <a16:creationId xmlns:a16="http://schemas.microsoft.com/office/drawing/2014/main" id="{0D8EA233-AC65-22A7-BEAE-BC1707B196F2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4323" name="Gruppieren 4322">
                  <a:extLst>
                    <a:ext uri="{FF2B5EF4-FFF2-40B4-BE49-F238E27FC236}">
                      <a16:creationId xmlns:a16="http://schemas.microsoft.com/office/drawing/2014/main" id="{E8EB9A8D-728C-C1D0-C6B6-2B614D282EF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69" name="Ellipse 4368">
                    <a:extLst>
                      <a:ext uri="{FF2B5EF4-FFF2-40B4-BE49-F238E27FC236}">
                        <a16:creationId xmlns:a16="http://schemas.microsoft.com/office/drawing/2014/main" id="{0DDF72F4-5DD2-60EC-8A9E-8F1C5265BF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370" name="Additionszeichen 4369">
                    <a:extLst>
                      <a:ext uri="{FF2B5EF4-FFF2-40B4-BE49-F238E27FC236}">
                        <a16:creationId xmlns:a16="http://schemas.microsoft.com/office/drawing/2014/main" id="{747605F2-628F-473D-44FD-6007DC622C9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324" name="Gruppieren 4323">
                  <a:extLst>
                    <a:ext uri="{FF2B5EF4-FFF2-40B4-BE49-F238E27FC236}">
                      <a16:creationId xmlns:a16="http://schemas.microsoft.com/office/drawing/2014/main" id="{DAF9CDCD-1C08-1D10-1431-F2A092ED016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67" name="Ellipse 4366">
                    <a:extLst>
                      <a:ext uri="{FF2B5EF4-FFF2-40B4-BE49-F238E27FC236}">
                        <a16:creationId xmlns:a16="http://schemas.microsoft.com/office/drawing/2014/main" id="{5C76CF39-5FF9-7298-EBBF-178112321F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368" name="Additionszeichen 4367">
                    <a:extLst>
                      <a:ext uri="{FF2B5EF4-FFF2-40B4-BE49-F238E27FC236}">
                        <a16:creationId xmlns:a16="http://schemas.microsoft.com/office/drawing/2014/main" id="{B9CBCC73-452A-5A6A-3C3D-3CD9FD42590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325" name="Gruppieren 4324">
                  <a:extLst>
                    <a:ext uri="{FF2B5EF4-FFF2-40B4-BE49-F238E27FC236}">
                      <a16:creationId xmlns:a16="http://schemas.microsoft.com/office/drawing/2014/main" id="{AF841C9C-B9DD-9B08-1EED-84B2E55BEBC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65" name="Ellipse 4364">
                    <a:extLst>
                      <a:ext uri="{FF2B5EF4-FFF2-40B4-BE49-F238E27FC236}">
                        <a16:creationId xmlns:a16="http://schemas.microsoft.com/office/drawing/2014/main" id="{65972E02-7782-72E4-64FC-A2D69C3FE5C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366" name="Additionszeichen 4365">
                    <a:extLst>
                      <a:ext uri="{FF2B5EF4-FFF2-40B4-BE49-F238E27FC236}">
                        <a16:creationId xmlns:a16="http://schemas.microsoft.com/office/drawing/2014/main" id="{3FCEA117-358F-8B43-D4FA-6DD913C1137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326" name="Gruppieren 4325">
                  <a:extLst>
                    <a:ext uri="{FF2B5EF4-FFF2-40B4-BE49-F238E27FC236}">
                      <a16:creationId xmlns:a16="http://schemas.microsoft.com/office/drawing/2014/main" id="{C92ACE75-55D1-BAF7-BB0C-0706F29B995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63" name="Ellipse 4362">
                    <a:extLst>
                      <a:ext uri="{FF2B5EF4-FFF2-40B4-BE49-F238E27FC236}">
                        <a16:creationId xmlns:a16="http://schemas.microsoft.com/office/drawing/2014/main" id="{F40C36CC-E7B5-A317-FFAA-383C4C5075E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364" name="Additionszeichen 4363">
                    <a:extLst>
                      <a:ext uri="{FF2B5EF4-FFF2-40B4-BE49-F238E27FC236}">
                        <a16:creationId xmlns:a16="http://schemas.microsoft.com/office/drawing/2014/main" id="{941EE266-AA0A-6B7B-5E9C-3CF86DFED45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327" name="Gruppieren 4326">
                  <a:extLst>
                    <a:ext uri="{FF2B5EF4-FFF2-40B4-BE49-F238E27FC236}">
                      <a16:creationId xmlns:a16="http://schemas.microsoft.com/office/drawing/2014/main" id="{E3E2059F-DBDD-3790-48CA-C3DA957434C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61" name="Ellipse 4360">
                    <a:extLst>
                      <a:ext uri="{FF2B5EF4-FFF2-40B4-BE49-F238E27FC236}">
                        <a16:creationId xmlns:a16="http://schemas.microsoft.com/office/drawing/2014/main" id="{AB5D332D-EA55-B3B8-6289-69C6CB44DF6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362" name="Additionszeichen 4361">
                    <a:extLst>
                      <a:ext uri="{FF2B5EF4-FFF2-40B4-BE49-F238E27FC236}">
                        <a16:creationId xmlns:a16="http://schemas.microsoft.com/office/drawing/2014/main" id="{681C418B-C5A6-F3A8-4E82-2E70AF25D8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328" name="Gruppieren 4327">
                  <a:extLst>
                    <a:ext uri="{FF2B5EF4-FFF2-40B4-BE49-F238E27FC236}">
                      <a16:creationId xmlns:a16="http://schemas.microsoft.com/office/drawing/2014/main" id="{F8C6FD25-7CE5-62DC-E721-E81015265BC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59" name="Ellipse 4358">
                    <a:extLst>
                      <a:ext uri="{FF2B5EF4-FFF2-40B4-BE49-F238E27FC236}">
                        <a16:creationId xmlns:a16="http://schemas.microsoft.com/office/drawing/2014/main" id="{95AF206D-D5E0-0C89-4CC4-476FE9CDA4D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360" name="Additionszeichen 4359">
                    <a:extLst>
                      <a:ext uri="{FF2B5EF4-FFF2-40B4-BE49-F238E27FC236}">
                        <a16:creationId xmlns:a16="http://schemas.microsoft.com/office/drawing/2014/main" id="{E10513EB-9B92-DC4D-626B-E1AB34B9BD4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329" name="Gruppieren 4328">
                  <a:extLst>
                    <a:ext uri="{FF2B5EF4-FFF2-40B4-BE49-F238E27FC236}">
                      <a16:creationId xmlns:a16="http://schemas.microsoft.com/office/drawing/2014/main" id="{7509DD94-B2A4-BC28-9183-C8921434103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57" name="Ellipse 4356">
                    <a:extLst>
                      <a:ext uri="{FF2B5EF4-FFF2-40B4-BE49-F238E27FC236}">
                        <a16:creationId xmlns:a16="http://schemas.microsoft.com/office/drawing/2014/main" id="{E93C4983-9729-4D9C-E709-973A6BF5A8E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358" name="Additionszeichen 4357">
                    <a:extLst>
                      <a:ext uri="{FF2B5EF4-FFF2-40B4-BE49-F238E27FC236}">
                        <a16:creationId xmlns:a16="http://schemas.microsoft.com/office/drawing/2014/main" id="{E939A07A-F25C-30DD-8FB5-E55227EEAD0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330" name="Gruppieren 4329">
                  <a:extLst>
                    <a:ext uri="{FF2B5EF4-FFF2-40B4-BE49-F238E27FC236}">
                      <a16:creationId xmlns:a16="http://schemas.microsoft.com/office/drawing/2014/main" id="{366A5B8C-25BA-9178-8539-148574A89FE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55" name="Ellipse 4354">
                    <a:extLst>
                      <a:ext uri="{FF2B5EF4-FFF2-40B4-BE49-F238E27FC236}">
                        <a16:creationId xmlns:a16="http://schemas.microsoft.com/office/drawing/2014/main" id="{135A7316-26D0-15BF-1BDD-E705B47B83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356" name="Additionszeichen 4355">
                    <a:extLst>
                      <a:ext uri="{FF2B5EF4-FFF2-40B4-BE49-F238E27FC236}">
                        <a16:creationId xmlns:a16="http://schemas.microsoft.com/office/drawing/2014/main" id="{412F0392-8008-EBCC-12FE-F7A7929B33D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331" name="Gruppieren 4330">
                  <a:extLst>
                    <a:ext uri="{FF2B5EF4-FFF2-40B4-BE49-F238E27FC236}">
                      <a16:creationId xmlns:a16="http://schemas.microsoft.com/office/drawing/2014/main" id="{CF4E5731-E741-051F-21D5-1724B7D5A84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53" name="Ellipse 4352">
                    <a:extLst>
                      <a:ext uri="{FF2B5EF4-FFF2-40B4-BE49-F238E27FC236}">
                        <a16:creationId xmlns:a16="http://schemas.microsoft.com/office/drawing/2014/main" id="{8BF8F8CC-97A6-B551-D22E-942721F48BD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354" name="Additionszeichen 4353">
                    <a:extLst>
                      <a:ext uri="{FF2B5EF4-FFF2-40B4-BE49-F238E27FC236}">
                        <a16:creationId xmlns:a16="http://schemas.microsoft.com/office/drawing/2014/main" id="{955A5182-2E92-1859-BE1E-51C384F3C61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332" name="Gruppieren 4331">
                  <a:extLst>
                    <a:ext uri="{FF2B5EF4-FFF2-40B4-BE49-F238E27FC236}">
                      <a16:creationId xmlns:a16="http://schemas.microsoft.com/office/drawing/2014/main" id="{70D21528-BC1B-CC2A-2BD1-4E808CC9784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51" name="Ellipse 4350">
                    <a:extLst>
                      <a:ext uri="{FF2B5EF4-FFF2-40B4-BE49-F238E27FC236}">
                        <a16:creationId xmlns:a16="http://schemas.microsoft.com/office/drawing/2014/main" id="{69E3008D-D01C-067B-927E-297454AD18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352" name="Additionszeichen 4351">
                    <a:extLst>
                      <a:ext uri="{FF2B5EF4-FFF2-40B4-BE49-F238E27FC236}">
                        <a16:creationId xmlns:a16="http://schemas.microsoft.com/office/drawing/2014/main" id="{1D2C6F71-89F1-3BB9-4D50-B5F9D70F1F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333" name="Gruppieren 4332">
                  <a:extLst>
                    <a:ext uri="{FF2B5EF4-FFF2-40B4-BE49-F238E27FC236}">
                      <a16:creationId xmlns:a16="http://schemas.microsoft.com/office/drawing/2014/main" id="{167245EA-5D2A-D8D8-9317-BAEDD840188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49" name="Ellipse 4348">
                    <a:extLst>
                      <a:ext uri="{FF2B5EF4-FFF2-40B4-BE49-F238E27FC236}">
                        <a16:creationId xmlns:a16="http://schemas.microsoft.com/office/drawing/2014/main" id="{5055A274-C3E4-7517-ACAC-83708C44BA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350" name="Additionszeichen 4349">
                    <a:extLst>
                      <a:ext uri="{FF2B5EF4-FFF2-40B4-BE49-F238E27FC236}">
                        <a16:creationId xmlns:a16="http://schemas.microsoft.com/office/drawing/2014/main" id="{296BC6C3-F3EC-E569-6902-E56379DBCCB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334" name="Gruppieren 4333">
                  <a:extLst>
                    <a:ext uri="{FF2B5EF4-FFF2-40B4-BE49-F238E27FC236}">
                      <a16:creationId xmlns:a16="http://schemas.microsoft.com/office/drawing/2014/main" id="{617D253D-9CFA-B498-5E1B-6C9CBFC06D5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47" name="Ellipse 4346">
                    <a:extLst>
                      <a:ext uri="{FF2B5EF4-FFF2-40B4-BE49-F238E27FC236}">
                        <a16:creationId xmlns:a16="http://schemas.microsoft.com/office/drawing/2014/main" id="{F75A1A8C-4D26-C3B7-2937-05EE3E222A7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348" name="Additionszeichen 4347">
                    <a:extLst>
                      <a:ext uri="{FF2B5EF4-FFF2-40B4-BE49-F238E27FC236}">
                        <a16:creationId xmlns:a16="http://schemas.microsoft.com/office/drawing/2014/main" id="{411FB48F-0C54-B129-5401-1F11F8A5763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4335" name="Ellipse 4334">
                  <a:extLst>
                    <a:ext uri="{FF2B5EF4-FFF2-40B4-BE49-F238E27FC236}">
                      <a16:creationId xmlns:a16="http://schemas.microsoft.com/office/drawing/2014/main" id="{A8D01454-99ED-F531-BD47-B69F36D0625D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336" name="Ellipse 4335">
                  <a:extLst>
                    <a:ext uri="{FF2B5EF4-FFF2-40B4-BE49-F238E27FC236}">
                      <a16:creationId xmlns:a16="http://schemas.microsoft.com/office/drawing/2014/main" id="{F6A719E7-9B3C-8570-AAAB-B2CF5E0AF953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337" name="Ellipse 4336">
                  <a:extLst>
                    <a:ext uri="{FF2B5EF4-FFF2-40B4-BE49-F238E27FC236}">
                      <a16:creationId xmlns:a16="http://schemas.microsoft.com/office/drawing/2014/main" id="{FF4E3CBD-FBAC-AE76-065E-9F3F5B5D669F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338" name="Ellipse 4337">
                  <a:extLst>
                    <a:ext uri="{FF2B5EF4-FFF2-40B4-BE49-F238E27FC236}">
                      <a16:creationId xmlns:a16="http://schemas.microsoft.com/office/drawing/2014/main" id="{CBBAC9E4-19F7-5B77-AE1A-8781C4A12E8C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339" name="Ellipse 4338">
                  <a:extLst>
                    <a:ext uri="{FF2B5EF4-FFF2-40B4-BE49-F238E27FC236}">
                      <a16:creationId xmlns:a16="http://schemas.microsoft.com/office/drawing/2014/main" id="{1111534A-577C-D86E-9CB4-A0568459E1E0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340" name="Ellipse 4339">
                  <a:extLst>
                    <a:ext uri="{FF2B5EF4-FFF2-40B4-BE49-F238E27FC236}">
                      <a16:creationId xmlns:a16="http://schemas.microsoft.com/office/drawing/2014/main" id="{F1E874B0-4B3B-FDF2-6A7C-E1427239F841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341" name="Ellipse 4340">
                  <a:extLst>
                    <a:ext uri="{FF2B5EF4-FFF2-40B4-BE49-F238E27FC236}">
                      <a16:creationId xmlns:a16="http://schemas.microsoft.com/office/drawing/2014/main" id="{3250A023-4067-D92C-79A8-CD9989DA6040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342" name="Ellipse 4341">
                  <a:extLst>
                    <a:ext uri="{FF2B5EF4-FFF2-40B4-BE49-F238E27FC236}">
                      <a16:creationId xmlns:a16="http://schemas.microsoft.com/office/drawing/2014/main" id="{FCB0AC3A-1170-04A6-543C-EBFF9E24EF73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343" name="Ellipse 4342">
                  <a:extLst>
                    <a:ext uri="{FF2B5EF4-FFF2-40B4-BE49-F238E27FC236}">
                      <a16:creationId xmlns:a16="http://schemas.microsoft.com/office/drawing/2014/main" id="{9A2D84CD-F536-38F5-0AB1-E48D70301C9A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344" name="Ellipse 4343">
                  <a:extLst>
                    <a:ext uri="{FF2B5EF4-FFF2-40B4-BE49-F238E27FC236}">
                      <a16:creationId xmlns:a16="http://schemas.microsoft.com/office/drawing/2014/main" id="{7A6662CA-A9E5-4563-7960-FC18B97FCA5C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345" name="Ellipse 4344">
                  <a:extLst>
                    <a:ext uri="{FF2B5EF4-FFF2-40B4-BE49-F238E27FC236}">
                      <a16:creationId xmlns:a16="http://schemas.microsoft.com/office/drawing/2014/main" id="{4DD3D4D9-E865-6507-E86A-2DCC1BE1DA8D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346" name="Ellipse 4345">
                  <a:extLst>
                    <a:ext uri="{FF2B5EF4-FFF2-40B4-BE49-F238E27FC236}">
                      <a16:creationId xmlns:a16="http://schemas.microsoft.com/office/drawing/2014/main" id="{FCE22B3E-E5FE-44E8-5746-F9335E1C2035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4320" name="L-Schale">
                <a:extLst>
                  <a:ext uri="{FF2B5EF4-FFF2-40B4-BE49-F238E27FC236}">
                    <a16:creationId xmlns:a16="http://schemas.microsoft.com/office/drawing/2014/main" id="{9403D8AF-594A-1F0F-1BA3-6BAAC04CAEEE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4321" name="M-Schale">
                <a:extLst>
                  <a:ext uri="{FF2B5EF4-FFF2-40B4-BE49-F238E27FC236}">
                    <a16:creationId xmlns:a16="http://schemas.microsoft.com/office/drawing/2014/main" id="{90B3CB12-CF1F-24DF-3B76-935924BAD910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4282" name="Gruppieren 4281">
              <a:extLst>
                <a:ext uri="{FF2B5EF4-FFF2-40B4-BE49-F238E27FC236}">
                  <a16:creationId xmlns:a16="http://schemas.microsoft.com/office/drawing/2014/main" id="{05BE146E-E0A4-E65F-0C89-A8923347AC83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316" name="Ellipse 4315">
                <a:extLst>
                  <a:ext uri="{FF2B5EF4-FFF2-40B4-BE49-F238E27FC236}">
                    <a16:creationId xmlns:a16="http://schemas.microsoft.com/office/drawing/2014/main" id="{72DC34FA-A2B5-896C-A20E-6B3813E355C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317" name="Minuszeichen 4316">
                <a:extLst>
                  <a:ext uri="{FF2B5EF4-FFF2-40B4-BE49-F238E27FC236}">
                    <a16:creationId xmlns:a16="http://schemas.microsoft.com/office/drawing/2014/main" id="{8E5DE545-BD31-2B43-CBC1-511A91DA64C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283" name="Gruppieren 4282">
              <a:extLst>
                <a:ext uri="{FF2B5EF4-FFF2-40B4-BE49-F238E27FC236}">
                  <a16:creationId xmlns:a16="http://schemas.microsoft.com/office/drawing/2014/main" id="{68B36973-7A92-DD5B-CE3C-63BE0F7905EA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314" name="Ellipse 4313">
                <a:extLst>
                  <a:ext uri="{FF2B5EF4-FFF2-40B4-BE49-F238E27FC236}">
                    <a16:creationId xmlns:a16="http://schemas.microsoft.com/office/drawing/2014/main" id="{E7DB894C-6D8D-C6EF-5B99-6CE367D703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315" name="Minuszeichen 4314">
                <a:extLst>
                  <a:ext uri="{FF2B5EF4-FFF2-40B4-BE49-F238E27FC236}">
                    <a16:creationId xmlns:a16="http://schemas.microsoft.com/office/drawing/2014/main" id="{CD0D9C9A-B11D-AD39-D3A9-CF9ABB8B7F0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284" name="Gruppieren 4283">
              <a:extLst>
                <a:ext uri="{FF2B5EF4-FFF2-40B4-BE49-F238E27FC236}">
                  <a16:creationId xmlns:a16="http://schemas.microsoft.com/office/drawing/2014/main" id="{488A915A-10C5-7EF9-D972-DA68F7D44814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312" name="Ellipse 4311">
                <a:extLst>
                  <a:ext uri="{FF2B5EF4-FFF2-40B4-BE49-F238E27FC236}">
                    <a16:creationId xmlns:a16="http://schemas.microsoft.com/office/drawing/2014/main" id="{D0E27E5D-66DC-E2D7-7241-9E3E48CAA59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313" name="Minuszeichen 4312">
                <a:extLst>
                  <a:ext uri="{FF2B5EF4-FFF2-40B4-BE49-F238E27FC236}">
                    <a16:creationId xmlns:a16="http://schemas.microsoft.com/office/drawing/2014/main" id="{DD18C793-9893-36B1-ADB3-A6FF9A605D1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285" name="Gruppieren 4284">
              <a:extLst>
                <a:ext uri="{FF2B5EF4-FFF2-40B4-BE49-F238E27FC236}">
                  <a16:creationId xmlns:a16="http://schemas.microsoft.com/office/drawing/2014/main" id="{05F0EFD8-93F2-9560-519B-B5B1E7021FBA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310" name="Ellipse 4309">
                <a:extLst>
                  <a:ext uri="{FF2B5EF4-FFF2-40B4-BE49-F238E27FC236}">
                    <a16:creationId xmlns:a16="http://schemas.microsoft.com/office/drawing/2014/main" id="{DBEE0B14-C832-342A-8107-E44A6F519E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311" name="Minuszeichen 4310">
                <a:extLst>
                  <a:ext uri="{FF2B5EF4-FFF2-40B4-BE49-F238E27FC236}">
                    <a16:creationId xmlns:a16="http://schemas.microsoft.com/office/drawing/2014/main" id="{E35B49D9-8E7F-2065-70A8-06E54937643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286" name="Gruppieren 4285">
              <a:extLst>
                <a:ext uri="{FF2B5EF4-FFF2-40B4-BE49-F238E27FC236}">
                  <a16:creationId xmlns:a16="http://schemas.microsoft.com/office/drawing/2014/main" id="{78BC3E72-E369-5532-6A81-B7624451FC02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308" name="Ellipse 4307">
                <a:extLst>
                  <a:ext uri="{FF2B5EF4-FFF2-40B4-BE49-F238E27FC236}">
                    <a16:creationId xmlns:a16="http://schemas.microsoft.com/office/drawing/2014/main" id="{0F0D3ED1-7D8F-DEAB-F049-0F2135C132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309" name="Minuszeichen 4308">
                <a:extLst>
                  <a:ext uri="{FF2B5EF4-FFF2-40B4-BE49-F238E27FC236}">
                    <a16:creationId xmlns:a16="http://schemas.microsoft.com/office/drawing/2014/main" id="{CE796653-5D64-E241-798B-0D13AB05839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287" name="Gruppieren 4286">
              <a:extLst>
                <a:ext uri="{FF2B5EF4-FFF2-40B4-BE49-F238E27FC236}">
                  <a16:creationId xmlns:a16="http://schemas.microsoft.com/office/drawing/2014/main" id="{1151D277-92FD-747B-6012-E977220B8FD9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306" name="Ellipse 4305">
                <a:extLst>
                  <a:ext uri="{FF2B5EF4-FFF2-40B4-BE49-F238E27FC236}">
                    <a16:creationId xmlns:a16="http://schemas.microsoft.com/office/drawing/2014/main" id="{DA3AAD3D-A6F5-21B9-2497-9C633AD7FD3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307" name="Minuszeichen 4306">
                <a:extLst>
                  <a:ext uri="{FF2B5EF4-FFF2-40B4-BE49-F238E27FC236}">
                    <a16:creationId xmlns:a16="http://schemas.microsoft.com/office/drawing/2014/main" id="{0542ED33-814D-7C33-562D-38771AA58FC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288" name="Gruppieren 4287">
              <a:extLst>
                <a:ext uri="{FF2B5EF4-FFF2-40B4-BE49-F238E27FC236}">
                  <a16:creationId xmlns:a16="http://schemas.microsoft.com/office/drawing/2014/main" id="{A3507972-8A0E-14BA-3048-434935CEC101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304" name="Ellipse 4303">
                <a:extLst>
                  <a:ext uri="{FF2B5EF4-FFF2-40B4-BE49-F238E27FC236}">
                    <a16:creationId xmlns:a16="http://schemas.microsoft.com/office/drawing/2014/main" id="{4E21BC42-147D-56A0-BFB7-B8E6CBDC7A7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305" name="Minuszeichen 4304">
                <a:extLst>
                  <a:ext uri="{FF2B5EF4-FFF2-40B4-BE49-F238E27FC236}">
                    <a16:creationId xmlns:a16="http://schemas.microsoft.com/office/drawing/2014/main" id="{477BD062-0218-D250-78EC-F02B091F49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289" name="Gruppieren 4288">
              <a:extLst>
                <a:ext uri="{FF2B5EF4-FFF2-40B4-BE49-F238E27FC236}">
                  <a16:creationId xmlns:a16="http://schemas.microsoft.com/office/drawing/2014/main" id="{5765AFC5-2096-33DD-EA33-12370A96A805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302" name="Ellipse 4301">
                <a:extLst>
                  <a:ext uri="{FF2B5EF4-FFF2-40B4-BE49-F238E27FC236}">
                    <a16:creationId xmlns:a16="http://schemas.microsoft.com/office/drawing/2014/main" id="{24AA1C5D-6242-5A98-04A1-05A28023CCD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303" name="Minuszeichen 4302">
                <a:extLst>
                  <a:ext uri="{FF2B5EF4-FFF2-40B4-BE49-F238E27FC236}">
                    <a16:creationId xmlns:a16="http://schemas.microsoft.com/office/drawing/2014/main" id="{B1BD8E5F-AE7B-0170-6D2D-7AC42052ED4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290" name="Gruppieren 4289">
              <a:extLst>
                <a:ext uri="{FF2B5EF4-FFF2-40B4-BE49-F238E27FC236}">
                  <a16:creationId xmlns:a16="http://schemas.microsoft.com/office/drawing/2014/main" id="{698F16EF-D7B4-1F37-486F-97E38DEA9C18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300" name="Ellipse 4299">
                <a:extLst>
                  <a:ext uri="{FF2B5EF4-FFF2-40B4-BE49-F238E27FC236}">
                    <a16:creationId xmlns:a16="http://schemas.microsoft.com/office/drawing/2014/main" id="{499F3705-E924-7311-35DE-60484E8AEC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301" name="Minuszeichen 4300">
                <a:extLst>
                  <a:ext uri="{FF2B5EF4-FFF2-40B4-BE49-F238E27FC236}">
                    <a16:creationId xmlns:a16="http://schemas.microsoft.com/office/drawing/2014/main" id="{48A2BBFA-A48C-87D8-BACD-CB16BFA778C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291" name="Gruppieren 4290">
              <a:extLst>
                <a:ext uri="{FF2B5EF4-FFF2-40B4-BE49-F238E27FC236}">
                  <a16:creationId xmlns:a16="http://schemas.microsoft.com/office/drawing/2014/main" id="{0544C502-1EBC-9523-5201-D2FC8CADDA7D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298" name="Ellipse 4297">
                <a:extLst>
                  <a:ext uri="{FF2B5EF4-FFF2-40B4-BE49-F238E27FC236}">
                    <a16:creationId xmlns:a16="http://schemas.microsoft.com/office/drawing/2014/main" id="{E9FE1597-C03D-ED44-1110-534980ACDA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299" name="Minuszeichen 4298">
                <a:extLst>
                  <a:ext uri="{FF2B5EF4-FFF2-40B4-BE49-F238E27FC236}">
                    <a16:creationId xmlns:a16="http://schemas.microsoft.com/office/drawing/2014/main" id="{F061FB89-BA62-B5FF-D214-F40DC56942C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292" name="Gruppieren 4291">
              <a:extLst>
                <a:ext uri="{FF2B5EF4-FFF2-40B4-BE49-F238E27FC236}">
                  <a16:creationId xmlns:a16="http://schemas.microsoft.com/office/drawing/2014/main" id="{136AA047-6896-EF70-82A3-FD85060A0009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296" name="Ellipse 4295">
                <a:extLst>
                  <a:ext uri="{FF2B5EF4-FFF2-40B4-BE49-F238E27FC236}">
                    <a16:creationId xmlns:a16="http://schemas.microsoft.com/office/drawing/2014/main" id="{D009EB08-B0BB-468F-BAEB-60716B29461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297" name="Minuszeichen 4296">
                <a:extLst>
                  <a:ext uri="{FF2B5EF4-FFF2-40B4-BE49-F238E27FC236}">
                    <a16:creationId xmlns:a16="http://schemas.microsoft.com/office/drawing/2014/main" id="{39B46728-87D0-7A39-64FA-BE213A45D58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293" name="Gruppieren 4292">
              <a:extLst>
                <a:ext uri="{FF2B5EF4-FFF2-40B4-BE49-F238E27FC236}">
                  <a16:creationId xmlns:a16="http://schemas.microsoft.com/office/drawing/2014/main" id="{97C7F8EB-499C-5330-6952-169391EACC2E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294" name="Ellipse 4293">
                <a:extLst>
                  <a:ext uri="{FF2B5EF4-FFF2-40B4-BE49-F238E27FC236}">
                    <a16:creationId xmlns:a16="http://schemas.microsoft.com/office/drawing/2014/main" id="{88658A23-A73D-E3D8-765D-4F07F2A418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295" name="Minuszeichen 4294">
                <a:extLst>
                  <a:ext uri="{FF2B5EF4-FFF2-40B4-BE49-F238E27FC236}">
                    <a16:creationId xmlns:a16="http://schemas.microsoft.com/office/drawing/2014/main" id="{834EF77A-594D-6EF0-0CF9-D785B0C3CEF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4371" name="Gruppieren 4370">
            <a:extLst>
              <a:ext uri="{FF2B5EF4-FFF2-40B4-BE49-F238E27FC236}">
                <a16:creationId xmlns:a16="http://schemas.microsoft.com/office/drawing/2014/main" id="{2D8F640E-43C4-AD47-2281-D48B5FD8E251}"/>
              </a:ext>
            </a:extLst>
          </p:cNvPr>
          <p:cNvGrpSpPr>
            <a:grpSpLocks noChangeAspect="1"/>
          </p:cNvGrpSpPr>
          <p:nvPr/>
        </p:nvGrpSpPr>
        <p:grpSpPr>
          <a:xfrm>
            <a:off x="8063977" y="-489789"/>
            <a:ext cx="944149" cy="979578"/>
            <a:chOff x="3576000" y="816426"/>
            <a:chExt cx="5040000" cy="5229127"/>
          </a:xfrm>
        </p:grpSpPr>
        <p:grpSp>
          <p:nvGrpSpPr>
            <p:cNvPr id="4372" name="Magnesium ohne e-">
              <a:extLst>
                <a:ext uri="{FF2B5EF4-FFF2-40B4-BE49-F238E27FC236}">
                  <a16:creationId xmlns:a16="http://schemas.microsoft.com/office/drawing/2014/main" id="{18738930-E0A1-78D7-AE20-140F500A337E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409" name="K-Schale">
                <a:extLst>
                  <a:ext uri="{FF2B5EF4-FFF2-40B4-BE49-F238E27FC236}">
                    <a16:creationId xmlns:a16="http://schemas.microsoft.com/office/drawing/2014/main" id="{C1E4EF9F-73D4-64CD-F23A-06114EAA8911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4410" name="Atomkern mit Protonen und Neutronen">
                <a:extLst>
                  <a:ext uri="{FF2B5EF4-FFF2-40B4-BE49-F238E27FC236}">
                    <a16:creationId xmlns:a16="http://schemas.microsoft.com/office/drawing/2014/main" id="{5EDBE827-6543-23D0-7360-3E871A41C78C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413" name="Atomkern">
                  <a:extLst>
                    <a:ext uri="{FF2B5EF4-FFF2-40B4-BE49-F238E27FC236}">
                      <a16:creationId xmlns:a16="http://schemas.microsoft.com/office/drawing/2014/main" id="{7F864F40-2418-A5F8-BB50-8284E09ACDCD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4414" name="Gruppieren 4413">
                  <a:extLst>
                    <a:ext uri="{FF2B5EF4-FFF2-40B4-BE49-F238E27FC236}">
                      <a16:creationId xmlns:a16="http://schemas.microsoft.com/office/drawing/2014/main" id="{F4435A3C-1581-1CBD-A91C-C26686EED41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60" name="Ellipse 4459">
                    <a:extLst>
                      <a:ext uri="{FF2B5EF4-FFF2-40B4-BE49-F238E27FC236}">
                        <a16:creationId xmlns:a16="http://schemas.microsoft.com/office/drawing/2014/main" id="{D6E730E6-8B11-3D38-8009-97D39DE9ACD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461" name="Additionszeichen 4460">
                    <a:extLst>
                      <a:ext uri="{FF2B5EF4-FFF2-40B4-BE49-F238E27FC236}">
                        <a16:creationId xmlns:a16="http://schemas.microsoft.com/office/drawing/2014/main" id="{99CE33D1-D691-F444-47F8-77F4C4EE56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415" name="Gruppieren 4414">
                  <a:extLst>
                    <a:ext uri="{FF2B5EF4-FFF2-40B4-BE49-F238E27FC236}">
                      <a16:creationId xmlns:a16="http://schemas.microsoft.com/office/drawing/2014/main" id="{3002838E-E641-F937-D3D5-E89E0B67C33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58" name="Ellipse 4457">
                    <a:extLst>
                      <a:ext uri="{FF2B5EF4-FFF2-40B4-BE49-F238E27FC236}">
                        <a16:creationId xmlns:a16="http://schemas.microsoft.com/office/drawing/2014/main" id="{97557EA5-B7EF-5724-0192-8C61D2D8B9D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459" name="Additionszeichen 4458">
                    <a:extLst>
                      <a:ext uri="{FF2B5EF4-FFF2-40B4-BE49-F238E27FC236}">
                        <a16:creationId xmlns:a16="http://schemas.microsoft.com/office/drawing/2014/main" id="{333A13FC-3DFD-14D0-C3A1-057D6A325B8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416" name="Gruppieren 4415">
                  <a:extLst>
                    <a:ext uri="{FF2B5EF4-FFF2-40B4-BE49-F238E27FC236}">
                      <a16:creationId xmlns:a16="http://schemas.microsoft.com/office/drawing/2014/main" id="{4D830A09-521E-0D64-9404-5E2B225ACC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56" name="Ellipse 4455">
                    <a:extLst>
                      <a:ext uri="{FF2B5EF4-FFF2-40B4-BE49-F238E27FC236}">
                        <a16:creationId xmlns:a16="http://schemas.microsoft.com/office/drawing/2014/main" id="{CAFE00C7-7656-2C3D-79A4-7107DDE8F10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457" name="Additionszeichen 4456">
                    <a:extLst>
                      <a:ext uri="{FF2B5EF4-FFF2-40B4-BE49-F238E27FC236}">
                        <a16:creationId xmlns:a16="http://schemas.microsoft.com/office/drawing/2014/main" id="{69C9A520-7CE2-9720-5EBD-C05D9F0EBC0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417" name="Gruppieren 4416">
                  <a:extLst>
                    <a:ext uri="{FF2B5EF4-FFF2-40B4-BE49-F238E27FC236}">
                      <a16:creationId xmlns:a16="http://schemas.microsoft.com/office/drawing/2014/main" id="{1A041F00-9821-5FEC-F85A-25A34DA0DDF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54" name="Ellipse 4453">
                    <a:extLst>
                      <a:ext uri="{FF2B5EF4-FFF2-40B4-BE49-F238E27FC236}">
                        <a16:creationId xmlns:a16="http://schemas.microsoft.com/office/drawing/2014/main" id="{100B3FA5-1AC5-F1A9-4E63-C3DB1AA978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455" name="Additionszeichen 4454">
                    <a:extLst>
                      <a:ext uri="{FF2B5EF4-FFF2-40B4-BE49-F238E27FC236}">
                        <a16:creationId xmlns:a16="http://schemas.microsoft.com/office/drawing/2014/main" id="{0AFB1F2A-D529-DB98-9E77-8921E0BC75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418" name="Gruppieren 4417">
                  <a:extLst>
                    <a:ext uri="{FF2B5EF4-FFF2-40B4-BE49-F238E27FC236}">
                      <a16:creationId xmlns:a16="http://schemas.microsoft.com/office/drawing/2014/main" id="{3BCEE508-4B7A-A3A7-BF28-358811C4B6A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52" name="Ellipse 4451">
                    <a:extLst>
                      <a:ext uri="{FF2B5EF4-FFF2-40B4-BE49-F238E27FC236}">
                        <a16:creationId xmlns:a16="http://schemas.microsoft.com/office/drawing/2014/main" id="{8D293FDE-A93D-329F-DF1B-C6BDF181A5B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453" name="Additionszeichen 4452">
                    <a:extLst>
                      <a:ext uri="{FF2B5EF4-FFF2-40B4-BE49-F238E27FC236}">
                        <a16:creationId xmlns:a16="http://schemas.microsoft.com/office/drawing/2014/main" id="{A5A5C424-4384-21C4-CEC8-70ED72D595B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419" name="Gruppieren 4418">
                  <a:extLst>
                    <a:ext uri="{FF2B5EF4-FFF2-40B4-BE49-F238E27FC236}">
                      <a16:creationId xmlns:a16="http://schemas.microsoft.com/office/drawing/2014/main" id="{25E18DDE-243D-400E-8D0B-033D04C4637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50" name="Ellipse 4449">
                    <a:extLst>
                      <a:ext uri="{FF2B5EF4-FFF2-40B4-BE49-F238E27FC236}">
                        <a16:creationId xmlns:a16="http://schemas.microsoft.com/office/drawing/2014/main" id="{E3CE51D5-D62C-45D5-C495-3A3D478D947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451" name="Additionszeichen 4450">
                    <a:extLst>
                      <a:ext uri="{FF2B5EF4-FFF2-40B4-BE49-F238E27FC236}">
                        <a16:creationId xmlns:a16="http://schemas.microsoft.com/office/drawing/2014/main" id="{32915C7A-F588-BA2D-6932-CFB714D7436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420" name="Gruppieren 4419">
                  <a:extLst>
                    <a:ext uri="{FF2B5EF4-FFF2-40B4-BE49-F238E27FC236}">
                      <a16:creationId xmlns:a16="http://schemas.microsoft.com/office/drawing/2014/main" id="{2773F130-84E1-B164-A2E5-CEA1D2F22DD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48" name="Ellipse 4447">
                    <a:extLst>
                      <a:ext uri="{FF2B5EF4-FFF2-40B4-BE49-F238E27FC236}">
                        <a16:creationId xmlns:a16="http://schemas.microsoft.com/office/drawing/2014/main" id="{76EF5AED-795A-0761-6052-42DEFA803FF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449" name="Additionszeichen 4448">
                    <a:extLst>
                      <a:ext uri="{FF2B5EF4-FFF2-40B4-BE49-F238E27FC236}">
                        <a16:creationId xmlns:a16="http://schemas.microsoft.com/office/drawing/2014/main" id="{93FB9290-8E4B-F717-CDFA-B8F8313E85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421" name="Gruppieren 4420">
                  <a:extLst>
                    <a:ext uri="{FF2B5EF4-FFF2-40B4-BE49-F238E27FC236}">
                      <a16:creationId xmlns:a16="http://schemas.microsoft.com/office/drawing/2014/main" id="{BCAC176C-D511-2ED2-0808-066B3B61446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46" name="Ellipse 4445">
                    <a:extLst>
                      <a:ext uri="{FF2B5EF4-FFF2-40B4-BE49-F238E27FC236}">
                        <a16:creationId xmlns:a16="http://schemas.microsoft.com/office/drawing/2014/main" id="{8557B332-46E1-DC4F-A62A-2D6ADBE3E4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447" name="Additionszeichen 4446">
                    <a:extLst>
                      <a:ext uri="{FF2B5EF4-FFF2-40B4-BE49-F238E27FC236}">
                        <a16:creationId xmlns:a16="http://schemas.microsoft.com/office/drawing/2014/main" id="{D2E2AAD9-606C-D295-4718-2D775FE3012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422" name="Gruppieren 4421">
                  <a:extLst>
                    <a:ext uri="{FF2B5EF4-FFF2-40B4-BE49-F238E27FC236}">
                      <a16:creationId xmlns:a16="http://schemas.microsoft.com/office/drawing/2014/main" id="{6408CC5F-B051-D9BA-5B73-5FB740C2661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44" name="Ellipse 4443">
                    <a:extLst>
                      <a:ext uri="{FF2B5EF4-FFF2-40B4-BE49-F238E27FC236}">
                        <a16:creationId xmlns:a16="http://schemas.microsoft.com/office/drawing/2014/main" id="{475C2D76-CACE-C0B7-FC6B-E2542C36B41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445" name="Additionszeichen 4444">
                    <a:extLst>
                      <a:ext uri="{FF2B5EF4-FFF2-40B4-BE49-F238E27FC236}">
                        <a16:creationId xmlns:a16="http://schemas.microsoft.com/office/drawing/2014/main" id="{C3F8FA90-9CEA-C056-52AE-B7DDD478CD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423" name="Gruppieren 4422">
                  <a:extLst>
                    <a:ext uri="{FF2B5EF4-FFF2-40B4-BE49-F238E27FC236}">
                      <a16:creationId xmlns:a16="http://schemas.microsoft.com/office/drawing/2014/main" id="{AB89C7CF-1AB6-04DE-D49B-F25B5A14E9F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42" name="Ellipse 4441">
                    <a:extLst>
                      <a:ext uri="{FF2B5EF4-FFF2-40B4-BE49-F238E27FC236}">
                        <a16:creationId xmlns:a16="http://schemas.microsoft.com/office/drawing/2014/main" id="{916A6091-416F-A268-FF9A-22B53D94B64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443" name="Additionszeichen 4442">
                    <a:extLst>
                      <a:ext uri="{FF2B5EF4-FFF2-40B4-BE49-F238E27FC236}">
                        <a16:creationId xmlns:a16="http://schemas.microsoft.com/office/drawing/2014/main" id="{09E3A9F9-A31A-FC08-FCEA-22E394D38CE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424" name="Gruppieren 4423">
                  <a:extLst>
                    <a:ext uri="{FF2B5EF4-FFF2-40B4-BE49-F238E27FC236}">
                      <a16:creationId xmlns:a16="http://schemas.microsoft.com/office/drawing/2014/main" id="{9E89405C-F11F-F1F6-81AF-6B355062F4B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40" name="Ellipse 4439">
                    <a:extLst>
                      <a:ext uri="{FF2B5EF4-FFF2-40B4-BE49-F238E27FC236}">
                        <a16:creationId xmlns:a16="http://schemas.microsoft.com/office/drawing/2014/main" id="{8B67AB0B-49A1-C2C9-2B5A-75F1087457D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441" name="Additionszeichen 4440">
                    <a:extLst>
                      <a:ext uri="{FF2B5EF4-FFF2-40B4-BE49-F238E27FC236}">
                        <a16:creationId xmlns:a16="http://schemas.microsoft.com/office/drawing/2014/main" id="{02F4157F-3E18-5318-AD6A-1B24866AF35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425" name="Gruppieren 4424">
                  <a:extLst>
                    <a:ext uri="{FF2B5EF4-FFF2-40B4-BE49-F238E27FC236}">
                      <a16:creationId xmlns:a16="http://schemas.microsoft.com/office/drawing/2014/main" id="{7D034CCA-F853-3A8E-1A48-F20B771BB84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38" name="Ellipse 4437">
                    <a:extLst>
                      <a:ext uri="{FF2B5EF4-FFF2-40B4-BE49-F238E27FC236}">
                        <a16:creationId xmlns:a16="http://schemas.microsoft.com/office/drawing/2014/main" id="{9448FCBE-3DCE-6A1C-2403-04B8B2B67E3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439" name="Additionszeichen 4438">
                    <a:extLst>
                      <a:ext uri="{FF2B5EF4-FFF2-40B4-BE49-F238E27FC236}">
                        <a16:creationId xmlns:a16="http://schemas.microsoft.com/office/drawing/2014/main" id="{1678C5B9-F75C-2002-D65F-C6559A7920B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4426" name="Ellipse 4425">
                  <a:extLst>
                    <a:ext uri="{FF2B5EF4-FFF2-40B4-BE49-F238E27FC236}">
                      <a16:creationId xmlns:a16="http://schemas.microsoft.com/office/drawing/2014/main" id="{48D0F156-B539-EDD1-F654-81AEF5CBDCFE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427" name="Ellipse 4426">
                  <a:extLst>
                    <a:ext uri="{FF2B5EF4-FFF2-40B4-BE49-F238E27FC236}">
                      <a16:creationId xmlns:a16="http://schemas.microsoft.com/office/drawing/2014/main" id="{0D1A303E-01F0-3F19-304B-0A33A70A3F6C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428" name="Ellipse 4427">
                  <a:extLst>
                    <a:ext uri="{FF2B5EF4-FFF2-40B4-BE49-F238E27FC236}">
                      <a16:creationId xmlns:a16="http://schemas.microsoft.com/office/drawing/2014/main" id="{CC562104-CBCF-CB88-E828-4129C95B6924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429" name="Ellipse 4428">
                  <a:extLst>
                    <a:ext uri="{FF2B5EF4-FFF2-40B4-BE49-F238E27FC236}">
                      <a16:creationId xmlns:a16="http://schemas.microsoft.com/office/drawing/2014/main" id="{BA0B24C1-D22A-EE0A-9904-310FBC1E7FFB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430" name="Ellipse 4429">
                  <a:extLst>
                    <a:ext uri="{FF2B5EF4-FFF2-40B4-BE49-F238E27FC236}">
                      <a16:creationId xmlns:a16="http://schemas.microsoft.com/office/drawing/2014/main" id="{00C306CE-A285-5DCF-F3E1-6940DD1B4AA2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431" name="Ellipse 4430">
                  <a:extLst>
                    <a:ext uri="{FF2B5EF4-FFF2-40B4-BE49-F238E27FC236}">
                      <a16:creationId xmlns:a16="http://schemas.microsoft.com/office/drawing/2014/main" id="{9D491FFB-B0FB-1B01-6D0A-09238D5355B1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432" name="Ellipse 4431">
                  <a:extLst>
                    <a:ext uri="{FF2B5EF4-FFF2-40B4-BE49-F238E27FC236}">
                      <a16:creationId xmlns:a16="http://schemas.microsoft.com/office/drawing/2014/main" id="{DA5023B7-FA8D-CDB7-F7B7-263DE9D32E4B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433" name="Ellipse 4432">
                  <a:extLst>
                    <a:ext uri="{FF2B5EF4-FFF2-40B4-BE49-F238E27FC236}">
                      <a16:creationId xmlns:a16="http://schemas.microsoft.com/office/drawing/2014/main" id="{841ED51F-0B4C-0616-B0F8-2EB7EAA47971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434" name="Ellipse 4433">
                  <a:extLst>
                    <a:ext uri="{FF2B5EF4-FFF2-40B4-BE49-F238E27FC236}">
                      <a16:creationId xmlns:a16="http://schemas.microsoft.com/office/drawing/2014/main" id="{7B615EF6-266C-F3C6-B8C3-F10501198BD3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435" name="Ellipse 4434">
                  <a:extLst>
                    <a:ext uri="{FF2B5EF4-FFF2-40B4-BE49-F238E27FC236}">
                      <a16:creationId xmlns:a16="http://schemas.microsoft.com/office/drawing/2014/main" id="{B4700837-D33D-4BC8-AB19-7C51C1C09DC7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436" name="Ellipse 4435">
                  <a:extLst>
                    <a:ext uri="{FF2B5EF4-FFF2-40B4-BE49-F238E27FC236}">
                      <a16:creationId xmlns:a16="http://schemas.microsoft.com/office/drawing/2014/main" id="{B171DB05-F237-E267-0DEE-8A76994E11CE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437" name="Ellipse 4436">
                  <a:extLst>
                    <a:ext uri="{FF2B5EF4-FFF2-40B4-BE49-F238E27FC236}">
                      <a16:creationId xmlns:a16="http://schemas.microsoft.com/office/drawing/2014/main" id="{320ACB15-ABCA-6BC5-0BCD-65A5DAB51A42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4411" name="L-Schale">
                <a:extLst>
                  <a:ext uri="{FF2B5EF4-FFF2-40B4-BE49-F238E27FC236}">
                    <a16:creationId xmlns:a16="http://schemas.microsoft.com/office/drawing/2014/main" id="{B7B90860-35BD-4F04-729B-788E783D1294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4412" name="M-Schale">
                <a:extLst>
                  <a:ext uri="{FF2B5EF4-FFF2-40B4-BE49-F238E27FC236}">
                    <a16:creationId xmlns:a16="http://schemas.microsoft.com/office/drawing/2014/main" id="{B460E854-788D-E8DE-D710-D3F904282323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4373" name="Gruppieren 4372">
              <a:extLst>
                <a:ext uri="{FF2B5EF4-FFF2-40B4-BE49-F238E27FC236}">
                  <a16:creationId xmlns:a16="http://schemas.microsoft.com/office/drawing/2014/main" id="{4A0CE71E-DEDC-71D3-F26B-88665B5BE64B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407" name="Ellipse 4406">
                <a:extLst>
                  <a:ext uri="{FF2B5EF4-FFF2-40B4-BE49-F238E27FC236}">
                    <a16:creationId xmlns:a16="http://schemas.microsoft.com/office/drawing/2014/main" id="{02C94063-8956-C1D7-B53C-8362266F3E3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408" name="Minuszeichen 4407">
                <a:extLst>
                  <a:ext uri="{FF2B5EF4-FFF2-40B4-BE49-F238E27FC236}">
                    <a16:creationId xmlns:a16="http://schemas.microsoft.com/office/drawing/2014/main" id="{838FE997-9E03-2F22-3DE4-21AE8000D46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374" name="Gruppieren 4373">
              <a:extLst>
                <a:ext uri="{FF2B5EF4-FFF2-40B4-BE49-F238E27FC236}">
                  <a16:creationId xmlns:a16="http://schemas.microsoft.com/office/drawing/2014/main" id="{86EFDAF2-06D0-5C21-AC86-0C471B190F38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405" name="Ellipse 4404">
                <a:extLst>
                  <a:ext uri="{FF2B5EF4-FFF2-40B4-BE49-F238E27FC236}">
                    <a16:creationId xmlns:a16="http://schemas.microsoft.com/office/drawing/2014/main" id="{1461B0D6-1A69-70B8-0EDF-7770F1F3DB8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406" name="Minuszeichen 4405">
                <a:extLst>
                  <a:ext uri="{FF2B5EF4-FFF2-40B4-BE49-F238E27FC236}">
                    <a16:creationId xmlns:a16="http://schemas.microsoft.com/office/drawing/2014/main" id="{34B38A05-FFD4-6C43-A942-35666920358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375" name="Gruppieren 4374">
              <a:extLst>
                <a:ext uri="{FF2B5EF4-FFF2-40B4-BE49-F238E27FC236}">
                  <a16:creationId xmlns:a16="http://schemas.microsoft.com/office/drawing/2014/main" id="{57480293-4A6D-54C3-FB5A-A4F3E51AA05A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403" name="Ellipse 4402">
                <a:extLst>
                  <a:ext uri="{FF2B5EF4-FFF2-40B4-BE49-F238E27FC236}">
                    <a16:creationId xmlns:a16="http://schemas.microsoft.com/office/drawing/2014/main" id="{CAA7A762-9130-FB57-FB84-D06208EDAB4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404" name="Minuszeichen 4403">
                <a:extLst>
                  <a:ext uri="{FF2B5EF4-FFF2-40B4-BE49-F238E27FC236}">
                    <a16:creationId xmlns:a16="http://schemas.microsoft.com/office/drawing/2014/main" id="{69F0F577-940A-E133-5CA6-AF140E7A228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376" name="Gruppieren 4375">
              <a:extLst>
                <a:ext uri="{FF2B5EF4-FFF2-40B4-BE49-F238E27FC236}">
                  <a16:creationId xmlns:a16="http://schemas.microsoft.com/office/drawing/2014/main" id="{2A358C9C-36EF-CFF2-E064-B952490412BF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401" name="Ellipse 4400">
                <a:extLst>
                  <a:ext uri="{FF2B5EF4-FFF2-40B4-BE49-F238E27FC236}">
                    <a16:creationId xmlns:a16="http://schemas.microsoft.com/office/drawing/2014/main" id="{0B20E339-353F-26A1-7224-69C1CD20655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402" name="Minuszeichen 4401">
                <a:extLst>
                  <a:ext uri="{FF2B5EF4-FFF2-40B4-BE49-F238E27FC236}">
                    <a16:creationId xmlns:a16="http://schemas.microsoft.com/office/drawing/2014/main" id="{8DE4A347-E1C2-88D9-017B-5AD53767DB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377" name="Gruppieren 4376">
              <a:extLst>
                <a:ext uri="{FF2B5EF4-FFF2-40B4-BE49-F238E27FC236}">
                  <a16:creationId xmlns:a16="http://schemas.microsoft.com/office/drawing/2014/main" id="{07C39487-5517-8724-D972-C493AE2668CA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399" name="Ellipse 4398">
                <a:extLst>
                  <a:ext uri="{FF2B5EF4-FFF2-40B4-BE49-F238E27FC236}">
                    <a16:creationId xmlns:a16="http://schemas.microsoft.com/office/drawing/2014/main" id="{CAF335FA-5C02-5030-B65E-06043122870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400" name="Minuszeichen 4399">
                <a:extLst>
                  <a:ext uri="{FF2B5EF4-FFF2-40B4-BE49-F238E27FC236}">
                    <a16:creationId xmlns:a16="http://schemas.microsoft.com/office/drawing/2014/main" id="{4894284B-AE72-8DF5-9E19-22257ED05F9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378" name="Gruppieren 4377">
              <a:extLst>
                <a:ext uri="{FF2B5EF4-FFF2-40B4-BE49-F238E27FC236}">
                  <a16:creationId xmlns:a16="http://schemas.microsoft.com/office/drawing/2014/main" id="{C61F2A94-2866-8F56-CACF-8E4217862A21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397" name="Ellipse 4396">
                <a:extLst>
                  <a:ext uri="{FF2B5EF4-FFF2-40B4-BE49-F238E27FC236}">
                    <a16:creationId xmlns:a16="http://schemas.microsoft.com/office/drawing/2014/main" id="{95C522C9-2866-7E3C-0087-FD20A97656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398" name="Minuszeichen 4397">
                <a:extLst>
                  <a:ext uri="{FF2B5EF4-FFF2-40B4-BE49-F238E27FC236}">
                    <a16:creationId xmlns:a16="http://schemas.microsoft.com/office/drawing/2014/main" id="{8FF63880-BED3-021C-0CE6-CCAC72E02B1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379" name="Gruppieren 4378">
              <a:extLst>
                <a:ext uri="{FF2B5EF4-FFF2-40B4-BE49-F238E27FC236}">
                  <a16:creationId xmlns:a16="http://schemas.microsoft.com/office/drawing/2014/main" id="{7A72FC30-3B78-4000-5730-13F905EE874C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395" name="Ellipse 4394">
                <a:extLst>
                  <a:ext uri="{FF2B5EF4-FFF2-40B4-BE49-F238E27FC236}">
                    <a16:creationId xmlns:a16="http://schemas.microsoft.com/office/drawing/2014/main" id="{D3E1AA90-05C1-6635-7E08-D7609BD812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396" name="Minuszeichen 4395">
                <a:extLst>
                  <a:ext uri="{FF2B5EF4-FFF2-40B4-BE49-F238E27FC236}">
                    <a16:creationId xmlns:a16="http://schemas.microsoft.com/office/drawing/2014/main" id="{80259E5F-E8C1-726F-3377-0568C3C2D2A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380" name="Gruppieren 4379">
              <a:extLst>
                <a:ext uri="{FF2B5EF4-FFF2-40B4-BE49-F238E27FC236}">
                  <a16:creationId xmlns:a16="http://schemas.microsoft.com/office/drawing/2014/main" id="{94F8701C-F944-6AF2-1389-D42C4E030AED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393" name="Ellipse 4392">
                <a:extLst>
                  <a:ext uri="{FF2B5EF4-FFF2-40B4-BE49-F238E27FC236}">
                    <a16:creationId xmlns:a16="http://schemas.microsoft.com/office/drawing/2014/main" id="{F8A7A0D0-6A74-24C5-DE0A-2E4161F6509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394" name="Minuszeichen 4393">
                <a:extLst>
                  <a:ext uri="{FF2B5EF4-FFF2-40B4-BE49-F238E27FC236}">
                    <a16:creationId xmlns:a16="http://schemas.microsoft.com/office/drawing/2014/main" id="{DB8AA842-686E-92CB-9FF5-B0DF74B928E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381" name="Gruppieren 4380">
              <a:extLst>
                <a:ext uri="{FF2B5EF4-FFF2-40B4-BE49-F238E27FC236}">
                  <a16:creationId xmlns:a16="http://schemas.microsoft.com/office/drawing/2014/main" id="{52D5BCFB-35A8-1AFB-C44F-A1A80AAC9DF8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391" name="Ellipse 4390">
                <a:extLst>
                  <a:ext uri="{FF2B5EF4-FFF2-40B4-BE49-F238E27FC236}">
                    <a16:creationId xmlns:a16="http://schemas.microsoft.com/office/drawing/2014/main" id="{FE9C1A75-9F3B-FACE-7147-02C8FA652AF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392" name="Minuszeichen 4391">
                <a:extLst>
                  <a:ext uri="{FF2B5EF4-FFF2-40B4-BE49-F238E27FC236}">
                    <a16:creationId xmlns:a16="http://schemas.microsoft.com/office/drawing/2014/main" id="{981EEBA3-C93A-00DC-152A-CFDBA58686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382" name="Gruppieren 4381">
              <a:extLst>
                <a:ext uri="{FF2B5EF4-FFF2-40B4-BE49-F238E27FC236}">
                  <a16:creationId xmlns:a16="http://schemas.microsoft.com/office/drawing/2014/main" id="{909E4BA1-65EF-BE0F-2880-7193C9FB8E4F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389" name="Ellipse 4388">
                <a:extLst>
                  <a:ext uri="{FF2B5EF4-FFF2-40B4-BE49-F238E27FC236}">
                    <a16:creationId xmlns:a16="http://schemas.microsoft.com/office/drawing/2014/main" id="{C609DCD9-F2F0-C76C-3FED-8611DCBF11D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390" name="Minuszeichen 4389">
                <a:extLst>
                  <a:ext uri="{FF2B5EF4-FFF2-40B4-BE49-F238E27FC236}">
                    <a16:creationId xmlns:a16="http://schemas.microsoft.com/office/drawing/2014/main" id="{C78EF4E6-8B32-6B26-A9E5-1C4F3750569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383" name="Gruppieren 4382">
              <a:extLst>
                <a:ext uri="{FF2B5EF4-FFF2-40B4-BE49-F238E27FC236}">
                  <a16:creationId xmlns:a16="http://schemas.microsoft.com/office/drawing/2014/main" id="{94CB9533-6BB9-4A3A-1858-4C0D07B58713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387" name="Ellipse 4386">
                <a:extLst>
                  <a:ext uri="{FF2B5EF4-FFF2-40B4-BE49-F238E27FC236}">
                    <a16:creationId xmlns:a16="http://schemas.microsoft.com/office/drawing/2014/main" id="{3B371F4B-B789-9D90-852B-B60C4E2AAF7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388" name="Minuszeichen 4387">
                <a:extLst>
                  <a:ext uri="{FF2B5EF4-FFF2-40B4-BE49-F238E27FC236}">
                    <a16:creationId xmlns:a16="http://schemas.microsoft.com/office/drawing/2014/main" id="{98331319-6979-C6ED-121B-91C41B9086D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384" name="Gruppieren 4383">
              <a:extLst>
                <a:ext uri="{FF2B5EF4-FFF2-40B4-BE49-F238E27FC236}">
                  <a16:creationId xmlns:a16="http://schemas.microsoft.com/office/drawing/2014/main" id="{727AA978-DBB6-5C86-FE8C-FACCC8518D1F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385" name="Ellipse 4384">
                <a:extLst>
                  <a:ext uri="{FF2B5EF4-FFF2-40B4-BE49-F238E27FC236}">
                    <a16:creationId xmlns:a16="http://schemas.microsoft.com/office/drawing/2014/main" id="{87411A5D-071C-D086-91AA-704818D1E3F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386" name="Minuszeichen 4385">
                <a:extLst>
                  <a:ext uri="{FF2B5EF4-FFF2-40B4-BE49-F238E27FC236}">
                    <a16:creationId xmlns:a16="http://schemas.microsoft.com/office/drawing/2014/main" id="{B2820831-D8D6-30E5-BF67-0A4499F92EE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4462" name="Gruppieren 4461">
            <a:extLst>
              <a:ext uri="{FF2B5EF4-FFF2-40B4-BE49-F238E27FC236}">
                <a16:creationId xmlns:a16="http://schemas.microsoft.com/office/drawing/2014/main" id="{3A0B8137-C4E4-9E1E-0A5F-28D2991029B6}"/>
              </a:ext>
            </a:extLst>
          </p:cNvPr>
          <p:cNvGrpSpPr>
            <a:grpSpLocks noChangeAspect="1"/>
          </p:cNvGrpSpPr>
          <p:nvPr/>
        </p:nvGrpSpPr>
        <p:grpSpPr>
          <a:xfrm>
            <a:off x="8050262" y="1375900"/>
            <a:ext cx="944149" cy="979578"/>
            <a:chOff x="3576000" y="816426"/>
            <a:chExt cx="5040000" cy="5229127"/>
          </a:xfrm>
        </p:grpSpPr>
        <p:grpSp>
          <p:nvGrpSpPr>
            <p:cNvPr id="4463" name="Magnesium ohne e-">
              <a:extLst>
                <a:ext uri="{FF2B5EF4-FFF2-40B4-BE49-F238E27FC236}">
                  <a16:creationId xmlns:a16="http://schemas.microsoft.com/office/drawing/2014/main" id="{9E6AED7A-6623-B847-F41A-DF9451ED26FB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500" name="K-Schale">
                <a:extLst>
                  <a:ext uri="{FF2B5EF4-FFF2-40B4-BE49-F238E27FC236}">
                    <a16:creationId xmlns:a16="http://schemas.microsoft.com/office/drawing/2014/main" id="{5A504B5E-D9AA-ED25-CC6A-9BD23BE8EDC2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4501" name="Atomkern mit Protonen und Neutronen">
                <a:extLst>
                  <a:ext uri="{FF2B5EF4-FFF2-40B4-BE49-F238E27FC236}">
                    <a16:creationId xmlns:a16="http://schemas.microsoft.com/office/drawing/2014/main" id="{76B56CE9-5749-3AC3-0457-4253CE85A5A2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504" name="Atomkern">
                  <a:extLst>
                    <a:ext uri="{FF2B5EF4-FFF2-40B4-BE49-F238E27FC236}">
                      <a16:creationId xmlns:a16="http://schemas.microsoft.com/office/drawing/2014/main" id="{F2B86E81-2420-7AFB-6871-BA612CFECF23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4505" name="Gruppieren 4504">
                  <a:extLst>
                    <a:ext uri="{FF2B5EF4-FFF2-40B4-BE49-F238E27FC236}">
                      <a16:creationId xmlns:a16="http://schemas.microsoft.com/office/drawing/2014/main" id="{85BE552D-7A1D-3246-D60F-702D0FC0D1C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51" name="Ellipse 4550">
                    <a:extLst>
                      <a:ext uri="{FF2B5EF4-FFF2-40B4-BE49-F238E27FC236}">
                        <a16:creationId xmlns:a16="http://schemas.microsoft.com/office/drawing/2014/main" id="{9FD61311-11E8-EE16-FA84-7723B2E6731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552" name="Additionszeichen 4551">
                    <a:extLst>
                      <a:ext uri="{FF2B5EF4-FFF2-40B4-BE49-F238E27FC236}">
                        <a16:creationId xmlns:a16="http://schemas.microsoft.com/office/drawing/2014/main" id="{DED6BB2F-7C84-B648-5336-BFD54132A1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506" name="Gruppieren 4505">
                  <a:extLst>
                    <a:ext uri="{FF2B5EF4-FFF2-40B4-BE49-F238E27FC236}">
                      <a16:creationId xmlns:a16="http://schemas.microsoft.com/office/drawing/2014/main" id="{12248C6B-4B08-1BD6-E8AE-2B8F9CB14BE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49" name="Ellipse 4548">
                    <a:extLst>
                      <a:ext uri="{FF2B5EF4-FFF2-40B4-BE49-F238E27FC236}">
                        <a16:creationId xmlns:a16="http://schemas.microsoft.com/office/drawing/2014/main" id="{3A684100-B8E6-C95C-56A7-8D420FAD8F9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550" name="Additionszeichen 4549">
                    <a:extLst>
                      <a:ext uri="{FF2B5EF4-FFF2-40B4-BE49-F238E27FC236}">
                        <a16:creationId xmlns:a16="http://schemas.microsoft.com/office/drawing/2014/main" id="{DD9FDCC6-386E-6C4D-E327-81D38CD7152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507" name="Gruppieren 4506">
                  <a:extLst>
                    <a:ext uri="{FF2B5EF4-FFF2-40B4-BE49-F238E27FC236}">
                      <a16:creationId xmlns:a16="http://schemas.microsoft.com/office/drawing/2014/main" id="{222BA5A5-CE73-2A7D-D056-67809C40B14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47" name="Ellipse 4546">
                    <a:extLst>
                      <a:ext uri="{FF2B5EF4-FFF2-40B4-BE49-F238E27FC236}">
                        <a16:creationId xmlns:a16="http://schemas.microsoft.com/office/drawing/2014/main" id="{124E087C-9824-CB42-298D-BC07C4480ED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548" name="Additionszeichen 4547">
                    <a:extLst>
                      <a:ext uri="{FF2B5EF4-FFF2-40B4-BE49-F238E27FC236}">
                        <a16:creationId xmlns:a16="http://schemas.microsoft.com/office/drawing/2014/main" id="{3DE89C44-3728-6271-976A-C8ADA7603A6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508" name="Gruppieren 4507">
                  <a:extLst>
                    <a:ext uri="{FF2B5EF4-FFF2-40B4-BE49-F238E27FC236}">
                      <a16:creationId xmlns:a16="http://schemas.microsoft.com/office/drawing/2014/main" id="{F6268666-2420-1292-92A9-839AEE09EA5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45" name="Ellipse 4544">
                    <a:extLst>
                      <a:ext uri="{FF2B5EF4-FFF2-40B4-BE49-F238E27FC236}">
                        <a16:creationId xmlns:a16="http://schemas.microsoft.com/office/drawing/2014/main" id="{3F1B7D15-F8A0-21E9-BCC4-232B74B1C11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546" name="Additionszeichen 4545">
                    <a:extLst>
                      <a:ext uri="{FF2B5EF4-FFF2-40B4-BE49-F238E27FC236}">
                        <a16:creationId xmlns:a16="http://schemas.microsoft.com/office/drawing/2014/main" id="{CB7D4C6B-3728-3898-B949-248707329D8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509" name="Gruppieren 4508">
                  <a:extLst>
                    <a:ext uri="{FF2B5EF4-FFF2-40B4-BE49-F238E27FC236}">
                      <a16:creationId xmlns:a16="http://schemas.microsoft.com/office/drawing/2014/main" id="{F54CDFAA-2051-4065-50B5-D01F29345B0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43" name="Ellipse 4542">
                    <a:extLst>
                      <a:ext uri="{FF2B5EF4-FFF2-40B4-BE49-F238E27FC236}">
                        <a16:creationId xmlns:a16="http://schemas.microsoft.com/office/drawing/2014/main" id="{EBF8CAAC-5113-157D-F5B8-FA0C44995DB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544" name="Additionszeichen 4543">
                    <a:extLst>
                      <a:ext uri="{FF2B5EF4-FFF2-40B4-BE49-F238E27FC236}">
                        <a16:creationId xmlns:a16="http://schemas.microsoft.com/office/drawing/2014/main" id="{ED8D35FB-67D6-FE16-3AEF-A5895DDF52A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510" name="Gruppieren 4509">
                  <a:extLst>
                    <a:ext uri="{FF2B5EF4-FFF2-40B4-BE49-F238E27FC236}">
                      <a16:creationId xmlns:a16="http://schemas.microsoft.com/office/drawing/2014/main" id="{F1A6FD57-AA90-5121-36C1-5D1783990D5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41" name="Ellipse 4540">
                    <a:extLst>
                      <a:ext uri="{FF2B5EF4-FFF2-40B4-BE49-F238E27FC236}">
                        <a16:creationId xmlns:a16="http://schemas.microsoft.com/office/drawing/2014/main" id="{20D77239-DD24-F87E-BD65-A866AEC6577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542" name="Additionszeichen 4541">
                    <a:extLst>
                      <a:ext uri="{FF2B5EF4-FFF2-40B4-BE49-F238E27FC236}">
                        <a16:creationId xmlns:a16="http://schemas.microsoft.com/office/drawing/2014/main" id="{9AD4C6FD-8D09-F37A-3480-381C5386EE7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511" name="Gruppieren 4510">
                  <a:extLst>
                    <a:ext uri="{FF2B5EF4-FFF2-40B4-BE49-F238E27FC236}">
                      <a16:creationId xmlns:a16="http://schemas.microsoft.com/office/drawing/2014/main" id="{5FD02743-0427-DD0B-3B62-CF6BBF0BA13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39" name="Ellipse 4538">
                    <a:extLst>
                      <a:ext uri="{FF2B5EF4-FFF2-40B4-BE49-F238E27FC236}">
                        <a16:creationId xmlns:a16="http://schemas.microsoft.com/office/drawing/2014/main" id="{DB97DE07-FAA2-E021-F4E3-FBBDC257A78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540" name="Additionszeichen 4539">
                    <a:extLst>
                      <a:ext uri="{FF2B5EF4-FFF2-40B4-BE49-F238E27FC236}">
                        <a16:creationId xmlns:a16="http://schemas.microsoft.com/office/drawing/2014/main" id="{3839954D-5343-97DC-0117-8A92B9D38D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512" name="Gruppieren 4511">
                  <a:extLst>
                    <a:ext uri="{FF2B5EF4-FFF2-40B4-BE49-F238E27FC236}">
                      <a16:creationId xmlns:a16="http://schemas.microsoft.com/office/drawing/2014/main" id="{09EF1814-A86E-1555-BA87-5E162FB9946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37" name="Ellipse 4536">
                    <a:extLst>
                      <a:ext uri="{FF2B5EF4-FFF2-40B4-BE49-F238E27FC236}">
                        <a16:creationId xmlns:a16="http://schemas.microsoft.com/office/drawing/2014/main" id="{17CF1370-7529-43E6-640B-5AB6640239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538" name="Additionszeichen 4537">
                    <a:extLst>
                      <a:ext uri="{FF2B5EF4-FFF2-40B4-BE49-F238E27FC236}">
                        <a16:creationId xmlns:a16="http://schemas.microsoft.com/office/drawing/2014/main" id="{7681284B-7029-9156-7B2D-091F0529142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513" name="Gruppieren 4512">
                  <a:extLst>
                    <a:ext uri="{FF2B5EF4-FFF2-40B4-BE49-F238E27FC236}">
                      <a16:creationId xmlns:a16="http://schemas.microsoft.com/office/drawing/2014/main" id="{2FF4E9F9-7C22-0BD2-90B2-6B78DC147E7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35" name="Ellipse 4534">
                    <a:extLst>
                      <a:ext uri="{FF2B5EF4-FFF2-40B4-BE49-F238E27FC236}">
                        <a16:creationId xmlns:a16="http://schemas.microsoft.com/office/drawing/2014/main" id="{66377099-AF4B-8061-C994-0784BD9AF07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536" name="Additionszeichen 4535">
                    <a:extLst>
                      <a:ext uri="{FF2B5EF4-FFF2-40B4-BE49-F238E27FC236}">
                        <a16:creationId xmlns:a16="http://schemas.microsoft.com/office/drawing/2014/main" id="{6A7BB632-A6F8-E600-3070-AFE55CB0A9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514" name="Gruppieren 4513">
                  <a:extLst>
                    <a:ext uri="{FF2B5EF4-FFF2-40B4-BE49-F238E27FC236}">
                      <a16:creationId xmlns:a16="http://schemas.microsoft.com/office/drawing/2014/main" id="{F3901B6C-520C-794A-6002-EC617C68B71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33" name="Ellipse 4532">
                    <a:extLst>
                      <a:ext uri="{FF2B5EF4-FFF2-40B4-BE49-F238E27FC236}">
                        <a16:creationId xmlns:a16="http://schemas.microsoft.com/office/drawing/2014/main" id="{94881570-411C-4347-8C83-5D7B7DF536A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534" name="Additionszeichen 4533">
                    <a:extLst>
                      <a:ext uri="{FF2B5EF4-FFF2-40B4-BE49-F238E27FC236}">
                        <a16:creationId xmlns:a16="http://schemas.microsoft.com/office/drawing/2014/main" id="{738268B2-347F-CAE3-424A-492405CFD53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515" name="Gruppieren 4514">
                  <a:extLst>
                    <a:ext uri="{FF2B5EF4-FFF2-40B4-BE49-F238E27FC236}">
                      <a16:creationId xmlns:a16="http://schemas.microsoft.com/office/drawing/2014/main" id="{ADECFF5D-1410-403E-4963-9941487E50D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31" name="Ellipse 4530">
                    <a:extLst>
                      <a:ext uri="{FF2B5EF4-FFF2-40B4-BE49-F238E27FC236}">
                        <a16:creationId xmlns:a16="http://schemas.microsoft.com/office/drawing/2014/main" id="{3C80DA90-FD4E-1422-AFB3-180F205743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532" name="Additionszeichen 4531">
                    <a:extLst>
                      <a:ext uri="{FF2B5EF4-FFF2-40B4-BE49-F238E27FC236}">
                        <a16:creationId xmlns:a16="http://schemas.microsoft.com/office/drawing/2014/main" id="{3C7E4614-D4EC-5FEB-42BD-73426D04697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516" name="Gruppieren 4515">
                  <a:extLst>
                    <a:ext uri="{FF2B5EF4-FFF2-40B4-BE49-F238E27FC236}">
                      <a16:creationId xmlns:a16="http://schemas.microsoft.com/office/drawing/2014/main" id="{5549D1A3-59EE-A326-6509-5C398FEB1FA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29" name="Ellipse 4528">
                    <a:extLst>
                      <a:ext uri="{FF2B5EF4-FFF2-40B4-BE49-F238E27FC236}">
                        <a16:creationId xmlns:a16="http://schemas.microsoft.com/office/drawing/2014/main" id="{42234BC2-2A84-8EFD-AA48-B32D9879115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530" name="Additionszeichen 4529">
                    <a:extLst>
                      <a:ext uri="{FF2B5EF4-FFF2-40B4-BE49-F238E27FC236}">
                        <a16:creationId xmlns:a16="http://schemas.microsoft.com/office/drawing/2014/main" id="{DFDDE684-D3B8-1BAA-DF9A-2ECDF25562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4517" name="Ellipse 4516">
                  <a:extLst>
                    <a:ext uri="{FF2B5EF4-FFF2-40B4-BE49-F238E27FC236}">
                      <a16:creationId xmlns:a16="http://schemas.microsoft.com/office/drawing/2014/main" id="{E3EE588F-B6EA-5706-8759-4E810466BD84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518" name="Ellipse 4517">
                  <a:extLst>
                    <a:ext uri="{FF2B5EF4-FFF2-40B4-BE49-F238E27FC236}">
                      <a16:creationId xmlns:a16="http://schemas.microsoft.com/office/drawing/2014/main" id="{F3960DCF-767D-3879-D56F-86097D5FEDCE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519" name="Ellipse 4518">
                  <a:extLst>
                    <a:ext uri="{FF2B5EF4-FFF2-40B4-BE49-F238E27FC236}">
                      <a16:creationId xmlns:a16="http://schemas.microsoft.com/office/drawing/2014/main" id="{D99C7E78-454A-867D-36E7-73682C3140A9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520" name="Ellipse 4519">
                  <a:extLst>
                    <a:ext uri="{FF2B5EF4-FFF2-40B4-BE49-F238E27FC236}">
                      <a16:creationId xmlns:a16="http://schemas.microsoft.com/office/drawing/2014/main" id="{3E0D5624-E70E-CB75-EF6C-96F8A1F930CF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521" name="Ellipse 4520">
                  <a:extLst>
                    <a:ext uri="{FF2B5EF4-FFF2-40B4-BE49-F238E27FC236}">
                      <a16:creationId xmlns:a16="http://schemas.microsoft.com/office/drawing/2014/main" id="{48310F30-B14C-73AC-78A8-57A80AD41ECF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522" name="Ellipse 4521">
                  <a:extLst>
                    <a:ext uri="{FF2B5EF4-FFF2-40B4-BE49-F238E27FC236}">
                      <a16:creationId xmlns:a16="http://schemas.microsoft.com/office/drawing/2014/main" id="{E6295F51-054A-6937-7612-26A14C29B433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523" name="Ellipse 4522">
                  <a:extLst>
                    <a:ext uri="{FF2B5EF4-FFF2-40B4-BE49-F238E27FC236}">
                      <a16:creationId xmlns:a16="http://schemas.microsoft.com/office/drawing/2014/main" id="{750E74C8-0B8B-A3B2-CD23-295C85530DFC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524" name="Ellipse 4523">
                  <a:extLst>
                    <a:ext uri="{FF2B5EF4-FFF2-40B4-BE49-F238E27FC236}">
                      <a16:creationId xmlns:a16="http://schemas.microsoft.com/office/drawing/2014/main" id="{93A6579F-3C55-F108-D9AF-A8CB58C37B95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525" name="Ellipse 4524">
                  <a:extLst>
                    <a:ext uri="{FF2B5EF4-FFF2-40B4-BE49-F238E27FC236}">
                      <a16:creationId xmlns:a16="http://schemas.microsoft.com/office/drawing/2014/main" id="{D08E425F-72B5-7A34-CFE6-7C1E1D865183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526" name="Ellipse 4525">
                  <a:extLst>
                    <a:ext uri="{FF2B5EF4-FFF2-40B4-BE49-F238E27FC236}">
                      <a16:creationId xmlns:a16="http://schemas.microsoft.com/office/drawing/2014/main" id="{A211154A-EC2A-90BD-945C-E92AA6F53D43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527" name="Ellipse 4526">
                  <a:extLst>
                    <a:ext uri="{FF2B5EF4-FFF2-40B4-BE49-F238E27FC236}">
                      <a16:creationId xmlns:a16="http://schemas.microsoft.com/office/drawing/2014/main" id="{C35A4002-2A8D-3407-E5E0-81577D26A572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528" name="Ellipse 4527">
                  <a:extLst>
                    <a:ext uri="{FF2B5EF4-FFF2-40B4-BE49-F238E27FC236}">
                      <a16:creationId xmlns:a16="http://schemas.microsoft.com/office/drawing/2014/main" id="{33BC67CA-C837-A1BB-6BC5-835ECEF4CC0C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4502" name="L-Schale">
                <a:extLst>
                  <a:ext uri="{FF2B5EF4-FFF2-40B4-BE49-F238E27FC236}">
                    <a16:creationId xmlns:a16="http://schemas.microsoft.com/office/drawing/2014/main" id="{B08F0863-9E46-0B79-838C-85BC6D412E8E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4503" name="M-Schale">
                <a:extLst>
                  <a:ext uri="{FF2B5EF4-FFF2-40B4-BE49-F238E27FC236}">
                    <a16:creationId xmlns:a16="http://schemas.microsoft.com/office/drawing/2014/main" id="{22B10BD1-DF47-D647-5B42-19B1ED20D0E6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4464" name="Gruppieren 4463">
              <a:extLst>
                <a:ext uri="{FF2B5EF4-FFF2-40B4-BE49-F238E27FC236}">
                  <a16:creationId xmlns:a16="http://schemas.microsoft.com/office/drawing/2014/main" id="{400BF206-3171-5E23-B19C-0FFDEDFD7403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498" name="Ellipse 4497">
                <a:extLst>
                  <a:ext uri="{FF2B5EF4-FFF2-40B4-BE49-F238E27FC236}">
                    <a16:creationId xmlns:a16="http://schemas.microsoft.com/office/drawing/2014/main" id="{779381CC-314F-D134-71CB-07175783ED8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499" name="Minuszeichen 4498">
                <a:extLst>
                  <a:ext uri="{FF2B5EF4-FFF2-40B4-BE49-F238E27FC236}">
                    <a16:creationId xmlns:a16="http://schemas.microsoft.com/office/drawing/2014/main" id="{3BB55C1F-5BF5-534C-A472-177DEDA884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465" name="Gruppieren 4464">
              <a:extLst>
                <a:ext uri="{FF2B5EF4-FFF2-40B4-BE49-F238E27FC236}">
                  <a16:creationId xmlns:a16="http://schemas.microsoft.com/office/drawing/2014/main" id="{37B7B998-B900-49FA-9A21-1B2EA6A2C305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496" name="Ellipse 4495">
                <a:extLst>
                  <a:ext uri="{FF2B5EF4-FFF2-40B4-BE49-F238E27FC236}">
                    <a16:creationId xmlns:a16="http://schemas.microsoft.com/office/drawing/2014/main" id="{E01A3F2F-C78E-0168-80CC-46B362B58F9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497" name="Minuszeichen 4496">
                <a:extLst>
                  <a:ext uri="{FF2B5EF4-FFF2-40B4-BE49-F238E27FC236}">
                    <a16:creationId xmlns:a16="http://schemas.microsoft.com/office/drawing/2014/main" id="{49AB5171-D957-3D5A-F9F8-31E8031F1B3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466" name="Gruppieren 4465">
              <a:extLst>
                <a:ext uri="{FF2B5EF4-FFF2-40B4-BE49-F238E27FC236}">
                  <a16:creationId xmlns:a16="http://schemas.microsoft.com/office/drawing/2014/main" id="{856E4F6D-8B11-B892-5A46-EBBBC6AA3BB9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494" name="Ellipse 4493">
                <a:extLst>
                  <a:ext uri="{FF2B5EF4-FFF2-40B4-BE49-F238E27FC236}">
                    <a16:creationId xmlns:a16="http://schemas.microsoft.com/office/drawing/2014/main" id="{905EAE5A-7CB5-A703-68F9-B5F02DDFAFF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495" name="Minuszeichen 4494">
                <a:extLst>
                  <a:ext uri="{FF2B5EF4-FFF2-40B4-BE49-F238E27FC236}">
                    <a16:creationId xmlns:a16="http://schemas.microsoft.com/office/drawing/2014/main" id="{DE62F659-CD49-32AC-A8AD-591AC6EDCF0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467" name="Gruppieren 4466">
              <a:extLst>
                <a:ext uri="{FF2B5EF4-FFF2-40B4-BE49-F238E27FC236}">
                  <a16:creationId xmlns:a16="http://schemas.microsoft.com/office/drawing/2014/main" id="{F55058A1-5FA1-8D15-3088-A9679DF17FBC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492" name="Ellipse 4491">
                <a:extLst>
                  <a:ext uri="{FF2B5EF4-FFF2-40B4-BE49-F238E27FC236}">
                    <a16:creationId xmlns:a16="http://schemas.microsoft.com/office/drawing/2014/main" id="{6B2BFE29-E07B-6FFE-EA12-7D041D8F3B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493" name="Minuszeichen 4492">
                <a:extLst>
                  <a:ext uri="{FF2B5EF4-FFF2-40B4-BE49-F238E27FC236}">
                    <a16:creationId xmlns:a16="http://schemas.microsoft.com/office/drawing/2014/main" id="{DC520AEE-7988-4308-2D7D-C858455C36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468" name="Gruppieren 4467">
              <a:extLst>
                <a:ext uri="{FF2B5EF4-FFF2-40B4-BE49-F238E27FC236}">
                  <a16:creationId xmlns:a16="http://schemas.microsoft.com/office/drawing/2014/main" id="{332792E6-42CF-F9B3-0F92-C71D648AB753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490" name="Ellipse 4489">
                <a:extLst>
                  <a:ext uri="{FF2B5EF4-FFF2-40B4-BE49-F238E27FC236}">
                    <a16:creationId xmlns:a16="http://schemas.microsoft.com/office/drawing/2014/main" id="{53CC5579-70EF-755A-67CD-98E0DC41A39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491" name="Minuszeichen 4490">
                <a:extLst>
                  <a:ext uri="{FF2B5EF4-FFF2-40B4-BE49-F238E27FC236}">
                    <a16:creationId xmlns:a16="http://schemas.microsoft.com/office/drawing/2014/main" id="{A9ED772A-F92B-5037-C5F6-BD609D1A36C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469" name="Gruppieren 4468">
              <a:extLst>
                <a:ext uri="{FF2B5EF4-FFF2-40B4-BE49-F238E27FC236}">
                  <a16:creationId xmlns:a16="http://schemas.microsoft.com/office/drawing/2014/main" id="{00458722-CDAF-355A-88AD-6B84BB4D1EA4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488" name="Ellipse 4487">
                <a:extLst>
                  <a:ext uri="{FF2B5EF4-FFF2-40B4-BE49-F238E27FC236}">
                    <a16:creationId xmlns:a16="http://schemas.microsoft.com/office/drawing/2014/main" id="{517C55DC-DAB1-36AD-8F6C-8BE12675460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489" name="Minuszeichen 4488">
                <a:extLst>
                  <a:ext uri="{FF2B5EF4-FFF2-40B4-BE49-F238E27FC236}">
                    <a16:creationId xmlns:a16="http://schemas.microsoft.com/office/drawing/2014/main" id="{1C0391A2-FF2F-943D-ED23-0DAFB9DAB35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470" name="Gruppieren 4469">
              <a:extLst>
                <a:ext uri="{FF2B5EF4-FFF2-40B4-BE49-F238E27FC236}">
                  <a16:creationId xmlns:a16="http://schemas.microsoft.com/office/drawing/2014/main" id="{E7CE3C25-5260-AB57-919F-01EC7D0F5C0A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486" name="Ellipse 4485">
                <a:extLst>
                  <a:ext uri="{FF2B5EF4-FFF2-40B4-BE49-F238E27FC236}">
                    <a16:creationId xmlns:a16="http://schemas.microsoft.com/office/drawing/2014/main" id="{2965B89D-8538-04F1-9F1D-446D79B9BC7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487" name="Minuszeichen 4486">
                <a:extLst>
                  <a:ext uri="{FF2B5EF4-FFF2-40B4-BE49-F238E27FC236}">
                    <a16:creationId xmlns:a16="http://schemas.microsoft.com/office/drawing/2014/main" id="{2417DFC7-823B-8CAC-8E9D-34C0C1E6469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471" name="Gruppieren 4470">
              <a:extLst>
                <a:ext uri="{FF2B5EF4-FFF2-40B4-BE49-F238E27FC236}">
                  <a16:creationId xmlns:a16="http://schemas.microsoft.com/office/drawing/2014/main" id="{991F130B-0210-7552-19A4-0F10AC1E9A3C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484" name="Ellipse 4483">
                <a:extLst>
                  <a:ext uri="{FF2B5EF4-FFF2-40B4-BE49-F238E27FC236}">
                    <a16:creationId xmlns:a16="http://schemas.microsoft.com/office/drawing/2014/main" id="{765872B8-716A-EE4F-2B4D-4C3CD99292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485" name="Minuszeichen 4484">
                <a:extLst>
                  <a:ext uri="{FF2B5EF4-FFF2-40B4-BE49-F238E27FC236}">
                    <a16:creationId xmlns:a16="http://schemas.microsoft.com/office/drawing/2014/main" id="{06E2B351-875F-31BF-E1B5-0950E331964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472" name="Gruppieren 4471">
              <a:extLst>
                <a:ext uri="{FF2B5EF4-FFF2-40B4-BE49-F238E27FC236}">
                  <a16:creationId xmlns:a16="http://schemas.microsoft.com/office/drawing/2014/main" id="{6AB26FC8-8985-F939-BF95-9391D99226D4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482" name="Ellipse 4481">
                <a:extLst>
                  <a:ext uri="{FF2B5EF4-FFF2-40B4-BE49-F238E27FC236}">
                    <a16:creationId xmlns:a16="http://schemas.microsoft.com/office/drawing/2014/main" id="{A7C29154-CD31-38DA-DB18-5D43E0FF9B5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483" name="Minuszeichen 4482">
                <a:extLst>
                  <a:ext uri="{FF2B5EF4-FFF2-40B4-BE49-F238E27FC236}">
                    <a16:creationId xmlns:a16="http://schemas.microsoft.com/office/drawing/2014/main" id="{63D1F6C6-AA98-FDA8-31B7-BF675272E29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473" name="Gruppieren 4472">
              <a:extLst>
                <a:ext uri="{FF2B5EF4-FFF2-40B4-BE49-F238E27FC236}">
                  <a16:creationId xmlns:a16="http://schemas.microsoft.com/office/drawing/2014/main" id="{118A8E31-251B-9476-63F0-1394BA83F55D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480" name="Ellipse 4479">
                <a:extLst>
                  <a:ext uri="{FF2B5EF4-FFF2-40B4-BE49-F238E27FC236}">
                    <a16:creationId xmlns:a16="http://schemas.microsoft.com/office/drawing/2014/main" id="{6518725F-3509-2712-81A9-06B674FCCE3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481" name="Minuszeichen 4480">
                <a:extLst>
                  <a:ext uri="{FF2B5EF4-FFF2-40B4-BE49-F238E27FC236}">
                    <a16:creationId xmlns:a16="http://schemas.microsoft.com/office/drawing/2014/main" id="{31305BEF-F1DB-401E-822F-ECA4FB11E8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474" name="Gruppieren 4473">
              <a:extLst>
                <a:ext uri="{FF2B5EF4-FFF2-40B4-BE49-F238E27FC236}">
                  <a16:creationId xmlns:a16="http://schemas.microsoft.com/office/drawing/2014/main" id="{27C44C34-21D2-6559-FB9B-A6759E57ABFB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478" name="Ellipse 4477">
                <a:extLst>
                  <a:ext uri="{FF2B5EF4-FFF2-40B4-BE49-F238E27FC236}">
                    <a16:creationId xmlns:a16="http://schemas.microsoft.com/office/drawing/2014/main" id="{F93EE50F-23EA-64C3-B0BC-780B92B8AAA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479" name="Minuszeichen 4478">
                <a:extLst>
                  <a:ext uri="{FF2B5EF4-FFF2-40B4-BE49-F238E27FC236}">
                    <a16:creationId xmlns:a16="http://schemas.microsoft.com/office/drawing/2014/main" id="{1968B411-C31F-C04F-2D81-381F616A22D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475" name="Gruppieren 4474">
              <a:extLst>
                <a:ext uri="{FF2B5EF4-FFF2-40B4-BE49-F238E27FC236}">
                  <a16:creationId xmlns:a16="http://schemas.microsoft.com/office/drawing/2014/main" id="{4F8D793E-6E12-6F35-CF19-18D0FBD36E86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476" name="Ellipse 4475">
                <a:extLst>
                  <a:ext uri="{FF2B5EF4-FFF2-40B4-BE49-F238E27FC236}">
                    <a16:creationId xmlns:a16="http://schemas.microsoft.com/office/drawing/2014/main" id="{2484B0F8-630C-CF4D-5189-36379F7153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477" name="Minuszeichen 4476">
                <a:extLst>
                  <a:ext uri="{FF2B5EF4-FFF2-40B4-BE49-F238E27FC236}">
                    <a16:creationId xmlns:a16="http://schemas.microsoft.com/office/drawing/2014/main" id="{19DC5CD6-7516-D281-5D1B-7B5B0506546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4553" name="Gruppieren 4552">
            <a:extLst>
              <a:ext uri="{FF2B5EF4-FFF2-40B4-BE49-F238E27FC236}">
                <a16:creationId xmlns:a16="http://schemas.microsoft.com/office/drawing/2014/main" id="{4C613640-8BCA-89CD-40F0-99807B96DBF0}"/>
              </a:ext>
            </a:extLst>
          </p:cNvPr>
          <p:cNvGrpSpPr>
            <a:grpSpLocks noChangeAspect="1"/>
          </p:cNvGrpSpPr>
          <p:nvPr/>
        </p:nvGrpSpPr>
        <p:grpSpPr>
          <a:xfrm>
            <a:off x="7387694" y="2309028"/>
            <a:ext cx="944149" cy="979578"/>
            <a:chOff x="3576000" y="816426"/>
            <a:chExt cx="5040000" cy="5229127"/>
          </a:xfrm>
        </p:grpSpPr>
        <p:grpSp>
          <p:nvGrpSpPr>
            <p:cNvPr id="4554" name="Magnesium ohne e-">
              <a:extLst>
                <a:ext uri="{FF2B5EF4-FFF2-40B4-BE49-F238E27FC236}">
                  <a16:creationId xmlns:a16="http://schemas.microsoft.com/office/drawing/2014/main" id="{E0BD16E5-C63D-5D94-B13E-B954F840B600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591" name="K-Schale">
                <a:extLst>
                  <a:ext uri="{FF2B5EF4-FFF2-40B4-BE49-F238E27FC236}">
                    <a16:creationId xmlns:a16="http://schemas.microsoft.com/office/drawing/2014/main" id="{255FDA51-284C-7DDC-3206-7A15DD239B08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4592" name="Atomkern mit Protonen und Neutronen">
                <a:extLst>
                  <a:ext uri="{FF2B5EF4-FFF2-40B4-BE49-F238E27FC236}">
                    <a16:creationId xmlns:a16="http://schemas.microsoft.com/office/drawing/2014/main" id="{F388378A-94E7-6DE3-253A-BD3D399CC4B6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595" name="Atomkern">
                  <a:extLst>
                    <a:ext uri="{FF2B5EF4-FFF2-40B4-BE49-F238E27FC236}">
                      <a16:creationId xmlns:a16="http://schemas.microsoft.com/office/drawing/2014/main" id="{28AAF991-9CC5-825C-BB93-A4D2B2F02795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4596" name="Gruppieren 4595">
                  <a:extLst>
                    <a:ext uri="{FF2B5EF4-FFF2-40B4-BE49-F238E27FC236}">
                      <a16:creationId xmlns:a16="http://schemas.microsoft.com/office/drawing/2014/main" id="{F4737178-84D4-8A01-299F-1C5DB6F927D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42" name="Ellipse 4641">
                    <a:extLst>
                      <a:ext uri="{FF2B5EF4-FFF2-40B4-BE49-F238E27FC236}">
                        <a16:creationId xmlns:a16="http://schemas.microsoft.com/office/drawing/2014/main" id="{D62DE481-D693-60B0-9F09-D0BF1BDBCFC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643" name="Additionszeichen 4642">
                    <a:extLst>
                      <a:ext uri="{FF2B5EF4-FFF2-40B4-BE49-F238E27FC236}">
                        <a16:creationId xmlns:a16="http://schemas.microsoft.com/office/drawing/2014/main" id="{166C0C25-712B-F2F7-CA62-708428AC5D6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597" name="Gruppieren 4596">
                  <a:extLst>
                    <a:ext uri="{FF2B5EF4-FFF2-40B4-BE49-F238E27FC236}">
                      <a16:creationId xmlns:a16="http://schemas.microsoft.com/office/drawing/2014/main" id="{1DF4AA97-9946-D082-1769-74E5C8AF324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40" name="Ellipse 4639">
                    <a:extLst>
                      <a:ext uri="{FF2B5EF4-FFF2-40B4-BE49-F238E27FC236}">
                        <a16:creationId xmlns:a16="http://schemas.microsoft.com/office/drawing/2014/main" id="{36B211BA-AF3E-25B8-9E9B-7163542AB43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641" name="Additionszeichen 4640">
                    <a:extLst>
                      <a:ext uri="{FF2B5EF4-FFF2-40B4-BE49-F238E27FC236}">
                        <a16:creationId xmlns:a16="http://schemas.microsoft.com/office/drawing/2014/main" id="{670C6E55-3071-4672-A6F3-5C5465B42FA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598" name="Gruppieren 4597">
                  <a:extLst>
                    <a:ext uri="{FF2B5EF4-FFF2-40B4-BE49-F238E27FC236}">
                      <a16:creationId xmlns:a16="http://schemas.microsoft.com/office/drawing/2014/main" id="{28770F88-FF9D-9052-0A90-390CF47892C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38" name="Ellipse 4637">
                    <a:extLst>
                      <a:ext uri="{FF2B5EF4-FFF2-40B4-BE49-F238E27FC236}">
                        <a16:creationId xmlns:a16="http://schemas.microsoft.com/office/drawing/2014/main" id="{BFC01777-1FB3-DC1C-B089-BEE9192A2B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639" name="Additionszeichen 4638">
                    <a:extLst>
                      <a:ext uri="{FF2B5EF4-FFF2-40B4-BE49-F238E27FC236}">
                        <a16:creationId xmlns:a16="http://schemas.microsoft.com/office/drawing/2014/main" id="{3D964B19-5F50-0FB0-5917-89D14EA8181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599" name="Gruppieren 4598">
                  <a:extLst>
                    <a:ext uri="{FF2B5EF4-FFF2-40B4-BE49-F238E27FC236}">
                      <a16:creationId xmlns:a16="http://schemas.microsoft.com/office/drawing/2014/main" id="{F524C5B2-994B-8B27-4539-029EFB8AA20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36" name="Ellipse 4635">
                    <a:extLst>
                      <a:ext uri="{FF2B5EF4-FFF2-40B4-BE49-F238E27FC236}">
                        <a16:creationId xmlns:a16="http://schemas.microsoft.com/office/drawing/2014/main" id="{08126DE4-6B3A-B8DF-0434-01E536D4A2E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637" name="Additionszeichen 4636">
                    <a:extLst>
                      <a:ext uri="{FF2B5EF4-FFF2-40B4-BE49-F238E27FC236}">
                        <a16:creationId xmlns:a16="http://schemas.microsoft.com/office/drawing/2014/main" id="{3384BC61-ED81-2126-100E-1DE5C2491E6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600" name="Gruppieren 4599">
                  <a:extLst>
                    <a:ext uri="{FF2B5EF4-FFF2-40B4-BE49-F238E27FC236}">
                      <a16:creationId xmlns:a16="http://schemas.microsoft.com/office/drawing/2014/main" id="{BD3B656D-9557-CEA8-DA9E-ABC5FB65DD1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34" name="Ellipse 4633">
                    <a:extLst>
                      <a:ext uri="{FF2B5EF4-FFF2-40B4-BE49-F238E27FC236}">
                        <a16:creationId xmlns:a16="http://schemas.microsoft.com/office/drawing/2014/main" id="{664462B0-E9C8-0971-653B-A434431BB28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635" name="Additionszeichen 4634">
                    <a:extLst>
                      <a:ext uri="{FF2B5EF4-FFF2-40B4-BE49-F238E27FC236}">
                        <a16:creationId xmlns:a16="http://schemas.microsoft.com/office/drawing/2014/main" id="{F0205161-B36A-A942-C17C-EEF276D00FC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601" name="Gruppieren 4600">
                  <a:extLst>
                    <a:ext uri="{FF2B5EF4-FFF2-40B4-BE49-F238E27FC236}">
                      <a16:creationId xmlns:a16="http://schemas.microsoft.com/office/drawing/2014/main" id="{5A41CE76-485E-967E-1B82-5A3F65051C0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32" name="Ellipse 4631">
                    <a:extLst>
                      <a:ext uri="{FF2B5EF4-FFF2-40B4-BE49-F238E27FC236}">
                        <a16:creationId xmlns:a16="http://schemas.microsoft.com/office/drawing/2014/main" id="{0FEF6336-7695-8B38-708E-D5036904689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633" name="Additionszeichen 4632">
                    <a:extLst>
                      <a:ext uri="{FF2B5EF4-FFF2-40B4-BE49-F238E27FC236}">
                        <a16:creationId xmlns:a16="http://schemas.microsoft.com/office/drawing/2014/main" id="{D81BF982-55D0-FB80-F75D-A9182DC639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602" name="Gruppieren 4601">
                  <a:extLst>
                    <a:ext uri="{FF2B5EF4-FFF2-40B4-BE49-F238E27FC236}">
                      <a16:creationId xmlns:a16="http://schemas.microsoft.com/office/drawing/2014/main" id="{C52FA43F-1F39-C3DB-0890-37870EA7CB6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30" name="Ellipse 4629">
                    <a:extLst>
                      <a:ext uri="{FF2B5EF4-FFF2-40B4-BE49-F238E27FC236}">
                        <a16:creationId xmlns:a16="http://schemas.microsoft.com/office/drawing/2014/main" id="{B7A70C85-5F1E-C39C-112B-632B1F5F05B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631" name="Additionszeichen 4630">
                    <a:extLst>
                      <a:ext uri="{FF2B5EF4-FFF2-40B4-BE49-F238E27FC236}">
                        <a16:creationId xmlns:a16="http://schemas.microsoft.com/office/drawing/2014/main" id="{210BA080-ADE5-0284-70DF-3DA3F3F7642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603" name="Gruppieren 4602">
                  <a:extLst>
                    <a:ext uri="{FF2B5EF4-FFF2-40B4-BE49-F238E27FC236}">
                      <a16:creationId xmlns:a16="http://schemas.microsoft.com/office/drawing/2014/main" id="{4A0C6C05-4E61-21B0-25B7-C37F17DC4C5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28" name="Ellipse 4627">
                    <a:extLst>
                      <a:ext uri="{FF2B5EF4-FFF2-40B4-BE49-F238E27FC236}">
                        <a16:creationId xmlns:a16="http://schemas.microsoft.com/office/drawing/2014/main" id="{A8B4F186-5C7E-B2EC-C18D-FE7A0B04BAE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629" name="Additionszeichen 4628">
                    <a:extLst>
                      <a:ext uri="{FF2B5EF4-FFF2-40B4-BE49-F238E27FC236}">
                        <a16:creationId xmlns:a16="http://schemas.microsoft.com/office/drawing/2014/main" id="{3AAAD9C2-EBAE-6025-0270-FC65F954AD3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604" name="Gruppieren 4603">
                  <a:extLst>
                    <a:ext uri="{FF2B5EF4-FFF2-40B4-BE49-F238E27FC236}">
                      <a16:creationId xmlns:a16="http://schemas.microsoft.com/office/drawing/2014/main" id="{3514FEE7-77D5-2341-CB8C-48B2892589E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26" name="Ellipse 4625">
                    <a:extLst>
                      <a:ext uri="{FF2B5EF4-FFF2-40B4-BE49-F238E27FC236}">
                        <a16:creationId xmlns:a16="http://schemas.microsoft.com/office/drawing/2014/main" id="{F0982D6D-A055-205D-9904-948239550C0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627" name="Additionszeichen 4626">
                    <a:extLst>
                      <a:ext uri="{FF2B5EF4-FFF2-40B4-BE49-F238E27FC236}">
                        <a16:creationId xmlns:a16="http://schemas.microsoft.com/office/drawing/2014/main" id="{83BDCED4-451B-1CCC-9CBD-BC29314378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605" name="Gruppieren 4604">
                  <a:extLst>
                    <a:ext uri="{FF2B5EF4-FFF2-40B4-BE49-F238E27FC236}">
                      <a16:creationId xmlns:a16="http://schemas.microsoft.com/office/drawing/2014/main" id="{BF0846B9-6B25-983E-D850-FBE9CDF7738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24" name="Ellipse 4623">
                    <a:extLst>
                      <a:ext uri="{FF2B5EF4-FFF2-40B4-BE49-F238E27FC236}">
                        <a16:creationId xmlns:a16="http://schemas.microsoft.com/office/drawing/2014/main" id="{E69335E0-B787-BBBD-F49A-B5E76B7A78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625" name="Additionszeichen 4624">
                    <a:extLst>
                      <a:ext uri="{FF2B5EF4-FFF2-40B4-BE49-F238E27FC236}">
                        <a16:creationId xmlns:a16="http://schemas.microsoft.com/office/drawing/2014/main" id="{ACA7E918-BC28-D8DE-B974-D9B1FCBEC7D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606" name="Gruppieren 4605">
                  <a:extLst>
                    <a:ext uri="{FF2B5EF4-FFF2-40B4-BE49-F238E27FC236}">
                      <a16:creationId xmlns:a16="http://schemas.microsoft.com/office/drawing/2014/main" id="{58CFEE56-F542-9C85-D22F-ED9ABE4953F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22" name="Ellipse 4621">
                    <a:extLst>
                      <a:ext uri="{FF2B5EF4-FFF2-40B4-BE49-F238E27FC236}">
                        <a16:creationId xmlns:a16="http://schemas.microsoft.com/office/drawing/2014/main" id="{731DDFDA-B8A7-6A1F-1C5F-003867830A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623" name="Additionszeichen 4622">
                    <a:extLst>
                      <a:ext uri="{FF2B5EF4-FFF2-40B4-BE49-F238E27FC236}">
                        <a16:creationId xmlns:a16="http://schemas.microsoft.com/office/drawing/2014/main" id="{FEE347A3-57E9-0210-49CC-BE5F8C1BC63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607" name="Gruppieren 4606">
                  <a:extLst>
                    <a:ext uri="{FF2B5EF4-FFF2-40B4-BE49-F238E27FC236}">
                      <a16:creationId xmlns:a16="http://schemas.microsoft.com/office/drawing/2014/main" id="{B679280E-0CBD-24CF-CB1E-54BBC73F217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20" name="Ellipse 4619">
                    <a:extLst>
                      <a:ext uri="{FF2B5EF4-FFF2-40B4-BE49-F238E27FC236}">
                        <a16:creationId xmlns:a16="http://schemas.microsoft.com/office/drawing/2014/main" id="{E837EC33-D7FF-E46E-A506-CDB9D9A8BA8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621" name="Additionszeichen 4620">
                    <a:extLst>
                      <a:ext uri="{FF2B5EF4-FFF2-40B4-BE49-F238E27FC236}">
                        <a16:creationId xmlns:a16="http://schemas.microsoft.com/office/drawing/2014/main" id="{C2754FC7-829B-E1C4-BEA6-1A2457D0E68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4608" name="Ellipse 4607">
                  <a:extLst>
                    <a:ext uri="{FF2B5EF4-FFF2-40B4-BE49-F238E27FC236}">
                      <a16:creationId xmlns:a16="http://schemas.microsoft.com/office/drawing/2014/main" id="{0D9B951A-DE55-191F-B34B-143C6A9D43CF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609" name="Ellipse 4608">
                  <a:extLst>
                    <a:ext uri="{FF2B5EF4-FFF2-40B4-BE49-F238E27FC236}">
                      <a16:creationId xmlns:a16="http://schemas.microsoft.com/office/drawing/2014/main" id="{D898A6F3-4ACD-0BE2-AA60-3FF58EF00EDC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610" name="Ellipse 4609">
                  <a:extLst>
                    <a:ext uri="{FF2B5EF4-FFF2-40B4-BE49-F238E27FC236}">
                      <a16:creationId xmlns:a16="http://schemas.microsoft.com/office/drawing/2014/main" id="{2B2727A7-6308-C218-78CA-4FB1D75E4F3F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611" name="Ellipse 4610">
                  <a:extLst>
                    <a:ext uri="{FF2B5EF4-FFF2-40B4-BE49-F238E27FC236}">
                      <a16:creationId xmlns:a16="http://schemas.microsoft.com/office/drawing/2014/main" id="{F112F46C-0F1C-DCAC-06B3-6A6A0B85F777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612" name="Ellipse 4611">
                  <a:extLst>
                    <a:ext uri="{FF2B5EF4-FFF2-40B4-BE49-F238E27FC236}">
                      <a16:creationId xmlns:a16="http://schemas.microsoft.com/office/drawing/2014/main" id="{63FA862E-1999-6121-AB3F-2E09EB40E67D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613" name="Ellipse 4612">
                  <a:extLst>
                    <a:ext uri="{FF2B5EF4-FFF2-40B4-BE49-F238E27FC236}">
                      <a16:creationId xmlns:a16="http://schemas.microsoft.com/office/drawing/2014/main" id="{B23E7930-B90E-BE63-3EC9-F61405286078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614" name="Ellipse 4613">
                  <a:extLst>
                    <a:ext uri="{FF2B5EF4-FFF2-40B4-BE49-F238E27FC236}">
                      <a16:creationId xmlns:a16="http://schemas.microsoft.com/office/drawing/2014/main" id="{EF259BCC-DA38-16E5-8EB5-4877C1AF395F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615" name="Ellipse 4614">
                  <a:extLst>
                    <a:ext uri="{FF2B5EF4-FFF2-40B4-BE49-F238E27FC236}">
                      <a16:creationId xmlns:a16="http://schemas.microsoft.com/office/drawing/2014/main" id="{1CC88B04-AFCB-6DA8-B3A8-E7D2D43472A3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616" name="Ellipse 4615">
                  <a:extLst>
                    <a:ext uri="{FF2B5EF4-FFF2-40B4-BE49-F238E27FC236}">
                      <a16:creationId xmlns:a16="http://schemas.microsoft.com/office/drawing/2014/main" id="{09A3992D-DAEA-E1BD-889A-DF95B7F4F4B1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617" name="Ellipse 4616">
                  <a:extLst>
                    <a:ext uri="{FF2B5EF4-FFF2-40B4-BE49-F238E27FC236}">
                      <a16:creationId xmlns:a16="http://schemas.microsoft.com/office/drawing/2014/main" id="{3C967899-D089-C069-0151-6F5D4ED72610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618" name="Ellipse 4617">
                  <a:extLst>
                    <a:ext uri="{FF2B5EF4-FFF2-40B4-BE49-F238E27FC236}">
                      <a16:creationId xmlns:a16="http://schemas.microsoft.com/office/drawing/2014/main" id="{29CAA21B-310B-3305-3065-46A06C2AC701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619" name="Ellipse 4618">
                  <a:extLst>
                    <a:ext uri="{FF2B5EF4-FFF2-40B4-BE49-F238E27FC236}">
                      <a16:creationId xmlns:a16="http://schemas.microsoft.com/office/drawing/2014/main" id="{F8A69A16-4BEB-E890-A50B-7D2074B5AE92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4593" name="L-Schale">
                <a:extLst>
                  <a:ext uri="{FF2B5EF4-FFF2-40B4-BE49-F238E27FC236}">
                    <a16:creationId xmlns:a16="http://schemas.microsoft.com/office/drawing/2014/main" id="{5C19207B-E73E-3B52-23BA-8966F445CADE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4594" name="M-Schale">
                <a:extLst>
                  <a:ext uri="{FF2B5EF4-FFF2-40B4-BE49-F238E27FC236}">
                    <a16:creationId xmlns:a16="http://schemas.microsoft.com/office/drawing/2014/main" id="{8C012CFF-C93F-F5A4-EF7F-0D2F1CA6C8E6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4555" name="Gruppieren 4554">
              <a:extLst>
                <a:ext uri="{FF2B5EF4-FFF2-40B4-BE49-F238E27FC236}">
                  <a16:creationId xmlns:a16="http://schemas.microsoft.com/office/drawing/2014/main" id="{0A05D5F7-3751-25A7-4FDF-511A7EEA44EB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589" name="Ellipse 4588">
                <a:extLst>
                  <a:ext uri="{FF2B5EF4-FFF2-40B4-BE49-F238E27FC236}">
                    <a16:creationId xmlns:a16="http://schemas.microsoft.com/office/drawing/2014/main" id="{F07F8EE2-AE21-9429-0CCF-CFE81C29609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590" name="Minuszeichen 4589">
                <a:extLst>
                  <a:ext uri="{FF2B5EF4-FFF2-40B4-BE49-F238E27FC236}">
                    <a16:creationId xmlns:a16="http://schemas.microsoft.com/office/drawing/2014/main" id="{8EB54949-CB38-AEA4-7523-F94F93E0E08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556" name="Gruppieren 4555">
              <a:extLst>
                <a:ext uri="{FF2B5EF4-FFF2-40B4-BE49-F238E27FC236}">
                  <a16:creationId xmlns:a16="http://schemas.microsoft.com/office/drawing/2014/main" id="{6FE8D0AA-B199-36C2-DA7A-751DFBA57A92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587" name="Ellipse 4586">
                <a:extLst>
                  <a:ext uri="{FF2B5EF4-FFF2-40B4-BE49-F238E27FC236}">
                    <a16:creationId xmlns:a16="http://schemas.microsoft.com/office/drawing/2014/main" id="{E3673AB3-D2CA-1F1A-A773-21492C5E86D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588" name="Minuszeichen 4587">
                <a:extLst>
                  <a:ext uri="{FF2B5EF4-FFF2-40B4-BE49-F238E27FC236}">
                    <a16:creationId xmlns:a16="http://schemas.microsoft.com/office/drawing/2014/main" id="{6C0EF591-CE25-C31A-5C4B-BC99D76EAB9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557" name="Gruppieren 4556">
              <a:extLst>
                <a:ext uri="{FF2B5EF4-FFF2-40B4-BE49-F238E27FC236}">
                  <a16:creationId xmlns:a16="http://schemas.microsoft.com/office/drawing/2014/main" id="{A2634FE2-1E37-ACE0-CBD4-3BB28D35B2B7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585" name="Ellipse 4584">
                <a:extLst>
                  <a:ext uri="{FF2B5EF4-FFF2-40B4-BE49-F238E27FC236}">
                    <a16:creationId xmlns:a16="http://schemas.microsoft.com/office/drawing/2014/main" id="{E25E9590-B95C-883F-09F9-332B61991B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586" name="Minuszeichen 4585">
                <a:extLst>
                  <a:ext uri="{FF2B5EF4-FFF2-40B4-BE49-F238E27FC236}">
                    <a16:creationId xmlns:a16="http://schemas.microsoft.com/office/drawing/2014/main" id="{27423ED2-8127-5F8E-EA15-E7266453379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558" name="Gruppieren 4557">
              <a:extLst>
                <a:ext uri="{FF2B5EF4-FFF2-40B4-BE49-F238E27FC236}">
                  <a16:creationId xmlns:a16="http://schemas.microsoft.com/office/drawing/2014/main" id="{FB29114D-0F7B-97CA-F989-F4D044D1F6AC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583" name="Ellipse 4582">
                <a:extLst>
                  <a:ext uri="{FF2B5EF4-FFF2-40B4-BE49-F238E27FC236}">
                    <a16:creationId xmlns:a16="http://schemas.microsoft.com/office/drawing/2014/main" id="{9D384BB3-6E81-3278-9AA5-C7B536D1A68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584" name="Minuszeichen 4583">
                <a:extLst>
                  <a:ext uri="{FF2B5EF4-FFF2-40B4-BE49-F238E27FC236}">
                    <a16:creationId xmlns:a16="http://schemas.microsoft.com/office/drawing/2014/main" id="{EB081B19-8D62-2495-EC00-B1ACF425696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559" name="Gruppieren 4558">
              <a:extLst>
                <a:ext uri="{FF2B5EF4-FFF2-40B4-BE49-F238E27FC236}">
                  <a16:creationId xmlns:a16="http://schemas.microsoft.com/office/drawing/2014/main" id="{7462B94A-C54F-33E6-3F5E-94E6C1873BF4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581" name="Ellipse 4580">
                <a:extLst>
                  <a:ext uri="{FF2B5EF4-FFF2-40B4-BE49-F238E27FC236}">
                    <a16:creationId xmlns:a16="http://schemas.microsoft.com/office/drawing/2014/main" id="{D9096EDC-8C82-1FB0-ED7F-FC37AC0B8F9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582" name="Minuszeichen 4581">
                <a:extLst>
                  <a:ext uri="{FF2B5EF4-FFF2-40B4-BE49-F238E27FC236}">
                    <a16:creationId xmlns:a16="http://schemas.microsoft.com/office/drawing/2014/main" id="{1197506D-7019-BEA0-139A-BCE2B228D56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560" name="Gruppieren 4559">
              <a:extLst>
                <a:ext uri="{FF2B5EF4-FFF2-40B4-BE49-F238E27FC236}">
                  <a16:creationId xmlns:a16="http://schemas.microsoft.com/office/drawing/2014/main" id="{510EE19F-DED2-9D5D-FBAA-25500510CEC7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579" name="Ellipse 4578">
                <a:extLst>
                  <a:ext uri="{FF2B5EF4-FFF2-40B4-BE49-F238E27FC236}">
                    <a16:creationId xmlns:a16="http://schemas.microsoft.com/office/drawing/2014/main" id="{25FB957F-D4A5-7314-FA1C-D0CCDAC386C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580" name="Minuszeichen 4579">
                <a:extLst>
                  <a:ext uri="{FF2B5EF4-FFF2-40B4-BE49-F238E27FC236}">
                    <a16:creationId xmlns:a16="http://schemas.microsoft.com/office/drawing/2014/main" id="{071F9956-D5F6-1DF3-0CCF-094082277B7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561" name="Gruppieren 4560">
              <a:extLst>
                <a:ext uri="{FF2B5EF4-FFF2-40B4-BE49-F238E27FC236}">
                  <a16:creationId xmlns:a16="http://schemas.microsoft.com/office/drawing/2014/main" id="{B2E2BEB1-2307-6503-FD7D-DB4CA8CD3F78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577" name="Ellipse 4576">
                <a:extLst>
                  <a:ext uri="{FF2B5EF4-FFF2-40B4-BE49-F238E27FC236}">
                    <a16:creationId xmlns:a16="http://schemas.microsoft.com/office/drawing/2014/main" id="{D1005E2B-A4B2-0A48-BADD-482D8A4A94F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578" name="Minuszeichen 4577">
                <a:extLst>
                  <a:ext uri="{FF2B5EF4-FFF2-40B4-BE49-F238E27FC236}">
                    <a16:creationId xmlns:a16="http://schemas.microsoft.com/office/drawing/2014/main" id="{9AE9D6F9-F379-BACC-3086-DD7492CB079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562" name="Gruppieren 4561">
              <a:extLst>
                <a:ext uri="{FF2B5EF4-FFF2-40B4-BE49-F238E27FC236}">
                  <a16:creationId xmlns:a16="http://schemas.microsoft.com/office/drawing/2014/main" id="{8A2470EA-6FE6-D1CA-4444-87BF545071C6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575" name="Ellipse 4574">
                <a:extLst>
                  <a:ext uri="{FF2B5EF4-FFF2-40B4-BE49-F238E27FC236}">
                    <a16:creationId xmlns:a16="http://schemas.microsoft.com/office/drawing/2014/main" id="{8F3AED1C-3756-D708-14FF-FBA9C9CA6D4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576" name="Minuszeichen 4575">
                <a:extLst>
                  <a:ext uri="{FF2B5EF4-FFF2-40B4-BE49-F238E27FC236}">
                    <a16:creationId xmlns:a16="http://schemas.microsoft.com/office/drawing/2014/main" id="{16699FBF-C43F-8A37-3C0C-4ECCED9624F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563" name="Gruppieren 4562">
              <a:extLst>
                <a:ext uri="{FF2B5EF4-FFF2-40B4-BE49-F238E27FC236}">
                  <a16:creationId xmlns:a16="http://schemas.microsoft.com/office/drawing/2014/main" id="{80FED95B-A64E-B733-F8ED-05BB544E868A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573" name="Ellipse 4572">
                <a:extLst>
                  <a:ext uri="{FF2B5EF4-FFF2-40B4-BE49-F238E27FC236}">
                    <a16:creationId xmlns:a16="http://schemas.microsoft.com/office/drawing/2014/main" id="{BC2186C2-D818-978E-69CA-0E87B3709D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574" name="Minuszeichen 4573">
                <a:extLst>
                  <a:ext uri="{FF2B5EF4-FFF2-40B4-BE49-F238E27FC236}">
                    <a16:creationId xmlns:a16="http://schemas.microsoft.com/office/drawing/2014/main" id="{E97269E3-5A35-967E-54E3-8F221E68F6C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564" name="Gruppieren 4563">
              <a:extLst>
                <a:ext uri="{FF2B5EF4-FFF2-40B4-BE49-F238E27FC236}">
                  <a16:creationId xmlns:a16="http://schemas.microsoft.com/office/drawing/2014/main" id="{020EF2B4-C836-50AE-7A5A-253D5FEFD4D6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571" name="Ellipse 4570">
                <a:extLst>
                  <a:ext uri="{FF2B5EF4-FFF2-40B4-BE49-F238E27FC236}">
                    <a16:creationId xmlns:a16="http://schemas.microsoft.com/office/drawing/2014/main" id="{D829E3CF-8DDD-B7A5-B62E-0E955202D4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572" name="Minuszeichen 4571">
                <a:extLst>
                  <a:ext uri="{FF2B5EF4-FFF2-40B4-BE49-F238E27FC236}">
                    <a16:creationId xmlns:a16="http://schemas.microsoft.com/office/drawing/2014/main" id="{655DFA8C-270C-2C00-7403-99A59EA8A44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565" name="Gruppieren 4564">
              <a:extLst>
                <a:ext uri="{FF2B5EF4-FFF2-40B4-BE49-F238E27FC236}">
                  <a16:creationId xmlns:a16="http://schemas.microsoft.com/office/drawing/2014/main" id="{82B2CAE9-0E8A-E6D9-C332-BEDDF1D376A7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569" name="Ellipse 4568">
                <a:extLst>
                  <a:ext uri="{FF2B5EF4-FFF2-40B4-BE49-F238E27FC236}">
                    <a16:creationId xmlns:a16="http://schemas.microsoft.com/office/drawing/2014/main" id="{F8F71E4A-9A03-A6E6-43E6-496A955810A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570" name="Minuszeichen 4569">
                <a:extLst>
                  <a:ext uri="{FF2B5EF4-FFF2-40B4-BE49-F238E27FC236}">
                    <a16:creationId xmlns:a16="http://schemas.microsoft.com/office/drawing/2014/main" id="{AE661B2E-AAB0-7B68-570F-4AE4C3FBF1E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566" name="Gruppieren 4565">
              <a:extLst>
                <a:ext uri="{FF2B5EF4-FFF2-40B4-BE49-F238E27FC236}">
                  <a16:creationId xmlns:a16="http://schemas.microsoft.com/office/drawing/2014/main" id="{9D9E7139-ED8C-9257-264E-D56EB2D3180D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567" name="Ellipse 4566">
                <a:extLst>
                  <a:ext uri="{FF2B5EF4-FFF2-40B4-BE49-F238E27FC236}">
                    <a16:creationId xmlns:a16="http://schemas.microsoft.com/office/drawing/2014/main" id="{CA5448FE-571E-C284-0835-EABC217515D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568" name="Minuszeichen 4567">
                <a:extLst>
                  <a:ext uri="{FF2B5EF4-FFF2-40B4-BE49-F238E27FC236}">
                    <a16:creationId xmlns:a16="http://schemas.microsoft.com/office/drawing/2014/main" id="{AAEC197F-ABC5-975F-224C-D6DFCC95737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4735" name="Gruppieren 4734">
            <a:extLst>
              <a:ext uri="{FF2B5EF4-FFF2-40B4-BE49-F238E27FC236}">
                <a16:creationId xmlns:a16="http://schemas.microsoft.com/office/drawing/2014/main" id="{0F961F27-8474-B650-C4FB-7FFEA94AAB89}"/>
              </a:ext>
            </a:extLst>
          </p:cNvPr>
          <p:cNvGrpSpPr>
            <a:grpSpLocks noChangeAspect="1"/>
          </p:cNvGrpSpPr>
          <p:nvPr/>
        </p:nvGrpSpPr>
        <p:grpSpPr>
          <a:xfrm>
            <a:off x="7409528" y="435181"/>
            <a:ext cx="944149" cy="979578"/>
            <a:chOff x="3576000" y="816426"/>
            <a:chExt cx="5040000" cy="5229127"/>
          </a:xfrm>
        </p:grpSpPr>
        <p:grpSp>
          <p:nvGrpSpPr>
            <p:cNvPr id="4736" name="Magnesium ohne e-">
              <a:extLst>
                <a:ext uri="{FF2B5EF4-FFF2-40B4-BE49-F238E27FC236}">
                  <a16:creationId xmlns:a16="http://schemas.microsoft.com/office/drawing/2014/main" id="{94E2D249-8B22-B457-DF8F-D51110711357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773" name="K-Schale">
                <a:extLst>
                  <a:ext uri="{FF2B5EF4-FFF2-40B4-BE49-F238E27FC236}">
                    <a16:creationId xmlns:a16="http://schemas.microsoft.com/office/drawing/2014/main" id="{535B75AE-44C5-7177-0658-9C324A1B9E77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4774" name="Atomkern mit Protonen und Neutronen">
                <a:extLst>
                  <a:ext uri="{FF2B5EF4-FFF2-40B4-BE49-F238E27FC236}">
                    <a16:creationId xmlns:a16="http://schemas.microsoft.com/office/drawing/2014/main" id="{D1412AEB-043D-1023-9A3A-19A77C221A87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777" name="Atomkern">
                  <a:extLst>
                    <a:ext uri="{FF2B5EF4-FFF2-40B4-BE49-F238E27FC236}">
                      <a16:creationId xmlns:a16="http://schemas.microsoft.com/office/drawing/2014/main" id="{23AECD8D-A699-07F7-2FAB-29DDC00441C6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4778" name="Gruppieren 4777">
                  <a:extLst>
                    <a:ext uri="{FF2B5EF4-FFF2-40B4-BE49-F238E27FC236}">
                      <a16:creationId xmlns:a16="http://schemas.microsoft.com/office/drawing/2014/main" id="{3855C223-E9C0-B543-347B-EC1B9F300BB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24" name="Ellipse 4823">
                    <a:extLst>
                      <a:ext uri="{FF2B5EF4-FFF2-40B4-BE49-F238E27FC236}">
                        <a16:creationId xmlns:a16="http://schemas.microsoft.com/office/drawing/2014/main" id="{8B69AFFE-4E5F-6783-FA59-73E28A017A5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825" name="Additionszeichen 4824">
                    <a:extLst>
                      <a:ext uri="{FF2B5EF4-FFF2-40B4-BE49-F238E27FC236}">
                        <a16:creationId xmlns:a16="http://schemas.microsoft.com/office/drawing/2014/main" id="{61846431-78F4-3289-8461-5FC140A157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779" name="Gruppieren 4778">
                  <a:extLst>
                    <a:ext uri="{FF2B5EF4-FFF2-40B4-BE49-F238E27FC236}">
                      <a16:creationId xmlns:a16="http://schemas.microsoft.com/office/drawing/2014/main" id="{E13BB7F5-171C-96D6-6BDC-7058FE3DDCA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22" name="Ellipse 4821">
                    <a:extLst>
                      <a:ext uri="{FF2B5EF4-FFF2-40B4-BE49-F238E27FC236}">
                        <a16:creationId xmlns:a16="http://schemas.microsoft.com/office/drawing/2014/main" id="{BC9A2939-2D35-A9BE-42DB-91812ED4A42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823" name="Additionszeichen 4822">
                    <a:extLst>
                      <a:ext uri="{FF2B5EF4-FFF2-40B4-BE49-F238E27FC236}">
                        <a16:creationId xmlns:a16="http://schemas.microsoft.com/office/drawing/2014/main" id="{08CEEA23-9AA0-42FE-4584-21A336B06C2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780" name="Gruppieren 4779">
                  <a:extLst>
                    <a:ext uri="{FF2B5EF4-FFF2-40B4-BE49-F238E27FC236}">
                      <a16:creationId xmlns:a16="http://schemas.microsoft.com/office/drawing/2014/main" id="{8E820AA7-F7DB-DEEB-A5D8-CE2F6C0B632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20" name="Ellipse 4819">
                    <a:extLst>
                      <a:ext uri="{FF2B5EF4-FFF2-40B4-BE49-F238E27FC236}">
                        <a16:creationId xmlns:a16="http://schemas.microsoft.com/office/drawing/2014/main" id="{14383F1B-CCEB-6534-3128-03D64003EB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821" name="Additionszeichen 4820">
                    <a:extLst>
                      <a:ext uri="{FF2B5EF4-FFF2-40B4-BE49-F238E27FC236}">
                        <a16:creationId xmlns:a16="http://schemas.microsoft.com/office/drawing/2014/main" id="{A0EC66E6-0D72-8565-3FB8-6AE1DD4DFE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781" name="Gruppieren 4780">
                  <a:extLst>
                    <a:ext uri="{FF2B5EF4-FFF2-40B4-BE49-F238E27FC236}">
                      <a16:creationId xmlns:a16="http://schemas.microsoft.com/office/drawing/2014/main" id="{6147B0B5-E3A1-5C0E-2FCA-D3191F9D062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18" name="Ellipse 4817">
                    <a:extLst>
                      <a:ext uri="{FF2B5EF4-FFF2-40B4-BE49-F238E27FC236}">
                        <a16:creationId xmlns:a16="http://schemas.microsoft.com/office/drawing/2014/main" id="{43D65510-E3F6-83B2-47D9-BEA38C2D776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819" name="Additionszeichen 4818">
                    <a:extLst>
                      <a:ext uri="{FF2B5EF4-FFF2-40B4-BE49-F238E27FC236}">
                        <a16:creationId xmlns:a16="http://schemas.microsoft.com/office/drawing/2014/main" id="{D0B7A1A8-E1AF-B562-9050-55EDCDD501E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782" name="Gruppieren 4781">
                  <a:extLst>
                    <a:ext uri="{FF2B5EF4-FFF2-40B4-BE49-F238E27FC236}">
                      <a16:creationId xmlns:a16="http://schemas.microsoft.com/office/drawing/2014/main" id="{3744F507-5A66-70EF-7378-7D487B9BB0C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16" name="Ellipse 4815">
                    <a:extLst>
                      <a:ext uri="{FF2B5EF4-FFF2-40B4-BE49-F238E27FC236}">
                        <a16:creationId xmlns:a16="http://schemas.microsoft.com/office/drawing/2014/main" id="{7C64E8CD-5D2F-3FA7-6964-DFF27B231E6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817" name="Additionszeichen 4816">
                    <a:extLst>
                      <a:ext uri="{FF2B5EF4-FFF2-40B4-BE49-F238E27FC236}">
                        <a16:creationId xmlns:a16="http://schemas.microsoft.com/office/drawing/2014/main" id="{76E13FCB-B4F6-5832-0EB3-3BC7B74B9F4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783" name="Gruppieren 4782">
                  <a:extLst>
                    <a:ext uri="{FF2B5EF4-FFF2-40B4-BE49-F238E27FC236}">
                      <a16:creationId xmlns:a16="http://schemas.microsoft.com/office/drawing/2014/main" id="{2AEB4C55-73AF-A10C-EF77-B017EC2492A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14" name="Ellipse 4813">
                    <a:extLst>
                      <a:ext uri="{FF2B5EF4-FFF2-40B4-BE49-F238E27FC236}">
                        <a16:creationId xmlns:a16="http://schemas.microsoft.com/office/drawing/2014/main" id="{56D0D2FC-41F9-478C-7401-0167F8A1955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815" name="Additionszeichen 4814">
                    <a:extLst>
                      <a:ext uri="{FF2B5EF4-FFF2-40B4-BE49-F238E27FC236}">
                        <a16:creationId xmlns:a16="http://schemas.microsoft.com/office/drawing/2014/main" id="{8A4B3CDA-8FD5-FA62-E03E-D57CF9EA67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784" name="Gruppieren 4783">
                  <a:extLst>
                    <a:ext uri="{FF2B5EF4-FFF2-40B4-BE49-F238E27FC236}">
                      <a16:creationId xmlns:a16="http://schemas.microsoft.com/office/drawing/2014/main" id="{47F8E0F9-2840-AE36-B7A2-D179AF8E354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12" name="Ellipse 4811">
                    <a:extLst>
                      <a:ext uri="{FF2B5EF4-FFF2-40B4-BE49-F238E27FC236}">
                        <a16:creationId xmlns:a16="http://schemas.microsoft.com/office/drawing/2014/main" id="{4B5CB029-4670-3C60-C1DC-537CC1DC426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813" name="Additionszeichen 4812">
                    <a:extLst>
                      <a:ext uri="{FF2B5EF4-FFF2-40B4-BE49-F238E27FC236}">
                        <a16:creationId xmlns:a16="http://schemas.microsoft.com/office/drawing/2014/main" id="{540A15A4-ADB6-8A93-CA69-94BBF7DF8F8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785" name="Gruppieren 4784">
                  <a:extLst>
                    <a:ext uri="{FF2B5EF4-FFF2-40B4-BE49-F238E27FC236}">
                      <a16:creationId xmlns:a16="http://schemas.microsoft.com/office/drawing/2014/main" id="{78288D16-1F2F-BBAC-8EC0-21ECC91E389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10" name="Ellipse 4809">
                    <a:extLst>
                      <a:ext uri="{FF2B5EF4-FFF2-40B4-BE49-F238E27FC236}">
                        <a16:creationId xmlns:a16="http://schemas.microsoft.com/office/drawing/2014/main" id="{44D7ACA5-CDFD-4F2B-6F95-0CB79A45DB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811" name="Additionszeichen 4810">
                    <a:extLst>
                      <a:ext uri="{FF2B5EF4-FFF2-40B4-BE49-F238E27FC236}">
                        <a16:creationId xmlns:a16="http://schemas.microsoft.com/office/drawing/2014/main" id="{E2BBCF1D-842E-6FF4-0502-CBE19F5BAC4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786" name="Gruppieren 4785">
                  <a:extLst>
                    <a:ext uri="{FF2B5EF4-FFF2-40B4-BE49-F238E27FC236}">
                      <a16:creationId xmlns:a16="http://schemas.microsoft.com/office/drawing/2014/main" id="{386C38E4-3F1A-00D6-15E8-2A78D5AF313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08" name="Ellipse 4807">
                    <a:extLst>
                      <a:ext uri="{FF2B5EF4-FFF2-40B4-BE49-F238E27FC236}">
                        <a16:creationId xmlns:a16="http://schemas.microsoft.com/office/drawing/2014/main" id="{AAE90E45-5871-D9EE-873A-47D63269D72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809" name="Additionszeichen 4808">
                    <a:extLst>
                      <a:ext uri="{FF2B5EF4-FFF2-40B4-BE49-F238E27FC236}">
                        <a16:creationId xmlns:a16="http://schemas.microsoft.com/office/drawing/2014/main" id="{8B4B4668-BA5D-1065-92E4-2C4B995DE51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787" name="Gruppieren 4786">
                  <a:extLst>
                    <a:ext uri="{FF2B5EF4-FFF2-40B4-BE49-F238E27FC236}">
                      <a16:creationId xmlns:a16="http://schemas.microsoft.com/office/drawing/2014/main" id="{71CE8DB6-EE91-E45A-11C0-09D11EFFCDD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06" name="Ellipse 4805">
                    <a:extLst>
                      <a:ext uri="{FF2B5EF4-FFF2-40B4-BE49-F238E27FC236}">
                        <a16:creationId xmlns:a16="http://schemas.microsoft.com/office/drawing/2014/main" id="{44D7A7B5-947E-20A0-5F82-8C06D8AA029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807" name="Additionszeichen 4806">
                    <a:extLst>
                      <a:ext uri="{FF2B5EF4-FFF2-40B4-BE49-F238E27FC236}">
                        <a16:creationId xmlns:a16="http://schemas.microsoft.com/office/drawing/2014/main" id="{60ED85C3-2B56-7AA9-3FAA-BCF13485D4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788" name="Gruppieren 4787">
                  <a:extLst>
                    <a:ext uri="{FF2B5EF4-FFF2-40B4-BE49-F238E27FC236}">
                      <a16:creationId xmlns:a16="http://schemas.microsoft.com/office/drawing/2014/main" id="{19272315-CF7A-938F-3918-73C8DBF0BF2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04" name="Ellipse 4803">
                    <a:extLst>
                      <a:ext uri="{FF2B5EF4-FFF2-40B4-BE49-F238E27FC236}">
                        <a16:creationId xmlns:a16="http://schemas.microsoft.com/office/drawing/2014/main" id="{250F083C-A5ED-ADAE-8FD9-7F4F898BF2D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805" name="Additionszeichen 4804">
                    <a:extLst>
                      <a:ext uri="{FF2B5EF4-FFF2-40B4-BE49-F238E27FC236}">
                        <a16:creationId xmlns:a16="http://schemas.microsoft.com/office/drawing/2014/main" id="{7554447C-748F-3757-3A9C-3359286E87A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789" name="Gruppieren 4788">
                  <a:extLst>
                    <a:ext uri="{FF2B5EF4-FFF2-40B4-BE49-F238E27FC236}">
                      <a16:creationId xmlns:a16="http://schemas.microsoft.com/office/drawing/2014/main" id="{5C489706-22B3-9556-A4EF-EBBCB506BAD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02" name="Ellipse 4801">
                    <a:extLst>
                      <a:ext uri="{FF2B5EF4-FFF2-40B4-BE49-F238E27FC236}">
                        <a16:creationId xmlns:a16="http://schemas.microsoft.com/office/drawing/2014/main" id="{A5CC9D26-081A-DAB9-95D3-4D3848D315A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803" name="Additionszeichen 4802">
                    <a:extLst>
                      <a:ext uri="{FF2B5EF4-FFF2-40B4-BE49-F238E27FC236}">
                        <a16:creationId xmlns:a16="http://schemas.microsoft.com/office/drawing/2014/main" id="{75EF12FD-400D-46A4-1106-6A18A1B414D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4790" name="Ellipse 4789">
                  <a:extLst>
                    <a:ext uri="{FF2B5EF4-FFF2-40B4-BE49-F238E27FC236}">
                      <a16:creationId xmlns:a16="http://schemas.microsoft.com/office/drawing/2014/main" id="{C859E057-64F6-8BB6-0B90-AC6BE9B7A384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791" name="Ellipse 4790">
                  <a:extLst>
                    <a:ext uri="{FF2B5EF4-FFF2-40B4-BE49-F238E27FC236}">
                      <a16:creationId xmlns:a16="http://schemas.microsoft.com/office/drawing/2014/main" id="{4F04D871-63AB-2757-9692-B99B5618CE8C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792" name="Ellipse 4791">
                  <a:extLst>
                    <a:ext uri="{FF2B5EF4-FFF2-40B4-BE49-F238E27FC236}">
                      <a16:creationId xmlns:a16="http://schemas.microsoft.com/office/drawing/2014/main" id="{A5F0807E-D1D4-3231-84CA-8F3C2C9464FE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793" name="Ellipse 4792">
                  <a:extLst>
                    <a:ext uri="{FF2B5EF4-FFF2-40B4-BE49-F238E27FC236}">
                      <a16:creationId xmlns:a16="http://schemas.microsoft.com/office/drawing/2014/main" id="{73E77DBD-5AFC-303E-418D-7674222783E8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794" name="Ellipse 4793">
                  <a:extLst>
                    <a:ext uri="{FF2B5EF4-FFF2-40B4-BE49-F238E27FC236}">
                      <a16:creationId xmlns:a16="http://schemas.microsoft.com/office/drawing/2014/main" id="{0E163FC5-E831-161A-259C-BDDE83411CB0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795" name="Ellipse 4794">
                  <a:extLst>
                    <a:ext uri="{FF2B5EF4-FFF2-40B4-BE49-F238E27FC236}">
                      <a16:creationId xmlns:a16="http://schemas.microsoft.com/office/drawing/2014/main" id="{2EB80A9C-582C-07C8-2446-A54C3DA0D5A8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796" name="Ellipse 4795">
                  <a:extLst>
                    <a:ext uri="{FF2B5EF4-FFF2-40B4-BE49-F238E27FC236}">
                      <a16:creationId xmlns:a16="http://schemas.microsoft.com/office/drawing/2014/main" id="{D235964F-D3C2-14CC-1352-B7D6965FCC8D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797" name="Ellipse 4796">
                  <a:extLst>
                    <a:ext uri="{FF2B5EF4-FFF2-40B4-BE49-F238E27FC236}">
                      <a16:creationId xmlns:a16="http://schemas.microsoft.com/office/drawing/2014/main" id="{7F776C1D-9B81-E5B0-0830-19EE81F6E05F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798" name="Ellipse 4797">
                  <a:extLst>
                    <a:ext uri="{FF2B5EF4-FFF2-40B4-BE49-F238E27FC236}">
                      <a16:creationId xmlns:a16="http://schemas.microsoft.com/office/drawing/2014/main" id="{3463F6B0-FA85-6D38-1148-3233B80E5DD6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799" name="Ellipse 4798">
                  <a:extLst>
                    <a:ext uri="{FF2B5EF4-FFF2-40B4-BE49-F238E27FC236}">
                      <a16:creationId xmlns:a16="http://schemas.microsoft.com/office/drawing/2014/main" id="{E427294E-C906-FB43-81B7-E15594AF84E3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800" name="Ellipse 4799">
                  <a:extLst>
                    <a:ext uri="{FF2B5EF4-FFF2-40B4-BE49-F238E27FC236}">
                      <a16:creationId xmlns:a16="http://schemas.microsoft.com/office/drawing/2014/main" id="{C8E5EC6E-5F3A-7301-F736-13B50203D32F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801" name="Ellipse 4800">
                  <a:extLst>
                    <a:ext uri="{FF2B5EF4-FFF2-40B4-BE49-F238E27FC236}">
                      <a16:creationId xmlns:a16="http://schemas.microsoft.com/office/drawing/2014/main" id="{211AA823-453E-AEC9-2B34-67B30D4AE7CA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4775" name="L-Schale">
                <a:extLst>
                  <a:ext uri="{FF2B5EF4-FFF2-40B4-BE49-F238E27FC236}">
                    <a16:creationId xmlns:a16="http://schemas.microsoft.com/office/drawing/2014/main" id="{A7D229AF-A15E-13D4-39C1-A432BFFD596F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4776" name="M-Schale">
                <a:extLst>
                  <a:ext uri="{FF2B5EF4-FFF2-40B4-BE49-F238E27FC236}">
                    <a16:creationId xmlns:a16="http://schemas.microsoft.com/office/drawing/2014/main" id="{7EE67630-E32C-F8DC-5DA7-2081ED98F569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4737" name="Gruppieren 4736">
              <a:extLst>
                <a:ext uri="{FF2B5EF4-FFF2-40B4-BE49-F238E27FC236}">
                  <a16:creationId xmlns:a16="http://schemas.microsoft.com/office/drawing/2014/main" id="{62065FF3-B06B-45B6-342F-CAF369908AA5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771" name="Ellipse 4770">
                <a:extLst>
                  <a:ext uri="{FF2B5EF4-FFF2-40B4-BE49-F238E27FC236}">
                    <a16:creationId xmlns:a16="http://schemas.microsoft.com/office/drawing/2014/main" id="{F2053B2F-47F8-9596-F5EE-80743B425C7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772" name="Minuszeichen 4771">
                <a:extLst>
                  <a:ext uri="{FF2B5EF4-FFF2-40B4-BE49-F238E27FC236}">
                    <a16:creationId xmlns:a16="http://schemas.microsoft.com/office/drawing/2014/main" id="{D9B79F8E-3693-CBD4-CCD5-D36F9F395C9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738" name="Gruppieren 4737">
              <a:extLst>
                <a:ext uri="{FF2B5EF4-FFF2-40B4-BE49-F238E27FC236}">
                  <a16:creationId xmlns:a16="http://schemas.microsoft.com/office/drawing/2014/main" id="{13B036C3-773A-7BCC-F8F5-1EE54341898E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769" name="Ellipse 4768">
                <a:extLst>
                  <a:ext uri="{FF2B5EF4-FFF2-40B4-BE49-F238E27FC236}">
                    <a16:creationId xmlns:a16="http://schemas.microsoft.com/office/drawing/2014/main" id="{9616654D-97E3-36F1-2A7E-65A00758E16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770" name="Minuszeichen 4769">
                <a:extLst>
                  <a:ext uri="{FF2B5EF4-FFF2-40B4-BE49-F238E27FC236}">
                    <a16:creationId xmlns:a16="http://schemas.microsoft.com/office/drawing/2014/main" id="{A491177C-7771-F769-B72F-317969B5213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739" name="Gruppieren 4738">
              <a:extLst>
                <a:ext uri="{FF2B5EF4-FFF2-40B4-BE49-F238E27FC236}">
                  <a16:creationId xmlns:a16="http://schemas.microsoft.com/office/drawing/2014/main" id="{1323F299-D6B3-2FDF-5EC5-B8EF343B0E62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767" name="Ellipse 4766">
                <a:extLst>
                  <a:ext uri="{FF2B5EF4-FFF2-40B4-BE49-F238E27FC236}">
                    <a16:creationId xmlns:a16="http://schemas.microsoft.com/office/drawing/2014/main" id="{90539FF3-9A5E-74D6-7D1F-E8C3DA8D5A7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768" name="Minuszeichen 4767">
                <a:extLst>
                  <a:ext uri="{FF2B5EF4-FFF2-40B4-BE49-F238E27FC236}">
                    <a16:creationId xmlns:a16="http://schemas.microsoft.com/office/drawing/2014/main" id="{61FA0477-F729-1517-AA11-542B9149B1A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740" name="Gruppieren 4739">
              <a:extLst>
                <a:ext uri="{FF2B5EF4-FFF2-40B4-BE49-F238E27FC236}">
                  <a16:creationId xmlns:a16="http://schemas.microsoft.com/office/drawing/2014/main" id="{B5B1ECE0-7432-67FE-264D-98F125D4E9CD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765" name="Ellipse 4764">
                <a:extLst>
                  <a:ext uri="{FF2B5EF4-FFF2-40B4-BE49-F238E27FC236}">
                    <a16:creationId xmlns:a16="http://schemas.microsoft.com/office/drawing/2014/main" id="{A6A3AD02-351D-0B56-5228-33FB304A2A0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766" name="Minuszeichen 4765">
                <a:extLst>
                  <a:ext uri="{FF2B5EF4-FFF2-40B4-BE49-F238E27FC236}">
                    <a16:creationId xmlns:a16="http://schemas.microsoft.com/office/drawing/2014/main" id="{B05B43D6-AD3E-5311-78A0-A97AD084D32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741" name="Gruppieren 4740">
              <a:extLst>
                <a:ext uri="{FF2B5EF4-FFF2-40B4-BE49-F238E27FC236}">
                  <a16:creationId xmlns:a16="http://schemas.microsoft.com/office/drawing/2014/main" id="{1916F0DC-B5A7-8E0D-4DD4-3D067C2FD9BE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763" name="Ellipse 4762">
                <a:extLst>
                  <a:ext uri="{FF2B5EF4-FFF2-40B4-BE49-F238E27FC236}">
                    <a16:creationId xmlns:a16="http://schemas.microsoft.com/office/drawing/2014/main" id="{D8FF5218-E357-5EC6-6795-49DC21E08A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764" name="Minuszeichen 4763">
                <a:extLst>
                  <a:ext uri="{FF2B5EF4-FFF2-40B4-BE49-F238E27FC236}">
                    <a16:creationId xmlns:a16="http://schemas.microsoft.com/office/drawing/2014/main" id="{502B89D9-79E1-2A41-E3E5-205671F360A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742" name="Gruppieren 4741">
              <a:extLst>
                <a:ext uri="{FF2B5EF4-FFF2-40B4-BE49-F238E27FC236}">
                  <a16:creationId xmlns:a16="http://schemas.microsoft.com/office/drawing/2014/main" id="{24519D68-EB49-EBD1-ECF9-EC072EEA6135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761" name="Ellipse 4760">
                <a:extLst>
                  <a:ext uri="{FF2B5EF4-FFF2-40B4-BE49-F238E27FC236}">
                    <a16:creationId xmlns:a16="http://schemas.microsoft.com/office/drawing/2014/main" id="{F587E45C-E0CE-1941-E3A1-23EA1E7ED36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762" name="Minuszeichen 4761">
                <a:extLst>
                  <a:ext uri="{FF2B5EF4-FFF2-40B4-BE49-F238E27FC236}">
                    <a16:creationId xmlns:a16="http://schemas.microsoft.com/office/drawing/2014/main" id="{B15CA5F6-5A91-18AE-CE08-6572F6667BC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743" name="Gruppieren 4742">
              <a:extLst>
                <a:ext uri="{FF2B5EF4-FFF2-40B4-BE49-F238E27FC236}">
                  <a16:creationId xmlns:a16="http://schemas.microsoft.com/office/drawing/2014/main" id="{E36C6310-8E71-E23C-228B-8F4AE13032D3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759" name="Ellipse 4758">
                <a:extLst>
                  <a:ext uri="{FF2B5EF4-FFF2-40B4-BE49-F238E27FC236}">
                    <a16:creationId xmlns:a16="http://schemas.microsoft.com/office/drawing/2014/main" id="{CD1BD47A-A1C6-1D74-EA2B-05F6282639B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760" name="Minuszeichen 4759">
                <a:extLst>
                  <a:ext uri="{FF2B5EF4-FFF2-40B4-BE49-F238E27FC236}">
                    <a16:creationId xmlns:a16="http://schemas.microsoft.com/office/drawing/2014/main" id="{0A15F844-6A94-CD51-7EFA-C6882C16DF1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744" name="Gruppieren 4743">
              <a:extLst>
                <a:ext uri="{FF2B5EF4-FFF2-40B4-BE49-F238E27FC236}">
                  <a16:creationId xmlns:a16="http://schemas.microsoft.com/office/drawing/2014/main" id="{E58FDE1B-4CD9-FF64-CC3C-26BB0B348F2C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757" name="Ellipse 4756">
                <a:extLst>
                  <a:ext uri="{FF2B5EF4-FFF2-40B4-BE49-F238E27FC236}">
                    <a16:creationId xmlns:a16="http://schemas.microsoft.com/office/drawing/2014/main" id="{81CEDECF-11E7-AFE9-27B2-C7D71FC3321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758" name="Minuszeichen 4757">
                <a:extLst>
                  <a:ext uri="{FF2B5EF4-FFF2-40B4-BE49-F238E27FC236}">
                    <a16:creationId xmlns:a16="http://schemas.microsoft.com/office/drawing/2014/main" id="{61F56781-5D9B-BEE5-86CC-E7FEBEDB473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745" name="Gruppieren 4744">
              <a:extLst>
                <a:ext uri="{FF2B5EF4-FFF2-40B4-BE49-F238E27FC236}">
                  <a16:creationId xmlns:a16="http://schemas.microsoft.com/office/drawing/2014/main" id="{A1F188B6-350B-77CA-F828-554CE8DDDC6A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755" name="Ellipse 4754">
                <a:extLst>
                  <a:ext uri="{FF2B5EF4-FFF2-40B4-BE49-F238E27FC236}">
                    <a16:creationId xmlns:a16="http://schemas.microsoft.com/office/drawing/2014/main" id="{DE2CACF6-5C6B-0D68-33C0-17B5F590DB9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756" name="Minuszeichen 4755">
                <a:extLst>
                  <a:ext uri="{FF2B5EF4-FFF2-40B4-BE49-F238E27FC236}">
                    <a16:creationId xmlns:a16="http://schemas.microsoft.com/office/drawing/2014/main" id="{ECD3D5A1-02EC-F91A-CBB4-58F763F551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746" name="Gruppieren 4745">
              <a:extLst>
                <a:ext uri="{FF2B5EF4-FFF2-40B4-BE49-F238E27FC236}">
                  <a16:creationId xmlns:a16="http://schemas.microsoft.com/office/drawing/2014/main" id="{C3D25563-A15D-6C7F-F1C7-F44EE7458F84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753" name="Ellipse 4752">
                <a:extLst>
                  <a:ext uri="{FF2B5EF4-FFF2-40B4-BE49-F238E27FC236}">
                    <a16:creationId xmlns:a16="http://schemas.microsoft.com/office/drawing/2014/main" id="{A15519D7-9AA2-3B8A-B4FB-682D93A427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754" name="Minuszeichen 4753">
                <a:extLst>
                  <a:ext uri="{FF2B5EF4-FFF2-40B4-BE49-F238E27FC236}">
                    <a16:creationId xmlns:a16="http://schemas.microsoft.com/office/drawing/2014/main" id="{5171D5DA-9016-2BD7-2556-607BF220F34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747" name="Gruppieren 4746">
              <a:extLst>
                <a:ext uri="{FF2B5EF4-FFF2-40B4-BE49-F238E27FC236}">
                  <a16:creationId xmlns:a16="http://schemas.microsoft.com/office/drawing/2014/main" id="{FA1312F1-42BB-B010-361A-4AABBC95669D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751" name="Ellipse 4750">
                <a:extLst>
                  <a:ext uri="{FF2B5EF4-FFF2-40B4-BE49-F238E27FC236}">
                    <a16:creationId xmlns:a16="http://schemas.microsoft.com/office/drawing/2014/main" id="{1179C3F9-895E-1C70-FAF4-89270769125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752" name="Minuszeichen 4751">
                <a:extLst>
                  <a:ext uri="{FF2B5EF4-FFF2-40B4-BE49-F238E27FC236}">
                    <a16:creationId xmlns:a16="http://schemas.microsoft.com/office/drawing/2014/main" id="{505CEF61-7145-0077-AD5A-34E95180482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748" name="Gruppieren 4747">
              <a:extLst>
                <a:ext uri="{FF2B5EF4-FFF2-40B4-BE49-F238E27FC236}">
                  <a16:creationId xmlns:a16="http://schemas.microsoft.com/office/drawing/2014/main" id="{859050F5-E330-7D25-7F75-EE12604C3EDC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749" name="Ellipse 4748">
                <a:extLst>
                  <a:ext uri="{FF2B5EF4-FFF2-40B4-BE49-F238E27FC236}">
                    <a16:creationId xmlns:a16="http://schemas.microsoft.com/office/drawing/2014/main" id="{5F49D38B-8708-D072-E932-FD5DFAC2DFA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750" name="Minuszeichen 4749">
                <a:extLst>
                  <a:ext uri="{FF2B5EF4-FFF2-40B4-BE49-F238E27FC236}">
                    <a16:creationId xmlns:a16="http://schemas.microsoft.com/office/drawing/2014/main" id="{7089A7F7-5FC9-27BE-5F59-FD1B54FDCE3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sp>
        <p:nvSpPr>
          <p:cNvPr id="12" name="Textfeld 11">
            <a:extLst>
              <a:ext uri="{FF2B5EF4-FFF2-40B4-BE49-F238E27FC236}">
                <a16:creationId xmlns:a16="http://schemas.microsoft.com/office/drawing/2014/main" id="{ABA518AC-E1B4-4E25-46F9-1113DF9BCD59}"/>
              </a:ext>
            </a:extLst>
          </p:cNvPr>
          <p:cNvSpPr txBox="1"/>
          <p:nvPr/>
        </p:nvSpPr>
        <p:spPr>
          <a:xfrm>
            <a:off x="-2369" y="4897279"/>
            <a:ext cx="459393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000" dirty="0">
                <a:solidFill>
                  <a:schemeClr val="bg1">
                    <a:lumMod val="50000"/>
                  </a:schemeClr>
                </a:solidFill>
              </a:rPr>
              <a:t>Beispiel erstellt von Noemi Hagen</a:t>
            </a:r>
          </a:p>
        </p:txBody>
      </p:sp>
      <p:grpSp>
        <p:nvGrpSpPr>
          <p:cNvPr id="11" name="Gruppieren 10">
            <a:extLst>
              <a:ext uri="{FF2B5EF4-FFF2-40B4-BE49-F238E27FC236}">
                <a16:creationId xmlns:a16="http://schemas.microsoft.com/office/drawing/2014/main" id="{FBA5F29B-CE6E-FE49-773D-453AF41C1EB7}"/>
              </a:ext>
            </a:extLst>
          </p:cNvPr>
          <p:cNvGrpSpPr>
            <a:grpSpLocks noChangeAspect="1"/>
          </p:cNvGrpSpPr>
          <p:nvPr/>
        </p:nvGrpSpPr>
        <p:grpSpPr>
          <a:xfrm>
            <a:off x="8718225" y="465856"/>
            <a:ext cx="944149" cy="979578"/>
            <a:chOff x="3576000" y="816426"/>
            <a:chExt cx="5040000" cy="5229127"/>
          </a:xfrm>
        </p:grpSpPr>
        <p:grpSp>
          <p:nvGrpSpPr>
            <p:cNvPr id="68" name="Magnesium ohne e-">
              <a:extLst>
                <a:ext uri="{FF2B5EF4-FFF2-40B4-BE49-F238E27FC236}">
                  <a16:creationId xmlns:a16="http://schemas.microsoft.com/office/drawing/2014/main" id="{00B25785-CFA7-ABE2-0696-CD3BB98A6F54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831" name="K-Schale">
                <a:extLst>
                  <a:ext uri="{FF2B5EF4-FFF2-40B4-BE49-F238E27FC236}">
                    <a16:creationId xmlns:a16="http://schemas.microsoft.com/office/drawing/2014/main" id="{131BF559-CCF6-DD2F-FEFD-73A8C9DD2D20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4832" name="Atomkern mit Protonen und Neutronen">
                <a:extLst>
                  <a:ext uri="{FF2B5EF4-FFF2-40B4-BE49-F238E27FC236}">
                    <a16:creationId xmlns:a16="http://schemas.microsoft.com/office/drawing/2014/main" id="{CB82FD7B-B0EE-DAF1-6D68-65717BE36563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835" name="Atomkern">
                  <a:extLst>
                    <a:ext uri="{FF2B5EF4-FFF2-40B4-BE49-F238E27FC236}">
                      <a16:creationId xmlns:a16="http://schemas.microsoft.com/office/drawing/2014/main" id="{A39FD2E8-141A-7844-9FCC-AF1C96EE560D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4836" name="Gruppieren 4835">
                  <a:extLst>
                    <a:ext uri="{FF2B5EF4-FFF2-40B4-BE49-F238E27FC236}">
                      <a16:creationId xmlns:a16="http://schemas.microsoft.com/office/drawing/2014/main" id="{1F56F6E8-4253-E9E8-11DB-8B1AC8EA5F1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2" name="Ellipse 4004">
                    <a:extLst>
                      <a:ext uri="{FF2B5EF4-FFF2-40B4-BE49-F238E27FC236}">
                        <a16:creationId xmlns:a16="http://schemas.microsoft.com/office/drawing/2014/main" id="{D6B75D82-1075-0BD7-A1F8-9FD65F586AA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723" name="Additionszeichen 4005">
                    <a:extLst>
                      <a:ext uri="{FF2B5EF4-FFF2-40B4-BE49-F238E27FC236}">
                        <a16:creationId xmlns:a16="http://schemas.microsoft.com/office/drawing/2014/main" id="{1ACE4F98-507E-47BF-322C-AB6FF6AC94C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837" name="Gruppieren 4836">
                  <a:extLst>
                    <a:ext uri="{FF2B5EF4-FFF2-40B4-BE49-F238E27FC236}">
                      <a16:creationId xmlns:a16="http://schemas.microsoft.com/office/drawing/2014/main" id="{43834D5F-7A5A-CBE9-A3B3-64F0C96D313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0" name="Ellipse 4002">
                    <a:extLst>
                      <a:ext uri="{FF2B5EF4-FFF2-40B4-BE49-F238E27FC236}">
                        <a16:creationId xmlns:a16="http://schemas.microsoft.com/office/drawing/2014/main" id="{95519752-8C97-5105-A56A-2DF1CC2D5FD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721" name="Additionszeichen 4003">
                    <a:extLst>
                      <a:ext uri="{FF2B5EF4-FFF2-40B4-BE49-F238E27FC236}">
                        <a16:creationId xmlns:a16="http://schemas.microsoft.com/office/drawing/2014/main" id="{F14FE279-DBE0-BE98-C543-BC430574A4C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838" name="Gruppieren 4837">
                  <a:extLst>
                    <a:ext uri="{FF2B5EF4-FFF2-40B4-BE49-F238E27FC236}">
                      <a16:creationId xmlns:a16="http://schemas.microsoft.com/office/drawing/2014/main" id="{1B5DE6CD-C4F2-1825-D713-91C0B34458A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8" name="Ellipse 4000">
                    <a:extLst>
                      <a:ext uri="{FF2B5EF4-FFF2-40B4-BE49-F238E27FC236}">
                        <a16:creationId xmlns:a16="http://schemas.microsoft.com/office/drawing/2014/main" id="{B99CE896-7505-473E-966A-F6222EB8B72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719" name="Additionszeichen 4001">
                    <a:extLst>
                      <a:ext uri="{FF2B5EF4-FFF2-40B4-BE49-F238E27FC236}">
                        <a16:creationId xmlns:a16="http://schemas.microsoft.com/office/drawing/2014/main" id="{19BCF465-271B-57D6-C901-800ADDB26D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839" name="Gruppieren 4838">
                  <a:extLst>
                    <a:ext uri="{FF2B5EF4-FFF2-40B4-BE49-F238E27FC236}">
                      <a16:creationId xmlns:a16="http://schemas.microsoft.com/office/drawing/2014/main" id="{2FFEB1F2-5BFD-72A7-BAC0-CB62BB89ABF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6" name="Ellipse 3998">
                    <a:extLst>
                      <a:ext uri="{FF2B5EF4-FFF2-40B4-BE49-F238E27FC236}">
                        <a16:creationId xmlns:a16="http://schemas.microsoft.com/office/drawing/2014/main" id="{63948728-FC8A-4312-9917-A8835956FFF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717" name="Additionszeichen 3999">
                    <a:extLst>
                      <a:ext uri="{FF2B5EF4-FFF2-40B4-BE49-F238E27FC236}">
                        <a16:creationId xmlns:a16="http://schemas.microsoft.com/office/drawing/2014/main" id="{6C7B9A8F-E46B-2AD3-42AA-E42369023F9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840" name="Gruppieren 4839">
                  <a:extLst>
                    <a:ext uri="{FF2B5EF4-FFF2-40B4-BE49-F238E27FC236}">
                      <a16:creationId xmlns:a16="http://schemas.microsoft.com/office/drawing/2014/main" id="{50066855-4141-C50B-CF2A-E0225EED618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4" name="Ellipse 3996">
                    <a:extLst>
                      <a:ext uri="{FF2B5EF4-FFF2-40B4-BE49-F238E27FC236}">
                        <a16:creationId xmlns:a16="http://schemas.microsoft.com/office/drawing/2014/main" id="{D3F67A20-A31A-C9DF-D81C-7A101CAD284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715" name="Additionszeichen 3997">
                    <a:extLst>
                      <a:ext uri="{FF2B5EF4-FFF2-40B4-BE49-F238E27FC236}">
                        <a16:creationId xmlns:a16="http://schemas.microsoft.com/office/drawing/2014/main" id="{0D6930CF-F136-FD7D-4E2E-CD0F71AFE3D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841" name="Gruppieren 4840">
                  <a:extLst>
                    <a:ext uri="{FF2B5EF4-FFF2-40B4-BE49-F238E27FC236}">
                      <a16:creationId xmlns:a16="http://schemas.microsoft.com/office/drawing/2014/main" id="{85B78AEA-0164-59ED-F680-FD366C43340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2" name="Ellipse 3994">
                    <a:extLst>
                      <a:ext uri="{FF2B5EF4-FFF2-40B4-BE49-F238E27FC236}">
                        <a16:creationId xmlns:a16="http://schemas.microsoft.com/office/drawing/2014/main" id="{F4957C1C-CF9D-94E2-CA51-E8D60C1A14E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713" name="Additionszeichen 3995">
                    <a:extLst>
                      <a:ext uri="{FF2B5EF4-FFF2-40B4-BE49-F238E27FC236}">
                        <a16:creationId xmlns:a16="http://schemas.microsoft.com/office/drawing/2014/main" id="{62C6F80C-9FCA-3588-51AF-AC2EAEA21B6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842" name="Gruppieren 4841">
                  <a:extLst>
                    <a:ext uri="{FF2B5EF4-FFF2-40B4-BE49-F238E27FC236}">
                      <a16:creationId xmlns:a16="http://schemas.microsoft.com/office/drawing/2014/main" id="{38E4B2B9-8A8E-6EDF-E63C-277A88044D0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0" name="Ellipse 3992">
                    <a:extLst>
                      <a:ext uri="{FF2B5EF4-FFF2-40B4-BE49-F238E27FC236}">
                        <a16:creationId xmlns:a16="http://schemas.microsoft.com/office/drawing/2014/main" id="{96000793-B873-7107-E96E-9B540AC6E80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711" name="Additionszeichen 3993">
                    <a:extLst>
                      <a:ext uri="{FF2B5EF4-FFF2-40B4-BE49-F238E27FC236}">
                        <a16:creationId xmlns:a16="http://schemas.microsoft.com/office/drawing/2014/main" id="{7D3DEAEC-F9CA-31F5-6F02-9B9494BAE15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843" name="Gruppieren 4842">
                  <a:extLst>
                    <a:ext uri="{FF2B5EF4-FFF2-40B4-BE49-F238E27FC236}">
                      <a16:creationId xmlns:a16="http://schemas.microsoft.com/office/drawing/2014/main" id="{588A530F-DF49-7DCE-5A91-C0DB620A9AE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08" name="Ellipse 3990">
                    <a:extLst>
                      <a:ext uri="{FF2B5EF4-FFF2-40B4-BE49-F238E27FC236}">
                        <a16:creationId xmlns:a16="http://schemas.microsoft.com/office/drawing/2014/main" id="{249971BF-417E-3305-89FF-C1C2C1D8B3B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709" name="Additionszeichen 3991">
                    <a:extLst>
                      <a:ext uri="{FF2B5EF4-FFF2-40B4-BE49-F238E27FC236}">
                        <a16:creationId xmlns:a16="http://schemas.microsoft.com/office/drawing/2014/main" id="{3E91FE43-C342-8B02-C420-D375DFAE59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844" name="Gruppieren 4843">
                  <a:extLst>
                    <a:ext uri="{FF2B5EF4-FFF2-40B4-BE49-F238E27FC236}">
                      <a16:creationId xmlns:a16="http://schemas.microsoft.com/office/drawing/2014/main" id="{27F69EAF-18F7-6F17-FB57-202E5A4B4B9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06" name="Ellipse 3988">
                    <a:extLst>
                      <a:ext uri="{FF2B5EF4-FFF2-40B4-BE49-F238E27FC236}">
                        <a16:creationId xmlns:a16="http://schemas.microsoft.com/office/drawing/2014/main" id="{64AE263B-98E4-69B6-8E24-4EC6BB1782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707" name="Additionszeichen 3989">
                    <a:extLst>
                      <a:ext uri="{FF2B5EF4-FFF2-40B4-BE49-F238E27FC236}">
                        <a16:creationId xmlns:a16="http://schemas.microsoft.com/office/drawing/2014/main" id="{D25529F6-64ED-87C6-CE95-BD07CFAE25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845" name="Gruppieren 4844">
                  <a:extLst>
                    <a:ext uri="{FF2B5EF4-FFF2-40B4-BE49-F238E27FC236}">
                      <a16:creationId xmlns:a16="http://schemas.microsoft.com/office/drawing/2014/main" id="{1FC1E893-6C7A-EB06-417F-6307C945723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04" name="Ellipse 3986">
                    <a:extLst>
                      <a:ext uri="{FF2B5EF4-FFF2-40B4-BE49-F238E27FC236}">
                        <a16:creationId xmlns:a16="http://schemas.microsoft.com/office/drawing/2014/main" id="{0859C7A9-2742-DC7E-FA7B-AA28687ACF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705" name="Additionszeichen 3987">
                    <a:extLst>
                      <a:ext uri="{FF2B5EF4-FFF2-40B4-BE49-F238E27FC236}">
                        <a16:creationId xmlns:a16="http://schemas.microsoft.com/office/drawing/2014/main" id="{9A840591-51DB-4084-A9C5-34034AEC299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846" name="Gruppieren 4845">
                  <a:extLst>
                    <a:ext uri="{FF2B5EF4-FFF2-40B4-BE49-F238E27FC236}">
                      <a16:creationId xmlns:a16="http://schemas.microsoft.com/office/drawing/2014/main" id="{B2579559-A581-A83A-8E2E-2858A7FD4B9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62" name="Ellipse 3984">
                    <a:extLst>
                      <a:ext uri="{FF2B5EF4-FFF2-40B4-BE49-F238E27FC236}">
                        <a16:creationId xmlns:a16="http://schemas.microsoft.com/office/drawing/2014/main" id="{96989C24-3165-3A79-DA72-C6D66DC4CB9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863" name="Additionszeichen 3985">
                    <a:extLst>
                      <a:ext uri="{FF2B5EF4-FFF2-40B4-BE49-F238E27FC236}">
                        <a16:creationId xmlns:a16="http://schemas.microsoft.com/office/drawing/2014/main" id="{D215C6BB-B3F8-D541-F285-EEF6ED8A24A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847" name="Gruppieren 4846">
                  <a:extLst>
                    <a:ext uri="{FF2B5EF4-FFF2-40B4-BE49-F238E27FC236}">
                      <a16:creationId xmlns:a16="http://schemas.microsoft.com/office/drawing/2014/main" id="{DCFA2922-2C82-CE60-EF59-B9C4473BAF4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60" name="Ellipse 3982">
                    <a:extLst>
                      <a:ext uri="{FF2B5EF4-FFF2-40B4-BE49-F238E27FC236}">
                        <a16:creationId xmlns:a16="http://schemas.microsoft.com/office/drawing/2014/main" id="{E26E7D1D-8F1C-F50B-8425-53BE532AF75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861" name="Additionszeichen 3983">
                    <a:extLst>
                      <a:ext uri="{FF2B5EF4-FFF2-40B4-BE49-F238E27FC236}">
                        <a16:creationId xmlns:a16="http://schemas.microsoft.com/office/drawing/2014/main" id="{4886C2AC-27D9-C041-1739-C13F4FA041A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4848" name="Ellipse 3970">
                  <a:extLst>
                    <a:ext uri="{FF2B5EF4-FFF2-40B4-BE49-F238E27FC236}">
                      <a16:creationId xmlns:a16="http://schemas.microsoft.com/office/drawing/2014/main" id="{5F935005-A614-6D8F-F465-106F92CBE7BC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849" name="Ellipse 3971">
                  <a:extLst>
                    <a:ext uri="{FF2B5EF4-FFF2-40B4-BE49-F238E27FC236}">
                      <a16:creationId xmlns:a16="http://schemas.microsoft.com/office/drawing/2014/main" id="{7122C9ED-3FDC-1C0F-B146-E445DE4548C3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850" name="Ellipse 3972">
                  <a:extLst>
                    <a:ext uri="{FF2B5EF4-FFF2-40B4-BE49-F238E27FC236}">
                      <a16:creationId xmlns:a16="http://schemas.microsoft.com/office/drawing/2014/main" id="{E07F5121-216D-7DA6-FD9B-3BB00229A72A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851" name="Ellipse 3973">
                  <a:extLst>
                    <a:ext uri="{FF2B5EF4-FFF2-40B4-BE49-F238E27FC236}">
                      <a16:creationId xmlns:a16="http://schemas.microsoft.com/office/drawing/2014/main" id="{8515C8BD-6F9A-3C55-3F39-2A3F4021EC26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852" name="Ellipse 3974">
                  <a:extLst>
                    <a:ext uri="{FF2B5EF4-FFF2-40B4-BE49-F238E27FC236}">
                      <a16:creationId xmlns:a16="http://schemas.microsoft.com/office/drawing/2014/main" id="{C2AADF4A-5C8A-3A77-14BB-2E06A52B4B6D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853" name="Ellipse 3975">
                  <a:extLst>
                    <a:ext uri="{FF2B5EF4-FFF2-40B4-BE49-F238E27FC236}">
                      <a16:creationId xmlns:a16="http://schemas.microsoft.com/office/drawing/2014/main" id="{B2211E84-3771-BB73-CD24-A8AD6840BBCA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854" name="Ellipse 3976">
                  <a:extLst>
                    <a:ext uri="{FF2B5EF4-FFF2-40B4-BE49-F238E27FC236}">
                      <a16:creationId xmlns:a16="http://schemas.microsoft.com/office/drawing/2014/main" id="{E3E3BBEA-468E-B322-9837-B6B6AF45EBE2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855" name="Ellipse 3977">
                  <a:extLst>
                    <a:ext uri="{FF2B5EF4-FFF2-40B4-BE49-F238E27FC236}">
                      <a16:creationId xmlns:a16="http://schemas.microsoft.com/office/drawing/2014/main" id="{32D81A55-44F2-3F18-C06B-41C9F0D2FD22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856" name="Ellipse 3978">
                  <a:extLst>
                    <a:ext uri="{FF2B5EF4-FFF2-40B4-BE49-F238E27FC236}">
                      <a16:creationId xmlns:a16="http://schemas.microsoft.com/office/drawing/2014/main" id="{B5FD4C7D-26D3-38EB-43C1-E7B66686E614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857" name="Ellipse 3979">
                  <a:extLst>
                    <a:ext uri="{FF2B5EF4-FFF2-40B4-BE49-F238E27FC236}">
                      <a16:creationId xmlns:a16="http://schemas.microsoft.com/office/drawing/2014/main" id="{15751F03-B8A4-FB29-1DA0-6A7D3DB7737B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858" name="Ellipse 3980">
                  <a:extLst>
                    <a:ext uri="{FF2B5EF4-FFF2-40B4-BE49-F238E27FC236}">
                      <a16:creationId xmlns:a16="http://schemas.microsoft.com/office/drawing/2014/main" id="{A767228E-9AF4-EBA0-E9B4-52AA93FF769D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859" name="Ellipse 3981">
                  <a:extLst>
                    <a:ext uri="{FF2B5EF4-FFF2-40B4-BE49-F238E27FC236}">
                      <a16:creationId xmlns:a16="http://schemas.microsoft.com/office/drawing/2014/main" id="{D8685E26-6E80-FF06-2D06-1A6BC0C0CF7A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4833" name="L-Schale">
                <a:extLst>
                  <a:ext uri="{FF2B5EF4-FFF2-40B4-BE49-F238E27FC236}">
                    <a16:creationId xmlns:a16="http://schemas.microsoft.com/office/drawing/2014/main" id="{80EAA887-A7E6-A086-2244-59C308EFDD96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4834" name="M-Schale">
                <a:extLst>
                  <a:ext uri="{FF2B5EF4-FFF2-40B4-BE49-F238E27FC236}">
                    <a16:creationId xmlns:a16="http://schemas.microsoft.com/office/drawing/2014/main" id="{DFCC5071-997C-864D-48EC-BB705E44B9A6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69" name="Gruppieren 68">
              <a:extLst>
                <a:ext uri="{FF2B5EF4-FFF2-40B4-BE49-F238E27FC236}">
                  <a16:creationId xmlns:a16="http://schemas.microsoft.com/office/drawing/2014/main" id="{A3B150F4-57F9-141E-9706-DDD35A553102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829" name="Ellipse 3951">
                <a:extLst>
                  <a:ext uri="{FF2B5EF4-FFF2-40B4-BE49-F238E27FC236}">
                    <a16:creationId xmlns:a16="http://schemas.microsoft.com/office/drawing/2014/main" id="{5F9B043C-DCA2-1F72-A0A6-BAA70C6A08B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830" name="Minuszeichen 3952">
                <a:extLst>
                  <a:ext uri="{FF2B5EF4-FFF2-40B4-BE49-F238E27FC236}">
                    <a16:creationId xmlns:a16="http://schemas.microsoft.com/office/drawing/2014/main" id="{3F17D310-7F45-55DA-F661-7568F710BEA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70" name="Gruppieren 69">
              <a:extLst>
                <a:ext uri="{FF2B5EF4-FFF2-40B4-BE49-F238E27FC236}">
                  <a16:creationId xmlns:a16="http://schemas.microsoft.com/office/drawing/2014/main" id="{E3E80A57-41CF-4A07-4B56-1E0031917C1B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827" name="Ellipse 3949">
                <a:extLst>
                  <a:ext uri="{FF2B5EF4-FFF2-40B4-BE49-F238E27FC236}">
                    <a16:creationId xmlns:a16="http://schemas.microsoft.com/office/drawing/2014/main" id="{3C4A3586-B7BF-52B6-DEE1-711978D81C1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828" name="Minuszeichen 3950">
                <a:extLst>
                  <a:ext uri="{FF2B5EF4-FFF2-40B4-BE49-F238E27FC236}">
                    <a16:creationId xmlns:a16="http://schemas.microsoft.com/office/drawing/2014/main" id="{F327650D-087B-65BA-FAAA-A18B853690E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71" name="Gruppieren 70">
              <a:extLst>
                <a:ext uri="{FF2B5EF4-FFF2-40B4-BE49-F238E27FC236}">
                  <a16:creationId xmlns:a16="http://schemas.microsoft.com/office/drawing/2014/main" id="{FD60D34C-815D-7F2E-7755-5B1D5F0B8B4B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27" name="Ellipse 3947">
                <a:extLst>
                  <a:ext uri="{FF2B5EF4-FFF2-40B4-BE49-F238E27FC236}">
                    <a16:creationId xmlns:a16="http://schemas.microsoft.com/office/drawing/2014/main" id="{82B92625-484B-D1FC-2A0B-5998D7D21C7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826" name="Minuszeichen 3948">
                <a:extLst>
                  <a:ext uri="{FF2B5EF4-FFF2-40B4-BE49-F238E27FC236}">
                    <a16:creationId xmlns:a16="http://schemas.microsoft.com/office/drawing/2014/main" id="{88CD815B-B961-38D2-716F-755930A09A3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72" name="Gruppieren 71">
              <a:extLst>
                <a:ext uri="{FF2B5EF4-FFF2-40B4-BE49-F238E27FC236}">
                  <a16:creationId xmlns:a16="http://schemas.microsoft.com/office/drawing/2014/main" id="{63A5100D-7F76-15AC-CF8B-7F991499F5D4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25" name="Ellipse 3945">
                <a:extLst>
                  <a:ext uri="{FF2B5EF4-FFF2-40B4-BE49-F238E27FC236}">
                    <a16:creationId xmlns:a16="http://schemas.microsoft.com/office/drawing/2014/main" id="{7EEEBEE7-8767-0F90-BB78-BA9DF934E96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26" name="Minuszeichen 3946">
                <a:extLst>
                  <a:ext uri="{FF2B5EF4-FFF2-40B4-BE49-F238E27FC236}">
                    <a16:creationId xmlns:a16="http://schemas.microsoft.com/office/drawing/2014/main" id="{6D7BBF05-0979-A4A9-5E5A-BC48117956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73" name="Gruppieren 72">
              <a:extLst>
                <a:ext uri="{FF2B5EF4-FFF2-40B4-BE49-F238E27FC236}">
                  <a16:creationId xmlns:a16="http://schemas.microsoft.com/office/drawing/2014/main" id="{4F98947D-764E-A4B3-351D-63E369134A66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23" name="Ellipse 3943">
                <a:extLst>
                  <a:ext uri="{FF2B5EF4-FFF2-40B4-BE49-F238E27FC236}">
                    <a16:creationId xmlns:a16="http://schemas.microsoft.com/office/drawing/2014/main" id="{13B640A9-CE5C-5F77-0D90-22B42CA88F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24" name="Minuszeichen 3944">
                <a:extLst>
                  <a:ext uri="{FF2B5EF4-FFF2-40B4-BE49-F238E27FC236}">
                    <a16:creationId xmlns:a16="http://schemas.microsoft.com/office/drawing/2014/main" id="{53C575C1-C04B-B053-C332-EC00EA8121B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74" name="Gruppieren 73">
              <a:extLst>
                <a:ext uri="{FF2B5EF4-FFF2-40B4-BE49-F238E27FC236}">
                  <a16:creationId xmlns:a16="http://schemas.microsoft.com/office/drawing/2014/main" id="{BF66ED45-032B-D0DB-47B7-7558FB302348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21" name="Ellipse 3941">
                <a:extLst>
                  <a:ext uri="{FF2B5EF4-FFF2-40B4-BE49-F238E27FC236}">
                    <a16:creationId xmlns:a16="http://schemas.microsoft.com/office/drawing/2014/main" id="{0482E4C6-B7C7-84FA-0E1A-1AE708C2CBB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22" name="Minuszeichen 3942">
                <a:extLst>
                  <a:ext uri="{FF2B5EF4-FFF2-40B4-BE49-F238E27FC236}">
                    <a16:creationId xmlns:a16="http://schemas.microsoft.com/office/drawing/2014/main" id="{E6B44241-D9A2-C7DC-598A-2E8AEBFD30A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75" name="Gruppieren 74">
              <a:extLst>
                <a:ext uri="{FF2B5EF4-FFF2-40B4-BE49-F238E27FC236}">
                  <a16:creationId xmlns:a16="http://schemas.microsoft.com/office/drawing/2014/main" id="{89AE76CC-5EF8-ED30-F672-8295C4C1974F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92" name="Ellipse 3939">
                <a:extLst>
                  <a:ext uri="{FF2B5EF4-FFF2-40B4-BE49-F238E27FC236}">
                    <a16:creationId xmlns:a16="http://schemas.microsoft.com/office/drawing/2014/main" id="{537232E7-1A5E-5A86-1E74-70B288D772D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20" name="Minuszeichen 3940">
                <a:extLst>
                  <a:ext uri="{FF2B5EF4-FFF2-40B4-BE49-F238E27FC236}">
                    <a16:creationId xmlns:a16="http://schemas.microsoft.com/office/drawing/2014/main" id="{3F65C37E-75AF-9720-2C51-2E8C0B6D608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76" name="Gruppieren 75">
              <a:extLst>
                <a:ext uri="{FF2B5EF4-FFF2-40B4-BE49-F238E27FC236}">
                  <a16:creationId xmlns:a16="http://schemas.microsoft.com/office/drawing/2014/main" id="{A26A4E03-0EF6-A78A-9AF0-03018361FA6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89" name="Ellipse 3937">
                <a:extLst>
                  <a:ext uri="{FF2B5EF4-FFF2-40B4-BE49-F238E27FC236}">
                    <a16:creationId xmlns:a16="http://schemas.microsoft.com/office/drawing/2014/main" id="{A3F528E2-A41D-02A4-D578-DFFDAB13F35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90" name="Minuszeichen 3938">
                <a:extLst>
                  <a:ext uri="{FF2B5EF4-FFF2-40B4-BE49-F238E27FC236}">
                    <a16:creationId xmlns:a16="http://schemas.microsoft.com/office/drawing/2014/main" id="{E7F3E374-4677-6AFB-5544-8753EE8652E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77" name="Gruppieren 76">
              <a:extLst>
                <a:ext uri="{FF2B5EF4-FFF2-40B4-BE49-F238E27FC236}">
                  <a16:creationId xmlns:a16="http://schemas.microsoft.com/office/drawing/2014/main" id="{F6E92E58-A9F2-50ED-5C95-50397F8A98A4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87" name="Ellipse 3935">
                <a:extLst>
                  <a:ext uri="{FF2B5EF4-FFF2-40B4-BE49-F238E27FC236}">
                    <a16:creationId xmlns:a16="http://schemas.microsoft.com/office/drawing/2014/main" id="{7A7D144A-2A41-C738-EC80-9DCC44674DA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88" name="Minuszeichen 3936">
                <a:extLst>
                  <a:ext uri="{FF2B5EF4-FFF2-40B4-BE49-F238E27FC236}">
                    <a16:creationId xmlns:a16="http://schemas.microsoft.com/office/drawing/2014/main" id="{B31A4D77-F73D-4529-99D0-89825254C2C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78" name="Gruppieren 77">
              <a:extLst>
                <a:ext uri="{FF2B5EF4-FFF2-40B4-BE49-F238E27FC236}">
                  <a16:creationId xmlns:a16="http://schemas.microsoft.com/office/drawing/2014/main" id="{AF8977DE-AA86-0E59-BD7D-69682A4DD8F2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85" name="Ellipse 3933">
                <a:extLst>
                  <a:ext uri="{FF2B5EF4-FFF2-40B4-BE49-F238E27FC236}">
                    <a16:creationId xmlns:a16="http://schemas.microsoft.com/office/drawing/2014/main" id="{A806B455-6EEF-EC83-496C-6C7EC888431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86" name="Minuszeichen 3934">
                <a:extLst>
                  <a:ext uri="{FF2B5EF4-FFF2-40B4-BE49-F238E27FC236}">
                    <a16:creationId xmlns:a16="http://schemas.microsoft.com/office/drawing/2014/main" id="{82BF6FEF-AC77-9F63-203E-19760DA2ED0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79" name="Gruppieren 78">
              <a:extLst>
                <a:ext uri="{FF2B5EF4-FFF2-40B4-BE49-F238E27FC236}">
                  <a16:creationId xmlns:a16="http://schemas.microsoft.com/office/drawing/2014/main" id="{3222B955-2377-ECB3-F832-A6516CA7DA2E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3" name="Ellipse 3931">
                <a:extLst>
                  <a:ext uri="{FF2B5EF4-FFF2-40B4-BE49-F238E27FC236}">
                    <a16:creationId xmlns:a16="http://schemas.microsoft.com/office/drawing/2014/main" id="{1CE533B7-8F00-CA61-3515-21487C7A025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84" name="Minuszeichen 3932">
                <a:extLst>
                  <a:ext uri="{FF2B5EF4-FFF2-40B4-BE49-F238E27FC236}">
                    <a16:creationId xmlns:a16="http://schemas.microsoft.com/office/drawing/2014/main" id="{26BDBE18-6300-A150-1E7F-7005F3B5D3E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80" name="Gruppieren 79">
              <a:extLst>
                <a:ext uri="{FF2B5EF4-FFF2-40B4-BE49-F238E27FC236}">
                  <a16:creationId xmlns:a16="http://schemas.microsoft.com/office/drawing/2014/main" id="{334AF050-6AAA-6313-6E54-AFFBBEAEB520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81" name="Ellipse 3929">
                <a:extLst>
                  <a:ext uri="{FF2B5EF4-FFF2-40B4-BE49-F238E27FC236}">
                    <a16:creationId xmlns:a16="http://schemas.microsoft.com/office/drawing/2014/main" id="{202CE1FE-94B2-B934-829A-6DC349C4B36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82" name="Minuszeichen 3930">
                <a:extLst>
                  <a:ext uri="{FF2B5EF4-FFF2-40B4-BE49-F238E27FC236}">
                    <a16:creationId xmlns:a16="http://schemas.microsoft.com/office/drawing/2014/main" id="{EBD38EFE-4250-1E32-107B-034ADA3364B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724" name="Gruppieren 723">
            <a:extLst>
              <a:ext uri="{FF2B5EF4-FFF2-40B4-BE49-F238E27FC236}">
                <a16:creationId xmlns:a16="http://schemas.microsoft.com/office/drawing/2014/main" id="{25EE6E4D-3CFF-31C6-9A16-65AAC2A921A9}"/>
              </a:ext>
            </a:extLst>
          </p:cNvPr>
          <p:cNvGrpSpPr>
            <a:grpSpLocks noChangeAspect="1"/>
          </p:cNvGrpSpPr>
          <p:nvPr/>
        </p:nvGrpSpPr>
        <p:grpSpPr>
          <a:xfrm>
            <a:off x="8671925" y="2324778"/>
            <a:ext cx="944149" cy="979578"/>
            <a:chOff x="3576000" y="816426"/>
            <a:chExt cx="5040000" cy="5229127"/>
          </a:xfrm>
        </p:grpSpPr>
        <p:grpSp>
          <p:nvGrpSpPr>
            <p:cNvPr id="725" name="Magnesium ohne e-">
              <a:extLst>
                <a:ext uri="{FF2B5EF4-FFF2-40B4-BE49-F238E27FC236}">
                  <a16:creationId xmlns:a16="http://schemas.microsoft.com/office/drawing/2014/main" id="{23F1F28D-5F14-02AE-D0B4-161BCAF9787E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2036" name="K-Schale">
                <a:extLst>
                  <a:ext uri="{FF2B5EF4-FFF2-40B4-BE49-F238E27FC236}">
                    <a16:creationId xmlns:a16="http://schemas.microsoft.com/office/drawing/2014/main" id="{6116E23A-A910-66D8-0000-A3B372B12DC3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2037" name="Atomkern mit Protonen und Neutronen">
                <a:extLst>
                  <a:ext uri="{FF2B5EF4-FFF2-40B4-BE49-F238E27FC236}">
                    <a16:creationId xmlns:a16="http://schemas.microsoft.com/office/drawing/2014/main" id="{4BE0DA23-7FB8-EDDF-E7DB-BA0A3D105166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2040" name="Atomkern">
                  <a:extLst>
                    <a:ext uri="{FF2B5EF4-FFF2-40B4-BE49-F238E27FC236}">
                      <a16:creationId xmlns:a16="http://schemas.microsoft.com/office/drawing/2014/main" id="{6A87AD68-A224-99C0-C4DB-269EB358EFA9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2041" name="Gruppieren 2040">
                  <a:extLst>
                    <a:ext uri="{FF2B5EF4-FFF2-40B4-BE49-F238E27FC236}">
                      <a16:creationId xmlns:a16="http://schemas.microsoft.com/office/drawing/2014/main" id="{39435637-29F9-998E-CA5B-AB65F2045EE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83" name="Ellipse 4186">
                    <a:extLst>
                      <a:ext uri="{FF2B5EF4-FFF2-40B4-BE49-F238E27FC236}">
                        <a16:creationId xmlns:a16="http://schemas.microsoft.com/office/drawing/2014/main" id="{3EEDB304-71B9-2C41-27AD-3E1DEB63968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2984" name="Additionszeichen 4187">
                    <a:extLst>
                      <a:ext uri="{FF2B5EF4-FFF2-40B4-BE49-F238E27FC236}">
                        <a16:creationId xmlns:a16="http://schemas.microsoft.com/office/drawing/2014/main" id="{4AD7F741-D362-46CA-4862-C6C4CD438DA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2042" name="Gruppieren 2041">
                  <a:extLst>
                    <a:ext uri="{FF2B5EF4-FFF2-40B4-BE49-F238E27FC236}">
                      <a16:creationId xmlns:a16="http://schemas.microsoft.com/office/drawing/2014/main" id="{903F08F7-3ACE-B0C3-2CEB-80A50322C86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81" name="Ellipse 4184">
                    <a:extLst>
                      <a:ext uri="{FF2B5EF4-FFF2-40B4-BE49-F238E27FC236}">
                        <a16:creationId xmlns:a16="http://schemas.microsoft.com/office/drawing/2014/main" id="{65789FEA-9FC4-E4AD-2CA7-9005E846054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2982" name="Additionszeichen 4185">
                    <a:extLst>
                      <a:ext uri="{FF2B5EF4-FFF2-40B4-BE49-F238E27FC236}">
                        <a16:creationId xmlns:a16="http://schemas.microsoft.com/office/drawing/2014/main" id="{BF1B3AD0-CFCB-79A8-1CC6-0A20D4CAEEF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2043" name="Gruppieren 2042">
                  <a:extLst>
                    <a:ext uri="{FF2B5EF4-FFF2-40B4-BE49-F238E27FC236}">
                      <a16:creationId xmlns:a16="http://schemas.microsoft.com/office/drawing/2014/main" id="{1C5B4687-9F51-13E8-AED3-3DC1878A5DD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79" name="Ellipse 4182">
                    <a:extLst>
                      <a:ext uri="{FF2B5EF4-FFF2-40B4-BE49-F238E27FC236}">
                        <a16:creationId xmlns:a16="http://schemas.microsoft.com/office/drawing/2014/main" id="{3741D89A-0252-5675-F274-55C4C88D801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2980" name="Additionszeichen 4183">
                    <a:extLst>
                      <a:ext uri="{FF2B5EF4-FFF2-40B4-BE49-F238E27FC236}">
                        <a16:creationId xmlns:a16="http://schemas.microsoft.com/office/drawing/2014/main" id="{64D0CCB5-AA6C-A5EC-8B92-E239FF8555A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2044" name="Gruppieren 2043">
                  <a:extLst>
                    <a:ext uri="{FF2B5EF4-FFF2-40B4-BE49-F238E27FC236}">
                      <a16:creationId xmlns:a16="http://schemas.microsoft.com/office/drawing/2014/main" id="{DABEBB5E-BC56-DA87-4492-CE80EBB18BA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77" name="Ellipse 4180">
                    <a:extLst>
                      <a:ext uri="{FF2B5EF4-FFF2-40B4-BE49-F238E27FC236}">
                        <a16:creationId xmlns:a16="http://schemas.microsoft.com/office/drawing/2014/main" id="{79C4F83D-7D30-380F-4449-B501B987652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2978" name="Additionszeichen 4181">
                    <a:extLst>
                      <a:ext uri="{FF2B5EF4-FFF2-40B4-BE49-F238E27FC236}">
                        <a16:creationId xmlns:a16="http://schemas.microsoft.com/office/drawing/2014/main" id="{F4E432BB-CE88-BB63-8885-9A4A1F8632E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2045" name="Gruppieren 2044">
                  <a:extLst>
                    <a:ext uri="{FF2B5EF4-FFF2-40B4-BE49-F238E27FC236}">
                      <a16:creationId xmlns:a16="http://schemas.microsoft.com/office/drawing/2014/main" id="{C2A764BD-8000-83AA-52E4-BF9168BED0E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75" name="Ellipse 4178">
                    <a:extLst>
                      <a:ext uri="{FF2B5EF4-FFF2-40B4-BE49-F238E27FC236}">
                        <a16:creationId xmlns:a16="http://schemas.microsoft.com/office/drawing/2014/main" id="{90B89AE1-5E93-5B9D-DEE0-875891CFE4B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2976" name="Additionszeichen 4179">
                    <a:extLst>
                      <a:ext uri="{FF2B5EF4-FFF2-40B4-BE49-F238E27FC236}">
                        <a16:creationId xmlns:a16="http://schemas.microsoft.com/office/drawing/2014/main" id="{135EE8A1-B99B-BCFB-717C-DFCEB8B3243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2046" name="Gruppieren 2045">
                  <a:extLst>
                    <a:ext uri="{FF2B5EF4-FFF2-40B4-BE49-F238E27FC236}">
                      <a16:creationId xmlns:a16="http://schemas.microsoft.com/office/drawing/2014/main" id="{2E082F45-6739-E0EC-F192-3C563BFB7F3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73" name="Ellipse 4176">
                    <a:extLst>
                      <a:ext uri="{FF2B5EF4-FFF2-40B4-BE49-F238E27FC236}">
                        <a16:creationId xmlns:a16="http://schemas.microsoft.com/office/drawing/2014/main" id="{7BE00179-7EF5-61FF-ABA1-EB5D3DF618D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2974" name="Additionszeichen 4177">
                    <a:extLst>
                      <a:ext uri="{FF2B5EF4-FFF2-40B4-BE49-F238E27FC236}">
                        <a16:creationId xmlns:a16="http://schemas.microsoft.com/office/drawing/2014/main" id="{9DE6F460-39A1-D740-4AE4-D1069DF4F8D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2047" name="Gruppieren 2046">
                  <a:extLst>
                    <a:ext uri="{FF2B5EF4-FFF2-40B4-BE49-F238E27FC236}">
                      <a16:creationId xmlns:a16="http://schemas.microsoft.com/office/drawing/2014/main" id="{8DD70911-8796-EB27-12D8-798B73B7E71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71" name="Ellipse 4174">
                    <a:extLst>
                      <a:ext uri="{FF2B5EF4-FFF2-40B4-BE49-F238E27FC236}">
                        <a16:creationId xmlns:a16="http://schemas.microsoft.com/office/drawing/2014/main" id="{F8941F7B-F873-4ACC-81D2-A6D44C20DAD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2972" name="Additionszeichen 4175">
                    <a:extLst>
                      <a:ext uri="{FF2B5EF4-FFF2-40B4-BE49-F238E27FC236}">
                        <a16:creationId xmlns:a16="http://schemas.microsoft.com/office/drawing/2014/main" id="{8E2F2B25-8B70-481E-67E5-37CD76AF261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2944" name="Gruppieren 2943">
                  <a:extLst>
                    <a:ext uri="{FF2B5EF4-FFF2-40B4-BE49-F238E27FC236}">
                      <a16:creationId xmlns:a16="http://schemas.microsoft.com/office/drawing/2014/main" id="{6842CF29-A528-25EC-F84D-77D025B7CEA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69" name="Ellipse 4172">
                    <a:extLst>
                      <a:ext uri="{FF2B5EF4-FFF2-40B4-BE49-F238E27FC236}">
                        <a16:creationId xmlns:a16="http://schemas.microsoft.com/office/drawing/2014/main" id="{82B5DF45-368A-2507-F96C-E5FE251BB39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2970" name="Additionszeichen 4173">
                    <a:extLst>
                      <a:ext uri="{FF2B5EF4-FFF2-40B4-BE49-F238E27FC236}">
                        <a16:creationId xmlns:a16="http://schemas.microsoft.com/office/drawing/2014/main" id="{8A36035D-193B-5060-A2F3-A55CD292384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2945" name="Gruppieren 2944">
                  <a:extLst>
                    <a:ext uri="{FF2B5EF4-FFF2-40B4-BE49-F238E27FC236}">
                      <a16:creationId xmlns:a16="http://schemas.microsoft.com/office/drawing/2014/main" id="{A7F5BF4E-5030-73AB-D28E-F538A04670D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67" name="Ellipse 4170">
                    <a:extLst>
                      <a:ext uri="{FF2B5EF4-FFF2-40B4-BE49-F238E27FC236}">
                        <a16:creationId xmlns:a16="http://schemas.microsoft.com/office/drawing/2014/main" id="{2B6189C4-639F-4E8C-A5BC-515EC518AB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2968" name="Additionszeichen 4171">
                    <a:extLst>
                      <a:ext uri="{FF2B5EF4-FFF2-40B4-BE49-F238E27FC236}">
                        <a16:creationId xmlns:a16="http://schemas.microsoft.com/office/drawing/2014/main" id="{CDCAEB4C-6BFE-BC8A-3CD2-BCF6EAAFEEC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2946" name="Gruppieren 2945">
                  <a:extLst>
                    <a:ext uri="{FF2B5EF4-FFF2-40B4-BE49-F238E27FC236}">
                      <a16:creationId xmlns:a16="http://schemas.microsoft.com/office/drawing/2014/main" id="{C8D036AC-7E87-1DD8-538E-FFE2DA0BB93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65" name="Ellipse 4168">
                    <a:extLst>
                      <a:ext uri="{FF2B5EF4-FFF2-40B4-BE49-F238E27FC236}">
                        <a16:creationId xmlns:a16="http://schemas.microsoft.com/office/drawing/2014/main" id="{C454B4C8-E851-E345-FC6A-23AE225E108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2966" name="Additionszeichen 4169">
                    <a:extLst>
                      <a:ext uri="{FF2B5EF4-FFF2-40B4-BE49-F238E27FC236}">
                        <a16:creationId xmlns:a16="http://schemas.microsoft.com/office/drawing/2014/main" id="{55EE4E0A-F23A-B1EA-9E9D-7B7681346C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2947" name="Gruppieren 2946">
                  <a:extLst>
                    <a:ext uri="{FF2B5EF4-FFF2-40B4-BE49-F238E27FC236}">
                      <a16:creationId xmlns:a16="http://schemas.microsoft.com/office/drawing/2014/main" id="{0B65970F-3441-F7CE-EE26-DDEA8FCAD59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63" name="Ellipse 4166">
                    <a:extLst>
                      <a:ext uri="{FF2B5EF4-FFF2-40B4-BE49-F238E27FC236}">
                        <a16:creationId xmlns:a16="http://schemas.microsoft.com/office/drawing/2014/main" id="{BA686847-DD52-BB17-51F6-6423A90280B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2964" name="Additionszeichen 4167">
                    <a:extLst>
                      <a:ext uri="{FF2B5EF4-FFF2-40B4-BE49-F238E27FC236}">
                        <a16:creationId xmlns:a16="http://schemas.microsoft.com/office/drawing/2014/main" id="{46A4F8FB-BECF-454A-B73D-07A69AA0B85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2948" name="Gruppieren 2947">
                  <a:extLst>
                    <a:ext uri="{FF2B5EF4-FFF2-40B4-BE49-F238E27FC236}">
                      <a16:creationId xmlns:a16="http://schemas.microsoft.com/office/drawing/2014/main" id="{D81DFC6F-7B3D-1392-2EAF-1B805341895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61" name="Ellipse 4164">
                    <a:extLst>
                      <a:ext uri="{FF2B5EF4-FFF2-40B4-BE49-F238E27FC236}">
                        <a16:creationId xmlns:a16="http://schemas.microsoft.com/office/drawing/2014/main" id="{31935494-8CD9-30D2-B0A2-5DFB47D723C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2962" name="Additionszeichen 4165">
                    <a:extLst>
                      <a:ext uri="{FF2B5EF4-FFF2-40B4-BE49-F238E27FC236}">
                        <a16:creationId xmlns:a16="http://schemas.microsoft.com/office/drawing/2014/main" id="{E9D9DE95-7608-036F-5528-3117D97FBEE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2949" name="Ellipse 4152">
                  <a:extLst>
                    <a:ext uri="{FF2B5EF4-FFF2-40B4-BE49-F238E27FC236}">
                      <a16:creationId xmlns:a16="http://schemas.microsoft.com/office/drawing/2014/main" id="{C06AAFFA-2ACE-CBA0-E2A4-A62C07B79B02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2950" name="Ellipse 4153">
                  <a:extLst>
                    <a:ext uri="{FF2B5EF4-FFF2-40B4-BE49-F238E27FC236}">
                      <a16:creationId xmlns:a16="http://schemas.microsoft.com/office/drawing/2014/main" id="{BF90C6EC-7BDD-1E2B-E01B-D57C5BA913B5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2951" name="Ellipse 4154">
                  <a:extLst>
                    <a:ext uri="{FF2B5EF4-FFF2-40B4-BE49-F238E27FC236}">
                      <a16:creationId xmlns:a16="http://schemas.microsoft.com/office/drawing/2014/main" id="{9F7F6077-3FA6-2643-0898-0073AFF90A10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2952" name="Ellipse 4155">
                  <a:extLst>
                    <a:ext uri="{FF2B5EF4-FFF2-40B4-BE49-F238E27FC236}">
                      <a16:creationId xmlns:a16="http://schemas.microsoft.com/office/drawing/2014/main" id="{4BFECA80-0713-26AE-A2B0-97382ED50DB7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2953" name="Ellipse 4156">
                  <a:extLst>
                    <a:ext uri="{FF2B5EF4-FFF2-40B4-BE49-F238E27FC236}">
                      <a16:creationId xmlns:a16="http://schemas.microsoft.com/office/drawing/2014/main" id="{047C07AA-6A1C-95D7-C2D5-23F93E64D31C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2954" name="Ellipse 4157">
                  <a:extLst>
                    <a:ext uri="{FF2B5EF4-FFF2-40B4-BE49-F238E27FC236}">
                      <a16:creationId xmlns:a16="http://schemas.microsoft.com/office/drawing/2014/main" id="{FD554BF1-A7E4-C6C2-A5BB-865F401B4490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2955" name="Ellipse 4158">
                  <a:extLst>
                    <a:ext uri="{FF2B5EF4-FFF2-40B4-BE49-F238E27FC236}">
                      <a16:creationId xmlns:a16="http://schemas.microsoft.com/office/drawing/2014/main" id="{DC34FB1D-4B2E-7A35-F5F7-401E76D2F1A7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2956" name="Ellipse 4159">
                  <a:extLst>
                    <a:ext uri="{FF2B5EF4-FFF2-40B4-BE49-F238E27FC236}">
                      <a16:creationId xmlns:a16="http://schemas.microsoft.com/office/drawing/2014/main" id="{88528587-44CE-D716-35B9-39032887DEFE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2957" name="Ellipse 4160">
                  <a:extLst>
                    <a:ext uri="{FF2B5EF4-FFF2-40B4-BE49-F238E27FC236}">
                      <a16:creationId xmlns:a16="http://schemas.microsoft.com/office/drawing/2014/main" id="{04D08FAA-9B96-976A-67AC-B36CE9ADA9A2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2958" name="Ellipse 4161">
                  <a:extLst>
                    <a:ext uri="{FF2B5EF4-FFF2-40B4-BE49-F238E27FC236}">
                      <a16:creationId xmlns:a16="http://schemas.microsoft.com/office/drawing/2014/main" id="{5EF89F46-7A6E-A098-208C-B81E54C8B131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2959" name="Ellipse 4162">
                  <a:extLst>
                    <a:ext uri="{FF2B5EF4-FFF2-40B4-BE49-F238E27FC236}">
                      <a16:creationId xmlns:a16="http://schemas.microsoft.com/office/drawing/2014/main" id="{BD745D3C-7524-2AEA-5DEB-E3000932704B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2960" name="Ellipse 4163">
                  <a:extLst>
                    <a:ext uri="{FF2B5EF4-FFF2-40B4-BE49-F238E27FC236}">
                      <a16:creationId xmlns:a16="http://schemas.microsoft.com/office/drawing/2014/main" id="{ED16BA16-BF3A-515E-AE4A-43B5DCB14E27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2038" name="L-Schale">
                <a:extLst>
                  <a:ext uri="{FF2B5EF4-FFF2-40B4-BE49-F238E27FC236}">
                    <a16:creationId xmlns:a16="http://schemas.microsoft.com/office/drawing/2014/main" id="{61327CFD-D2C9-2C4D-4D2F-58EE6CDB58A8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2039" name="M-Schale">
                <a:extLst>
                  <a:ext uri="{FF2B5EF4-FFF2-40B4-BE49-F238E27FC236}">
                    <a16:creationId xmlns:a16="http://schemas.microsoft.com/office/drawing/2014/main" id="{2CE4148D-494C-437A-2A6D-A41C214CB8D5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726" name="Gruppieren 725">
              <a:extLst>
                <a:ext uri="{FF2B5EF4-FFF2-40B4-BE49-F238E27FC236}">
                  <a16:creationId xmlns:a16="http://schemas.microsoft.com/office/drawing/2014/main" id="{64B08C72-3494-796E-E648-8A41D0D4A68A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2034" name="Ellipse 4133">
                <a:extLst>
                  <a:ext uri="{FF2B5EF4-FFF2-40B4-BE49-F238E27FC236}">
                    <a16:creationId xmlns:a16="http://schemas.microsoft.com/office/drawing/2014/main" id="{5041612F-FABF-072E-B3E9-57896F1B104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2035" name="Minuszeichen 4134">
                <a:extLst>
                  <a:ext uri="{FF2B5EF4-FFF2-40B4-BE49-F238E27FC236}">
                    <a16:creationId xmlns:a16="http://schemas.microsoft.com/office/drawing/2014/main" id="{E5D54733-0278-433D-1DE0-D4564388379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727" name="Gruppieren 726">
              <a:extLst>
                <a:ext uri="{FF2B5EF4-FFF2-40B4-BE49-F238E27FC236}">
                  <a16:creationId xmlns:a16="http://schemas.microsoft.com/office/drawing/2014/main" id="{0EA4FD45-4642-C8B0-B4DA-FB2B3DCA9F0F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2032" name="Ellipse 4131">
                <a:extLst>
                  <a:ext uri="{FF2B5EF4-FFF2-40B4-BE49-F238E27FC236}">
                    <a16:creationId xmlns:a16="http://schemas.microsoft.com/office/drawing/2014/main" id="{A2B184E4-5458-7726-BD80-1AC7B0054DB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2033" name="Minuszeichen 4132">
                <a:extLst>
                  <a:ext uri="{FF2B5EF4-FFF2-40B4-BE49-F238E27FC236}">
                    <a16:creationId xmlns:a16="http://schemas.microsoft.com/office/drawing/2014/main" id="{AFD073BD-0421-8F7E-9D51-FE9B2381EF4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728" name="Gruppieren 727">
              <a:extLst>
                <a:ext uri="{FF2B5EF4-FFF2-40B4-BE49-F238E27FC236}">
                  <a16:creationId xmlns:a16="http://schemas.microsoft.com/office/drawing/2014/main" id="{B88A9C37-D4D8-AEE3-D870-C220AA0DC8B2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2030" name="Ellipse 4129">
                <a:extLst>
                  <a:ext uri="{FF2B5EF4-FFF2-40B4-BE49-F238E27FC236}">
                    <a16:creationId xmlns:a16="http://schemas.microsoft.com/office/drawing/2014/main" id="{863C4C95-E93A-2548-0363-78157FABCB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2031" name="Minuszeichen 4130">
                <a:extLst>
                  <a:ext uri="{FF2B5EF4-FFF2-40B4-BE49-F238E27FC236}">
                    <a16:creationId xmlns:a16="http://schemas.microsoft.com/office/drawing/2014/main" id="{4B7F0230-0862-06F8-FCEC-A21A314FA94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729" name="Gruppieren 728">
              <a:extLst>
                <a:ext uri="{FF2B5EF4-FFF2-40B4-BE49-F238E27FC236}">
                  <a16:creationId xmlns:a16="http://schemas.microsoft.com/office/drawing/2014/main" id="{7CA4756F-95A7-76B8-4B6C-76EE69657364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2028" name="Ellipse 4127">
                <a:extLst>
                  <a:ext uri="{FF2B5EF4-FFF2-40B4-BE49-F238E27FC236}">
                    <a16:creationId xmlns:a16="http://schemas.microsoft.com/office/drawing/2014/main" id="{F172773A-6ED9-1B4A-943D-86D2AF5CE54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2029" name="Minuszeichen 4128">
                <a:extLst>
                  <a:ext uri="{FF2B5EF4-FFF2-40B4-BE49-F238E27FC236}">
                    <a16:creationId xmlns:a16="http://schemas.microsoft.com/office/drawing/2014/main" id="{BA6C0A07-BBC4-D1E9-2205-1A931E5F04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730" name="Gruppieren 729">
              <a:extLst>
                <a:ext uri="{FF2B5EF4-FFF2-40B4-BE49-F238E27FC236}">
                  <a16:creationId xmlns:a16="http://schemas.microsoft.com/office/drawing/2014/main" id="{E9BDBD9B-14ED-E863-A8FE-08A5072C3132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2026" name="Ellipse 4125">
                <a:extLst>
                  <a:ext uri="{FF2B5EF4-FFF2-40B4-BE49-F238E27FC236}">
                    <a16:creationId xmlns:a16="http://schemas.microsoft.com/office/drawing/2014/main" id="{C81D50F6-7432-D96D-00E4-84664E1C053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2027" name="Minuszeichen 4126">
                <a:extLst>
                  <a:ext uri="{FF2B5EF4-FFF2-40B4-BE49-F238E27FC236}">
                    <a16:creationId xmlns:a16="http://schemas.microsoft.com/office/drawing/2014/main" id="{55AF8F0C-82C1-11DB-5DF6-465B59A9DC3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2005" name="Gruppieren 2004">
              <a:extLst>
                <a:ext uri="{FF2B5EF4-FFF2-40B4-BE49-F238E27FC236}">
                  <a16:creationId xmlns:a16="http://schemas.microsoft.com/office/drawing/2014/main" id="{CBB8FCDD-93E9-F9A3-0572-5FF43FB44918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2024" name="Ellipse 4123">
                <a:extLst>
                  <a:ext uri="{FF2B5EF4-FFF2-40B4-BE49-F238E27FC236}">
                    <a16:creationId xmlns:a16="http://schemas.microsoft.com/office/drawing/2014/main" id="{F88FB54B-96C9-8969-BD2C-1B37780DFC2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2025" name="Minuszeichen 4124">
                <a:extLst>
                  <a:ext uri="{FF2B5EF4-FFF2-40B4-BE49-F238E27FC236}">
                    <a16:creationId xmlns:a16="http://schemas.microsoft.com/office/drawing/2014/main" id="{5B375E9A-3B98-E3E0-DC30-B7CE648CF57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2006" name="Gruppieren 2005">
              <a:extLst>
                <a:ext uri="{FF2B5EF4-FFF2-40B4-BE49-F238E27FC236}">
                  <a16:creationId xmlns:a16="http://schemas.microsoft.com/office/drawing/2014/main" id="{8B1EF5B8-EE86-65B7-F83E-A63B4401FAA5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2022" name="Ellipse 4121">
                <a:extLst>
                  <a:ext uri="{FF2B5EF4-FFF2-40B4-BE49-F238E27FC236}">
                    <a16:creationId xmlns:a16="http://schemas.microsoft.com/office/drawing/2014/main" id="{5645757D-802C-8929-C9F1-0C72EEAC33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2023" name="Minuszeichen 4122">
                <a:extLst>
                  <a:ext uri="{FF2B5EF4-FFF2-40B4-BE49-F238E27FC236}">
                    <a16:creationId xmlns:a16="http://schemas.microsoft.com/office/drawing/2014/main" id="{2BC0178A-1DDD-EBD3-AEB6-97180A59E54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2007" name="Gruppieren 2006">
              <a:extLst>
                <a:ext uri="{FF2B5EF4-FFF2-40B4-BE49-F238E27FC236}">
                  <a16:creationId xmlns:a16="http://schemas.microsoft.com/office/drawing/2014/main" id="{371EBC12-9494-CB86-8D5D-0AABF15EE058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2020" name="Ellipse 4119">
                <a:extLst>
                  <a:ext uri="{FF2B5EF4-FFF2-40B4-BE49-F238E27FC236}">
                    <a16:creationId xmlns:a16="http://schemas.microsoft.com/office/drawing/2014/main" id="{EC01628C-94A3-45B9-A977-C32B613DE8E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2021" name="Minuszeichen 4120">
                <a:extLst>
                  <a:ext uri="{FF2B5EF4-FFF2-40B4-BE49-F238E27FC236}">
                    <a16:creationId xmlns:a16="http://schemas.microsoft.com/office/drawing/2014/main" id="{F608B761-9FC0-DB8D-8D64-B5903A32B70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2008" name="Gruppieren 2007">
              <a:extLst>
                <a:ext uri="{FF2B5EF4-FFF2-40B4-BE49-F238E27FC236}">
                  <a16:creationId xmlns:a16="http://schemas.microsoft.com/office/drawing/2014/main" id="{3FD8BE11-ED17-0A67-3EE0-8CD2FAD8F2E4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2018" name="Ellipse 4117">
                <a:extLst>
                  <a:ext uri="{FF2B5EF4-FFF2-40B4-BE49-F238E27FC236}">
                    <a16:creationId xmlns:a16="http://schemas.microsoft.com/office/drawing/2014/main" id="{FA8ECF10-07BB-6E17-4EC3-B6D8DE9D0CC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2019" name="Minuszeichen 4118">
                <a:extLst>
                  <a:ext uri="{FF2B5EF4-FFF2-40B4-BE49-F238E27FC236}">
                    <a16:creationId xmlns:a16="http://schemas.microsoft.com/office/drawing/2014/main" id="{00117910-8DAB-82E5-8EDE-D73616BF80C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2009" name="Gruppieren 2008">
              <a:extLst>
                <a:ext uri="{FF2B5EF4-FFF2-40B4-BE49-F238E27FC236}">
                  <a16:creationId xmlns:a16="http://schemas.microsoft.com/office/drawing/2014/main" id="{DFC8A3F2-6ACE-883C-1A10-FB23408B00CF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2016" name="Ellipse 4115">
                <a:extLst>
                  <a:ext uri="{FF2B5EF4-FFF2-40B4-BE49-F238E27FC236}">
                    <a16:creationId xmlns:a16="http://schemas.microsoft.com/office/drawing/2014/main" id="{CDEC91E6-869D-C373-07CD-84549E1F937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2017" name="Minuszeichen 4116">
                <a:extLst>
                  <a:ext uri="{FF2B5EF4-FFF2-40B4-BE49-F238E27FC236}">
                    <a16:creationId xmlns:a16="http://schemas.microsoft.com/office/drawing/2014/main" id="{68E930ED-48C7-111A-8AF7-28EE707483A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2010" name="Gruppieren 2009">
              <a:extLst>
                <a:ext uri="{FF2B5EF4-FFF2-40B4-BE49-F238E27FC236}">
                  <a16:creationId xmlns:a16="http://schemas.microsoft.com/office/drawing/2014/main" id="{32083368-3EF2-3FA5-F85C-1B5F4178D6FD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2014" name="Ellipse 4113">
                <a:extLst>
                  <a:ext uri="{FF2B5EF4-FFF2-40B4-BE49-F238E27FC236}">
                    <a16:creationId xmlns:a16="http://schemas.microsoft.com/office/drawing/2014/main" id="{511F57D7-E96C-A20F-46C9-1D11EFCE144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2015" name="Minuszeichen 4114">
                <a:extLst>
                  <a:ext uri="{FF2B5EF4-FFF2-40B4-BE49-F238E27FC236}">
                    <a16:creationId xmlns:a16="http://schemas.microsoft.com/office/drawing/2014/main" id="{5DEA3BBC-1302-8789-207B-68D62F1755B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2011" name="Gruppieren 2010">
              <a:extLst>
                <a:ext uri="{FF2B5EF4-FFF2-40B4-BE49-F238E27FC236}">
                  <a16:creationId xmlns:a16="http://schemas.microsoft.com/office/drawing/2014/main" id="{235473B2-6CB0-413E-86DE-622B76484FD4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2012" name="Ellipse 4111">
                <a:extLst>
                  <a:ext uri="{FF2B5EF4-FFF2-40B4-BE49-F238E27FC236}">
                    <a16:creationId xmlns:a16="http://schemas.microsoft.com/office/drawing/2014/main" id="{7CC9F903-F39E-5D33-45B7-4CECC967C1E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2013" name="Minuszeichen 4112">
                <a:extLst>
                  <a:ext uri="{FF2B5EF4-FFF2-40B4-BE49-F238E27FC236}">
                    <a16:creationId xmlns:a16="http://schemas.microsoft.com/office/drawing/2014/main" id="{98794309-4056-8460-B9FB-9593E493F95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2986" name="Gruppieren 2985">
            <a:extLst>
              <a:ext uri="{FF2B5EF4-FFF2-40B4-BE49-F238E27FC236}">
                <a16:creationId xmlns:a16="http://schemas.microsoft.com/office/drawing/2014/main" id="{54FBC73B-B115-252B-BC2A-82144A311681}"/>
              </a:ext>
            </a:extLst>
          </p:cNvPr>
          <p:cNvGrpSpPr>
            <a:grpSpLocks noChangeAspect="1"/>
          </p:cNvGrpSpPr>
          <p:nvPr/>
        </p:nvGrpSpPr>
        <p:grpSpPr>
          <a:xfrm>
            <a:off x="1495006" y="3220897"/>
            <a:ext cx="944149" cy="979578"/>
            <a:chOff x="3576000" y="816426"/>
            <a:chExt cx="5040000" cy="5229127"/>
          </a:xfrm>
        </p:grpSpPr>
        <p:grpSp>
          <p:nvGrpSpPr>
            <p:cNvPr id="2987" name="Magnesium ohne e-">
              <a:extLst>
                <a:ext uri="{FF2B5EF4-FFF2-40B4-BE49-F238E27FC236}">
                  <a16:creationId xmlns:a16="http://schemas.microsoft.com/office/drawing/2014/main" id="{0800B9E9-6F77-B939-9FB0-5E59D373A69B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882" name="K-Schale">
                <a:extLst>
                  <a:ext uri="{FF2B5EF4-FFF2-40B4-BE49-F238E27FC236}">
                    <a16:creationId xmlns:a16="http://schemas.microsoft.com/office/drawing/2014/main" id="{1F6C01CA-CB1A-473D-A233-596209D237A6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4883" name="Atomkern mit Protonen und Neutronen">
                <a:extLst>
                  <a:ext uri="{FF2B5EF4-FFF2-40B4-BE49-F238E27FC236}">
                    <a16:creationId xmlns:a16="http://schemas.microsoft.com/office/drawing/2014/main" id="{2EBC17FE-05DC-CD4E-8E92-E96F37B5EFDB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886" name="Atomkern">
                  <a:extLst>
                    <a:ext uri="{FF2B5EF4-FFF2-40B4-BE49-F238E27FC236}">
                      <a16:creationId xmlns:a16="http://schemas.microsoft.com/office/drawing/2014/main" id="{86B1B02B-FF94-782F-BF2E-7308F430165A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4887" name="Gruppieren 4886">
                  <a:extLst>
                    <a:ext uri="{FF2B5EF4-FFF2-40B4-BE49-F238E27FC236}">
                      <a16:creationId xmlns:a16="http://schemas.microsoft.com/office/drawing/2014/main" id="{3200E5A6-D3E2-8465-6F76-D0E4836A2D5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33" name="Ellipse 3549">
                    <a:extLst>
                      <a:ext uri="{FF2B5EF4-FFF2-40B4-BE49-F238E27FC236}">
                        <a16:creationId xmlns:a16="http://schemas.microsoft.com/office/drawing/2014/main" id="{01CCD628-544A-FCEC-8B56-1DD0308208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934" name="Additionszeichen 3550">
                    <a:extLst>
                      <a:ext uri="{FF2B5EF4-FFF2-40B4-BE49-F238E27FC236}">
                        <a16:creationId xmlns:a16="http://schemas.microsoft.com/office/drawing/2014/main" id="{46DDF580-5B85-0506-643C-318A8313A08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888" name="Gruppieren 4887">
                  <a:extLst>
                    <a:ext uri="{FF2B5EF4-FFF2-40B4-BE49-F238E27FC236}">
                      <a16:creationId xmlns:a16="http://schemas.microsoft.com/office/drawing/2014/main" id="{38501159-B977-A660-BB88-8C4A8CEF95A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31" name="Ellipse 3547">
                    <a:extLst>
                      <a:ext uri="{FF2B5EF4-FFF2-40B4-BE49-F238E27FC236}">
                        <a16:creationId xmlns:a16="http://schemas.microsoft.com/office/drawing/2014/main" id="{BE02A35F-BAEC-37B3-A897-B239F70A6F1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932" name="Additionszeichen 3548">
                    <a:extLst>
                      <a:ext uri="{FF2B5EF4-FFF2-40B4-BE49-F238E27FC236}">
                        <a16:creationId xmlns:a16="http://schemas.microsoft.com/office/drawing/2014/main" id="{361D31D2-1AEB-90B4-B89B-C221C26CCBB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889" name="Gruppieren 4888">
                  <a:extLst>
                    <a:ext uri="{FF2B5EF4-FFF2-40B4-BE49-F238E27FC236}">
                      <a16:creationId xmlns:a16="http://schemas.microsoft.com/office/drawing/2014/main" id="{01D2CCE7-CECC-DCEA-6FE8-1F8F628DADB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29" name="Ellipse 3545">
                    <a:extLst>
                      <a:ext uri="{FF2B5EF4-FFF2-40B4-BE49-F238E27FC236}">
                        <a16:creationId xmlns:a16="http://schemas.microsoft.com/office/drawing/2014/main" id="{26915896-5597-F458-EAE4-38AB3CF833E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930" name="Additionszeichen 3546">
                    <a:extLst>
                      <a:ext uri="{FF2B5EF4-FFF2-40B4-BE49-F238E27FC236}">
                        <a16:creationId xmlns:a16="http://schemas.microsoft.com/office/drawing/2014/main" id="{747FB2AE-911B-6EEE-C121-78A792B7C83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890" name="Gruppieren 4889">
                  <a:extLst>
                    <a:ext uri="{FF2B5EF4-FFF2-40B4-BE49-F238E27FC236}">
                      <a16:creationId xmlns:a16="http://schemas.microsoft.com/office/drawing/2014/main" id="{A2E49356-358F-BACE-06D7-222506535A0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27" name="Ellipse 3543">
                    <a:extLst>
                      <a:ext uri="{FF2B5EF4-FFF2-40B4-BE49-F238E27FC236}">
                        <a16:creationId xmlns:a16="http://schemas.microsoft.com/office/drawing/2014/main" id="{16AB75A9-9F47-7AE8-E771-96573CBD3C0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928" name="Additionszeichen 3544">
                    <a:extLst>
                      <a:ext uri="{FF2B5EF4-FFF2-40B4-BE49-F238E27FC236}">
                        <a16:creationId xmlns:a16="http://schemas.microsoft.com/office/drawing/2014/main" id="{B334C9B7-BB54-1C61-8211-18A5A8949E5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891" name="Gruppieren 4890">
                  <a:extLst>
                    <a:ext uri="{FF2B5EF4-FFF2-40B4-BE49-F238E27FC236}">
                      <a16:creationId xmlns:a16="http://schemas.microsoft.com/office/drawing/2014/main" id="{7E39CE97-9D85-A006-18DF-40DEF54565D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25" name="Ellipse 3541">
                    <a:extLst>
                      <a:ext uri="{FF2B5EF4-FFF2-40B4-BE49-F238E27FC236}">
                        <a16:creationId xmlns:a16="http://schemas.microsoft.com/office/drawing/2014/main" id="{D5945C51-4276-66E7-8D7A-8FDF395C321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926" name="Additionszeichen 3542">
                    <a:extLst>
                      <a:ext uri="{FF2B5EF4-FFF2-40B4-BE49-F238E27FC236}">
                        <a16:creationId xmlns:a16="http://schemas.microsoft.com/office/drawing/2014/main" id="{8D6D8C87-E4B7-AF72-81B2-7CD44400581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892" name="Gruppieren 4891">
                  <a:extLst>
                    <a:ext uri="{FF2B5EF4-FFF2-40B4-BE49-F238E27FC236}">
                      <a16:creationId xmlns:a16="http://schemas.microsoft.com/office/drawing/2014/main" id="{BDA75141-9AFD-61F7-5346-D9E4D42FF7F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23" name="Ellipse 3539">
                    <a:extLst>
                      <a:ext uri="{FF2B5EF4-FFF2-40B4-BE49-F238E27FC236}">
                        <a16:creationId xmlns:a16="http://schemas.microsoft.com/office/drawing/2014/main" id="{A55F977D-8A1E-1A19-F711-143E34F2392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924" name="Additionszeichen 3540">
                    <a:extLst>
                      <a:ext uri="{FF2B5EF4-FFF2-40B4-BE49-F238E27FC236}">
                        <a16:creationId xmlns:a16="http://schemas.microsoft.com/office/drawing/2014/main" id="{74159CA3-4C33-96C7-B9F2-A1606C33B3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893" name="Gruppieren 4892">
                  <a:extLst>
                    <a:ext uri="{FF2B5EF4-FFF2-40B4-BE49-F238E27FC236}">
                      <a16:creationId xmlns:a16="http://schemas.microsoft.com/office/drawing/2014/main" id="{ED88184D-863A-B0CC-08E0-0D6D86DF9D6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21" name="Ellipse 3537">
                    <a:extLst>
                      <a:ext uri="{FF2B5EF4-FFF2-40B4-BE49-F238E27FC236}">
                        <a16:creationId xmlns:a16="http://schemas.microsoft.com/office/drawing/2014/main" id="{461C4894-F837-F828-146D-8FFB913A4B7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922" name="Additionszeichen 3538">
                    <a:extLst>
                      <a:ext uri="{FF2B5EF4-FFF2-40B4-BE49-F238E27FC236}">
                        <a16:creationId xmlns:a16="http://schemas.microsoft.com/office/drawing/2014/main" id="{F7F9F7BB-09F6-A175-800C-93DEF6921A6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894" name="Gruppieren 4893">
                  <a:extLst>
                    <a:ext uri="{FF2B5EF4-FFF2-40B4-BE49-F238E27FC236}">
                      <a16:creationId xmlns:a16="http://schemas.microsoft.com/office/drawing/2014/main" id="{3B2F654B-87AD-1FAA-6DC4-59C8B82E527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19" name="Ellipse 3535">
                    <a:extLst>
                      <a:ext uri="{FF2B5EF4-FFF2-40B4-BE49-F238E27FC236}">
                        <a16:creationId xmlns:a16="http://schemas.microsoft.com/office/drawing/2014/main" id="{8328A768-3D24-4CE6-38B5-B86086FBDF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920" name="Additionszeichen 3536">
                    <a:extLst>
                      <a:ext uri="{FF2B5EF4-FFF2-40B4-BE49-F238E27FC236}">
                        <a16:creationId xmlns:a16="http://schemas.microsoft.com/office/drawing/2014/main" id="{30BEF5F4-2EC5-4EC2-8688-50F39508140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895" name="Gruppieren 4894">
                  <a:extLst>
                    <a:ext uri="{FF2B5EF4-FFF2-40B4-BE49-F238E27FC236}">
                      <a16:creationId xmlns:a16="http://schemas.microsoft.com/office/drawing/2014/main" id="{AD658DBA-E764-9D0C-69AC-D4C03902573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17" name="Ellipse 3533">
                    <a:extLst>
                      <a:ext uri="{FF2B5EF4-FFF2-40B4-BE49-F238E27FC236}">
                        <a16:creationId xmlns:a16="http://schemas.microsoft.com/office/drawing/2014/main" id="{1EB6A7D7-77E2-6674-95D9-EB88FACCE3D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918" name="Additionszeichen 3534">
                    <a:extLst>
                      <a:ext uri="{FF2B5EF4-FFF2-40B4-BE49-F238E27FC236}">
                        <a16:creationId xmlns:a16="http://schemas.microsoft.com/office/drawing/2014/main" id="{84FC368A-6B0C-7F21-A5B9-AD5008AC167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896" name="Gruppieren 4895">
                  <a:extLst>
                    <a:ext uri="{FF2B5EF4-FFF2-40B4-BE49-F238E27FC236}">
                      <a16:creationId xmlns:a16="http://schemas.microsoft.com/office/drawing/2014/main" id="{15FE6AE1-5DC2-03E3-FB4A-0EBB1F519CC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15" name="Ellipse 3531">
                    <a:extLst>
                      <a:ext uri="{FF2B5EF4-FFF2-40B4-BE49-F238E27FC236}">
                        <a16:creationId xmlns:a16="http://schemas.microsoft.com/office/drawing/2014/main" id="{76B3A4C9-C4DB-8630-2499-5EA0CF3B795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916" name="Additionszeichen 3532">
                    <a:extLst>
                      <a:ext uri="{FF2B5EF4-FFF2-40B4-BE49-F238E27FC236}">
                        <a16:creationId xmlns:a16="http://schemas.microsoft.com/office/drawing/2014/main" id="{0AF3BBF2-11B2-CDAD-2863-C121F961EBB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897" name="Gruppieren 4896">
                  <a:extLst>
                    <a:ext uri="{FF2B5EF4-FFF2-40B4-BE49-F238E27FC236}">
                      <a16:creationId xmlns:a16="http://schemas.microsoft.com/office/drawing/2014/main" id="{D8135038-992F-7361-0611-4E119E5693C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13" name="Ellipse 3529">
                    <a:extLst>
                      <a:ext uri="{FF2B5EF4-FFF2-40B4-BE49-F238E27FC236}">
                        <a16:creationId xmlns:a16="http://schemas.microsoft.com/office/drawing/2014/main" id="{1943BBA0-AF02-D2F6-AB34-5AB801329C8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914" name="Additionszeichen 3530">
                    <a:extLst>
                      <a:ext uri="{FF2B5EF4-FFF2-40B4-BE49-F238E27FC236}">
                        <a16:creationId xmlns:a16="http://schemas.microsoft.com/office/drawing/2014/main" id="{36CEE9A0-55EF-AC45-B91C-E08074AC811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898" name="Gruppieren 4897">
                  <a:extLst>
                    <a:ext uri="{FF2B5EF4-FFF2-40B4-BE49-F238E27FC236}">
                      <a16:creationId xmlns:a16="http://schemas.microsoft.com/office/drawing/2014/main" id="{5AEE7BE8-BA66-F451-FFC8-0B758972BD0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11" name="Ellipse 3527">
                    <a:extLst>
                      <a:ext uri="{FF2B5EF4-FFF2-40B4-BE49-F238E27FC236}">
                        <a16:creationId xmlns:a16="http://schemas.microsoft.com/office/drawing/2014/main" id="{87A2E6AC-BF41-197F-BA85-2A90BF9B53E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912" name="Additionszeichen 3528">
                    <a:extLst>
                      <a:ext uri="{FF2B5EF4-FFF2-40B4-BE49-F238E27FC236}">
                        <a16:creationId xmlns:a16="http://schemas.microsoft.com/office/drawing/2014/main" id="{FCB2F781-B075-9AD8-BE66-78A41293B25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4899" name="Ellipse 3515">
                  <a:extLst>
                    <a:ext uri="{FF2B5EF4-FFF2-40B4-BE49-F238E27FC236}">
                      <a16:creationId xmlns:a16="http://schemas.microsoft.com/office/drawing/2014/main" id="{9ED9C81F-16A9-12B9-5710-419EFF25564A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900" name="Ellipse 3516">
                  <a:extLst>
                    <a:ext uri="{FF2B5EF4-FFF2-40B4-BE49-F238E27FC236}">
                      <a16:creationId xmlns:a16="http://schemas.microsoft.com/office/drawing/2014/main" id="{1E309A29-6EA9-9271-44CE-7379B76FB010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901" name="Ellipse 3517">
                  <a:extLst>
                    <a:ext uri="{FF2B5EF4-FFF2-40B4-BE49-F238E27FC236}">
                      <a16:creationId xmlns:a16="http://schemas.microsoft.com/office/drawing/2014/main" id="{17AF384C-C451-0255-802F-AC90DA177313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902" name="Ellipse 3518">
                  <a:extLst>
                    <a:ext uri="{FF2B5EF4-FFF2-40B4-BE49-F238E27FC236}">
                      <a16:creationId xmlns:a16="http://schemas.microsoft.com/office/drawing/2014/main" id="{EFE1E39F-E08A-55B3-AF2A-C7534FEDD8D3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903" name="Ellipse 3519">
                  <a:extLst>
                    <a:ext uri="{FF2B5EF4-FFF2-40B4-BE49-F238E27FC236}">
                      <a16:creationId xmlns:a16="http://schemas.microsoft.com/office/drawing/2014/main" id="{76C04793-0127-AC69-92DD-624692838E00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904" name="Ellipse 3520">
                  <a:extLst>
                    <a:ext uri="{FF2B5EF4-FFF2-40B4-BE49-F238E27FC236}">
                      <a16:creationId xmlns:a16="http://schemas.microsoft.com/office/drawing/2014/main" id="{E568E80B-A796-855E-9493-2E1BB785B3B2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905" name="Ellipse 3521">
                  <a:extLst>
                    <a:ext uri="{FF2B5EF4-FFF2-40B4-BE49-F238E27FC236}">
                      <a16:creationId xmlns:a16="http://schemas.microsoft.com/office/drawing/2014/main" id="{2E10B872-C779-3508-814B-93471BACE6D9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906" name="Ellipse 3522">
                  <a:extLst>
                    <a:ext uri="{FF2B5EF4-FFF2-40B4-BE49-F238E27FC236}">
                      <a16:creationId xmlns:a16="http://schemas.microsoft.com/office/drawing/2014/main" id="{D522E915-C900-43A4-75DE-3869CB18C311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907" name="Ellipse 3523">
                  <a:extLst>
                    <a:ext uri="{FF2B5EF4-FFF2-40B4-BE49-F238E27FC236}">
                      <a16:creationId xmlns:a16="http://schemas.microsoft.com/office/drawing/2014/main" id="{986AA7CD-8EFB-5023-40D5-08A14AE59007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908" name="Ellipse 3524">
                  <a:extLst>
                    <a:ext uri="{FF2B5EF4-FFF2-40B4-BE49-F238E27FC236}">
                      <a16:creationId xmlns:a16="http://schemas.microsoft.com/office/drawing/2014/main" id="{4C4BCF79-8BEC-6BF8-49D6-FBDFFD9BB887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909" name="Ellipse 3525">
                  <a:extLst>
                    <a:ext uri="{FF2B5EF4-FFF2-40B4-BE49-F238E27FC236}">
                      <a16:creationId xmlns:a16="http://schemas.microsoft.com/office/drawing/2014/main" id="{F1E86747-1DE0-DB91-4F4B-2F632BFE2DAA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910" name="Ellipse 3526">
                  <a:extLst>
                    <a:ext uri="{FF2B5EF4-FFF2-40B4-BE49-F238E27FC236}">
                      <a16:creationId xmlns:a16="http://schemas.microsoft.com/office/drawing/2014/main" id="{AA356278-1E1C-577C-FF05-3863ED805F41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4884" name="L-Schale">
                <a:extLst>
                  <a:ext uri="{FF2B5EF4-FFF2-40B4-BE49-F238E27FC236}">
                    <a16:creationId xmlns:a16="http://schemas.microsoft.com/office/drawing/2014/main" id="{C0028445-44BC-C4A1-BBE9-003DA9AAE681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4885" name="M-Schale">
                <a:extLst>
                  <a:ext uri="{FF2B5EF4-FFF2-40B4-BE49-F238E27FC236}">
                    <a16:creationId xmlns:a16="http://schemas.microsoft.com/office/drawing/2014/main" id="{BFAA36E2-DF2E-1673-54A0-518F3DBCB7F7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2988" name="Gruppieren 2987">
              <a:extLst>
                <a:ext uri="{FF2B5EF4-FFF2-40B4-BE49-F238E27FC236}">
                  <a16:creationId xmlns:a16="http://schemas.microsoft.com/office/drawing/2014/main" id="{537BAEAF-F504-3B36-1369-3908B4B1DFDD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880" name="Ellipse 3496">
                <a:extLst>
                  <a:ext uri="{FF2B5EF4-FFF2-40B4-BE49-F238E27FC236}">
                    <a16:creationId xmlns:a16="http://schemas.microsoft.com/office/drawing/2014/main" id="{F8478BA1-D22C-F291-E055-DC0CE11F106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881" name="Minuszeichen 3497">
                <a:extLst>
                  <a:ext uri="{FF2B5EF4-FFF2-40B4-BE49-F238E27FC236}">
                    <a16:creationId xmlns:a16="http://schemas.microsoft.com/office/drawing/2014/main" id="{CCFB8A6B-AA05-02AC-A4CC-0397A4CDA2D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2989" name="Gruppieren 2988">
              <a:extLst>
                <a:ext uri="{FF2B5EF4-FFF2-40B4-BE49-F238E27FC236}">
                  <a16:creationId xmlns:a16="http://schemas.microsoft.com/office/drawing/2014/main" id="{511C5F22-DFBA-E079-E6AC-7F7F4B070883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878" name="Ellipse 3494">
                <a:extLst>
                  <a:ext uri="{FF2B5EF4-FFF2-40B4-BE49-F238E27FC236}">
                    <a16:creationId xmlns:a16="http://schemas.microsoft.com/office/drawing/2014/main" id="{6BE3F76E-8B46-39F7-7451-3036FAB5E9C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879" name="Minuszeichen 3495">
                <a:extLst>
                  <a:ext uri="{FF2B5EF4-FFF2-40B4-BE49-F238E27FC236}">
                    <a16:creationId xmlns:a16="http://schemas.microsoft.com/office/drawing/2014/main" id="{857311C7-B017-7BE5-556D-D769649CE60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2990" name="Gruppieren 2989">
              <a:extLst>
                <a:ext uri="{FF2B5EF4-FFF2-40B4-BE49-F238E27FC236}">
                  <a16:creationId xmlns:a16="http://schemas.microsoft.com/office/drawing/2014/main" id="{7D64963E-59AB-5F4C-85D3-8F1CF103354E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876" name="Ellipse 3492">
                <a:extLst>
                  <a:ext uri="{FF2B5EF4-FFF2-40B4-BE49-F238E27FC236}">
                    <a16:creationId xmlns:a16="http://schemas.microsoft.com/office/drawing/2014/main" id="{DC6273DA-9D45-1A84-88E3-023ACE8B94A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877" name="Minuszeichen 3493">
                <a:extLst>
                  <a:ext uri="{FF2B5EF4-FFF2-40B4-BE49-F238E27FC236}">
                    <a16:creationId xmlns:a16="http://schemas.microsoft.com/office/drawing/2014/main" id="{4038A605-A4F7-45DE-5A7F-A8C99CAF26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2991" name="Gruppieren 2990">
              <a:extLst>
                <a:ext uri="{FF2B5EF4-FFF2-40B4-BE49-F238E27FC236}">
                  <a16:creationId xmlns:a16="http://schemas.microsoft.com/office/drawing/2014/main" id="{531D9BB4-86B9-6003-C083-5D421B80ADCA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874" name="Ellipse 3490">
                <a:extLst>
                  <a:ext uri="{FF2B5EF4-FFF2-40B4-BE49-F238E27FC236}">
                    <a16:creationId xmlns:a16="http://schemas.microsoft.com/office/drawing/2014/main" id="{381EC4AD-65D3-C4F9-3BEF-5764A4B66F8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875" name="Minuszeichen 3491">
                <a:extLst>
                  <a:ext uri="{FF2B5EF4-FFF2-40B4-BE49-F238E27FC236}">
                    <a16:creationId xmlns:a16="http://schemas.microsoft.com/office/drawing/2014/main" id="{A029FBF7-BFBB-41E7-6FDC-2D093D02E37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2992" name="Gruppieren 2991">
              <a:extLst>
                <a:ext uri="{FF2B5EF4-FFF2-40B4-BE49-F238E27FC236}">
                  <a16:creationId xmlns:a16="http://schemas.microsoft.com/office/drawing/2014/main" id="{8EB77D58-4B1F-4804-975B-1F54D0F26377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872" name="Ellipse 3488">
                <a:extLst>
                  <a:ext uri="{FF2B5EF4-FFF2-40B4-BE49-F238E27FC236}">
                    <a16:creationId xmlns:a16="http://schemas.microsoft.com/office/drawing/2014/main" id="{C0F6980D-DE9B-A033-EFC3-9EE93A094DC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873" name="Minuszeichen 3489">
                <a:extLst>
                  <a:ext uri="{FF2B5EF4-FFF2-40B4-BE49-F238E27FC236}">
                    <a16:creationId xmlns:a16="http://schemas.microsoft.com/office/drawing/2014/main" id="{5FAE6C79-E3F4-F37E-FB35-09F43A9042C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2993" name="Gruppieren 2992">
              <a:extLst>
                <a:ext uri="{FF2B5EF4-FFF2-40B4-BE49-F238E27FC236}">
                  <a16:creationId xmlns:a16="http://schemas.microsoft.com/office/drawing/2014/main" id="{C60E3D8B-F40C-2328-7FC2-7BAA89870196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870" name="Ellipse 3486">
                <a:extLst>
                  <a:ext uri="{FF2B5EF4-FFF2-40B4-BE49-F238E27FC236}">
                    <a16:creationId xmlns:a16="http://schemas.microsoft.com/office/drawing/2014/main" id="{2FF8B6B2-828A-7C99-D0DD-D4CB7712A74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871" name="Minuszeichen 3487">
                <a:extLst>
                  <a:ext uri="{FF2B5EF4-FFF2-40B4-BE49-F238E27FC236}">
                    <a16:creationId xmlns:a16="http://schemas.microsoft.com/office/drawing/2014/main" id="{96764351-C3A4-F61C-F30C-288814C509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2994" name="Gruppieren 2993">
              <a:extLst>
                <a:ext uri="{FF2B5EF4-FFF2-40B4-BE49-F238E27FC236}">
                  <a16:creationId xmlns:a16="http://schemas.microsoft.com/office/drawing/2014/main" id="{851AE56F-7DD0-B06C-CD4F-1770494FFD43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868" name="Ellipse 3484">
                <a:extLst>
                  <a:ext uri="{FF2B5EF4-FFF2-40B4-BE49-F238E27FC236}">
                    <a16:creationId xmlns:a16="http://schemas.microsoft.com/office/drawing/2014/main" id="{503B1166-B213-66E3-6EE8-FED432DC70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869" name="Minuszeichen 3485">
                <a:extLst>
                  <a:ext uri="{FF2B5EF4-FFF2-40B4-BE49-F238E27FC236}">
                    <a16:creationId xmlns:a16="http://schemas.microsoft.com/office/drawing/2014/main" id="{68E2FABA-87F1-8613-1F9B-DB5FB1C1035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2995" name="Gruppieren 2994">
              <a:extLst>
                <a:ext uri="{FF2B5EF4-FFF2-40B4-BE49-F238E27FC236}">
                  <a16:creationId xmlns:a16="http://schemas.microsoft.com/office/drawing/2014/main" id="{86B0EFF2-8F45-B5BC-AD05-89BD361CEBCB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866" name="Ellipse 3482">
                <a:extLst>
                  <a:ext uri="{FF2B5EF4-FFF2-40B4-BE49-F238E27FC236}">
                    <a16:creationId xmlns:a16="http://schemas.microsoft.com/office/drawing/2014/main" id="{99D15643-C789-6CA2-571E-CD6DA479E56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867" name="Minuszeichen 3483">
                <a:extLst>
                  <a:ext uri="{FF2B5EF4-FFF2-40B4-BE49-F238E27FC236}">
                    <a16:creationId xmlns:a16="http://schemas.microsoft.com/office/drawing/2014/main" id="{6A9E8BDA-D87B-CA5E-C774-607D239EA7A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2996" name="Gruppieren 2995">
              <a:extLst>
                <a:ext uri="{FF2B5EF4-FFF2-40B4-BE49-F238E27FC236}">
                  <a16:creationId xmlns:a16="http://schemas.microsoft.com/office/drawing/2014/main" id="{F30FDD31-D112-EC98-3BE8-97867982C82C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864" name="Ellipse 3480">
                <a:extLst>
                  <a:ext uri="{FF2B5EF4-FFF2-40B4-BE49-F238E27FC236}">
                    <a16:creationId xmlns:a16="http://schemas.microsoft.com/office/drawing/2014/main" id="{197A749C-33EA-7641-5802-0AFDA77A6E1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865" name="Minuszeichen 3481">
                <a:extLst>
                  <a:ext uri="{FF2B5EF4-FFF2-40B4-BE49-F238E27FC236}">
                    <a16:creationId xmlns:a16="http://schemas.microsoft.com/office/drawing/2014/main" id="{2AA4E24C-B2FE-1793-FE47-3D21DE78C8F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2997" name="Gruppieren 2996">
              <a:extLst>
                <a:ext uri="{FF2B5EF4-FFF2-40B4-BE49-F238E27FC236}">
                  <a16:creationId xmlns:a16="http://schemas.microsoft.com/office/drawing/2014/main" id="{84CBA5B5-450B-45E8-46B7-790F489E1FF5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3004" name="Ellipse 3478">
                <a:extLst>
                  <a:ext uri="{FF2B5EF4-FFF2-40B4-BE49-F238E27FC236}">
                    <a16:creationId xmlns:a16="http://schemas.microsoft.com/office/drawing/2014/main" id="{6B2B2BC4-6ECB-FB2D-50B2-061A360EA1F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005" name="Minuszeichen 3479">
                <a:extLst>
                  <a:ext uri="{FF2B5EF4-FFF2-40B4-BE49-F238E27FC236}">
                    <a16:creationId xmlns:a16="http://schemas.microsoft.com/office/drawing/2014/main" id="{E975FDC5-7031-4CAD-CA37-C1E2F2D09FA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2998" name="Gruppieren 2997">
              <a:extLst>
                <a:ext uri="{FF2B5EF4-FFF2-40B4-BE49-F238E27FC236}">
                  <a16:creationId xmlns:a16="http://schemas.microsoft.com/office/drawing/2014/main" id="{DEFB85DC-6305-91F6-D763-DF0ECAFE94A1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3002" name="Ellipse 3476">
                <a:extLst>
                  <a:ext uri="{FF2B5EF4-FFF2-40B4-BE49-F238E27FC236}">
                    <a16:creationId xmlns:a16="http://schemas.microsoft.com/office/drawing/2014/main" id="{71204364-D2DC-BDE7-70FB-3F007AE1D7A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003" name="Minuszeichen 3477">
                <a:extLst>
                  <a:ext uri="{FF2B5EF4-FFF2-40B4-BE49-F238E27FC236}">
                    <a16:creationId xmlns:a16="http://schemas.microsoft.com/office/drawing/2014/main" id="{631CCC7C-A334-4764-70A6-7987636043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2999" name="Gruppieren 2998">
              <a:extLst>
                <a:ext uri="{FF2B5EF4-FFF2-40B4-BE49-F238E27FC236}">
                  <a16:creationId xmlns:a16="http://schemas.microsoft.com/office/drawing/2014/main" id="{B5C6C150-7C11-9E89-1F2F-8E2B0ADFE390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000" name="Ellipse 3474">
                <a:extLst>
                  <a:ext uri="{FF2B5EF4-FFF2-40B4-BE49-F238E27FC236}">
                    <a16:creationId xmlns:a16="http://schemas.microsoft.com/office/drawing/2014/main" id="{72725DF8-4294-620B-D4AA-7A778AA49A5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001" name="Minuszeichen 3475">
                <a:extLst>
                  <a:ext uri="{FF2B5EF4-FFF2-40B4-BE49-F238E27FC236}">
                    <a16:creationId xmlns:a16="http://schemas.microsoft.com/office/drawing/2014/main" id="{8B54B8F5-169E-C914-1CA7-1D43E11BF0E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4935" name="Gruppieren 4934">
            <a:extLst>
              <a:ext uri="{FF2B5EF4-FFF2-40B4-BE49-F238E27FC236}">
                <a16:creationId xmlns:a16="http://schemas.microsoft.com/office/drawing/2014/main" id="{FCF3D6EA-BC7B-95F5-0355-90C757F34BEB}"/>
              </a:ext>
            </a:extLst>
          </p:cNvPr>
          <p:cNvGrpSpPr>
            <a:grpSpLocks noChangeAspect="1"/>
          </p:cNvGrpSpPr>
          <p:nvPr/>
        </p:nvGrpSpPr>
        <p:grpSpPr>
          <a:xfrm>
            <a:off x="2794802" y="3220897"/>
            <a:ext cx="944149" cy="979578"/>
            <a:chOff x="3576000" y="816426"/>
            <a:chExt cx="5040000" cy="5229127"/>
          </a:xfrm>
        </p:grpSpPr>
        <p:grpSp>
          <p:nvGrpSpPr>
            <p:cNvPr id="4936" name="Magnesium ohne e-">
              <a:extLst>
                <a:ext uri="{FF2B5EF4-FFF2-40B4-BE49-F238E27FC236}">
                  <a16:creationId xmlns:a16="http://schemas.microsoft.com/office/drawing/2014/main" id="{A815582C-97CF-C3DE-841A-94675B02A213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973" name="K-Schale">
                <a:extLst>
                  <a:ext uri="{FF2B5EF4-FFF2-40B4-BE49-F238E27FC236}">
                    <a16:creationId xmlns:a16="http://schemas.microsoft.com/office/drawing/2014/main" id="{318EFBB4-1358-9B92-16E1-F93116820762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4974" name="Atomkern mit Protonen und Neutronen">
                <a:extLst>
                  <a:ext uri="{FF2B5EF4-FFF2-40B4-BE49-F238E27FC236}">
                    <a16:creationId xmlns:a16="http://schemas.microsoft.com/office/drawing/2014/main" id="{626620A3-B7E4-A217-6F7D-1FC60765597A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977" name="Atomkern">
                  <a:extLst>
                    <a:ext uri="{FF2B5EF4-FFF2-40B4-BE49-F238E27FC236}">
                      <a16:creationId xmlns:a16="http://schemas.microsoft.com/office/drawing/2014/main" id="{2575A4A4-1165-B114-4CF4-5E6F5DFDBD05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4978" name="Gruppieren 4977">
                  <a:extLst>
                    <a:ext uri="{FF2B5EF4-FFF2-40B4-BE49-F238E27FC236}">
                      <a16:creationId xmlns:a16="http://schemas.microsoft.com/office/drawing/2014/main" id="{68B0309C-D2DC-E4CE-8524-984EA2DAF68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24" name="Ellipse 3640">
                    <a:extLst>
                      <a:ext uri="{FF2B5EF4-FFF2-40B4-BE49-F238E27FC236}">
                        <a16:creationId xmlns:a16="http://schemas.microsoft.com/office/drawing/2014/main" id="{EFF93B00-BB9F-E11F-E60A-BC9D457DFEB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025" name="Additionszeichen 3641">
                    <a:extLst>
                      <a:ext uri="{FF2B5EF4-FFF2-40B4-BE49-F238E27FC236}">
                        <a16:creationId xmlns:a16="http://schemas.microsoft.com/office/drawing/2014/main" id="{6B7148BA-408B-2DBE-9023-EAE53B7632F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979" name="Gruppieren 4978">
                  <a:extLst>
                    <a:ext uri="{FF2B5EF4-FFF2-40B4-BE49-F238E27FC236}">
                      <a16:creationId xmlns:a16="http://schemas.microsoft.com/office/drawing/2014/main" id="{684BB20B-BDAB-BC15-7E2C-B62725F0E44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22" name="Ellipse 3638">
                    <a:extLst>
                      <a:ext uri="{FF2B5EF4-FFF2-40B4-BE49-F238E27FC236}">
                        <a16:creationId xmlns:a16="http://schemas.microsoft.com/office/drawing/2014/main" id="{782C19C0-C29A-DEFB-54D3-FE13CE9428D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023" name="Additionszeichen 3639">
                    <a:extLst>
                      <a:ext uri="{FF2B5EF4-FFF2-40B4-BE49-F238E27FC236}">
                        <a16:creationId xmlns:a16="http://schemas.microsoft.com/office/drawing/2014/main" id="{0FAD200E-CBB4-8B78-CE4C-A7EF62FDB8B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980" name="Gruppieren 4979">
                  <a:extLst>
                    <a:ext uri="{FF2B5EF4-FFF2-40B4-BE49-F238E27FC236}">
                      <a16:creationId xmlns:a16="http://schemas.microsoft.com/office/drawing/2014/main" id="{6CC799D2-39D6-1992-D9E1-A1D978AC600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20" name="Ellipse 3636">
                    <a:extLst>
                      <a:ext uri="{FF2B5EF4-FFF2-40B4-BE49-F238E27FC236}">
                        <a16:creationId xmlns:a16="http://schemas.microsoft.com/office/drawing/2014/main" id="{95AD9467-351D-D568-E55E-9990E27F0B9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021" name="Additionszeichen 3637">
                    <a:extLst>
                      <a:ext uri="{FF2B5EF4-FFF2-40B4-BE49-F238E27FC236}">
                        <a16:creationId xmlns:a16="http://schemas.microsoft.com/office/drawing/2014/main" id="{C1619832-47DB-9BC1-02C2-DA65D611D84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981" name="Gruppieren 4980">
                  <a:extLst>
                    <a:ext uri="{FF2B5EF4-FFF2-40B4-BE49-F238E27FC236}">
                      <a16:creationId xmlns:a16="http://schemas.microsoft.com/office/drawing/2014/main" id="{9A6F8300-B563-B347-6BB5-5EBBE407DB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18" name="Ellipse 3634">
                    <a:extLst>
                      <a:ext uri="{FF2B5EF4-FFF2-40B4-BE49-F238E27FC236}">
                        <a16:creationId xmlns:a16="http://schemas.microsoft.com/office/drawing/2014/main" id="{2FA9A66D-0AF6-8A9F-9CEA-CB6F49A60F5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019" name="Additionszeichen 3635">
                    <a:extLst>
                      <a:ext uri="{FF2B5EF4-FFF2-40B4-BE49-F238E27FC236}">
                        <a16:creationId xmlns:a16="http://schemas.microsoft.com/office/drawing/2014/main" id="{C81D4F25-E7F7-98E4-10CD-6213241FBD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982" name="Gruppieren 4981">
                  <a:extLst>
                    <a:ext uri="{FF2B5EF4-FFF2-40B4-BE49-F238E27FC236}">
                      <a16:creationId xmlns:a16="http://schemas.microsoft.com/office/drawing/2014/main" id="{773488F5-72C4-85E5-5FFB-3FF4E2FC9A8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16" name="Ellipse 3632">
                    <a:extLst>
                      <a:ext uri="{FF2B5EF4-FFF2-40B4-BE49-F238E27FC236}">
                        <a16:creationId xmlns:a16="http://schemas.microsoft.com/office/drawing/2014/main" id="{A71B2ACA-5CFF-1370-0A2C-BF7D6DC1ECA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017" name="Additionszeichen 3633">
                    <a:extLst>
                      <a:ext uri="{FF2B5EF4-FFF2-40B4-BE49-F238E27FC236}">
                        <a16:creationId xmlns:a16="http://schemas.microsoft.com/office/drawing/2014/main" id="{BDCF5F2D-5926-BA3B-E9B6-12664045A37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983" name="Gruppieren 4982">
                  <a:extLst>
                    <a:ext uri="{FF2B5EF4-FFF2-40B4-BE49-F238E27FC236}">
                      <a16:creationId xmlns:a16="http://schemas.microsoft.com/office/drawing/2014/main" id="{ED8CC32C-0C9B-28A5-EDD9-825DC410ECF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14" name="Ellipse 3630">
                    <a:extLst>
                      <a:ext uri="{FF2B5EF4-FFF2-40B4-BE49-F238E27FC236}">
                        <a16:creationId xmlns:a16="http://schemas.microsoft.com/office/drawing/2014/main" id="{82A56133-5B9B-EF64-7759-4A05B1088D6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015" name="Additionszeichen 3631">
                    <a:extLst>
                      <a:ext uri="{FF2B5EF4-FFF2-40B4-BE49-F238E27FC236}">
                        <a16:creationId xmlns:a16="http://schemas.microsoft.com/office/drawing/2014/main" id="{15AAE818-B2A3-8BB4-F0A7-AB2FA840C40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984" name="Gruppieren 4983">
                  <a:extLst>
                    <a:ext uri="{FF2B5EF4-FFF2-40B4-BE49-F238E27FC236}">
                      <a16:creationId xmlns:a16="http://schemas.microsoft.com/office/drawing/2014/main" id="{0E82AC77-41C9-0413-936A-E383B1DACB6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12" name="Ellipse 3628">
                    <a:extLst>
                      <a:ext uri="{FF2B5EF4-FFF2-40B4-BE49-F238E27FC236}">
                        <a16:creationId xmlns:a16="http://schemas.microsoft.com/office/drawing/2014/main" id="{8CEDA364-A152-7276-DD9C-316E9423FC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013" name="Additionszeichen 3629">
                    <a:extLst>
                      <a:ext uri="{FF2B5EF4-FFF2-40B4-BE49-F238E27FC236}">
                        <a16:creationId xmlns:a16="http://schemas.microsoft.com/office/drawing/2014/main" id="{12BCBECC-AD4B-F7B2-B714-A63D789D6D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985" name="Gruppieren 4984">
                  <a:extLst>
                    <a:ext uri="{FF2B5EF4-FFF2-40B4-BE49-F238E27FC236}">
                      <a16:creationId xmlns:a16="http://schemas.microsoft.com/office/drawing/2014/main" id="{2BDE6A11-63FB-0C36-1347-C0C880AE28D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10" name="Ellipse 3626">
                    <a:extLst>
                      <a:ext uri="{FF2B5EF4-FFF2-40B4-BE49-F238E27FC236}">
                        <a16:creationId xmlns:a16="http://schemas.microsoft.com/office/drawing/2014/main" id="{DA64A829-C759-34E0-040B-495110C3E6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011" name="Additionszeichen 3627">
                    <a:extLst>
                      <a:ext uri="{FF2B5EF4-FFF2-40B4-BE49-F238E27FC236}">
                        <a16:creationId xmlns:a16="http://schemas.microsoft.com/office/drawing/2014/main" id="{A3FF5F86-4969-0A79-904E-D9706864354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986" name="Gruppieren 4985">
                  <a:extLst>
                    <a:ext uri="{FF2B5EF4-FFF2-40B4-BE49-F238E27FC236}">
                      <a16:creationId xmlns:a16="http://schemas.microsoft.com/office/drawing/2014/main" id="{F857D71E-93B2-EF68-9DAC-6E228233236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08" name="Ellipse 3624">
                    <a:extLst>
                      <a:ext uri="{FF2B5EF4-FFF2-40B4-BE49-F238E27FC236}">
                        <a16:creationId xmlns:a16="http://schemas.microsoft.com/office/drawing/2014/main" id="{5DD519FB-ECB8-1382-A8B7-7541757612E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009" name="Additionszeichen 3625">
                    <a:extLst>
                      <a:ext uri="{FF2B5EF4-FFF2-40B4-BE49-F238E27FC236}">
                        <a16:creationId xmlns:a16="http://schemas.microsoft.com/office/drawing/2014/main" id="{57FC255B-5C05-38CF-BD3D-9E6F07DEC6E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987" name="Gruppieren 4986">
                  <a:extLst>
                    <a:ext uri="{FF2B5EF4-FFF2-40B4-BE49-F238E27FC236}">
                      <a16:creationId xmlns:a16="http://schemas.microsoft.com/office/drawing/2014/main" id="{01848124-02AD-9EFF-5C80-AD82C75D810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06" name="Ellipse 3622">
                    <a:extLst>
                      <a:ext uri="{FF2B5EF4-FFF2-40B4-BE49-F238E27FC236}">
                        <a16:creationId xmlns:a16="http://schemas.microsoft.com/office/drawing/2014/main" id="{D58D03CA-D688-5AE1-E1B7-3D0F48CAC0D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007" name="Additionszeichen 3623">
                    <a:extLst>
                      <a:ext uri="{FF2B5EF4-FFF2-40B4-BE49-F238E27FC236}">
                        <a16:creationId xmlns:a16="http://schemas.microsoft.com/office/drawing/2014/main" id="{B14F588B-AB29-07F7-080D-528295DDCC8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988" name="Gruppieren 4987">
                  <a:extLst>
                    <a:ext uri="{FF2B5EF4-FFF2-40B4-BE49-F238E27FC236}">
                      <a16:creationId xmlns:a16="http://schemas.microsoft.com/office/drawing/2014/main" id="{E3FE3761-E4EF-92EF-D216-4AE7A9CFA22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04" name="Ellipse 3620">
                    <a:extLst>
                      <a:ext uri="{FF2B5EF4-FFF2-40B4-BE49-F238E27FC236}">
                        <a16:creationId xmlns:a16="http://schemas.microsoft.com/office/drawing/2014/main" id="{20E7FBC9-912F-57CB-9437-310437CC14A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005" name="Additionszeichen 3621">
                    <a:extLst>
                      <a:ext uri="{FF2B5EF4-FFF2-40B4-BE49-F238E27FC236}">
                        <a16:creationId xmlns:a16="http://schemas.microsoft.com/office/drawing/2014/main" id="{3664B48D-0359-9D42-7E8E-47E26FCCCD9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989" name="Gruppieren 4988">
                  <a:extLst>
                    <a:ext uri="{FF2B5EF4-FFF2-40B4-BE49-F238E27FC236}">
                      <a16:creationId xmlns:a16="http://schemas.microsoft.com/office/drawing/2014/main" id="{1AB23A01-B11F-F6A9-CA1F-BF2779F23BE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02" name="Ellipse 3618">
                    <a:extLst>
                      <a:ext uri="{FF2B5EF4-FFF2-40B4-BE49-F238E27FC236}">
                        <a16:creationId xmlns:a16="http://schemas.microsoft.com/office/drawing/2014/main" id="{4086A4E2-AC58-902E-DF03-107AED1C753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003" name="Additionszeichen 3619">
                    <a:extLst>
                      <a:ext uri="{FF2B5EF4-FFF2-40B4-BE49-F238E27FC236}">
                        <a16:creationId xmlns:a16="http://schemas.microsoft.com/office/drawing/2014/main" id="{F8FC2FFD-5013-04E2-E916-F27A216DE59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4990" name="Ellipse 3606">
                  <a:extLst>
                    <a:ext uri="{FF2B5EF4-FFF2-40B4-BE49-F238E27FC236}">
                      <a16:creationId xmlns:a16="http://schemas.microsoft.com/office/drawing/2014/main" id="{F0FEFAAE-6C16-C67A-9551-2AC8CC7F636B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991" name="Ellipse 3607">
                  <a:extLst>
                    <a:ext uri="{FF2B5EF4-FFF2-40B4-BE49-F238E27FC236}">
                      <a16:creationId xmlns:a16="http://schemas.microsoft.com/office/drawing/2014/main" id="{7974BB40-CD6C-B078-E62F-D9C863E60E4D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992" name="Ellipse 3608">
                  <a:extLst>
                    <a:ext uri="{FF2B5EF4-FFF2-40B4-BE49-F238E27FC236}">
                      <a16:creationId xmlns:a16="http://schemas.microsoft.com/office/drawing/2014/main" id="{298963BB-7F06-794A-82F3-EC3E63E5A5FA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993" name="Ellipse 3609">
                  <a:extLst>
                    <a:ext uri="{FF2B5EF4-FFF2-40B4-BE49-F238E27FC236}">
                      <a16:creationId xmlns:a16="http://schemas.microsoft.com/office/drawing/2014/main" id="{9CA73B57-F9C1-EBAE-D1DB-B50D31917859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994" name="Ellipse 3610">
                  <a:extLst>
                    <a:ext uri="{FF2B5EF4-FFF2-40B4-BE49-F238E27FC236}">
                      <a16:creationId xmlns:a16="http://schemas.microsoft.com/office/drawing/2014/main" id="{479A30FD-111A-1B4F-0AC1-F358F65164BA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995" name="Ellipse 3611">
                  <a:extLst>
                    <a:ext uri="{FF2B5EF4-FFF2-40B4-BE49-F238E27FC236}">
                      <a16:creationId xmlns:a16="http://schemas.microsoft.com/office/drawing/2014/main" id="{4F5D2E91-204C-AC13-34FF-EB0E2E7A8138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996" name="Ellipse 3612">
                  <a:extLst>
                    <a:ext uri="{FF2B5EF4-FFF2-40B4-BE49-F238E27FC236}">
                      <a16:creationId xmlns:a16="http://schemas.microsoft.com/office/drawing/2014/main" id="{31BC2CA7-ADA4-8AA8-863E-B35C4A73FE9D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997" name="Ellipse 3613">
                  <a:extLst>
                    <a:ext uri="{FF2B5EF4-FFF2-40B4-BE49-F238E27FC236}">
                      <a16:creationId xmlns:a16="http://schemas.microsoft.com/office/drawing/2014/main" id="{C397A39D-EFE7-AF39-ADDB-E52FF48751FC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998" name="Ellipse 3614">
                  <a:extLst>
                    <a:ext uri="{FF2B5EF4-FFF2-40B4-BE49-F238E27FC236}">
                      <a16:creationId xmlns:a16="http://schemas.microsoft.com/office/drawing/2014/main" id="{8D3E6A95-6534-3F12-467E-5836A2E25E9F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999" name="Ellipse 3615">
                  <a:extLst>
                    <a:ext uri="{FF2B5EF4-FFF2-40B4-BE49-F238E27FC236}">
                      <a16:creationId xmlns:a16="http://schemas.microsoft.com/office/drawing/2014/main" id="{DBDFE37E-58A3-E918-6702-93308208AAEE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000" name="Ellipse 3616">
                  <a:extLst>
                    <a:ext uri="{FF2B5EF4-FFF2-40B4-BE49-F238E27FC236}">
                      <a16:creationId xmlns:a16="http://schemas.microsoft.com/office/drawing/2014/main" id="{C3BBFA84-7F8E-B605-07E3-2C1A8A5EC5AF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001" name="Ellipse 3617">
                  <a:extLst>
                    <a:ext uri="{FF2B5EF4-FFF2-40B4-BE49-F238E27FC236}">
                      <a16:creationId xmlns:a16="http://schemas.microsoft.com/office/drawing/2014/main" id="{9985E985-C413-1DD4-E879-B39A91804B92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4975" name="L-Schale">
                <a:extLst>
                  <a:ext uri="{FF2B5EF4-FFF2-40B4-BE49-F238E27FC236}">
                    <a16:creationId xmlns:a16="http://schemas.microsoft.com/office/drawing/2014/main" id="{008824D1-28AB-2BE7-260C-7341B6544089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4976" name="M-Schale">
                <a:extLst>
                  <a:ext uri="{FF2B5EF4-FFF2-40B4-BE49-F238E27FC236}">
                    <a16:creationId xmlns:a16="http://schemas.microsoft.com/office/drawing/2014/main" id="{15AF4384-81DC-892B-29C5-CD3D0984B629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4937" name="Gruppieren 4936">
              <a:extLst>
                <a:ext uri="{FF2B5EF4-FFF2-40B4-BE49-F238E27FC236}">
                  <a16:creationId xmlns:a16="http://schemas.microsoft.com/office/drawing/2014/main" id="{3770C7A6-5470-F17B-AACD-86F08C3EF25D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971" name="Ellipse 3587">
                <a:extLst>
                  <a:ext uri="{FF2B5EF4-FFF2-40B4-BE49-F238E27FC236}">
                    <a16:creationId xmlns:a16="http://schemas.microsoft.com/office/drawing/2014/main" id="{41D0836D-2135-0531-87F5-4641CCE65DF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972" name="Minuszeichen 3588">
                <a:extLst>
                  <a:ext uri="{FF2B5EF4-FFF2-40B4-BE49-F238E27FC236}">
                    <a16:creationId xmlns:a16="http://schemas.microsoft.com/office/drawing/2014/main" id="{C576E500-541C-9EDD-35F5-B3EFD830DF7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938" name="Gruppieren 4937">
              <a:extLst>
                <a:ext uri="{FF2B5EF4-FFF2-40B4-BE49-F238E27FC236}">
                  <a16:creationId xmlns:a16="http://schemas.microsoft.com/office/drawing/2014/main" id="{54CEEDA3-4775-75DF-44FB-B166B5E78632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969" name="Ellipse 3585">
                <a:extLst>
                  <a:ext uri="{FF2B5EF4-FFF2-40B4-BE49-F238E27FC236}">
                    <a16:creationId xmlns:a16="http://schemas.microsoft.com/office/drawing/2014/main" id="{127A1202-4627-208D-F97E-9F4DF593D79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970" name="Minuszeichen 3586">
                <a:extLst>
                  <a:ext uri="{FF2B5EF4-FFF2-40B4-BE49-F238E27FC236}">
                    <a16:creationId xmlns:a16="http://schemas.microsoft.com/office/drawing/2014/main" id="{3048C78D-981E-19CA-88AB-7C9C9507BD6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939" name="Gruppieren 4938">
              <a:extLst>
                <a:ext uri="{FF2B5EF4-FFF2-40B4-BE49-F238E27FC236}">
                  <a16:creationId xmlns:a16="http://schemas.microsoft.com/office/drawing/2014/main" id="{0D159D0E-CC1D-ED73-5856-B2B5DB6538B7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967" name="Ellipse 3583">
                <a:extLst>
                  <a:ext uri="{FF2B5EF4-FFF2-40B4-BE49-F238E27FC236}">
                    <a16:creationId xmlns:a16="http://schemas.microsoft.com/office/drawing/2014/main" id="{E47CCF5C-F482-3343-D77B-3601B40024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968" name="Minuszeichen 3584">
                <a:extLst>
                  <a:ext uri="{FF2B5EF4-FFF2-40B4-BE49-F238E27FC236}">
                    <a16:creationId xmlns:a16="http://schemas.microsoft.com/office/drawing/2014/main" id="{CDE6F384-7300-D9FE-05C0-06304369D4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940" name="Gruppieren 4939">
              <a:extLst>
                <a:ext uri="{FF2B5EF4-FFF2-40B4-BE49-F238E27FC236}">
                  <a16:creationId xmlns:a16="http://schemas.microsoft.com/office/drawing/2014/main" id="{2FFE46ED-D4FF-82DA-401F-E122D2E44FE0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965" name="Ellipse 3581">
                <a:extLst>
                  <a:ext uri="{FF2B5EF4-FFF2-40B4-BE49-F238E27FC236}">
                    <a16:creationId xmlns:a16="http://schemas.microsoft.com/office/drawing/2014/main" id="{2217E97E-AB01-82B8-B653-863A6C3530F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966" name="Minuszeichen 3582">
                <a:extLst>
                  <a:ext uri="{FF2B5EF4-FFF2-40B4-BE49-F238E27FC236}">
                    <a16:creationId xmlns:a16="http://schemas.microsoft.com/office/drawing/2014/main" id="{A9EE3EF7-4A17-B0B9-2390-1F8A4832186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941" name="Gruppieren 4940">
              <a:extLst>
                <a:ext uri="{FF2B5EF4-FFF2-40B4-BE49-F238E27FC236}">
                  <a16:creationId xmlns:a16="http://schemas.microsoft.com/office/drawing/2014/main" id="{2FADEF0C-2394-4F51-4A87-9E19A535E9F0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963" name="Ellipse 3579">
                <a:extLst>
                  <a:ext uri="{FF2B5EF4-FFF2-40B4-BE49-F238E27FC236}">
                    <a16:creationId xmlns:a16="http://schemas.microsoft.com/office/drawing/2014/main" id="{5136207B-2E14-153A-FF61-659A1F238B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964" name="Minuszeichen 3580">
                <a:extLst>
                  <a:ext uri="{FF2B5EF4-FFF2-40B4-BE49-F238E27FC236}">
                    <a16:creationId xmlns:a16="http://schemas.microsoft.com/office/drawing/2014/main" id="{53319C37-14DA-45F8-E385-D4986E79C63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942" name="Gruppieren 4941">
              <a:extLst>
                <a:ext uri="{FF2B5EF4-FFF2-40B4-BE49-F238E27FC236}">
                  <a16:creationId xmlns:a16="http://schemas.microsoft.com/office/drawing/2014/main" id="{6629AB70-4A83-B530-DA41-044720AA5ADA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961" name="Ellipse 3577">
                <a:extLst>
                  <a:ext uri="{FF2B5EF4-FFF2-40B4-BE49-F238E27FC236}">
                    <a16:creationId xmlns:a16="http://schemas.microsoft.com/office/drawing/2014/main" id="{5843BCF8-9351-96DE-161A-F339D297A87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962" name="Minuszeichen 3578">
                <a:extLst>
                  <a:ext uri="{FF2B5EF4-FFF2-40B4-BE49-F238E27FC236}">
                    <a16:creationId xmlns:a16="http://schemas.microsoft.com/office/drawing/2014/main" id="{8061BCFA-5EC6-99A5-4CF2-AAEDF89A807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943" name="Gruppieren 4942">
              <a:extLst>
                <a:ext uri="{FF2B5EF4-FFF2-40B4-BE49-F238E27FC236}">
                  <a16:creationId xmlns:a16="http://schemas.microsoft.com/office/drawing/2014/main" id="{691415CF-B7C3-9E52-2DFD-51B9844EE1CC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959" name="Ellipse 3575">
                <a:extLst>
                  <a:ext uri="{FF2B5EF4-FFF2-40B4-BE49-F238E27FC236}">
                    <a16:creationId xmlns:a16="http://schemas.microsoft.com/office/drawing/2014/main" id="{A44E5C62-64CD-4B39-C41C-BB3519D798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960" name="Minuszeichen 3576">
                <a:extLst>
                  <a:ext uri="{FF2B5EF4-FFF2-40B4-BE49-F238E27FC236}">
                    <a16:creationId xmlns:a16="http://schemas.microsoft.com/office/drawing/2014/main" id="{EA7E01C8-56A6-7C62-85A5-E429B0468A8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944" name="Gruppieren 4943">
              <a:extLst>
                <a:ext uri="{FF2B5EF4-FFF2-40B4-BE49-F238E27FC236}">
                  <a16:creationId xmlns:a16="http://schemas.microsoft.com/office/drawing/2014/main" id="{AA2E29B8-94B8-8D4A-4572-9F0CCB79A325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957" name="Ellipse 3573">
                <a:extLst>
                  <a:ext uri="{FF2B5EF4-FFF2-40B4-BE49-F238E27FC236}">
                    <a16:creationId xmlns:a16="http://schemas.microsoft.com/office/drawing/2014/main" id="{A625340B-E923-BB86-908F-04025323484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958" name="Minuszeichen 3574">
                <a:extLst>
                  <a:ext uri="{FF2B5EF4-FFF2-40B4-BE49-F238E27FC236}">
                    <a16:creationId xmlns:a16="http://schemas.microsoft.com/office/drawing/2014/main" id="{9E671BAD-2312-E0C0-FFA3-4FD887C4F99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945" name="Gruppieren 4944">
              <a:extLst>
                <a:ext uri="{FF2B5EF4-FFF2-40B4-BE49-F238E27FC236}">
                  <a16:creationId xmlns:a16="http://schemas.microsoft.com/office/drawing/2014/main" id="{E37BDBC2-A183-B7E3-23F3-50D0DDC07D58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955" name="Ellipse 3571">
                <a:extLst>
                  <a:ext uri="{FF2B5EF4-FFF2-40B4-BE49-F238E27FC236}">
                    <a16:creationId xmlns:a16="http://schemas.microsoft.com/office/drawing/2014/main" id="{24313CBD-DE9A-9696-EA55-E72430A110E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956" name="Minuszeichen 3572">
                <a:extLst>
                  <a:ext uri="{FF2B5EF4-FFF2-40B4-BE49-F238E27FC236}">
                    <a16:creationId xmlns:a16="http://schemas.microsoft.com/office/drawing/2014/main" id="{32FAA3C3-CE58-BF43-4032-9A92250769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946" name="Gruppieren 4945">
              <a:extLst>
                <a:ext uri="{FF2B5EF4-FFF2-40B4-BE49-F238E27FC236}">
                  <a16:creationId xmlns:a16="http://schemas.microsoft.com/office/drawing/2014/main" id="{C475A5F6-B31C-5762-B484-54DE70F653B3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953" name="Ellipse 3569">
                <a:extLst>
                  <a:ext uri="{FF2B5EF4-FFF2-40B4-BE49-F238E27FC236}">
                    <a16:creationId xmlns:a16="http://schemas.microsoft.com/office/drawing/2014/main" id="{CA896BBA-EF4E-CD60-4946-F6864E1C05A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954" name="Minuszeichen 3570">
                <a:extLst>
                  <a:ext uri="{FF2B5EF4-FFF2-40B4-BE49-F238E27FC236}">
                    <a16:creationId xmlns:a16="http://schemas.microsoft.com/office/drawing/2014/main" id="{D08ED807-C62E-A5DC-3905-71A264FA489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947" name="Gruppieren 4946">
              <a:extLst>
                <a:ext uri="{FF2B5EF4-FFF2-40B4-BE49-F238E27FC236}">
                  <a16:creationId xmlns:a16="http://schemas.microsoft.com/office/drawing/2014/main" id="{89B7D34A-3854-BB6E-285C-4F5420607ED6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951" name="Ellipse 3567">
                <a:extLst>
                  <a:ext uri="{FF2B5EF4-FFF2-40B4-BE49-F238E27FC236}">
                    <a16:creationId xmlns:a16="http://schemas.microsoft.com/office/drawing/2014/main" id="{06220674-1D0E-3894-4B5A-06A353BBE2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952" name="Minuszeichen 3568">
                <a:extLst>
                  <a:ext uri="{FF2B5EF4-FFF2-40B4-BE49-F238E27FC236}">
                    <a16:creationId xmlns:a16="http://schemas.microsoft.com/office/drawing/2014/main" id="{9FCA1062-47FE-9F87-7913-C38853BAEB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948" name="Gruppieren 4947">
              <a:extLst>
                <a:ext uri="{FF2B5EF4-FFF2-40B4-BE49-F238E27FC236}">
                  <a16:creationId xmlns:a16="http://schemas.microsoft.com/office/drawing/2014/main" id="{1EE9F49B-8FEA-F010-83C5-759FD2CD6FBD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949" name="Ellipse 3565">
                <a:extLst>
                  <a:ext uri="{FF2B5EF4-FFF2-40B4-BE49-F238E27FC236}">
                    <a16:creationId xmlns:a16="http://schemas.microsoft.com/office/drawing/2014/main" id="{532E56E1-D84F-DE86-EF4C-6CFAA0B2266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950" name="Minuszeichen 3566">
                <a:extLst>
                  <a:ext uri="{FF2B5EF4-FFF2-40B4-BE49-F238E27FC236}">
                    <a16:creationId xmlns:a16="http://schemas.microsoft.com/office/drawing/2014/main" id="{5DB831C7-4B3E-A4EF-2CCE-E7DFDE5C16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5026" name="Gruppieren 5025">
            <a:extLst>
              <a:ext uri="{FF2B5EF4-FFF2-40B4-BE49-F238E27FC236}">
                <a16:creationId xmlns:a16="http://schemas.microsoft.com/office/drawing/2014/main" id="{E01835F3-FF33-B26B-6713-6DBD05B5E7EC}"/>
              </a:ext>
            </a:extLst>
          </p:cNvPr>
          <p:cNvGrpSpPr>
            <a:grpSpLocks noChangeAspect="1"/>
          </p:cNvGrpSpPr>
          <p:nvPr/>
        </p:nvGrpSpPr>
        <p:grpSpPr>
          <a:xfrm>
            <a:off x="4085616" y="3217384"/>
            <a:ext cx="944149" cy="979578"/>
            <a:chOff x="3576000" y="816426"/>
            <a:chExt cx="5040000" cy="5229127"/>
          </a:xfrm>
        </p:grpSpPr>
        <p:grpSp>
          <p:nvGrpSpPr>
            <p:cNvPr id="5027" name="Magnesium ohne e-">
              <a:extLst>
                <a:ext uri="{FF2B5EF4-FFF2-40B4-BE49-F238E27FC236}">
                  <a16:creationId xmlns:a16="http://schemas.microsoft.com/office/drawing/2014/main" id="{FA07B68D-D948-ACE9-9523-55D4735C1CAC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5064" name="K-Schale">
                <a:extLst>
                  <a:ext uri="{FF2B5EF4-FFF2-40B4-BE49-F238E27FC236}">
                    <a16:creationId xmlns:a16="http://schemas.microsoft.com/office/drawing/2014/main" id="{14E921AB-4491-C6D4-FA81-9BC9E338DC74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5065" name="Atomkern mit Protonen und Neutronen">
                <a:extLst>
                  <a:ext uri="{FF2B5EF4-FFF2-40B4-BE49-F238E27FC236}">
                    <a16:creationId xmlns:a16="http://schemas.microsoft.com/office/drawing/2014/main" id="{305236CB-9E74-855D-D754-C7DA3E13FE8E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5068" name="Atomkern">
                  <a:extLst>
                    <a:ext uri="{FF2B5EF4-FFF2-40B4-BE49-F238E27FC236}">
                      <a16:creationId xmlns:a16="http://schemas.microsoft.com/office/drawing/2014/main" id="{3BC0D954-76A2-1336-BCA8-0297338FF4AC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5069" name="Gruppieren 5068">
                  <a:extLst>
                    <a:ext uri="{FF2B5EF4-FFF2-40B4-BE49-F238E27FC236}">
                      <a16:creationId xmlns:a16="http://schemas.microsoft.com/office/drawing/2014/main" id="{AD62B24A-ECAE-3E99-D76C-7AA11D19ACA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15" name="Ellipse 3731">
                    <a:extLst>
                      <a:ext uri="{FF2B5EF4-FFF2-40B4-BE49-F238E27FC236}">
                        <a16:creationId xmlns:a16="http://schemas.microsoft.com/office/drawing/2014/main" id="{1FBE7F7D-DD8E-44BA-F574-A1B3B966117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116" name="Additionszeichen 3732">
                    <a:extLst>
                      <a:ext uri="{FF2B5EF4-FFF2-40B4-BE49-F238E27FC236}">
                        <a16:creationId xmlns:a16="http://schemas.microsoft.com/office/drawing/2014/main" id="{020B10E1-36D8-D0B6-13EE-AC22472666A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070" name="Gruppieren 5069">
                  <a:extLst>
                    <a:ext uri="{FF2B5EF4-FFF2-40B4-BE49-F238E27FC236}">
                      <a16:creationId xmlns:a16="http://schemas.microsoft.com/office/drawing/2014/main" id="{75F75F69-C3FE-8EF5-454D-C7ED6B62B79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13" name="Ellipse 3729">
                    <a:extLst>
                      <a:ext uri="{FF2B5EF4-FFF2-40B4-BE49-F238E27FC236}">
                        <a16:creationId xmlns:a16="http://schemas.microsoft.com/office/drawing/2014/main" id="{6C49C4E5-6711-2410-0DEA-97050E5FE40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114" name="Additionszeichen 3730">
                    <a:extLst>
                      <a:ext uri="{FF2B5EF4-FFF2-40B4-BE49-F238E27FC236}">
                        <a16:creationId xmlns:a16="http://schemas.microsoft.com/office/drawing/2014/main" id="{51D14A0A-1D55-9704-652E-EEF3DAA6661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071" name="Gruppieren 5070">
                  <a:extLst>
                    <a:ext uri="{FF2B5EF4-FFF2-40B4-BE49-F238E27FC236}">
                      <a16:creationId xmlns:a16="http://schemas.microsoft.com/office/drawing/2014/main" id="{947E086E-946C-5AE3-DFA3-DB9A0721DE7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11" name="Ellipse 3727">
                    <a:extLst>
                      <a:ext uri="{FF2B5EF4-FFF2-40B4-BE49-F238E27FC236}">
                        <a16:creationId xmlns:a16="http://schemas.microsoft.com/office/drawing/2014/main" id="{37235CF5-402A-5088-481C-37BA3C001A1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112" name="Additionszeichen 3728">
                    <a:extLst>
                      <a:ext uri="{FF2B5EF4-FFF2-40B4-BE49-F238E27FC236}">
                        <a16:creationId xmlns:a16="http://schemas.microsoft.com/office/drawing/2014/main" id="{17B774C0-05D9-F8B7-8BDF-321AE9B7338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072" name="Gruppieren 5071">
                  <a:extLst>
                    <a:ext uri="{FF2B5EF4-FFF2-40B4-BE49-F238E27FC236}">
                      <a16:creationId xmlns:a16="http://schemas.microsoft.com/office/drawing/2014/main" id="{6AE01B3E-9A68-93DC-790C-505B7E00386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09" name="Ellipse 3725">
                    <a:extLst>
                      <a:ext uri="{FF2B5EF4-FFF2-40B4-BE49-F238E27FC236}">
                        <a16:creationId xmlns:a16="http://schemas.microsoft.com/office/drawing/2014/main" id="{DABC16FA-D11C-EA13-7DD3-A373869048C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110" name="Additionszeichen 3726">
                    <a:extLst>
                      <a:ext uri="{FF2B5EF4-FFF2-40B4-BE49-F238E27FC236}">
                        <a16:creationId xmlns:a16="http://schemas.microsoft.com/office/drawing/2014/main" id="{AE74C3E1-6B27-8224-5F39-BF9C8CC8C6B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073" name="Gruppieren 5072">
                  <a:extLst>
                    <a:ext uri="{FF2B5EF4-FFF2-40B4-BE49-F238E27FC236}">
                      <a16:creationId xmlns:a16="http://schemas.microsoft.com/office/drawing/2014/main" id="{1FD44821-4DEB-BE39-FF8A-2F6DF994098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07" name="Ellipse 3723">
                    <a:extLst>
                      <a:ext uri="{FF2B5EF4-FFF2-40B4-BE49-F238E27FC236}">
                        <a16:creationId xmlns:a16="http://schemas.microsoft.com/office/drawing/2014/main" id="{6E1DD6D6-F99F-7FB5-9B41-D5E867FF6C5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108" name="Additionszeichen 3724">
                    <a:extLst>
                      <a:ext uri="{FF2B5EF4-FFF2-40B4-BE49-F238E27FC236}">
                        <a16:creationId xmlns:a16="http://schemas.microsoft.com/office/drawing/2014/main" id="{0CA7FAB8-945A-1D38-2EDA-4C525F590B9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074" name="Gruppieren 5073">
                  <a:extLst>
                    <a:ext uri="{FF2B5EF4-FFF2-40B4-BE49-F238E27FC236}">
                      <a16:creationId xmlns:a16="http://schemas.microsoft.com/office/drawing/2014/main" id="{C6539129-4F4B-AC9A-ACD2-C356A6D45DB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05" name="Ellipse 3721">
                    <a:extLst>
                      <a:ext uri="{FF2B5EF4-FFF2-40B4-BE49-F238E27FC236}">
                        <a16:creationId xmlns:a16="http://schemas.microsoft.com/office/drawing/2014/main" id="{2DFAB442-DB55-DE2E-5072-8F03EE38102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106" name="Additionszeichen 3722">
                    <a:extLst>
                      <a:ext uri="{FF2B5EF4-FFF2-40B4-BE49-F238E27FC236}">
                        <a16:creationId xmlns:a16="http://schemas.microsoft.com/office/drawing/2014/main" id="{6A39D248-535C-22B2-4087-3D7762C0D53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075" name="Gruppieren 5074">
                  <a:extLst>
                    <a:ext uri="{FF2B5EF4-FFF2-40B4-BE49-F238E27FC236}">
                      <a16:creationId xmlns:a16="http://schemas.microsoft.com/office/drawing/2014/main" id="{3F85A35C-9BED-CD9F-04BA-31619B5B3AC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03" name="Ellipse 3719">
                    <a:extLst>
                      <a:ext uri="{FF2B5EF4-FFF2-40B4-BE49-F238E27FC236}">
                        <a16:creationId xmlns:a16="http://schemas.microsoft.com/office/drawing/2014/main" id="{5B849AC0-D0D4-420A-61A8-B108FF2D6C7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104" name="Additionszeichen 3720">
                    <a:extLst>
                      <a:ext uri="{FF2B5EF4-FFF2-40B4-BE49-F238E27FC236}">
                        <a16:creationId xmlns:a16="http://schemas.microsoft.com/office/drawing/2014/main" id="{DE28933A-BE6D-C368-33F7-AE9FFCA8123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076" name="Gruppieren 5075">
                  <a:extLst>
                    <a:ext uri="{FF2B5EF4-FFF2-40B4-BE49-F238E27FC236}">
                      <a16:creationId xmlns:a16="http://schemas.microsoft.com/office/drawing/2014/main" id="{C78D8A9E-4826-0729-E302-7E8600CCE28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01" name="Ellipse 3717">
                    <a:extLst>
                      <a:ext uri="{FF2B5EF4-FFF2-40B4-BE49-F238E27FC236}">
                        <a16:creationId xmlns:a16="http://schemas.microsoft.com/office/drawing/2014/main" id="{AA3BDBD9-116E-2B3B-FFC6-0DBB62A8A6D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102" name="Additionszeichen 3718">
                    <a:extLst>
                      <a:ext uri="{FF2B5EF4-FFF2-40B4-BE49-F238E27FC236}">
                        <a16:creationId xmlns:a16="http://schemas.microsoft.com/office/drawing/2014/main" id="{797CF16D-63A6-6041-875C-D02082A4036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077" name="Gruppieren 5076">
                  <a:extLst>
                    <a:ext uri="{FF2B5EF4-FFF2-40B4-BE49-F238E27FC236}">
                      <a16:creationId xmlns:a16="http://schemas.microsoft.com/office/drawing/2014/main" id="{6433E09F-94AD-8F2A-5C09-680D6C3608E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99" name="Ellipse 3715">
                    <a:extLst>
                      <a:ext uri="{FF2B5EF4-FFF2-40B4-BE49-F238E27FC236}">
                        <a16:creationId xmlns:a16="http://schemas.microsoft.com/office/drawing/2014/main" id="{99317A00-CAA4-402F-0E95-FBAA9E142E6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100" name="Additionszeichen 3716">
                    <a:extLst>
                      <a:ext uri="{FF2B5EF4-FFF2-40B4-BE49-F238E27FC236}">
                        <a16:creationId xmlns:a16="http://schemas.microsoft.com/office/drawing/2014/main" id="{16DFB640-2CAD-7964-FE3A-83201C043AC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078" name="Gruppieren 5077">
                  <a:extLst>
                    <a:ext uri="{FF2B5EF4-FFF2-40B4-BE49-F238E27FC236}">
                      <a16:creationId xmlns:a16="http://schemas.microsoft.com/office/drawing/2014/main" id="{D8765ED7-90F3-9E63-42E3-4473BD265EE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97" name="Ellipse 3713">
                    <a:extLst>
                      <a:ext uri="{FF2B5EF4-FFF2-40B4-BE49-F238E27FC236}">
                        <a16:creationId xmlns:a16="http://schemas.microsoft.com/office/drawing/2014/main" id="{36EED780-5A80-52BF-C7BD-69EA9F1B15C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098" name="Additionszeichen 3714">
                    <a:extLst>
                      <a:ext uri="{FF2B5EF4-FFF2-40B4-BE49-F238E27FC236}">
                        <a16:creationId xmlns:a16="http://schemas.microsoft.com/office/drawing/2014/main" id="{015305CB-59E1-DA72-746B-CE9C20AA2A0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079" name="Gruppieren 5078">
                  <a:extLst>
                    <a:ext uri="{FF2B5EF4-FFF2-40B4-BE49-F238E27FC236}">
                      <a16:creationId xmlns:a16="http://schemas.microsoft.com/office/drawing/2014/main" id="{11E81ACF-FFDD-DBEC-47DA-5E019DE01B6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95" name="Ellipse 3711">
                    <a:extLst>
                      <a:ext uri="{FF2B5EF4-FFF2-40B4-BE49-F238E27FC236}">
                        <a16:creationId xmlns:a16="http://schemas.microsoft.com/office/drawing/2014/main" id="{278DF009-038A-C82A-25A7-DC58D4758E3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096" name="Additionszeichen 3712">
                    <a:extLst>
                      <a:ext uri="{FF2B5EF4-FFF2-40B4-BE49-F238E27FC236}">
                        <a16:creationId xmlns:a16="http://schemas.microsoft.com/office/drawing/2014/main" id="{E99ED379-8BDF-2176-DAAF-0D82BAEA03B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080" name="Gruppieren 5079">
                  <a:extLst>
                    <a:ext uri="{FF2B5EF4-FFF2-40B4-BE49-F238E27FC236}">
                      <a16:creationId xmlns:a16="http://schemas.microsoft.com/office/drawing/2014/main" id="{72C93CB9-627F-A596-AF98-7DEEBACF49B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93" name="Ellipse 3709">
                    <a:extLst>
                      <a:ext uri="{FF2B5EF4-FFF2-40B4-BE49-F238E27FC236}">
                        <a16:creationId xmlns:a16="http://schemas.microsoft.com/office/drawing/2014/main" id="{7C1F6DA6-534B-09ED-48B3-72FD544D887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094" name="Additionszeichen 3710">
                    <a:extLst>
                      <a:ext uri="{FF2B5EF4-FFF2-40B4-BE49-F238E27FC236}">
                        <a16:creationId xmlns:a16="http://schemas.microsoft.com/office/drawing/2014/main" id="{B3CCDC4B-A456-0C2A-2C47-9DF0FED4888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5081" name="Ellipse 3697">
                  <a:extLst>
                    <a:ext uri="{FF2B5EF4-FFF2-40B4-BE49-F238E27FC236}">
                      <a16:creationId xmlns:a16="http://schemas.microsoft.com/office/drawing/2014/main" id="{16013910-9BE1-0D67-493B-47DC554A672F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082" name="Ellipse 3698">
                  <a:extLst>
                    <a:ext uri="{FF2B5EF4-FFF2-40B4-BE49-F238E27FC236}">
                      <a16:creationId xmlns:a16="http://schemas.microsoft.com/office/drawing/2014/main" id="{90F796ED-4141-4189-4B75-8254AB251250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083" name="Ellipse 3699">
                  <a:extLst>
                    <a:ext uri="{FF2B5EF4-FFF2-40B4-BE49-F238E27FC236}">
                      <a16:creationId xmlns:a16="http://schemas.microsoft.com/office/drawing/2014/main" id="{F55406CB-88C7-E2AE-0C6E-9E5B4296C8A8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084" name="Ellipse 3700">
                  <a:extLst>
                    <a:ext uri="{FF2B5EF4-FFF2-40B4-BE49-F238E27FC236}">
                      <a16:creationId xmlns:a16="http://schemas.microsoft.com/office/drawing/2014/main" id="{080D382E-1660-4680-08CE-FD85ED1BEB90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085" name="Ellipse 3701">
                  <a:extLst>
                    <a:ext uri="{FF2B5EF4-FFF2-40B4-BE49-F238E27FC236}">
                      <a16:creationId xmlns:a16="http://schemas.microsoft.com/office/drawing/2014/main" id="{0EF31EA2-8265-1C60-9CFD-880A28689342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086" name="Ellipse 3702">
                  <a:extLst>
                    <a:ext uri="{FF2B5EF4-FFF2-40B4-BE49-F238E27FC236}">
                      <a16:creationId xmlns:a16="http://schemas.microsoft.com/office/drawing/2014/main" id="{2A89892C-62AD-C459-7EFA-CB107494032A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087" name="Ellipse 3703">
                  <a:extLst>
                    <a:ext uri="{FF2B5EF4-FFF2-40B4-BE49-F238E27FC236}">
                      <a16:creationId xmlns:a16="http://schemas.microsoft.com/office/drawing/2014/main" id="{10679822-A0DC-3803-1869-23752FB3D357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088" name="Ellipse 3704">
                  <a:extLst>
                    <a:ext uri="{FF2B5EF4-FFF2-40B4-BE49-F238E27FC236}">
                      <a16:creationId xmlns:a16="http://schemas.microsoft.com/office/drawing/2014/main" id="{00D80520-63B0-EE90-F2C2-57B581039897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089" name="Ellipse 3705">
                  <a:extLst>
                    <a:ext uri="{FF2B5EF4-FFF2-40B4-BE49-F238E27FC236}">
                      <a16:creationId xmlns:a16="http://schemas.microsoft.com/office/drawing/2014/main" id="{43CBB11E-3CB7-5B5B-E020-716051FC01AA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090" name="Ellipse 3706">
                  <a:extLst>
                    <a:ext uri="{FF2B5EF4-FFF2-40B4-BE49-F238E27FC236}">
                      <a16:creationId xmlns:a16="http://schemas.microsoft.com/office/drawing/2014/main" id="{5DDAEFF7-F8FE-5C9D-EFEA-A80AFAB3BDF2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091" name="Ellipse 3707">
                  <a:extLst>
                    <a:ext uri="{FF2B5EF4-FFF2-40B4-BE49-F238E27FC236}">
                      <a16:creationId xmlns:a16="http://schemas.microsoft.com/office/drawing/2014/main" id="{BB2A89D4-995C-2AB6-4521-99F85EDFEB12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092" name="Ellipse 3708">
                  <a:extLst>
                    <a:ext uri="{FF2B5EF4-FFF2-40B4-BE49-F238E27FC236}">
                      <a16:creationId xmlns:a16="http://schemas.microsoft.com/office/drawing/2014/main" id="{7877B509-131B-2C51-9DF6-8083FEC6CCE7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5066" name="L-Schale">
                <a:extLst>
                  <a:ext uri="{FF2B5EF4-FFF2-40B4-BE49-F238E27FC236}">
                    <a16:creationId xmlns:a16="http://schemas.microsoft.com/office/drawing/2014/main" id="{38FAE352-D19D-574E-261B-D53D6F3C5D3A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5067" name="M-Schale">
                <a:extLst>
                  <a:ext uri="{FF2B5EF4-FFF2-40B4-BE49-F238E27FC236}">
                    <a16:creationId xmlns:a16="http://schemas.microsoft.com/office/drawing/2014/main" id="{9E322AA7-834A-D3B6-CB1C-CAB127FAD1CF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5028" name="Gruppieren 5027">
              <a:extLst>
                <a:ext uri="{FF2B5EF4-FFF2-40B4-BE49-F238E27FC236}">
                  <a16:creationId xmlns:a16="http://schemas.microsoft.com/office/drawing/2014/main" id="{8EFE7323-5B9F-13A8-E702-59BB29A4B247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5062" name="Ellipse 3678">
                <a:extLst>
                  <a:ext uri="{FF2B5EF4-FFF2-40B4-BE49-F238E27FC236}">
                    <a16:creationId xmlns:a16="http://schemas.microsoft.com/office/drawing/2014/main" id="{43474DE3-21A9-599A-38BE-6F9096723D0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063" name="Minuszeichen 3679">
                <a:extLst>
                  <a:ext uri="{FF2B5EF4-FFF2-40B4-BE49-F238E27FC236}">
                    <a16:creationId xmlns:a16="http://schemas.microsoft.com/office/drawing/2014/main" id="{19921320-3490-8C9E-4751-89A8879862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029" name="Gruppieren 5028">
              <a:extLst>
                <a:ext uri="{FF2B5EF4-FFF2-40B4-BE49-F238E27FC236}">
                  <a16:creationId xmlns:a16="http://schemas.microsoft.com/office/drawing/2014/main" id="{EB4DE2F3-EFCE-8E4A-EC30-384866120158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5060" name="Ellipse 3676">
                <a:extLst>
                  <a:ext uri="{FF2B5EF4-FFF2-40B4-BE49-F238E27FC236}">
                    <a16:creationId xmlns:a16="http://schemas.microsoft.com/office/drawing/2014/main" id="{4D602B0C-12F0-5B94-70C4-12EABBDEC40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061" name="Minuszeichen 3677">
                <a:extLst>
                  <a:ext uri="{FF2B5EF4-FFF2-40B4-BE49-F238E27FC236}">
                    <a16:creationId xmlns:a16="http://schemas.microsoft.com/office/drawing/2014/main" id="{CAE4DB78-3938-9550-01A2-B25A1A866B9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030" name="Gruppieren 5029">
              <a:extLst>
                <a:ext uri="{FF2B5EF4-FFF2-40B4-BE49-F238E27FC236}">
                  <a16:creationId xmlns:a16="http://schemas.microsoft.com/office/drawing/2014/main" id="{4E4A2D64-FEAD-D5C8-0A64-B90E8C52DDE0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5058" name="Ellipse 3674">
                <a:extLst>
                  <a:ext uri="{FF2B5EF4-FFF2-40B4-BE49-F238E27FC236}">
                    <a16:creationId xmlns:a16="http://schemas.microsoft.com/office/drawing/2014/main" id="{5CDD29B6-E35A-09EF-459D-F8DE3BAD359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059" name="Minuszeichen 3675">
                <a:extLst>
                  <a:ext uri="{FF2B5EF4-FFF2-40B4-BE49-F238E27FC236}">
                    <a16:creationId xmlns:a16="http://schemas.microsoft.com/office/drawing/2014/main" id="{C4900FC1-1273-AF09-481A-F29BDA324D3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031" name="Gruppieren 5030">
              <a:extLst>
                <a:ext uri="{FF2B5EF4-FFF2-40B4-BE49-F238E27FC236}">
                  <a16:creationId xmlns:a16="http://schemas.microsoft.com/office/drawing/2014/main" id="{9D9F31FD-D7C8-1186-AB57-CD6E71E00A6D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5056" name="Ellipse 3672">
                <a:extLst>
                  <a:ext uri="{FF2B5EF4-FFF2-40B4-BE49-F238E27FC236}">
                    <a16:creationId xmlns:a16="http://schemas.microsoft.com/office/drawing/2014/main" id="{A2D89EFC-2241-26D2-9AD9-5C005A68B5D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057" name="Minuszeichen 3673">
                <a:extLst>
                  <a:ext uri="{FF2B5EF4-FFF2-40B4-BE49-F238E27FC236}">
                    <a16:creationId xmlns:a16="http://schemas.microsoft.com/office/drawing/2014/main" id="{246C7402-2265-C311-6A1F-EB2BB4E6B09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032" name="Gruppieren 5031">
              <a:extLst>
                <a:ext uri="{FF2B5EF4-FFF2-40B4-BE49-F238E27FC236}">
                  <a16:creationId xmlns:a16="http://schemas.microsoft.com/office/drawing/2014/main" id="{3EC177F7-8C3A-8485-80A8-9F688F02B4A9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5054" name="Ellipse 3670">
                <a:extLst>
                  <a:ext uri="{FF2B5EF4-FFF2-40B4-BE49-F238E27FC236}">
                    <a16:creationId xmlns:a16="http://schemas.microsoft.com/office/drawing/2014/main" id="{2A61B96D-34E5-D505-07BF-B56CB59C753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055" name="Minuszeichen 3671">
                <a:extLst>
                  <a:ext uri="{FF2B5EF4-FFF2-40B4-BE49-F238E27FC236}">
                    <a16:creationId xmlns:a16="http://schemas.microsoft.com/office/drawing/2014/main" id="{3DC3B41C-9E56-9601-EFA7-91B9BD6FC5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033" name="Gruppieren 5032">
              <a:extLst>
                <a:ext uri="{FF2B5EF4-FFF2-40B4-BE49-F238E27FC236}">
                  <a16:creationId xmlns:a16="http://schemas.microsoft.com/office/drawing/2014/main" id="{3BB1B6D0-BF91-4132-3C53-0BF5B89E9E86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5052" name="Ellipse 3668">
                <a:extLst>
                  <a:ext uri="{FF2B5EF4-FFF2-40B4-BE49-F238E27FC236}">
                    <a16:creationId xmlns:a16="http://schemas.microsoft.com/office/drawing/2014/main" id="{C8EBC6D9-BDBB-438C-3A65-5B59E8127E2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053" name="Minuszeichen 3669">
                <a:extLst>
                  <a:ext uri="{FF2B5EF4-FFF2-40B4-BE49-F238E27FC236}">
                    <a16:creationId xmlns:a16="http://schemas.microsoft.com/office/drawing/2014/main" id="{E8CC6D07-262E-C45F-CB76-12C399A7CBC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034" name="Gruppieren 5033">
              <a:extLst>
                <a:ext uri="{FF2B5EF4-FFF2-40B4-BE49-F238E27FC236}">
                  <a16:creationId xmlns:a16="http://schemas.microsoft.com/office/drawing/2014/main" id="{C08DFAFF-C5E7-7931-A50A-A03D0787C922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5050" name="Ellipse 3666">
                <a:extLst>
                  <a:ext uri="{FF2B5EF4-FFF2-40B4-BE49-F238E27FC236}">
                    <a16:creationId xmlns:a16="http://schemas.microsoft.com/office/drawing/2014/main" id="{CF7A093D-88E9-841A-5EE8-F5BD106D848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051" name="Minuszeichen 3667">
                <a:extLst>
                  <a:ext uri="{FF2B5EF4-FFF2-40B4-BE49-F238E27FC236}">
                    <a16:creationId xmlns:a16="http://schemas.microsoft.com/office/drawing/2014/main" id="{9276D2D9-2E90-FB70-B27A-9C5602DD4C9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035" name="Gruppieren 5034">
              <a:extLst>
                <a:ext uri="{FF2B5EF4-FFF2-40B4-BE49-F238E27FC236}">
                  <a16:creationId xmlns:a16="http://schemas.microsoft.com/office/drawing/2014/main" id="{6D21892F-1F0A-D2ED-A9F7-AD976CCCF467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5048" name="Ellipse 3664">
                <a:extLst>
                  <a:ext uri="{FF2B5EF4-FFF2-40B4-BE49-F238E27FC236}">
                    <a16:creationId xmlns:a16="http://schemas.microsoft.com/office/drawing/2014/main" id="{32DCDEEF-7DE7-A1FB-9A4B-A1FD6A9EED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049" name="Minuszeichen 3665">
                <a:extLst>
                  <a:ext uri="{FF2B5EF4-FFF2-40B4-BE49-F238E27FC236}">
                    <a16:creationId xmlns:a16="http://schemas.microsoft.com/office/drawing/2014/main" id="{B4786DED-454F-6A6E-93FA-C6CE2E34060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036" name="Gruppieren 5035">
              <a:extLst>
                <a:ext uri="{FF2B5EF4-FFF2-40B4-BE49-F238E27FC236}">
                  <a16:creationId xmlns:a16="http://schemas.microsoft.com/office/drawing/2014/main" id="{B595606F-0704-FC33-C2D2-C34004EBF2A0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5046" name="Ellipse 3662">
                <a:extLst>
                  <a:ext uri="{FF2B5EF4-FFF2-40B4-BE49-F238E27FC236}">
                    <a16:creationId xmlns:a16="http://schemas.microsoft.com/office/drawing/2014/main" id="{1C1AC805-29ED-F7B8-CEB2-491018B7125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047" name="Minuszeichen 3663">
                <a:extLst>
                  <a:ext uri="{FF2B5EF4-FFF2-40B4-BE49-F238E27FC236}">
                    <a16:creationId xmlns:a16="http://schemas.microsoft.com/office/drawing/2014/main" id="{D70430E0-85A8-55B3-F67D-AE7EC4A50A6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037" name="Gruppieren 5036">
              <a:extLst>
                <a:ext uri="{FF2B5EF4-FFF2-40B4-BE49-F238E27FC236}">
                  <a16:creationId xmlns:a16="http://schemas.microsoft.com/office/drawing/2014/main" id="{C44B5EF1-6927-2D84-BD14-8E21F77F1A4B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5044" name="Ellipse 3660">
                <a:extLst>
                  <a:ext uri="{FF2B5EF4-FFF2-40B4-BE49-F238E27FC236}">
                    <a16:creationId xmlns:a16="http://schemas.microsoft.com/office/drawing/2014/main" id="{DF240B72-2EAC-D32B-C6C7-3F0E86DBA5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045" name="Minuszeichen 3661">
                <a:extLst>
                  <a:ext uri="{FF2B5EF4-FFF2-40B4-BE49-F238E27FC236}">
                    <a16:creationId xmlns:a16="http://schemas.microsoft.com/office/drawing/2014/main" id="{81965400-7DAD-907F-62FF-9880259B248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038" name="Gruppieren 5037">
              <a:extLst>
                <a:ext uri="{FF2B5EF4-FFF2-40B4-BE49-F238E27FC236}">
                  <a16:creationId xmlns:a16="http://schemas.microsoft.com/office/drawing/2014/main" id="{9800790C-2DF4-B5E3-472F-2A3E2C82ED99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5042" name="Ellipse 3658">
                <a:extLst>
                  <a:ext uri="{FF2B5EF4-FFF2-40B4-BE49-F238E27FC236}">
                    <a16:creationId xmlns:a16="http://schemas.microsoft.com/office/drawing/2014/main" id="{5F325A10-DE2F-A185-5581-2459C0DC4A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043" name="Minuszeichen 3659">
                <a:extLst>
                  <a:ext uri="{FF2B5EF4-FFF2-40B4-BE49-F238E27FC236}">
                    <a16:creationId xmlns:a16="http://schemas.microsoft.com/office/drawing/2014/main" id="{80611BF2-81C4-3AB8-3BB3-E8BE55C2667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039" name="Gruppieren 5038">
              <a:extLst>
                <a:ext uri="{FF2B5EF4-FFF2-40B4-BE49-F238E27FC236}">
                  <a16:creationId xmlns:a16="http://schemas.microsoft.com/office/drawing/2014/main" id="{381A4F77-EC17-387D-6A10-E211176CBC6C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5040" name="Ellipse 3656">
                <a:extLst>
                  <a:ext uri="{FF2B5EF4-FFF2-40B4-BE49-F238E27FC236}">
                    <a16:creationId xmlns:a16="http://schemas.microsoft.com/office/drawing/2014/main" id="{C71CDDF0-2E3C-D83A-B491-46D3D5EED37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041" name="Minuszeichen 3657">
                <a:extLst>
                  <a:ext uri="{FF2B5EF4-FFF2-40B4-BE49-F238E27FC236}">
                    <a16:creationId xmlns:a16="http://schemas.microsoft.com/office/drawing/2014/main" id="{E6A3964C-ACBB-B061-07BF-8AADD4C459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5117" name="Gruppieren 5116">
            <a:extLst>
              <a:ext uri="{FF2B5EF4-FFF2-40B4-BE49-F238E27FC236}">
                <a16:creationId xmlns:a16="http://schemas.microsoft.com/office/drawing/2014/main" id="{E46CE19B-6581-2680-321E-A0DBC6434DB8}"/>
              </a:ext>
            </a:extLst>
          </p:cNvPr>
          <p:cNvGrpSpPr>
            <a:grpSpLocks noChangeAspect="1"/>
          </p:cNvGrpSpPr>
          <p:nvPr/>
        </p:nvGrpSpPr>
        <p:grpSpPr>
          <a:xfrm>
            <a:off x="5401321" y="3229081"/>
            <a:ext cx="944149" cy="979578"/>
            <a:chOff x="3576000" y="816426"/>
            <a:chExt cx="5040000" cy="5229127"/>
          </a:xfrm>
        </p:grpSpPr>
        <p:grpSp>
          <p:nvGrpSpPr>
            <p:cNvPr id="5118" name="Magnesium ohne e-">
              <a:extLst>
                <a:ext uri="{FF2B5EF4-FFF2-40B4-BE49-F238E27FC236}">
                  <a16:creationId xmlns:a16="http://schemas.microsoft.com/office/drawing/2014/main" id="{271194F8-688A-6623-D791-9B8E963C824D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5155" name="K-Schale">
                <a:extLst>
                  <a:ext uri="{FF2B5EF4-FFF2-40B4-BE49-F238E27FC236}">
                    <a16:creationId xmlns:a16="http://schemas.microsoft.com/office/drawing/2014/main" id="{36057F76-4EEA-4D93-9B15-6AB9358CD7BA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5156" name="Atomkern mit Protonen und Neutronen">
                <a:extLst>
                  <a:ext uri="{FF2B5EF4-FFF2-40B4-BE49-F238E27FC236}">
                    <a16:creationId xmlns:a16="http://schemas.microsoft.com/office/drawing/2014/main" id="{C1CD452A-A1CF-F55C-C5CF-95C57D5689AE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5159" name="Atomkern">
                  <a:extLst>
                    <a:ext uri="{FF2B5EF4-FFF2-40B4-BE49-F238E27FC236}">
                      <a16:creationId xmlns:a16="http://schemas.microsoft.com/office/drawing/2014/main" id="{4E52EA41-7990-AA38-C0E8-BF2DD84D5930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5160" name="Gruppieren 5159">
                  <a:extLst>
                    <a:ext uri="{FF2B5EF4-FFF2-40B4-BE49-F238E27FC236}">
                      <a16:creationId xmlns:a16="http://schemas.microsoft.com/office/drawing/2014/main" id="{4365AD0D-6C0F-E095-42D3-41D2E42CE20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06" name="Ellipse 3822">
                    <a:extLst>
                      <a:ext uri="{FF2B5EF4-FFF2-40B4-BE49-F238E27FC236}">
                        <a16:creationId xmlns:a16="http://schemas.microsoft.com/office/drawing/2014/main" id="{4C304270-09E5-34EF-2D36-6C0094B637D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207" name="Additionszeichen 3823">
                    <a:extLst>
                      <a:ext uri="{FF2B5EF4-FFF2-40B4-BE49-F238E27FC236}">
                        <a16:creationId xmlns:a16="http://schemas.microsoft.com/office/drawing/2014/main" id="{7376F10E-805E-319B-2AD0-B4056F1DAB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161" name="Gruppieren 5160">
                  <a:extLst>
                    <a:ext uri="{FF2B5EF4-FFF2-40B4-BE49-F238E27FC236}">
                      <a16:creationId xmlns:a16="http://schemas.microsoft.com/office/drawing/2014/main" id="{D9E9CD42-C127-A66F-03DE-FE38D7FC8FE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04" name="Ellipse 3820">
                    <a:extLst>
                      <a:ext uri="{FF2B5EF4-FFF2-40B4-BE49-F238E27FC236}">
                        <a16:creationId xmlns:a16="http://schemas.microsoft.com/office/drawing/2014/main" id="{DF89984D-9544-6AC5-1115-DCCBBF041F4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205" name="Additionszeichen 3821">
                    <a:extLst>
                      <a:ext uri="{FF2B5EF4-FFF2-40B4-BE49-F238E27FC236}">
                        <a16:creationId xmlns:a16="http://schemas.microsoft.com/office/drawing/2014/main" id="{0D577659-D68D-25D3-7BE1-6C6E1BD166C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162" name="Gruppieren 5161">
                  <a:extLst>
                    <a:ext uri="{FF2B5EF4-FFF2-40B4-BE49-F238E27FC236}">
                      <a16:creationId xmlns:a16="http://schemas.microsoft.com/office/drawing/2014/main" id="{292D3DA9-95E9-8344-B788-84314B38AF2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02" name="Ellipse 3818">
                    <a:extLst>
                      <a:ext uri="{FF2B5EF4-FFF2-40B4-BE49-F238E27FC236}">
                        <a16:creationId xmlns:a16="http://schemas.microsoft.com/office/drawing/2014/main" id="{3C65278A-CA65-FF16-26F5-A1CD022103D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203" name="Additionszeichen 3819">
                    <a:extLst>
                      <a:ext uri="{FF2B5EF4-FFF2-40B4-BE49-F238E27FC236}">
                        <a16:creationId xmlns:a16="http://schemas.microsoft.com/office/drawing/2014/main" id="{98922914-B063-7D39-3C96-66B74DF93B0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163" name="Gruppieren 5162">
                  <a:extLst>
                    <a:ext uri="{FF2B5EF4-FFF2-40B4-BE49-F238E27FC236}">
                      <a16:creationId xmlns:a16="http://schemas.microsoft.com/office/drawing/2014/main" id="{28B4D1A8-6011-955E-3DBA-551466E4DA3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00" name="Ellipse 3816">
                    <a:extLst>
                      <a:ext uri="{FF2B5EF4-FFF2-40B4-BE49-F238E27FC236}">
                        <a16:creationId xmlns:a16="http://schemas.microsoft.com/office/drawing/2014/main" id="{80F403BA-F445-D45B-F666-C4B87FDD20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201" name="Additionszeichen 3817">
                    <a:extLst>
                      <a:ext uri="{FF2B5EF4-FFF2-40B4-BE49-F238E27FC236}">
                        <a16:creationId xmlns:a16="http://schemas.microsoft.com/office/drawing/2014/main" id="{16BFB027-58E2-B3F2-82B3-581D7C494DB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164" name="Gruppieren 5163">
                  <a:extLst>
                    <a:ext uri="{FF2B5EF4-FFF2-40B4-BE49-F238E27FC236}">
                      <a16:creationId xmlns:a16="http://schemas.microsoft.com/office/drawing/2014/main" id="{7080FCF8-5986-F9BD-E7B3-5BA5D00357B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98" name="Ellipse 3814">
                    <a:extLst>
                      <a:ext uri="{FF2B5EF4-FFF2-40B4-BE49-F238E27FC236}">
                        <a16:creationId xmlns:a16="http://schemas.microsoft.com/office/drawing/2014/main" id="{AD7CEA7B-5B8D-DA47-FE7F-CBD56AF2F76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199" name="Additionszeichen 3815">
                    <a:extLst>
                      <a:ext uri="{FF2B5EF4-FFF2-40B4-BE49-F238E27FC236}">
                        <a16:creationId xmlns:a16="http://schemas.microsoft.com/office/drawing/2014/main" id="{EDEBF6D3-B3B4-3218-091D-A34E7C4F819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165" name="Gruppieren 5164">
                  <a:extLst>
                    <a:ext uri="{FF2B5EF4-FFF2-40B4-BE49-F238E27FC236}">
                      <a16:creationId xmlns:a16="http://schemas.microsoft.com/office/drawing/2014/main" id="{4A450FBF-BA3A-A40D-3E90-AA080952EA3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96" name="Ellipse 3812">
                    <a:extLst>
                      <a:ext uri="{FF2B5EF4-FFF2-40B4-BE49-F238E27FC236}">
                        <a16:creationId xmlns:a16="http://schemas.microsoft.com/office/drawing/2014/main" id="{01BF90C3-2377-2F57-5A96-35DAE655CA7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197" name="Additionszeichen 3813">
                    <a:extLst>
                      <a:ext uri="{FF2B5EF4-FFF2-40B4-BE49-F238E27FC236}">
                        <a16:creationId xmlns:a16="http://schemas.microsoft.com/office/drawing/2014/main" id="{E18E352B-6208-B09E-11F8-87C7C222B62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166" name="Gruppieren 5165">
                  <a:extLst>
                    <a:ext uri="{FF2B5EF4-FFF2-40B4-BE49-F238E27FC236}">
                      <a16:creationId xmlns:a16="http://schemas.microsoft.com/office/drawing/2014/main" id="{48C7590A-6F8E-1AEC-2363-7BD526D2308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94" name="Ellipse 3810">
                    <a:extLst>
                      <a:ext uri="{FF2B5EF4-FFF2-40B4-BE49-F238E27FC236}">
                        <a16:creationId xmlns:a16="http://schemas.microsoft.com/office/drawing/2014/main" id="{A667E1EE-1FCC-BA13-E2B6-FDE524C8728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195" name="Additionszeichen 3811">
                    <a:extLst>
                      <a:ext uri="{FF2B5EF4-FFF2-40B4-BE49-F238E27FC236}">
                        <a16:creationId xmlns:a16="http://schemas.microsoft.com/office/drawing/2014/main" id="{57078D29-68CC-175A-4BC3-5F992CFD0CD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167" name="Gruppieren 5166">
                  <a:extLst>
                    <a:ext uri="{FF2B5EF4-FFF2-40B4-BE49-F238E27FC236}">
                      <a16:creationId xmlns:a16="http://schemas.microsoft.com/office/drawing/2014/main" id="{E383A7E5-90C6-7040-CED7-D0B133488AA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92" name="Ellipse 3808">
                    <a:extLst>
                      <a:ext uri="{FF2B5EF4-FFF2-40B4-BE49-F238E27FC236}">
                        <a16:creationId xmlns:a16="http://schemas.microsoft.com/office/drawing/2014/main" id="{44FF6603-F87B-4FA7-7778-D86634CA2AC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193" name="Additionszeichen 3809">
                    <a:extLst>
                      <a:ext uri="{FF2B5EF4-FFF2-40B4-BE49-F238E27FC236}">
                        <a16:creationId xmlns:a16="http://schemas.microsoft.com/office/drawing/2014/main" id="{F4D90D95-21E8-AAD3-9EA5-847964F7631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168" name="Gruppieren 5167">
                  <a:extLst>
                    <a:ext uri="{FF2B5EF4-FFF2-40B4-BE49-F238E27FC236}">
                      <a16:creationId xmlns:a16="http://schemas.microsoft.com/office/drawing/2014/main" id="{903DDBD8-9B2A-FF23-F321-BB596434EF3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90" name="Ellipse 3806">
                    <a:extLst>
                      <a:ext uri="{FF2B5EF4-FFF2-40B4-BE49-F238E27FC236}">
                        <a16:creationId xmlns:a16="http://schemas.microsoft.com/office/drawing/2014/main" id="{D1C101BD-1159-619F-1C12-803E5789BD7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191" name="Additionszeichen 3807">
                    <a:extLst>
                      <a:ext uri="{FF2B5EF4-FFF2-40B4-BE49-F238E27FC236}">
                        <a16:creationId xmlns:a16="http://schemas.microsoft.com/office/drawing/2014/main" id="{AE7E369B-6D51-6C11-0EF3-DF029786890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169" name="Gruppieren 5168">
                  <a:extLst>
                    <a:ext uri="{FF2B5EF4-FFF2-40B4-BE49-F238E27FC236}">
                      <a16:creationId xmlns:a16="http://schemas.microsoft.com/office/drawing/2014/main" id="{AE9AEFAD-B983-1FB4-266E-70509681D36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88" name="Ellipse 3804">
                    <a:extLst>
                      <a:ext uri="{FF2B5EF4-FFF2-40B4-BE49-F238E27FC236}">
                        <a16:creationId xmlns:a16="http://schemas.microsoft.com/office/drawing/2014/main" id="{95E43D81-91EB-A3E3-D5CD-5D5F401C841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189" name="Additionszeichen 3805">
                    <a:extLst>
                      <a:ext uri="{FF2B5EF4-FFF2-40B4-BE49-F238E27FC236}">
                        <a16:creationId xmlns:a16="http://schemas.microsoft.com/office/drawing/2014/main" id="{3B2B7A3D-94E4-31D9-D23F-37754B7BA7D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170" name="Gruppieren 5169">
                  <a:extLst>
                    <a:ext uri="{FF2B5EF4-FFF2-40B4-BE49-F238E27FC236}">
                      <a16:creationId xmlns:a16="http://schemas.microsoft.com/office/drawing/2014/main" id="{429A279C-1EAE-58B0-34E4-B4261CBCA47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86" name="Ellipse 3802">
                    <a:extLst>
                      <a:ext uri="{FF2B5EF4-FFF2-40B4-BE49-F238E27FC236}">
                        <a16:creationId xmlns:a16="http://schemas.microsoft.com/office/drawing/2014/main" id="{DA3F2A62-A6E8-9A8F-D990-D32E1AC770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187" name="Additionszeichen 3803">
                    <a:extLst>
                      <a:ext uri="{FF2B5EF4-FFF2-40B4-BE49-F238E27FC236}">
                        <a16:creationId xmlns:a16="http://schemas.microsoft.com/office/drawing/2014/main" id="{7C523C97-2BFB-6042-023F-3D840CED0DF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171" name="Gruppieren 5170">
                  <a:extLst>
                    <a:ext uri="{FF2B5EF4-FFF2-40B4-BE49-F238E27FC236}">
                      <a16:creationId xmlns:a16="http://schemas.microsoft.com/office/drawing/2014/main" id="{44F36498-1E54-E933-4D84-3B17F689DBE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84" name="Ellipse 3800">
                    <a:extLst>
                      <a:ext uri="{FF2B5EF4-FFF2-40B4-BE49-F238E27FC236}">
                        <a16:creationId xmlns:a16="http://schemas.microsoft.com/office/drawing/2014/main" id="{BD92AEDC-20F4-93A4-4FAB-6B3E5A1BA66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185" name="Additionszeichen 3801">
                    <a:extLst>
                      <a:ext uri="{FF2B5EF4-FFF2-40B4-BE49-F238E27FC236}">
                        <a16:creationId xmlns:a16="http://schemas.microsoft.com/office/drawing/2014/main" id="{884D2FD6-E1E0-8E1D-2E08-3A6EE4FFC3B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5172" name="Ellipse 3788">
                  <a:extLst>
                    <a:ext uri="{FF2B5EF4-FFF2-40B4-BE49-F238E27FC236}">
                      <a16:creationId xmlns:a16="http://schemas.microsoft.com/office/drawing/2014/main" id="{743AE2CE-6900-AD2D-C66C-F940469E6FFE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173" name="Ellipse 3789">
                  <a:extLst>
                    <a:ext uri="{FF2B5EF4-FFF2-40B4-BE49-F238E27FC236}">
                      <a16:creationId xmlns:a16="http://schemas.microsoft.com/office/drawing/2014/main" id="{9EFEE5E9-E7D3-A083-3F2F-7B0489ED40B7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174" name="Ellipse 3790">
                  <a:extLst>
                    <a:ext uri="{FF2B5EF4-FFF2-40B4-BE49-F238E27FC236}">
                      <a16:creationId xmlns:a16="http://schemas.microsoft.com/office/drawing/2014/main" id="{B4C33887-0D27-2366-47E1-2F7698EC4E06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175" name="Ellipse 3791">
                  <a:extLst>
                    <a:ext uri="{FF2B5EF4-FFF2-40B4-BE49-F238E27FC236}">
                      <a16:creationId xmlns:a16="http://schemas.microsoft.com/office/drawing/2014/main" id="{1AB7F67F-E28A-21F1-9A4B-61CC813C4C00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176" name="Ellipse 3792">
                  <a:extLst>
                    <a:ext uri="{FF2B5EF4-FFF2-40B4-BE49-F238E27FC236}">
                      <a16:creationId xmlns:a16="http://schemas.microsoft.com/office/drawing/2014/main" id="{95F4752F-84DD-F18C-F926-9BA3FF6CC2A5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177" name="Ellipse 3793">
                  <a:extLst>
                    <a:ext uri="{FF2B5EF4-FFF2-40B4-BE49-F238E27FC236}">
                      <a16:creationId xmlns:a16="http://schemas.microsoft.com/office/drawing/2014/main" id="{2DEFB875-254A-10F1-76FD-4BE8A8895DE5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178" name="Ellipse 3794">
                  <a:extLst>
                    <a:ext uri="{FF2B5EF4-FFF2-40B4-BE49-F238E27FC236}">
                      <a16:creationId xmlns:a16="http://schemas.microsoft.com/office/drawing/2014/main" id="{8B1639AC-8C7A-CABE-1D16-B529F2AF7AAD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179" name="Ellipse 3795">
                  <a:extLst>
                    <a:ext uri="{FF2B5EF4-FFF2-40B4-BE49-F238E27FC236}">
                      <a16:creationId xmlns:a16="http://schemas.microsoft.com/office/drawing/2014/main" id="{8E3258DA-344A-43B4-5928-55E31571AB9A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180" name="Ellipse 3796">
                  <a:extLst>
                    <a:ext uri="{FF2B5EF4-FFF2-40B4-BE49-F238E27FC236}">
                      <a16:creationId xmlns:a16="http://schemas.microsoft.com/office/drawing/2014/main" id="{DF605F32-5D08-B2FF-7BFD-146F8EFF672A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181" name="Ellipse 3797">
                  <a:extLst>
                    <a:ext uri="{FF2B5EF4-FFF2-40B4-BE49-F238E27FC236}">
                      <a16:creationId xmlns:a16="http://schemas.microsoft.com/office/drawing/2014/main" id="{5871E179-A48E-96A7-47C8-7499BAF2E4A3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182" name="Ellipse 3798">
                  <a:extLst>
                    <a:ext uri="{FF2B5EF4-FFF2-40B4-BE49-F238E27FC236}">
                      <a16:creationId xmlns:a16="http://schemas.microsoft.com/office/drawing/2014/main" id="{6AE2BB9D-D693-D34F-3017-CC56B5A98D05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183" name="Ellipse 3799">
                  <a:extLst>
                    <a:ext uri="{FF2B5EF4-FFF2-40B4-BE49-F238E27FC236}">
                      <a16:creationId xmlns:a16="http://schemas.microsoft.com/office/drawing/2014/main" id="{76400F5E-6E75-10D5-EBF0-EC76B70EFA78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5157" name="L-Schale">
                <a:extLst>
                  <a:ext uri="{FF2B5EF4-FFF2-40B4-BE49-F238E27FC236}">
                    <a16:creationId xmlns:a16="http://schemas.microsoft.com/office/drawing/2014/main" id="{C442203E-F618-6CD4-7C46-F9E0820F153E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5158" name="M-Schale">
                <a:extLst>
                  <a:ext uri="{FF2B5EF4-FFF2-40B4-BE49-F238E27FC236}">
                    <a16:creationId xmlns:a16="http://schemas.microsoft.com/office/drawing/2014/main" id="{A9283689-8F9C-AA07-AB70-C8BDAF513F61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5119" name="Gruppieren 5118">
              <a:extLst>
                <a:ext uri="{FF2B5EF4-FFF2-40B4-BE49-F238E27FC236}">
                  <a16:creationId xmlns:a16="http://schemas.microsoft.com/office/drawing/2014/main" id="{558C6C6D-7147-5FED-91AF-10BBB914B6D7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5153" name="Ellipse 3769">
                <a:extLst>
                  <a:ext uri="{FF2B5EF4-FFF2-40B4-BE49-F238E27FC236}">
                    <a16:creationId xmlns:a16="http://schemas.microsoft.com/office/drawing/2014/main" id="{EB4B8B5E-2E8A-12AA-82FF-12D6CDC86B4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154" name="Minuszeichen 3770">
                <a:extLst>
                  <a:ext uri="{FF2B5EF4-FFF2-40B4-BE49-F238E27FC236}">
                    <a16:creationId xmlns:a16="http://schemas.microsoft.com/office/drawing/2014/main" id="{F452B8BD-2325-E58C-B49E-572863124BE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120" name="Gruppieren 5119">
              <a:extLst>
                <a:ext uri="{FF2B5EF4-FFF2-40B4-BE49-F238E27FC236}">
                  <a16:creationId xmlns:a16="http://schemas.microsoft.com/office/drawing/2014/main" id="{EAF6257B-A2EE-A1B1-D1C5-DF3910E1CA52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5151" name="Ellipse 3767">
                <a:extLst>
                  <a:ext uri="{FF2B5EF4-FFF2-40B4-BE49-F238E27FC236}">
                    <a16:creationId xmlns:a16="http://schemas.microsoft.com/office/drawing/2014/main" id="{453851E9-E3DC-91C3-B3A5-5E28D167504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152" name="Minuszeichen 3768">
                <a:extLst>
                  <a:ext uri="{FF2B5EF4-FFF2-40B4-BE49-F238E27FC236}">
                    <a16:creationId xmlns:a16="http://schemas.microsoft.com/office/drawing/2014/main" id="{440417A1-0D7D-E2F2-B4B9-30246E8143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121" name="Gruppieren 5120">
              <a:extLst>
                <a:ext uri="{FF2B5EF4-FFF2-40B4-BE49-F238E27FC236}">
                  <a16:creationId xmlns:a16="http://schemas.microsoft.com/office/drawing/2014/main" id="{C37823C2-E142-612D-9F4F-5BE5A55142FE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5149" name="Ellipse 3765">
                <a:extLst>
                  <a:ext uri="{FF2B5EF4-FFF2-40B4-BE49-F238E27FC236}">
                    <a16:creationId xmlns:a16="http://schemas.microsoft.com/office/drawing/2014/main" id="{36963FD2-6351-326D-95A6-DD168204B7D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150" name="Minuszeichen 3766">
                <a:extLst>
                  <a:ext uri="{FF2B5EF4-FFF2-40B4-BE49-F238E27FC236}">
                    <a16:creationId xmlns:a16="http://schemas.microsoft.com/office/drawing/2014/main" id="{4E6CBBC1-E068-F0E3-1313-190F6C9ED5F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122" name="Gruppieren 5121">
              <a:extLst>
                <a:ext uri="{FF2B5EF4-FFF2-40B4-BE49-F238E27FC236}">
                  <a16:creationId xmlns:a16="http://schemas.microsoft.com/office/drawing/2014/main" id="{C9DBC66B-EE86-ABC1-9E38-A6C1433EF8E0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5147" name="Ellipse 3763">
                <a:extLst>
                  <a:ext uri="{FF2B5EF4-FFF2-40B4-BE49-F238E27FC236}">
                    <a16:creationId xmlns:a16="http://schemas.microsoft.com/office/drawing/2014/main" id="{C18981A6-B8BC-60A3-1886-DED8F22B0E5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148" name="Minuszeichen 3764">
                <a:extLst>
                  <a:ext uri="{FF2B5EF4-FFF2-40B4-BE49-F238E27FC236}">
                    <a16:creationId xmlns:a16="http://schemas.microsoft.com/office/drawing/2014/main" id="{CC7DC71F-E433-D4AD-4327-4B3D341D42E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123" name="Gruppieren 5122">
              <a:extLst>
                <a:ext uri="{FF2B5EF4-FFF2-40B4-BE49-F238E27FC236}">
                  <a16:creationId xmlns:a16="http://schemas.microsoft.com/office/drawing/2014/main" id="{25250329-DCEA-4737-1600-8C0A858F3FC1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5145" name="Ellipse 3761">
                <a:extLst>
                  <a:ext uri="{FF2B5EF4-FFF2-40B4-BE49-F238E27FC236}">
                    <a16:creationId xmlns:a16="http://schemas.microsoft.com/office/drawing/2014/main" id="{F5F33BE8-65D2-2602-555F-5B2B72FCE8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146" name="Minuszeichen 3762">
                <a:extLst>
                  <a:ext uri="{FF2B5EF4-FFF2-40B4-BE49-F238E27FC236}">
                    <a16:creationId xmlns:a16="http://schemas.microsoft.com/office/drawing/2014/main" id="{77C0C80B-8DC3-F8DA-3244-3E7F93ADE29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124" name="Gruppieren 5123">
              <a:extLst>
                <a:ext uri="{FF2B5EF4-FFF2-40B4-BE49-F238E27FC236}">
                  <a16:creationId xmlns:a16="http://schemas.microsoft.com/office/drawing/2014/main" id="{C0B92D43-65A4-0678-B53D-C4447A98FBE9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5143" name="Ellipse 3759">
                <a:extLst>
                  <a:ext uri="{FF2B5EF4-FFF2-40B4-BE49-F238E27FC236}">
                    <a16:creationId xmlns:a16="http://schemas.microsoft.com/office/drawing/2014/main" id="{9C5B188C-BE01-8765-E073-C5B3A51E2FF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144" name="Minuszeichen 3760">
                <a:extLst>
                  <a:ext uri="{FF2B5EF4-FFF2-40B4-BE49-F238E27FC236}">
                    <a16:creationId xmlns:a16="http://schemas.microsoft.com/office/drawing/2014/main" id="{E37198D3-2924-8BC9-35FF-5F084D57AE5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125" name="Gruppieren 5124">
              <a:extLst>
                <a:ext uri="{FF2B5EF4-FFF2-40B4-BE49-F238E27FC236}">
                  <a16:creationId xmlns:a16="http://schemas.microsoft.com/office/drawing/2014/main" id="{EFE5A0D8-2DA1-3032-1EE6-6DEEB0C64E6C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5141" name="Ellipse 3757">
                <a:extLst>
                  <a:ext uri="{FF2B5EF4-FFF2-40B4-BE49-F238E27FC236}">
                    <a16:creationId xmlns:a16="http://schemas.microsoft.com/office/drawing/2014/main" id="{BE9D3FC9-93ED-759A-DA38-CF90F2DE549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142" name="Minuszeichen 3758">
                <a:extLst>
                  <a:ext uri="{FF2B5EF4-FFF2-40B4-BE49-F238E27FC236}">
                    <a16:creationId xmlns:a16="http://schemas.microsoft.com/office/drawing/2014/main" id="{184D5DA6-83D8-0F16-4F9A-7053541D13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126" name="Gruppieren 5125">
              <a:extLst>
                <a:ext uri="{FF2B5EF4-FFF2-40B4-BE49-F238E27FC236}">
                  <a16:creationId xmlns:a16="http://schemas.microsoft.com/office/drawing/2014/main" id="{446FEEB8-BB70-CB9D-D86C-0D8F061E2CCC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5139" name="Ellipse 3755">
                <a:extLst>
                  <a:ext uri="{FF2B5EF4-FFF2-40B4-BE49-F238E27FC236}">
                    <a16:creationId xmlns:a16="http://schemas.microsoft.com/office/drawing/2014/main" id="{5336CA1D-F6E5-3BDB-8CA7-3FDE7C296D8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140" name="Minuszeichen 3756">
                <a:extLst>
                  <a:ext uri="{FF2B5EF4-FFF2-40B4-BE49-F238E27FC236}">
                    <a16:creationId xmlns:a16="http://schemas.microsoft.com/office/drawing/2014/main" id="{47A422C5-4057-451D-C48F-1151BD6BAAF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127" name="Gruppieren 5126">
              <a:extLst>
                <a:ext uri="{FF2B5EF4-FFF2-40B4-BE49-F238E27FC236}">
                  <a16:creationId xmlns:a16="http://schemas.microsoft.com/office/drawing/2014/main" id="{36316C9C-B04E-2354-79DB-667F25FC123E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5137" name="Ellipse 3753">
                <a:extLst>
                  <a:ext uri="{FF2B5EF4-FFF2-40B4-BE49-F238E27FC236}">
                    <a16:creationId xmlns:a16="http://schemas.microsoft.com/office/drawing/2014/main" id="{9588E96A-25BF-B273-0917-06F0C2971C4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138" name="Minuszeichen 3754">
                <a:extLst>
                  <a:ext uri="{FF2B5EF4-FFF2-40B4-BE49-F238E27FC236}">
                    <a16:creationId xmlns:a16="http://schemas.microsoft.com/office/drawing/2014/main" id="{7A26FA7D-C346-921A-2E86-32AA08A88D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128" name="Gruppieren 5127">
              <a:extLst>
                <a:ext uri="{FF2B5EF4-FFF2-40B4-BE49-F238E27FC236}">
                  <a16:creationId xmlns:a16="http://schemas.microsoft.com/office/drawing/2014/main" id="{A483D626-20EF-1A1E-70D6-06EBA260A494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5135" name="Ellipse 3751">
                <a:extLst>
                  <a:ext uri="{FF2B5EF4-FFF2-40B4-BE49-F238E27FC236}">
                    <a16:creationId xmlns:a16="http://schemas.microsoft.com/office/drawing/2014/main" id="{5A5CA056-9564-38A8-8E4D-888519DC4D4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136" name="Minuszeichen 3752">
                <a:extLst>
                  <a:ext uri="{FF2B5EF4-FFF2-40B4-BE49-F238E27FC236}">
                    <a16:creationId xmlns:a16="http://schemas.microsoft.com/office/drawing/2014/main" id="{C0E252C0-D855-20D2-2B0E-FA15031E059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129" name="Gruppieren 5128">
              <a:extLst>
                <a:ext uri="{FF2B5EF4-FFF2-40B4-BE49-F238E27FC236}">
                  <a16:creationId xmlns:a16="http://schemas.microsoft.com/office/drawing/2014/main" id="{5635FF16-4C9B-8F1B-275A-D8088ABDC784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5133" name="Ellipse 3749">
                <a:extLst>
                  <a:ext uri="{FF2B5EF4-FFF2-40B4-BE49-F238E27FC236}">
                    <a16:creationId xmlns:a16="http://schemas.microsoft.com/office/drawing/2014/main" id="{AD5CF78E-18FE-45BD-63B3-FE56AFA294B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134" name="Minuszeichen 3750">
                <a:extLst>
                  <a:ext uri="{FF2B5EF4-FFF2-40B4-BE49-F238E27FC236}">
                    <a16:creationId xmlns:a16="http://schemas.microsoft.com/office/drawing/2014/main" id="{301F3A46-9A83-B498-AD55-3CDDD839DC9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130" name="Gruppieren 5129">
              <a:extLst>
                <a:ext uri="{FF2B5EF4-FFF2-40B4-BE49-F238E27FC236}">
                  <a16:creationId xmlns:a16="http://schemas.microsoft.com/office/drawing/2014/main" id="{A10B236C-71C3-C5E5-5EF6-1622CED3A559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5131" name="Ellipse 3747">
                <a:extLst>
                  <a:ext uri="{FF2B5EF4-FFF2-40B4-BE49-F238E27FC236}">
                    <a16:creationId xmlns:a16="http://schemas.microsoft.com/office/drawing/2014/main" id="{E6CFEA70-1BE3-750F-710C-54D8CE38E91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132" name="Minuszeichen 3748">
                <a:extLst>
                  <a:ext uri="{FF2B5EF4-FFF2-40B4-BE49-F238E27FC236}">
                    <a16:creationId xmlns:a16="http://schemas.microsoft.com/office/drawing/2014/main" id="{1EAD2173-CE21-F72B-B0F2-8076EA518EE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5208" name="Gruppieren 5207">
            <a:extLst>
              <a:ext uri="{FF2B5EF4-FFF2-40B4-BE49-F238E27FC236}">
                <a16:creationId xmlns:a16="http://schemas.microsoft.com/office/drawing/2014/main" id="{3505A010-0C7D-DA9B-ED99-2CDDC1F3920F}"/>
              </a:ext>
            </a:extLst>
          </p:cNvPr>
          <p:cNvGrpSpPr>
            <a:grpSpLocks noChangeAspect="1"/>
          </p:cNvGrpSpPr>
          <p:nvPr/>
        </p:nvGrpSpPr>
        <p:grpSpPr>
          <a:xfrm>
            <a:off x="6721289" y="3235910"/>
            <a:ext cx="944149" cy="979578"/>
            <a:chOff x="3576000" y="816426"/>
            <a:chExt cx="5040000" cy="5229127"/>
          </a:xfrm>
        </p:grpSpPr>
        <p:grpSp>
          <p:nvGrpSpPr>
            <p:cNvPr id="5209" name="Magnesium ohne e-">
              <a:extLst>
                <a:ext uri="{FF2B5EF4-FFF2-40B4-BE49-F238E27FC236}">
                  <a16:creationId xmlns:a16="http://schemas.microsoft.com/office/drawing/2014/main" id="{1C4438CE-C9B7-1A63-40B1-950760ED31BF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5246" name="K-Schale">
                <a:extLst>
                  <a:ext uri="{FF2B5EF4-FFF2-40B4-BE49-F238E27FC236}">
                    <a16:creationId xmlns:a16="http://schemas.microsoft.com/office/drawing/2014/main" id="{3573C1C0-C234-FCD7-4635-D80EBE86C961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5247" name="Atomkern mit Protonen und Neutronen">
                <a:extLst>
                  <a:ext uri="{FF2B5EF4-FFF2-40B4-BE49-F238E27FC236}">
                    <a16:creationId xmlns:a16="http://schemas.microsoft.com/office/drawing/2014/main" id="{02F13A00-D152-1763-F094-B777C616D803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5250" name="Atomkern">
                  <a:extLst>
                    <a:ext uri="{FF2B5EF4-FFF2-40B4-BE49-F238E27FC236}">
                      <a16:creationId xmlns:a16="http://schemas.microsoft.com/office/drawing/2014/main" id="{9DE1AD0E-86FF-CC98-A99A-F736A474BF17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5251" name="Gruppieren 5250">
                  <a:extLst>
                    <a:ext uri="{FF2B5EF4-FFF2-40B4-BE49-F238E27FC236}">
                      <a16:creationId xmlns:a16="http://schemas.microsoft.com/office/drawing/2014/main" id="{F920E632-CBF8-0442-014A-78FBF6203B4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97" name="Ellipse 3913">
                    <a:extLst>
                      <a:ext uri="{FF2B5EF4-FFF2-40B4-BE49-F238E27FC236}">
                        <a16:creationId xmlns:a16="http://schemas.microsoft.com/office/drawing/2014/main" id="{4BB01B73-7277-F322-5353-8AF7F42CC21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298" name="Additionszeichen 3914">
                    <a:extLst>
                      <a:ext uri="{FF2B5EF4-FFF2-40B4-BE49-F238E27FC236}">
                        <a16:creationId xmlns:a16="http://schemas.microsoft.com/office/drawing/2014/main" id="{642FC12E-7BBF-799A-375B-287143EA5AC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252" name="Gruppieren 5251">
                  <a:extLst>
                    <a:ext uri="{FF2B5EF4-FFF2-40B4-BE49-F238E27FC236}">
                      <a16:creationId xmlns:a16="http://schemas.microsoft.com/office/drawing/2014/main" id="{38E83A51-4A21-A1B5-70ED-8D4E018B1BF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95" name="Ellipse 3911">
                    <a:extLst>
                      <a:ext uri="{FF2B5EF4-FFF2-40B4-BE49-F238E27FC236}">
                        <a16:creationId xmlns:a16="http://schemas.microsoft.com/office/drawing/2014/main" id="{E02062E6-4E24-2BEF-8D19-9464B7DAC19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296" name="Additionszeichen 3912">
                    <a:extLst>
                      <a:ext uri="{FF2B5EF4-FFF2-40B4-BE49-F238E27FC236}">
                        <a16:creationId xmlns:a16="http://schemas.microsoft.com/office/drawing/2014/main" id="{C2FB43C5-2E1E-F23A-47D5-C97CF1D9CF3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253" name="Gruppieren 5252">
                  <a:extLst>
                    <a:ext uri="{FF2B5EF4-FFF2-40B4-BE49-F238E27FC236}">
                      <a16:creationId xmlns:a16="http://schemas.microsoft.com/office/drawing/2014/main" id="{2883DD9E-D42F-E057-4CD8-28EF5407471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93" name="Ellipse 3909">
                    <a:extLst>
                      <a:ext uri="{FF2B5EF4-FFF2-40B4-BE49-F238E27FC236}">
                        <a16:creationId xmlns:a16="http://schemas.microsoft.com/office/drawing/2014/main" id="{4E30D14F-0A3B-02FB-EDF3-2537F0F108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294" name="Additionszeichen 3910">
                    <a:extLst>
                      <a:ext uri="{FF2B5EF4-FFF2-40B4-BE49-F238E27FC236}">
                        <a16:creationId xmlns:a16="http://schemas.microsoft.com/office/drawing/2014/main" id="{1D5E81DB-E066-FBBD-F200-5D8470FF4C9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254" name="Gruppieren 5253">
                  <a:extLst>
                    <a:ext uri="{FF2B5EF4-FFF2-40B4-BE49-F238E27FC236}">
                      <a16:creationId xmlns:a16="http://schemas.microsoft.com/office/drawing/2014/main" id="{27378F7A-981C-CE09-87EC-7EF2E414003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91" name="Ellipse 3907">
                    <a:extLst>
                      <a:ext uri="{FF2B5EF4-FFF2-40B4-BE49-F238E27FC236}">
                        <a16:creationId xmlns:a16="http://schemas.microsoft.com/office/drawing/2014/main" id="{297BF020-01EE-DEB2-2C3B-7BF3AF888CD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292" name="Additionszeichen 3908">
                    <a:extLst>
                      <a:ext uri="{FF2B5EF4-FFF2-40B4-BE49-F238E27FC236}">
                        <a16:creationId xmlns:a16="http://schemas.microsoft.com/office/drawing/2014/main" id="{0E79DB67-819D-FAEF-F9FC-16EBB4750C0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255" name="Gruppieren 5254">
                  <a:extLst>
                    <a:ext uri="{FF2B5EF4-FFF2-40B4-BE49-F238E27FC236}">
                      <a16:creationId xmlns:a16="http://schemas.microsoft.com/office/drawing/2014/main" id="{E973766D-A577-49FD-6EBA-AAAD98E4CDD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89" name="Ellipse 3905">
                    <a:extLst>
                      <a:ext uri="{FF2B5EF4-FFF2-40B4-BE49-F238E27FC236}">
                        <a16:creationId xmlns:a16="http://schemas.microsoft.com/office/drawing/2014/main" id="{B65E5ABC-6582-F5CF-59A7-8EAB7348407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290" name="Additionszeichen 3906">
                    <a:extLst>
                      <a:ext uri="{FF2B5EF4-FFF2-40B4-BE49-F238E27FC236}">
                        <a16:creationId xmlns:a16="http://schemas.microsoft.com/office/drawing/2014/main" id="{AE8C4A64-4C86-DE5D-611F-998B9AD4317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256" name="Gruppieren 5255">
                  <a:extLst>
                    <a:ext uri="{FF2B5EF4-FFF2-40B4-BE49-F238E27FC236}">
                      <a16:creationId xmlns:a16="http://schemas.microsoft.com/office/drawing/2014/main" id="{A19E05C4-0DDD-94F5-503E-2DD8FAB13B8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87" name="Ellipse 3903">
                    <a:extLst>
                      <a:ext uri="{FF2B5EF4-FFF2-40B4-BE49-F238E27FC236}">
                        <a16:creationId xmlns:a16="http://schemas.microsoft.com/office/drawing/2014/main" id="{4FC05EDF-857F-53B8-055A-8F74D6352A5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288" name="Additionszeichen 3904">
                    <a:extLst>
                      <a:ext uri="{FF2B5EF4-FFF2-40B4-BE49-F238E27FC236}">
                        <a16:creationId xmlns:a16="http://schemas.microsoft.com/office/drawing/2014/main" id="{9C7A5A6B-8A13-7BB2-07C5-0C5C0B4F74B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257" name="Gruppieren 5256">
                  <a:extLst>
                    <a:ext uri="{FF2B5EF4-FFF2-40B4-BE49-F238E27FC236}">
                      <a16:creationId xmlns:a16="http://schemas.microsoft.com/office/drawing/2014/main" id="{6E9D7093-5F1F-62BC-0017-F5BC870DAE4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85" name="Ellipse 3901">
                    <a:extLst>
                      <a:ext uri="{FF2B5EF4-FFF2-40B4-BE49-F238E27FC236}">
                        <a16:creationId xmlns:a16="http://schemas.microsoft.com/office/drawing/2014/main" id="{537C79D8-0898-9957-3D53-EEE988236A3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286" name="Additionszeichen 3902">
                    <a:extLst>
                      <a:ext uri="{FF2B5EF4-FFF2-40B4-BE49-F238E27FC236}">
                        <a16:creationId xmlns:a16="http://schemas.microsoft.com/office/drawing/2014/main" id="{562E0053-640E-B35E-42F4-145528A03D9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258" name="Gruppieren 5257">
                  <a:extLst>
                    <a:ext uri="{FF2B5EF4-FFF2-40B4-BE49-F238E27FC236}">
                      <a16:creationId xmlns:a16="http://schemas.microsoft.com/office/drawing/2014/main" id="{DFA83A39-BD69-AE52-3B95-F4A8A9DCED2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83" name="Ellipse 3899">
                    <a:extLst>
                      <a:ext uri="{FF2B5EF4-FFF2-40B4-BE49-F238E27FC236}">
                        <a16:creationId xmlns:a16="http://schemas.microsoft.com/office/drawing/2014/main" id="{029E3476-7C74-60E6-8248-F210BBB2F84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284" name="Additionszeichen 3900">
                    <a:extLst>
                      <a:ext uri="{FF2B5EF4-FFF2-40B4-BE49-F238E27FC236}">
                        <a16:creationId xmlns:a16="http://schemas.microsoft.com/office/drawing/2014/main" id="{BABC1F6B-987A-9DF4-707C-F65D0D1A06C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259" name="Gruppieren 5258">
                  <a:extLst>
                    <a:ext uri="{FF2B5EF4-FFF2-40B4-BE49-F238E27FC236}">
                      <a16:creationId xmlns:a16="http://schemas.microsoft.com/office/drawing/2014/main" id="{75E010D7-B785-8DCA-D7EB-B73264361A1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81" name="Ellipse 3897">
                    <a:extLst>
                      <a:ext uri="{FF2B5EF4-FFF2-40B4-BE49-F238E27FC236}">
                        <a16:creationId xmlns:a16="http://schemas.microsoft.com/office/drawing/2014/main" id="{EB71774F-00A5-DADD-0024-2F1ED224F83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282" name="Additionszeichen 3898">
                    <a:extLst>
                      <a:ext uri="{FF2B5EF4-FFF2-40B4-BE49-F238E27FC236}">
                        <a16:creationId xmlns:a16="http://schemas.microsoft.com/office/drawing/2014/main" id="{B35AB865-5E4F-F1F4-96BC-898FAFF4CFD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260" name="Gruppieren 5259">
                  <a:extLst>
                    <a:ext uri="{FF2B5EF4-FFF2-40B4-BE49-F238E27FC236}">
                      <a16:creationId xmlns:a16="http://schemas.microsoft.com/office/drawing/2014/main" id="{7FD5A317-E1A7-5746-A833-ECE8177E880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79" name="Ellipse 3895">
                    <a:extLst>
                      <a:ext uri="{FF2B5EF4-FFF2-40B4-BE49-F238E27FC236}">
                        <a16:creationId xmlns:a16="http://schemas.microsoft.com/office/drawing/2014/main" id="{69F8F1C9-2E69-9AF3-DE13-A06FBA83E57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280" name="Additionszeichen 3896">
                    <a:extLst>
                      <a:ext uri="{FF2B5EF4-FFF2-40B4-BE49-F238E27FC236}">
                        <a16:creationId xmlns:a16="http://schemas.microsoft.com/office/drawing/2014/main" id="{924DC33F-4CA0-DD3D-74A2-A4043DA2E56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261" name="Gruppieren 5260">
                  <a:extLst>
                    <a:ext uri="{FF2B5EF4-FFF2-40B4-BE49-F238E27FC236}">
                      <a16:creationId xmlns:a16="http://schemas.microsoft.com/office/drawing/2014/main" id="{C881BC33-8135-241E-AD49-08D5F3EBC22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77" name="Ellipse 3893">
                    <a:extLst>
                      <a:ext uri="{FF2B5EF4-FFF2-40B4-BE49-F238E27FC236}">
                        <a16:creationId xmlns:a16="http://schemas.microsoft.com/office/drawing/2014/main" id="{9CE16A7A-F6BB-827B-4FA6-05B8C4B810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278" name="Additionszeichen 3894">
                    <a:extLst>
                      <a:ext uri="{FF2B5EF4-FFF2-40B4-BE49-F238E27FC236}">
                        <a16:creationId xmlns:a16="http://schemas.microsoft.com/office/drawing/2014/main" id="{E8AAC7E2-1952-2663-9CD6-BE51BF0305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262" name="Gruppieren 5261">
                  <a:extLst>
                    <a:ext uri="{FF2B5EF4-FFF2-40B4-BE49-F238E27FC236}">
                      <a16:creationId xmlns:a16="http://schemas.microsoft.com/office/drawing/2014/main" id="{FD510B9A-63F3-3326-2226-D5229FD83A8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75" name="Ellipse 3891">
                    <a:extLst>
                      <a:ext uri="{FF2B5EF4-FFF2-40B4-BE49-F238E27FC236}">
                        <a16:creationId xmlns:a16="http://schemas.microsoft.com/office/drawing/2014/main" id="{092EA04F-50F5-B02F-5858-3046266EF11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276" name="Additionszeichen 3892">
                    <a:extLst>
                      <a:ext uri="{FF2B5EF4-FFF2-40B4-BE49-F238E27FC236}">
                        <a16:creationId xmlns:a16="http://schemas.microsoft.com/office/drawing/2014/main" id="{E87ECC47-E717-8150-3D89-1CA9BCA5284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5263" name="Ellipse 3879">
                  <a:extLst>
                    <a:ext uri="{FF2B5EF4-FFF2-40B4-BE49-F238E27FC236}">
                      <a16:creationId xmlns:a16="http://schemas.microsoft.com/office/drawing/2014/main" id="{8DB0124E-454A-E22D-2557-E5D0601A2487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264" name="Ellipse 3880">
                  <a:extLst>
                    <a:ext uri="{FF2B5EF4-FFF2-40B4-BE49-F238E27FC236}">
                      <a16:creationId xmlns:a16="http://schemas.microsoft.com/office/drawing/2014/main" id="{B9D75B24-5659-AB36-A66D-D2973950B236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265" name="Ellipse 3881">
                  <a:extLst>
                    <a:ext uri="{FF2B5EF4-FFF2-40B4-BE49-F238E27FC236}">
                      <a16:creationId xmlns:a16="http://schemas.microsoft.com/office/drawing/2014/main" id="{04F269FF-6C60-7D01-B5AD-FB149F0D3E84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266" name="Ellipse 3882">
                  <a:extLst>
                    <a:ext uri="{FF2B5EF4-FFF2-40B4-BE49-F238E27FC236}">
                      <a16:creationId xmlns:a16="http://schemas.microsoft.com/office/drawing/2014/main" id="{B3EBAA53-88E4-3A7E-CF5A-C057C0CC2149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267" name="Ellipse 3883">
                  <a:extLst>
                    <a:ext uri="{FF2B5EF4-FFF2-40B4-BE49-F238E27FC236}">
                      <a16:creationId xmlns:a16="http://schemas.microsoft.com/office/drawing/2014/main" id="{87B9E57B-8FA9-7454-BED2-C91B7815ECBD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268" name="Ellipse 3884">
                  <a:extLst>
                    <a:ext uri="{FF2B5EF4-FFF2-40B4-BE49-F238E27FC236}">
                      <a16:creationId xmlns:a16="http://schemas.microsoft.com/office/drawing/2014/main" id="{4E644FCD-CAB3-1779-1AA9-8D24A4038BB0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269" name="Ellipse 3885">
                  <a:extLst>
                    <a:ext uri="{FF2B5EF4-FFF2-40B4-BE49-F238E27FC236}">
                      <a16:creationId xmlns:a16="http://schemas.microsoft.com/office/drawing/2014/main" id="{DFFA8C31-3CD2-D8C6-96CB-700993201AF2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270" name="Ellipse 3886">
                  <a:extLst>
                    <a:ext uri="{FF2B5EF4-FFF2-40B4-BE49-F238E27FC236}">
                      <a16:creationId xmlns:a16="http://schemas.microsoft.com/office/drawing/2014/main" id="{98D725DC-7CB5-1833-9E96-1CB4B9579169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271" name="Ellipse 3887">
                  <a:extLst>
                    <a:ext uri="{FF2B5EF4-FFF2-40B4-BE49-F238E27FC236}">
                      <a16:creationId xmlns:a16="http://schemas.microsoft.com/office/drawing/2014/main" id="{D1496A1F-87BE-F3A9-179B-086458ECF3AB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272" name="Ellipse 3888">
                  <a:extLst>
                    <a:ext uri="{FF2B5EF4-FFF2-40B4-BE49-F238E27FC236}">
                      <a16:creationId xmlns:a16="http://schemas.microsoft.com/office/drawing/2014/main" id="{DDB28FFC-D7F7-88FA-58F9-321E175AB6ED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273" name="Ellipse 3889">
                  <a:extLst>
                    <a:ext uri="{FF2B5EF4-FFF2-40B4-BE49-F238E27FC236}">
                      <a16:creationId xmlns:a16="http://schemas.microsoft.com/office/drawing/2014/main" id="{4ED16424-FA28-1EC5-D24A-6F805DEBC792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274" name="Ellipse 3890">
                  <a:extLst>
                    <a:ext uri="{FF2B5EF4-FFF2-40B4-BE49-F238E27FC236}">
                      <a16:creationId xmlns:a16="http://schemas.microsoft.com/office/drawing/2014/main" id="{9330AD0D-8905-FD4E-A4DA-EF098E663E1C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5248" name="L-Schale">
                <a:extLst>
                  <a:ext uri="{FF2B5EF4-FFF2-40B4-BE49-F238E27FC236}">
                    <a16:creationId xmlns:a16="http://schemas.microsoft.com/office/drawing/2014/main" id="{44BAF8F9-6536-7D6A-6718-4A17C1E59212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5249" name="M-Schale">
                <a:extLst>
                  <a:ext uri="{FF2B5EF4-FFF2-40B4-BE49-F238E27FC236}">
                    <a16:creationId xmlns:a16="http://schemas.microsoft.com/office/drawing/2014/main" id="{5DA25E6F-E741-9539-5E05-520880BC6F81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5210" name="Gruppieren 5209">
              <a:extLst>
                <a:ext uri="{FF2B5EF4-FFF2-40B4-BE49-F238E27FC236}">
                  <a16:creationId xmlns:a16="http://schemas.microsoft.com/office/drawing/2014/main" id="{6966A6CA-DB2B-7395-49C7-A7DB5F807663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5244" name="Ellipse 3860">
                <a:extLst>
                  <a:ext uri="{FF2B5EF4-FFF2-40B4-BE49-F238E27FC236}">
                    <a16:creationId xmlns:a16="http://schemas.microsoft.com/office/drawing/2014/main" id="{AEDD7AA3-063F-5736-EF5B-EB0B01190F7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245" name="Minuszeichen 3861">
                <a:extLst>
                  <a:ext uri="{FF2B5EF4-FFF2-40B4-BE49-F238E27FC236}">
                    <a16:creationId xmlns:a16="http://schemas.microsoft.com/office/drawing/2014/main" id="{DD2DD87D-FD2D-6D25-7CF0-43AC7E2DDB3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211" name="Gruppieren 5210">
              <a:extLst>
                <a:ext uri="{FF2B5EF4-FFF2-40B4-BE49-F238E27FC236}">
                  <a16:creationId xmlns:a16="http://schemas.microsoft.com/office/drawing/2014/main" id="{1144E41F-9F46-EB2B-DA67-6CF3A090709D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5242" name="Ellipse 3858">
                <a:extLst>
                  <a:ext uri="{FF2B5EF4-FFF2-40B4-BE49-F238E27FC236}">
                    <a16:creationId xmlns:a16="http://schemas.microsoft.com/office/drawing/2014/main" id="{06F49135-B7A3-60B5-AEF2-F6DC71D40C4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243" name="Minuszeichen 3859">
                <a:extLst>
                  <a:ext uri="{FF2B5EF4-FFF2-40B4-BE49-F238E27FC236}">
                    <a16:creationId xmlns:a16="http://schemas.microsoft.com/office/drawing/2014/main" id="{A29574F9-15A8-097A-ABEA-6A130789C62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212" name="Gruppieren 5211">
              <a:extLst>
                <a:ext uri="{FF2B5EF4-FFF2-40B4-BE49-F238E27FC236}">
                  <a16:creationId xmlns:a16="http://schemas.microsoft.com/office/drawing/2014/main" id="{F4CBB3A6-77E7-F3FE-99B4-1C249E07FDE7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5240" name="Ellipse 3856">
                <a:extLst>
                  <a:ext uri="{FF2B5EF4-FFF2-40B4-BE49-F238E27FC236}">
                    <a16:creationId xmlns:a16="http://schemas.microsoft.com/office/drawing/2014/main" id="{5DF8990B-7D1B-85C1-9967-3ADC35F60D0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241" name="Minuszeichen 3857">
                <a:extLst>
                  <a:ext uri="{FF2B5EF4-FFF2-40B4-BE49-F238E27FC236}">
                    <a16:creationId xmlns:a16="http://schemas.microsoft.com/office/drawing/2014/main" id="{458530CC-19E1-BE61-C364-23017765398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213" name="Gruppieren 5212">
              <a:extLst>
                <a:ext uri="{FF2B5EF4-FFF2-40B4-BE49-F238E27FC236}">
                  <a16:creationId xmlns:a16="http://schemas.microsoft.com/office/drawing/2014/main" id="{79A7927E-C58C-007C-0D6A-B5ED2E2DCF8E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5238" name="Ellipse 3854">
                <a:extLst>
                  <a:ext uri="{FF2B5EF4-FFF2-40B4-BE49-F238E27FC236}">
                    <a16:creationId xmlns:a16="http://schemas.microsoft.com/office/drawing/2014/main" id="{A2CC45DA-6266-F63B-9FBF-6E2F7D09434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239" name="Minuszeichen 3855">
                <a:extLst>
                  <a:ext uri="{FF2B5EF4-FFF2-40B4-BE49-F238E27FC236}">
                    <a16:creationId xmlns:a16="http://schemas.microsoft.com/office/drawing/2014/main" id="{C88B3735-A134-0CD0-5CC6-5B6DBBCC1D7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214" name="Gruppieren 5213">
              <a:extLst>
                <a:ext uri="{FF2B5EF4-FFF2-40B4-BE49-F238E27FC236}">
                  <a16:creationId xmlns:a16="http://schemas.microsoft.com/office/drawing/2014/main" id="{BFF66B41-38F0-B47B-C9DD-1C225ED739AC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5236" name="Ellipse 3852">
                <a:extLst>
                  <a:ext uri="{FF2B5EF4-FFF2-40B4-BE49-F238E27FC236}">
                    <a16:creationId xmlns:a16="http://schemas.microsoft.com/office/drawing/2014/main" id="{38CA87C4-8AC8-E1CA-1077-40AD9538992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237" name="Minuszeichen 3853">
                <a:extLst>
                  <a:ext uri="{FF2B5EF4-FFF2-40B4-BE49-F238E27FC236}">
                    <a16:creationId xmlns:a16="http://schemas.microsoft.com/office/drawing/2014/main" id="{C84273A4-D08B-A827-8AE6-4D23AB3E945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215" name="Gruppieren 5214">
              <a:extLst>
                <a:ext uri="{FF2B5EF4-FFF2-40B4-BE49-F238E27FC236}">
                  <a16:creationId xmlns:a16="http://schemas.microsoft.com/office/drawing/2014/main" id="{5B044126-0A90-6477-AC09-1D7EA2D928E6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5234" name="Ellipse 3850">
                <a:extLst>
                  <a:ext uri="{FF2B5EF4-FFF2-40B4-BE49-F238E27FC236}">
                    <a16:creationId xmlns:a16="http://schemas.microsoft.com/office/drawing/2014/main" id="{3F888DC8-54C6-EBB1-7605-C229FF832BC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235" name="Minuszeichen 3851">
                <a:extLst>
                  <a:ext uri="{FF2B5EF4-FFF2-40B4-BE49-F238E27FC236}">
                    <a16:creationId xmlns:a16="http://schemas.microsoft.com/office/drawing/2014/main" id="{16F78663-1D64-F2C6-F126-2B375AA8251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216" name="Gruppieren 5215">
              <a:extLst>
                <a:ext uri="{FF2B5EF4-FFF2-40B4-BE49-F238E27FC236}">
                  <a16:creationId xmlns:a16="http://schemas.microsoft.com/office/drawing/2014/main" id="{7B8567B4-6293-8BD5-0F9A-1EE36DD45D5C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5232" name="Ellipse 3848">
                <a:extLst>
                  <a:ext uri="{FF2B5EF4-FFF2-40B4-BE49-F238E27FC236}">
                    <a16:creationId xmlns:a16="http://schemas.microsoft.com/office/drawing/2014/main" id="{EB49716B-5DEF-A596-9DC6-DC8A50BBFC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233" name="Minuszeichen 3849">
                <a:extLst>
                  <a:ext uri="{FF2B5EF4-FFF2-40B4-BE49-F238E27FC236}">
                    <a16:creationId xmlns:a16="http://schemas.microsoft.com/office/drawing/2014/main" id="{2C841A3C-BBBA-9E67-FCC4-4A38F5520AB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217" name="Gruppieren 5216">
              <a:extLst>
                <a:ext uri="{FF2B5EF4-FFF2-40B4-BE49-F238E27FC236}">
                  <a16:creationId xmlns:a16="http://schemas.microsoft.com/office/drawing/2014/main" id="{DD12AAA7-EE70-20FB-5B4F-9BCA1C6F864B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5230" name="Ellipse 3846">
                <a:extLst>
                  <a:ext uri="{FF2B5EF4-FFF2-40B4-BE49-F238E27FC236}">
                    <a16:creationId xmlns:a16="http://schemas.microsoft.com/office/drawing/2014/main" id="{6FA7E016-6622-3F96-3A62-7868E16EAF1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231" name="Minuszeichen 3847">
                <a:extLst>
                  <a:ext uri="{FF2B5EF4-FFF2-40B4-BE49-F238E27FC236}">
                    <a16:creationId xmlns:a16="http://schemas.microsoft.com/office/drawing/2014/main" id="{D297C3C8-B07E-F88F-E11E-B862EDE5CBA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218" name="Gruppieren 5217">
              <a:extLst>
                <a:ext uri="{FF2B5EF4-FFF2-40B4-BE49-F238E27FC236}">
                  <a16:creationId xmlns:a16="http://schemas.microsoft.com/office/drawing/2014/main" id="{EDEB8FD6-4D98-5208-6EC3-76F85E1BD3D1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5228" name="Ellipse 3844">
                <a:extLst>
                  <a:ext uri="{FF2B5EF4-FFF2-40B4-BE49-F238E27FC236}">
                    <a16:creationId xmlns:a16="http://schemas.microsoft.com/office/drawing/2014/main" id="{2B28B4E7-3460-F221-37F1-821C73BFB1A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229" name="Minuszeichen 3845">
                <a:extLst>
                  <a:ext uri="{FF2B5EF4-FFF2-40B4-BE49-F238E27FC236}">
                    <a16:creationId xmlns:a16="http://schemas.microsoft.com/office/drawing/2014/main" id="{EC1427B5-495F-F2E3-B37F-DE7DB886EA0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219" name="Gruppieren 5218">
              <a:extLst>
                <a:ext uri="{FF2B5EF4-FFF2-40B4-BE49-F238E27FC236}">
                  <a16:creationId xmlns:a16="http://schemas.microsoft.com/office/drawing/2014/main" id="{B9893954-BF87-35DB-B1E9-11A47B0EC130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5226" name="Ellipse 3842">
                <a:extLst>
                  <a:ext uri="{FF2B5EF4-FFF2-40B4-BE49-F238E27FC236}">
                    <a16:creationId xmlns:a16="http://schemas.microsoft.com/office/drawing/2014/main" id="{661B69C7-6296-EEC7-704A-389015AE21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227" name="Minuszeichen 3843">
                <a:extLst>
                  <a:ext uri="{FF2B5EF4-FFF2-40B4-BE49-F238E27FC236}">
                    <a16:creationId xmlns:a16="http://schemas.microsoft.com/office/drawing/2014/main" id="{43484D5E-A7F3-8861-7E1B-D53315574D6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220" name="Gruppieren 5219">
              <a:extLst>
                <a:ext uri="{FF2B5EF4-FFF2-40B4-BE49-F238E27FC236}">
                  <a16:creationId xmlns:a16="http://schemas.microsoft.com/office/drawing/2014/main" id="{14F0C079-7EC8-C472-0151-1EC53CC19C5B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5224" name="Ellipse 3840">
                <a:extLst>
                  <a:ext uri="{FF2B5EF4-FFF2-40B4-BE49-F238E27FC236}">
                    <a16:creationId xmlns:a16="http://schemas.microsoft.com/office/drawing/2014/main" id="{E4256472-4A09-DAAA-E081-3D6DEC31A6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225" name="Minuszeichen 3841">
                <a:extLst>
                  <a:ext uri="{FF2B5EF4-FFF2-40B4-BE49-F238E27FC236}">
                    <a16:creationId xmlns:a16="http://schemas.microsoft.com/office/drawing/2014/main" id="{064F8838-C7E5-1789-EAC9-D510518802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221" name="Gruppieren 5220">
              <a:extLst>
                <a:ext uri="{FF2B5EF4-FFF2-40B4-BE49-F238E27FC236}">
                  <a16:creationId xmlns:a16="http://schemas.microsoft.com/office/drawing/2014/main" id="{BFFFFE40-DD9A-BB1A-F4E8-CA6FEEE126F0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5222" name="Ellipse 3838">
                <a:extLst>
                  <a:ext uri="{FF2B5EF4-FFF2-40B4-BE49-F238E27FC236}">
                    <a16:creationId xmlns:a16="http://schemas.microsoft.com/office/drawing/2014/main" id="{A78C90A8-D9F5-BB47-AFE8-ECE513D975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223" name="Minuszeichen 3839">
                <a:extLst>
                  <a:ext uri="{FF2B5EF4-FFF2-40B4-BE49-F238E27FC236}">
                    <a16:creationId xmlns:a16="http://schemas.microsoft.com/office/drawing/2014/main" id="{84A35262-B048-16FD-006C-A15BF4F5CFF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5299" name="Gruppieren 5298">
            <a:extLst>
              <a:ext uri="{FF2B5EF4-FFF2-40B4-BE49-F238E27FC236}">
                <a16:creationId xmlns:a16="http://schemas.microsoft.com/office/drawing/2014/main" id="{19B63D28-8FCB-351C-CCDA-B2193F4A56B6}"/>
              </a:ext>
            </a:extLst>
          </p:cNvPr>
          <p:cNvGrpSpPr>
            <a:grpSpLocks noChangeAspect="1"/>
          </p:cNvGrpSpPr>
          <p:nvPr/>
        </p:nvGrpSpPr>
        <p:grpSpPr>
          <a:xfrm>
            <a:off x="196559" y="3220897"/>
            <a:ext cx="944149" cy="979578"/>
            <a:chOff x="3576000" y="816426"/>
            <a:chExt cx="5040000" cy="5229127"/>
          </a:xfrm>
        </p:grpSpPr>
        <p:grpSp>
          <p:nvGrpSpPr>
            <p:cNvPr id="5300" name="Magnesium ohne e-">
              <a:extLst>
                <a:ext uri="{FF2B5EF4-FFF2-40B4-BE49-F238E27FC236}">
                  <a16:creationId xmlns:a16="http://schemas.microsoft.com/office/drawing/2014/main" id="{88F8AFB8-3C05-C927-615B-A899AD51F258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5337" name="K-Schale">
                <a:extLst>
                  <a:ext uri="{FF2B5EF4-FFF2-40B4-BE49-F238E27FC236}">
                    <a16:creationId xmlns:a16="http://schemas.microsoft.com/office/drawing/2014/main" id="{85E501D8-58EE-CD2A-4E78-0EAE578300F2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5338" name="Atomkern mit Protonen und Neutronen">
                <a:extLst>
                  <a:ext uri="{FF2B5EF4-FFF2-40B4-BE49-F238E27FC236}">
                    <a16:creationId xmlns:a16="http://schemas.microsoft.com/office/drawing/2014/main" id="{AEB1D099-06AB-2473-4A20-1AA90D6C3BE7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5341" name="Atomkern">
                  <a:extLst>
                    <a:ext uri="{FF2B5EF4-FFF2-40B4-BE49-F238E27FC236}">
                      <a16:creationId xmlns:a16="http://schemas.microsoft.com/office/drawing/2014/main" id="{5BAA4398-44F8-FC58-B36D-32E1B042B883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5342" name="Gruppieren 5341">
                  <a:extLst>
                    <a:ext uri="{FF2B5EF4-FFF2-40B4-BE49-F238E27FC236}">
                      <a16:creationId xmlns:a16="http://schemas.microsoft.com/office/drawing/2014/main" id="{965FBA98-FD71-8080-5F2C-41C3B01A795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88" name="Ellipse 4277">
                    <a:extLst>
                      <a:ext uri="{FF2B5EF4-FFF2-40B4-BE49-F238E27FC236}">
                        <a16:creationId xmlns:a16="http://schemas.microsoft.com/office/drawing/2014/main" id="{75AAA646-DD6D-0FC1-65B6-F90053452AB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389" name="Additionszeichen 4278">
                    <a:extLst>
                      <a:ext uri="{FF2B5EF4-FFF2-40B4-BE49-F238E27FC236}">
                        <a16:creationId xmlns:a16="http://schemas.microsoft.com/office/drawing/2014/main" id="{A5BFDD86-B0EC-AE03-EF10-E4EF4C2DB0D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343" name="Gruppieren 5342">
                  <a:extLst>
                    <a:ext uri="{FF2B5EF4-FFF2-40B4-BE49-F238E27FC236}">
                      <a16:creationId xmlns:a16="http://schemas.microsoft.com/office/drawing/2014/main" id="{5ADE6EBA-06CD-D815-2B99-8B82D61A753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86" name="Ellipse 4275">
                    <a:extLst>
                      <a:ext uri="{FF2B5EF4-FFF2-40B4-BE49-F238E27FC236}">
                        <a16:creationId xmlns:a16="http://schemas.microsoft.com/office/drawing/2014/main" id="{098A94AE-8CB7-01A2-4901-0EC6350F09F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387" name="Additionszeichen 4276">
                    <a:extLst>
                      <a:ext uri="{FF2B5EF4-FFF2-40B4-BE49-F238E27FC236}">
                        <a16:creationId xmlns:a16="http://schemas.microsoft.com/office/drawing/2014/main" id="{C94C507D-1355-B84C-F7D7-20EB0023FA6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344" name="Gruppieren 5343">
                  <a:extLst>
                    <a:ext uri="{FF2B5EF4-FFF2-40B4-BE49-F238E27FC236}">
                      <a16:creationId xmlns:a16="http://schemas.microsoft.com/office/drawing/2014/main" id="{A8F353B5-A561-6FE4-29B8-3A82744CD99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84" name="Ellipse 4273">
                    <a:extLst>
                      <a:ext uri="{FF2B5EF4-FFF2-40B4-BE49-F238E27FC236}">
                        <a16:creationId xmlns:a16="http://schemas.microsoft.com/office/drawing/2014/main" id="{297B1125-D214-6D3C-E1AD-B6D6F487FE9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385" name="Additionszeichen 4274">
                    <a:extLst>
                      <a:ext uri="{FF2B5EF4-FFF2-40B4-BE49-F238E27FC236}">
                        <a16:creationId xmlns:a16="http://schemas.microsoft.com/office/drawing/2014/main" id="{E6890F57-B6B4-B138-680C-273994AAC55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345" name="Gruppieren 5344">
                  <a:extLst>
                    <a:ext uri="{FF2B5EF4-FFF2-40B4-BE49-F238E27FC236}">
                      <a16:creationId xmlns:a16="http://schemas.microsoft.com/office/drawing/2014/main" id="{508824AB-EFCE-A74A-57C5-89753E93B4B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82" name="Ellipse 4271">
                    <a:extLst>
                      <a:ext uri="{FF2B5EF4-FFF2-40B4-BE49-F238E27FC236}">
                        <a16:creationId xmlns:a16="http://schemas.microsoft.com/office/drawing/2014/main" id="{EB4CAEA4-20F6-B2F7-40BA-A85D775CD53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383" name="Additionszeichen 4272">
                    <a:extLst>
                      <a:ext uri="{FF2B5EF4-FFF2-40B4-BE49-F238E27FC236}">
                        <a16:creationId xmlns:a16="http://schemas.microsoft.com/office/drawing/2014/main" id="{172E2244-DAEE-5837-0270-E8755D2EEB3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346" name="Gruppieren 5345">
                  <a:extLst>
                    <a:ext uri="{FF2B5EF4-FFF2-40B4-BE49-F238E27FC236}">
                      <a16:creationId xmlns:a16="http://schemas.microsoft.com/office/drawing/2014/main" id="{15ED540D-948D-AE31-AB2C-3D7A527F3EB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80" name="Ellipse 4269">
                    <a:extLst>
                      <a:ext uri="{FF2B5EF4-FFF2-40B4-BE49-F238E27FC236}">
                        <a16:creationId xmlns:a16="http://schemas.microsoft.com/office/drawing/2014/main" id="{563AC6BD-D032-553C-1365-211B4D7614E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381" name="Additionszeichen 4270">
                    <a:extLst>
                      <a:ext uri="{FF2B5EF4-FFF2-40B4-BE49-F238E27FC236}">
                        <a16:creationId xmlns:a16="http://schemas.microsoft.com/office/drawing/2014/main" id="{DA8E8BCB-C696-15F3-CFD1-1D07180ABE4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347" name="Gruppieren 5346">
                  <a:extLst>
                    <a:ext uri="{FF2B5EF4-FFF2-40B4-BE49-F238E27FC236}">
                      <a16:creationId xmlns:a16="http://schemas.microsoft.com/office/drawing/2014/main" id="{BF63327A-3364-8D68-66E4-324A4ECCA87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78" name="Ellipse 4267">
                    <a:extLst>
                      <a:ext uri="{FF2B5EF4-FFF2-40B4-BE49-F238E27FC236}">
                        <a16:creationId xmlns:a16="http://schemas.microsoft.com/office/drawing/2014/main" id="{0067AAC7-439B-679E-FA74-1CAF55796CD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379" name="Additionszeichen 4268">
                    <a:extLst>
                      <a:ext uri="{FF2B5EF4-FFF2-40B4-BE49-F238E27FC236}">
                        <a16:creationId xmlns:a16="http://schemas.microsoft.com/office/drawing/2014/main" id="{1CD7ACEF-ED9A-BF02-DBFF-7A55CEFFFE2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348" name="Gruppieren 5347">
                  <a:extLst>
                    <a:ext uri="{FF2B5EF4-FFF2-40B4-BE49-F238E27FC236}">
                      <a16:creationId xmlns:a16="http://schemas.microsoft.com/office/drawing/2014/main" id="{60B55133-6AF3-1F38-F719-FD17FC3B46B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76" name="Ellipse 4265">
                    <a:extLst>
                      <a:ext uri="{FF2B5EF4-FFF2-40B4-BE49-F238E27FC236}">
                        <a16:creationId xmlns:a16="http://schemas.microsoft.com/office/drawing/2014/main" id="{243B8BF8-30E5-BC8D-066D-84BEDD7DE80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377" name="Additionszeichen 4266">
                    <a:extLst>
                      <a:ext uri="{FF2B5EF4-FFF2-40B4-BE49-F238E27FC236}">
                        <a16:creationId xmlns:a16="http://schemas.microsoft.com/office/drawing/2014/main" id="{308D0DA5-7B45-6909-EFFC-CC838A76CA4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349" name="Gruppieren 5348">
                  <a:extLst>
                    <a:ext uri="{FF2B5EF4-FFF2-40B4-BE49-F238E27FC236}">
                      <a16:creationId xmlns:a16="http://schemas.microsoft.com/office/drawing/2014/main" id="{9CE6E14F-9BD7-4106-EC5A-191C068F219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74" name="Ellipse 4263">
                    <a:extLst>
                      <a:ext uri="{FF2B5EF4-FFF2-40B4-BE49-F238E27FC236}">
                        <a16:creationId xmlns:a16="http://schemas.microsoft.com/office/drawing/2014/main" id="{39388456-3D69-F709-CCDE-CE71D2794B2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375" name="Additionszeichen 4264">
                    <a:extLst>
                      <a:ext uri="{FF2B5EF4-FFF2-40B4-BE49-F238E27FC236}">
                        <a16:creationId xmlns:a16="http://schemas.microsoft.com/office/drawing/2014/main" id="{9C776C59-3335-4E90-B9B2-03BB4DCDC2C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350" name="Gruppieren 5349">
                  <a:extLst>
                    <a:ext uri="{FF2B5EF4-FFF2-40B4-BE49-F238E27FC236}">
                      <a16:creationId xmlns:a16="http://schemas.microsoft.com/office/drawing/2014/main" id="{624A6D50-7B72-62E7-4341-088FBDBC51B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72" name="Ellipse 4261">
                    <a:extLst>
                      <a:ext uri="{FF2B5EF4-FFF2-40B4-BE49-F238E27FC236}">
                        <a16:creationId xmlns:a16="http://schemas.microsoft.com/office/drawing/2014/main" id="{D8D2B34A-8D94-5A8C-DFBF-8C036D4B0E4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373" name="Additionszeichen 4262">
                    <a:extLst>
                      <a:ext uri="{FF2B5EF4-FFF2-40B4-BE49-F238E27FC236}">
                        <a16:creationId xmlns:a16="http://schemas.microsoft.com/office/drawing/2014/main" id="{E152F43B-7403-CEAD-C338-96A32F3FA7C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351" name="Gruppieren 5350">
                  <a:extLst>
                    <a:ext uri="{FF2B5EF4-FFF2-40B4-BE49-F238E27FC236}">
                      <a16:creationId xmlns:a16="http://schemas.microsoft.com/office/drawing/2014/main" id="{A37F5378-D573-C90E-31B2-A74EC8CBD39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70" name="Ellipse 4259">
                    <a:extLst>
                      <a:ext uri="{FF2B5EF4-FFF2-40B4-BE49-F238E27FC236}">
                        <a16:creationId xmlns:a16="http://schemas.microsoft.com/office/drawing/2014/main" id="{9FD17862-9932-E523-000D-4C71EB45ED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371" name="Additionszeichen 4260">
                    <a:extLst>
                      <a:ext uri="{FF2B5EF4-FFF2-40B4-BE49-F238E27FC236}">
                        <a16:creationId xmlns:a16="http://schemas.microsoft.com/office/drawing/2014/main" id="{DCEBA0A5-5196-5AA8-ADA5-B2B6926295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352" name="Gruppieren 5351">
                  <a:extLst>
                    <a:ext uri="{FF2B5EF4-FFF2-40B4-BE49-F238E27FC236}">
                      <a16:creationId xmlns:a16="http://schemas.microsoft.com/office/drawing/2014/main" id="{9B58A159-7AAB-3859-1080-865F5132075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68" name="Ellipse 4257">
                    <a:extLst>
                      <a:ext uri="{FF2B5EF4-FFF2-40B4-BE49-F238E27FC236}">
                        <a16:creationId xmlns:a16="http://schemas.microsoft.com/office/drawing/2014/main" id="{F85FB5ED-B1D7-03AC-1386-B893E737C5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369" name="Additionszeichen 4258">
                    <a:extLst>
                      <a:ext uri="{FF2B5EF4-FFF2-40B4-BE49-F238E27FC236}">
                        <a16:creationId xmlns:a16="http://schemas.microsoft.com/office/drawing/2014/main" id="{A0368703-8A19-5701-17E2-E75A77317B7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353" name="Gruppieren 5352">
                  <a:extLst>
                    <a:ext uri="{FF2B5EF4-FFF2-40B4-BE49-F238E27FC236}">
                      <a16:creationId xmlns:a16="http://schemas.microsoft.com/office/drawing/2014/main" id="{CECDBD64-E486-2E1E-9117-D5430235AE1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66" name="Ellipse 4255">
                    <a:extLst>
                      <a:ext uri="{FF2B5EF4-FFF2-40B4-BE49-F238E27FC236}">
                        <a16:creationId xmlns:a16="http://schemas.microsoft.com/office/drawing/2014/main" id="{1ECC6FEC-3357-0CB5-85DA-1CAC21074F4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367" name="Additionszeichen 4256">
                    <a:extLst>
                      <a:ext uri="{FF2B5EF4-FFF2-40B4-BE49-F238E27FC236}">
                        <a16:creationId xmlns:a16="http://schemas.microsoft.com/office/drawing/2014/main" id="{B9598EEA-73A3-843D-F4F7-DB3BC98A02A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5354" name="Ellipse 4243">
                  <a:extLst>
                    <a:ext uri="{FF2B5EF4-FFF2-40B4-BE49-F238E27FC236}">
                      <a16:creationId xmlns:a16="http://schemas.microsoft.com/office/drawing/2014/main" id="{766C3115-7A52-F4D5-5FD2-E0D6752D2E20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355" name="Ellipse 4244">
                  <a:extLst>
                    <a:ext uri="{FF2B5EF4-FFF2-40B4-BE49-F238E27FC236}">
                      <a16:creationId xmlns:a16="http://schemas.microsoft.com/office/drawing/2014/main" id="{2D253D00-1382-09A2-A0DC-05878C6CBD3E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356" name="Ellipse 4245">
                  <a:extLst>
                    <a:ext uri="{FF2B5EF4-FFF2-40B4-BE49-F238E27FC236}">
                      <a16:creationId xmlns:a16="http://schemas.microsoft.com/office/drawing/2014/main" id="{C14037B2-A9CF-52A1-C8E3-9DFE2834B90C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357" name="Ellipse 4246">
                  <a:extLst>
                    <a:ext uri="{FF2B5EF4-FFF2-40B4-BE49-F238E27FC236}">
                      <a16:creationId xmlns:a16="http://schemas.microsoft.com/office/drawing/2014/main" id="{C7D670EA-980C-5782-B864-5AAB39394349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358" name="Ellipse 4247">
                  <a:extLst>
                    <a:ext uri="{FF2B5EF4-FFF2-40B4-BE49-F238E27FC236}">
                      <a16:creationId xmlns:a16="http://schemas.microsoft.com/office/drawing/2014/main" id="{222146C6-8890-F0E6-DB06-DA98C640C2B3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359" name="Ellipse 4248">
                  <a:extLst>
                    <a:ext uri="{FF2B5EF4-FFF2-40B4-BE49-F238E27FC236}">
                      <a16:creationId xmlns:a16="http://schemas.microsoft.com/office/drawing/2014/main" id="{044FDB20-BEF3-792A-0A57-E9792FF4A41C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360" name="Ellipse 4249">
                  <a:extLst>
                    <a:ext uri="{FF2B5EF4-FFF2-40B4-BE49-F238E27FC236}">
                      <a16:creationId xmlns:a16="http://schemas.microsoft.com/office/drawing/2014/main" id="{BB11A2E8-03EC-BC9A-7EAE-2F00418130F6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361" name="Ellipse 4250">
                  <a:extLst>
                    <a:ext uri="{FF2B5EF4-FFF2-40B4-BE49-F238E27FC236}">
                      <a16:creationId xmlns:a16="http://schemas.microsoft.com/office/drawing/2014/main" id="{154C0344-4594-9A3C-3ED9-20147D8F7E8C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362" name="Ellipse 4251">
                  <a:extLst>
                    <a:ext uri="{FF2B5EF4-FFF2-40B4-BE49-F238E27FC236}">
                      <a16:creationId xmlns:a16="http://schemas.microsoft.com/office/drawing/2014/main" id="{A329EE69-9513-095D-3DE6-E957F518655F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363" name="Ellipse 4252">
                  <a:extLst>
                    <a:ext uri="{FF2B5EF4-FFF2-40B4-BE49-F238E27FC236}">
                      <a16:creationId xmlns:a16="http://schemas.microsoft.com/office/drawing/2014/main" id="{F52A3E61-9CD1-CDA3-1A20-32852E5306C5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364" name="Ellipse 4253">
                  <a:extLst>
                    <a:ext uri="{FF2B5EF4-FFF2-40B4-BE49-F238E27FC236}">
                      <a16:creationId xmlns:a16="http://schemas.microsoft.com/office/drawing/2014/main" id="{4C8B8A47-E697-5921-3E53-1E53B18DCD20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365" name="Ellipse 4254">
                  <a:extLst>
                    <a:ext uri="{FF2B5EF4-FFF2-40B4-BE49-F238E27FC236}">
                      <a16:creationId xmlns:a16="http://schemas.microsoft.com/office/drawing/2014/main" id="{47683D35-4D59-00E5-7C27-F2D52CDEF537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5339" name="L-Schale">
                <a:extLst>
                  <a:ext uri="{FF2B5EF4-FFF2-40B4-BE49-F238E27FC236}">
                    <a16:creationId xmlns:a16="http://schemas.microsoft.com/office/drawing/2014/main" id="{6DC0174C-FF13-FF6F-713C-6246EF990098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5340" name="M-Schale">
                <a:extLst>
                  <a:ext uri="{FF2B5EF4-FFF2-40B4-BE49-F238E27FC236}">
                    <a16:creationId xmlns:a16="http://schemas.microsoft.com/office/drawing/2014/main" id="{7440996C-BA71-C05E-C3DE-557417F5935F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5301" name="Gruppieren 5300">
              <a:extLst>
                <a:ext uri="{FF2B5EF4-FFF2-40B4-BE49-F238E27FC236}">
                  <a16:creationId xmlns:a16="http://schemas.microsoft.com/office/drawing/2014/main" id="{0936961E-B89B-6778-74FD-372096028836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5335" name="Ellipse 4224">
                <a:extLst>
                  <a:ext uri="{FF2B5EF4-FFF2-40B4-BE49-F238E27FC236}">
                    <a16:creationId xmlns:a16="http://schemas.microsoft.com/office/drawing/2014/main" id="{8BE6C323-4B14-36DD-AA20-372956526DA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336" name="Minuszeichen 4225">
                <a:extLst>
                  <a:ext uri="{FF2B5EF4-FFF2-40B4-BE49-F238E27FC236}">
                    <a16:creationId xmlns:a16="http://schemas.microsoft.com/office/drawing/2014/main" id="{588B1507-3F32-49EE-7F3A-3BE06D27667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302" name="Gruppieren 5301">
              <a:extLst>
                <a:ext uri="{FF2B5EF4-FFF2-40B4-BE49-F238E27FC236}">
                  <a16:creationId xmlns:a16="http://schemas.microsoft.com/office/drawing/2014/main" id="{84559424-EC0D-EA1E-66D4-9AAFDD558DF5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5333" name="Ellipse 4222">
                <a:extLst>
                  <a:ext uri="{FF2B5EF4-FFF2-40B4-BE49-F238E27FC236}">
                    <a16:creationId xmlns:a16="http://schemas.microsoft.com/office/drawing/2014/main" id="{2C525CEB-D712-BD5A-3EA4-1CB8E072BCD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334" name="Minuszeichen 4223">
                <a:extLst>
                  <a:ext uri="{FF2B5EF4-FFF2-40B4-BE49-F238E27FC236}">
                    <a16:creationId xmlns:a16="http://schemas.microsoft.com/office/drawing/2014/main" id="{487EB41D-2E0D-1692-E2C5-7B353BD0CF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303" name="Gruppieren 5302">
              <a:extLst>
                <a:ext uri="{FF2B5EF4-FFF2-40B4-BE49-F238E27FC236}">
                  <a16:creationId xmlns:a16="http://schemas.microsoft.com/office/drawing/2014/main" id="{8B73B051-C832-A59F-A0ED-B6B2896937FB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5331" name="Ellipse 4220">
                <a:extLst>
                  <a:ext uri="{FF2B5EF4-FFF2-40B4-BE49-F238E27FC236}">
                    <a16:creationId xmlns:a16="http://schemas.microsoft.com/office/drawing/2014/main" id="{3D6F654F-1675-F536-3961-ECA6CAB6ACF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332" name="Minuszeichen 4221">
                <a:extLst>
                  <a:ext uri="{FF2B5EF4-FFF2-40B4-BE49-F238E27FC236}">
                    <a16:creationId xmlns:a16="http://schemas.microsoft.com/office/drawing/2014/main" id="{13034114-689B-C069-29C9-C94D3B3D4BF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304" name="Gruppieren 5303">
              <a:extLst>
                <a:ext uri="{FF2B5EF4-FFF2-40B4-BE49-F238E27FC236}">
                  <a16:creationId xmlns:a16="http://schemas.microsoft.com/office/drawing/2014/main" id="{C145740F-E702-85F9-5308-DADD5D4094BD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5329" name="Ellipse 4218">
                <a:extLst>
                  <a:ext uri="{FF2B5EF4-FFF2-40B4-BE49-F238E27FC236}">
                    <a16:creationId xmlns:a16="http://schemas.microsoft.com/office/drawing/2014/main" id="{00397F21-BA40-75E4-1B33-6B037DBBAFC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330" name="Minuszeichen 4219">
                <a:extLst>
                  <a:ext uri="{FF2B5EF4-FFF2-40B4-BE49-F238E27FC236}">
                    <a16:creationId xmlns:a16="http://schemas.microsoft.com/office/drawing/2014/main" id="{C37D2D7B-867B-2F6D-DCF2-1B243FF5951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305" name="Gruppieren 5304">
              <a:extLst>
                <a:ext uri="{FF2B5EF4-FFF2-40B4-BE49-F238E27FC236}">
                  <a16:creationId xmlns:a16="http://schemas.microsoft.com/office/drawing/2014/main" id="{6CA525C6-C598-72F1-116C-4D61F4EA7243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5327" name="Ellipse 4216">
                <a:extLst>
                  <a:ext uri="{FF2B5EF4-FFF2-40B4-BE49-F238E27FC236}">
                    <a16:creationId xmlns:a16="http://schemas.microsoft.com/office/drawing/2014/main" id="{C93B4281-6BED-4B99-C9EB-91AD8FC243F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328" name="Minuszeichen 4217">
                <a:extLst>
                  <a:ext uri="{FF2B5EF4-FFF2-40B4-BE49-F238E27FC236}">
                    <a16:creationId xmlns:a16="http://schemas.microsoft.com/office/drawing/2014/main" id="{8E3D9EEC-DECD-44BA-0C45-987A12BD11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306" name="Gruppieren 5305">
              <a:extLst>
                <a:ext uri="{FF2B5EF4-FFF2-40B4-BE49-F238E27FC236}">
                  <a16:creationId xmlns:a16="http://schemas.microsoft.com/office/drawing/2014/main" id="{93B1BE48-C1C7-283C-EEE5-6D0EB00FE6B0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5325" name="Ellipse 4214">
                <a:extLst>
                  <a:ext uri="{FF2B5EF4-FFF2-40B4-BE49-F238E27FC236}">
                    <a16:creationId xmlns:a16="http://schemas.microsoft.com/office/drawing/2014/main" id="{EEBB3C95-F19A-9505-B383-E1199CEE018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326" name="Minuszeichen 4215">
                <a:extLst>
                  <a:ext uri="{FF2B5EF4-FFF2-40B4-BE49-F238E27FC236}">
                    <a16:creationId xmlns:a16="http://schemas.microsoft.com/office/drawing/2014/main" id="{31CA3AAA-3CEA-3167-63B1-164C90C5401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307" name="Gruppieren 5306">
              <a:extLst>
                <a:ext uri="{FF2B5EF4-FFF2-40B4-BE49-F238E27FC236}">
                  <a16:creationId xmlns:a16="http://schemas.microsoft.com/office/drawing/2014/main" id="{9D43191A-990F-4157-AD95-8C2619742A6C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5323" name="Ellipse 4212">
                <a:extLst>
                  <a:ext uri="{FF2B5EF4-FFF2-40B4-BE49-F238E27FC236}">
                    <a16:creationId xmlns:a16="http://schemas.microsoft.com/office/drawing/2014/main" id="{7C42BF0A-FFB7-C4E4-EA0F-A98796DFDF7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324" name="Minuszeichen 4213">
                <a:extLst>
                  <a:ext uri="{FF2B5EF4-FFF2-40B4-BE49-F238E27FC236}">
                    <a16:creationId xmlns:a16="http://schemas.microsoft.com/office/drawing/2014/main" id="{E70F4A06-040F-31F2-272C-E310FC2A197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308" name="Gruppieren 5307">
              <a:extLst>
                <a:ext uri="{FF2B5EF4-FFF2-40B4-BE49-F238E27FC236}">
                  <a16:creationId xmlns:a16="http://schemas.microsoft.com/office/drawing/2014/main" id="{179B562D-B295-8EB2-14C8-7DB0CFD9E351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5321" name="Ellipse 4210">
                <a:extLst>
                  <a:ext uri="{FF2B5EF4-FFF2-40B4-BE49-F238E27FC236}">
                    <a16:creationId xmlns:a16="http://schemas.microsoft.com/office/drawing/2014/main" id="{4260BF67-92A4-E699-F202-E4505840059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322" name="Minuszeichen 4211">
                <a:extLst>
                  <a:ext uri="{FF2B5EF4-FFF2-40B4-BE49-F238E27FC236}">
                    <a16:creationId xmlns:a16="http://schemas.microsoft.com/office/drawing/2014/main" id="{73A2B32D-4A12-E8C2-5126-7432E29D66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309" name="Gruppieren 5308">
              <a:extLst>
                <a:ext uri="{FF2B5EF4-FFF2-40B4-BE49-F238E27FC236}">
                  <a16:creationId xmlns:a16="http://schemas.microsoft.com/office/drawing/2014/main" id="{A416DDD5-1970-50F1-6E7F-FD87A412401B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5319" name="Ellipse 4208">
                <a:extLst>
                  <a:ext uri="{FF2B5EF4-FFF2-40B4-BE49-F238E27FC236}">
                    <a16:creationId xmlns:a16="http://schemas.microsoft.com/office/drawing/2014/main" id="{6395DA89-F6AA-BA3E-78E0-D1737E090F1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320" name="Minuszeichen 4209">
                <a:extLst>
                  <a:ext uri="{FF2B5EF4-FFF2-40B4-BE49-F238E27FC236}">
                    <a16:creationId xmlns:a16="http://schemas.microsoft.com/office/drawing/2014/main" id="{24CF0ED0-D9EC-0C58-F831-19D310893D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310" name="Gruppieren 5309">
              <a:extLst>
                <a:ext uri="{FF2B5EF4-FFF2-40B4-BE49-F238E27FC236}">
                  <a16:creationId xmlns:a16="http://schemas.microsoft.com/office/drawing/2014/main" id="{1D97C2BE-382B-BCE3-5A9F-02291FBCE5CA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5317" name="Ellipse 4206">
                <a:extLst>
                  <a:ext uri="{FF2B5EF4-FFF2-40B4-BE49-F238E27FC236}">
                    <a16:creationId xmlns:a16="http://schemas.microsoft.com/office/drawing/2014/main" id="{CC62F585-8DBA-BFB3-F45F-8C511C28C2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318" name="Minuszeichen 4207">
                <a:extLst>
                  <a:ext uri="{FF2B5EF4-FFF2-40B4-BE49-F238E27FC236}">
                    <a16:creationId xmlns:a16="http://schemas.microsoft.com/office/drawing/2014/main" id="{6CA91590-8E33-3663-88A4-15B28471671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311" name="Gruppieren 5310">
              <a:extLst>
                <a:ext uri="{FF2B5EF4-FFF2-40B4-BE49-F238E27FC236}">
                  <a16:creationId xmlns:a16="http://schemas.microsoft.com/office/drawing/2014/main" id="{DEB2628A-1B4E-F338-4708-BCF36FF1961C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5315" name="Ellipse 4204">
                <a:extLst>
                  <a:ext uri="{FF2B5EF4-FFF2-40B4-BE49-F238E27FC236}">
                    <a16:creationId xmlns:a16="http://schemas.microsoft.com/office/drawing/2014/main" id="{203B7E91-93A8-2C05-BCEC-F3D80C6F029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316" name="Minuszeichen 4205">
                <a:extLst>
                  <a:ext uri="{FF2B5EF4-FFF2-40B4-BE49-F238E27FC236}">
                    <a16:creationId xmlns:a16="http://schemas.microsoft.com/office/drawing/2014/main" id="{3D7C33C0-106A-47E8-ECFD-927A2E5B073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312" name="Gruppieren 5311">
              <a:extLst>
                <a:ext uri="{FF2B5EF4-FFF2-40B4-BE49-F238E27FC236}">
                  <a16:creationId xmlns:a16="http://schemas.microsoft.com/office/drawing/2014/main" id="{CF1444F4-4F6C-14B2-D2B4-76887BDF6251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5313" name="Ellipse 4202">
                <a:extLst>
                  <a:ext uri="{FF2B5EF4-FFF2-40B4-BE49-F238E27FC236}">
                    <a16:creationId xmlns:a16="http://schemas.microsoft.com/office/drawing/2014/main" id="{7A7B9A1B-1F89-73E1-BEA4-9869E526FE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314" name="Minuszeichen 4203">
                <a:extLst>
                  <a:ext uri="{FF2B5EF4-FFF2-40B4-BE49-F238E27FC236}">
                    <a16:creationId xmlns:a16="http://schemas.microsoft.com/office/drawing/2014/main" id="{191FE14E-CD10-AEE0-7AFB-09C2CB3F125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5936" name="Gruppieren 5935">
            <a:extLst>
              <a:ext uri="{FF2B5EF4-FFF2-40B4-BE49-F238E27FC236}">
                <a16:creationId xmlns:a16="http://schemas.microsoft.com/office/drawing/2014/main" id="{838696E1-4CB1-5BE5-8B17-8F5952345AA9}"/>
              </a:ext>
            </a:extLst>
          </p:cNvPr>
          <p:cNvGrpSpPr>
            <a:grpSpLocks noChangeAspect="1"/>
          </p:cNvGrpSpPr>
          <p:nvPr/>
        </p:nvGrpSpPr>
        <p:grpSpPr>
          <a:xfrm>
            <a:off x="954014" y="4216732"/>
            <a:ext cx="944149" cy="979578"/>
            <a:chOff x="3576000" y="816426"/>
            <a:chExt cx="5040000" cy="5229127"/>
          </a:xfrm>
        </p:grpSpPr>
        <p:grpSp>
          <p:nvGrpSpPr>
            <p:cNvPr id="5937" name="Magnesium ohne e-">
              <a:extLst>
                <a:ext uri="{FF2B5EF4-FFF2-40B4-BE49-F238E27FC236}">
                  <a16:creationId xmlns:a16="http://schemas.microsoft.com/office/drawing/2014/main" id="{E796D40B-69B1-8159-1EAF-12B98ADB230C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5974" name="K-Schale">
                <a:extLst>
                  <a:ext uri="{FF2B5EF4-FFF2-40B4-BE49-F238E27FC236}">
                    <a16:creationId xmlns:a16="http://schemas.microsoft.com/office/drawing/2014/main" id="{0F8DB267-274C-0967-6CEF-846BE1D9E091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5975" name="Atomkern mit Protonen und Neutronen">
                <a:extLst>
                  <a:ext uri="{FF2B5EF4-FFF2-40B4-BE49-F238E27FC236}">
                    <a16:creationId xmlns:a16="http://schemas.microsoft.com/office/drawing/2014/main" id="{8DCA2FCC-44E8-9CFC-FEA5-4CF66AC63DB2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5978" name="Atomkern">
                  <a:extLst>
                    <a:ext uri="{FF2B5EF4-FFF2-40B4-BE49-F238E27FC236}">
                      <a16:creationId xmlns:a16="http://schemas.microsoft.com/office/drawing/2014/main" id="{CDB2ABDC-66B6-33A0-ADE9-F50FBACEDBF4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5979" name="Gruppieren 5978">
                  <a:extLst>
                    <a:ext uri="{FF2B5EF4-FFF2-40B4-BE49-F238E27FC236}">
                      <a16:creationId xmlns:a16="http://schemas.microsoft.com/office/drawing/2014/main" id="{EDD51393-3B45-F115-161B-89208A9774F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25" name="Ellipse 3549">
                    <a:extLst>
                      <a:ext uri="{FF2B5EF4-FFF2-40B4-BE49-F238E27FC236}">
                        <a16:creationId xmlns:a16="http://schemas.microsoft.com/office/drawing/2014/main" id="{1B69A97F-BFDB-778D-CF59-1E37FCA0A64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026" name="Additionszeichen 3550">
                    <a:extLst>
                      <a:ext uri="{FF2B5EF4-FFF2-40B4-BE49-F238E27FC236}">
                        <a16:creationId xmlns:a16="http://schemas.microsoft.com/office/drawing/2014/main" id="{1DDE90E4-023F-B478-B5EF-84B6E6ADD3C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980" name="Gruppieren 5979">
                  <a:extLst>
                    <a:ext uri="{FF2B5EF4-FFF2-40B4-BE49-F238E27FC236}">
                      <a16:creationId xmlns:a16="http://schemas.microsoft.com/office/drawing/2014/main" id="{387914C5-83AB-7226-49EF-16CCB967ABA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23" name="Ellipse 3547">
                    <a:extLst>
                      <a:ext uri="{FF2B5EF4-FFF2-40B4-BE49-F238E27FC236}">
                        <a16:creationId xmlns:a16="http://schemas.microsoft.com/office/drawing/2014/main" id="{25BE0ED7-5B4E-E08C-A37F-49CE23343A0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024" name="Additionszeichen 3548">
                    <a:extLst>
                      <a:ext uri="{FF2B5EF4-FFF2-40B4-BE49-F238E27FC236}">
                        <a16:creationId xmlns:a16="http://schemas.microsoft.com/office/drawing/2014/main" id="{82855B24-B32A-61C4-35D3-5396CFDC394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981" name="Gruppieren 5980">
                  <a:extLst>
                    <a:ext uri="{FF2B5EF4-FFF2-40B4-BE49-F238E27FC236}">
                      <a16:creationId xmlns:a16="http://schemas.microsoft.com/office/drawing/2014/main" id="{06B27EF2-832D-DC09-C43A-BE0F1222E82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21" name="Ellipse 3545">
                    <a:extLst>
                      <a:ext uri="{FF2B5EF4-FFF2-40B4-BE49-F238E27FC236}">
                        <a16:creationId xmlns:a16="http://schemas.microsoft.com/office/drawing/2014/main" id="{0B42F669-1369-4A2F-BB05-CAA0747D12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022" name="Additionszeichen 3546">
                    <a:extLst>
                      <a:ext uri="{FF2B5EF4-FFF2-40B4-BE49-F238E27FC236}">
                        <a16:creationId xmlns:a16="http://schemas.microsoft.com/office/drawing/2014/main" id="{E4D4A82D-C961-3ABC-3468-09B5E18AAF7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982" name="Gruppieren 5981">
                  <a:extLst>
                    <a:ext uri="{FF2B5EF4-FFF2-40B4-BE49-F238E27FC236}">
                      <a16:creationId xmlns:a16="http://schemas.microsoft.com/office/drawing/2014/main" id="{CEDB2EE4-DAB8-1672-CED9-39ED83D1265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19" name="Ellipse 3543">
                    <a:extLst>
                      <a:ext uri="{FF2B5EF4-FFF2-40B4-BE49-F238E27FC236}">
                        <a16:creationId xmlns:a16="http://schemas.microsoft.com/office/drawing/2014/main" id="{D304E598-0027-B1F8-6285-E2408F8E7B2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020" name="Additionszeichen 3544">
                    <a:extLst>
                      <a:ext uri="{FF2B5EF4-FFF2-40B4-BE49-F238E27FC236}">
                        <a16:creationId xmlns:a16="http://schemas.microsoft.com/office/drawing/2014/main" id="{C565DB27-9533-0137-8DB5-964B1DE8D42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983" name="Gruppieren 5982">
                  <a:extLst>
                    <a:ext uri="{FF2B5EF4-FFF2-40B4-BE49-F238E27FC236}">
                      <a16:creationId xmlns:a16="http://schemas.microsoft.com/office/drawing/2014/main" id="{01F982A6-3988-178A-32DE-FFABC94CC50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17" name="Ellipse 3541">
                    <a:extLst>
                      <a:ext uri="{FF2B5EF4-FFF2-40B4-BE49-F238E27FC236}">
                        <a16:creationId xmlns:a16="http://schemas.microsoft.com/office/drawing/2014/main" id="{28F0FA48-43E3-D02B-363B-1FC6319CAF0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018" name="Additionszeichen 3542">
                    <a:extLst>
                      <a:ext uri="{FF2B5EF4-FFF2-40B4-BE49-F238E27FC236}">
                        <a16:creationId xmlns:a16="http://schemas.microsoft.com/office/drawing/2014/main" id="{54FD5C9A-7B2C-4162-949C-63D93A8217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984" name="Gruppieren 5983">
                  <a:extLst>
                    <a:ext uri="{FF2B5EF4-FFF2-40B4-BE49-F238E27FC236}">
                      <a16:creationId xmlns:a16="http://schemas.microsoft.com/office/drawing/2014/main" id="{DDE980A1-9D2A-05B4-FB8D-7424B6A4531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15" name="Ellipse 3539">
                    <a:extLst>
                      <a:ext uri="{FF2B5EF4-FFF2-40B4-BE49-F238E27FC236}">
                        <a16:creationId xmlns:a16="http://schemas.microsoft.com/office/drawing/2014/main" id="{25370B60-7BEB-2F43-2047-4F54C4EEA5A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016" name="Additionszeichen 3540">
                    <a:extLst>
                      <a:ext uri="{FF2B5EF4-FFF2-40B4-BE49-F238E27FC236}">
                        <a16:creationId xmlns:a16="http://schemas.microsoft.com/office/drawing/2014/main" id="{3948F6A1-3369-3713-7C8E-D2FE623A3DD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985" name="Gruppieren 5984">
                  <a:extLst>
                    <a:ext uri="{FF2B5EF4-FFF2-40B4-BE49-F238E27FC236}">
                      <a16:creationId xmlns:a16="http://schemas.microsoft.com/office/drawing/2014/main" id="{A5A43034-21A8-2AB1-04A3-3709DC7D7EA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13" name="Ellipse 3537">
                    <a:extLst>
                      <a:ext uri="{FF2B5EF4-FFF2-40B4-BE49-F238E27FC236}">
                        <a16:creationId xmlns:a16="http://schemas.microsoft.com/office/drawing/2014/main" id="{D1644AFC-8D62-8E3F-7B8A-C6E1B6308F8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014" name="Additionszeichen 3538">
                    <a:extLst>
                      <a:ext uri="{FF2B5EF4-FFF2-40B4-BE49-F238E27FC236}">
                        <a16:creationId xmlns:a16="http://schemas.microsoft.com/office/drawing/2014/main" id="{4A6DEA2B-F33E-3D7A-6963-50FB527DCD3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986" name="Gruppieren 5985">
                  <a:extLst>
                    <a:ext uri="{FF2B5EF4-FFF2-40B4-BE49-F238E27FC236}">
                      <a16:creationId xmlns:a16="http://schemas.microsoft.com/office/drawing/2014/main" id="{653096C5-64DE-25A4-89A5-9011D581AF1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11" name="Ellipse 3535">
                    <a:extLst>
                      <a:ext uri="{FF2B5EF4-FFF2-40B4-BE49-F238E27FC236}">
                        <a16:creationId xmlns:a16="http://schemas.microsoft.com/office/drawing/2014/main" id="{8C2FA036-B6BF-B352-3B35-CA4973AD209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012" name="Additionszeichen 3536">
                    <a:extLst>
                      <a:ext uri="{FF2B5EF4-FFF2-40B4-BE49-F238E27FC236}">
                        <a16:creationId xmlns:a16="http://schemas.microsoft.com/office/drawing/2014/main" id="{CF33672A-4E9D-A3D7-8C11-A48F1630E23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987" name="Gruppieren 5986">
                  <a:extLst>
                    <a:ext uri="{FF2B5EF4-FFF2-40B4-BE49-F238E27FC236}">
                      <a16:creationId xmlns:a16="http://schemas.microsoft.com/office/drawing/2014/main" id="{6FA7020A-0A03-45A4-ADA5-2E63D397A89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09" name="Ellipse 3533">
                    <a:extLst>
                      <a:ext uri="{FF2B5EF4-FFF2-40B4-BE49-F238E27FC236}">
                        <a16:creationId xmlns:a16="http://schemas.microsoft.com/office/drawing/2014/main" id="{BD8B0C1B-E1BE-6D21-C616-2890ECF7DAD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010" name="Additionszeichen 3534">
                    <a:extLst>
                      <a:ext uri="{FF2B5EF4-FFF2-40B4-BE49-F238E27FC236}">
                        <a16:creationId xmlns:a16="http://schemas.microsoft.com/office/drawing/2014/main" id="{FE23D8AC-D900-97DE-08F3-841BFF45D5E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988" name="Gruppieren 5987">
                  <a:extLst>
                    <a:ext uri="{FF2B5EF4-FFF2-40B4-BE49-F238E27FC236}">
                      <a16:creationId xmlns:a16="http://schemas.microsoft.com/office/drawing/2014/main" id="{B274DE0E-7A83-B094-0799-397F775ED1C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07" name="Ellipse 3531">
                    <a:extLst>
                      <a:ext uri="{FF2B5EF4-FFF2-40B4-BE49-F238E27FC236}">
                        <a16:creationId xmlns:a16="http://schemas.microsoft.com/office/drawing/2014/main" id="{DAD1D182-2184-9CC2-9A10-F58741DB51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008" name="Additionszeichen 3532">
                    <a:extLst>
                      <a:ext uri="{FF2B5EF4-FFF2-40B4-BE49-F238E27FC236}">
                        <a16:creationId xmlns:a16="http://schemas.microsoft.com/office/drawing/2014/main" id="{C4FE6B19-5151-D9CD-CE5E-48B58168ADB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989" name="Gruppieren 5988">
                  <a:extLst>
                    <a:ext uri="{FF2B5EF4-FFF2-40B4-BE49-F238E27FC236}">
                      <a16:creationId xmlns:a16="http://schemas.microsoft.com/office/drawing/2014/main" id="{C7CEB69C-96F0-A128-64BF-BA3DD9C322E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05" name="Ellipse 3529">
                    <a:extLst>
                      <a:ext uri="{FF2B5EF4-FFF2-40B4-BE49-F238E27FC236}">
                        <a16:creationId xmlns:a16="http://schemas.microsoft.com/office/drawing/2014/main" id="{307F9A0A-E6C0-57E9-B27B-B7E368920D1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006" name="Additionszeichen 3530">
                    <a:extLst>
                      <a:ext uri="{FF2B5EF4-FFF2-40B4-BE49-F238E27FC236}">
                        <a16:creationId xmlns:a16="http://schemas.microsoft.com/office/drawing/2014/main" id="{F97D370B-EA06-07A1-2B4B-400F40CC5CD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990" name="Gruppieren 5989">
                  <a:extLst>
                    <a:ext uri="{FF2B5EF4-FFF2-40B4-BE49-F238E27FC236}">
                      <a16:creationId xmlns:a16="http://schemas.microsoft.com/office/drawing/2014/main" id="{F231C7A1-F6F4-68A3-0C25-DE85511EC31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03" name="Ellipse 3527">
                    <a:extLst>
                      <a:ext uri="{FF2B5EF4-FFF2-40B4-BE49-F238E27FC236}">
                        <a16:creationId xmlns:a16="http://schemas.microsoft.com/office/drawing/2014/main" id="{E0E66661-778F-D081-C6DE-C9DCE755D52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004" name="Additionszeichen 3528">
                    <a:extLst>
                      <a:ext uri="{FF2B5EF4-FFF2-40B4-BE49-F238E27FC236}">
                        <a16:creationId xmlns:a16="http://schemas.microsoft.com/office/drawing/2014/main" id="{0EA5739A-CA81-3863-7B8B-520E7E67AB6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5991" name="Ellipse 3515">
                  <a:extLst>
                    <a:ext uri="{FF2B5EF4-FFF2-40B4-BE49-F238E27FC236}">
                      <a16:creationId xmlns:a16="http://schemas.microsoft.com/office/drawing/2014/main" id="{DB54D241-0826-DEA1-B072-80299646711F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992" name="Ellipse 3516">
                  <a:extLst>
                    <a:ext uri="{FF2B5EF4-FFF2-40B4-BE49-F238E27FC236}">
                      <a16:creationId xmlns:a16="http://schemas.microsoft.com/office/drawing/2014/main" id="{F66F5083-B1FF-23DE-3A6D-6F8890B0F1DE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993" name="Ellipse 3517">
                  <a:extLst>
                    <a:ext uri="{FF2B5EF4-FFF2-40B4-BE49-F238E27FC236}">
                      <a16:creationId xmlns:a16="http://schemas.microsoft.com/office/drawing/2014/main" id="{5B6FCBD0-2A0A-2B5C-104C-CD2A404AF7D7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994" name="Ellipse 3518">
                  <a:extLst>
                    <a:ext uri="{FF2B5EF4-FFF2-40B4-BE49-F238E27FC236}">
                      <a16:creationId xmlns:a16="http://schemas.microsoft.com/office/drawing/2014/main" id="{F45B2641-A640-04D0-775C-B6368DC0B1AC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995" name="Ellipse 3519">
                  <a:extLst>
                    <a:ext uri="{FF2B5EF4-FFF2-40B4-BE49-F238E27FC236}">
                      <a16:creationId xmlns:a16="http://schemas.microsoft.com/office/drawing/2014/main" id="{5BE675DC-9764-7B15-524B-5920E1AACECA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996" name="Ellipse 3520">
                  <a:extLst>
                    <a:ext uri="{FF2B5EF4-FFF2-40B4-BE49-F238E27FC236}">
                      <a16:creationId xmlns:a16="http://schemas.microsoft.com/office/drawing/2014/main" id="{3129D803-455B-95E7-F84F-F037A630DC42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997" name="Ellipse 3521">
                  <a:extLst>
                    <a:ext uri="{FF2B5EF4-FFF2-40B4-BE49-F238E27FC236}">
                      <a16:creationId xmlns:a16="http://schemas.microsoft.com/office/drawing/2014/main" id="{4A84A6C7-F4A1-92EF-54BE-4E80D63F08CC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998" name="Ellipse 3522">
                  <a:extLst>
                    <a:ext uri="{FF2B5EF4-FFF2-40B4-BE49-F238E27FC236}">
                      <a16:creationId xmlns:a16="http://schemas.microsoft.com/office/drawing/2014/main" id="{F3F4DC07-211A-6E46-95F4-5389E2462521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999" name="Ellipse 3523">
                  <a:extLst>
                    <a:ext uri="{FF2B5EF4-FFF2-40B4-BE49-F238E27FC236}">
                      <a16:creationId xmlns:a16="http://schemas.microsoft.com/office/drawing/2014/main" id="{85551226-DEFF-BC45-23D6-36C9496697C0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000" name="Ellipse 3524">
                  <a:extLst>
                    <a:ext uri="{FF2B5EF4-FFF2-40B4-BE49-F238E27FC236}">
                      <a16:creationId xmlns:a16="http://schemas.microsoft.com/office/drawing/2014/main" id="{FFBB3301-1B68-57D8-4BBE-D699B84B933E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001" name="Ellipse 3525">
                  <a:extLst>
                    <a:ext uri="{FF2B5EF4-FFF2-40B4-BE49-F238E27FC236}">
                      <a16:creationId xmlns:a16="http://schemas.microsoft.com/office/drawing/2014/main" id="{41F76249-A190-E000-5FF9-9B39CB7E3CD9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002" name="Ellipse 3526">
                  <a:extLst>
                    <a:ext uri="{FF2B5EF4-FFF2-40B4-BE49-F238E27FC236}">
                      <a16:creationId xmlns:a16="http://schemas.microsoft.com/office/drawing/2014/main" id="{002A2ED2-15DB-F0A3-8E20-43193EA5B742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5976" name="L-Schale">
                <a:extLst>
                  <a:ext uri="{FF2B5EF4-FFF2-40B4-BE49-F238E27FC236}">
                    <a16:creationId xmlns:a16="http://schemas.microsoft.com/office/drawing/2014/main" id="{6BB0B283-6B4A-A966-8F71-C1D010BF7888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5977" name="M-Schale">
                <a:extLst>
                  <a:ext uri="{FF2B5EF4-FFF2-40B4-BE49-F238E27FC236}">
                    <a16:creationId xmlns:a16="http://schemas.microsoft.com/office/drawing/2014/main" id="{3C665420-FF66-BAF9-B179-4B3FFE2F0A01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5938" name="Gruppieren 5937">
              <a:extLst>
                <a:ext uri="{FF2B5EF4-FFF2-40B4-BE49-F238E27FC236}">
                  <a16:creationId xmlns:a16="http://schemas.microsoft.com/office/drawing/2014/main" id="{ED8F7F77-7990-53AB-8E3C-9CE2F660262E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5972" name="Ellipse 3496">
                <a:extLst>
                  <a:ext uri="{FF2B5EF4-FFF2-40B4-BE49-F238E27FC236}">
                    <a16:creationId xmlns:a16="http://schemas.microsoft.com/office/drawing/2014/main" id="{A46E11E2-4E6D-8B9B-6079-894932C32AC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973" name="Minuszeichen 3497">
                <a:extLst>
                  <a:ext uri="{FF2B5EF4-FFF2-40B4-BE49-F238E27FC236}">
                    <a16:creationId xmlns:a16="http://schemas.microsoft.com/office/drawing/2014/main" id="{9CC380E1-D5A6-1D6E-FB57-788EDADB3F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939" name="Gruppieren 5938">
              <a:extLst>
                <a:ext uri="{FF2B5EF4-FFF2-40B4-BE49-F238E27FC236}">
                  <a16:creationId xmlns:a16="http://schemas.microsoft.com/office/drawing/2014/main" id="{1AB2A5EC-4F4E-77E9-5AB0-E2318234C7D4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5970" name="Ellipse 3494">
                <a:extLst>
                  <a:ext uri="{FF2B5EF4-FFF2-40B4-BE49-F238E27FC236}">
                    <a16:creationId xmlns:a16="http://schemas.microsoft.com/office/drawing/2014/main" id="{FC010953-13C3-1500-2999-5277205DC0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971" name="Minuszeichen 3495">
                <a:extLst>
                  <a:ext uri="{FF2B5EF4-FFF2-40B4-BE49-F238E27FC236}">
                    <a16:creationId xmlns:a16="http://schemas.microsoft.com/office/drawing/2014/main" id="{299022BC-272F-CCA2-29A2-C2CC666ADDD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940" name="Gruppieren 5939">
              <a:extLst>
                <a:ext uri="{FF2B5EF4-FFF2-40B4-BE49-F238E27FC236}">
                  <a16:creationId xmlns:a16="http://schemas.microsoft.com/office/drawing/2014/main" id="{2282BB33-FFB9-F5E2-6DAF-C0236937A1ED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5968" name="Ellipse 3492">
                <a:extLst>
                  <a:ext uri="{FF2B5EF4-FFF2-40B4-BE49-F238E27FC236}">
                    <a16:creationId xmlns:a16="http://schemas.microsoft.com/office/drawing/2014/main" id="{2EE6F19E-2270-5667-F14F-DBAB9A5AC9F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969" name="Minuszeichen 3493">
                <a:extLst>
                  <a:ext uri="{FF2B5EF4-FFF2-40B4-BE49-F238E27FC236}">
                    <a16:creationId xmlns:a16="http://schemas.microsoft.com/office/drawing/2014/main" id="{8271C7D1-DCA3-BEA4-A862-69ECEF6D673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941" name="Gruppieren 5940">
              <a:extLst>
                <a:ext uri="{FF2B5EF4-FFF2-40B4-BE49-F238E27FC236}">
                  <a16:creationId xmlns:a16="http://schemas.microsoft.com/office/drawing/2014/main" id="{6E10B952-0DFD-A176-A1AC-FD9D63120DD3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5966" name="Ellipse 3490">
                <a:extLst>
                  <a:ext uri="{FF2B5EF4-FFF2-40B4-BE49-F238E27FC236}">
                    <a16:creationId xmlns:a16="http://schemas.microsoft.com/office/drawing/2014/main" id="{AB2DEDA5-2BCF-6EC6-B4E0-90F890F85FA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967" name="Minuszeichen 3491">
                <a:extLst>
                  <a:ext uri="{FF2B5EF4-FFF2-40B4-BE49-F238E27FC236}">
                    <a16:creationId xmlns:a16="http://schemas.microsoft.com/office/drawing/2014/main" id="{D0BE2C60-1C71-FF59-AA7A-5B71976D3E7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942" name="Gruppieren 5941">
              <a:extLst>
                <a:ext uri="{FF2B5EF4-FFF2-40B4-BE49-F238E27FC236}">
                  <a16:creationId xmlns:a16="http://schemas.microsoft.com/office/drawing/2014/main" id="{4895A0BD-07C7-DB7A-AFAC-C3FB1885BD97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5964" name="Ellipse 3488">
                <a:extLst>
                  <a:ext uri="{FF2B5EF4-FFF2-40B4-BE49-F238E27FC236}">
                    <a16:creationId xmlns:a16="http://schemas.microsoft.com/office/drawing/2014/main" id="{790EF0C3-455D-62D9-0E54-3C1A2D2AAB5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965" name="Minuszeichen 3489">
                <a:extLst>
                  <a:ext uri="{FF2B5EF4-FFF2-40B4-BE49-F238E27FC236}">
                    <a16:creationId xmlns:a16="http://schemas.microsoft.com/office/drawing/2014/main" id="{352F39B2-60BD-610E-889D-4B05598F85B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943" name="Gruppieren 5942">
              <a:extLst>
                <a:ext uri="{FF2B5EF4-FFF2-40B4-BE49-F238E27FC236}">
                  <a16:creationId xmlns:a16="http://schemas.microsoft.com/office/drawing/2014/main" id="{B6E190DF-0A03-AFA7-E25C-A9257F55BC3F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5962" name="Ellipse 3486">
                <a:extLst>
                  <a:ext uri="{FF2B5EF4-FFF2-40B4-BE49-F238E27FC236}">
                    <a16:creationId xmlns:a16="http://schemas.microsoft.com/office/drawing/2014/main" id="{CF274D1C-8509-2216-32C0-FEB0B8CDC7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963" name="Minuszeichen 3487">
                <a:extLst>
                  <a:ext uri="{FF2B5EF4-FFF2-40B4-BE49-F238E27FC236}">
                    <a16:creationId xmlns:a16="http://schemas.microsoft.com/office/drawing/2014/main" id="{8C6AF843-C0BF-646A-813F-BA2889A345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944" name="Gruppieren 5943">
              <a:extLst>
                <a:ext uri="{FF2B5EF4-FFF2-40B4-BE49-F238E27FC236}">
                  <a16:creationId xmlns:a16="http://schemas.microsoft.com/office/drawing/2014/main" id="{7D77BECE-899B-6B4B-FDD6-EA9AF719EA21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5960" name="Ellipse 3484">
                <a:extLst>
                  <a:ext uri="{FF2B5EF4-FFF2-40B4-BE49-F238E27FC236}">
                    <a16:creationId xmlns:a16="http://schemas.microsoft.com/office/drawing/2014/main" id="{46322CE1-ACA1-FE6A-F962-C58FA8099BC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961" name="Minuszeichen 3485">
                <a:extLst>
                  <a:ext uri="{FF2B5EF4-FFF2-40B4-BE49-F238E27FC236}">
                    <a16:creationId xmlns:a16="http://schemas.microsoft.com/office/drawing/2014/main" id="{9DD66032-2647-AAA8-92CD-99C2D0C34C0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945" name="Gruppieren 5944">
              <a:extLst>
                <a:ext uri="{FF2B5EF4-FFF2-40B4-BE49-F238E27FC236}">
                  <a16:creationId xmlns:a16="http://schemas.microsoft.com/office/drawing/2014/main" id="{8497378F-3D99-54AE-22BC-FE2A96D6101C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5958" name="Ellipse 3482">
                <a:extLst>
                  <a:ext uri="{FF2B5EF4-FFF2-40B4-BE49-F238E27FC236}">
                    <a16:creationId xmlns:a16="http://schemas.microsoft.com/office/drawing/2014/main" id="{B6AA59AB-E866-DB44-2630-F34334E1A5A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959" name="Minuszeichen 3483">
                <a:extLst>
                  <a:ext uri="{FF2B5EF4-FFF2-40B4-BE49-F238E27FC236}">
                    <a16:creationId xmlns:a16="http://schemas.microsoft.com/office/drawing/2014/main" id="{B1630D97-1656-8125-79B6-E0F9FFB35C0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946" name="Gruppieren 5945">
              <a:extLst>
                <a:ext uri="{FF2B5EF4-FFF2-40B4-BE49-F238E27FC236}">
                  <a16:creationId xmlns:a16="http://schemas.microsoft.com/office/drawing/2014/main" id="{96EDC34D-A89E-4A6E-DE7A-A25CD4D24ECB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5956" name="Ellipse 3480">
                <a:extLst>
                  <a:ext uri="{FF2B5EF4-FFF2-40B4-BE49-F238E27FC236}">
                    <a16:creationId xmlns:a16="http://schemas.microsoft.com/office/drawing/2014/main" id="{8E32255A-2909-56E7-D202-C7BCE81681C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957" name="Minuszeichen 3481">
                <a:extLst>
                  <a:ext uri="{FF2B5EF4-FFF2-40B4-BE49-F238E27FC236}">
                    <a16:creationId xmlns:a16="http://schemas.microsoft.com/office/drawing/2014/main" id="{AD541239-96F6-B067-CE08-DEE8DE33C7F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947" name="Gruppieren 5946">
              <a:extLst>
                <a:ext uri="{FF2B5EF4-FFF2-40B4-BE49-F238E27FC236}">
                  <a16:creationId xmlns:a16="http://schemas.microsoft.com/office/drawing/2014/main" id="{8A1DA4A1-163B-1686-DF1D-5F9506719717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5954" name="Ellipse 3478">
                <a:extLst>
                  <a:ext uri="{FF2B5EF4-FFF2-40B4-BE49-F238E27FC236}">
                    <a16:creationId xmlns:a16="http://schemas.microsoft.com/office/drawing/2014/main" id="{56B5950C-90AD-61B9-EDFC-3FD1FCD4436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955" name="Minuszeichen 3479">
                <a:extLst>
                  <a:ext uri="{FF2B5EF4-FFF2-40B4-BE49-F238E27FC236}">
                    <a16:creationId xmlns:a16="http://schemas.microsoft.com/office/drawing/2014/main" id="{166EB047-AC01-A870-85D3-BB9FCE8FF6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948" name="Gruppieren 5947">
              <a:extLst>
                <a:ext uri="{FF2B5EF4-FFF2-40B4-BE49-F238E27FC236}">
                  <a16:creationId xmlns:a16="http://schemas.microsoft.com/office/drawing/2014/main" id="{7CAD8473-3CA3-1DBE-7173-491C8B595F0B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5952" name="Ellipse 3476">
                <a:extLst>
                  <a:ext uri="{FF2B5EF4-FFF2-40B4-BE49-F238E27FC236}">
                    <a16:creationId xmlns:a16="http://schemas.microsoft.com/office/drawing/2014/main" id="{2CB39330-E2D4-471D-00F1-A48979E9D91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953" name="Minuszeichen 3477">
                <a:extLst>
                  <a:ext uri="{FF2B5EF4-FFF2-40B4-BE49-F238E27FC236}">
                    <a16:creationId xmlns:a16="http://schemas.microsoft.com/office/drawing/2014/main" id="{5F4C2B27-6437-B22E-4DB1-1C4A9337D4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949" name="Gruppieren 5948">
              <a:extLst>
                <a:ext uri="{FF2B5EF4-FFF2-40B4-BE49-F238E27FC236}">
                  <a16:creationId xmlns:a16="http://schemas.microsoft.com/office/drawing/2014/main" id="{A09A9453-DF63-1923-485B-5D82200EC996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5950" name="Ellipse 3474">
                <a:extLst>
                  <a:ext uri="{FF2B5EF4-FFF2-40B4-BE49-F238E27FC236}">
                    <a16:creationId xmlns:a16="http://schemas.microsoft.com/office/drawing/2014/main" id="{C6FE7F1E-FA67-F69B-EFAC-1AABEEA61CB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951" name="Minuszeichen 3475">
                <a:extLst>
                  <a:ext uri="{FF2B5EF4-FFF2-40B4-BE49-F238E27FC236}">
                    <a16:creationId xmlns:a16="http://schemas.microsoft.com/office/drawing/2014/main" id="{B6CC1466-46FD-9C1B-80A3-BB114E37554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6027" name="Gruppieren 6026">
            <a:extLst>
              <a:ext uri="{FF2B5EF4-FFF2-40B4-BE49-F238E27FC236}">
                <a16:creationId xmlns:a16="http://schemas.microsoft.com/office/drawing/2014/main" id="{E901D5C5-0F2C-6001-81D2-CFFB51BDCE99}"/>
              </a:ext>
            </a:extLst>
          </p:cNvPr>
          <p:cNvGrpSpPr>
            <a:grpSpLocks noChangeAspect="1"/>
          </p:cNvGrpSpPr>
          <p:nvPr/>
        </p:nvGrpSpPr>
        <p:grpSpPr>
          <a:xfrm>
            <a:off x="2260791" y="4226697"/>
            <a:ext cx="944149" cy="979578"/>
            <a:chOff x="3576000" y="816426"/>
            <a:chExt cx="5040000" cy="5229127"/>
          </a:xfrm>
        </p:grpSpPr>
        <p:grpSp>
          <p:nvGrpSpPr>
            <p:cNvPr id="6028" name="Magnesium ohne e-">
              <a:extLst>
                <a:ext uri="{FF2B5EF4-FFF2-40B4-BE49-F238E27FC236}">
                  <a16:creationId xmlns:a16="http://schemas.microsoft.com/office/drawing/2014/main" id="{D31F5CEA-8CB4-06A9-9BEB-D9897BBC17C7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065" name="K-Schale">
                <a:extLst>
                  <a:ext uri="{FF2B5EF4-FFF2-40B4-BE49-F238E27FC236}">
                    <a16:creationId xmlns:a16="http://schemas.microsoft.com/office/drawing/2014/main" id="{71B55323-482F-2645-D64C-C0D8C60E0D6C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6066" name="Atomkern mit Protonen und Neutronen">
                <a:extLst>
                  <a:ext uri="{FF2B5EF4-FFF2-40B4-BE49-F238E27FC236}">
                    <a16:creationId xmlns:a16="http://schemas.microsoft.com/office/drawing/2014/main" id="{7D1E2FC2-30F2-0DAC-A663-774E119834BB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069" name="Atomkern">
                  <a:extLst>
                    <a:ext uri="{FF2B5EF4-FFF2-40B4-BE49-F238E27FC236}">
                      <a16:creationId xmlns:a16="http://schemas.microsoft.com/office/drawing/2014/main" id="{C52BF917-57C7-5D29-5058-4950569E0D5D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6070" name="Gruppieren 6069">
                  <a:extLst>
                    <a:ext uri="{FF2B5EF4-FFF2-40B4-BE49-F238E27FC236}">
                      <a16:creationId xmlns:a16="http://schemas.microsoft.com/office/drawing/2014/main" id="{351865B0-8413-B210-310C-FCA697CEC45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16" name="Ellipse 3640">
                    <a:extLst>
                      <a:ext uri="{FF2B5EF4-FFF2-40B4-BE49-F238E27FC236}">
                        <a16:creationId xmlns:a16="http://schemas.microsoft.com/office/drawing/2014/main" id="{FEBE44EB-4C41-8C14-B6D7-2902B5D083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117" name="Additionszeichen 3641">
                    <a:extLst>
                      <a:ext uri="{FF2B5EF4-FFF2-40B4-BE49-F238E27FC236}">
                        <a16:creationId xmlns:a16="http://schemas.microsoft.com/office/drawing/2014/main" id="{3D0513CF-8DD1-FAF3-BAAD-5FDDEA1434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071" name="Gruppieren 6070">
                  <a:extLst>
                    <a:ext uri="{FF2B5EF4-FFF2-40B4-BE49-F238E27FC236}">
                      <a16:creationId xmlns:a16="http://schemas.microsoft.com/office/drawing/2014/main" id="{0428A8D4-F21D-FAA0-E54B-5FEC7C51F91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14" name="Ellipse 3638">
                    <a:extLst>
                      <a:ext uri="{FF2B5EF4-FFF2-40B4-BE49-F238E27FC236}">
                        <a16:creationId xmlns:a16="http://schemas.microsoft.com/office/drawing/2014/main" id="{2FB70B08-98CA-8613-7051-2699D686DE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115" name="Additionszeichen 3639">
                    <a:extLst>
                      <a:ext uri="{FF2B5EF4-FFF2-40B4-BE49-F238E27FC236}">
                        <a16:creationId xmlns:a16="http://schemas.microsoft.com/office/drawing/2014/main" id="{DD4DFBE3-EF66-50A3-536D-70E8C78C6FC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072" name="Gruppieren 6071">
                  <a:extLst>
                    <a:ext uri="{FF2B5EF4-FFF2-40B4-BE49-F238E27FC236}">
                      <a16:creationId xmlns:a16="http://schemas.microsoft.com/office/drawing/2014/main" id="{0CA3F82E-78B4-D3B6-A274-C66C417496A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12" name="Ellipse 3636">
                    <a:extLst>
                      <a:ext uri="{FF2B5EF4-FFF2-40B4-BE49-F238E27FC236}">
                        <a16:creationId xmlns:a16="http://schemas.microsoft.com/office/drawing/2014/main" id="{B5885049-3B9A-4B67-A883-B13C58E8A04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113" name="Additionszeichen 3637">
                    <a:extLst>
                      <a:ext uri="{FF2B5EF4-FFF2-40B4-BE49-F238E27FC236}">
                        <a16:creationId xmlns:a16="http://schemas.microsoft.com/office/drawing/2014/main" id="{ABDFD2C6-2CF0-B5EE-0C82-1C5210DEFDE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073" name="Gruppieren 6072">
                  <a:extLst>
                    <a:ext uri="{FF2B5EF4-FFF2-40B4-BE49-F238E27FC236}">
                      <a16:creationId xmlns:a16="http://schemas.microsoft.com/office/drawing/2014/main" id="{DD209025-FB08-1225-EA35-BAF97707FC5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10" name="Ellipse 3634">
                    <a:extLst>
                      <a:ext uri="{FF2B5EF4-FFF2-40B4-BE49-F238E27FC236}">
                        <a16:creationId xmlns:a16="http://schemas.microsoft.com/office/drawing/2014/main" id="{68FA5E86-748F-7D61-7FB4-7AB80898262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111" name="Additionszeichen 3635">
                    <a:extLst>
                      <a:ext uri="{FF2B5EF4-FFF2-40B4-BE49-F238E27FC236}">
                        <a16:creationId xmlns:a16="http://schemas.microsoft.com/office/drawing/2014/main" id="{F67D4CF0-50F4-4129-D1DC-548DE919725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074" name="Gruppieren 6073">
                  <a:extLst>
                    <a:ext uri="{FF2B5EF4-FFF2-40B4-BE49-F238E27FC236}">
                      <a16:creationId xmlns:a16="http://schemas.microsoft.com/office/drawing/2014/main" id="{04E2CAD1-B9E5-8B97-F69D-B64FC41F223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08" name="Ellipse 3632">
                    <a:extLst>
                      <a:ext uri="{FF2B5EF4-FFF2-40B4-BE49-F238E27FC236}">
                        <a16:creationId xmlns:a16="http://schemas.microsoft.com/office/drawing/2014/main" id="{B14CBC7D-4748-AF3F-5237-751515BECA4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109" name="Additionszeichen 3633">
                    <a:extLst>
                      <a:ext uri="{FF2B5EF4-FFF2-40B4-BE49-F238E27FC236}">
                        <a16:creationId xmlns:a16="http://schemas.microsoft.com/office/drawing/2014/main" id="{E7D11F34-84EE-F35E-123B-B5ABEBF04AF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075" name="Gruppieren 6074">
                  <a:extLst>
                    <a:ext uri="{FF2B5EF4-FFF2-40B4-BE49-F238E27FC236}">
                      <a16:creationId xmlns:a16="http://schemas.microsoft.com/office/drawing/2014/main" id="{D527C4AC-EF57-298A-B0B1-54769AC54EE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06" name="Ellipse 3630">
                    <a:extLst>
                      <a:ext uri="{FF2B5EF4-FFF2-40B4-BE49-F238E27FC236}">
                        <a16:creationId xmlns:a16="http://schemas.microsoft.com/office/drawing/2014/main" id="{815CB19E-8CC1-B5A0-3F46-277333BECF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107" name="Additionszeichen 3631">
                    <a:extLst>
                      <a:ext uri="{FF2B5EF4-FFF2-40B4-BE49-F238E27FC236}">
                        <a16:creationId xmlns:a16="http://schemas.microsoft.com/office/drawing/2014/main" id="{5BE5CBB3-9D5D-9220-A1F5-5FB5F39C604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076" name="Gruppieren 6075">
                  <a:extLst>
                    <a:ext uri="{FF2B5EF4-FFF2-40B4-BE49-F238E27FC236}">
                      <a16:creationId xmlns:a16="http://schemas.microsoft.com/office/drawing/2014/main" id="{5DE742C6-3EEB-8DEE-4FE3-E1DD7C4CB90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04" name="Ellipse 3628">
                    <a:extLst>
                      <a:ext uri="{FF2B5EF4-FFF2-40B4-BE49-F238E27FC236}">
                        <a16:creationId xmlns:a16="http://schemas.microsoft.com/office/drawing/2014/main" id="{92F6C953-9722-07B6-97AF-4CCA38DE201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105" name="Additionszeichen 3629">
                    <a:extLst>
                      <a:ext uri="{FF2B5EF4-FFF2-40B4-BE49-F238E27FC236}">
                        <a16:creationId xmlns:a16="http://schemas.microsoft.com/office/drawing/2014/main" id="{118040F0-45A5-6DF2-4F05-CFCF8367C25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077" name="Gruppieren 6076">
                  <a:extLst>
                    <a:ext uri="{FF2B5EF4-FFF2-40B4-BE49-F238E27FC236}">
                      <a16:creationId xmlns:a16="http://schemas.microsoft.com/office/drawing/2014/main" id="{F0507FD7-65BE-587B-7AFB-03D79D52603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02" name="Ellipse 3626">
                    <a:extLst>
                      <a:ext uri="{FF2B5EF4-FFF2-40B4-BE49-F238E27FC236}">
                        <a16:creationId xmlns:a16="http://schemas.microsoft.com/office/drawing/2014/main" id="{F2CBD172-93D5-9C08-0853-81F1A40718E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103" name="Additionszeichen 3627">
                    <a:extLst>
                      <a:ext uri="{FF2B5EF4-FFF2-40B4-BE49-F238E27FC236}">
                        <a16:creationId xmlns:a16="http://schemas.microsoft.com/office/drawing/2014/main" id="{7D75027C-B9B4-E478-4A87-2E471731FA0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078" name="Gruppieren 6077">
                  <a:extLst>
                    <a:ext uri="{FF2B5EF4-FFF2-40B4-BE49-F238E27FC236}">
                      <a16:creationId xmlns:a16="http://schemas.microsoft.com/office/drawing/2014/main" id="{544B94F7-3BB9-5F87-BF3D-357657AB831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00" name="Ellipse 3624">
                    <a:extLst>
                      <a:ext uri="{FF2B5EF4-FFF2-40B4-BE49-F238E27FC236}">
                        <a16:creationId xmlns:a16="http://schemas.microsoft.com/office/drawing/2014/main" id="{15B72EA0-EF09-95CA-388F-B7B45DFF838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101" name="Additionszeichen 3625">
                    <a:extLst>
                      <a:ext uri="{FF2B5EF4-FFF2-40B4-BE49-F238E27FC236}">
                        <a16:creationId xmlns:a16="http://schemas.microsoft.com/office/drawing/2014/main" id="{0F2FB968-175E-6D84-7644-36BF051FCCA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079" name="Gruppieren 6078">
                  <a:extLst>
                    <a:ext uri="{FF2B5EF4-FFF2-40B4-BE49-F238E27FC236}">
                      <a16:creationId xmlns:a16="http://schemas.microsoft.com/office/drawing/2014/main" id="{B8EDEC05-701A-F812-3904-FEF99330E4A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98" name="Ellipse 3622">
                    <a:extLst>
                      <a:ext uri="{FF2B5EF4-FFF2-40B4-BE49-F238E27FC236}">
                        <a16:creationId xmlns:a16="http://schemas.microsoft.com/office/drawing/2014/main" id="{0F392146-DA52-7FAF-ABCC-66CDCFA251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099" name="Additionszeichen 3623">
                    <a:extLst>
                      <a:ext uri="{FF2B5EF4-FFF2-40B4-BE49-F238E27FC236}">
                        <a16:creationId xmlns:a16="http://schemas.microsoft.com/office/drawing/2014/main" id="{8DEBAD5D-92F1-AC6E-6865-CAA38BA632E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080" name="Gruppieren 6079">
                  <a:extLst>
                    <a:ext uri="{FF2B5EF4-FFF2-40B4-BE49-F238E27FC236}">
                      <a16:creationId xmlns:a16="http://schemas.microsoft.com/office/drawing/2014/main" id="{A4454EE0-A699-981A-BCF1-054EBB56D18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96" name="Ellipse 3620">
                    <a:extLst>
                      <a:ext uri="{FF2B5EF4-FFF2-40B4-BE49-F238E27FC236}">
                        <a16:creationId xmlns:a16="http://schemas.microsoft.com/office/drawing/2014/main" id="{39EB3C3C-ABDC-B837-C773-6D636C86557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097" name="Additionszeichen 3621">
                    <a:extLst>
                      <a:ext uri="{FF2B5EF4-FFF2-40B4-BE49-F238E27FC236}">
                        <a16:creationId xmlns:a16="http://schemas.microsoft.com/office/drawing/2014/main" id="{34B7F734-E865-8AFB-122E-98798585322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081" name="Gruppieren 6080">
                  <a:extLst>
                    <a:ext uri="{FF2B5EF4-FFF2-40B4-BE49-F238E27FC236}">
                      <a16:creationId xmlns:a16="http://schemas.microsoft.com/office/drawing/2014/main" id="{F2809DAF-B203-88B0-0ECC-4D2E0521E1E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94" name="Ellipse 3618">
                    <a:extLst>
                      <a:ext uri="{FF2B5EF4-FFF2-40B4-BE49-F238E27FC236}">
                        <a16:creationId xmlns:a16="http://schemas.microsoft.com/office/drawing/2014/main" id="{0AE0D1C6-D1AF-3C1E-7D3B-D4BF6C81492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095" name="Additionszeichen 3619">
                    <a:extLst>
                      <a:ext uri="{FF2B5EF4-FFF2-40B4-BE49-F238E27FC236}">
                        <a16:creationId xmlns:a16="http://schemas.microsoft.com/office/drawing/2014/main" id="{113BC2FB-D464-8CF9-1D8D-5309388C74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6082" name="Ellipse 3606">
                  <a:extLst>
                    <a:ext uri="{FF2B5EF4-FFF2-40B4-BE49-F238E27FC236}">
                      <a16:creationId xmlns:a16="http://schemas.microsoft.com/office/drawing/2014/main" id="{E2EA6551-1039-B1FD-6CE1-BC7E0CC98D0D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083" name="Ellipse 3607">
                  <a:extLst>
                    <a:ext uri="{FF2B5EF4-FFF2-40B4-BE49-F238E27FC236}">
                      <a16:creationId xmlns:a16="http://schemas.microsoft.com/office/drawing/2014/main" id="{4F81CA4C-76AA-EFF6-983B-7AF3C273CF76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084" name="Ellipse 3608">
                  <a:extLst>
                    <a:ext uri="{FF2B5EF4-FFF2-40B4-BE49-F238E27FC236}">
                      <a16:creationId xmlns:a16="http://schemas.microsoft.com/office/drawing/2014/main" id="{6D4E4025-E332-810B-30D5-237B12DD16E4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085" name="Ellipse 3609">
                  <a:extLst>
                    <a:ext uri="{FF2B5EF4-FFF2-40B4-BE49-F238E27FC236}">
                      <a16:creationId xmlns:a16="http://schemas.microsoft.com/office/drawing/2014/main" id="{C4AD29C8-396A-593C-545C-7A4A708E3388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086" name="Ellipse 3610">
                  <a:extLst>
                    <a:ext uri="{FF2B5EF4-FFF2-40B4-BE49-F238E27FC236}">
                      <a16:creationId xmlns:a16="http://schemas.microsoft.com/office/drawing/2014/main" id="{5AA9780C-3EFB-0310-2B1C-B722444B40CD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087" name="Ellipse 3611">
                  <a:extLst>
                    <a:ext uri="{FF2B5EF4-FFF2-40B4-BE49-F238E27FC236}">
                      <a16:creationId xmlns:a16="http://schemas.microsoft.com/office/drawing/2014/main" id="{B0A55830-7F81-619F-0948-0C0E0ECD28EE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088" name="Ellipse 3612">
                  <a:extLst>
                    <a:ext uri="{FF2B5EF4-FFF2-40B4-BE49-F238E27FC236}">
                      <a16:creationId xmlns:a16="http://schemas.microsoft.com/office/drawing/2014/main" id="{DCAB66F4-F840-BCEE-05F6-D7B0C4DB0C5A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089" name="Ellipse 3613">
                  <a:extLst>
                    <a:ext uri="{FF2B5EF4-FFF2-40B4-BE49-F238E27FC236}">
                      <a16:creationId xmlns:a16="http://schemas.microsoft.com/office/drawing/2014/main" id="{72EF87CE-0D6E-66C1-1ABD-EF56CA6912BA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090" name="Ellipse 3614">
                  <a:extLst>
                    <a:ext uri="{FF2B5EF4-FFF2-40B4-BE49-F238E27FC236}">
                      <a16:creationId xmlns:a16="http://schemas.microsoft.com/office/drawing/2014/main" id="{5D38BAD6-4D19-7B6F-03D9-A8144C1E51A9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091" name="Ellipse 3615">
                  <a:extLst>
                    <a:ext uri="{FF2B5EF4-FFF2-40B4-BE49-F238E27FC236}">
                      <a16:creationId xmlns:a16="http://schemas.microsoft.com/office/drawing/2014/main" id="{C9FA0C33-207E-1151-F4D5-F2427BBB58B5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092" name="Ellipse 3616">
                  <a:extLst>
                    <a:ext uri="{FF2B5EF4-FFF2-40B4-BE49-F238E27FC236}">
                      <a16:creationId xmlns:a16="http://schemas.microsoft.com/office/drawing/2014/main" id="{EA81330C-286E-793D-74C4-39A959138D28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093" name="Ellipse 3617">
                  <a:extLst>
                    <a:ext uri="{FF2B5EF4-FFF2-40B4-BE49-F238E27FC236}">
                      <a16:creationId xmlns:a16="http://schemas.microsoft.com/office/drawing/2014/main" id="{23155A33-3356-2FB6-8818-241053475CAA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6067" name="L-Schale">
                <a:extLst>
                  <a:ext uri="{FF2B5EF4-FFF2-40B4-BE49-F238E27FC236}">
                    <a16:creationId xmlns:a16="http://schemas.microsoft.com/office/drawing/2014/main" id="{6CA87195-1780-0B04-CCEB-51324333DCF3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6068" name="M-Schale">
                <a:extLst>
                  <a:ext uri="{FF2B5EF4-FFF2-40B4-BE49-F238E27FC236}">
                    <a16:creationId xmlns:a16="http://schemas.microsoft.com/office/drawing/2014/main" id="{3838FB30-4636-4A7D-4338-B74EE662C7F4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6029" name="Gruppieren 6028">
              <a:extLst>
                <a:ext uri="{FF2B5EF4-FFF2-40B4-BE49-F238E27FC236}">
                  <a16:creationId xmlns:a16="http://schemas.microsoft.com/office/drawing/2014/main" id="{8790B48C-1E07-FD9B-7DA4-EE589FE524D1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063" name="Ellipse 3587">
                <a:extLst>
                  <a:ext uri="{FF2B5EF4-FFF2-40B4-BE49-F238E27FC236}">
                    <a16:creationId xmlns:a16="http://schemas.microsoft.com/office/drawing/2014/main" id="{1D3CE443-A56D-7ECF-8833-743F154DBE4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064" name="Minuszeichen 3588">
                <a:extLst>
                  <a:ext uri="{FF2B5EF4-FFF2-40B4-BE49-F238E27FC236}">
                    <a16:creationId xmlns:a16="http://schemas.microsoft.com/office/drawing/2014/main" id="{FEDB98AA-5A22-CF28-8C55-873C884D56D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030" name="Gruppieren 6029">
              <a:extLst>
                <a:ext uri="{FF2B5EF4-FFF2-40B4-BE49-F238E27FC236}">
                  <a16:creationId xmlns:a16="http://schemas.microsoft.com/office/drawing/2014/main" id="{47ECFE00-7B4C-C908-D8C8-0C7394F05F87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061" name="Ellipse 3585">
                <a:extLst>
                  <a:ext uri="{FF2B5EF4-FFF2-40B4-BE49-F238E27FC236}">
                    <a16:creationId xmlns:a16="http://schemas.microsoft.com/office/drawing/2014/main" id="{7FE0AE1A-ED56-41F0-5517-9E6763D8CF9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062" name="Minuszeichen 3586">
                <a:extLst>
                  <a:ext uri="{FF2B5EF4-FFF2-40B4-BE49-F238E27FC236}">
                    <a16:creationId xmlns:a16="http://schemas.microsoft.com/office/drawing/2014/main" id="{1E612A18-E457-D8C2-7236-1281383FECD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031" name="Gruppieren 6030">
              <a:extLst>
                <a:ext uri="{FF2B5EF4-FFF2-40B4-BE49-F238E27FC236}">
                  <a16:creationId xmlns:a16="http://schemas.microsoft.com/office/drawing/2014/main" id="{78CFFB69-9CDF-341C-89DD-22A6A0F2CD7F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059" name="Ellipse 3583">
                <a:extLst>
                  <a:ext uri="{FF2B5EF4-FFF2-40B4-BE49-F238E27FC236}">
                    <a16:creationId xmlns:a16="http://schemas.microsoft.com/office/drawing/2014/main" id="{A1C46AC7-C757-1A73-0187-4AF71C3147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060" name="Minuszeichen 3584">
                <a:extLst>
                  <a:ext uri="{FF2B5EF4-FFF2-40B4-BE49-F238E27FC236}">
                    <a16:creationId xmlns:a16="http://schemas.microsoft.com/office/drawing/2014/main" id="{D4621AA7-3E0D-2FC6-407F-189ED106295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032" name="Gruppieren 6031">
              <a:extLst>
                <a:ext uri="{FF2B5EF4-FFF2-40B4-BE49-F238E27FC236}">
                  <a16:creationId xmlns:a16="http://schemas.microsoft.com/office/drawing/2014/main" id="{5268DFA8-BE97-8B18-6772-57B29C0F5BE3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057" name="Ellipse 3581">
                <a:extLst>
                  <a:ext uri="{FF2B5EF4-FFF2-40B4-BE49-F238E27FC236}">
                    <a16:creationId xmlns:a16="http://schemas.microsoft.com/office/drawing/2014/main" id="{375B086D-1D54-C77A-51E3-A462970F050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058" name="Minuszeichen 3582">
                <a:extLst>
                  <a:ext uri="{FF2B5EF4-FFF2-40B4-BE49-F238E27FC236}">
                    <a16:creationId xmlns:a16="http://schemas.microsoft.com/office/drawing/2014/main" id="{137FD1FD-971B-AB3A-5E94-DBD1438DA95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033" name="Gruppieren 6032">
              <a:extLst>
                <a:ext uri="{FF2B5EF4-FFF2-40B4-BE49-F238E27FC236}">
                  <a16:creationId xmlns:a16="http://schemas.microsoft.com/office/drawing/2014/main" id="{8B54A8FB-F87F-E091-0B2C-FDB5ADD54479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055" name="Ellipse 3579">
                <a:extLst>
                  <a:ext uri="{FF2B5EF4-FFF2-40B4-BE49-F238E27FC236}">
                    <a16:creationId xmlns:a16="http://schemas.microsoft.com/office/drawing/2014/main" id="{DFF45E40-B767-619A-DF2A-E7691358434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056" name="Minuszeichen 3580">
                <a:extLst>
                  <a:ext uri="{FF2B5EF4-FFF2-40B4-BE49-F238E27FC236}">
                    <a16:creationId xmlns:a16="http://schemas.microsoft.com/office/drawing/2014/main" id="{85B1A3D8-B83C-5543-B1B5-42863D27F65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034" name="Gruppieren 6033">
              <a:extLst>
                <a:ext uri="{FF2B5EF4-FFF2-40B4-BE49-F238E27FC236}">
                  <a16:creationId xmlns:a16="http://schemas.microsoft.com/office/drawing/2014/main" id="{260A5B86-CDC5-4703-1920-7D20163553B2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053" name="Ellipse 3577">
                <a:extLst>
                  <a:ext uri="{FF2B5EF4-FFF2-40B4-BE49-F238E27FC236}">
                    <a16:creationId xmlns:a16="http://schemas.microsoft.com/office/drawing/2014/main" id="{83C04B29-1178-668B-42A7-200655F8CFF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054" name="Minuszeichen 3578">
                <a:extLst>
                  <a:ext uri="{FF2B5EF4-FFF2-40B4-BE49-F238E27FC236}">
                    <a16:creationId xmlns:a16="http://schemas.microsoft.com/office/drawing/2014/main" id="{349A10FB-B81C-B4DB-BC79-2724D83677C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035" name="Gruppieren 6034">
              <a:extLst>
                <a:ext uri="{FF2B5EF4-FFF2-40B4-BE49-F238E27FC236}">
                  <a16:creationId xmlns:a16="http://schemas.microsoft.com/office/drawing/2014/main" id="{EB1879F3-3D6A-B922-2BB8-DAA0E5986E12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051" name="Ellipse 3575">
                <a:extLst>
                  <a:ext uri="{FF2B5EF4-FFF2-40B4-BE49-F238E27FC236}">
                    <a16:creationId xmlns:a16="http://schemas.microsoft.com/office/drawing/2014/main" id="{E47511FD-6EBF-8DD1-A9B2-A07B08B768D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052" name="Minuszeichen 3576">
                <a:extLst>
                  <a:ext uri="{FF2B5EF4-FFF2-40B4-BE49-F238E27FC236}">
                    <a16:creationId xmlns:a16="http://schemas.microsoft.com/office/drawing/2014/main" id="{A0CDB36A-1784-F465-0C8C-816D89351A7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036" name="Gruppieren 6035">
              <a:extLst>
                <a:ext uri="{FF2B5EF4-FFF2-40B4-BE49-F238E27FC236}">
                  <a16:creationId xmlns:a16="http://schemas.microsoft.com/office/drawing/2014/main" id="{55187B44-55D5-FEC8-A788-13682DA45D1A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049" name="Ellipse 3573">
                <a:extLst>
                  <a:ext uri="{FF2B5EF4-FFF2-40B4-BE49-F238E27FC236}">
                    <a16:creationId xmlns:a16="http://schemas.microsoft.com/office/drawing/2014/main" id="{546F5976-E9C2-4FFC-856E-A354FFBA0AC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050" name="Minuszeichen 3574">
                <a:extLst>
                  <a:ext uri="{FF2B5EF4-FFF2-40B4-BE49-F238E27FC236}">
                    <a16:creationId xmlns:a16="http://schemas.microsoft.com/office/drawing/2014/main" id="{D0B392F4-D4E6-1BDE-352B-023DAD86817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037" name="Gruppieren 6036">
              <a:extLst>
                <a:ext uri="{FF2B5EF4-FFF2-40B4-BE49-F238E27FC236}">
                  <a16:creationId xmlns:a16="http://schemas.microsoft.com/office/drawing/2014/main" id="{88438C85-518E-9BD0-2AB2-FB94767D8221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047" name="Ellipse 3571">
                <a:extLst>
                  <a:ext uri="{FF2B5EF4-FFF2-40B4-BE49-F238E27FC236}">
                    <a16:creationId xmlns:a16="http://schemas.microsoft.com/office/drawing/2014/main" id="{24E1F5FF-61EF-B0C0-76CE-4A4AA5C8AF4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048" name="Minuszeichen 3572">
                <a:extLst>
                  <a:ext uri="{FF2B5EF4-FFF2-40B4-BE49-F238E27FC236}">
                    <a16:creationId xmlns:a16="http://schemas.microsoft.com/office/drawing/2014/main" id="{CB75958B-104A-5B36-8D40-1C2688EF4F6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038" name="Gruppieren 6037">
              <a:extLst>
                <a:ext uri="{FF2B5EF4-FFF2-40B4-BE49-F238E27FC236}">
                  <a16:creationId xmlns:a16="http://schemas.microsoft.com/office/drawing/2014/main" id="{61C78061-3864-B077-1539-F0F448F3C945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045" name="Ellipse 3569">
                <a:extLst>
                  <a:ext uri="{FF2B5EF4-FFF2-40B4-BE49-F238E27FC236}">
                    <a16:creationId xmlns:a16="http://schemas.microsoft.com/office/drawing/2014/main" id="{D9CAB5CD-9E26-928D-833D-62CCCFAE7C4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046" name="Minuszeichen 3570">
                <a:extLst>
                  <a:ext uri="{FF2B5EF4-FFF2-40B4-BE49-F238E27FC236}">
                    <a16:creationId xmlns:a16="http://schemas.microsoft.com/office/drawing/2014/main" id="{E900D891-CA82-6B15-7D4E-33F06D4C442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039" name="Gruppieren 6038">
              <a:extLst>
                <a:ext uri="{FF2B5EF4-FFF2-40B4-BE49-F238E27FC236}">
                  <a16:creationId xmlns:a16="http://schemas.microsoft.com/office/drawing/2014/main" id="{75D4EB3D-D5BA-7E02-BE3D-AB3974CF0F39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043" name="Ellipse 3567">
                <a:extLst>
                  <a:ext uri="{FF2B5EF4-FFF2-40B4-BE49-F238E27FC236}">
                    <a16:creationId xmlns:a16="http://schemas.microsoft.com/office/drawing/2014/main" id="{50C56CCE-6DA3-397F-C7A7-CE38029B84C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044" name="Minuszeichen 3568">
                <a:extLst>
                  <a:ext uri="{FF2B5EF4-FFF2-40B4-BE49-F238E27FC236}">
                    <a16:creationId xmlns:a16="http://schemas.microsoft.com/office/drawing/2014/main" id="{6A6A53CD-25FC-DA67-46AD-E0CF0E0DAC3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040" name="Gruppieren 6039">
              <a:extLst>
                <a:ext uri="{FF2B5EF4-FFF2-40B4-BE49-F238E27FC236}">
                  <a16:creationId xmlns:a16="http://schemas.microsoft.com/office/drawing/2014/main" id="{028CDF73-3C28-4E88-1F1A-0B092BE22669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041" name="Ellipse 3565">
                <a:extLst>
                  <a:ext uri="{FF2B5EF4-FFF2-40B4-BE49-F238E27FC236}">
                    <a16:creationId xmlns:a16="http://schemas.microsoft.com/office/drawing/2014/main" id="{B13A5715-A9AC-7D83-A286-6EA91611DD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042" name="Minuszeichen 3566">
                <a:extLst>
                  <a:ext uri="{FF2B5EF4-FFF2-40B4-BE49-F238E27FC236}">
                    <a16:creationId xmlns:a16="http://schemas.microsoft.com/office/drawing/2014/main" id="{C7C8119A-BA14-FABB-CAFD-D84BDB39FBE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6118" name="Gruppieren 6117">
            <a:extLst>
              <a:ext uri="{FF2B5EF4-FFF2-40B4-BE49-F238E27FC236}">
                <a16:creationId xmlns:a16="http://schemas.microsoft.com/office/drawing/2014/main" id="{454B6200-D993-B212-911E-54443E02D0FA}"/>
              </a:ext>
            </a:extLst>
          </p:cNvPr>
          <p:cNvGrpSpPr>
            <a:grpSpLocks noChangeAspect="1"/>
          </p:cNvGrpSpPr>
          <p:nvPr/>
        </p:nvGrpSpPr>
        <p:grpSpPr>
          <a:xfrm>
            <a:off x="3544341" y="4226697"/>
            <a:ext cx="944149" cy="979578"/>
            <a:chOff x="3576000" y="816426"/>
            <a:chExt cx="5040000" cy="5229127"/>
          </a:xfrm>
        </p:grpSpPr>
        <p:grpSp>
          <p:nvGrpSpPr>
            <p:cNvPr id="6119" name="Magnesium ohne e-">
              <a:extLst>
                <a:ext uri="{FF2B5EF4-FFF2-40B4-BE49-F238E27FC236}">
                  <a16:creationId xmlns:a16="http://schemas.microsoft.com/office/drawing/2014/main" id="{39B5FD7D-E476-CE1C-2908-CDF6C9322865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156" name="K-Schale">
                <a:extLst>
                  <a:ext uri="{FF2B5EF4-FFF2-40B4-BE49-F238E27FC236}">
                    <a16:creationId xmlns:a16="http://schemas.microsoft.com/office/drawing/2014/main" id="{04BB2FDA-CBB6-2C49-F268-9F894CA5B87A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6157" name="Atomkern mit Protonen und Neutronen">
                <a:extLst>
                  <a:ext uri="{FF2B5EF4-FFF2-40B4-BE49-F238E27FC236}">
                    <a16:creationId xmlns:a16="http://schemas.microsoft.com/office/drawing/2014/main" id="{C9C5A5EC-4A83-D5CA-2D2D-07ED64CFA609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160" name="Atomkern">
                  <a:extLst>
                    <a:ext uri="{FF2B5EF4-FFF2-40B4-BE49-F238E27FC236}">
                      <a16:creationId xmlns:a16="http://schemas.microsoft.com/office/drawing/2014/main" id="{567FB122-BBA4-696E-1127-7A9B24037B1B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6161" name="Gruppieren 6160">
                  <a:extLst>
                    <a:ext uri="{FF2B5EF4-FFF2-40B4-BE49-F238E27FC236}">
                      <a16:creationId xmlns:a16="http://schemas.microsoft.com/office/drawing/2014/main" id="{0ABC6E16-A864-19FD-34FF-DFB79097E01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07" name="Ellipse 3731">
                    <a:extLst>
                      <a:ext uri="{FF2B5EF4-FFF2-40B4-BE49-F238E27FC236}">
                        <a16:creationId xmlns:a16="http://schemas.microsoft.com/office/drawing/2014/main" id="{56164EA4-A417-5AA9-5F09-0B3CCB79C78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208" name="Additionszeichen 3732">
                    <a:extLst>
                      <a:ext uri="{FF2B5EF4-FFF2-40B4-BE49-F238E27FC236}">
                        <a16:creationId xmlns:a16="http://schemas.microsoft.com/office/drawing/2014/main" id="{0713AE5A-B3A4-C598-33E0-AC15131328B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162" name="Gruppieren 6161">
                  <a:extLst>
                    <a:ext uri="{FF2B5EF4-FFF2-40B4-BE49-F238E27FC236}">
                      <a16:creationId xmlns:a16="http://schemas.microsoft.com/office/drawing/2014/main" id="{6998D6BD-A78F-663C-6D73-7E025ED517F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05" name="Ellipse 3729">
                    <a:extLst>
                      <a:ext uri="{FF2B5EF4-FFF2-40B4-BE49-F238E27FC236}">
                        <a16:creationId xmlns:a16="http://schemas.microsoft.com/office/drawing/2014/main" id="{A31DDCC9-EE1F-073A-E710-716B8CBF261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206" name="Additionszeichen 3730">
                    <a:extLst>
                      <a:ext uri="{FF2B5EF4-FFF2-40B4-BE49-F238E27FC236}">
                        <a16:creationId xmlns:a16="http://schemas.microsoft.com/office/drawing/2014/main" id="{4A41710B-2496-5719-28AE-AFF885442BA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163" name="Gruppieren 6162">
                  <a:extLst>
                    <a:ext uri="{FF2B5EF4-FFF2-40B4-BE49-F238E27FC236}">
                      <a16:creationId xmlns:a16="http://schemas.microsoft.com/office/drawing/2014/main" id="{AFDB2571-0AD4-8E0E-1CF9-CBA3055B399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03" name="Ellipse 3727">
                    <a:extLst>
                      <a:ext uri="{FF2B5EF4-FFF2-40B4-BE49-F238E27FC236}">
                        <a16:creationId xmlns:a16="http://schemas.microsoft.com/office/drawing/2014/main" id="{2C6289F5-C689-3351-AC6C-5E0EA6E62F0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204" name="Additionszeichen 3728">
                    <a:extLst>
                      <a:ext uri="{FF2B5EF4-FFF2-40B4-BE49-F238E27FC236}">
                        <a16:creationId xmlns:a16="http://schemas.microsoft.com/office/drawing/2014/main" id="{7F9B2014-2E50-50A6-EEB5-6A25406BCE1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164" name="Gruppieren 6163">
                  <a:extLst>
                    <a:ext uri="{FF2B5EF4-FFF2-40B4-BE49-F238E27FC236}">
                      <a16:creationId xmlns:a16="http://schemas.microsoft.com/office/drawing/2014/main" id="{9FED5023-A613-C947-C6DC-F57E7E47C06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01" name="Ellipse 3725">
                    <a:extLst>
                      <a:ext uri="{FF2B5EF4-FFF2-40B4-BE49-F238E27FC236}">
                        <a16:creationId xmlns:a16="http://schemas.microsoft.com/office/drawing/2014/main" id="{C99209B3-C439-6CBE-E971-6B9A52B8422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202" name="Additionszeichen 3726">
                    <a:extLst>
                      <a:ext uri="{FF2B5EF4-FFF2-40B4-BE49-F238E27FC236}">
                        <a16:creationId xmlns:a16="http://schemas.microsoft.com/office/drawing/2014/main" id="{10A30667-6751-24BD-34C2-11A2A5CE6DA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165" name="Gruppieren 6164">
                  <a:extLst>
                    <a:ext uri="{FF2B5EF4-FFF2-40B4-BE49-F238E27FC236}">
                      <a16:creationId xmlns:a16="http://schemas.microsoft.com/office/drawing/2014/main" id="{64AE36BB-3F65-3E31-2EDC-8623F634E55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99" name="Ellipse 3723">
                    <a:extLst>
                      <a:ext uri="{FF2B5EF4-FFF2-40B4-BE49-F238E27FC236}">
                        <a16:creationId xmlns:a16="http://schemas.microsoft.com/office/drawing/2014/main" id="{BC36A0AE-D502-F055-45B6-58F0770AA15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200" name="Additionszeichen 3724">
                    <a:extLst>
                      <a:ext uri="{FF2B5EF4-FFF2-40B4-BE49-F238E27FC236}">
                        <a16:creationId xmlns:a16="http://schemas.microsoft.com/office/drawing/2014/main" id="{903F2D22-8EE6-773E-7391-3C70135EFD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166" name="Gruppieren 6165">
                  <a:extLst>
                    <a:ext uri="{FF2B5EF4-FFF2-40B4-BE49-F238E27FC236}">
                      <a16:creationId xmlns:a16="http://schemas.microsoft.com/office/drawing/2014/main" id="{10DE28F6-ED5D-1474-9BE7-BD1D2400BE8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97" name="Ellipse 3721">
                    <a:extLst>
                      <a:ext uri="{FF2B5EF4-FFF2-40B4-BE49-F238E27FC236}">
                        <a16:creationId xmlns:a16="http://schemas.microsoft.com/office/drawing/2014/main" id="{2E14AC7A-2D57-BCA4-8172-2034FCF67FA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198" name="Additionszeichen 3722">
                    <a:extLst>
                      <a:ext uri="{FF2B5EF4-FFF2-40B4-BE49-F238E27FC236}">
                        <a16:creationId xmlns:a16="http://schemas.microsoft.com/office/drawing/2014/main" id="{C5679E78-0FC4-81F2-13D2-C2F728EE893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167" name="Gruppieren 6166">
                  <a:extLst>
                    <a:ext uri="{FF2B5EF4-FFF2-40B4-BE49-F238E27FC236}">
                      <a16:creationId xmlns:a16="http://schemas.microsoft.com/office/drawing/2014/main" id="{0135D4A1-FC59-7638-7E82-4D46CEA04DB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95" name="Ellipse 3719">
                    <a:extLst>
                      <a:ext uri="{FF2B5EF4-FFF2-40B4-BE49-F238E27FC236}">
                        <a16:creationId xmlns:a16="http://schemas.microsoft.com/office/drawing/2014/main" id="{9A1FAFB4-AFFB-034A-714B-E635BB9E5B0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196" name="Additionszeichen 3720">
                    <a:extLst>
                      <a:ext uri="{FF2B5EF4-FFF2-40B4-BE49-F238E27FC236}">
                        <a16:creationId xmlns:a16="http://schemas.microsoft.com/office/drawing/2014/main" id="{55F5E627-3240-1F37-EED8-EC42B783CC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168" name="Gruppieren 6167">
                  <a:extLst>
                    <a:ext uri="{FF2B5EF4-FFF2-40B4-BE49-F238E27FC236}">
                      <a16:creationId xmlns:a16="http://schemas.microsoft.com/office/drawing/2014/main" id="{171206DC-E09B-542B-E775-163DA9C5B5B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93" name="Ellipse 3717">
                    <a:extLst>
                      <a:ext uri="{FF2B5EF4-FFF2-40B4-BE49-F238E27FC236}">
                        <a16:creationId xmlns:a16="http://schemas.microsoft.com/office/drawing/2014/main" id="{D3788700-2147-26F7-D1BF-7B3F567DF9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194" name="Additionszeichen 3718">
                    <a:extLst>
                      <a:ext uri="{FF2B5EF4-FFF2-40B4-BE49-F238E27FC236}">
                        <a16:creationId xmlns:a16="http://schemas.microsoft.com/office/drawing/2014/main" id="{CF934262-FA9D-A15B-C3B2-2A459466EF8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169" name="Gruppieren 6168">
                  <a:extLst>
                    <a:ext uri="{FF2B5EF4-FFF2-40B4-BE49-F238E27FC236}">
                      <a16:creationId xmlns:a16="http://schemas.microsoft.com/office/drawing/2014/main" id="{E225661B-E9B0-0958-CD74-F71224DAC16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91" name="Ellipse 3715">
                    <a:extLst>
                      <a:ext uri="{FF2B5EF4-FFF2-40B4-BE49-F238E27FC236}">
                        <a16:creationId xmlns:a16="http://schemas.microsoft.com/office/drawing/2014/main" id="{BCA0FD3E-1D57-8353-2644-EC81AB75C25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192" name="Additionszeichen 3716">
                    <a:extLst>
                      <a:ext uri="{FF2B5EF4-FFF2-40B4-BE49-F238E27FC236}">
                        <a16:creationId xmlns:a16="http://schemas.microsoft.com/office/drawing/2014/main" id="{A83726E6-3E5C-A8B6-E249-A9518AF32CE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170" name="Gruppieren 6169">
                  <a:extLst>
                    <a:ext uri="{FF2B5EF4-FFF2-40B4-BE49-F238E27FC236}">
                      <a16:creationId xmlns:a16="http://schemas.microsoft.com/office/drawing/2014/main" id="{1B8C4EB4-6921-DB9A-1005-DA50D736F79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89" name="Ellipse 3713">
                    <a:extLst>
                      <a:ext uri="{FF2B5EF4-FFF2-40B4-BE49-F238E27FC236}">
                        <a16:creationId xmlns:a16="http://schemas.microsoft.com/office/drawing/2014/main" id="{AF7BDC63-2652-D59C-E53E-9C661FA128E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190" name="Additionszeichen 3714">
                    <a:extLst>
                      <a:ext uri="{FF2B5EF4-FFF2-40B4-BE49-F238E27FC236}">
                        <a16:creationId xmlns:a16="http://schemas.microsoft.com/office/drawing/2014/main" id="{61883BFF-6D93-1ABF-E83A-350871057D5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171" name="Gruppieren 6170">
                  <a:extLst>
                    <a:ext uri="{FF2B5EF4-FFF2-40B4-BE49-F238E27FC236}">
                      <a16:creationId xmlns:a16="http://schemas.microsoft.com/office/drawing/2014/main" id="{B8B95759-963D-71D6-D61D-B41F954FBEC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87" name="Ellipse 3711">
                    <a:extLst>
                      <a:ext uri="{FF2B5EF4-FFF2-40B4-BE49-F238E27FC236}">
                        <a16:creationId xmlns:a16="http://schemas.microsoft.com/office/drawing/2014/main" id="{B9131A99-1C52-A376-AC52-AC4A500162C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188" name="Additionszeichen 3712">
                    <a:extLst>
                      <a:ext uri="{FF2B5EF4-FFF2-40B4-BE49-F238E27FC236}">
                        <a16:creationId xmlns:a16="http://schemas.microsoft.com/office/drawing/2014/main" id="{620B4399-885F-36D7-6007-9F8833EE4C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172" name="Gruppieren 6171">
                  <a:extLst>
                    <a:ext uri="{FF2B5EF4-FFF2-40B4-BE49-F238E27FC236}">
                      <a16:creationId xmlns:a16="http://schemas.microsoft.com/office/drawing/2014/main" id="{EA0E71CF-142B-E2BC-F9DC-2C0B4326E0E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85" name="Ellipse 3709">
                    <a:extLst>
                      <a:ext uri="{FF2B5EF4-FFF2-40B4-BE49-F238E27FC236}">
                        <a16:creationId xmlns:a16="http://schemas.microsoft.com/office/drawing/2014/main" id="{E5B1B048-6F14-6044-51F7-EC3545F6420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186" name="Additionszeichen 3710">
                    <a:extLst>
                      <a:ext uri="{FF2B5EF4-FFF2-40B4-BE49-F238E27FC236}">
                        <a16:creationId xmlns:a16="http://schemas.microsoft.com/office/drawing/2014/main" id="{17DC61B7-3C06-C568-251A-2286C186A84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6173" name="Ellipse 3697">
                  <a:extLst>
                    <a:ext uri="{FF2B5EF4-FFF2-40B4-BE49-F238E27FC236}">
                      <a16:creationId xmlns:a16="http://schemas.microsoft.com/office/drawing/2014/main" id="{47D349AC-3401-2E85-350E-6A49337455E6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174" name="Ellipse 3698">
                  <a:extLst>
                    <a:ext uri="{FF2B5EF4-FFF2-40B4-BE49-F238E27FC236}">
                      <a16:creationId xmlns:a16="http://schemas.microsoft.com/office/drawing/2014/main" id="{7B269A03-96F5-E9EE-6A37-75408E0AFF4B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175" name="Ellipse 3699">
                  <a:extLst>
                    <a:ext uri="{FF2B5EF4-FFF2-40B4-BE49-F238E27FC236}">
                      <a16:creationId xmlns:a16="http://schemas.microsoft.com/office/drawing/2014/main" id="{05859900-80B7-62C8-DE86-CF271D892345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176" name="Ellipse 3700">
                  <a:extLst>
                    <a:ext uri="{FF2B5EF4-FFF2-40B4-BE49-F238E27FC236}">
                      <a16:creationId xmlns:a16="http://schemas.microsoft.com/office/drawing/2014/main" id="{605DE591-DFCB-5DE8-DDD1-B3FC604AA733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177" name="Ellipse 3701">
                  <a:extLst>
                    <a:ext uri="{FF2B5EF4-FFF2-40B4-BE49-F238E27FC236}">
                      <a16:creationId xmlns:a16="http://schemas.microsoft.com/office/drawing/2014/main" id="{F4455337-37BF-B441-D02B-FD04FF664F94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178" name="Ellipse 3702">
                  <a:extLst>
                    <a:ext uri="{FF2B5EF4-FFF2-40B4-BE49-F238E27FC236}">
                      <a16:creationId xmlns:a16="http://schemas.microsoft.com/office/drawing/2014/main" id="{9EA150D9-2D0C-E8FC-3BB5-86759E9E0F97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179" name="Ellipse 3703">
                  <a:extLst>
                    <a:ext uri="{FF2B5EF4-FFF2-40B4-BE49-F238E27FC236}">
                      <a16:creationId xmlns:a16="http://schemas.microsoft.com/office/drawing/2014/main" id="{6F2A24DE-8C95-1354-1118-7A2195544B98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180" name="Ellipse 3704">
                  <a:extLst>
                    <a:ext uri="{FF2B5EF4-FFF2-40B4-BE49-F238E27FC236}">
                      <a16:creationId xmlns:a16="http://schemas.microsoft.com/office/drawing/2014/main" id="{C37C9761-53A0-E062-CA11-DFD9842F38D7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181" name="Ellipse 3705">
                  <a:extLst>
                    <a:ext uri="{FF2B5EF4-FFF2-40B4-BE49-F238E27FC236}">
                      <a16:creationId xmlns:a16="http://schemas.microsoft.com/office/drawing/2014/main" id="{D2FBC4C6-CDED-AA46-A2E6-9DEFF5274CCC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182" name="Ellipse 3706">
                  <a:extLst>
                    <a:ext uri="{FF2B5EF4-FFF2-40B4-BE49-F238E27FC236}">
                      <a16:creationId xmlns:a16="http://schemas.microsoft.com/office/drawing/2014/main" id="{E5C4C69B-30F3-BC3D-EBC4-57293D2BFA63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183" name="Ellipse 3707">
                  <a:extLst>
                    <a:ext uri="{FF2B5EF4-FFF2-40B4-BE49-F238E27FC236}">
                      <a16:creationId xmlns:a16="http://schemas.microsoft.com/office/drawing/2014/main" id="{F0015667-17FE-AA68-0A68-0A1DEC71C4BE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184" name="Ellipse 3708">
                  <a:extLst>
                    <a:ext uri="{FF2B5EF4-FFF2-40B4-BE49-F238E27FC236}">
                      <a16:creationId xmlns:a16="http://schemas.microsoft.com/office/drawing/2014/main" id="{C222B28E-A6B5-D8D5-C187-BED46702AEC5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6158" name="L-Schale">
                <a:extLst>
                  <a:ext uri="{FF2B5EF4-FFF2-40B4-BE49-F238E27FC236}">
                    <a16:creationId xmlns:a16="http://schemas.microsoft.com/office/drawing/2014/main" id="{B721FB75-F018-7CA5-B331-366363B1ACCC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6159" name="M-Schale">
                <a:extLst>
                  <a:ext uri="{FF2B5EF4-FFF2-40B4-BE49-F238E27FC236}">
                    <a16:creationId xmlns:a16="http://schemas.microsoft.com/office/drawing/2014/main" id="{F1493224-B3A7-D5B9-74D2-44C93D3AE028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6120" name="Gruppieren 6119">
              <a:extLst>
                <a:ext uri="{FF2B5EF4-FFF2-40B4-BE49-F238E27FC236}">
                  <a16:creationId xmlns:a16="http://schemas.microsoft.com/office/drawing/2014/main" id="{2EB3711E-50DB-1651-67E2-7004DA0F3D24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154" name="Ellipse 3678">
                <a:extLst>
                  <a:ext uri="{FF2B5EF4-FFF2-40B4-BE49-F238E27FC236}">
                    <a16:creationId xmlns:a16="http://schemas.microsoft.com/office/drawing/2014/main" id="{2DB6DDE8-FB78-1E95-EFAB-1B0DC2D8307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155" name="Minuszeichen 3679">
                <a:extLst>
                  <a:ext uri="{FF2B5EF4-FFF2-40B4-BE49-F238E27FC236}">
                    <a16:creationId xmlns:a16="http://schemas.microsoft.com/office/drawing/2014/main" id="{C0710006-DDC7-064A-5AA0-0589BE5D749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121" name="Gruppieren 6120">
              <a:extLst>
                <a:ext uri="{FF2B5EF4-FFF2-40B4-BE49-F238E27FC236}">
                  <a16:creationId xmlns:a16="http://schemas.microsoft.com/office/drawing/2014/main" id="{F6F70DA5-DD0D-1C61-ED62-624772B992D4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152" name="Ellipse 3676">
                <a:extLst>
                  <a:ext uri="{FF2B5EF4-FFF2-40B4-BE49-F238E27FC236}">
                    <a16:creationId xmlns:a16="http://schemas.microsoft.com/office/drawing/2014/main" id="{BADAE496-CD40-E0A3-E5E8-04EA133D824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153" name="Minuszeichen 3677">
                <a:extLst>
                  <a:ext uri="{FF2B5EF4-FFF2-40B4-BE49-F238E27FC236}">
                    <a16:creationId xmlns:a16="http://schemas.microsoft.com/office/drawing/2014/main" id="{FCEB563C-B2CA-6FF6-369C-31A7F2EDDB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122" name="Gruppieren 6121">
              <a:extLst>
                <a:ext uri="{FF2B5EF4-FFF2-40B4-BE49-F238E27FC236}">
                  <a16:creationId xmlns:a16="http://schemas.microsoft.com/office/drawing/2014/main" id="{BCEBE33C-19E1-0E3D-1DD2-120D044E5112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150" name="Ellipse 3674">
                <a:extLst>
                  <a:ext uri="{FF2B5EF4-FFF2-40B4-BE49-F238E27FC236}">
                    <a16:creationId xmlns:a16="http://schemas.microsoft.com/office/drawing/2014/main" id="{E80AFEBB-2CEB-7BE3-AB14-F14B479027D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151" name="Minuszeichen 3675">
                <a:extLst>
                  <a:ext uri="{FF2B5EF4-FFF2-40B4-BE49-F238E27FC236}">
                    <a16:creationId xmlns:a16="http://schemas.microsoft.com/office/drawing/2014/main" id="{C0095815-C334-BAE6-2AEB-E1215B19603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123" name="Gruppieren 6122">
              <a:extLst>
                <a:ext uri="{FF2B5EF4-FFF2-40B4-BE49-F238E27FC236}">
                  <a16:creationId xmlns:a16="http://schemas.microsoft.com/office/drawing/2014/main" id="{F08CD96E-71F9-A732-E8B4-E593A24B0A3D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148" name="Ellipse 3672">
                <a:extLst>
                  <a:ext uri="{FF2B5EF4-FFF2-40B4-BE49-F238E27FC236}">
                    <a16:creationId xmlns:a16="http://schemas.microsoft.com/office/drawing/2014/main" id="{0554158A-6810-6291-0F45-E21A714BDD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149" name="Minuszeichen 3673">
                <a:extLst>
                  <a:ext uri="{FF2B5EF4-FFF2-40B4-BE49-F238E27FC236}">
                    <a16:creationId xmlns:a16="http://schemas.microsoft.com/office/drawing/2014/main" id="{EF1AE2AF-F056-711A-49EF-B0EFDCB32F1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124" name="Gruppieren 6123">
              <a:extLst>
                <a:ext uri="{FF2B5EF4-FFF2-40B4-BE49-F238E27FC236}">
                  <a16:creationId xmlns:a16="http://schemas.microsoft.com/office/drawing/2014/main" id="{8E40D9E3-F79C-2F29-00B9-E709930E574A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146" name="Ellipse 3670">
                <a:extLst>
                  <a:ext uri="{FF2B5EF4-FFF2-40B4-BE49-F238E27FC236}">
                    <a16:creationId xmlns:a16="http://schemas.microsoft.com/office/drawing/2014/main" id="{129F154E-E505-B8E2-148E-066BED3D505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147" name="Minuszeichen 3671">
                <a:extLst>
                  <a:ext uri="{FF2B5EF4-FFF2-40B4-BE49-F238E27FC236}">
                    <a16:creationId xmlns:a16="http://schemas.microsoft.com/office/drawing/2014/main" id="{8D3A9551-04D5-FE93-C43E-BD1027D0FD9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125" name="Gruppieren 6124">
              <a:extLst>
                <a:ext uri="{FF2B5EF4-FFF2-40B4-BE49-F238E27FC236}">
                  <a16:creationId xmlns:a16="http://schemas.microsoft.com/office/drawing/2014/main" id="{037A7609-ECD9-770C-787E-DFF085D99EF6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144" name="Ellipse 3668">
                <a:extLst>
                  <a:ext uri="{FF2B5EF4-FFF2-40B4-BE49-F238E27FC236}">
                    <a16:creationId xmlns:a16="http://schemas.microsoft.com/office/drawing/2014/main" id="{55E58D03-3233-249F-FB0B-613EE320F54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145" name="Minuszeichen 3669">
                <a:extLst>
                  <a:ext uri="{FF2B5EF4-FFF2-40B4-BE49-F238E27FC236}">
                    <a16:creationId xmlns:a16="http://schemas.microsoft.com/office/drawing/2014/main" id="{EA420178-8417-EEC9-646B-CF9035A8523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126" name="Gruppieren 6125">
              <a:extLst>
                <a:ext uri="{FF2B5EF4-FFF2-40B4-BE49-F238E27FC236}">
                  <a16:creationId xmlns:a16="http://schemas.microsoft.com/office/drawing/2014/main" id="{A19503D0-4378-3F29-495B-E6C2CDA2E840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142" name="Ellipse 3666">
                <a:extLst>
                  <a:ext uri="{FF2B5EF4-FFF2-40B4-BE49-F238E27FC236}">
                    <a16:creationId xmlns:a16="http://schemas.microsoft.com/office/drawing/2014/main" id="{C00B1044-DF92-75BC-3F4D-C1C4D38227F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143" name="Minuszeichen 3667">
                <a:extLst>
                  <a:ext uri="{FF2B5EF4-FFF2-40B4-BE49-F238E27FC236}">
                    <a16:creationId xmlns:a16="http://schemas.microsoft.com/office/drawing/2014/main" id="{3DA846DA-10C5-A1CF-B0AA-84B0C55AB27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127" name="Gruppieren 6126">
              <a:extLst>
                <a:ext uri="{FF2B5EF4-FFF2-40B4-BE49-F238E27FC236}">
                  <a16:creationId xmlns:a16="http://schemas.microsoft.com/office/drawing/2014/main" id="{E7385F89-E5DC-01F9-328D-D783D6EF126A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140" name="Ellipse 3664">
                <a:extLst>
                  <a:ext uri="{FF2B5EF4-FFF2-40B4-BE49-F238E27FC236}">
                    <a16:creationId xmlns:a16="http://schemas.microsoft.com/office/drawing/2014/main" id="{511DC867-EAB3-521F-7B03-56362BD37CC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141" name="Minuszeichen 3665">
                <a:extLst>
                  <a:ext uri="{FF2B5EF4-FFF2-40B4-BE49-F238E27FC236}">
                    <a16:creationId xmlns:a16="http://schemas.microsoft.com/office/drawing/2014/main" id="{77FB1CAF-9FDC-6569-3B3D-BA2D0BBA2C0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128" name="Gruppieren 6127">
              <a:extLst>
                <a:ext uri="{FF2B5EF4-FFF2-40B4-BE49-F238E27FC236}">
                  <a16:creationId xmlns:a16="http://schemas.microsoft.com/office/drawing/2014/main" id="{A4442DC1-FDDC-2BC6-9745-3DCEADCA7DD0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138" name="Ellipse 3662">
                <a:extLst>
                  <a:ext uri="{FF2B5EF4-FFF2-40B4-BE49-F238E27FC236}">
                    <a16:creationId xmlns:a16="http://schemas.microsoft.com/office/drawing/2014/main" id="{E8CC04BA-D579-182C-1F19-2F4828A438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139" name="Minuszeichen 3663">
                <a:extLst>
                  <a:ext uri="{FF2B5EF4-FFF2-40B4-BE49-F238E27FC236}">
                    <a16:creationId xmlns:a16="http://schemas.microsoft.com/office/drawing/2014/main" id="{D4D90F38-6BA2-7A53-8D03-E5EFB4AFC46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129" name="Gruppieren 6128">
              <a:extLst>
                <a:ext uri="{FF2B5EF4-FFF2-40B4-BE49-F238E27FC236}">
                  <a16:creationId xmlns:a16="http://schemas.microsoft.com/office/drawing/2014/main" id="{01A57F24-7B6C-860F-D966-D64CADCD5F9B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136" name="Ellipse 3660">
                <a:extLst>
                  <a:ext uri="{FF2B5EF4-FFF2-40B4-BE49-F238E27FC236}">
                    <a16:creationId xmlns:a16="http://schemas.microsoft.com/office/drawing/2014/main" id="{8D8BC6FF-10AF-12DB-3018-38D9B578E3C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137" name="Minuszeichen 3661">
                <a:extLst>
                  <a:ext uri="{FF2B5EF4-FFF2-40B4-BE49-F238E27FC236}">
                    <a16:creationId xmlns:a16="http://schemas.microsoft.com/office/drawing/2014/main" id="{C347301D-D6C0-0F5F-D48C-8C251DB84F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130" name="Gruppieren 6129">
              <a:extLst>
                <a:ext uri="{FF2B5EF4-FFF2-40B4-BE49-F238E27FC236}">
                  <a16:creationId xmlns:a16="http://schemas.microsoft.com/office/drawing/2014/main" id="{648DE38A-6DD7-FB40-0B56-9853A6C122EE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134" name="Ellipse 3658">
                <a:extLst>
                  <a:ext uri="{FF2B5EF4-FFF2-40B4-BE49-F238E27FC236}">
                    <a16:creationId xmlns:a16="http://schemas.microsoft.com/office/drawing/2014/main" id="{CE1639C0-E93C-AD96-B1F6-657F4AE153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135" name="Minuszeichen 3659">
                <a:extLst>
                  <a:ext uri="{FF2B5EF4-FFF2-40B4-BE49-F238E27FC236}">
                    <a16:creationId xmlns:a16="http://schemas.microsoft.com/office/drawing/2014/main" id="{33846A28-1040-130E-C8C5-C2AAA5CB4C1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131" name="Gruppieren 6130">
              <a:extLst>
                <a:ext uri="{FF2B5EF4-FFF2-40B4-BE49-F238E27FC236}">
                  <a16:creationId xmlns:a16="http://schemas.microsoft.com/office/drawing/2014/main" id="{835510AA-76F6-2690-63BA-D0034F344894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132" name="Ellipse 3656">
                <a:extLst>
                  <a:ext uri="{FF2B5EF4-FFF2-40B4-BE49-F238E27FC236}">
                    <a16:creationId xmlns:a16="http://schemas.microsoft.com/office/drawing/2014/main" id="{247074A8-2B66-C408-C93D-A08CFB32DFD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133" name="Minuszeichen 3657">
                <a:extLst>
                  <a:ext uri="{FF2B5EF4-FFF2-40B4-BE49-F238E27FC236}">
                    <a16:creationId xmlns:a16="http://schemas.microsoft.com/office/drawing/2014/main" id="{498F67A2-07A2-36A7-5456-B9748FE7560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6209" name="Gruppieren 6208">
            <a:extLst>
              <a:ext uri="{FF2B5EF4-FFF2-40B4-BE49-F238E27FC236}">
                <a16:creationId xmlns:a16="http://schemas.microsoft.com/office/drawing/2014/main" id="{56E30924-8CF1-3B91-EE91-F19AE13E381E}"/>
              </a:ext>
            </a:extLst>
          </p:cNvPr>
          <p:cNvGrpSpPr>
            <a:grpSpLocks noChangeAspect="1"/>
          </p:cNvGrpSpPr>
          <p:nvPr/>
        </p:nvGrpSpPr>
        <p:grpSpPr>
          <a:xfrm>
            <a:off x="4824915" y="4228334"/>
            <a:ext cx="944149" cy="979578"/>
            <a:chOff x="3576000" y="816426"/>
            <a:chExt cx="5040000" cy="5229127"/>
          </a:xfrm>
        </p:grpSpPr>
        <p:grpSp>
          <p:nvGrpSpPr>
            <p:cNvPr id="6210" name="Magnesium ohne e-">
              <a:extLst>
                <a:ext uri="{FF2B5EF4-FFF2-40B4-BE49-F238E27FC236}">
                  <a16:creationId xmlns:a16="http://schemas.microsoft.com/office/drawing/2014/main" id="{CF1700A5-8EF2-51D2-E329-94F1160230B5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247" name="K-Schale">
                <a:extLst>
                  <a:ext uri="{FF2B5EF4-FFF2-40B4-BE49-F238E27FC236}">
                    <a16:creationId xmlns:a16="http://schemas.microsoft.com/office/drawing/2014/main" id="{67377889-3155-0E1E-4CC1-46188C0C61F9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6248" name="Atomkern mit Protonen und Neutronen">
                <a:extLst>
                  <a:ext uri="{FF2B5EF4-FFF2-40B4-BE49-F238E27FC236}">
                    <a16:creationId xmlns:a16="http://schemas.microsoft.com/office/drawing/2014/main" id="{A280137D-08E7-B924-6644-5F4586637C5A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251" name="Atomkern">
                  <a:extLst>
                    <a:ext uri="{FF2B5EF4-FFF2-40B4-BE49-F238E27FC236}">
                      <a16:creationId xmlns:a16="http://schemas.microsoft.com/office/drawing/2014/main" id="{2143F54B-9E2E-56DA-8BFB-3C471C03B9DB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6252" name="Gruppieren 6251">
                  <a:extLst>
                    <a:ext uri="{FF2B5EF4-FFF2-40B4-BE49-F238E27FC236}">
                      <a16:creationId xmlns:a16="http://schemas.microsoft.com/office/drawing/2014/main" id="{2710C3D7-FF7A-EE11-477B-F79BD7CFBE6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98" name="Ellipse 3822">
                    <a:extLst>
                      <a:ext uri="{FF2B5EF4-FFF2-40B4-BE49-F238E27FC236}">
                        <a16:creationId xmlns:a16="http://schemas.microsoft.com/office/drawing/2014/main" id="{0035A7E8-0CB6-1448-B26E-72529A1AE55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299" name="Additionszeichen 3823">
                    <a:extLst>
                      <a:ext uri="{FF2B5EF4-FFF2-40B4-BE49-F238E27FC236}">
                        <a16:creationId xmlns:a16="http://schemas.microsoft.com/office/drawing/2014/main" id="{B915299F-E92E-B394-EE3B-B2973B5A53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253" name="Gruppieren 6252">
                  <a:extLst>
                    <a:ext uri="{FF2B5EF4-FFF2-40B4-BE49-F238E27FC236}">
                      <a16:creationId xmlns:a16="http://schemas.microsoft.com/office/drawing/2014/main" id="{CDE7A9E1-3DEA-456A-DC16-6AC03DC18EF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96" name="Ellipse 3820">
                    <a:extLst>
                      <a:ext uri="{FF2B5EF4-FFF2-40B4-BE49-F238E27FC236}">
                        <a16:creationId xmlns:a16="http://schemas.microsoft.com/office/drawing/2014/main" id="{9CD271FD-03A8-6263-1F42-AD17CF3D32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297" name="Additionszeichen 3821">
                    <a:extLst>
                      <a:ext uri="{FF2B5EF4-FFF2-40B4-BE49-F238E27FC236}">
                        <a16:creationId xmlns:a16="http://schemas.microsoft.com/office/drawing/2014/main" id="{A0FC3616-A4CC-C3C0-52A6-B1A52FA2F2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254" name="Gruppieren 6253">
                  <a:extLst>
                    <a:ext uri="{FF2B5EF4-FFF2-40B4-BE49-F238E27FC236}">
                      <a16:creationId xmlns:a16="http://schemas.microsoft.com/office/drawing/2014/main" id="{201042C4-8CCC-0AA6-9B2C-3607F64BA9D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94" name="Ellipse 3818">
                    <a:extLst>
                      <a:ext uri="{FF2B5EF4-FFF2-40B4-BE49-F238E27FC236}">
                        <a16:creationId xmlns:a16="http://schemas.microsoft.com/office/drawing/2014/main" id="{A2A8A333-30A4-8068-5B21-C3870B2D12B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295" name="Additionszeichen 3819">
                    <a:extLst>
                      <a:ext uri="{FF2B5EF4-FFF2-40B4-BE49-F238E27FC236}">
                        <a16:creationId xmlns:a16="http://schemas.microsoft.com/office/drawing/2014/main" id="{FBB67269-F47E-F981-F5BD-5BC07A7039D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255" name="Gruppieren 6254">
                  <a:extLst>
                    <a:ext uri="{FF2B5EF4-FFF2-40B4-BE49-F238E27FC236}">
                      <a16:creationId xmlns:a16="http://schemas.microsoft.com/office/drawing/2014/main" id="{B28A7601-E001-642C-305E-9FDAC0F7DE4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92" name="Ellipse 3816">
                    <a:extLst>
                      <a:ext uri="{FF2B5EF4-FFF2-40B4-BE49-F238E27FC236}">
                        <a16:creationId xmlns:a16="http://schemas.microsoft.com/office/drawing/2014/main" id="{4B9DF498-D015-D526-1EB6-2EF16C4AFB4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293" name="Additionszeichen 3817">
                    <a:extLst>
                      <a:ext uri="{FF2B5EF4-FFF2-40B4-BE49-F238E27FC236}">
                        <a16:creationId xmlns:a16="http://schemas.microsoft.com/office/drawing/2014/main" id="{DC1677E4-AB68-5EE2-2669-7EB0108A44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256" name="Gruppieren 6255">
                  <a:extLst>
                    <a:ext uri="{FF2B5EF4-FFF2-40B4-BE49-F238E27FC236}">
                      <a16:creationId xmlns:a16="http://schemas.microsoft.com/office/drawing/2014/main" id="{557478F9-68BD-E298-9091-185AE6D6D02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90" name="Ellipse 3814">
                    <a:extLst>
                      <a:ext uri="{FF2B5EF4-FFF2-40B4-BE49-F238E27FC236}">
                        <a16:creationId xmlns:a16="http://schemas.microsoft.com/office/drawing/2014/main" id="{0E4E7DDD-45AD-DC8F-FBD2-07C700807F4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291" name="Additionszeichen 3815">
                    <a:extLst>
                      <a:ext uri="{FF2B5EF4-FFF2-40B4-BE49-F238E27FC236}">
                        <a16:creationId xmlns:a16="http://schemas.microsoft.com/office/drawing/2014/main" id="{935E5B6D-87E4-C300-03B0-18F32E23BA8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257" name="Gruppieren 6256">
                  <a:extLst>
                    <a:ext uri="{FF2B5EF4-FFF2-40B4-BE49-F238E27FC236}">
                      <a16:creationId xmlns:a16="http://schemas.microsoft.com/office/drawing/2014/main" id="{C544E431-764A-9649-0EFD-F8ADEC4A9A9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88" name="Ellipse 3812">
                    <a:extLst>
                      <a:ext uri="{FF2B5EF4-FFF2-40B4-BE49-F238E27FC236}">
                        <a16:creationId xmlns:a16="http://schemas.microsoft.com/office/drawing/2014/main" id="{593BB76F-4007-0DEB-371A-189BEFBDB89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289" name="Additionszeichen 3813">
                    <a:extLst>
                      <a:ext uri="{FF2B5EF4-FFF2-40B4-BE49-F238E27FC236}">
                        <a16:creationId xmlns:a16="http://schemas.microsoft.com/office/drawing/2014/main" id="{CA8B070B-6CAF-8A46-B47E-F86332C732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258" name="Gruppieren 6257">
                  <a:extLst>
                    <a:ext uri="{FF2B5EF4-FFF2-40B4-BE49-F238E27FC236}">
                      <a16:creationId xmlns:a16="http://schemas.microsoft.com/office/drawing/2014/main" id="{166DE37C-4228-58F6-57BE-898802A15D5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86" name="Ellipse 3810">
                    <a:extLst>
                      <a:ext uri="{FF2B5EF4-FFF2-40B4-BE49-F238E27FC236}">
                        <a16:creationId xmlns:a16="http://schemas.microsoft.com/office/drawing/2014/main" id="{EF961623-91A4-2429-B79D-6FA473BAD26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287" name="Additionszeichen 3811">
                    <a:extLst>
                      <a:ext uri="{FF2B5EF4-FFF2-40B4-BE49-F238E27FC236}">
                        <a16:creationId xmlns:a16="http://schemas.microsoft.com/office/drawing/2014/main" id="{C95A6CCC-FEAA-FCB2-DD2F-F7E241956F6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259" name="Gruppieren 6258">
                  <a:extLst>
                    <a:ext uri="{FF2B5EF4-FFF2-40B4-BE49-F238E27FC236}">
                      <a16:creationId xmlns:a16="http://schemas.microsoft.com/office/drawing/2014/main" id="{871A990D-D4E1-4A0F-97E4-F4BD3D59040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84" name="Ellipse 3808">
                    <a:extLst>
                      <a:ext uri="{FF2B5EF4-FFF2-40B4-BE49-F238E27FC236}">
                        <a16:creationId xmlns:a16="http://schemas.microsoft.com/office/drawing/2014/main" id="{F04906F2-6F26-D452-FED3-93ACE69CA77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285" name="Additionszeichen 3809">
                    <a:extLst>
                      <a:ext uri="{FF2B5EF4-FFF2-40B4-BE49-F238E27FC236}">
                        <a16:creationId xmlns:a16="http://schemas.microsoft.com/office/drawing/2014/main" id="{3D1FD2AB-11D8-0325-402D-D87709D1A6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260" name="Gruppieren 6259">
                  <a:extLst>
                    <a:ext uri="{FF2B5EF4-FFF2-40B4-BE49-F238E27FC236}">
                      <a16:creationId xmlns:a16="http://schemas.microsoft.com/office/drawing/2014/main" id="{2BACCD42-D3D8-8D26-1B4D-AC5903CEE0D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82" name="Ellipse 3806">
                    <a:extLst>
                      <a:ext uri="{FF2B5EF4-FFF2-40B4-BE49-F238E27FC236}">
                        <a16:creationId xmlns:a16="http://schemas.microsoft.com/office/drawing/2014/main" id="{CE516BFF-0597-E69C-5055-07D25FA78F3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283" name="Additionszeichen 3807">
                    <a:extLst>
                      <a:ext uri="{FF2B5EF4-FFF2-40B4-BE49-F238E27FC236}">
                        <a16:creationId xmlns:a16="http://schemas.microsoft.com/office/drawing/2014/main" id="{5B41FD02-971A-71D0-775E-AA8BE291C32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261" name="Gruppieren 6260">
                  <a:extLst>
                    <a:ext uri="{FF2B5EF4-FFF2-40B4-BE49-F238E27FC236}">
                      <a16:creationId xmlns:a16="http://schemas.microsoft.com/office/drawing/2014/main" id="{5BB6AA6E-3344-C57A-E190-8F0A8EAB04D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80" name="Ellipse 3804">
                    <a:extLst>
                      <a:ext uri="{FF2B5EF4-FFF2-40B4-BE49-F238E27FC236}">
                        <a16:creationId xmlns:a16="http://schemas.microsoft.com/office/drawing/2014/main" id="{5416AF54-B19E-CE6A-B0B6-98F3C019778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281" name="Additionszeichen 3805">
                    <a:extLst>
                      <a:ext uri="{FF2B5EF4-FFF2-40B4-BE49-F238E27FC236}">
                        <a16:creationId xmlns:a16="http://schemas.microsoft.com/office/drawing/2014/main" id="{07954378-36D4-376C-7CEA-3F2D0AFE311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262" name="Gruppieren 6261">
                  <a:extLst>
                    <a:ext uri="{FF2B5EF4-FFF2-40B4-BE49-F238E27FC236}">
                      <a16:creationId xmlns:a16="http://schemas.microsoft.com/office/drawing/2014/main" id="{0E7895FB-F585-4AD2-5E46-30D882A685C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78" name="Ellipse 3802">
                    <a:extLst>
                      <a:ext uri="{FF2B5EF4-FFF2-40B4-BE49-F238E27FC236}">
                        <a16:creationId xmlns:a16="http://schemas.microsoft.com/office/drawing/2014/main" id="{8BF932BF-7C96-F6D6-9009-6D7520A2B12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279" name="Additionszeichen 3803">
                    <a:extLst>
                      <a:ext uri="{FF2B5EF4-FFF2-40B4-BE49-F238E27FC236}">
                        <a16:creationId xmlns:a16="http://schemas.microsoft.com/office/drawing/2014/main" id="{7689A677-957B-CE41-DA1C-DB6798EF283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263" name="Gruppieren 6262">
                  <a:extLst>
                    <a:ext uri="{FF2B5EF4-FFF2-40B4-BE49-F238E27FC236}">
                      <a16:creationId xmlns:a16="http://schemas.microsoft.com/office/drawing/2014/main" id="{A624BF9C-F647-C813-8832-8E0C74D394F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76" name="Ellipse 3800">
                    <a:extLst>
                      <a:ext uri="{FF2B5EF4-FFF2-40B4-BE49-F238E27FC236}">
                        <a16:creationId xmlns:a16="http://schemas.microsoft.com/office/drawing/2014/main" id="{2E0EBB81-6C31-291D-41CE-E1ABA2CF483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277" name="Additionszeichen 3801">
                    <a:extLst>
                      <a:ext uri="{FF2B5EF4-FFF2-40B4-BE49-F238E27FC236}">
                        <a16:creationId xmlns:a16="http://schemas.microsoft.com/office/drawing/2014/main" id="{95A8E1C7-3DAB-D1BE-8856-2FAD0AEBEB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6264" name="Ellipse 3788">
                  <a:extLst>
                    <a:ext uri="{FF2B5EF4-FFF2-40B4-BE49-F238E27FC236}">
                      <a16:creationId xmlns:a16="http://schemas.microsoft.com/office/drawing/2014/main" id="{43C215C1-82CE-3781-E20E-244D12D60D61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265" name="Ellipse 3789">
                  <a:extLst>
                    <a:ext uri="{FF2B5EF4-FFF2-40B4-BE49-F238E27FC236}">
                      <a16:creationId xmlns:a16="http://schemas.microsoft.com/office/drawing/2014/main" id="{A3279771-1A52-9805-F372-FE3220674F82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266" name="Ellipse 3790">
                  <a:extLst>
                    <a:ext uri="{FF2B5EF4-FFF2-40B4-BE49-F238E27FC236}">
                      <a16:creationId xmlns:a16="http://schemas.microsoft.com/office/drawing/2014/main" id="{CC3771B9-0ECF-DDE2-BD25-EFABA9A67EB6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267" name="Ellipse 3791">
                  <a:extLst>
                    <a:ext uri="{FF2B5EF4-FFF2-40B4-BE49-F238E27FC236}">
                      <a16:creationId xmlns:a16="http://schemas.microsoft.com/office/drawing/2014/main" id="{772BAC26-59B2-DA5A-3402-D5F755C1B39F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268" name="Ellipse 3792">
                  <a:extLst>
                    <a:ext uri="{FF2B5EF4-FFF2-40B4-BE49-F238E27FC236}">
                      <a16:creationId xmlns:a16="http://schemas.microsoft.com/office/drawing/2014/main" id="{2B0EB4AE-2EC4-C081-7A13-F9E612C33A10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269" name="Ellipse 3793">
                  <a:extLst>
                    <a:ext uri="{FF2B5EF4-FFF2-40B4-BE49-F238E27FC236}">
                      <a16:creationId xmlns:a16="http://schemas.microsoft.com/office/drawing/2014/main" id="{36E6AAB8-0FD9-1121-DBD7-9F49C6441134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270" name="Ellipse 3794">
                  <a:extLst>
                    <a:ext uri="{FF2B5EF4-FFF2-40B4-BE49-F238E27FC236}">
                      <a16:creationId xmlns:a16="http://schemas.microsoft.com/office/drawing/2014/main" id="{75E3C6F1-3BF4-299E-6EEC-56AA9D573873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271" name="Ellipse 3795">
                  <a:extLst>
                    <a:ext uri="{FF2B5EF4-FFF2-40B4-BE49-F238E27FC236}">
                      <a16:creationId xmlns:a16="http://schemas.microsoft.com/office/drawing/2014/main" id="{E70D7730-4405-F9B5-A9B9-75AB4E06E370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272" name="Ellipse 3796">
                  <a:extLst>
                    <a:ext uri="{FF2B5EF4-FFF2-40B4-BE49-F238E27FC236}">
                      <a16:creationId xmlns:a16="http://schemas.microsoft.com/office/drawing/2014/main" id="{D14ACC8E-5314-36CB-8B0A-A0A3F23ED13B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273" name="Ellipse 3797">
                  <a:extLst>
                    <a:ext uri="{FF2B5EF4-FFF2-40B4-BE49-F238E27FC236}">
                      <a16:creationId xmlns:a16="http://schemas.microsoft.com/office/drawing/2014/main" id="{5DF249FE-199D-E527-7897-323B6B4D12C7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274" name="Ellipse 3798">
                  <a:extLst>
                    <a:ext uri="{FF2B5EF4-FFF2-40B4-BE49-F238E27FC236}">
                      <a16:creationId xmlns:a16="http://schemas.microsoft.com/office/drawing/2014/main" id="{315F517E-2C69-26C7-9752-5B6C5311F3DC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275" name="Ellipse 3799">
                  <a:extLst>
                    <a:ext uri="{FF2B5EF4-FFF2-40B4-BE49-F238E27FC236}">
                      <a16:creationId xmlns:a16="http://schemas.microsoft.com/office/drawing/2014/main" id="{D4280582-672F-28CA-8F7B-B49F5BC272C2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6249" name="L-Schale">
                <a:extLst>
                  <a:ext uri="{FF2B5EF4-FFF2-40B4-BE49-F238E27FC236}">
                    <a16:creationId xmlns:a16="http://schemas.microsoft.com/office/drawing/2014/main" id="{CABFDFEC-42CA-0C44-ED1D-59C6CC9E88E3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6250" name="M-Schale">
                <a:extLst>
                  <a:ext uri="{FF2B5EF4-FFF2-40B4-BE49-F238E27FC236}">
                    <a16:creationId xmlns:a16="http://schemas.microsoft.com/office/drawing/2014/main" id="{6A2F0658-B402-2ADB-9144-40C2684390A4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6211" name="Gruppieren 6210">
              <a:extLst>
                <a:ext uri="{FF2B5EF4-FFF2-40B4-BE49-F238E27FC236}">
                  <a16:creationId xmlns:a16="http://schemas.microsoft.com/office/drawing/2014/main" id="{FF3B1696-37FC-B20F-3DC2-8BC394DAD9CB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245" name="Ellipse 3769">
                <a:extLst>
                  <a:ext uri="{FF2B5EF4-FFF2-40B4-BE49-F238E27FC236}">
                    <a16:creationId xmlns:a16="http://schemas.microsoft.com/office/drawing/2014/main" id="{AD105349-2050-2E70-046C-55129761E45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246" name="Minuszeichen 3770">
                <a:extLst>
                  <a:ext uri="{FF2B5EF4-FFF2-40B4-BE49-F238E27FC236}">
                    <a16:creationId xmlns:a16="http://schemas.microsoft.com/office/drawing/2014/main" id="{BBC46C64-4EDF-2A3F-82A4-C8F166FCCFB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212" name="Gruppieren 6211">
              <a:extLst>
                <a:ext uri="{FF2B5EF4-FFF2-40B4-BE49-F238E27FC236}">
                  <a16:creationId xmlns:a16="http://schemas.microsoft.com/office/drawing/2014/main" id="{DBACC996-1B8F-6FCA-7D30-80A577734C5F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243" name="Ellipse 3767">
                <a:extLst>
                  <a:ext uri="{FF2B5EF4-FFF2-40B4-BE49-F238E27FC236}">
                    <a16:creationId xmlns:a16="http://schemas.microsoft.com/office/drawing/2014/main" id="{9B8F1EC7-8567-DDEC-7B70-B8D08CF90AE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244" name="Minuszeichen 3768">
                <a:extLst>
                  <a:ext uri="{FF2B5EF4-FFF2-40B4-BE49-F238E27FC236}">
                    <a16:creationId xmlns:a16="http://schemas.microsoft.com/office/drawing/2014/main" id="{73569142-590B-58A4-FFB0-FAE62D326D4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213" name="Gruppieren 6212">
              <a:extLst>
                <a:ext uri="{FF2B5EF4-FFF2-40B4-BE49-F238E27FC236}">
                  <a16:creationId xmlns:a16="http://schemas.microsoft.com/office/drawing/2014/main" id="{3B1361F9-07D0-FF48-E325-60CAF2B27BDF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241" name="Ellipse 3765">
                <a:extLst>
                  <a:ext uri="{FF2B5EF4-FFF2-40B4-BE49-F238E27FC236}">
                    <a16:creationId xmlns:a16="http://schemas.microsoft.com/office/drawing/2014/main" id="{37EAB30A-5E77-AE64-1130-9A2823799A7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242" name="Minuszeichen 3766">
                <a:extLst>
                  <a:ext uri="{FF2B5EF4-FFF2-40B4-BE49-F238E27FC236}">
                    <a16:creationId xmlns:a16="http://schemas.microsoft.com/office/drawing/2014/main" id="{43B59D9D-1178-01D6-8C6A-F71B920928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214" name="Gruppieren 6213">
              <a:extLst>
                <a:ext uri="{FF2B5EF4-FFF2-40B4-BE49-F238E27FC236}">
                  <a16:creationId xmlns:a16="http://schemas.microsoft.com/office/drawing/2014/main" id="{DD418860-29EF-F038-1592-B69392717BD9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239" name="Ellipse 3763">
                <a:extLst>
                  <a:ext uri="{FF2B5EF4-FFF2-40B4-BE49-F238E27FC236}">
                    <a16:creationId xmlns:a16="http://schemas.microsoft.com/office/drawing/2014/main" id="{709F0D83-1614-D17D-5BDF-576F2675A27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240" name="Minuszeichen 3764">
                <a:extLst>
                  <a:ext uri="{FF2B5EF4-FFF2-40B4-BE49-F238E27FC236}">
                    <a16:creationId xmlns:a16="http://schemas.microsoft.com/office/drawing/2014/main" id="{40C15F11-132A-C340-B0A6-39F5DF9C45B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215" name="Gruppieren 6214">
              <a:extLst>
                <a:ext uri="{FF2B5EF4-FFF2-40B4-BE49-F238E27FC236}">
                  <a16:creationId xmlns:a16="http://schemas.microsoft.com/office/drawing/2014/main" id="{5CB347F7-C743-71F2-865B-44CCAD5F7F96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237" name="Ellipse 3761">
                <a:extLst>
                  <a:ext uri="{FF2B5EF4-FFF2-40B4-BE49-F238E27FC236}">
                    <a16:creationId xmlns:a16="http://schemas.microsoft.com/office/drawing/2014/main" id="{A94FB854-40BF-1AB4-5F10-600C40CEE3B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238" name="Minuszeichen 3762">
                <a:extLst>
                  <a:ext uri="{FF2B5EF4-FFF2-40B4-BE49-F238E27FC236}">
                    <a16:creationId xmlns:a16="http://schemas.microsoft.com/office/drawing/2014/main" id="{B13D4B93-88D3-0F7F-70F6-C310D57531F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216" name="Gruppieren 6215">
              <a:extLst>
                <a:ext uri="{FF2B5EF4-FFF2-40B4-BE49-F238E27FC236}">
                  <a16:creationId xmlns:a16="http://schemas.microsoft.com/office/drawing/2014/main" id="{91BC54F3-A6B7-5AB3-1773-915D2155C215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235" name="Ellipse 3759">
                <a:extLst>
                  <a:ext uri="{FF2B5EF4-FFF2-40B4-BE49-F238E27FC236}">
                    <a16:creationId xmlns:a16="http://schemas.microsoft.com/office/drawing/2014/main" id="{3D781368-A36F-EF5B-30B1-7DDF2C8F746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236" name="Minuszeichen 3760">
                <a:extLst>
                  <a:ext uri="{FF2B5EF4-FFF2-40B4-BE49-F238E27FC236}">
                    <a16:creationId xmlns:a16="http://schemas.microsoft.com/office/drawing/2014/main" id="{3F4EE58F-DF35-45D1-9362-B2E4D7C5AA0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217" name="Gruppieren 6216">
              <a:extLst>
                <a:ext uri="{FF2B5EF4-FFF2-40B4-BE49-F238E27FC236}">
                  <a16:creationId xmlns:a16="http://schemas.microsoft.com/office/drawing/2014/main" id="{F8E67523-D6FE-10C0-0298-1E0675B17B6E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233" name="Ellipse 3757">
                <a:extLst>
                  <a:ext uri="{FF2B5EF4-FFF2-40B4-BE49-F238E27FC236}">
                    <a16:creationId xmlns:a16="http://schemas.microsoft.com/office/drawing/2014/main" id="{483C7DEF-728A-A7F4-5F4C-17F1EBC52DC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234" name="Minuszeichen 3758">
                <a:extLst>
                  <a:ext uri="{FF2B5EF4-FFF2-40B4-BE49-F238E27FC236}">
                    <a16:creationId xmlns:a16="http://schemas.microsoft.com/office/drawing/2014/main" id="{4708187F-0140-184D-3439-B8562CB817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218" name="Gruppieren 6217">
              <a:extLst>
                <a:ext uri="{FF2B5EF4-FFF2-40B4-BE49-F238E27FC236}">
                  <a16:creationId xmlns:a16="http://schemas.microsoft.com/office/drawing/2014/main" id="{1B89BA57-08CA-29FD-DE4A-D4EE59E1AD8C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231" name="Ellipse 3755">
                <a:extLst>
                  <a:ext uri="{FF2B5EF4-FFF2-40B4-BE49-F238E27FC236}">
                    <a16:creationId xmlns:a16="http://schemas.microsoft.com/office/drawing/2014/main" id="{D2A3A376-2EE4-96A7-F6E2-214CA5C0EA6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232" name="Minuszeichen 3756">
                <a:extLst>
                  <a:ext uri="{FF2B5EF4-FFF2-40B4-BE49-F238E27FC236}">
                    <a16:creationId xmlns:a16="http://schemas.microsoft.com/office/drawing/2014/main" id="{A5661290-15C6-7E2E-9C36-C8C7766EF49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219" name="Gruppieren 6218">
              <a:extLst>
                <a:ext uri="{FF2B5EF4-FFF2-40B4-BE49-F238E27FC236}">
                  <a16:creationId xmlns:a16="http://schemas.microsoft.com/office/drawing/2014/main" id="{478061B2-B700-68BC-42C6-BAB128AE9E04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229" name="Ellipse 3753">
                <a:extLst>
                  <a:ext uri="{FF2B5EF4-FFF2-40B4-BE49-F238E27FC236}">
                    <a16:creationId xmlns:a16="http://schemas.microsoft.com/office/drawing/2014/main" id="{9B95877C-550A-A31D-C7A4-8DFF7C67423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230" name="Minuszeichen 3754">
                <a:extLst>
                  <a:ext uri="{FF2B5EF4-FFF2-40B4-BE49-F238E27FC236}">
                    <a16:creationId xmlns:a16="http://schemas.microsoft.com/office/drawing/2014/main" id="{6EEA991E-63C3-6F13-7EB5-D53062D17A3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220" name="Gruppieren 6219">
              <a:extLst>
                <a:ext uri="{FF2B5EF4-FFF2-40B4-BE49-F238E27FC236}">
                  <a16:creationId xmlns:a16="http://schemas.microsoft.com/office/drawing/2014/main" id="{72501840-9AAA-E764-C275-0F98AAEE4B2F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227" name="Ellipse 3751">
                <a:extLst>
                  <a:ext uri="{FF2B5EF4-FFF2-40B4-BE49-F238E27FC236}">
                    <a16:creationId xmlns:a16="http://schemas.microsoft.com/office/drawing/2014/main" id="{00EBF01D-81F1-808A-1524-0D5EA6436BC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228" name="Minuszeichen 3752">
                <a:extLst>
                  <a:ext uri="{FF2B5EF4-FFF2-40B4-BE49-F238E27FC236}">
                    <a16:creationId xmlns:a16="http://schemas.microsoft.com/office/drawing/2014/main" id="{C98FA40F-6017-2309-DA79-B5D0B247764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221" name="Gruppieren 6220">
              <a:extLst>
                <a:ext uri="{FF2B5EF4-FFF2-40B4-BE49-F238E27FC236}">
                  <a16:creationId xmlns:a16="http://schemas.microsoft.com/office/drawing/2014/main" id="{34476183-1209-E164-CBC7-669DD6658626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225" name="Ellipse 3749">
                <a:extLst>
                  <a:ext uri="{FF2B5EF4-FFF2-40B4-BE49-F238E27FC236}">
                    <a16:creationId xmlns:a16="http://schemas.microsoft.com/office/drawing/2014/main" id="{67D58939-AE43-542A-A934-284F87BEA0B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226" name="Minuszeichen 3750">
                <a:extLst>
                  <a:ext uri="{FF2B5EF4-FFF2-40B4-BE49-F238E27FC236}">
                    <a16:creationId xmlns:a16="http://schemas.microsoft.com/office/drawing/2014/main" id="{0949A236-7BA3-CBEC-4593-9776C469E8E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222" name="Gruppieren 6221">
              <a:extLst>
                <a:ext uri="{FF2B5EF4-FFF2-40B4-BE49-F238E27FC236}">
                  <a16:creationId xmlns:a16="http://schemas.microsoft.com/office/drawing/2014/main" id="{21C50296-F430-E238-8F96-4491756747D7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223" name="Ellipse 3747">
                <a:extLst>
                  <a:ext uri="{FF2B5EF4-FFF2-40B4-BE49-F238E27FC236}">
                    <a16:creationId xmlns:a16="http://schemas.microsoft.com/office/drawing/2014/main" id="{FFEBC188-2208-E2E3-0132-E05E7D0D56C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224" name="Minuszeichen 3748">
                <a:extLst>
                  <a:ext uri="{FF2B5EF4-FFF2-40B4-BE49-F238E27FC236}">
                    <a16:creationId xmlns:a16="http://schemas.microsoft.com/office/drawing/2014/main" id="{B496815E-BE89-00B6-00C5-1B490405716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6300" name="Gruppieren 6299">
            <a:extLst>
              <a:ext uri="{FF2B5EF4-FFF2-40B4-BE49-F238E27FC236}">
                <a16:creationId xmlns:a16="http://schemas.microsoft.com/office/drawing/2014/main" id="{65AE29DC-2AA4-F7CA-CF91-A0FF86114A25}"/>
              </a:ext>
            </a:extLst>
          </p:cNvPr>
          <p:cNvGrpSpPr>
            <a:grpSpLocks noChangeAspect="1"/>
          </p:cNvGrpSpPr>
          <p:nvPr/>
        </p:nvGrpSpPr>
        <p:grpSpPr>
          <a:xfrm>
            <a:off x="6130923" y="4233466"/>
            <a:ext cx="944149" cy="979578"/>
            <a:chOff x="3576000" y="816426"/>
            <a:chExt cx="5040000" cy="5229127"/>
          </a:xfrm>
        </p:grpSpPr>
        <p:grpSp>
          <p:nvGrpSpPr>
            <p:cNvPr id="6301" name="Magnesium ohne e-">
              <a:extLst>
                <a:ext uri="{FF2B5EF4-FFF2-40B4-BE49-F238E27FC236}">
                  <a16:creationId xmlns:a16="http://schemas.microsoft.com/office/drawing/2014/main" id="{F2B962E6-6195-954C-3E77-706A48F3EA14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338" name="K-Schale">
                <a:extLst>
                  <a:ext uri="{FF2B5EF4-FFF2-40B4-BE49-F238E27FC236}">
                    <a16:creationId xmlns:a16="http://schemas.microsoft.com/office/drawing/2014/main" id="{B89CF7EC-EAA1-B2B6-7852-1EEEABEC6E3D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6339" name="Atomkern mit Protonen und Neutronen">
                <a:extLst>
                  <a:ext uri="{FF2B5EF4-FFF2-40B4-BE49-F238E27FC236}">
                    <a16:creationId xmlns:a16="http://schemas.microsoft.com/office/drawing/2014/main" id="{6C662C8C-7B1A-C160-34F1-618F44416DEA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342" name="Atomkern">
                  <a:extLst>
                    <a:ext uri="{FF2B5EF4-FFF2-40B4-BE49-F238E27FC236}">
                      <a16:creationId xmlns:a16="http://schemas.microsoft.com/office/drawing/2014/main" id="{7DAD6715-1C5C-3844-DBD8-0EB56DCC4B02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6343" name="Gruppieren 6342">
                  <a:extLst>
                    <a:ext uri="{FF2B5EF4-FFF2-40B4-BE49-F238E27FC236}">
                      <a16:creationId xmlns:a16="http://schemas.microsoft.com/office/drawing/2014/main" id="{976C61E4-3038-B90A-54E5-3E385F0125E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89" name="Ellipse 3913">
                    <a:extLst>
                      <a:ext uri="{FF2B5EF4-FFF2-40B4-BE49-F238E27FC236}">
                        <a16:creationId xmlns:a16="http://schemas.microsoft.com/office/drawing/2014/main" id="{501E8A50-F2C4-805B-4713-536F7CB6A66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390" name="Additionszeichen 3914">
                    <a:extLst>
                      <a:ext uri="{FF2B5EF4-FFF2-40B4-BE49-F238E27FC236}">
                        <a16:creationId xmlns:a16="http://schemas.microsoft.com/office/drawing/2014/main" id="{652FCD2A-2909-8330-6351-D697F7366EB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344" name="Gruppieren 6343">
                  <a:extLst>
                    <a:ext uri="{FF2B5EF4-FFF2-40B4-BE49-F238E27FC236}">
                      <a16:creationId xmlns:a16="http://schemas.microsoft.com/office/drawing/2014/main" id="{DC896C64-4334-9EB2-508B-E1F45AD5748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87" name="Ellipse 3911">
                    <a:extLst>
                      <a:ext uri="{FF2B5EF4-FFF2-40B4-BE49-F238E27FC236}">
                        <a16:creationId xmlns:a16="http://schemas.microsoft.com/office/drawing/2014/main" id="{CA68D6A2-D40F-DC30-A7F2-4D432860057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388" name="Additionszeichen 3912">
                    <a:extLst>
                      <a:ext uri="{FF2B5EF4-FFF2-40B4-BE49-F238E27FC236}">
                        <a16:creationId xmlns:a16="http://schemas.microsoft.com/office/drawing/2014/main" id="{8D53216A-9CCE-A06C-5BD5-CC56AC601C2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345" name="Gruppieren 6344">
                  <a:extLst>
                    <a:ext uri="{FF2B5EF4-FFF2-40B4-BE49-F238E27FC236}">
                      <a16:creationId xmlns:a16="http://schemas.microsoft.com/office/drawing/2014/main" id="{018942BF-7EB9-4EF7-2C3C-BC9253F52F4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85" name="Ellipse 3909">
                    <a:extLst>
                      <a:ext uri="{FF2B5EF4-FFF2-40B4-BE49-F238E27FC236}">
                        <a16:creationId xmlns:a16="http://schemas.microsoft.com/office/drawing/2014/main" id="{968342CA-F74B-6060-77B3-7081601C956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386" name="Additionszeichen 3910">
                    <a:extLst>
                      <a:ext uri="{FF2B5EF4-FFF2-40B4-BE49-F238E27FC236}">
                        <a16:creationId xmlns:a16="http://schemas.microsoft.com/office/drawing/2014/main" id="{74EBB05D-2920-FE92-DA3A-81AE8C71E18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346" name="Gruppieren 6345">
                  <a:extLst>
                    <a:ext uri="{FF2B5EF4-FFF2-40B4-BE49-F238E27FC236}">
                      <a16:creationId xmlns:a16="http://schemas.microsoft.com/office/drawing/2014/main" id="{1249439C-2E53-3A56-45FA-87C6F018776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83" name="Ellipse 3907">
                    <a:extLst>
                      <a:ext uri="{FF2B5EF4-FFF2-40B4-BE49-F238E27FC236}">
                        <a16:creationId xmlns:a16="http://schemas.microsoft.com/office/drawing/2014/main" id="{A243F7A3-0D3E-58E5-1427-CB7A91042A9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384" name="Additionszeichen 3908">
                    <a:extLst>
                      <a:ext uri="{FF2B5EF4-FFF2-40B4-BE49-F238E27FC236}">
                        <a16:creationId xmlns:a16="http://schemas.microsoft.com/office/drawing/2014/main" id="{AF665D93-70D0-D214-0C24-B2DE2EBFB56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347" name="Gruppieren 6346">
                  <a:extLst>
                    <a:ext uri="{FF2B5EF4-FFF2-40B4-BE49-F238E27FC236}">
                      <a16:creationId xmlns:a16="http://schemas.microsoft.com/office/drawing/2014/main" id="{B092566F-F0D2-B504-CFB3-ACEE85960CD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81" name="Ellipse 3905">
                    <a:extLst>
                      <a:ext uri="{FF2B5EF4-FFF2-40B4-BE49-F238E27FC236}">
                        <a16:creationId xmlns:a16="http://schemas.microsoft.com/office/drawing/2014/main" id="{4C14264B-1885-01CA-3DAE-498AC0CE3A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382" name="Additionszeichen 3906">
                    <a:extLst>
                      <a:ext uri="{FF2B5EF4-FFF2-40B4-BE49-F238E27FC236}">
                        <a16:creationId xmlns:a16="http://schemas.microsoft.com/office/drawing/2014/main" id="{B9464487-6DE4-CD2E-BE86-B31AF33E605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348" name="Gruppieren 6347">
                  <a:extLst>
                    <a:ext uri="{FF2B5EF4-FFF2-40B4-BE49-F238E27FC236}">
                      <a16:creationId xmlns:a16="http://schemas.microsoft.com/office/drawing/2014/main" id="{CB29A501-EC65-5A9E-05BC-0C45CCEE6BC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79" name="Ellipse 3903">
                    <a:extLst>
                      <a:ext uri="{FF2B5EF4-FFF2-40B4-BE49-F238E27FC236}">
                        <a16:creationId xmlns:a16="http://schemas.microsoft.com/office/drawing/2014/main" id="{2B52C66F-8836-3035-9098-A88C19C1B33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380" name="Additionszeichen 3904">
                    <a:extLst>
                      <a:ext uri="{FF2B5EF4-FFF2-40B4-BE49-F238E27FC236}">
                        <a16:creationId xmlns:a16="http://schemas.microsoft.com/office/drawing/2014/main" id="{F116368F-9AD7-6BEF-C4B4-A0EE8052742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349" name="Gruppieren 6348">
                  <a:extLst>
                    <a:ext uri="{FF2B5EF4-FFF2-40B4-BE49-F238E27FC236}">
                      <a16:creationId xmlns:a16="http://schemas.microsoft.com/office/drawing/2014/main" id="{EFDF586F-8072-8FC1-E40B-898C688939B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77" name="Ellipse 3901">
                    <a:extLst>
                      <a:ext uri="{FF2B5EF4-FFF2-40B4-BE49-F238E27FC236}">
                        <a16:creationId xmlns:a16="http://schemas.microsoft.com/office/drawing/2014/main" id="{E61BF7EE-2A24-08D1-9587-509434E00E8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378" name="Additionszeichen 3902">
                    <a:extLst>
                      <a:ext uri="{FF2B5EF4-FFF2-40B4-BE49-F238E27FC236}">
                        <a16:creationId xmlns:a16="http://schemas.microsoft.com/office/drawing/2014/main" id="{9856CAE3-5149-8AA4-1F83-167E7ACC73D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350" name="Gruppieren 6349">
                  <a:extLst>
                    <a:ext uri="{FF2B5EF4-FFF2-40B4-BE49-F238E27FC236}">
                      <a16:creationId xmlns:a16="http://schemas.microsoft.com/office/drawing/2014/main" id="{6F0A7242-AD58-EE82-B933-2C1FFFD6D8B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75" name="Ellipse 3899">
                    <a:extLst>
                      <a:ext uri="{FF2B5EF4-FFF2-40B4-BE49-F238E27FC236}">
                        <a16:creationId xmlns:a16="http://schemas.microsoft.com/office/drawing/2014/main" id="{83E01F1D-F97F-BD13-F67E-2FEB354CDF5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376" name="Additionszeichen 3900">
                    <a:extLst>
                      <a:ext uri="{FF2B5EF4-FFF2-40B4-BE49-F238E27FC236}">
                        <a16:creationId xmlns:a16="http://schemas.microsoft.com/office/drawing/2014/main" id="{55540AA1-9483-B7E5-CBFD-CD5EA685B7A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351" name="Gruppieren 6350">
                  <a:extLst>
                    <a:ext uri="{FF2B5EF4-FFF2-40B4-BE49-F238E27FC236}">
                      <a16:creationId xmlns:a16="http://schemas.microsoft.com/office/drawing/2014/main" id="{DB1CA883-1BCC-4E89-EE4E-27DEF6B2930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73" name="Ellipse 3897">
                    <a:extLst>
                      <a:ext uri="{FF2B5EF4-FFF2-40B4-BE49-F238E27FC236}">
                        <a16:creationId xmlns:a16="http://schemas.microsoft.com/office/drawing/2014/main" id="{5E4C8DB7-B289-0DA6-20B5-019BA6B797D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374" name="Additionszeichen 3898">
                    <a:extLst>
                      <a:ext uri="{FF2B5EF4-FFF2-40B4-BE49-F238E27FC236}">
                        <a16:creationId xmlns:a16="http://schemas.microsoft.com/office/drawing/2014/main" id="{49C45B36-DCB5-0C72-450D-B09582AEAB1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352" name="Gruppieren 6351">
                  <a:extLst>
                    <a:ext uri="{FF2B5EF4-FFF2-40B4-BE49-F238E27FC236}">
                      <a16:creationId xmlns:a16="http://schemas.microsoft.com/office/drawing/2014/main" id="{C0CD9C63-F30C-6447-B276-A436DFF478C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71" name="Ellipse 3895">
                    <a:extLst>
                      <a:ext uri="{FF2B5EF4-FFF2-40B4-BE49-F238E27FC236}">
                        <a16:creationId xmlns:a16="http://schemas.microsoft.com/office/drawing/2014/main" id="{48B3533A-8F3C-EE22-0BB4-2C72220F763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372" name="Additionszeichen 3896">
                    <a:extLst>
                      <a:ext uri="{FF2B5EF4-FFF2-40B4-BE49-F238E27FC236}">
                        <a16:creationId xmlns:a16="http://schemas.microsoft.com/office/drawing/2014/main" id="{05C5AECE-A9FC-3F66-18E5-561C828C290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353" name="Gruppieren 6352">
                  <a:extLst>
                    <a:ext uri="{FF2B5EF4-FFF2-40B4-BE49-F238E27FC236}">
                      <a16:creationId xmlns:a16="http://schemas.microsoft.com/office/drawing/2014/main" id="{AC52D8F0-FDCA-60CB-F63E-E074ECC19A4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69" name="Ellipse 3893">
                    <a:extLst>
                      <a:ext uri="{FF2B5EF4-FFF2-40B4-BE49-F238E27FC236}">
                        <a16:creationId xmlns:a16="http://schemas.microsoft.com/office/drawing/2014/main" id="{60C0904B-CC59-A138-9A05-8B46F03992E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370" name="Additionszeichen 3894">
                    <a:extLst>
                      <a:ext uri="{FF2B5EF4-FFF2-40B4-BE49-F238E27FC236}">
                        <a16:creationId xmlns:a16="http://schemas.microsoft.com/office/drawing/2014/main" id="{9926F33C-7238-0CF9-7DDE-B047099763D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354" name="Gruppieren 6353">
                  <a:extLst>
                    <a:ext uri="{FF2B5EF4-FFF2-40B4-BE49-F238E27FC236}">
                      <a16:creationId xmlns:a16="http://schemas.microsoft.com/office/drawing/2014/main" id="{14820E46-101E-1A33-5DD7-64E58FACE95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67" name="Ellipse 3891">
                    <a:extLst>
                      <a:ext uri="{FF2B5EF4-FFF2-40B4-BE49-F238E27FC236}">
                        <a16:creationId xmlns:a16="http://schemas.microsoft.com/office/drawing/2014/main" id="{2457549D-F08A-7A82-F125-45BEAED5268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368" name="Additionszeichen 3892">
                    <a:extLst>
                      <a:ext uri="{FF2B5EF4-FFF2-40B4-BE49-F238E27FC236}">
                        <a16:creationId xmlns:a16="http://schemas.microsoft.com/office/drawing/2014/main" id="{9E533E03-7BBA-92FF-BCD0-F6D9C6CC997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6355" name="Ellipse 3879">
                  <a:extLst>
                    <a:ext uri="{FF2B5EF4-FFF2-40B4-BE49-F238E27FC236}">
                      <a16:creationId xmlns:a16="http://schemas.microsoft.com/office/drawing/2014/main" id="{01DA0C53-FBA6-EA47-DFED-76BF6195B348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356" name="Ellipse 3880">
                  <a:extLst>
                    <a:ext uri="{FF2B5EF4-FFF2-40B4-BE49-F238E27FC236}">
                      <a16:creationId xmlns:a16="http://schemas.microsoft.com/office/drawing/2014/main" id="{57D894DF-40E4-ABBF-01AE-2214761AB8C5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357" name="Ellipse 3881">
                  <a:extLst>
                    <a:ext uri="{FF2B5EF4-FFF2-40B4-BE49-F238E27FC236}">
                      <a16:creationId xmlns:a16="http://schemas.microsoft.com/office/drawing/2014/main" id="{0CCF7F1D-4BCC-9920-34E4-9F270CFE0B0F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358" name="Ellipse 3882">
                  <a:extLst>
                    <a:ext uri="{FF2B5EF4-FFF2-40B4-BE49-F238E27FC236}">
                      <a16:creationId xmlns:a16="http://schemas.microsoft.com/office/drawing/2014/main" id="{057BEAC7-F805-7BFC-9530-F2E16A6E69BE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359" name="Ellipse 3883">
                  <a:extLst>
                    <a:ext uri="{FF2B5EF4-FFF2-40B4-BE49-F238E27FC236}">
                      <a16:creationId xmlns:a16="http://schemas.microsoft.com/office/drawing/2014/main" id="{FFA07F69-646B-6802-C233-2EE26EAE3D6F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360" name="Ellipse 3884">
                  <a:extLst>
                    <a:ext uri="{FF2B5EF4-FFF2-40B4-BE49-F238E27FC236}">
                      <a16:creationId xmlns:a16="http://schemas.microsoft.com/office/drawing/2014/main" id="{FC222EAA-ADE5-52A7-DD16-BFB7662040D4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361" name="Ellipse 3885">
                  <a:extLst>
                    <a:ext uri="{FF2B5EF4-FFF2-40B4-BE49-F238E27FC236}">
                      <a16:creationId xmlns:a16="http://schemas.microsoft.com/office/drawing/2014/main" id="{4C03EFCB-6A06-0D27-5C6C-D822F247D3F4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362" name="Ellipse 3886">
                  <a:extLst>
                    <a:ext uri="{FF2B5EF4-FFF2-40B4-BE49-F238E27FC236}">
                      <a16:creationId xmlns:a16="http://schemas.microsoft.com/office/drawing/2014/main" id="{A9C927D0-1564-111E-38CD-FC19B0D03CC3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363" name="Ellipse 3887">
                  <a:extLst>
                    <a:ext uri="{FF2B5EF4-FFF2-40B4-BE49-F238E27FC236}">
                      <a16:creationId xmlns:a16="http://schemas.microsoft.com/office/drawing/2014/main" id="{5ADAB541-C80C-4AD1-EB40-0145E903B7BB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364" name="Ellipse 3888">
                  <a:extLst>
                    <a:ext uri="{FF2B5EF4-FFF2-40B4-BE49-F238E27FC236}">
                      <a16:creationId xmlns:a16="http://schemas.microsoft.com/office/drawing/2014/main" id="{FCE5A097-0DC1-D301-86D7-070D2DFA336F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365" name="Ellipse 3889">
                  <a:extLst>
                    <a:ext uri="{FF2B5EF4-FFF2-40B4-BE49-F238E27FC236}">
                      <a16:creationId xmlns:a16="http://schemas.microsoft.com/office/drawing/2014/main" id="{09B14801-0794-9F4B-E122-11007AB7DC4B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366" name="Ellipse 3890">
                  <a:extLst>
                    <a:ext uri="{FF2B5EF4-FFF2-40B4-BE49-F238E27FC236}">
                      <a16:creationId xmlns:a16="http://schemas.microsoft.com/office/drawing/2014/main" id="{6ED6C263-2F58-A881-1A11-64543D416D0C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6340" name="L-Schale">
                <a:extLst>
                  <a:ext uri="{FF2B5EF4-FFF2-40B4-BE49-F238E27FC236}">
                    <a16:creationId xmlns:a16="http://schemas.microsoft.com/office/drawing/2014/main" id="{5C5EDC48-33AD-3735-D71D-644527C85CD3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6341" name="M-Schale">
                <a:extLst>
                  <a:ext uri="{FF2B5EF4-FFF2-40B4-BE49-F238E27FC236}">
                    <a16:creationId xmlns:a16="http://schemas.microsoft.com/office/drawing/2014/main" id="{A2C61033-0966-1396-FDAB-5E5B00F2A98E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6302" name="Gruppieren 6301">
              <a:extLst>
                <a:ext uri="{FF2B5EF4-FFF2-40B4-BE49-F238E27FC236}">
                  <a16:creationId xmlns:a16="http://schemas.microsoft.com/office/drawing/2014/main" id="{E36C84DE-8EEF-C363-3B07-57282D194D1E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336" name="Ellipse 3860">
                <a:extLst>
                  <a:ext uri="{FF2B5EF4-FFF2-40B4-BE49-F238E27FC236}">
                    <a16:creationId xmlns:a16="http://schemas.microsoft.com/office/drawing/2014/main" id="{B73AC134-7B3F-9811-17B7-32B19732465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337" name="Minuszeichen 3861">
                <a:extLst>
                  <a:ext uri="{FF2B5EF4-FFF2-40B4-BE49-F238E27FC236}">
                    <a16:creationId xmlns:a16="http://schemas.microsoft.com/office/drawing/2014/main" id="{2318BC1C-0B3F-DE6B-BF96-99DB7864AC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303" name="Gruppieren 6302">
              <a:extLst>
                <a:ext uri="{FF2B5EF4-FFF2-40B4-BE49-F238E27FC236}">
                  <a16:creationId xmlns:a16="http://schemas.microsoft.com/office/drawing/2014/main" id="{B52A3C26-DF9F-40F1-3B46-66EE59E37B93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334" name="Ellipse 3858">
                <a:extLst>
                  <a:ext uri="{FF2B5EF4-FFF2-40B4-BE49-F238E27FC236}">
                    <a16:creationId xmlns:a16="http://schemas.microsoft.com/office/drawing/2014/main" id="{55D9C3EC-1FF5-F80B-372C-DD285A8130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335" name="Minuszeichen 3859">
                <a:extLst>
                  <a:ext uri="{FF2B5EF4-FFF2-40B4-BE49-F238E27FC236}">
                    <a16:creationId xmlns:a16="http://schemas.microsoft.com/office/drawing/2014/main" id="{F4DDFFE3-C6A9-29A0-B738-0466CBBA51C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304" name="Gruppieren 6303">
              <a:extLst>
                <a:ext uri="{FF2B5EF4-FFF2-40B4-BE49-F238E27FC236}">
                  <a16:creationId xmlns:a16="http://schemas.microsoft.com/office/drawing/2014/main" id="{EB33F1B8-DE8C-61C7-8035-18F99287246D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332" name="Ellipse 3856">
                <a:extLst>
                  <a:ext uri="{FF2B5EF4-FFF2-40B4-BE49-F238E27FC236}">
                    <a16:creationId xmlns:a16="http://schemas.microsoft.com/office/drawing/2014/main" id="{ADA93748-2B9D-90A1-1576-9B8CD201C2C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333" name="Minuszeichen 3857">
                <a:extLst>
                  <a:ext uri="{FF2B5EF4-FFF2-40B4-BE49-F238E27FC236}">
                    <a16:creationId xmlns:a16="http://schemas.microsoft.com/office/drawing/2014/main" id="{4BBF9D32-0F16-5D3C-5533-F49CB0E9516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305" name="Gruppieren 6304">
              <a:extLst>
                <a:ext uri="{FF2B5EF4-FFF2-40B4-BE49-F238E27FC236}">
                  <a16:creationId xmlns:a16="http://schemas.microsoft.com/office/drawing/2014/main" id="{F0DB444D-CB4D-7E00-86C7-0C073F777250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330" name="Ellipse 3854">
                <a:extLst>
                  <a:ext uri="{FF2B5EF4-FFF2-40B4-BE49-F238E27FC236}">
                    <a16:creationId xmlns:a16="http://schemas.microsoft.com/office/drawing/2014/main" id="{0E6E3F57-5805-D2BA-356C-CE47583DA81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331" name="Minuszeichen 3855">
                <a:extLst>
                  <a:ext uri="{FF2B5EF4-FFF2-40B4-BE49-F238E27FC236}">
                    <a16:creationId xmlns:a16="http://schemas.microsoft.com/office/drawing/2014/main" id="{BAE8F661-FD73-0048-AB95-7FCC2814226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306" name="Gruppieren 6305">
              <a:extLst>
                <a:ext uri="{FF2B5EF4-FFF2-40B4-BE49-F238E27FC236}">
                  <a16:creationId xmlns:a16="http://schemas.microsoft.com/office/drawing/2014/main" id="{C841DEAB-D498-F04E-97C1-07F19B089AA6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328" name="Ellipse 3852">
                <a:extLst>
                  <a:ext uri="{FF2B5EF4-FFF2-40B4-BE49-F238E27FC236}">
                    <a16:creationId xmlns:a16="http://schemas.microsoft.com/office/drawing/2014/main" id="{DF3E7DF0-AABF-A4A2-8C2C-D6540CD4A5A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329" name="Minuszeichen 3853">
                <a:extLst>
                  <a:ext uri="{FF2B5EF4-FFF2-40B4-BE49-F238E27FC236}">
                    <a16:creationId xmlns:a16="http://schemas.microsoft.com/office/drawing/2014/main" id="{D6A98873-3254-BDF0-4137-08A45BB1B46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307" name="Gruppieren 6306">
              <a:extLst>
                <a:ext uri="{FF2B5EF4-FFF2-40B4-BE49-F238E27FC236}">
                  <a16:creationId xmlns:a16="http://schemas.microsoft.com/office/drawing/2014/main" id="{2C9B893B-FF7E-6357-5AF0-2D3211D98325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326" name="Ellipse 3850">
                <a:extLst>
                  <a:ext uri="{FF2B5EF4-FFF2-40B4-BE49-F238E27FC236}">
                    <a16:creationId xmlns:a16="http://schemas.microsoft.com/office/drawing/2014/main" id="{8708AB93-615F-FB75-3567-F6366B00E5E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327" name="Minuszeichen 3851">
                <a:extLst>
                  <a:ext uri="{FF2B5EF4-FFF2-40B4-BE49-F238E27FC236}">
                    <a16:creationId xmlns:a16="http://schemas.microsoft.com/office/drawing/2014/main" id="{43D4FEF6-2326-837E-7D69-7ACEBE2CB00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308" name="Gruppieren 6307">
              <a:extLst>
                <a:ext uri="{FF2B5EF4-FFF2-40B4-BE49-F238E27FC236}">
                  <a16:creationId xmlns:a16="http://schemas.microsoft.com/office/drawing/2014/main" id="{798B2324-C6EA-CD6D-0027-0F36E73223F8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324" name="Ellipse 3848">
                <a:extLst>
                  <a:ext uri="{FF2B5EF4-FFF2-40B4-BE49-F238E27FC236}">
                    <a16:creationId xmlns:a16="http://schemas.microsoft.com/office/drawing/2014/main" id="{61838B12-39FC-02A4-D2F9-454FBE99020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325" name="Minuszeichen 3849">
                <a:extLst>
                  <a:ext uri="{FF2B5EF4-FFF2-40B4-BE49-F238E27FC236}">
                    <a16:creationId xmlns:a16="http://schemas.microsoft.com/office/drawing/2014/main" id="{B7875ED7-854B-2399-C121-0716E4BDCCB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309" name="Gruppieren 6308">
              <a:extLst>
                <a:ext uri="{FF2B5EF4-FFF2-40B4-BE49-F238E27FC236}">
                  <a16:creationId xmlns:a16="http://schemas.microsoft.com/office/drawing/2014/main" id="{D072A5C4-946F-136F-B55F-53C3A552DE30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322" name="Ellipse 3846">
                <a:extLst>
                  <a:ext uri="{FF2B5EF4-FFF2-40B4-BE49-F238E27FC236}">
                    <a16:creationId xmlns:a16="http://schemas.microsoft.com/office/drawing/2014/main" id="{8FAEEF4B-4B5C-183B-4A9E-819B6EEC9A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323" name="Minuszeichen 3847">
                <a:extLst>
                  <a:ext uri="{FF2B5EF4-FFF2-40B4-BE49-F238E27FC236}">
                    <a16:creationId xmlns:a16="http://schemas.microsoft.com/office/drawing/2014/main" id="{AAD7B9D7-F9FA-1CB4-965C-D0935745214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310" name="Gruppieren 6309">
              <a:extLst>
                <a:ext uri="{FF2B5EF4-FFF2-40B4-BE49-F238E27FC236}">
                  <a16:creationId xmlns:a16="http://schemas.microsoft.com/office/drawing/2014/main" id="{28A0E375-ABB5-64E7-2E8A-D56ABE7DCFB9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320" name="Ellipse 3844">
                <a:extLst>
                  <a:ext uri="{FF2B5EF4-FFF2-40B4-BE49-F238E27FC236}">
                    <a16:creationId xmlns:a16="http://schemas.microsoft.com/office/drawing/2014/main" id="{D5E37111-2A8F-50A9-7DDC-0216DA7175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321" name="Minuszeichen 3845">
                <a:extLst>
                  <a:ext uri="{FF2B5EF4-FFF2-40B4-BE49-F238E27FC236}">
                    <a16:creationId xmlns:a16="http://schemas.microsoft.com/office/drawing/2014/main" id="{6B45B5E6-9632-0E57-EC0B-3C91012C76C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311" name="Gruppieren 6310">
              <a:extLst>
                <a:ext uri="{FF2B5EF4-FFF2-40B4-BE49-F238E27FC236}">
                  <a16:creationId xmlns:a16="http://schemas.microsoft.com/office/drawing/2014/main" id="{FD897D7F-193B-4B6C-0CB8-EFC596344F0C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318" name="Ellipse 3842">
                <a:extLst>
                  <a:ext uri="{FF2B5EF4-FFF2-40B4-BE49-F238E27FC236}">
                    <a16:creationId xmlns:a16="http://schemas.microsoft.com/office/drawing/2014/main" id="{6A84789A-B82E-4E50-1609-3AD3E5EF7C6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319" name="Minuszeichen 3843">
                <a:extLst>
                  <a:ext uri="{FF2B5EF4-FFF2-40B4-BE49-F238E27FC236}">
                    <a16:creationId xmlns:a16="http://schemas.microsoft.com/office/drawing/2014/main" id="{B9991224-96C1-3CD5-4852-42B2F29BE6A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312" name="Gruppieren 6311">
              <a:extLst>
                <a:ext uri="{FF2B5EF4-FFF2-40B4-BE49-F238E27FC236}">
                  <a16:creationId xmlns:a16="http://schemas.microsoft.com/office/drawing/2014/main" id="{6CA81183-C9A4-C3C2-FCE3-81BA7153381F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316" name="Ellipse 3840">
                <a:extLst>
                  <a:ext uri="{FF2B5EF4-FFF2-40B4-BE49-F238E27FC236}">
                    <a16:creationId xmlns:a16="http://schemas.microsoft.com/office/drawing/2014/main" id="{453CE786-6CEB-A23C-8CC9-DD03CEC7ACB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317" name="Minuszeichen 3841">
                <a:extLst>
                  <a:ext uri="{FF2B5EF4-FFF2-40B4-BE49-F238E27FC236}">
                    <a16:creationId xmlns:a16="http://schemas.microsoft.com/office/drawing/2014/main" id="{E60AAD0E-B435-E631-F418-C89D1C5DF5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313" name="Gruppieren 6312">
              <a:extLst>
                <a:ext uri="{FF2B5EF4-FFF2-40B4-BE49-F238E27FC236}">
                  <a16:creationId xmlns:a16="http://schemas.microsoft.com/office/drawing/2014/main" id="{0A50C35B-4AB4-9411-5ABF-6A8688125E6F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314" name="Ellipse 3838">
                <a:extLst>
                  <a:ext uri="{FF2B5EF4-FFF2-40B4-BE49-F238E27FC236}">
                    <a16:creationId xmlns:a16="http://schemas.microsoft.com/office/drawing/2014/main" id="{8D436CBE-FC34-7901-CD24-98775A61D4D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315" name="Minuszeichen 3839">
                <a:extLst>
                  <a:ext uri="{FF2B5EF4-FFF2-40B4-BE49-F238E27FC236}">
                    <a16:creationId xmlns:a16="http://schemas.microsoft.com/office/drawing/2014/main" id="{AE5BD5E1-7AF5-B6E1-188A-6304FFB46BA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6391" name="Gruppieren 6390">
            <a:extLst>
              <a:ext uri="{FF2B5EF4-FFF2-40B4-BE49-F238E27FC236}">
                <a16:creationId xmlns:a16="http://schemas.microsoft.com/office/drawing/2014/main" id="{A173EF4D-154A-C9A3-6B23-41880623816F}"/>
              </a:ext>
            </a:extLst>
          </p:cNvPr>
          <p:cNvGrpSpPr>
            <a:grpSpLocks noChangeAspect="1"/>
          </p:cNvGrpSpPr>
          <p:nvPr/>
        </p:nvGrpSpPr>
        <p:grpSpPr>
          <a:xfrm>
            <a:off x="-344946" y="4302430"/>
            <a:ext cx="944149" cy="979578"/>
            <a:chOff x="3576000" y="816426"/>
            <a:chExt cx="5040000" cy="5229127"/>
          </a:xfrm>
        </p:grpSpPr>
        <p:grpSp>
          <p:nvGrpSpPr>
            <p:cNvPr id="6392" name="Magnesium ohne e-">
              <a:extLst>
                <a:ext uri="{FF2B5EF4-FFF2-40B4-BE49-F238E27FC236}">
                  <a16:creationId xmlns:a16="http://schemas.microsoft.com/office/drawing/2014/main" id="{6623FF11-2F75-4BF9-B0A7-739AACC81CC6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429" name="K-Schale">
                <a:extLst>
                  <a:ext uri="{FF2B5EF4-FFF2-40B4-BE49-F238E27FC236}">
                    <a16:creationId xmlns:a16="http://schemas.microsoft.com/office/drawing/2014/main" id="{A11AA48E-0226-2D85-69E1-B51742685F75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6430" name="Atomkern mit Protonen und Neutronen">
                <a:extLst>
                  <a:ext uri="{FF2B5EF4-FFF2-40B4-BE49-F238E27FC236}">
                    <a16:creationId xmlns:a16="http://schemas.microsoft.com/office/drawing/2014/main" id="{16208327-582D-6AB5-EDC6-5C27C021CA9E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433" name="Atomkern">
                  <a:extLst>
                    <a:ext uri="{FF2B5EF4-FFF2-40B4-BE49-F238E27FC236}">
                      <a16:creationId xmlns:a16="http://schemas.microsoft.com/office/drawing/2014/main" id="{8CCF1808-0503-18E0-CAF5-ED96757C0FE1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6434" name="Gruppieren 6433">
                  <a:extLst>
                    <a:ext uri="{FF2B5EF4-FFF2-40B4-BE49-F238E27FC236}">
                      <a16:creationId xmlns:a16="http://schemas.microsoft.com/office/drawing/2014/main" id="{02EBC9AD-381D-8CCE-44DA-0F8B333444A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80" name="Ellipse 4277">
                    <a:extLst>
                      <a:ext uri="{FF2B5EF4-FFF2-40B4-BE49-F238E27FC236}">
                        <a16:creationId xmlns:a16="http://schemas.microsoft.com/office/drawing/2014/main" id="{875534CC-97E5-FC04-F10D-1C331C887CC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481" name="Additionszeichen 4278">
                    <a:extLst>
                      <a:ext uri="{FF2B5EF4-FFF2-40B4-BE49-F238E27FC236}">
                        <a16:creationId xmlns:a16="http://schemas.microsoft.com/office/drawing/2014/main" id="{8713313E-3966-903A-4778-F9E032AC9EA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435" name="Gruppieren 6434">
                  <a:extLst>
                    <a:ext uri="{FF2B5EF4-FFF2-40B4-BE49-F238E27FC236}">
                      <a16:creationId xmlns:a16="http://schemas.microsoft.com/office/drawing/2014/main" id="{8D100435-216E-AC95-5692-6BD4A1E733D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78" name="Ellipse 4275">
                    <a:extLst>
                      <a:ext uri="{FF2B5EF4-FFF2-40B4-BE49-F238E27FC236}">
                        <a16:creationId xmlns:a16="http://schemas.microsoft.com/office/drawing/2014/main" id="{FB3EC943-47AF-A2EE-744B-AB5C26521D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479" name="Additionszeichen 4276">
                    <a:extLst>
                      <a:ext uri="{FF2B5EF4-FFF2-40B4-BE49-F238E27FC236}">
                        <a16:creationId xmlns:a16="http://schemas.microsoft.com/office/drawing/2014/main" id="{EF67F01B-3AF0-C9D0-5469-E75EF188E43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436" name="Gruppieren 6435">
                  <a:extLst>
                    <a:ext uri="{FF2B5EF4-FFF2-40B4-BE49-F238E27FC236}">
                      <a16:creationId xmlns:a16="http://schemas.microsoft.com/office/drawing/2014/main" id="{2CDE7295-638A-932C-B677-102453B41D8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76" name="Ellipse 4273">
                    <a:extLst>
                      <a:ext uri="{FF2B5EF4-FFF2-40B4-BE49-F238E27FC236}">
                        <a16:creationId xmlns:a16="http://schemas.microsoft.com/office/drawing/2014/main" id="{8CCBEE4E-AC69-D9A0-6E1D-1E4935C53F6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477" name="Additionszeichen 4274">
                    <a:extLst>
                      <a:ext uri="{FF2B5EF4-FFF2-40B4-BE49-F238E27FC236}">
                        <a16:creationId xmlns:a16="http://schemas.microsoft.com/office/drawing/2014/main" id="{17BE6F5D-4577-E7CA-30FA-3DC5D8F62E5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437" name="Gruppieren 6436">
                  <a:extLst>
                    <a:ext uri="{FF2B5EF4-FFF2-40B4-BE49-F238E27FC236}">
                      <a16:creationId xmlns:a16="http://schemas.microsoft.com/office/drawing/2014/main" id="{89E3DE84-0858-1E68-FEA2-C264C216FF1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74" name="Ellipse 4271">
                    <a:extLst>
                      <a:ext uri="{FF2B5EF4-FFF2-40B4-BE49-F238E27FC236}">
                        <a16:creationId xmlns:a16="http://schemas.microsoft.com/office/drawing/2014/main" id="{CC23FFA7-F117-9C64-148E-E7A451F3619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475" name="Additionszeichen 4272">
                    <a:extLst>
                      <a:ext uri="{FF2B5EF4-FFF2-40B4-BE49-F238E27FC236}">
                        <a16:creationId xmlns:a16="http://schemas.microsoft.com/office/drawing/2014/main" id="{E0904360-F9F7-A7AF-E7BE-DBCED1A0D92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438" name="Gruppieren 6437">
                  <a:extLst>
                    <a:ext uri="{FF2B5EF4-FFF2-40B4-BE49-F238E27FC236}">
                      <a16:creationId xmlns:a16="http://schemas.microsoft.com/office/drawing/2014/main" id="{9B850384-8C26-781B-E77C-50503E5CBDE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72" name="Ellipse 4269">
                    <a:extLst>
                      <a:ext uri="{FF2B5EF4-FFF2-40B4-BE49-F238E27FC236}">
                        <a16:creationId xmlns:a16="http://schemas.microsoft.com/office/drawing/2014/main" id="{FC4EAFE3-3166-9A97-4517-7BAEB7FA62B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473" name="Additionszeichen 4270">
                    <a:extLst>
                      <a:ext uri="{FF2B5EF4-FFF2-40B4-BE49-F238E27FC236}">
                        <a16:creationId xmlns:a16="http://schemas.microsoft.com/office/drawing/2014/main" id="{64059875-A464-B418-AF78-1B76CE27374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439" name="Gruppieren 6438">
                  <a:extLst>
                    <a:ext uri="{FF2B5EF4-FFF2-40B4-BE49-F238E27FC236}">
                      <a16:creationId xmlns:a16="http://schemas.microsoft.com/office/drawing/2014/main" id="{B5C0E2E0-235F-6182-7F40-B63D0A1F76A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70" name="Ellipse 4267">
                    <a:extLst>
                      <a:ext uri="{FF2B5EF4-FFF2-40B4-BE49-F238E27FC236}">
                        <a16:creationId xmlns:a16="http://schemas.microsoft.com/office/drawing/2014/main" id="{82314783-338E-4A60-3576-5509FEFF67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471" name="Additionszeichen 4268">
                    <a:extLst>
                      <a:ext uri="{FF2B5EF4-FFF2-40B4-BE49-F238E27FC236}">
                        <a16:creationId xmlns:a16="http://schemas.microsoft.com/office/drawing/2014/main" id="{74D80786-84B6-2ABC-8272-67DCC6EE37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440" name="Gruppieren 6439">
                  <a:extLst>
                    <a:ext uri="{FF2B5EF4-FFF2-40B4-BE49-F238E27FC236}">
                      <a16:creationId xmlns:a16="http://schemas.microsoft.com/office/drawing/2014/main" id="{530EB7C7-6A04-5149-72DE-480C535EF42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68" name="Ellipse 4265">
                    <a:extLst>
                      <a:ext uri="{FF2B5EF4-FFF2-40B4-BE49-F238E27FC236}">
                        <a16:creationId xmlns:a16="http://schemas.microsoft.com/office/drawing/2014/main" id="{1D4CE3B4-24FF-DC54-4804-7412FED3D81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469" name="Additionszeichen 4266">
                    <a:extLst>
                      <a:ext uri="{FF2B5EF4-FFF2-40B4-BE49-F238E27FC236}">
                        <a16:creationId xmlns:a16="http://schemas.microsoft.com/office/drawing/2014/main" id="{CF4BD024-7114-53FD-C037-5AD0ED607EC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441" name="Gruppieren 6440">
                  <a:extLst>
                    <a:ext uri="{FF2B5EF4-FFF2-40B4-BE49-F238E27FC236}">
                      <a16:creationId xmlns:a16="http://schemas.microsoft.com/office/drawing/2014/main" id="{8D88CB86-57FC-10A2-8C1E-655B6B1C10C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66" name="Ellipse 4263">
                    <a:extLst>
                      <a:ext uri="{FF2B5EF4-FFF2-40B4-BE49-F238E27FC236}">
                        <a16:creationId xmlns:a16="http://schemas.microsoft.com/office/drawing/2014/main" id="{DA060D31-7AAD-C450-47DB-060BEF180D8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467" name="Additionszeichen 4264">
                    <a:extLst>
                      <a:ext uri="{FF2B5EF4-FFF2-40B4-BE49-F238E27FC236}">
                        <a16:creationId xmlns:a16="http://schemas.microsoft.com/office/drawing/2014/main" id="{4E6ED1C1-23A4-9DEE-7E91-91F7DB55A18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442" name="Gruppieren 6441">
                  <a:extLst>
                    <a:ext uri="{FF2B5EF4-FFF2-40B4-BE49-F238E27FC236}">
                      <a16:creationId xmlns:a16="http://schemas.microsoft.com/office/drawing/2014/main" id="{6E519D73-A9B5-9353-7A8F-1F3DF31F45F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64" name="Ellipse 4261">
                    <a:extLst>
                      <a:ext uri="{FF2B5EF4-FFF2-40B4-BE49-F238E27FC236}">
                        <a16:creationId xmlns:a16="http://schemas.microsoft.com/office/drawing/2014/main" id="{58FA8907-15DE-F6E9-19A0-DF8558A48CB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465" name="Additionszeichen 4262">
                    <a:extLst>
                      <a:ext uri="{FF2B5EF4-FFF2-40B4-BE49-F238E27FC236}">
                        <a16:creationId xmlns:a16="http://schemas.microsoft.com/office/drawing/2014/main" id="{B73AAD77-EAF5-8E16-2003-58E5AFDFADB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443" name="Gruppieren 6442">
                  <a:extLst>
                    <a:ext uri="{FF2B5EF4-FFF2-40B4-BE49-F238E27FC236}">
                      <a16:creationId xmlns:a16="http://schemas.microsoft.com/office/drawing/2014/main" id="{D86DFE1E-86A4-F6B4-A040-9D02E885B3B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62" name="Ellipse 4259">
                    <a:extLst>
                      <a:ext uri="{FF2B5EF4-FFF2-40B4-BE49-F238E27FC236}">
                        <a16:creationId xmlns:a16="http://schemas.microsoft.com/office/drawing/2014/main" id="{FD1CB34F-12C6-D9AB-7FC5-5330ACD1D12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463" name="Additionszeichen 4260">
                    <a:extLst>
                      <a:ext uri="{FF2B5EF4-FFF2-40B4-BE49-F238E27FC236}">
                        <a16:creationId xmlns:a16="http://schemas.microsoft.com/office/drawing/2014/main" id="{48601FD5-87C7-9FDC-2FFA-5EEE6F71665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444" name="Gruppieren 6443">
                  <a:extLst>
                    <a:ext uri="{FF2B5EF4-FFF2-40B4-BE49-F238E27FC236}">
                      <a16:creationId xmlns:a16="http://schemas.microsoft.com/office/drawing/2014/main" id="{F903457D-6DED-3CEF-12BA-618945CDC61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60" name="Ellipse 4257">
                    <a:extLst>
                      <a:ext uri="{FF2B5EF4-FFF2-40B4-BE49-F238E27FC236}">
                        <a16:creationId xmlns:a16="http://schemas.microsoft.com/office/drawing/2014/main" id="{0FC37399-E80E-D511-CE2B-04E1A70732B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461" name="Additionszeichen 4258">
                    <a:extLst>
                      <a:ext uri="{FF2B5EF4-FFF2-40B4-BE49-F238E27FC236}">
                        <a16:creationId xmlns:a16="http://schemas.microsoft.com/office/drawing/2014/main" id="{14833CA5-5F16-9CFE-B586-5D7EBCBA831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445" name="Gruppieren 6444">
                  <a:extLst>
                    <a:ext uri="{FF2B5EF4-FFF2-40B4-BE49-F238E27FC236}">
                      <a16:creationId xmlns:a16="http://schemas.microsoft.com/office/drawing/2014/main" id="{5F93C7E3-DCB1-5A8C-9872-1233008F083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58" name="Ellipse 4255">
                    <a:extLst>
                      <a:ext uri="{FF2B5EF4-FFF2-40B4-BE49-F238E27FC236}">
                        <a16:creationId xmlns:a16="http://schemas.microsoft.com/office/drawing/2014/main" id="{59E1B0B0-2966-351B-8E43-F300A50ED83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459" name="Additionszeichen 4256">
                    <a:extLst>
                      <a:ext uri="{FF2B5EF4-FFF2-40B4-BE49-F238E27FC236}">
                        <a16:creationId xmlns:a16="http://schemas.microsoft.com/office/drawing/2014/main" id="{A8CA931C-F2D8-870B-8411-4B6F952C3F0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6446" name="Ellipse 4243">
                  <a:extLst>
                    <a:ext uri="{FF2B5EF4-FFF2-40B4-BE49-F238E27FC236}">
                      <a16:creationId xmlns:a16="http://schemas.microsoft.com/office/drawing/2014/main" id="{BF502BF3-FA51-4448-A16F-58B1202C87B4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447" name="Ellipse 4244">
                  <a:extLst>
                    <a:ext uri="{FF2B5EF4-FFF2-40B4-BE49-F238E27FC236}">
                      <a16:creationId xmlns:a16="http://schemas.microsoft.com/office/drawing/2014/main" id="{823957CC-9895-2070-95D5-E344A3798EE8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448" name="Ellipse 4245">
                  <a:extLst>
                    <a:ext uri="{FF2B5EF4-FFF2-40B4-BE49-F238E27FC236}">
                      <a16:creationId xmlns:a16="http://schemas.microsoft.com/office/drawing/2014/main" id="{F82EF020-424D-FA7A-650C-2EDB232C0A3A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449" name="Ellipse 4246">
                  <a:extLst>
                    <a:ext uri="{FF2B5EF4-FFF2-40B4-BE49-F238E27FC236}">
                      <a16:creationId xmlns:a16="http://schemas.microsoft.com/office/drawing/2014/main" id="{AE53AB57-5270-0A78-7DA6-80D69ED28C81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450" name="Ellipse 4247">
                  <a:extLst>
                    <a:ext uri="{FF2B5EF4-FFF2-40B4-BE49-F238E27FC236}">
                      <a16:creationId xmlns:a16="http://schemas.microsoft.com/office/drawing/2014/main" id="{F95D5360-00A6-71A9-4AA4-F0998401ACAC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451" name="Ellipse 4248">
                  <a:extLst>
                    <a:ext uri="{FF2B5EF4-FFF2-40B4-BE49-F238E27FC236}">
                      <a16:creationId xmlns:a16="http://schemas.microsoft.com/office/drawing/2014/main" id="{A7B35EA3-BF94-8C12-44A1-C91A6CC1301E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452" name="Ellipse 4249">
                  <a:extLst>
                    <a:ext uri="{FF2B5EF4-FFF2-40B4-BE49-F238E27FC236}">
                      <a16:creationId xmlns:a16="http://schemas.microsoft.com/office/drawing/2014/main" id="{CB960D70-1966-EA52-8CA0-84EE71AA00A6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453" name="Ellipse 4250">
                  <a:extLst>
                    <a:ext uri="{FF2B5EF4-FFF2-40B4-BE49-F238E27FC236}">
                      <a16:creationId xmlns:a16="http://schemas.microsoft.com/office/drawing/2014/main" id="{09149863-10C2-29FB-24AC-9354737CFE78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454" name="Ellipse 4251">
                  <a:extLst>
                    <a:ext uri="{FF2B5EF4-FFF2-40B4-BE49-F238E27FC236}">
                      <a16:creationId xmlns:a16="http://schemas.microsoft.com/office/drawing/2014/main" id="{85E6D958-7F06-1E8F-55F1-0B4775F7FDB2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455" name="Ellipse 4252">
                  <a:extLst>
                    <a:ext uri="{FF2B5EF4-FFF2-40B4-BE49-F238E27FC236}">
                      <a16:creationId xmlns:a16="http://schemas.microsoft.com/office/drawing/2014/main" id="{690C8796-A048-0486-79EC-2C425011B8AE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456" name="Ellipse 4253">
                  <a:extLst>
                    <a:ext uri="{FF2B5EF4-FFF2-40B4-BE49-F238E27FC236}">
                      <a16:creationId xmlns:a16="http://schemas.microsoft.com/office/drawing/2014/main" id="{74FF0DDC-FD9E-4FDF-3BD7-58EDA4051750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457" name="Ellipse 4254">
                  <a:extLst>
                    <a:ext uri="{FF2B5EF4-FFF2-40B4-BE49-F238E27FC236}">
                      <a16:creationId xmlns:a16="http://schemas.microsoft.com/office/drawing/2014/main" id="{457041F2-CF8E-3739-7127-E24698BDF343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6431" name="L-Schale">
                <a:extLst>
                  <a:ext uri="{FF2B5EF4-FFF2-40B4-BE49-F238E27FC236}">
                    <a16:creationId xmlns:a16="http://schemas.microsoft.com/office/drawing/2014/main" id="{514B1463-B148-D247-0CE1-0C50175C5895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6432" name="M-Schale">
                <a:extLst>
                  <a:ext uri="{FF2B5EF4-FFF2-40B4-BE49-F238E27FC236}">
                    <a16:creationId xmlns:a16="http://schemas.microsoft.com/office/drawing/2014/main" id="{47ABB129-2DBB-56EB-BF4A-EF45E09EB859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6393" name="Gruppieren 6392">
              <a:extLst>
                <a:ext uri="{FF2B5EF4-FFF2-40B4-BE49-F238E27FC236}">
                  <a16:creationId xmlns:a16="http://schemas.microsoft.com/office/drawing/2014/main" id="{AEDF9A0C-82F2-577D-D8C8-6642C22BD83E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427" name="Ellipse 4224">
                <a:extLst>
                  <a:ext uri="{FF2B5EF4-FFF2-40B4-BE49-F238E27FC236}">
                    <a16:creationId xmlns:a16="http://schemas.microsoft.com/office/drawing/2014/main" id="{FC2DF74B-D154-A36B-D7BB-F0E3571F9BF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428" name="Minuszeichen 4225">
                <a:extLst>
                  <a:ext uri="{FF2B5EF4-FFF2-40B4-BE49-F238E27FC236}">
                    <a16:creationId xmlns:a16="http://schemas.microsoft.com/office/drawing/2014/main" id="{7A89847E-96E2-4AE8-2FDF-D5D82B17F3F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394" name="Gruppieren 6393">
              <a:extLst>
                <a:ext uri="{FF2B5EF4-FFF2-40B4-BE49-F238E27FC236}">
                  <a16:creationId xmlns:a16="http://schemas.microsoft.com/office/drawing/2014/main" id="{6CC40362-EA2B-12DD-5DEC-ED665F641780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425" name="Ellipse 4222">
                <a:extLst>
                  <a:ext uri="{FF2B5EF4-FFF2-40B4-BE49-F238E27FC236}">
                    <a16:creationId xmlns:a16="http://schemas.microsoft.com/office/drawing/2014/main" id="{30750CC3-8E17-F231-F0EA-FD4968892C8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426" name="Minuszeichen 4223">
                <a:extLst>
                  <a:ext uri="{FF2B5EF4-FFF2-40B4-BE49-F238E27FC236}">
                    <a16:creationId xmlns:a16="http://schemas.microsoft.com/office/drawing/2014/main" id="{48086B8A-C191-1CAF-210F-1E13178B99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395" name="Gruppieren 6394">
              <a:extLst>
                <a:ext uri="{FF2B5EF4-FFF2-40B4-BE49-F238E27FC236}">
                  <a16:creationId xmlns:a16="http://schemas.microsoft.com/office/drawing/2014/main" id="{08B17714-E4CA-BAD3-309F-3D18D5623F7D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423" name="Ellipse 4220">
                <a:extLst>
                  <a:ext uri="{FF2B5EF4-FFF2-40B4-BE49-F238E27FC236}">
                    <a16:creationId xmlns:a16="http://schemas.microsoft.com/office/drawing/2014/main" id="{CCEC5621-6096-7502-597C-C7F363A3E23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424" name="Minuszeichen 4221">
                <a:extLst>
                  <a:ext uri="{FF2B5EF4-FFF2-40B4-BE49-F238E27FC236}">
                    <a16:creationId xmlns:a16="http://schemas.microsoft.com/office/drawing/2014/main" id="{A524332A-CB75-D725-C834-180AB14B6E3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396" name="Gruppieren 6395">
              <a:extLst>
                <a:ext uri="{FF2B5EF4-FFF2-40B4-BE49-F238E27FC236}">
                  <a16:creationId xmlns:a16="http://schemas.microsoft.com/office/drawing/2014/main" id="{8C553CFB-6ECB-62A4-3140-F4F4CD53F68C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421" name="Ellipse 4218">
                <a:extLst>
                  <a:ext uri="{FF2B5EF4-FFF2-40B4-BE49-F238E27FC236}">
                    <a16:creationId xmlns:a16="http://schemas.microsoft.com/office/drawing/2014/main" id="{74082461-143B-459D-B4F5-6479BBE5A1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422" name="Minuszeichen 4219">
                <a:extLst>
                  <a:ext uri="{FF2B5EF4-FFF2-40B4-BE49-F238E27FC236}">
                    <a16:creationId xmlns:a16="http://schemas.microsoft.com/office/drawing/2014/main" id="{E00ECCD6-5957-8FBB-ADCD-1FF54F9F7BA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397" name="Gruppieren 6396">
              <a:extLst>
                <a:ext uri="{FF2B5EF4-FFF2-40B4-BE49-F238E27FC236}">
                  <a16:creationId xmlns:a16="http://schemas.microsoft.com/office/drawing/2014/main" id="{2F47878D-6A46-528F-8D69-3494930EA20C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419" name="Ellipse 4216">
                <a:extLst>
                  <a:ext uri="{FF2B5EF4-FFF2-40B4-BE49-F238E27FC236}">
                    <a16:creationId xmlns:a16="http://schemas.microsoft.com/office/drawing/2014/main" id="{D3AF5D4D-63D7-ED9C-A146-20AC435AB8F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420" name="Minuszeichen 4217">
                <a:extLst>
                  <a:ext uri="{FF2B5EF4-FFF2-40B4-BE49-F238E27FC236}">
                    <a16:creationId xmlns:a16="http://schemas.microsoft.com/office/drawing/2014/main" id="{17F11F83-5344-C437-1F13-AA1F3FBFC49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398" name="Gruppieren 6397">
              <a:extLst>
                <a:ext uri="{FF2B5EF4-FFF2-40B4-BE49-F238E27FC236}">
                  <a16:creationId xmlns:a16="http://schemas.microsoft.com/office/drawing/2014/main" id="{CE103194-953E-2EF2-4487-B3D785CBB907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417" name="Ellipse 4214">
                <a:extLst>
                  <a:ext uri="{FF2B5EF4-FFF2-40B4-BE49-F238E27FC236}">
                    <a16:creationId xmlns:a16="http://schemas.microsoft.com/office/drawing/2014/main" id="{1D51A16C-059C-D794-FE5F-375E22B6E65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418" name="Minuszeichen 4215">
                <a:extLst>
                  <a:ext uri="{FF2B5EF4-FFF2-40B4-BE49-F238E27FC236}">
                    <a16:creationId xmlns:a16="http://schemas.microsoft.com/office/drawing/2014/main" id="{24286E6A-653C-25DE-3958-3D2C219B15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399" name="Gruppieren 6398">
              <a:extLst>
                <a:ext uri="{FF2B5EF4-FFF2-40B4-BE49-F238E27FC236}">
                  <a16:creationId xmlns:a16="http://schemas.microsoft.com/office/drawing/2014/main" id="{BCF8BDD7-DB9E-A728-41BE-C3ABA1C3FF12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415" name="Ellipse 4212">
                <a:extLst>
                  <a:ext uri="{FF2B5EF4-FFF2-40B4-BE49-F238E27FC236}">
                    <a16:creationId xmlns:a16="http://schemas.microsoft.com/office/drawing/2014/main" id="{BD57C4D2-1BBF-756C-CDAA-D99E88D8735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416" name="Minuszeichen 4213">
                <a:extLst>
                  <a:ext uri="{FF2B5EF4-FFF2-40B4-BE49-F238E27FC236}">
                    <a16:creationId xmlns:a16="http://schemas.microsoft.com/office/drawing/2014/main" id="{8ED6FA5F-5495-1919-7949-2D80971D3F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400" name="Gruppieren 6399">
              <a:extLst>
                <a:ext uri="{FF2B5EF4-FFF2-40B4-BE49-F238E27FC236}">
                  <a16:creationId xmlns:a16="http://schemas.microsoft.com/office/drawing/2014/main" id="{D84B4D77-580E-5302-CE0D-2BCD05E6384E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413" name="Ellipse 4210">
                <a:extLst>
                  <a:ext uri="{FF2B5EF4-FFF2-40B4-BE49-F238E27FC236}">
                    <a16:creationId xmlns:a16="http://schemas.microsoft.com/office/drawing/2014/main" id="{BA25C4C8-84AC-9D0A-11C0-6E5C29DA124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414" name="Minuszeichen 4211">
                <a:extLst>
                  <a:ext uri="{FF2B5EF4-FFF2-40B4-BE49-F238E27FC236}">
                    <a16:creationId xmlns:a16="http://schemas.microsoft.com/office/drawing/2014/main" id="{B736BB6E-2306-39DD-B83D-5E8805A4100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401" name="Gruppieren 6400">
              <a:extLst>
                <a:ext uri="{FF2B5EF4-FFF2-40B4-BE49-F238E27FC236}">
                  <a16:creationId xmlns:a16="http://schemas.microsoft.com/office/drawing/2014/main" id="{EDCD032C-72B8-271B-2D2D-F0DF3341AE9E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411" name="Ellipse 4208">
                <a:extLst>
                  <a:ext uri="{FF2B5EF4-FFF2-40B4-BE49-F238E27FC236}">
                    <a16:creationId xmlns:a16="http://schemas.microsoft.com/office/drawing/2014/main" id="{545CDDEF-EBDD-F53D-B624-CBE4E89C0AD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412" name="Minuszeichen 4209">
                <a:extLst>
                  <a:ext uri="{FF2B5EF4-FFF2-40B4-BE49-F238E27FC236}">
                    <a16:creationId xmlns:a16="http://schemas.microsoft.com/office/drawing/2014/main" id="{C2CF033D-FFE2-9236-64B5-9E35989B8AC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402" name="Gruppieren 6401">
              <a:extLst>
                <a:ext uri="{FF2B5EF4-FFF2-40B4-BE49-F238E27FC236}">
                  <a16:creationId xmlns:a16="http://schemas.microsoft.com/office/drawing/2014/main" id="{A6902FF1-8B74-B48C-C25C-5BD31AF39722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409" name="Ellipse 4206">
                <a:extLst>
                  <a:ext uri="{FF2B5EF4-FFF2-40B4-BE49-F238E27FC236}">
                    <a16:creationId xmlns:a16="http://schemas.microsoft.com/office/drawing/2014/main" id="{975B5314-14A0-3A45-8241-176D1375285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410" name="Minuszeichen 4207">
                <a:extLst>
                  <a:ext uri="{FF2B5EF4-FFF2-40B4-BE49-F238E27FC236}">
                    <a16:creationId xmlns:a16="http://schemas.microsoft.com/office/drawing/2014/main" id="{8CD41926-15AA-44F1-1320-1E7B7B0C482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403" name="Gruppieren 6402">
              <a:extLst>
                <a:ext uri="{FF2B5EF4-FFF2-40B4-BE49-F238E27FC236}">
                  <a16:creationId xmlns:a16="http://schemas.microsoft.com/office/drawing/2014/main" id="{13DF54E3-6A87-AB1F-02A0-D0E94B0AEACD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407" name="Ellipse 4204">
                <a:extLst>
                  <a:ext uri="{FF2B5EF4-FFF2-40B4-BE49-F238E27FC236}">
                    <a16:creationId xmlns:a16="http://schemas.microsoft.com/office/drawing/2014/main" id="{7024A442-A012-A5DE-893D-7CC333ACE08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408" name="Minuszeichen 4205">
                <a:extLst>
                  <a:ext uri="{FF2B5EF4-FFF2-40B4-BE49-F238E27FC236}">
                    <a16:creationId xmlns:a16="http://schemas.microsoft.com/office/drawing/2014/main" id="{8AFFBE60-5989-EDE8-8448-A0032035F5D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404" name="Gruppieren 6403">
              <a:extLst>
                <a:ext uri="{FF2B5EF4-FFF2-40B4-BE49-F238E27FC236}">
                  <a16:creationId xmlns:a16="http://schemas.microsoft.com/office/drawing/2014/main" id="{7C1657E9-8507-13AA-5FF6-18018F34C076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405" name="Ellipse 4202">
                <a:extLst>
                  <a:ext uri="{FF2B5EF4-FFF2-40B4-BE49-F238E27FC236}">
                    <a16:creationId xmlns:a16="http://schemas.microsoft.com/office/drawing/2014/main" id="{1CED328D-4A2D-FE1A-F6F6-67578F20809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406" name="Minuszeichen 4203">
                <a:extLst>
                  <a:ext uri="{FF2B5EF4-FFF2-40B4-BE49-F238E27FC236}">
                    <a16:creationId xmlns:a16="http://schemas.microsoft.com/office/drawing/2014/main" id="{22525500-1D1D-B49C-D9AF-24F21E9EFA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6482" name="Gruppieren 6481">
            <a:extLst>
              <a:ext uri="{FF2B5EF4-FFF2-40B4-BE49-F238E27FC236}">
                <a16:creationId xmlns:a16="http://schemas.microsoft.com/office/drawing/2014/main" id="{7103BA48-E3EB-8AB2-2D36-FEC2AEAB5FE9}"/>
              </a:ext>
            </a:extLst>
          </p:cNvPr>
          <p:cNvGrpSpPr>
            <a:grpSpLocks noChangeAspect="1"/>
          </p:cNvGrpSpPr>
          <p:nvPr/>
        </p:nvGrpSpPr>
        <p:grpSpPr>
          <a:xfrm>
            <a:off x="8044781" y="3246516"/>
            <a:ext cx="944149" cy="979578"/>
            <a:chOff x="3576000" y="816426"/>
            <a:chExt cx="5040000" cy="5229127"/>
          </a:xfrm>
        </p:grpSpPr>
        <p:grpSp>
          <p:nvGrpSpPr>
            <p:cNvPr id="6483" name="Magnesium ohne e-">
              <a:extLst>
                <a:ext uri="{FF2B5EF4-FFF2-40B4-BE49-F238E27FC236}">
                  <a16:creationId xmlns:a16="http://schemas.microsoft.com/office/drawing/2014/main" id="{3CCD0658-01E9-F8D0-E2C6-41EF17B4AD9F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520" name="K-Schale">
                <a:extLst>
                  <a:ext uri="{FF2B5EF4-FFF2-40B4-BE49-F238E27FC236}">
                    <a16:creationId xmlns:a16="http://schemas.microsoft.com/office/drawing/2014/main" id="{841F1FE8-64BC-1332-FB09-D5DEA9012DCB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6521" name="Atomkern mit Protonen und Neutronen">
                <a:extLst>
                  <a:ext uri="{FF2B5EF4-FFF2-40B4-BE49-F238E27FC236}">
                    <a16:creationId xmlns:a16="http://schemas.microsoft.com/office/drawing/2014/main" id="{5C67FFD3-ED5A-05C0-3577-DF50D6CD4F95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524" name="Atomkern">
                  <a:extLst>
                    <a:ext uri="{FF2B5EF4-FFF2-40B4-BE49-F238E27FC236}">
                      <a16:creationId xmlns:a16="http://schemas.microsoft.com/office/drawing/2014/main" id="{44B7B471-5D2F-D675-823A-5C5263022AF2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6525" name="Gruppieren 6524">
                  <a:extLst>
                    <a:ext uri="{FF2B5EF4-FFF2-40B4-BE49-F238E27FC236}">
                      <a16:creationId xmlns:a16="http://schemas.microsoft.com/office/drawing/2014/main" id="{084E9678-0F03-6623-3086-8751BA0AD85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71" name="Ellipse 3913">
                    <a:extLst>
                      <a:ext uri="{FF2B5EF4-FFF2-40B4-BE49-F238E27FC236}">
                        <a16:creationId xmlns:a16="http://schemas.microsoft.com/office/drawing/2014/main" id="{94D99B31-25F4-88FD-C3D9-DC1E5671F7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572" name="Additionszeichen 3914">
                    <a:extLst>
                      <a:ext uri="{FF2B5EF4-FFF2-40B4-BE49-F238E27FC236}">
                        <a16:creationId xmlns:a16="http://schemas.microsoft.com/office/drawing/2014/main" id="{7F6126E0-47DB-184F-8AA6-4B2384E8F2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526" name="Gruppieren 6525">
                  <a:extLst>
                    <a:ext uri="{FF2B5EF4-FFF2-40B4-BE49-F238E27FC236}">
                      <a16:creationId xmlns:a16="http://schemas.microsoft.com/office/drawing/2014/main" id="{5E87ECF8-7EE6-4C00-9FA5-ACFEA20D9D4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69" name="Ellipse 3911">
                    <a:extLst>
                      <a:ext uri="{FF2B5EF4-FFF2-40B4-BE49-F238E27FC236}">
                        <a16:creationId xmlns:a16="http://schemas.microsoft.com/office/drawing/2014/main" id="{875995A0-7AE1-F0F0-4CD0-3FF8DA218DE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570" name="Additionszeichen 3912">
                    <a:extLst>
                      <a:ext uri="{FF2B5EF4-FFF2-40B4-BE49-F238E27FC236}">
                        <a16:creationId xmlns:a16="http://schemas.microsoft.com/office/drawing/2014/main" id="{64AA82BB-6C29-519E-0A68-33C418BFBA8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527" name="Gruppieren 6526">
                  <a:extLst>
                    <a:ext uri="{FF2B5EF4-FFF2-40B4-BE49-F238E27FC236}">
                      <a16:creationId xmlns:a16="http://schemas.microsoft.com/office/drawing/2014/main" id="{40EBFFFA-0D91-CB91-4D79-9C0F4CD162C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67" name="Ellipse 3909">
                    <a:extLst>
                      <a:ext uri="{FF2B5EF4-FFF2-40B4-BE49-F238E27FC236}">
                        <a16:creationId xmlns:a16="http://schemas.microsoft.com/office/drawing/2014/main" id="{AE1DC674-06B1-D87D-7CB0-7D512A2B395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568" name="Additionszeichen 3910">
                    <a:extLst>
                      <a:ext uri="{FF2B5EF4-FFF2-40B4-BE49-F238E27FC236}">
                        <a16:creationId xmlns:a16="http://schemas.microsoft.com/office/drawing/2014/main" id="{7A1DD858-9C95-E2D2-D7B5-903811EEE24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528" name="Gruppieren 6527">
                  <a:extLst>
                    <a:ext uri="{FF2B5EF4-FFF2-40B4-BE49-F238E27FC236}">
                      <a16:creationId xmlns:a16="http://schemas.microsoft.com/office/drawing/2014/main" id="{3586C0EE-B59E-D729-206C-2FA17297100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65" name="Ellipse 3907">
                    <a:extLst>
                      <a:ext uri="{FF2B5EF4-FFF2-40B4-BE49-F238E27FC236}">
                        <a16:creationId xmlns:a16="http://schemas.microsoft.com/office/drawing/2014/main" id="{6EFE24BC-13F8-56DC-2B53-EB5DF75BF62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566" name="Additionszeichen 3908">
                    <a:extLst>
                      <a:ext uri="{FF2B5EF4-FFF2-40B4-BE49-F238E27FC236}">
                        <a16:creationId xmlns:a16="http://schemas.microsoft.com/office/drawing/2014/main" id="{3BBAFFD9-C9DA-4868-0A2A-71C0E0B0C08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529" name="Gruppieren 6528">
                  <a:extLst>
                    <a:ext uri="{FF2B5EF4-FFF2-40B4-BE49-F238E27FC236}">
                      <a16:creationId xmlns:a16="http://schemas.microsoft.com/office/drawing/2014/main" id="{E13DB2B4-3957-2C6F-2156-1CC76ABA1A8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63" name="Ellipse 3905">
                    <a:extLst>
                      <a:ext uri="{FF2B5EF4-FFF2-40B4-BE49-F238E27FC236}">
                        <a16:creationId xmlns:a16="http://schemas.microsoft.com/office/drawing/2014/main" id="{8A16017A-AD87-46B7-4D6B-45AE069E872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564" name="Additionszeichen 3906">
                    <a:extLst>
                      <a:ext uri="{FF2B5EF4-FFF2-40B4-BE49-F238E27FC236}">
                        <a16:creationId xmlns:a16="http://schemas.microsoft.com/office/drawing/2014/main" id="{D59384B0-2611-6BC1-B9E3-4820DB0B06C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530" name="Gruppieren 6529">
                  <a:extLst>
                    <a:ext uri="{FF2B5EF4-FFF2-40B4-BE49-F238E27FC236}">
                      <a16:creationId xmlns:a16="http://schemas.microsoft.com/office/drawing/2014/main" id="{6B1F2753-711B-275A-E87F-1287F3DDFA2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61" name="Ellipse 3903">
                    <a:extLst>
                      <a:ext uri="{FF2B5EF4-FFF2-40B4-BE49-F238E27FC236}">
                        <a16:creationId xmlns:a16="http://schemas.microsoft.com/office/drawing/2014/main" id="{E03DD8E1-B1C2-79AD-7C15-3D8E0A55C52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562" name="Additionszeichen 3904">
                    <a:extLst>
                      <a:ext uri="{FF2B5EF4-FFF2-40B4-BE49-F238E27FC236}">
                        <a16:creationId xmlns:a16="http://schemas.microsoft.com/office/drawing/2014/main" id="{438CBEA4-F4F8-72AB-67A2-68909FD734C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531" name="Gruppieren 6530">
                  <a:extLst>
                    <a:ext uri="{FF2B5EF4-FFF2-40B4-BE49-F238E27FC236}">
                      <a16:creationId xmlns:a16="http://schemas.microsoft.com/office/drawing/2014/main" id="{8E867558-EAB3-F01E-B6AC-63921724381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59" name="Ellipse 3901">
                    <a:extLst>
                      <a:ext uri="{FF2B5EF4-FFF2-40B4-BE49-F238E27FC236}">
                        <a16:creationId xmlns:a16="http://schemas.microsoft.com/office/drawing/2014/main" id="{A31DDC87-7CE5-E5A6-633A-2AA7CA5FC7D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560" name="Additionszeichen 3902">
                    <a:extLst>
                      <a:ext uri="{FF2B5EF4-FFF2-40B4-BE49-F238E27FC236}">
                        <a16:creationId xmlns:a16="http://schemas.microsoft.com/office/drawing/2014/main" id="{DF2EF34C-4129-005B-1245-4C4A70220E4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532" name="Gruppieren 6531">
                  <a:extLst>
                    <a:ext uri="{FF2B5EF4-FFF2-40B4-BE49-F238E27FC236}">
                      <a16:creationId xmlns:a16="http://schemas.microsoft.com/office/drawing/2014/main" id="{F0617F00-EA4C-C56B-E96F-9D16CBF8A0F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57" name="Ellipse 3899">
                    <a:extLst>
                      <a:ext uri="{FF2B5EF4-FFF2-40B4-BE49-F238E27FC236}">
                        <a16:creationId xmlns:a16="http://schemas.microsoft.com/office/drawing/2014/main" id="{46056174-D079-6EF7-75EA-B8CF26EEC41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558" name="Additionszeichen 3900">
                    <a:extLst>
                      <a:ext uri="{FF2B5EF4-FFF2-40B4-BE49-F238E27FC236}">
                        <a16:creationId xmlns:a16="http://schemas.microsoft.com/office/drawing/2014/main" id="{791D9859-CA5B-6075-FEA4-D07DF3617E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533" name="Gruppieren 6532">
                  <a:extLst>
                    <a:ext uri="{FF2B5EF4-FFF2-40B4-BE49-F238E27FC236}">
                      <a16:creationId xmlns:a16="http://schemas.microsoft.com/office/drawing/2014/main" id="{70FEBA1C-665E-DF26-966F-CE0F04AC0BD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55" name="Ellipse 3897">
                    <a:extLst>
                      <a:ext uri="{FF2B5EF4-FFF2-40B4-BE49-F238E27FC236}">
                        <a16:creationId xmlns:a16="http://schemas.microsoft.com/office/drawing/2014/main" id="{752126BF-C1BA-4DF5-4775-320E7061A8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556" name="Additionszeichen 3898">
                    <a:extLst>
                      <a:ext uri="{FF2B5EF4-FFF2-40B4-BE49-F238E27FC236}">
                        <a16:creationId xmlns:a16="http://schemas.microsoft.com/office/drawing/2014/main" id="{B3C3829F-4E9B-F9CC-7C2A-9DCB5CEB89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534" name="Gruppieren 6533">
                  <a:extLst>
                    <a:ext uri="{FF2B5EF4-FFF2-40B4-BE49-F238E27FC236}">
                      <a16:creationId xmlns:a16="http://schemas.microsoft.com/office/drawing/2014/main" id="{FEC0E5BA-B2EC-D92D-7C4A-F07CA736DF0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53" name="Ellipse 3895">
                    <a:extLst>
                      <a:ext uri="{FF2B5EF4-FFF2-40B4-BE49-F238E27FC236}">
                        <a16:creationId xmlns:a16="http://schemas.microsoft.com/office/drawing/2014/main" id="{6B2EDCD0-EAC9-4866-E6BE-0A468958089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554" name="Additionszeichen 3896">
                    <a:extLst>
                      <a:ext uri="{FF2B5EF4-FFF2-40B4-BE49-F238E27FC236}">
                        <a16:creationId xmlns:a16="http://schemas.microsoft.com/office/drawing/2014/main" id="{4B0A4676-55D7-FB63-7BCD-3478F4A77BE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535" name="Gruppieren 6534">
                  <a:extLst>
                    <a:ext uri="{FF2B5EF4-FFF2-40B4-BE49-F238E27FC236}">
                      <a16:creationId xmlns:a16="http://schemas.microsoft.com/office/drawing/2014/main" id="{37F0B267-F3BB-E899-ADB1-D8EC9ECDAC0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51" name="Ellipse 3893">
                    <a:extLst>
                      <a:ext uri="{FF2B5EF4-FFF2-40B4-BE49-F238E27FC236}">
                        <a16:creationId xmlns:a16="http://schemas.microsoft.com/office/drawing/2014/main" id="{8DE716A1-C5A5-6C85-CFAF-903E1EFC878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552" name="Additionszeichen 3894">
                    <a:extLst>
                      <a:ext uri="{FF2B5EF4-FFF2-40B4-BE49-F238E27FC236}">
                        <a16:creationId xmlns:a16="http://schemas.microsoft.com/office/drawing/2014/main" id="{9CC29DE6-47D5-B3D7-7DB7-84B4706CB87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536" name="Gruppieren 6535">
                  <a:extLst>
                    <a:ext uri="{FF2B5EF4-FFF2-40B4-BE49-F238E27FC236}">
                      <a16:creationId xmlns:a16="http://schemas.microsoft.com/office/drawing/2014/main" id="{BDC302A9-238F-6494-9BD0-2988AD27C8F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49" name="Ellipse 3891">
                    <a:extLst>
                      <a:ext uri="{FF2B5EF4-FFF2-40B4-BE49-F238E27FC236}">
                        <a16:creationId xmlns:a16="http://schemas.microsoft.com/office/drawing/2014/main" id="{161E67F8-26BE-C09E-4DA0-E00A18CE95B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550" name="Additionszeichen 3892">
                    <a:extLst>
                      <a:ext uri="{FF2B5EF4-FFF2-40B4-BE49-F238E27FC236}">
                        <a16:creationId xmlns:a16="http://schemas.microsoft.com/office/drawing/2014/main" id="{7DC691A3-D6E1-E5FA-A419-AF929D7BEC6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6537" name="Ellipse 3879">
                  <a:extLst>
                    <a:ext uri="{FF2B5EF4-FFF2-40B4-BE49-F238E27FC236}">
                      <a16:creationId xmlns:a16="http://schemas.microsoft.com/office/drawing/2014/main" id="{9BA15121-9546-6FE7-A77C-E8AA0DCC1C2D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538" name="Ellipse 3880">
                  <a:extLst>
                    <a:ext uri="{FF2B5EF4-FFF2-40B4-BE49-F238E27FC236}">
                      <a16:creationId xmlns:a16="http://schemas.microsoft.com/office/drawing/2014/main" id="{7A6E5B49-F205-6843-A6E7-CCD0B4F2D332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539" name="Ellipse 3881">
                  <a:extLst>
                    <a:ext uri="{FF2B5EF4-FFF2-40B4-BE49-F238E27FC236}">
                      <a16:creationId xmlns:a16="http://schemas.microsoft.com/office/drawing/2014/main" id="{514149D3-BB88-77C1-C642-0DF6F2FF1795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540" name="Ellipse 3882">
                  <a:extLst>
                    <a:ext uri="{FF2B5EF4-FFF2-40B4-BE49-F238E27FC236}">
                      <a16:creationId xmlns:a16="http://schemas.microsoft.com/office/drawing/2014/main" id="{29B84C81-AE3A-B2B4-A695-B5FBAA2F491F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541" name="Ellipse 3883">
                  <a:extLst>
                    <a:ext uri="{FF2B5EF4-FFF2-40B4-BE49-F238E27FC236}">
                      <a16:creationId xmlns:a16="http://schemas.microsoft.com/office/drawing/2014/main" id="{251242FE-22C8-3C22-B482-F072DB9A4425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542" name="Ellipse 3884">
                  <a:extLst>
                    <a:ext uri="{FF2B5EF4-FFF2-40B4-BE49-F238E27FC236}">
                      <a16:creationId xmlns:a16="http://schemas.microsoft.com/office/drawing/2014/main" id="{2D134BE3-4F2D-1F64-84DC-BD3D324AEE46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543" name="Ellipse 3885">
                  <a:extLst>
                    <a:ext uri="{FF2B5EF4-FFF2-40B4-BE49-F238E27FC236}">
                      <a16:creationId xmlns:a16="http://schemas.microsoft.com/office/drawing/2014/main" id="{47D5419F-BB9C-1DDC-A9D4-6BC4FD5E0E77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544" name="Ellipse 3886">
                  <a:extLst>
                    <a:ext uri="{FF2B5EF4-FFF2-40B4-BE49-F238E27FC236}">
                      <a16:creationId xmlns:a16="http://schemas.microsoft.com/office/drawing/2014/main" id="{CB07ED48-6A7F-3537-B816-261409B4C6A7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545" name="Ellipse 3887">
                  <a:extLst>
                    <a:ext uri="{FF2B5EF4-FFF2-40B4-BE49-F238E27FC236}">
                      <a16:creationId xmlns:a16="http://schemas.microsoft.com/office/drawing/2014/main" id="{7546B8AF-27D0-2F04-5CCE-4B5ACF8E7A95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546" name="Ellipse 3888">
                  <a:extLst>
                    <a:ext uri="{FF2B5EF4-FFF2-40B4-BE49-F238E27FC236}">
                      <a16:creationId xmlns:a16="http://schemas.microsoft.com/office/drawing/2014/main" id="{85FB4DE3-C3C5-CA5C-A437-008CBC4F11AF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547" name="Ellipse 3889">
                  <a:extLst>
                    <a:ext uri="{FF2B5EF4-FFF2-40B4-BE49-F238E27FC236}">
                      <a16:creationId xmlns:a16="http://schemas.microsoft.com/office/drawing/2014/main" id="{1DEF8577-ACEB-2477-C3DD-9DCAD3947E74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548" name="Ellipse 3890">
                  <a:extLst>
                    <a:ext uri="{FF2B5EF4-FFF2-40B4-BE49-F238E27FC236}">
                      <a16:creationId xmlns:a16="http://schemas.microsoft.com/office/drawing/2014/main" id="{B411AE2C-0E9D-7147-6473-D7B096D395B9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6522" name="L-Schale">
                <a:extLst>
                  <a:ext uri="{FF2B5EF4-FFF2-40B4-BE49-F238E27FC236}">
                    <a16:creationId xmlns:a16="http://schemas.microsoft.com/office/drawing/2014/main" id="{962B1EB3-AD9A-99AC-D6D5-703D625BC273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6523" name="M-Schale">
                <a:extLst>
                  <a:ext uri="{FF2B5EF4-FFF2-40B4-BE49-F238E27FC236}">
                    <a16:creationId xmlns:a16="http://schemas.microsoft.com/office/drawing/2014/main" id="{E837D2C3-4739-EDDF-EC60-62DCBFB0C78A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6484" name="Gruppieren 6483">
              <a:extLst>
                <a:ext uri="{FF2B5EF4-FFF2-40B4-BE49-F238E27FC236}">
                  <a16:creationId xmlns:a16="http://schemas.microsoft.com/office/drawing/2014/main" id="{441F8232-D79F-19DE-8010-F4EEB39ED3DE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518" name="Ellipse 3860">
                <a:extLst>
                  <a:ext uri="{FF2B5EF4-FFF2-40B4-BE49-F238E27FC236}">
                    <a16:creationId xmlns:a16="http://schemas.microsoft.com/office/drawing/2014/main" id="{EBB1A65D-9EFC-5D0A-4A59-5D3CA2F9461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519" name="Minuszeichen 3861">
                <a:extLst>
                  <a:ext uri="{FF2B5EF4-FFF2-40B4-BE49-F238E27FC236}">
                    <a16:creationId xmlns:a16="http://schemas.microsoft.com/office/drawing/2014/main" id="{3FFDD3D2-F5A6-9206-BB41-FCC7F426DC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485" name="Gruppieren 6484">
              <a:extLst>
                <a:ext uri="{FF2B5EF4-FFF2-40B4-BE49-F238E27FC236}">
                  <a16:creationId xmlns:a16="http://schemas.microsoft.com/office/drawing/2014/main" id="{4150C00D-D7C4-F830-8820-7A26A4999EFB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516" name="Ellipse 3858">
                <a:extLst>
                  <a:ext uri="{FF2B5EF4-FFF2-40B4-BE49-F238E27FC236}">
                    <a16:creationId xmlns:a16="http://schemas.microsoft.com/office/drawing/2014/main" id="{3C3477A4-13DF-57D2-D5F5-149D9B3775F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517" name="Minuszeichen 3859">
                <a:extLst>
                  <a:ext uri="{FF2B5EF4-FFF2-40B4-BE49-F238E27FC236}">
                    <a16:creationId xmlns:a16="http://schemas.microsoft.com/office/drawing/2014/main" id="{243883BE-D374-7704-2F9A-045CB65DD03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486" name="Gruppieren 6485">
              <a:extLst>
                <a:ext uri="{FF2B5EF4-FFF2-40B4-BE49-F238E27FC236}">
                  <a16:creationId xmlns:a16="http://schemas.microsoft.com/office/drawing/2014/main" id="{63CBDD8B-B388-0888-CE4F-329CEDE34ED9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514" name="Ellipse 3856">
                <a:extLst>
                  <a:ext uri="{FF2B5EF4-FFF2-40B4-BE49-F238E27FC236}">
                    <a16:creationId xmlns:a16="http://schemas.microsoft.com/office/drawing/2014/main" id="{6FD99608-5973-B051-BCD2-7655DA4AAB9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515" name="Minuszeichen 3857">
                <a:extLst>
                  <a:ext uri="{FF2B5EF4-FFF2-40B4-BE49-F238E27FC236}">
                    <a16:creationId xmlns:a16="http://schemas.microsoft.com/office/drawing/2014/main" id="{7930EF42-F26A-38EF-2B94-AFBDBF8135C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487" name="Gruppieren 6486">
              <a:extLst>
                <a:ext uri="{FF2B5EF4-FFF2-40B4-BE49-F238E27FC236}">
                  <a16:creationId xmlns:a16="http://schemas.microsoft.com/office/drawing/2014/main" id="{4EDE3239-0FB2-C3EB-272A-9B07C1544067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512" name="Ellipse 3854">
                <a:extLst>
                  <a:ext uri="{FF2B5EF4-FFF2-40B4-BE49-F238E27FC236}">
                    <a16:creationId xmlns:a16="http://schemas.microsoft.com/office/drawing/2014/main" id="{17993637-A9ED-D7D7-108E-67110E0BBFB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513" name="Minuszeichen 3855">
                <a:extLst>
                  <a:ext uri="{FF2B5EF4-FFF2-40B4-BE49-F238E27FC236}">
                    <a16:creationId xmlns:a16="http://schemas.microsoft.com/office/drawing/2014/main" id="{CE3209A8-B25F-4051-5370-1D25115F7C9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488" name="Gruppieren 6487">
              <a:extLst>
                <a:ext uri="{FF2B5EF4-FFF2-40B4-BE49-F238E27FC236}">
                  <a16:creationId xmlns:a16="http://schemas.microsoft.com/office/drawing/2014/main" id="{E21242E4-8D25-EA58-BDBC-00BFB3FF2D66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510" name="Ellipse 3852">
                <a:extLst>
                  <a:ext uri="{FF2B5EF4-FFF2-40B4-BE49-F238E27FC236}">
                    <a16:creationId xmlns:a16="http://schemas.microsoft.com/office/drawing/2014/main" id="{61EEC31D-10CC-A3C2-7D94-613DC4C4263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511" name="Minuszeichen 3853">
                <a:extLst>
                  <a:ext uri="{FF2B5EF4-FFF2-40B4-BE49-F238E27FC236}">
                    <a16:creationId xmlns:a16="http://schemas.microsoft.com/office/drawing/2014/main" id="{A1740239-9C5E-9CAA-9656-61B8FAA83A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489" name="Gruppieren 6488">
              <a:extLst>
                <a:ext uri="{FF2B5EF4-FFF2-40B4-BE49-F238E27FC236}">
                  <a16:creationId xmlns:a16="http://schemas.microsoft.com/office/drawing/2014/main" id="{7D323E2F-3193-8CAA-7DC6-C7F814CE61B9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508" name="Ellipse 3850">
                <a:extLst>
                  <a:ext uri="{FF2B5EF4-FFF2-40B4-BE49-F238E27FC236}">
                    <a16:creationId xmlns:a16="http://schemas.microsoft.com/office/drawing/2014/main" id="{CB89D27B-3383-CE05-EE99-C0857424840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509" name="Minuszeichen 3851">
                <a:extLst>
                  <a:ext uri="{FF2B5EF4-FFF2-40B4-BE49-F238E27FC236}">
                    <a16:creationId xmlns:a16="http://schemas.microsoft.com/office/drawing/2014/main" id="{C5EBCA7A-DA0A-7021-8F39-56CEB8BE861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490" name="Gruppieren 6489">
              <a:extLst>
                <a:ext uri="{FF2B5EF4-FFF2-40B4-BE49-F238E27FC236}">
                  <a16:creationId xmlns:a16="http://schemas.microsoft.com/office/drawing/2014/main" id="{FB13F093-A6C0-4E13-6929-0405FBC1DD30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506" name="Ellipse 3848">
                <a:extLst>
                  <a:ext uri="{FF2B5EF4-FFF2-40B4-BE49-F238E27FC236}">
                    <a16:creationId xmlns:a16="http://schemas.microsoft.com/office/drawing/2014/main" id="{AB0FD0CD-DC82-6F9A-F193-3F6FF6C6C6B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507" name="Minuszeichen 3849">
                <a:extLst>
                  <a:ext uri="{FF2B5EF4-FFF2-40B4-BE49-F238E27FC236}">
                    <a16:creationId xmlns:a16="http://schemas.microsoft.com/office/drawing/2014/main" id="{CEACD5C9-DE2E-9210-101B-747F3C46E28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491" name="Gruppieren 6490">
              <a:extLst>
                <a:ext uri="{FF2B5EF4-FFF2-40B4-BE49-F238E27FC236}">
                  <a16:creationId xmlns:a16="http://schemas.microsoft.com/office/drawing/2014/main" id="{D5EC6A56-8DC4-1C2D-AF59-7D8835F7B43F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504" name="Ellipse 3846">
                <a:extLst>
                  <a:ext uri="{FF2B5EF4-FFF2-40B4-BE49-F238E27FC236}">
                    <a16:creationId xmlns:a16="http://schemas.microsoft.com/office/drawing/2014/main" id="{F70BCC2C-5170-0096-A680-8EEA4655E85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505" name="Minuszeichen 3847">
                <a:extLst>
                  <a:ext uri="{FF2B5EF4-FFF2-40B4-BE49-F238E27FC236}">
                    <a16:creationId xmlns:a16="http://schemas.microsoft.com/office/drawing/2014/main" id="{CCA3C834-5747-EB1A-624B-AF0D9948415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492" name="Gruppieren 6491">
              <a:extLst>
                <a:ext uri="{FF2B5EF4-FFF2-40B4-BE49-F238E27FC236}">
                  <a16:creationId xmlns:a16="http://schemas.microsoft.com/office/drawing/2014/main" id="{B574814A-EFD6-F10B-81FE-4B34CC2DF89B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502" name="Ellipse 3844">
                <a:extLst>
                  <a:ext uri="{FF2B5EF4-FFF2-40B4-BE49-F238E27FC236}">
                    <a16:creationId xmlns:a16="http://schemas.microsoft.com/office/drawing/2014/main" id="{32E75E4A-A77A-FC37-D706-C75ED429783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503" name="Minuszeichen 3845">
                <a:extLst>
                  <a:ext uri="{FF2B5EF4-FFF2-40B4-BE49-F238E27FC236}">
                    <a16:creationId xmlns:a16="http://schemas.microsoft.com/office/drawing/2014/main" id="{521C0F5D-A5AD-3BCB-F332-1ACB477C8C4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493" name="Gruppieren 6492">
              <a:extLst>
                <a:ext uri="{FF2B5EF4-FFF2-40B4-BE49-F238E27FC236}">
                  <a16:creationId xmlns:a16="http://schemas.microsoft.com/office/drawing/2014/main" id="{20D10783-14DA-4537-5E0E-35062279C8D9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500" name="Ellipse 3842">
                <a:extLst>
                  <a:ext uri="{FF2B5EF4-FFF2-40B4-BE49-F238E27FC236}">
                    <a16:creationId xmlns:a16="http://schemas.microsoft.com/office/drawing/2014/main" id="{012906EE-E26E-26B2-5838-BC209B96856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501" name="Minuszeichen 3843">
                <a:extLst>
                  <a:ext uri="{FF2B5EF4-FFF2-40B4-BE49-F238E27FC236}">
                    <a16:creationId xmlns:a16="http://schemas.microsoft.com/office/drawing/2014/main" id="{A33940A2-CD2E-BD41-A7D6-EAEDBF249A1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494" name="Gruppieren 6493">
              <a:extLst>
                <a:ext uri="{FF2B5EF4-FFF2-40B4-BE49-F238E27FC236}">
                  <a16:creationId xmlns:a16="http://schemas.microsoft.com/office/drawing/2014/main" id="{4E77B2AB-D87F-58A8-D8C6-22C31A45AB81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498" name="Ellipse 3840">
                <a:extLst>
                  <a:ext uri="{FF2B5EF4-FFF2-40B4-BE49-F238E27FC236}">
                    <a16:creationId xmlns:a16="http://schemas.microsoft.com/office/drawing/2014/main" id="{63EFD5AD-FD89-965B-A33B-90488674DE7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499" name="Minuszeichen 3841">
                <a:extLst>
                  <a:ext uri="{FF2B5EF4-FFF2-40B4-BE49-F238E27FC236}">
                    <a16:creationId xmlns:a16="http://schemas.microsoft.com/office/drawing/2014/main" id="{B908BDB3-208F-3F7F-96E8-BD0E1CDFDA5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495" name="Gruppieren 6494">
              <a:extLst>
                <a:ext uri="{FF2B5EF4-FFF2-40B4-BE49-F238E27FC236}">
                  <a16:creationId xmlns:a16="http://schemas.microsoft.com/office/drawing/2014/main" id="{063E400F-01D5-65CD-FF19-4E8844EC7123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496" name="Ellipse 3838">
                <a:extLst>
                  <a:ext uri="{FF2B5EF4-FFF2-40B4-BE49-F238E27FC236}">
                    <a16:creationId xmlns:a16="http://schemas.microsoft.com/office/drawing/2014/main" id="{21B31AB4-5259-65D2-BA5F-729A786F43D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497" name="Minuszeichen 3839">
                <a:extLst>
                  <a:ext uri="{FF2B5EF4-FFF2-40B4-BE49-F238E27FC236}">
                    <a16:creationId xmlns:a16="http://schemas.microsoft.com/office/drawing/2014/main" id="{E25A8F2B-ED3C-8E01-97F9-B8D54B4B46F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6573" name="Gruppieren 6572">
            <a:extLst>
              <a:ext uri="{FF2B5EF4-FFF2-40B4-BE49-F238E27FC236}">
                <a16:creationId xmlns:a16="http://schemas.microsoft.com/office/drawing/2014/main" id="{4D0526FD-29C2-C5AD-2E14-72DFC70AA58E}"/>
              </a:ext>
            </a:extLst>
          </p:cNvPr>
          <p:cNvGrpSpPr>
            <a:grpSpLocks noChangeAspect="1"/>
          </p:cNvGrpSpPr>
          <p:nvPr/>
        </p:nvGrpSpPr>
        <p:grpSpPr>
          <a:xfrm>
            <a:off x="7386777" y="4218505"/>
            <a:ext cx="944149" cy="979578"/>
            <a:chOff x="3576000" y="816426"/>
            <a:chExt cx="5040000" cy="5229127"/>
          </a:xfrm>
        </p:grpSpPr>
        <p:grpSp>
          <p:nvGrpSpPr>
            <p:cNvPr id="6574" name="Magnesium ohne e-">
              <a:extLst>
                <a:ext uri="{FF2B5EF4-FFF2-40B4-BE49-F238E27FC236}">
                  <a16:creationId xmlns:a16="http://schemas.microsoft.com/office/drawing/2014/main" id="{DF0C7FFB-0A1E-3CCA-479F-C6D4B4FFD520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611" name="K-Schale">
                <a:extLst>
                  <a:ext uri="{FF2B5EF4-FFF2-40B4-BE49-F238E27FC236}">
                    <a16:creationId xmlns:a16="http://schemas.microsoft.com/office/drawing/2014/main" id="{2BA5537E-05C9-16C7-D5ED-0D6348C05CE1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6612" name="Atomkern mit Protonen und Neutronen">
                <a:extLst>
                  <a:ext uri="{FF2B5EF4-FFF2-40B4-BE49-F238E27FC236}">
                    <a16:creationId xmlns:a16="http://schemas.microsoft.com/office/drawing/2014/main" id="{897717EB-855B-3BC4-A6EF-72DDB9337F3C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615" name="Atomkern">
                  <a:extLst>
                    <a:ext uri="{FF2B5EF4-FFF2-40B4-BE49-F238E27FC236}">
                      <a16:creationId xmlns:a16="http://schemas.microsoft.com/office/drawing/2014/main" id="{3661BAE2-5C4E-178A-CD5C-46E9596E09B1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6616" name="Gruppieren 6615">
                  <a:extLst>
                    <a:ext uri="{FF2B5EF4-FFF2-40B4-BE49-F238E27FC236}">
                      <a16:creationId xmlns:a16="http://schemas.microsoft.com/office/drawing/2014/main" id="{27BDD3E2-CFAA-CA1A-89C5-548BE2A09EF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62" name="Ellipse 3913">
                    <a:extLst>
                      <a:ext uri="{FF2B5EF4-FFF2-40B4-BE49-F238E27FC236}">
                        <a16:creationId xmlns:a16="http://schemas.microsoft.com/office/drawing/2014/main" id="{11B134F6-BDD3-4373-DC9A-3B0840046C9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663" name="Additionszeichen 3914">
                    <a:extLst>
                      <a:ext uri="{FF2B5EF4-FFF2-40B4-BE49-F238E27FC236}">
                        <a16:creationId xmlns:a16="http://schemas.microsoft.com/office/drawing/2014/main" id="{F44D9A62-FD52-C521-2C13-4F6D0238AC3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617" name="Gruppieren 6616">
                  <a:extLst>
                    <a:ext uri="{FF2B5EF4-FFF2-40B4-BE49-F238E27FC236}">
                      <a16:creationId xmlns:a16="http://schemas.microsoft.com/office/drawing/2014/main" id="{AAB8BCB9-5DB0-7934-3B41-CDDFD95D867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60" name="Ellipse 3911">
                    <a:extLst>
                      <a:ext uri="{FF2B5EF4-FFF2-40B4-BE49-F238E27FC236}">
                        <a16:creationId xmlns:a16="http://schemas.microsoft.com/office/drawing/2014/main" id="{F5F3373B-6F06-7393-026D-40A6D7B363B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661" name="Additionszeichen 3912">
                    <a:extLst>
                      <a:ext uri="{FF2B5EF4-FFF2-40B4-BE49-F238E27FC236}">
                        <a16:creationId xmlns:a16="http://schemas.microsoft.com/office/drawing/2014/main" id="{F064D649-6281-481E-6FBE-A1F5E4C7EE8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618" name="Gruppieren 6617">
                  <a:extLst>
                    <a:ext uri="{FF2B5EF4-FFF2-40B4-BE49-F238E27FC236}">
                      <a16:creationId xmlns:a16="http://schemas.microsoft.com/office/drawing/2014/main" id="{47BDAE54-6B5B-B38F-30D0-BF34456439D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58" name="Ellipse 3909">
                    <a:extLst>
                      <a:ext uri="{FF2B5EF4-FFF2-40B4-BE49-F238E27FC236}">
                        <a16:creationId xmlns:a16="http://schemas.microsoft.com/office/drawing/2014/main" id="{AEE86D13-AFDD-CCFB-A805-EC7D4131713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659" name="Additionszeichen 3910">
                    <a:extLst>
                      <a:ext uri="{FF2B5EF4-FFF2-40B4-BE49-F238E27FC236}">
                        <a16:creationId xmlns:a16="http://schemas.microsoft.com/office/drawing/2014/main" id="{463FBFE3-5956-9A75-ED0E-BFDED0206F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619" name="Gruppieren 6618">
                  <a:extLst>
                    <a:ext uri="{FF2B5EF4-FFF2-40B4-BE49-F238E27FC236}">
                      <a16:creationId xmlns:a16="http://schemas.microsoft.com/office/drawing/2014/main" id="{4D53DD68-095B-168E-FD2B-C5EBA536CB7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56" name="Ellipse 3907">
                    <a:extLst>
                      <a:ext uri="{FF2B5EF4-FFF2-40B4-BE49-F238E27FC236}">
                        <a16:creationId xmlns:a16="http://schemas.microsoft.com/office/drawing/2014/main" id="{5FB1BB5E-FBC8-4A30-8531-73C7BA47451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657" name="Additionszeichen 3908">
                    <a:extLst>
                      <a:ext uri="{FF2B5EF4-FFF2-40B4-BE49-F238E27FC236}">
                        <a16:creationId xmlns:a16="http://schemas.microsoft.com/office/drawing/2014/main" id="{956EA4D7-F6F0-8CDC-C20D-9C8C4342328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620" name="Gruppieren 6619">
                  <a:extLst>
                    <a:ext uri="{FF2B5EF4-FFF2-40B4-BE49-F238E27FC236}">
                      <a16:creationId xmlns:a16="http://schemas.microsoft.com/office/drawing/2014/main" id="{DBE9593C-519D-F35B-1324-2B60449EE48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54" name="Ellipse 3905">
                    <a:extLst>
                      <a:ext uri="{FF2B5EF4-FFF2-40B4-BE49-F238E27FC236}">
                        <a16:creationId xmlns:a16="http://schemas.microsoft.com/office/drawing/2014/main" id="{04DD9D11-82D1-4987-E769-4A2F0C4006C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655" name="Additionszeichen 3906">
                    <a:extLst>
                      <a:ext uri="{FF2B5EF4-FFF2-40B4-BE49-F238E27FC236}">
                        <a16:creationId xmlns:a16="http://schemas.microsoft.com/office/drawing/2014/main" id="{DCB7EC3E-B19D-6187-D3A7-4BB5D6B97CB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621" name="Gruppieren 6620">
                  <a:extLst>
                    <a:ext uri="{FF2B5EF4-FFF2-40B4-BE49-F238E27FC236}">
                      <a16:creationId xmlns:a16="http://schemas.microsoft.com/office/drawing/2014/main" id="{20CADDD4-A8B3-63B7-1611-C1EB4071CFC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52" name="Ellipse 3903">
                    <a:extLst>
                      <a:ext uri="{FF2B5EF4-FFF2-40B4-BE49-F238E27FC236}">
                        <a16:creationId xmlns:a16="http://schemas.microsoft.com/office/drawing/2014/main" id="{51306895-E6ED-ACBE-0A49-E303C04801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653" name="Additionszeichen 3904">
                    <a:extLst>
                      <a:ext uri="{FF2B5EF4-FFF2-40B4-BE49-F238E27FC236}">
                        <a16:creationId xmlns:a16="http://schemas.microsoft.com/office/drawing/2014/main" id="{4FDA61A2-98EB-4954-7E6A-1F2A0868509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622" name="Gruppieren 6621">
                  <a:extLst>
                    <a:ext uri="{FF2B5EF4-FFF2-40B4-BE49-F238E27FC236}">
                      <a16:creationId xmlns:a16="http://schemas.microsoft.com/office/drawing/2014/main" id="{46C07F4C-3546-B441-B7F7-8E277899CAE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50" name="Ellipse 3901">
                    <a:extLst>
                      <a:ext uri="{FF2B5EF4-FFF2-40B4-BE49-F238E27FC236}">
                        <a16:creationId xmlns:a16="http://schemas.microsoft.com/office/drawing/2014/main" id="{DC40E636-6BA0-C33D-DA9D-FF5CD0F93BE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651" name="Additionszeichen 3902">
                    <a:extLst>
                      <a:ext uri="{FF2B5EF4-FFF2-40B4-BE49-F238E27FC236}">
                        <a16:creationId xmlns:a16="http://schemas.microsoft.com/office/drawing/2014/main" id="{646B8552-0F04-E961-5756-595AFBBC77E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623" name="Gruppieren 6622">
                  <a:extLst>
                    <a:ext uri="{FF2B5EF4-FFF2-40B4-BE49-F238E27FC236}">
                      <a16:creationId xmlns:a16="http://schemas.microsoft.com/office/drawing/2014/main" id="{68A824A4-30E6-B05A-67CC-098D483B7BA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48" name="Ellipse 3899">
                    <a:extLst>
                      <a:ext uri="{FF2B5EF4-FFF2-40B4-BE49-F238E27FC236}">
                        <a16:creationId xmlns:a16="http://schemas.microsoft.com/office/drawing/2014/main" id="{04661DAA-CE29-AF9B-FE6F-2FBB3F08B05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649" name="Additionszeichen 3900">
                    <a:extLst>
                      <a:ext uri="{FF2B5EF4-FFF2-40B4-BE49-F238E27FC236}">
                        <a16:creationId xmlns:a16="http://schemas.microsoft.com/office/drawing/2014/main" id="{7F24A0DF-EF02-672A-3649-E3629290649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624" name="Gruppieren 6623">
                  <a:extLst>
                    <a:ext uri="{FF2B5EF4-FFF2-40B4-BE49-F238E27FC236}">
                      <a16:creationId xmlns:a16="http://schemas.microsoft.com/office/drawing/2014/main" id="{AC74160A-E69E-CDCD-EB3D-E371D7FADDD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46" name="Ellipse 3897">
                    <a:extLst>
                      <a:ext uri="{FF2B5EF4-FFF2-40B4-BE49-F238E27FC236}">
                        <a16:creationId xmlns:a16="http://schemas.microsoft.com/office/drawing/2014/main" id="{582A7549-AF01-8014-A0FC-1145FB0DC8F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647" name="Additionszeichen 3898">
                    <a:extLst>
                      <a:ext uri="{FF2B5EF4-FFF2-40B4-BE49-F238E27FC236}">
                        <a16:creationId xmlns:a16="http://schemas.microsoft.com/office/drawing/2014/main" id="{A95D1A23-83A8-CE31-4A6E-E6FBF4065EA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625" name="Gruppieren 6624">
                  <a:extLst>
                    <a:ext uri="{FF2B5EF4-FFF2-40B4-BE49-F238E27FC236}">
                      <a16:creationId xmlns:a16="http://schemas.microsoft.com/office/drawing/2014/main" id="{82408F8C-D902-6B72-FA21-D7AC5F17B2D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44" name="Ellipse 3895">
                    <a:extLst>
                      <a:ext uri="{FF2B5EF4-FFF2-40B4-BE49-F238E27FC236}">
                        <a16:creationId xmlns:a16="http://schemas.microsoft.com/office/drawing/2014/main" id="{280F66C7-6F7A-A4C5-9435-254EE8C1F7D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645" name="Additionszeichen 3896">
                    <a:extLst>
                      <a:ext uri="{FF2B5EF4-FFF2-40B4-BE49-F238E27FC236}">
                        <a16:creationId xmlns:a16="http://schemas.microsoft.com/office/drawing/2014/main" id="{707446A3-5FFB-989C-400B-101CEEBF9FA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626" name="Gruppieren 6625">
                  <a:extLst>
                    <a:ext uri="{FF2B5EF4-FFF2-40B4-BE49-F238E27FC236}">
                      <a16:creationId xmlns:a16="http://schemas.microsoft.com/office/drawing/2014/main" id="{FD22167F-E90B-0D8B-B627-6784578E223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42" name="Ellipse 3893">
                    <a:extLst>
                      <a:ext uri="{FF2B5EF4-FFF2-40B4-BE49-F238E27FC236}">
                        <a16:creationId xmlns:a16="http://schemas.microsoft.com/office/drawing/2014/main" id="{947A0390-CEC9-EC0E-3535-6CA9BDC6739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643" name="Additionszeichen 3894">
                    <a:extLst>
                      <a:ext uri="{FF2B5EF4-FFF2-40B4-BE49-F238E27FC236}">
                        <a16:creationId xmlns:a16="http://schemas.microsoft.com/office/drawing/2014/main" id="{8C172C87-F05C-2086-4283-E02C8AE5484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627" name="Gruppieren 6626">
                  <a:extLst>
                    <a:ext uri="{FF2B5EF4-FFF2-40B4-BE49-F238E27FC236}">
                      <a16:creationId xmlns:a16="http://schemas.microsoft.com/office/drawing/2014/main" id="{4E1FBA6A-9A9E-2335-7C90-6DD572925D6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40" name="Ellipse 3891">
                    <a:extLst>
                      <a:ext uri="{FF2B5EF4-FFF2-40B4-BE49-F238E27FC236}">
                        <a16:creationId xmlns:a16="http://schemas.microsoft.com/office/drawing/2014/main" id="{88EB0F60-4874-56D3-509C-42E33BAC33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641" name="Additionszeichen 3892">
                    <a:extLst>
                      <a:ext uri="{FF2B5EF4-FFF2-40B4-BE49-F238E27FC236}">
                        <a16:creationId xmlns:a16="http://schemas.microsoft.com/office/drawing/2014/main" id="{DFA4F8DF-2D07-1AFA-A105-50036EDB482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6628" name="Ellipse 3879">
                  <a:extLst>
                    <a:ext uri="{FF2B5EF4-FFF2-40B4-BE49-F238E27FC236}">
                      <a16:creationId xmlns:a16="http://schemas.microsoft.com/office/drawing/2014/main" id="{AB92995A-2A6E-551C-FF51-36A4D15C6974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629" name="Ellipse 3880">
                  <a:extLst>
                    <a:ext uri="{FF2B5EF4-FFF2-40B4-BE49-F238E27FC236}">
                      <a16:creationId xmlns:a16="http://schemas.microsoft.com/office/drawing/2014/main" id="{BB3984B0-2941-A8E2-8F0F-8D24C4A55192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630" name="Ellipse 3881">
                  <a:extLst>
                    <a:ext uri="{FF2B5EF4-FFF2-40B4-BE49-F238E27FC236}">
                      <a16:creationId xmlns:a16="http://schemas.microsoft.com/office/drawing/2014/main" id="{7B2832D7-650D-48E9-0B40-6A2DDF0072B9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631" name="Ellipse 3882">
                  <a:extLst>
                    <a:ext uri="{FF2B5EF4-FFF2-40B4-BE49-F238E27FC236}">
                      <a16:creationId xmlns:a16="http://schemas.microsoft.com/office/drawing/2014/main" id="{84EE11EE-C11E-F5A7-0F4C-B45B56D6B000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632" name="Ellipse 3883">
                  <a:extLst>
                    <a:ext uri="{FF2B5EF4-FFF2-40B4-BE49-F238E27FC236}">
                      <a16:creationId xmlns:a16="http://schemas.microsoft.com/office/drawing/2014/main" id="{83D8E979-ECF9-D7F4-7982-04FBFB3268FB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633" name="Ellipse 3884">
                  <a:extLst>
                    <a:ext uri="{FF2B5EF4-FFF2-40B4-BE49-F238E27FC236}">
                      <a16:creationId xmlns:a16="http://schemas.microsoft.com/office/drawing/2014/main" id="{7851C97B-975F-4F74-D182-472E0F04E89F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634" name="Ellipse 3885">
                  <a:extLst>
                    <a:ext uri="{FF2B5EF4-FFF2-40B4-BE49-F238E27FC236}">
                      <a16:creationId xmlns:a16="http://schemas.microsoft.com/office/drawing/2014/main" id="{AF2E46DB-1FA0-D54F-536E-F4D16C2E0684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635" name="Ellipse 3886">
                  <a:extLst>
                    <a:ext uri="{FF2B5EF4-FFF2-40B4-BE49-F238E27FC236}">
                      <a16:creationId xmlns:a16="http://schemas.microsoft.com/office/drawing/2014/main" id="{DC31A6DE-D95D-8102-1423-30A551B310E3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636" name="Ellipse 3887">
                  <a:extLst>
                    <a:ext uri="{FF2B5EF4-FFF2-40B4-BE49-F238E27FC236}">
                      <a16:creationId xmlns:a16="http://schemas.microsoft.com/office/drawing/2014/main" id="{3DC39B89-033F-7410-85B5-3CA72B9546DF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637" name="Ellipse 3888">
                  <a:extLst>
                    <a:ext uri="{FF2B5EF4-FFF2-40B4-BE49-F238E27FC236}">
                      <a16:creationId xmlns:a16="http://schemas.microsoft.com/office/drawing/2014/main" id="{803D1B77-F30E-8CE2-88C0-48C99864D846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638" name="Ellipse 3889">
                  <a:extLst>
                    <a:ext uri="{FF2B5EF4-FFF2-40B4-BE49-F238E27FC236}">
                      <a16:creationId xmlns:a16="http://schemas.microsoft.com/office/drawing/2014/main" id="{EEBC806B-2841-E86D-E5F5-CEA3A1FDC353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639" name="Ellipse 3890">
                  <a:extLst>
                    <a:ext uri="{FF2B5EF4-FFF2-40B4-BE49-F238E27FC236}">
                      <a16:creationId xmlns:a16="http://schemas.microsoft.com/office/drawing/2014/main" id="{2C771BCE-A5D3-0E4D-8E63-596D03CE75E0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6613" name="L-Schale">
                <a:extLst>
                  <a:ext uri="{FF2B5EF4-FFF2-40B4-BE49-F238E27FC236}">
                    <a16:creationId xmlns:a16="http://schemas.microsoft.com/office/drawing/2014/main" id="{97235CBE-88D7-70CC-92BD-7BF701A7E223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6614" name="M-Schale">
                <a:extLst>
                  <a:ext uri="{FF2B5EF4-FFF2-40B4-BE49-F238E27FC236}">
                    <a16:creationId xmlns:a16="http://schemas.microsoft.com/office/drawing/2014/main" id="{F6589CCF-6B35-5818-D7E3-4CFE345EACFB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6575" name="Gruppieren 6574">
              <a:extLst>
                <a:ext uri="{FF2B5EF4-FFF2-40B4-BE49-F238E27FC236}">
                  <a16:creationId xmlns:a16="http://schemas.microsoft.com/office/drawing/2014/main" id="{424EDB58-0179-2ED2-E8FE-076DB3BFA90D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609" name="Ellipse 3860">
                <a:extLst>
                  <a:ext uri="{FF2B5EF4-FFF2-40B4-BE49-F238E27FC236}">
                    <a16:creationId xmlns:a16="http://schemas.microsoft.com/office/drawing/2014/main" id="{3A07E93E-4DB1-DB1E-4150-767E391C89C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610" name="Minuszeichen 3861">
                <a:extLst>
                  <a:ext uri="{FF2B5EF4-FFF2-40B4-BE49-F238E27FC236}">
                    <a16:creationId xmlns:a16="http://schemas.microsoft.com/office/drawing/2014/main" id="{E9A9F1E2-2926-E33D-E121-870ADE9589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576" name="Gruppieren 6575">
              <a:extLst>
                <a:ext uri="{FF2B5EF4-FFF2-40B4-BE49-F238E27FC236}">
                  <a16:creationId xmlns:a16="http://schemas.microsoft.com/office/drawing/2014/main" id="{BB8129DB-D6CF-16A7-6E9B-88CA0DFD9344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607" name="Ellipse 3858">
                <a:extLst>
                  <a:ext uri="{FF2B5EF4-FFF2-40B4-BE49-F238E27FC236}">
                    <a16:creationId xmlns:a16="http://schemas.microsoft.com/office/drawing/2014/main" id="{B06E1700-01BB-93BF-0231-E17A7963FB9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608" name="Minuszeichen 3859">
                <a:extLst>
                  <a:ext uri="{FF2B5EF4-FFF2-40B4-BE49-F238E27FC236}">
                    <a16:creationId xmlns:a16="http://schemas.microsoft.com/office/drawing/2014/main" id="{E934B6A6-D3D2-2A6F-B246-93987638503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577" name="Gruppieren 6576">
              <a:extLst>
                <a:ext uri="{FF2B5EF4-FFF2-40B4-BE49-F238E27FC236}">
                  <a16:creationId xmlns:a16="http://schemas.microsoft.com/office/drawing/2014/main" id="{B0200920-70F2-AC88-7263-63557CC87565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605" name="Ellipse 3856">
                <a:extLst>
                  <a:ext uri="{FF2B5EF4-FFF2-40B4-BE49-F238E27FC236}">
                    <a16:creationId xmlns:a16="http://schemas.microsoft.com/office/drawing/2014/main" id="{CC86E992-031C-0CF3-0121-DBBF45ADA88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606" name="Minuszeichen 3857">
                <a:extLst>
                  <a:ext uri="{FF2B5EF4-FFF2-40B4-BE49-F238E27FC236}">
                    <a16:creationId xmlns:a16="http://schemas.microsoft.com/office/drawing/2014/main" id="{1A43761B-1EDE-7B26-101F-EFEC1BB4799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578" name="Gruppieren 6577">
              <a:extLst>
                <a:ext uri="{FF2B5EF4-FFF2-40B4-BE49-F238E27FC236}">
                  <a16:creationId xmlns:a16="http://schemas.microsoft.com/office/drawing/2014/main" id="{116B4570-758A-04AE-F743-E9B3291B67AD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603" name="Ellipse 3854">
                <a:extLst>
                  <a:ext uri="{FF2B5EF4-FFF2-40B4-BE49-F238E27FC236}">
                    <a16:creationId xmlns:a16="http://schemas.microsoft.com/office/drawing/2014/main" id="{B779E730-EAFC-7C0F-CDD7-864F6D2FC01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604" name="Minuszeichen 3855">
                <a:extLst>
                  <a:ext uri="{FF2B5EF4-FFF2-40B4-BE49-F238E27FC236}">
                    <a16:creationId xmlns:a16="http://schemas.microsoft.com/office/drawing/2014/main" id="{6A413EEB-820C-3D47-09F2-C3C859AC66C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579" name="Gruppieren 6578">
              <a:extLst>
                <a:ext uri="{FF2B5EF4-FFF2-40B4-BE49-F238E27FC236}">
                  <a16:creationId xmlns:a16="http://schemas.microsoft.com/office/drawing/2014/main" id="{E3504D73-0316-B8CA-2350-444C2074E36E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601" name="Ellipse 3852">
                <a:extLst>
                  <a:ext uri="{FF2B5EF4-FFF2-40B4-BE49-F238E27FC236}">
                    <a16:creationId xmlns:a16="http://schemas.microsoft.com/office/drawing/2014/main" id="{D5500CF2-377F-6DDC-8663-B019ADFBEA6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602" name="Minuszeichen 3853">
                <a:extLst>
                  <a:ext uri="{FF2B5EF4-FFF2-40B4-BE49-F238E27FC236}">
                    <a16:creationId xmlns:a16="http://schemas.microsoft.com/office/drawing/2014/main" id="{CC289E87-3767-EB8D-E69C-C7DC28C3D10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580" name="Gruppieren 6579">
              <a:extLst>
                <a:ext uri="{FF2B5EF4-FFF2-40B4-BE49-F238E27FC236}">
                  <a16:creationId xmlns:a16="http://schemas.microsoft.com/office/drawing/2014/main" id="{69D381C6-C4C7-0121-940C-69884C418B71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599" name="Ellipse 3850">
                <a:extLst>
                  <a:ext uri="{FF2B5EF4-FFF2-40B4-BE49-F238E27FC236}">
                    <a16:creationId xmlns:a16="http://schemas.microsoft.com/office/drawing/2014/main" id="{19D50761-AA81-615D-0C98-AABE21AAB07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600" name="Minuszeichen 3851">
                <a:extLst>
                  <a:ext uri="{FF2B5EF4-FFF2-40B4-BE49-F238E27FC236}">
                    <a16:creationId xmlns:a16="http://schemas.microsoft.com/office/drawing/2014/main" id="{D57C6A8A-426B-B39B-D8E0-17763B353A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581" name="Gruppieren 6580">
              <a:extLst>
                <a:ext uri="{FF2B5EF4-FFF2-40B4-BE49-F238E27FC236}">
                  <a16:creationId xmlns:a16="http://schemas.microsoft.com/office/drawing/2014/main" id="{946F3E00-724D-CE8B-665F-E432E3A4CBC2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597" name="Ellipse 3848">
                <a:extLst>
                  <a:ext uri="{FF2B5EF4-FFF2-40B4-BE49-F238E27FC236}">
                    <a16:creationId xmlns:a16="http://schemas.microsoft.com/office/drawing/2014/main" id="{FC40510B-77CA-AE8A-F63A-F157AA970C6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598" name="Minuszeichen 3849">
                <a:extLst>
                  <a:ext uri="{FF2B5EF4-FFF2-40B4-BE49-F238E27FC236}">
                    <a16:creationId xmlns:a16="http://schemas.microsoft.com/office/drawing/2014/main" id="{12112AA8-06D6-CD1C-2EC9-9CADCEDC308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582" name="Gruppieren 6581">
              <a:extLst>
                <a:ext uri="{FF2B5EF4-FFF2-40B4-BE49-F238E27FC236}">
                  <a16:creationId xmlns:a16="http://schemas.microsoft.com/office/drawing/2014/main" id="{76983163-A02E-36F6-3BD7-3346A14D05FA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595" name="Ellipse 3846">
                <a:extLst>
                  <a:ext uri="{FF2B5EF4-FFF2-40B4-BE49-F238E27FC236}">
                    <a16:creationId xmlns:a16="http://schemas.microsoft.com/office/drawing/2014/main" id="{77D18693-49A8-63E0-BCDA-A0BD0DF58C8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596" name="Minuszeichen 3847">
                <a:extLst>
                  <a:ext uri="{FF2B5EF4-FFF2-40B4-BE49-F238E27FC236}">
                    <a16:creationId xmlns:a16="http://schemas.microsoft.com/office/drawing/2014/main" id="{2F99431B-DFC7-D59A-9E17-3838D8390D4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583" name="Gruppieren 6582">
              <a:extLst>
                <a:ext uri="{FF2B5EF4-FFF2-40B4-BE49-F238E27FC236}">
                  <a16:creationId xmlns:a16="http://schemas.microsoft.com/office/drawing/2014/main" id="{CE9B4CEA-B5AF-7ABA-8119-6CBCAC6A220F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593" name="Ellipse 3844">
                <a:extLst>
                  <a:ext uri="{FF2B5EF4-FFF2-40B4-BE49-F238E27FC236}">
                    <a16:creationId xmlns:a16="http://schemas.microsoft.com/office/drawing/2014/main" id="{4B339211-9A21-6A32-7456-B14AE2EFB0D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594" name="Minuszeichen 3845">
                <a:extLst>
                  <a:ext uri="{FF2B5EF4-FFF2-40B4-BE49-F238E27FC236}">
                    <a16:creationId xmlns:a16="http://schemas.microsoft.com/office/drawing/2014/main" id="{3F4B27A6-BE6E-9FAF-B90B-ED053E9B33A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584" name="Gruppieren 6583">
              <a:extLst>
                <a:ext uri="{FF2B5EF4-FFF2-40B4-BE49-F238E27FC236}">
                  <a16:creationId xmlns:a16="http://schemas.microsoft.com/office/drawing/2014/main" id="{7EA6D8E8-F993-E999-3C17-33CFB5617FEC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591" name="Ellipse 3842">
                <a:extLst>
                  <a:ext uri="{FF2B5EF4-FFF2-40B4-BE49-F238E27FC236}">
                    <a16:creationId xmlns:a16="http://schemas.microsoft.com/office/drawing/2014/main" id="{197C9A8B-7292-62A4-4CAA-5DD2FECB766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592" name="Minuszeichen 3843">
                <a:extLst>
                  <a:ext uri="{FF2B5EF4-FFF2-40B4-BE49-F238E27FC236}">
                    <a16:creationId xmlns:a16="http://schemas.microsoft.com/office/drawing/2014/main" id="{441469F7-9428-74FD-F101-849411D0C9B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585" name="Gruppieren 6584">
              <a:extLst>
                <a:ext uri="{FF2B5EF4-FFF2-40B4-BE49-F238E27FC236}">
                  <a16:creationId xmlns:a16="http://schemas.microsoft.com/office/drawing/2014/main" id="{2CD35787-DAE3-489D-3F1F-B5DD9A0ABD7D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589" name="Ellipse 3840">
                <a:extLst>
                  <a:ext uri="{FF2B5EF4-FFF2-40B4-BE49-F238E27FC236}">
                    <a16:creationId xmlns:a16="http://schemas.microsoft.com/office/drawing/2014/main" id="{F1A0E928-AF9A-6BB7-C615-9F18843CE65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590" name="Minuszeichen 3841">
                <a:extLst>
                  <a:ext uri="{FF2B5EF4-FFF2-40B4-BE49-F238E27FC236}">
                    <a16:creationId xmlns:a16="http://schemas.microsoft.com/office/drawing/2014/main" id="{28C6F379-FF8A-E869-113D-7158319F414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586" name="Gruppieren 6585">
              <a:extLst>
                <a:ext uri="{FF2B5EF4-FFF2-40B4-BE49-F238E27FC236}">
                  <a16:creationId xmlns:a16="http://schemas.microsoft.com/office/drawing/2014/main" id="{471EC271-C074-E26C-DB9D-C74D4B5ED7E6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587" name="Ellipse 3838">
                <a:extLst>
                  <a:ext uri="{FF2B5EF4-FFF2-40B4-BE49-F238E27FC236}">
                    <a16:creationId xmlns:a16="http://schemas.microsoft.com/office/drawing/2014/main" id="{649B12C8-97EA-B4E9-8357-C5A7FA7CE54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588" name="Minuszeichen 3839">
                <a:extLst>
                  <a:ext uri="{FF2B5EF4-FFF2-40B4-BE49-F238E27FC236}">
                    <a16:creationId xmlns:a16="http://schemas.microsoft.com/office/drawing/2014/main" id="{B175360A-7287-B189-71B0-D912EDEDEB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6664" name="Gruppieren 6663">
            <a:extLst>
              <a:ext uri="{FF2B5EF4-FFF2-40B4-BE49-F238E27FC236}">
                <a16:creationId xmlns:a16="http://schemas.microsoft.com/office/drawing/2014/main" id="{46700DDF-C022-9EBD-AAFD-FBE176A50B31}"/>
              </a:ext>
            </a:extLst>
          </p:cNvPr>
          <p:cNvGrpSpPr>
            <a:grpSpLocks noChangeAspect="1"/>
          </p:cNvGrpSpPr>
          <p:nvPr/>
        </p:nvGrpSpPr>
        <p:grpSpPr>
          <a:xfrm>
            <a:off x="8671925" y="4218505"/>
            <a:ext cx="944149" cy="979578"/>
            <a:chOff x="3576000" y="816426"/>
            <a:chExt cx="5040000" cy="5229127"/>
          </a:xfrm>
        </p:grpSpPr>
        <p:grpSp>
          <p:nvGrpSpPr>
            <p:cNvPr id="6665" name="Magnesium ohne e-">
              <a:extLst>
                <a:ext uri="{FF2B5EF4-FFF2-40B4-BE49-F238E27FC236}">
                  <a16:creationId xmlns:a16="http://schemas.microsoft.com/office/drawing/2014/main" id="{7BE2CA3B-05A4-D56A-DF6A-762D0811FA5F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702" name="K-Schale">
                <a:extLst>
                  <a:ext uri="{FF2B5EF4-FFF2-40B4-BE49-F238E27FC236}">
                    <a16:creationId xmlns:a16="http://schemas.microsoft.com/office/drawing/2014/main" id="{617D0F3C-29B0-0E9F-E78E-1D8E8DE09D61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6703" name="Atomkern mit Protonen und Neutronen">
                <a:extLst>
                  <a:ext uri="{FF2B5EF4-FFF2-40B4-BE49-F238E27FC236}">
                    <a16:creationId xmlns:a16="http://schemas.microsoft.com/office/drawing/2014/main" id="{BBAC5DD1-695E-63A0-81F4-084659E31B2A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706" name="Atomkern">
                  <a:extLst>
                    <a:ext uri="{FF2B5EF4-FFF2-40B4-BE49-F238E27FC236}">
                      <a16:creationId xmlns:a16="http://schemas.microsoft.com/office/drawing/2014/main" id="{CFCEF477-F96E-8EA4-D9DE-C1FB9F5B7408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6707" name="Gruppieren 6706">
                  <a:extLst>
                    <a:ext uri="{FF2B5EF4-FFF2-40B4-BE49-F238E27FC236}">
                      <a16:creationId xmlns:a16="http://schemas.microsoft.com/office/drawing/2014/main" id="{1C5B1C62-D4C3-24FA-616C-A6EDCFC986E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53" name="Ellipse 3913">
                    <a:extLst>
                      <a:ext uri="{FF2B5EF4-FFF2-40B4-BE49-F238E27FC236}">
                        <a16:creationId xmlns:a16="http://schemas.microsoft.com/office/drawing/2014/main" id="{D1A91B44-46E9-8DE3-7EA4-C5F7CBC75E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754" name="Additionszeichen 3914">
                    <a:extLst>
                      <a:ext uri="{FF2B5EF4-FFF2-40B4-BE49-F238E27FC236}">
                        <a16:creationId xmlns:a16="http://schemas.microsoft.com/office/drawing/2014/main" id="{116FF2D7-0DFB-6138-EAFB-639349A253C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708" name="Gruppieren 6707">
                  <a:extLst>
                    <a:ext uri="{FF2B5EF4-FFF2-40B4-BE49-F238E27FC236}">
                      <a16:creationId xmlns:a16="http://schemas.microsoft.com/office/drawing/2014/main" id="{C1C64D9E-768D-2749-9423-3AD56EC9C5C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51" name="Ellipse 3911">
                    <a:extLst>
                      <a:ext uri="{FF2B5EF4-FFF2-40B4-BE49-F238E27FC236}">
                        <a16:creationId xmlns:a16="http://schemas.microsoft.com/office/drawing/2014/main" id="{948C8A51-AFE8-1FC5-D8FD-3E9AD2D6F8B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752" name="Additionszeichen 3912">
                    <a:extLst>
                      <a:ext uri="{FF2B5EF4-FFF2-40B4-BE49-F238E27FC236}">
                        <a16:creationId xmlns:a16="http://schemas.microsoft.com/office/drawing/2014/main" id="{A72E0751-30A4-BCE7-2BEB-D9D4703D25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709" name="Gruppieren 6708">
                  <a:extLst>
                    <a:ext uri="{FF2B5EF4-FFF2-40B4-BE49-F238E27FC236}">
                      <a16:creationId xmlns:a16="http://schemas.microsoft.com/office/drawing/2014/main" id="{57905BC8-0FE3-8A2B-66B8-1B05745E163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49" name="Ellipse 3909">
                    <a:extLst>
                      <a:ext uri="{FF2B5EF4-FFF2-40B4-BE49-F238E27FC236}">
                        <a16:creationId xmlns:a16="http://schemas.microsoft.com/office/drawing/2014/main" id="{43E0D7C7-E049-A90C-FBCD-3E2D2036607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750" name="Additionszeichen 3910">
                    <a:extLst>
                      <a:ext uri="{FF2B5EF4-FFF2-40B4-BE49-F238E27FC236}">
                        <a16:creationId xmlns:a16="http://schemas.microsoft.com/office/drawing/2014/main" id="{2B9CC739-0197-761E-C651-009433D2764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710" name="Gruppieren 6709">
                  <a:extLst>
                    <a:ext uri="{FF2B5EF4-FFF2-40B4-BE49-F238E27FC236}">
                      <a16:creationId xmlns:a16="http://schemas.microsoft.com/office/drawing/2014/main" id="{E7D32AFF-FFDC-1975-6931-8DB7F71C3E3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47" name="Ellipse 3907">
                    <a:extLst>
                      <a:ext uri="{FF2B5EF4-FFF2-40B4-BE49-F238E27FC236}">
                        <a16:creationId xmlns:a16="http://schemas.microsoft.com/office/drawing/2014/main" id="{E0196535-25E4-75A0-C1CE-B2A4CFBB2B7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748" name="Additionszeichen 3908">
                    <a:extLst>
                      <a:ext uri="{FF2B5EF4-FFF2-40B4-BE49-F238E27FC236}">
                        <a16:creationId xmlns:a16="http://schemas.microsoft.com/office/drawing/2014/main" id="{43C13519-99B4-0B8E-2B6A-970DC92FB2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711" name="Gruppieren 6710">
                  <a:extLst>
                    <a:ext uri="{FF2B5EF4-FFF2-40B4-BE49-F238E27FC236}">
                      <a16:creationId xmlns:a16="http://schemas.microsoft.com/office/drawing/2014/main" id="{515605CC-E264-C14E-F06A-455D9FC3927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45" name="Ellipse 3905">
                    <a:extLst>
                      <a:ext uri="{FF2B5EF4-FFF2-40B4-BE49-F238E27FC236}">
                        <a16:creationId xmlns:a16="http://schemas.microsoft.com/office/drawing/2014/main" id="{56951062-28FC-D345-52C4-A871F83FF27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746" name="Additionszeichen 3906">
                    <a:extLst>
                      <a:ext uri="{FF2B5EF4-FFF2-40B4-BE49-F238E27FC236}">
                        <a16:creationId xmlns:a16="http://schemas.microsoft.com/office/drawing/2014/main" id="{266E6B25-6D87-6163-F82E-BC7D77587A7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712" name="Gruppieren 6711">
                  <a:extLst>
                    <a:ext uri="{FF2B5EF4-FFF2-40B4-BE49-F238E27FC236}">
                      <a16:creationId xmlns:a16="http://schemas.microsoft.com/office/drawing/2014/main" id="{E1C81F01-8C7D-84A4-A905-F4FC82EFA5B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43" name="Ellipse 3903">
                    <a:extLst>
                      <a:ext uri="{FF2B5EF4-FFF2-40B4-BE49-F238E27FC236}">
                        <a16:creationId xmlns:a16="http://schemas.microsoft.com/office/drawing/2014/main" id="{64FBC0E3-1E0B-3AFB-9CE4-0941B943B90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744" name="Additionszeichen 3904">
                    <a:extLst>
                      <a:ext uri="{FF2B5EF4-FFF2-40B4-BE49-F238E27FC236}">
                        <a16:creationId xmlns:a16="http://schemas.microsoft.com/office/drawing/2014/main" id="{170E8F5D-0C5E-E813-0EFC-D32728F8C37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713" name="Gruppieren 6712">
                  <a:extLst>
                    <a:ext uri="{FF2B5EF4-FFF2-40B4-BE49-F238E27FC236}">
                      <a16:creationId xmlns:a16="http://schemas.microsoft.com/office/drawing/2014/main" id="{61A8D7EC-5DEB-3D33-DA85-2941FFCD336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41" name="Ellipse 3901">
                    <a:extLst>
                      <a:ext uri="{FF2B5EF4-FFF2-40B4-BE49-F238E27FC236}">
                        <a16:creationId xmlns:a16="http://schemas.microsoft.com/office/drawing/2014/main" id="{6D1A4134-0699-82E2-B2DD-AE640EDF6C3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742" name="Additionszeichen 3902">
                    <a:extLst>
                      <a:ext uri="{FF2B5EF4-FFF2-40B4-BE49-F238E27FC236}">
                        <a16:creationId xmlns:a16="http://schemas.microsoft.com/office/drawing/2014/main" id="{97E43144-FAF9-3BAA-2EB1-3B177432F2A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714" name="Gruppieren 6713">
                  <a:extLst>
                    <a:ext uri="{FF2B5EF4-FFF2-40B4-BE49-F238E27FC236}">
                      <a16:creationId xmlns:a16="http://schemas.microsoft.com/office/drawing/2014/main" id="{C2414A6F-8E1C-80D7-81F3-30463F7D646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39" name="Ellipse 3899">
                    <a:extLst>
                      <a:ext uri="{FF2B5EF4-FFF2-40B4-BE49-F238E27FC236}">
                        <a16:creationId xmlns:a16="http://schemas.microsoft.com/office/drawing/2014/main" id="{E0E00723-6612-9809-C381-F0F2403FFBD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740" name="Additionszeichen 3900">
                    <a:extLst>
                      <a:ext uri="{FF2B5EF4-FFF2-40B4-BE49-F238E27FC236}">
                        <a16:creationId xmlns:a16="http://schemas.microsoft.com/office/drawing/2014/main" id="{C5C43C47-0BE6-AB8B-8FE3-FEFD1B5C8A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715" name="Gruppieren 6714">
                  <a:extLst>
                    <a:ext uri="{FF2B5EF4-FFF2-40B4-BE49-F238E27FC236}">
                      <a16:creationId xmlns:a16="http://schemas.microsoft.com/office/drawing/2014/main" id="{A9529B70-D91F-4268-0B9E-0DDFD56A790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37" name="Ellipse 3897">
                    <a:extLst>
                      <a:ext uri="{FF2B5EF4-FFF2-40B4-BE49-F238E27FC236}">
                        <a16:creationId xmlns:a16="http://schemas.microsoft.com/office/drawing/2014/main" id="{609FB5E8-96D8-24F8-B716-CDF6494F772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738" name="Additionszeichen 3898">
                    <a:extLst>
                      <a:ext uri="{FF2B5EF4-FFF2-40B4-BE49-F238E27FC236}">
                        <a16:creationId xmlns:a16="http://schemas.microsoft.com/office/drawing/2014/main" id="{C18C96FC-1CEF-2156-F914-67D87739A1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716" name="Gruppieren 6715">
                  <a:extLst>
                    <a:ext uri="{FF2B5EF4-FFF2-40B4-BE49-F238E27FC236}">
                      <a16:creationId xmlns:a16="http://schemas.microsoft.com/office/drawing/2014/main" id="{2B0E0835-3083-615A-C886-06774BC7F82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35" name="Ellipse 3895">
                    <a:extLst>
                      <a:ext uri="{FF2B5EF4-FFF2-40B4-BE49-F238E27FC236}">
                        <a16:creationId xmlns:a16="http://schemas.microsoft.com/office/drawing/2014/main" id="{F7996B91-5D3F-6D76-0D5E-A3F8A9DFFD2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736" name="Additionszeichen 3896">
                    <a:extLst>
                      <a:ext uri="{FF2B5EF4-FFF2-40B4-BE49-F238E27FC236}">
                        <a16:creationId xmlns:a16="http://schemas.microsoft.com/office/drawing/2014/main" id="{3685AD2C-0182-9252-AD56-7AC2813848B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717" name="Gruppieren 6716">
                  <a:extLst>
                    <a:ext uri="{FF2B5EF4-FFF2-40B4-BE49-F238E27FC236}">
                      <a16:creationId xmlns:a16="http://schemas.microsoft.com/office/drawing/2014/main" id="{F6E18790-7FF1-42D8-A963-2A31C7F7423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33" name="Ellipse 3893">
                    <a:extLst>
                      <a:ext uri="{FF2B5EF4-FFF2-40B4-BE49-F238E27FC236}">
                        <a16:creationId xmlns:a16="http://schemas.microsoft.com/office/drawing/2014/main" id="{B8EFA40B-8E54-F014-D5D3-CDA14670C78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734" name="Additionszeichen 3894">
                    <a:extLst>
                      <a:ext uri="{FF2B5EF4-FFF2-40B4-BE49-F238E27FC236}">
                        <a16:creationId xmlns:a16="http://schemas.microsoft.com/office/drawing/2014/main" id="{25644D22-B619-4E9D-2987-63849A1B1A9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718" name="Gruppieren 6717">
                  <a:extLst>
                    <a:ext uri="{FF2B5EF4-FFF2-40B4-BE49-F238E27FC236}">
                      <a16:creationId xmlns:a16="http://schemas.microsoft.com/office/drawing/2014/main" id="{2F0ABFA1-3D5F-2C03-08AC-F82759123F0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31" name="Ellipse 3891">
                    <a:extLst>
                      <a:ext uri="{FF2B5EF4-FFF2-40B4-BE49-F238E27FC236}">
                        <a16:creationId xmlns:a16="http://schemas.microsoft.com/office/drawing/2014/main" id="{D910A42F-EB98-7077-AABE-9749E959B61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732" name="Additionszeichen 3892">
                    <a:extLst>
                      <a:ext uri="{FF2B5EF4-FFF2-40B4-BE49-F238E27FC236}">
                        <a16:creationId xmlns:a16="http://schemas.microsoft.com/office/drawing/2014/main" id="{DA59118B-5450-BDAB-5462-A1F0325E966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6719" name="Ellipse 3879">
                  <a:extLst>
                    <a:ext uri="{FF2B5EF4-FFF2-40B4-BE49-F238E27FC236}">
                      <a16:creationId xmlns:a16="http://schemas.microsoft.com/office/drawing/2014/main" id="{C014509D-657A-19FF-F393-FAD966059780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720" name="Ellipse 3880">
                  <a:extLst>
                    <a:ext uri="{FF2B5EF4-FFF2-40B4-BE49-F238E27FC236}">
                      <a16:creationId xmlns:a16="http://schemas.microsoft.com/office/drawing/2014/main" id="{B523D623-BF62-E0DD-43C3-23C7331B1A50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721" name="Ellipse 3881">
                  <a:extLst>
                    <a:ext uri="{FF2B5EF4-FFF2-40B4-BE49-F238E27FC236}">
                      <a16:creationId xmlns:a16="http://schemas.microsoft.com/office/drawing/2014/main" id="{3A3189B7-6B31-C6C8-1809-0D45C9D33073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722" name="Ellipse 3882">
                  <a:extLst>
                    <a:ext uri="{FF2B5EF4-FFF2-40B4-BE49-F238E27FC236}">
                      <a16:creationId xmlns:a16="http://schemas.microsoft.com/office/drawing/2014/main" id="{31F672AE-1EF6-AABF-45EA-222371F0F1A6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723" name="Ellipse 3883">
                  <a:extLst>
                    <a:ext uri="{FF2B5EF4-FFF2-40B4-BE49-F238E27FC236}">
                      <a16:creationId xmlns:a16="http://schemas.microsoft.com/office/drawing/2014/main" id="{648AB5E5-EA61-105D-031E-86DF1706972B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724" name="Ellipse 3884">
                  <a:extLst>
                    <a:ext uri="{FF2B5EF4-FFF2-40B4-BE49-F238E27FC236}">
                      <a16:creationId xmlns:a16="http://schemas.microsoft.com/office/drawing/2014/main" id="{E31856DF-C4E0-8964-EA2B-C19E056D4D81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725" name="Ellipse 3885">
                  <a:extLst>
                    <a:ext uri="{FF2B5EF4-FFF2-40B4-BE49-F238E27FC236}">
                      <a16:creationId xmlns:a16="http://schemas.microsoft.com/office/drawing/2014/main" id="{5A15CFFB-3C9E-EB6A-F4F0-FF8979F23721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726" name="Ellipse 3886">
                  <a:extLst>
                    <a:ext uri="{FF2B5EF4-FFF2-40B4-BE49-F238E27FC236}">
                      <a16:creationId xmlns:a16="http://schemas.microsoft.com/office/drawing/2014/main" id="{8E586D94-AE04-3F77-612D-C7C2C6B78B0A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727" name="Ellipse 3887">
                  <a:extLst>
                    <a:ext uri="{FF2B5EF4-FFF2-40B4-BE49-F238E27FC236}">
                      <a16:creationId xmlns:a16="http://schemas.microsoft.com/office/drawing/2014/main" id="{61F96620-2270-A826-31A1-7C54918B7040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728" name="Ellipse 3888">
                  <a:extLst>
                    <a:ext uri="{FF2B5EF4-FFF2-40B4-BE49-F238E27FC236}">
                      <a16:creationId xmlns:a16="http://schemas.microsoft.com/office/drawing/2014/main" id="{7B088481-74C6-A545-4CD2-ACF2C6D3D898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729" name="Ellipse 3889">
                  <a:extLst>
                    <a:ext uri="{FF2B5EF4-FFF2-40B4-BE49-F238E27FC236}">
                      <a16:creationId xmlns:a16="http://schemas.microsoft.com/office/drawing/2014/main" id="{3AC2394E-A46F-C38A-1D84-CEE12A92F325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730" name="Ellipse 3890">
                  <a:extLst>
                    <a:ext uri="{FF2B5EF4-FFF2-40B4-BE49-F238E27FC236}">
                      <a16:creationId xmlns:a16="http://schemas.microsoft.com/office/drawing/2014/main" id="{EBA73B43-7D7C-A1A6-C29A-D87229B4C765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6704" name="L-Schale">
                <a:extLst>
                  <a:ext uri="{FF2B5EF4-FFF2-40B4-BE49-F238E27FC236}">
                    <a16:creationId xmlns:a16="http://schemas.microsoft.com/office/drawing/2014/main" id="{623E5A8B-7667-9F12-2727-E8943102BB33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6705" name="M-Schale">
                <a:extLst>
                  <a:ext uri="{FF2B5EF4-FFF2-40B4-BE49-F238E27FC236}">
                    <a16:creationId xmlns:a16="http://schemas.microsoft.com/office/drawing/2014/main" id="{B7A60779-A787-BCD7-EA71-1A31DC44FB44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6666" name="Gruppieren 6665">
              <a:extLst>
                <a:ext uri="{FF2B5EF4-FFF2-40B4-BE49-F238E27FC236}">
                  <a16:creationId xmlns:a16="http://schemas.microsoft.com/office/drawing/2014/main" id="{043E932E-14A2-06B1-9493-D5E0EC585CFF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700" name="Ellipse 3860">
                <a:extLst>
                  <a:ext uri="{FF2B5EF4-FFF2-40B4-BE49-F238E27FC236}">
                    <a16:creationId xmlns:a16="http://schemas.microsoft.com/office/drawing/2014/main" id="{5F28A2C3-7D24-A083-166D-7743CF22F7D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701" name="Minuszeichen 3861">
                <a:extLst>
                  <a:ext uri="{FF2B5EF4-FFF2-40B4-BE49-F238E27FC236}">
                    <a16:creationId xmlns:a16="http://schemas.microsoft.com/office/drawing/2014/main" id="{976F94DD-8ED2-36F5-09AC-2C670310770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667" name="Gruppieren 6666">
              <a:extLst>
                <a:ext uri="{FF2B5EF4-FFF2-40B4-BE49-F238E27FC236}">
                  <a16:creationId xmlns:a16="http://schemas.microsoft.com/office/drawing/2014/main" id="{7D797D05-1284-AA2A-2436-9AA0160B5322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698" name="Ellipse 3858">
                <a:extLst>
                  <a:ext uri="{FF2B5EF4-FFF2-40B4-BE49-F238E27FC236}">
                    <a16:creationId xmlns:a16="http://schemas.microsoft.com/office/drawing/2014/main" id="{9503B464-9705-CA9B-0C0B-E5151B8EEBC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699" name="Minuszeichen 3859">
                <a:extLst>
                  <a:ext uri="{FF2B5EF4-FFF2-40B4-BE49-F238E27FC236}">
                    <a16:creationId xmlns:a16="http://schemas.microsoft.com/office/drawing/2014/main" id="{83AF8443-01F5-97B0-6AE5-F3E668EB83F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668" name="Gruppieren 6667">
              <a:extLst>
                <a:ext uri="{FF2B5EF4-FFF2-40B4-BE49-F238E27FC236}">
                  <a16:creationId xmlns:a16="http://schemas.microsoft.com/office/drawing/2014/main" id="{F1699EC0-375D-1D6E-28BE-9AA18A1A9C62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696" name="Ellipse 3856">
                <a:extLst>
                  <a:ext uri="{FF2B5EF4-FFF2-40B4-BE49-F238E27FC236}">
                    <a16:creationId xmlns:a16="http://schemas.microsoft.com/office/drawing/2014/main" id="{6BD1539C-ACA6-EC56-F290-D94076EA93A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697" name="Minuszeichen 3857">
                <a:extLst>
                  <a:ext uri="{FF2B5EF4-FFF2-40B4-BE49-F238E27FC236}">
                    <a16:creationId xmlns:a16="http://schemas.microsoft.com/office/drawing/2014/main" id="{22AB232E-79C9-82DC-11BE-FBCB2B84FF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669" name="Gruppieren 6668">
              <a:extLst>
                <a:ext uri="{FF2B5EF4-FFF2-40B4-BE49-F238E27FC236}">
                  <a16:creationId xmlns:a16="http://schemas.microsoft.com/office/drawing/2014/main" id="{3C8F243A-FC30-2DAC-5417-55A539E76458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694" name="Ellipse 3854">
                <a:extLst>
                  <a:ext uri="{FF2B5EF4-FFF2-40B4-BE49-F238E27FC236}">
                    <a16:creationId xmlns:a16="http://schemas.microsoft.com/office/drawing/2014/main" id="{3ACF0C67-5469-E2E0-7447-1E3B974BC9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695" name="Minuszeichen 3855">
                <a:extLst>
                  <a:ext uri="{FF2B5EF4-FFF2-40B4-BE49-F238E27FC236}">
                    <a16:creationId xmlns:a16="http://schemas.microsoft.com/office/drawing/2014/main" id="{FD03327F-A62F-4D73-B0AF-FB5A7D62ACD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670" name="Gruppieren 6669">
              <a:extLst>
                <a:ext uri="{FF2B5EF4-FFF2-40B4-BE49-F238E27FC236}">
                  <a16:creationId xmlns:a16="http://schemas.microsoft.com/office/drawing/2014/main" id="{3E2E93F2-462B-3B9B-A44A-C82956C8A5C4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692" name="Ellipse 3852">
                <a:extLst>
                  <a:ext uri="{FF2B5EF4-FFF2-40B4-BE49-F238E27FC236}">
                    <a16:creationId xmlns:a16="http://schemas.microsoft.com/office/drawing/2014/main" id="{FD395E7B-F810-72A8-5DD1-D0036D1355C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693" name="Minuszeichen 3853">
                <a:extLst>
                  <a:ext uri="{FF2B5EF4-FFF2-40B4-BE49-F238E27FC236}">
                    <a16:creationId xmlns:a16="http://schemas.microsoft.com/office/drawing/2014/main" id="{FAB0E65F-9792-14DD-BE14-0E878D4FC20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671" name="Gruppieren 6670">
              <a:extLst>
                <a:ext uri="{FF2B5EF4-FFF2-40B4-BE49-F238E27FC236}">
                  <a16:creationId xmlns:a16="http://schemas.microsoft.com/office/drawing/2014/main" id="{B2E78AD4-41C5-B7DF-E1E7-0FC3233021B5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690" name="Ellipse 3850">
                <a:extLst>
                  <a:ext uri="{FF2B5EF4-FFF2-40B4-BE49-F238E27FC236}">
                    <a16:creationId xmlns:a16="http://schemas.microsoft.com/office/drawing/2014/main" id="{42DE373A-541E-125D-1295-36F7267B6C6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691" name="Minuszeichen 3851">
                <a:extLst>
                  <a:ext uri="{FF2B5EF4-FFF2-40B4-BE49-F238E27FC236}">
                    <a16:creationId xmlns:a16="http://schemas.microsoft.com/office/drawing/2014/main" id="{800135FC-401C-C0BE-6B42-A695253F7FD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672" name="Gruppieren 6671">
              <a:extLst>
                <a:ext uri="{FF2B5EF4-FFF2-40B4-BE49-F238E27FC236}">
                  <a16:creationId xmlns:a16="http://schemas.microsoft.com/office/drawing/2014/main" id="{397E0848-CCE0-FBE2-8F49-C2AC986BC7D6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688" name="Ellipse 3848">
                <a:extLst>
                  <a:ext uri="{FF2B5EF4-FFF2-40B4-BE49-F238E27FC236}">
                    <a16:creationId xmlns:a16="http://schemas.microsoft.com/office/drawing/2014/main" id="{76A69765-2860-F608-312E-3675A6B5F5C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689" name="Minuszeichen 3849">
                <a:extLst>
                  <a:ext uri="{FF2B5EF4-FFF2-40B4-BE49-F238E27FC236}">
                    <a16:creationId xmlns:a16="http://schemas.microsoft.com/office/drawing/2014/main" id="{C024AE60-7A3A-AB50-E5B9-128C865814F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673" name="Gruppieren 6672">
              <a:extLst>
                <a:ext uri="{FF2B5EF4-FFF2-40B4-BE49-F238E27FC236}">
                  <a16:creationId xmlns:a16="http://schemas.microsoft.com/office/drawing/2014/main" id="{8ED8CBD4-2EE4-02AF-1176-6AB4EB486C5D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686" name="Ellipse 3846">
                <a:extLst>
                  <a:ext uri="{FF2B5EF4-FFF2-40B4-BE49-F238E27FC236}">
                    <a16:creationId xmlns:a16="http://schemas.microsoft.com/office/drawing/2014/main" id="{BC9BF7DC-F417-B521-39AE-B89968551D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687" name="Minuszeichen 3847">
                <a:extLst>
                  <a:ext uri="{FF2B5EF4-FFF2-40B4-BE49-F238E27FC236}">
                    <a16:creationId xmlns:a16="http://schemas.microsoft.com/office/drawing/2014/main" id="{B5DE9588-17E8-2055-4124-BA0AFBAFBCA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674" name="Gruppieren 6673">
              <a:extLst>
                <a:ext uri="{FF2B5EF4-FFF2-40B4-BE49-F238E27FC236}">
                  <a16:creationId xmlns:a16="http://schemas.microsoft.com/office/drawing/2014/main" id="{D12177F1-9C36-4699-88F4-4599A602ADD7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684" name="Ellipse 3844">
                <a:extLst>
                  <a:ext uri="{FF2B5EF4-FFF2-40B4-BE49-F238E27FC236}">
                    <a16:creationId xmlns:a16="http://schemas.microsoft.com/office/drawing/2014/main" id="{B8A7F29F-D7D6-7A0B-26E3-375E43A4037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685" name="Minuszeichen 3845">
                <a:extLst>
                  <a:ext uri="{FF2B5EF4-FFF2-40B4-BE49-F238E27FC236}">
                    <a16:creationId xmlns:a16="http://schemas.microsoft.com/office/drawing/2014/main" id="{F92FF63E-5AAC-C5BB-354C-8EC70582C6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675" name="Gruppieren 6674">
              <a:extLst>
                <a:ext uri="{FF2B5EF4-FFF2-40B4-BE49-F238E27FC236}">
                  <a16:creationId xmlns:a16="http://schemas.microsoft.com/office/drawing/2014/main" id="{814223AC-16A6-17F5-C31A-5EE6627D1475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682" name="Ellipse 3842">
                <a:extLst>
                  <a:ext uri="{FF2B5EF4-FFF2-40B4-BE49-F238E27FC236}">
                    <a16:creationId xmlns:a16="http://schemas.microsoft.com/office/drawing/2014/main" id="{3847DEDC-C3E5-FE39-3467-F9867641920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683" name="Minuszeichen 3843">
                <a:extLst>
                  <a:ext uri="{FF2B5EF4-FFF2-40B4-BE49-F238E27FC236}">
                    <a16:creationId xmlns:a16="http://schemas.microsoft.com/office/drawing/2014/main" id="{194D65CA-6F25-C7B6-4085-659D86D0845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676" name="Gruppieren 6675">
              <a:extLst>
                <a:ext uri="{FF2B5EF4-FFF2-40B4-BE49-F238E27FC236}">
                  <a16:creationId xmlns:a16="http://schemas.microsoft.com/office/drawing/2014/main" id="{016994AD-5F25-B800-1B96-68B94A71E65E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680" name="Ellipse 3840">
                <a:extLst>
                  <a:ext uri="{FF2B5EF4-FFF2-40B4-BE49-F238E27FC236}">
                    <a16:creationId xmlns:a16="http://schemas.microsoft.com/office/drawing/2014/main" id="{E03A7812-5917-2C43-48D8-8C925B84B81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681" name="Minuszeichen 3841">
                <a:extLst>
                  <a:ext uri="{FF2B5EF4-FFF2-40B4-BE49-F238E27FC236}">
                    <a16:creationId xmlns:a16="http://schemas.microsoft.com/office/drawing/2014/main" id="{C4FD5DC7-7DA5-C1CB-83C1-2E9262E512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677" name="Gruppieren 6676">
              <a:extLst>
                <a:ext uri="{FF2B5EF4-FFF2-40B4-BE49-F238E27FC236}">
                  <a16:creationId xmlns:a16="http://schemas.microsoft.com/office/drawing/2014/main" id="{4A6F4F0A-7B57-7584-4218-A4CA7E10BADB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678" name="Ellipse 3838">
                <a:extLst>
                  <a:ext uri="{FF2B5EF4-FFF2-40B4-BE49-F238E27FC236}">
                    <a16:creationId xmlns:a16="http://schemas.microsoft.com/office/drawing/2014/main" id="{58991BB0-3C6D-391E-A0E5-F56473E4D0A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679" name="Minuszeichen 3839">
                <a:extLst>
                  <a:ext uri="{FF2B5EF4-FFF2-40B4-BE49-F238E27FC236}">
                    <a16:creationId xmlns:a16="http://schemas.microsoft.com/office/drawing/2014/main" id="{E897137C-FD57-B7FF-B0E8-CF867772DAA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5127878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 advTm="0">
        <p159:morph option="byObject"/>
      </p:transition>
    </mc:Choice>
    <mc:Fallback xmlns="">
      <p:transition spd="slow" advTm="0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eck 1">
            <a:extLst>
              <a:ext uri="{FF2B5EF4-FFF2-40B4-BE49-F238E27FC236}">
                <a16:creationId xmlns:a16="http://schemas.microsoft.com/office/drawing/2014/main" id="{98EB5E2F-523A-CB55-98A6-0CC996645E67}"/>
              </a:ext>
            </a:extLst>
          </p:cNvPr>
          <p:cNvSpPr/>
          <p:nvPr/>
        </p:nvSpPr>
        <p:spPr>
          <a:xfrm>
            <a:off x="-457200" y="-371475"/>
            <a:ext cx="9929813" cy="574357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A7F78E50-E73C-5F64-7224-726E0A029BF1}"/>
              </a:ext>
            </a:extLst>
          </p:cNvPr>
          <p:cNvGrpSpPr>
            <a:grpSpLocks noChangeAspect="1"/>
          </p:cNvGrpSpPr>
          <p:nvPr/>
        </p:nvGrpSpPr>
        <p:grpSpPr>
          <a:xfrm>
            <a:off x="4099925" y="1375901"/>
            <a:ext cx="944149" cy="979578"/>
            <a:chOff x="3576000" y="816426"/>
            <a:chExt cx="5040000" cy="5229127"/>
          </a:xfrm>
        </p:grpSpPr>
        <p:grpSp>
          <p:nvGrpSpPr>
            <p:cNvPr id="5" name="Magnesium ohne e-">
              <a:extLst>
                <a:ext uri="{FF2B5EF4-FFF2-40B4-BE49-F238E27FC236}">
                  <a16:creationId xmlns:a16="http://schemas.microsoft.com/office/drawing/2014/main" id="{AA40DCCB-84FB-9369-304C-0AFF8EC628E9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" name="K-Schale">
                <a:extLst>
                  <a:ext uri="{FF2B5EF4-FFF2-40B4-BE49-F238E27FC236}">
                    <a16:creationId xmlns:a16="http://schemas.microsoft.com/office/drawing/2014/main" id="{0FA59ACE-663C-8F4F-9556-80EB3A7C2A06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65" name="Atomkern mit Protonen und Neutronen">
                <a:extLst>
                  <a:ext uri="{FF2B5EF4-FFF2-40B4-BE49-F238E27FC236}">
                    <a16:creationId xmlns:a16="http://schemas.microsoft.com/office/drawing/2014/main" id="{2AA0EBBB-DDE4-BE33-38CB-4B2970E20AEC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" name="Atomkern">
                  <a:extLst>
                    <a:ext uri="{FF2B5EF4-FFF2-40B4-BE49-F238E27FC236}">
                      <a16:creationId xmlns:a16="http://schemas.microsoft.com/office/drawing/2014/main" id="{243E02B9-5E90-CBEF-620D-0642EA0D17BD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15" name="Gruppieren 14">
                  <a:extLst>
                    <a:ext uri="{FF2B5EF4-FFF2-40B4-BE49-F238E27FC236}">
                      <a16:creationId xmlns:a16="http://schemas.microsoft.com/office/drawing/2014/main" id="{8181CC7C-23AA-B20A-86BA-1FED2A0EEB0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" name="Ellipse 48">
                    <a:extLst>
                      <a:ext uri="{FF2B5EF4-FFF2-40B4-BE49-F238E27FC236}">
                        <a16:creationId xmlns:a16="http://schemas.microsoft.com/office/drawing/2014/main" id="{1EFFD772-D5B6-EB93-49F4-95CE99475D7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0" name="Additionszeichen 49">
                    <a:extLst>
                      <a:ext uri="{FF2B5EF4-FFF2-40B4-BE49-F238E27FC236}">
                        <a16:creationId xmlns:a16="http://schemas.microsoft.com/office/drawing/2014/main" id="{A2241F0D-3463-2E52-4E0A-25958325FA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6" name="Gruppieren 15">
                  <a:extLst>
                    <a:ext uri="{FF2B5EF4-FFF2-40B4-BE49-F238E27FC236}">
                      <a16:creationId xmlns:a16="http://schemas.microsoft.com/office/drawing/2014/main" id="{955C778E-F2B5-CD14-2FD5-E22224F5691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7" name="Ellipse 46">
                    <a:extLst>
                      <a:ext uri="{FF2B5EF4-FFF2-40B4-BE49-F238E27FC236}">
                        <a16:creationId xmlns:a16="http://schemas.microsoft.com/office/drawing/2014/main" id="{BA55DFBB-402C-540D-6653-2EB876DF265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8" name="Additionszeichen 47">
                    <a:extLst>
                      <a:ext uri="{FF2B5EF4-FFF2-40B4-BE49-F238E27FC236}">
                        <a16:creationId xmlns:a16="http://schemas.microsoft.com/office/drawing/2014/main" id="{1E8996E3-6B4B-009E-F166-617CAB62DC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7" name="Gruppieren 16">
                  <a:extLst>
                    <a:ext uri="{FF2B5EF4-FFF2-40B4-BE49-F238E27FC236}">
                      <a16:creationId xmlns:a16="http://schemas.microsoft.com/office/drawing/2014/main" id="{166CD04D-D5FA-606C-67E6-D5F830EACE9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" name="Ellipse 44">
                    <a:extLst>
                      <a:ext uri="{FF2B5EF4-FFF2-40B4-BE49-F238E27FC236}">
                        <a16:creationId xmlns:a16="http://schemas.microsoft.com/office/drawing/2014/main" id="{1194139D-D275-4C01-DF1A-0101F74F996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6" name="Additionszeichen 45">
                    <a:extLst>
                      <a:ext uri="{FF2B5EF4-FFF2-40B4-BE49-F238E27FC236}">
                        <a16:creationId xmlns:a16="http://schemas.microsoft.com/office/drawing/2014/main" id="{2F7D10CA-FB21-0E72-ECFB-68866EA75B5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8" name="Gruppieren 17">
                  <a:extLst>
                    <a:ext uri="{FF2B5EF4-FFF2-40B4-BE49-F238E27FC236}">
                      <a16:creationId xmlns:a16="http://schemas.microsoft.com/office/drawing/2014/main" id="{33D56962-ED2E-8401-8A8A-70BEE8FBF6B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" name="Ellipse 42">
                    <a:extLst>
                      <a:ext uri="{FF2B5EF4-FFF2-40B4-BE49-F238E27FC236}">
                        <a16:creationId xmlns:a16="http://schemas.microsoft.com/office/drawing/2014/main" id="{16A05FE2-6540-907B-CD75-C3F6E54F2D6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4" name="Additionszeichen 43">
                    <a:extLst>
                      <a:ext uri="{FF2B5EF4-FFF2-40B4-BE49-F238E27FC236}">
                        <a16:creationId xmlns:a16="http://schemas.microsoft.com/office/drawing/2014/main" id="{692CD9F5-1B3E-23F6-DF7E-3E848441F30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9" name="Gruppieren 18">
                  <a:extLst>
                    <a:ext uri="{FF2B5EF4-FFF2-40B4-BE49-F238E27FC236}">
                      <a16:creationId xmlns:a16="http://schemas.microsoft.com/office/drawing/2014/main" id="{04149ADA-101D-A432-1CF6-29A2B800505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" name="Ellipse 40">
                    <a:extLst>
                      <a:ext uri="{FF2B5EF4-FFF2-40B4-BE49-F238E27FC236}">
                        <a16:creationId xmlns:a16="http://schemas.microsoft.com/office/drawing/2014/main" id="{C963B631-1E32-D8D7-6578-490C41B9F4C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2" name="Additionszeichen 41">
                    <a:extLst>
                      <a:ext uri="{FF2B5EF4-FFF2-40B4-BE49-F238E27FC236}">
                        <a16:creationId xmlns:a16="http://schemas.microsoft.com/office/drawing/2014/main" id="{43ACB4CB-53B7-3BEB-8D9F-2E7501E23EC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20" name="Gruppieren 19">
                  <a:extLst>
                    <a:ext uri="{FF2B5EF4-FFF2-40B4-BE49-F238E27FC236}">
                      <a16:creationId xmlns:a16="http://schemas.microsoft.com/office/drawing/2014/main" id="{32E32A3B-A055-AC25-E2CF-9D3ABE23DA6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" name="Ellipse 38">
                    <a:extLst>
                      <a:ext uri="{FF2B5EF4-FFF2-40B4-BE49-F238E27FC236}">
                        <a16:creationId xmlns:a16="http://schemas.microsoft.com/office/drawing/2014/main" id="{E2FC2E96-0669-685E-2CC8-7CFA3C2E372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0" name="Additionszeichen 39">
                    <a:extLst>
                      <a:ext uri="{FF2B5EF4-FFF2-40B4-BE49-F238E27FC236}">
                        <a16:creationId xmlns:a16="http://schemas.microsoft.com/office/drawing/2014/main" id="{FF438C0A-CAAB-297D-C6B1-BB357881993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21" name="Gruppieren 20">
                  <a:extLst>
                    <a:ext uri="{FF2B5EF4-FFF2-40B4-BE49-F238E27FC236}">
                      <a16:creationId xmlns:a16="http://schemas.microsoft.com/office/drawing/2014/main" id="{24F0076D-9281-E97B-7524-B6151C40A1C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7" name="Ellipse 36">
                    <a:extLst>
                      <a:ext uri="{FF2B5EF4-FFF2-40B4-BE49-F238E27FC236}">
                        <a16:creationId xmlns:a16="http://schemas.microsoft.com/office/drawing/2014/main" id="{1324A726-A8E1-67A1-EF75-11EADD16AB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8" name="Additionszeichen 37">
                    <a:extLst>
                      <a:ext uri="{FF2B5EF4-FFF2-40B4-BE49-F238E27FC236}">
                        <a16:creationId xmlns:a16="http://schemas.microsoft.com/office/drawing/2014/main" id="{09638B0E-941F-8987-6FEB-EE2C9A3E020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22" name="Gruppieren 21">
                  <a:extLst>
                    <a:ext uri="{FF2B5EF4-FFF2-40B4-BE49-F238E27FC236}">
                      <a16:creationId xmlns:a16="http://schemas.microsoft.com/office/drawing/2014/main" id="{B7CA9745-1635-007E-5595-CC26CAC26B4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5" name="Ellipse 34">
                    <a:extLst>
                      <a:ext uri="{FF2B5EF4-FFF2-40B4-BE49-F238E27FC236}">
                        <a16:creationId xmlns:a16="http://schemas.microsoft.com/office/drawing/2014/main" id="{66B6C3E5-D6AB-044A-BED6-CC0D7FB081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6" name="Additionszeichen 35">
                    <a:extLst>
                      <a:ext uri="{FF2B5EF4-FFF2-40B4-BE49-F238E27FC236}">
                        <a16:creationId xmlns:a16="http://schemas.microsoft.com/office/drawing/2014/main" id="{84EE754A-B5F4-F17D-4A17-C2E252D8D51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23" name="Gruppieren 22">
                  <a:extLst>
                    <a:ext uri="{FF2B5EF4-FFF2-40B4-BE49-F238E27FC236}">
                      <a16:creationId xmlns:a16="http://schemas.microsoft.com/office/drawing/2014/main" id="{69CF73F8-2E41-D4BC-7A20-07150F26424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" name="Ellipse 32">
                    <a:extLst>
                      <a:ext uri="{FF2B5EF4-FFF2-40B4-BE49-F238E27FC236}">
                        <a16:creationId xmlns:a16="http://schemas.microsoft.com/office/drawing/2014/main" id="{C8BECEE8-D864-182E-9BF3-AB1741BCC0B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4" name="Additionszeichen 33">
                    <a:extLst>
                      <a:ext uri="{FF2B5EF4-FFF2-40B4-BE49-F238E27FC236}">
                        <a16:creationId xmlns:a16="http://schemas.microsoft.com/office/drawing/2014/main" id="{F3553258-2EDF-7B7E-2055-B56626FD41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24" name="Gruppieren 23">
                  <a:extLst>
                    <a:ext uri="{FF2B5EF4-FFF2-40B4-BE49-F238E27FC236}">
                      <a16:creationId xmlns:a16="http://schemas.microsoft.com/office/drawing/2014/main" id="{F8707C7F-F5ED-0A46-701F-E6F5DE312D5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" name="Ellipse 30">
                    <a:extLst>
                      <a:ext uri="{FF2B5EF4-FFF2-40B4-BE49-F238E27FC236}">
                        <a16:creationId xmlns:a16="http://schemas.microsoft.com/office/drawing/2014/main" id="{EAE89B97-F5E1-8FF8-2D9F-9E563BC9E24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2" name="Additionszeichen 31">
                    <a:extLst>
                      <a:ext uri="{FF2B5EF4-FFF2-40B4-BE49-F238E27FC236}">
                        <a16:creationId xmlns:a16="http://schemas.microsoft.com/office/drawing/2014/main" id="{4BA05C56-23CD-7938-5894-EA5A5843F52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25" name="Gruppieren 24">
                  <a:extLst>
                    <a:ext uri="{FF2B5EF4-FFF2-40B4-BE49-F238E27FC236}">
                      <a16:creationId xmlns:a16="http://schemas.microsoft.com/office/drawing/2014/main" id="{FA525719-CDEE-A0AE-31D8-67619EB55A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" name="Ellipse 28">
                    <a:extLst>
                      <a:ext uri="{FF2B5EF4-FFF2-40B4-BE49-F238E27FC236}">
                        <a16:creationId xmlns:a16="http://schemas.microsoft.com/office/drawing/2014/main" id="{3090E55F-151A-F4CA-142B-F57F2F948B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0" name="Additionszeichen 29">
                    <a:extLst>
                      <a:ext uri="{FF2B5EF4-FFF2-40B4-BE49-F238E27FC236}">
                        <a16:creationId xmlns:a16="http://schemas.microsoft.com/office/drawing/2014/main" id="{1F3210BB-A45B-D68B-BD15-C5D63285357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26" name="Gruppieren 25">
                  <a:extLst>
                    <a:ext uri="{FF2B5EF4-FFF2-40B4-BE49-F238E27FC236}">
                      <a16:creationId xmlns:a16="http://schemas.microsoft.com/office/drawing/2014/main" id="{AE07CF1B-E0F5-FEE4-44F7-25F3314F6FA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7" name="Ellipse 26">
                    <a:extLst>
                      <a:ext uri="{FF2B5EF4-FFF2-40B4-BE49-F238E27FC236}">
                        <a16:creationId xmlns:a16="http://schemas.microsoft.com/office/drawing/2014/main" id="{3AC3EFB4-A465-A50C-E709-C09F9BEF026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28" name="Additionszeichen 27">
                    <a:extLst>
                      <a:ext uri="{FF2B5EF4-FFF2-40B4-BE49-F238E27FC236}">
                        <a16:creationId xmlns:a16="http://schemas.microsoft.com/office/drawing/2014/main" id="{F15C5D02-F938-73DF-16A7-D105736A334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52" name="Ellipse 51">
                  <a:extLst>
                    <a:ext uri="{FF2B5EF4-FFF2-40B4-BE49-F238E27FC236}">
                      <a16:creationId xmlns:a16="http://schemas.microsoft.com/office/drawing/2014/main" id="{ECEFCB02-87B2-3B11-E00C-1D86636FD5F0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3" name="Ellipse 52">
                  <a:extLst>
                    <a:ext uri="{FF2B5EF4-FFF2-40B4-BE49-F238E27FC236}">
                      <a16:creationId xmlns:a16="http://schemas.microsoft.com/office/drawing/2014/main" id="{194AD7F2-81D2-2FE5-C28B-0CC671558148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4" name="Ellipse 53">
                  <a:extLst>
                    <a:ext uri="{FF2B5EF4-FFF2-40B4-BE49-F238E27FC236}">
                      <a16:creationId xmlns:a16="http://schemas.microsoft.com/office/drawing/2014/main" id="{1B632F41-6900-C2CC-E8C2-B4D4FC466F41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5" name="Ellipse 54">
                  <a:extLst>
                    <a:ext uri="{FF2B5EF4-FFF2-40B4-BE49-F238E27FC236}">
                      <a16:creationId xmlns:a16="http://schemas.microsoft.com/office/drawing/2014/main" id="{05D6130B-71B8-5CB5-A236-F4B4B5BED986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6" name="Ellipse 55">
                  <a:extLst>
                    <a:ext uri="{FF2B5EF4-FFF2-40B4-BE49-F238E27FC236}">
                      <a16:creationId xmlns:a16="http://schemas.microsoft.com/office/drawing/2014/main" id="{55B023C4-FFCF-39F6-A4AD-4F9829E5B7B3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7" name="Ellipse 56">
                  <a:extLst>
                    <a:ext uri="{FF2B5EF4-FFF2-40B4-BE49-F238E27FC236}">
                      <a16:creationId xmlns:a16="http://schemas.microsoft.com/office/drawing/2014/main" id="{848A21FC-5B67-8E11-44A6-736329AA8427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8" name="Ellipse 57">
                  <a:extLst>
                    <a:ext uri="{FF2B5EF4-FFF2-40B4-BE49-F238E27FC236}">
                      <a16:creationId xmlns:a16="http://schemas.microsoft.com/office/drawing/2014/main" id="{F03EDBB4-5861-5DF7-BF3B-C184DDADB294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9" name="Ellipse 58">
                  <a:extLst>
                    <a:ext uri="{FF2B5EF4-FFF2-40B4-BE49-F238E27FC236}">
                      <a16:creationId xmlns:a16="http://schemas.microsoft.com/office/drawing/2014/main" id="{297247C6-F94B-DD5E-7F52-EAA33574036D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0" name="Ellipse 59">
                  <a:extLst>
                    <a:ext uri="{FF2B5EF4-FFF2-40B4-BE49-F238E27FC236}">
                      <a16:creationId xmlns:a16="http://schemas.microsoft.com/office/drawing/2014/main" id="{E775EE38-9816-9F5D-A619-E456BF8EE522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1" name="Ellipse 60">
                  <a:extLst>
                    <a:ext uri="{FF2B5EF4-FFF2-40B4-BE49-F238E27FC236}">
                      <a16:creationId xmlns:a16="http://schemas.microsoft.com/office/drawing/2014/main" id="{DBF8046B-D964-C803-8E30-E5B6E5782675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2" name="Ellipse 61">
                  <a:extLst>
                    <a:ext uri="{FF2B5EF4-FFF2-40B4-BE49-F238E27FC236}">
                      <a16:creationId xmlns:a16="http://schemas.microsoft.com/office/drawing/2014/main" id="{3C4E479E-EA57-EDD6-40A7-29548BBDF482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3" name="Ellipse 62">
                  <a:extLst>
                    <a:ext uri="{FF2B5EF4-FFF2-40B4-BE49-F238E27FC236}">
                      <a16:creationId xmlns:a16="http://schemas.microsoft.com/office/drawing/2014/main" id="{688FB5CD-CDA2-A18F-BCD3-DE8BFB810240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66" name="L-Schale">
                <a:extLst>
                  <a:ext uri="{FF2B5EF4-FFF2-40B4-BE49-F238E27FC236}">
                    <a16:creationId xmlns:a16="http://schemas.microsoft.com/office/drawing/2014/main" id="{766E0887-C54E-896A-C734-446C1E436A1F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67" name="M-Schale">
                <a:extLst>
                  <a:ext uri="{FF2B5EF4-FFF2-40B4-BE49-F238E27FC236}">
                    <a16:creationId xmlns:a16="http://schemas.microsoft.com/office/drawing/2014/main" id="{CA3B5510-CE98-A67C-D755-FD3758AC3131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6" name="Gruppieren 5">
              <a:extLst>
                <a:ext uri="{FF2B5EF4-FFF2-40B4-BE49-F238E27FC236}">
                  <a16:creationId xmlns:a16="http://schemas.microsoft.com/office/drawing/2014/main" id="{E9C16CE1-8F1B-5B14-AE5F-084D217F3C1C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0" name="Ellipse 9">
                <a:extLst>
                  <a:ext uri="{FF2B5EF4-FFF2-40B4-BE49-F238E27FC236}">
                    <a16:creationId xmlns:a16="http://schemas.microsoft.com/office/drawing/2014/main" id="{9EE636CC-84DD-F762-9DE7-768E7F357A5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91" name="Minuszeichen 90">
                <a:extLst>
                  <a:ext uri="{FF2B5EF4-FFF2-40B4-BE49-F238E27FC236}">
                    <a16:creationId xmlns:a16="http://schemas.microsoft.com/office/drawing/2014/main" id="{AF3A0DDE-FF13-E24C-30CA-E711FDD3E00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93" name="Gruppieren 92">
              <a:extLst>
                <a:ext uri="{FF2B5EF4-FFF2-40B4-BE49-F238E27FC236}">
                  <a16:creationId xmlns:a16="http://schemas.microsoft.com/office/drawing/2014/main" id="{FD366FCE-0A81-60EC-9C6D-8616977BC667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94" name="Ellipse 93">
                <a:extLst>
                  <a:ext uri="{FF2B5EF4-FFF2-40B4-BE49-F238E27FC236}">
                    <a16:creationId xmlns:a16="http://schemas.microsoft.com/office/drawing/2014/main" id="{67CF2266-B3CB-7893-EE80-BB879071ABE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95" name="Minuszeichen 94">
                <a:extLst>
                  <a:ext uri="{FF2B5EF4-FFF2-40B4-BE49-F238E27FC236}">
                    <a16:creationId xmlns:a16="http://schemas.microsoft.com/office/drawing/2014/main" id="{32177513-7235-3853-6200-7B2523C1CBD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96" name="Gruppieren 95">
              <a:extLst>
                <a:ext uri="{FF2B5EF4-FFF2-40B4-BE49-F238E27FC236}">
                  <a16:creationId xmlns:a16="http://schemas.microsoft.com/office/drawing/2014/main" id="{699F8641-F6B5-32DB-A25F-186993E294C3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97" name="Ellipse 96">
                <a:extLst>
                  <a:ext uri="{FF2B5EF4-FFF2-40B4-BE49-F238E27FC236}">
                    <a16:creationId xmlns:a16="http://schemas.microsoft.com/office/drawing/2014/main" id="{142793CD-B4EB-7D86-2ACB-F68941AFDF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98" name="Minuszeichen 97">
                <a:extLst>
                  <a:ext uri="{FF2B5EF4-FFF2-40B4-BE49-F238E27FC236}">
                    <a16:creationId xmlns:a16="http://schemas.microsoft.com/office/drawing/2014/main" id="{9191F789-27A4-16B0-09F8-5F056D00E9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99" name="Gruppieren 98">
              <a:extLst>
                <a:ext uri="{FF2B5EF4-FFF2-40B4-BE49-F238E27FC236}">
                  <a16:creationId xmlns:a16="http://schemas.microsoft.com/office/drawing/2014/main" id="{B6D2A6AF-5DDE-6E57-CACA-8C73FBA7AD8A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00" name="Ellipse 99">
                <a:extLst>
                  <a:ext uri="{FF2B5EF4-FFF2-40B4-BE49-F238E27FC236}">
                    <a16:creationId xmlns:a16="http://schemas.microsoft.com/office/drawing/2014/main" id="{4229B575-4497-C848-6A19-B22B0A108B0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01" name="Minuszeichen 100">
                <a:extLst>
                  <a:ext uri="{FF2B5EF4-FFF2-40B4-BE49-F238E27FC236}">
                    <a16:creationId xmlns:a16="http://schemas.microsoft.com/office/drawing/2014/main" id="{21DF0C39-C025-B2A2-F4F8-7DCD3B90B4B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02" name="Gruppieren 101">
              <a:extLst>
                <a:ext uri="{FF2B5EF4-FFF2-40B4-BE49-F238E27FC236}">
                  <a16:creationId xmlns:a16="http://schemas.microsoft.com/office/drawing/2014/main" id="{BDD57E67-320A-DA5C-FB71-73793427D695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03" name="Ellipse 102">
                <a:extLst>
                  <a:ext uri="{FF2B5EF4-FFF2-40B4-BE49-F238E27FC236}">
                    <a16:creationId xmlns:a16="http://schemas.microsoft.com/office/drawing/2014/main" id="{A9D93B27-6114-FF92-8AF1-6A6E3316126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04" name="Minuszeichen 103">
                <a:extLst>
                  <a:ext uri="{FF2B5EF4-FFF2-40B4-BE49-F238E27FC236}">
                    <a16:creationId xmlns:a16="http://schemas.microsoft.com/office/drawing/2014/main" id="{797B5B7B-C168-DEB3-DE6B-6FC2963AB4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05" name="Gruppieren 104">
              <a:extLst>
                <a:ext uri="{FF2B5EF4-FFF2-40B4-BE49-F238E27FC236}">
                  <a16:creationId xmlns:a16="http://schemas.microsoft.com/office/drawing/2014/main" id="{DAC8AFDD-2195-9836-AF35-90F92A800C66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06" name="Ellipse 105">
                <a:extLst>
                  <a:ext uri="{FF2B5EF4-FFF2-40B4-BE49-F238E27FC236}">
                    <a16:creationId xmlns:a16="http://schemas.microsoft.com/office/drawing/2014/main" id="{88643CAC-40F4-1AE1-E685-7AE1CD09CA7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07" name="Minuszeichen 106">
                <a:extLst>
                  <a:ext uri="{FF2B5EF4-FFF2-40B4-BE49-F238E27FC236}">
                    <a16:creationId xmlns:a16="http://schemas.microsoft.com/office/drawing/2014/main" id="{98B002CE-7ABB-8DC9-22BB-C006A6E6363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08" name="Gruppieren 107">
              <a:extLst>
                <a:ext uri="{FF2B5EF4-FFF2-40B4-BE49-F238E27FC236}">
                  <a16:creationId xmlns:a16="http://schemas.microsoft.com/office/drawing/2014/main" id="{ABE190A4-2939-8701-9DF6-514499CC2194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09" name="Ellipse 108">
                <a:extLst>
                  <a:ext uri="{FF2B5EF4-FFF2-40B4-BE49-F238E27FC236}">
                    <a16:creationId xmlns:a16="http://schemas.microsoft.com/office/drawing/2014/main" id="{4EE7AFA8-7C18-98E4-1B61-F0E358734A2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10" name="Minuszeichen 109">
                <a:extLst>
                  <a:ext uri="{FF2B5EF4-FFF2-40B4-BE49-F238E27FC236}">
                    <a16:creationId xmlns:a16="http://schemas.microsoft.com/office/drawing/2014/main" id="{70CA990C-50E1-83A1-7D94-E0CB7BAD866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11" name="Gruppieren 110">
              <a:extLst>
                <a:ext uri="{FF2B5EF4-FFF2-40B4-BE49-F238E27FC236}">
                  <a16:creationId xmlns:a16="http://schemas.microsoft.com/office/drawing/2014/main" id="{379530FB-A0F1-765B-6294-54686923DC3C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12" name="Ellipse 111">
                <a:extLst>
                  <a:ext uri="{FF2B5EF4-FFF2-40B4-BE49-F238E27FC236}">
                    <a16:creationId xmlns:a16="http://schemas.microsoft.com/office/drawing/2014/main" id="{2C1238CC-EE36-1B9B-7A52-0B466476ED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13" name="Minuszeichen 112">
                <a:extLst>
                  <a:ext uri="{FF2B5EF4-FFF2-40B4-BE49-F238E27FC236}">
                    <a16:creationId xmlns:a16="http://schemas.microsoft.com/office/drawing/2014/main" id="{CED7DBC4-B2C1-51BE-03F1-51F3FB04BA2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14" name="Gruppieren 113">
              <a:extLst>
                <a:ext uri="{FF2B5EF4-FFF2-40B4-BE49-F238E27FC236}">
                  <a16:creationId xmlns:a16="http://schemas.microsoft.com/office/drawing/2014/main" id="{4B4341E6-9836-9925-8100-0F109E90C10A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15" name="Ellipse 114">
                <a:extLst>
                  <a:ext uri="{FF2B5EF4-FFF2-40B4-BE49-F238E27FC236}">
                    <a16:creationId xmlns:a16="http://schemas.microsoft.com/office/drawing/2014/main" id="{CAE10017-A203-E34F-BC68-4E716EEA2ED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16" name="Minuszeichen 115">
                <a:extLst>
                  <a:ext uri="{FF2B5EF4-FFF2-40B4-BE49-F238E27FC236}">
                    <a16:creationId xmlns:a16="http://schemas.microsoft.com/office/drawing/2014/main" id="{66AA4B3B-10EB-1AF9-2A2C-736196B275C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17" name="Gruppieren 116">
              <a:extLst>
                <a:ext uri="{FF2B5EF4-FFF2-40B4-BE49-F238E27FC236}">
                  <a16:creationId xmlns:a16="http://schemas.microsoft.com/office/drawing/2014/main" id="{2C93366F-57FA-DB15-93C4-D98C49521C4C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18" name="Ellipse 117">
                <a:extLst>
                  <a:ext uri="{FF2B5EF4-FFF2-40B4-BE49-F238E27FC236}">
                    <a16:creationId xmlns:a16="http://schemas.microsoft.com/office/drawing/2014/main" id="{03538003-CFDC-DD8B-0FF0-A93FA36359E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19" name="Minuszeichen 118">
                <a:extLst>
                  <a:ext uri="{FF2B5EF4-FFF2-40B4-BE49-F238E27FC236}">
                    <a16:creationId xmlns:a16="http://schemas.microsoft.com/office/drawing/2014/main" id="{E6C068ED-1BDF-7918-BDF9-ED76495B59C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7" name="Gruppieren 6">
              <a:extLst>
                <a:ext uri="{FF2B5EF4-FFF2-40B4-BE49-F238E27FC236}">
                  <a16:creationId xmlns:a16="http://schemas.microsoft.com/office/drawing/2014/main" id="{4A39BF7F-808E-A364-CC11-4A2A8E7D927B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" name="Ellipse 7">
                <a:extLst>
                  <a:ext uri="{FF2B5EF4-FFF2-40B4-BE49-F238E27FC236}">
                    <a16:creationId xmlns:a16="http://schemas.microsoft.com/office/drawing/2014/main" id="{DD14B478-41F0-506E-F49D-C10F3F03A04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9" name="Minuszeichen 8">
                <a:extLst>
                  <a:ext uri="{FF2B5EF4-FFF2-40B4-BE49-F238E27FC236}">
                    <a16:creationId xmlns:a16="http://schemas.microsoft.com/office/drawing/2014/main" id="{813E7EAE-08E5-5022-D79D-3E427E78EEA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3" name="Gruppieren 12">
              <a:extLst>
                <a:ext uri="{FF2B5EF4-FFF2-40B4-BE49-F238E27FC236}">
                  <a16:creationId xmlns:a16="http://schemas.microsoft.com/office/drawing/2014/main" id="{B8847223-849E-5F34-BA94-46C30E898326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4" name="Ellipse 13">
                <a:extLst>
                  <a:ext uri="{FF2B5EF4-FFF2-40B4-BE49-F238E27FC236}">
                    <a16:creationId xmlns:a16="http://schemas.microsoft.com/office/drawing/2014/main" id="{4CFDB31D-53EB-CD60-D460-49E289DB46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1" name="Minuszeichen 50">
                <a:extLst>
                  <a:ext uri="{FF2B5EF4-FFF2-40B4-BE49-F238E27FC236}">
                    <a16:creationId xmlns:a16="http://schemas.microsoft.com/office/drawing/2014/main" id="{C7F6688D-AD4C-8A23-C758-BE38BD9279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731" name="Gruppieren 730">
            <a:extLst>
              <a:ext uri="{FF2B5EF4-FFF2-40B4-BE49-F238E27FC236}">
                <a16:creationId xmlns:a16="http://schemas.microsoft.com/office/drawing/2014/main" id="{CB71708C-0FE0-ACFC-4A25-537D6073EAD3}"/>
              </a:ext>
            </a:extLst>
          </p:cNvPr>
          <p:cNvGrpSpPr>
            <a:grpSpLocks noChangeAspect="1"/>
          </p:cNvGrpSpPr>
          <p:nvPr/>
        </p:nvGrpSpPr>
        <p:grpSpPr>
          <a:xfrm>
            <a:off x="5414937" y="1388348"/>
            <a:ext cx="944149" cy="979578"/>
            <a:chOff x="3576000" y="816426"/>
            <a:chExt cx="5040000" cy="5229127"/>
          </a:xfrm>
        </p:grpSpPr>
        <p:grpSp>
          <p:nvGrpSpPr>
            <p:cNvPr id="732" name="Magnesium ohne e-">
              <a:extLst>
                <a:ext uri="{FF2B5EF4-FFF2-40B4-BE49-F238E27FC236}">
                  <a16:creationId xmlns:a16="http://schemas.microsoft.com/office/drawing/2014/main" id="{77520A95-75AA-E02C-4E6F-8AFD1DA84E7F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769" name="K-Schale">
                <a:extLst>
                  <a:ext uri="{FF2B5EF4-FFF2-40B4-BE49-F238E27FC236}">
                    <a16:creationId xmlns:a16="http://schemas.microsoft.com/office/drawing/2014/main" id="{A46769F4-B94F-41BB-C237-23DD32CA12C3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770" name="Atomkern mit Protonen und Neutronen">
                <a:extLst>
                  <a:ext uri="{FF2B5EF4-FFF2-40B4-BE49-F238E27FC236}">
                    <a16:creationId xmlns:a16="http://schemas.microsoft.com/office/drawing/2014/main" id="{E4087B0B-B407-A2B0-FC81-0DEAC34FD8CD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773" name="Atomkern">
                  <a:extLst>
                    <a:ext uri="{FF2B5EF4-FFF2-40B4-BE49-F238E27FC236}">
                      <a16:creationId xmlns:a16="http://schemas.microsoft.com/office/drawing/2014/main" id="{BE4F6D9B-4E15-C1A3-6B44-567DE023E1D1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774" name="Gruppieren 773">
                  <a:extLst>
                    <a:ext uri="{FF2B5EF4-FFF2-40B4-BE49-F238E27FC236}">
                      <a16:creationId xmlns:a16="http://schemas.microsoft.com/office/drawing/2014/main" id="{FCD8802A-8CF8-B37D-2B72-1C583CFE7FB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20" name="Ellipse 819">
                    <a:extLst>
                      <a:ext uri="{FF2B5EF4-FFF2-40B4-BE49-F238E27FC236}">
                        <a16:creationId xmlns:a16="http://schemas.microsoft.com/office/drawing/2014/main" id="{1EBE3B46-0660-A8A0-E23F-284F189312F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821" name="Additionszeichen 820">
                    <a:extLst>
                      <a:ext uri="{FF2B5EF4-FFF2-40B4-BE49-F238E27FC236}">
                        <a16:creationId xmlns:a16="http://schemas.microsoft.com/office/drawing/2014/main" id="{E06D5629-229A-5E16-DEB1-6DA46334C2F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775" name="Gruppieren 774">
                  <a:extLst>
                    <a:ext uri="{FF2B5EF4-FFF2-40B4-BE49-F238E27FC236}">
                      <a16:creationId xmlns:a16="http://schemas.microsoft.com/office/drawing/2014/main" id="{3C22421B-19EC-DE31-2DAB-A5D2957399C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8" name="Ellipse 817">
                    <a:extLst>
                      <a:ext uri="{FF2B5EF4-FFF2-40B4-BE49-F238E27FC236}">
                        <a16:creationId xmlns:a16="http://schemas.microsoft.com/office/drawing/2014/main" id="{6F872446-43C8-55D0-248C-88A3746DA43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819" name="Additionszeichen 818">
                    <a:extLst>
                      <a:ext uri="{FF2B5EF4-FFF2-40B4-BE49-F238E27FC236}">
                        <a16:creationId xmlns:a16="http://schemas.microsoft.com/office/drawing/2014/main" id="{A0898AEA-0827-929D-5C95-6151B7EF3F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776" name="Gruppieren 775">
                  <a:extLst>
                    <a:ext uri="{FF2B5EF4-FFF2-40B4-BE49-F238E27FC236}">
                      <a16:creationId xmlns:a16="http://schemas.microsoft.com/office/drawing/2014/main" id="{AFA8E828-46B2-21BD-A75A-05B1A45CF97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6" name="Ellipse 815">
                    <a:extLst>
                      <a:ext uri="{FF2B5EF4-FFF2-40B4-BE49-F238E27FC236}">
                        <a16:creationId xmlns:a16="http://schemas.microsoft.com/office/drawing/2014/main" id="{E5D7D5C8-168A-70B9-AEEF-D5E5174C07B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817" name="Additionszeichen 816">
                    <a:extLst>
                      <a:ext uri="{FF2B5EF4-FFF2-40B4-BE49-F238E27FC236}">
                        <a16:creationId xmlns:a16="http://schemas.microsoft.com/office/drawing/2014/main" id="{C9280371-998F-8201-8524-A80B6CACA54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777" name="Gruppieren 776">
                  <a:extLst>
                    <a:ext uri="{FF2B5EF4-FFF2-40B4-BE49-F238E27FC236}">
                      <a16:creationId xmlns:a16="http://schemas.microsoft.com/office/drawing/2014/main" id="{9727FA63-B659-3337-2F1D-91FE1C1E449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4" name="Ellipse 813">
                    <a:extLst>
                      <a:ext uri="{FF2B5EF4-FFF2-40B4-BE49-F238E27FC236}">
                        <a16:creationId xmlns:a16="http://schemas.microsoft.com/office/drawing/2014/main" id="{729ED9F2-F27D-8ED8-A786-E2C63B24BC4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815" name="Additionszeichen 814">
                    <a:extLst>
                      <a:ext uri="{FF2B5EF4-FFF2-40B4-BE49-F238E27FC236}">
                        <a16:creationId xmlns:a16="http://schemas.microsoft.com/office/drawing/2014/main" id="{478F566B-63CD-4FB0-6744-2C37B3DD6E6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778" name="Gruppieren 777">
                  <a:extLst>
                    <a:ext uri="{FF2B5EF4-FFF2-40B4-BE49-F238E27FC236}">
                      <a16:creationId xmlns:a16="http://schemas.microsoft.com/office/drawing/2014/main" id="{A4CFD998-F71B-DA7C-DF9C-DE917CC6F6C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2" name="Ellipse 811">
                    <a:extLst>
                      <a:ext uri="{FF2B5EF4-FFF2-40B4-BE49-F238E27FC236}">
                        <a16:creationId xmlns:a16="http://schemas.microsoft.com/office/drawing/2014/main" id="{BAD235C0-F6F3-5ABC-7C76-F11AAAE59DE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813" name="Additionszeichen 812">
                    <a:extLst>
                      <a:ext uri="{FF2B5EF4-FFF2-40B4-BE49-F238E27FC236}">
                        <a16:creationId xmlns:a16="http://schemas.microsoft.com/office/drawing/2014/main" id="{658644B0-004D-A509-C8DF-CC2C64D491E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779" name="Gruppieren 778">
                  <a:extLst>
                    <a:ext uri="{FF2B5EF4-FFF2-40B4-BE49-F238E27FC236}">
                      <a16:creationId xmlns:a16="http://schemas.microsoft.com/office/drawing/2014/main" id="{138B8906-ED08-8E05-DD12-25B287591F0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0" name="Ellipse 809">
                    <a:extLst>
                      <a:ext uri="{FF2B5EF4-FFF2-40B4-BE49-F238E27FC236}">
                        <a16:creationId xmlns:a16="http://schemas.microsoft.com/office/drawing/2014/main" id="{5F8E5B1E-A1DF-BAE8-F47F-90E75A7ECDB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811" name="Additionszeichen 810">
                    <a:extLst>
                      <a:ext uri="{FF2B5EF4-FFF2-40B4-BE49-F238E27FC236}">
                        <a16:creationId xmlns:a16="http://schemas.microsoft.com/office/drawing/2014/main" id="{A8A28B71-03D1-0B63-BC53-35E780474E2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780" name="Gruppieren 779">
                  <a:extLst>
                    <a:ext uri="{FF2B5EF4-FFF2-40B4-BE49-F238E27FC236}">
                      <a16:creationId xmlns:a16="http://schemas.microsoft.com/office/drawing/2014/main" id="{D7F5762C-C2BD-6E4A-AE32-CB5316A5D8D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8" name="Ellipse 807">
                    <a:extLst>
                      <a:ext uri="{FF2B5EF4-FFF2-40B4-BE49-F238E27FC236}">
                        <a16:creationId xmlns:a16="http://schemas.microsoft.com/office/drawing/2014/main" id="{96DF50E6-C234-04EB-1A4F-4B07F9E797B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809" name="Additionszeichen 808">
                    <a:extLst>
                      <a:ext uri="{FF2B5EF4-FFF2-40B4-BE49-F238E27FC236}">
                        <a16:creationId xmlns:a16="http://schemas.microsoft.com/office/drawing/2014/main" id="{79A82F35-66F1-40B9-3050-45BAC33E657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781" name="Gruppieren 780">
                  <a:extLst>
                    <a:ext uri="{FF2B5EF4-FFF2-40B4-BE49-F238E27FC236}">
                      <a16:creationId xmlns:a16="http://schemas.microsoft.com/office/drawing/2014/main" id="{06AA564A-3CB3-733F-F2C2-384E78AD26A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6" name="Ellipse 805">
                    <a:extLst>
                      <a:ext uri="{FF2B5EF4-FFF2-40B4-BE49-F238E27FC236}">
                        <a16:creationId xmlns:a16="http://schemas.microsoft.com/office/drawing/2014/main" id="{411217A1-3B22-C39B-0788-DD11A6B8B5B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807" name="Additionszeichen 806">
                    <a:extLst>
                      <a:ext uri="{FF2B5EF4-FFF2-40B4-BE49-F238E27FC236}">
                        <a16:creationId xmlns:a16="http://schemas.microsoft.com/office/drawing/2014/main" id="{E0AE3EA3-A3C3-6039-0434-79D6F485BE7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782" name="Gruppieren 781">
                  <a:extLst>
                    <a:ext uri="{FF2B5EF4-FFF2-40B4-BE49-F238E27FC236}">
                      <a16:creationId xmlns:a16="http://schemas.microsoft.com/office/drawing/2014/main" id="{46C49543-843A-D000-037E-5683EF27D62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4" name="Ellipse 803">
                    <a:extLst>
                      <a:ext uri="{FF2B5EF4-FFF2-40B4-BE49-F238E27FC236}">
                        <a16:creationId xmlns:a16="http://schemas.microsoft.com/office/drawing/2014/main" id="{D437F1C4-1909-2158-D911-32F53EBAE1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805" name="Additionszeichen 804">
                    <a:extLst>
                      <a:ext uri="{FF2B5EF4-FFF2-40B4-BE49-F238E27FC236}">
                        <a16:creationId xmlns:a16="http://schemas.microsoft.com/office/drawing/2014/main" id="{013F0410-3A6E-0E11-DB52-F07029FD87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783" name="Gruppieren 782">
                  <a:extLst>
                    <a:ext uri="{FF2B5EF4-FFF2-40B4-BE49-F238E27FC236}">
                      <a16:creationId xmlns:a16="http://schemas.microsoft.com/office/drawing/2014/main" id="{797E7B1C-F7C0-70E1-6EAA-411EE492437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2" name="Ellipse 801">
                    <a:extLst>
                      <a:ext uri="{FF2B5EF4-FFF2-40B4-BE49-F238E27FC236}">
                        <a16:creationId xmlns:a16="http://schemas.microsoft.com/office/drawing/2014/main" id="{3FA1102E-4759-E89E-85DE-646B79E6334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803" name="Additionszeichen 802">
                    <a:extLst>
                      <a:ext uri="{FF2B5EF4-FFF2-40B4-BE49-F238E27FC236}">
                        <a16:creationId xmlns:a16="http://schemas.microsoft.com/office/drawing/2014/main" id="{6D25B69A-FECE-1D76-55A3-FAB01A8E217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784" name="Gruppieren 783">
                  <a:extLst>
                    <a:ext uri="{FF2B5EF4-FFF2-40B4-BE49-F238E27FC236}">
                      <a16:creationId xmlns:a16="http://schemas.microsoft.com/office/drawing/2014/main" id="{14B33D15-8FB3-2040-7587-819508B15EE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0" name="Ellipse 799">
                    <a:extLst>
                      <a:ext uri="{FF2B5EF4-FFF2-40B4-BE49-F238E27FC236}">
                        <a16:creationId xmlns:a16="http://schemas.microsoft.com/office/drawing/2014/main" id="{22DDFB46-556D-0E70-2869-89287598059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801" name="Additionszeichen 800">
                    <a:extLst>
                      <a:ext uri="{FF2B5EF4-FFF2-40B4-BE49-F238E27FC236}">
                        <a16:creationId xmlns:a16="http://schemas.microsoft.com/office/drawing/2014/main" id="{CA180054-FA6A-1F6E-ADE4-2DE5D0441D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785" name="Gruppieren 784">
                  <a:extLst>
                    <a:ext uri="{FF2B5EF4-FFF2-40B4-BE49-F238E27FC236}">
                      <a16:creationId xmlns:a16="http://schemas.microsoft.com/office/drawing/2014/main" id="{7F8B184B-C4BA-E60A-F653-D9417507C7F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98" name="Ellipse 797">
                    <a:extLst>
                      <a:ext uri="{FF2B5EF4-FFF2-40B4-BE49-F238E27FC236}">
                        <a16:creationId xmlns:a16="http://schemas.microsoft.com/office/drawing/2014/main" id="{C3246052-E62E-8415-E77B-370A2418853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799" name="Additionszeichen 798">
                    <a:extLst>
                      <a:ext uri="{FF2B5EF4-FFF2-40B4-BE49-F238E27FC236}">
                        <a16:creationId xmlns:a16="http://schemas.microsoft.com/office/drawing/2014/main" id="{93F57849-1F43-7CC5-312A-8A3DDAA4F57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786" name="Ellipse 785">
                  <a:extLst>
                    <a:ext uri="{FF2B5EF4-FFF2-40B4-BE49-F238E27FC236}">
                      <a16:creationId xmlns:a16="http://schemas.microsoft.com/office/drawing/2014/main" id="{F16751D0-C051-A918-5585-816673645D32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787" name="Ellipse 786">
                  <a:extLst>
                    <a:ext uri="{FF2B5EF4-FFF2-40B4-BE49-F238E27FC236}">
                      <a16:creationId xmlns:a16="http://schemas.microsoft.com/office/drawing/2014/main" id="{0A6AEA88-A219-FF9C-EFED-DE6EBEC874B5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788" name="Ellipse 787">
                  <a:extLst>
                    <a:ext uri="{FF2B5EF4-FFF2-40B4-BE49-F238E27FC236}">
                      <a16:creationId xmlns:a16="http://schemas.microsoft.com/office/drawing/2014/main" id="{36414CFC-890A-9048-A7B5-E89AC7E615C8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789" name="Ellipse 788">
                  <a:extLst>
                    <a:ext uri="{FF2B5EF4-FFF2-40B4-BE49-F238E27FC236}">
                      <a16:creationId xmlns:a16="http://schemas.microsoft.com/office/drawing/2014/main" id="{690775DD-CCB0-F0DD-CF0A-FA889149B9D0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790" name="Ellipse 789">
                  <a:extLst>
                    <a:ext uri="{FF2B5EF4-FFF2-40B4-BE49-F238E27FC236}">
                      <a16:creationId xmlns:a16="http://schemas.microsoft.com/office/drawing/2014/main" id="{3D4590E4-6C55-D37E-D919-FD39953A0DC0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791" name="Ellipse 790">
                  <a:extLst>
                    <a:ext uri="{FF2B5EF4-FFF2-40B4-BE49-F238E27FC236}">
                      <a16:creationId xmlns:a16="http://schemas.microsoft.com/office/drawing/2014/main" id="{7D8313CB-FEF0-4B7D-ADCC-B0F98F50936C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792" name="Ellipse 791">
                  <a:extLst>
                    <a:ext uri="{FF2B5EF4-FFF2-40B4-BE49-F238E27FC236}">
                      <a16:creationId xmlns:a16="http://schemas.microsoft.com/office/drawing/2014/main" id="{6128AFB4-3A72-B282-944F-AAB46B1ED9B8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793" name="Ellipse 792">
                  <a:extLst>
                    <a:ext uri="{FF2B5EF4-FFF2-40B4-BE49-F238E27FC236}">
                      <a16:creationId xmlns:a16="http://schemas.microsoft.com/office/drawing/2014/main" id="{B80643E3-3B64-D516-10DE-5BDF507A89D2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794" name="Ellipse 793">
                  <a:extLst>
                    <a:ext uri="{FF2B5EF4-FFF2-40B4-BE49-F238E27FC236}">
                      <a16:creationId xmlns:a16="http://schemas.microsoft.com/office/drawing/2014/main" id="{E753920F-212C-F025-9E6B-94AEDFB40826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795" name="Ellipse 794">
                  <a:extLst>
                    <a:ext uri="{FF2B5EF4-FFF2-40B4-BE49-F238E27FC236}">
                      <a16:creationId xmlns:a16="http://schemas.microsoft.com/office/drawing/2014/main" id="{551A0EE2-84A2-4943-E908-FB0AD3269AAC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796" name="Ellipse 795">
                  <a:extLst>
                    <a:ext uri="{FF2B5EF4-FFF2-40B4-BE49-F238E27FC236}">
                      <a16:creationId xmlns:a16="http://schemas.microsoft.com/office/drawing/2014/main" id="{2AEE3EB3-0A99-BA21-D000-C5D4371C7FD5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797" name="Ellipse 796">
                  <a:extLst>
                    <a:ext uri="{FF2B5EF4-FFF2-40B4-BE49-F238E27FC236}">
                      <a16:creationId xmlns:a16="http://schemas.microsoft.com/office/drawing/2014/main" id="{4C1059D1-2794-D11A-82C5-B6F02E063951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771" name="L-Schale">
                <a:extLst>
                  <a:ext uri="{FF2B5EF4-FFF2-40B4-BE49-F238E27FC236}">
                    <a16:creationId xmlns:a16="http://schemas.microsoft.com/office/drawing/2014/main" id="{5D790542-FE7E-016D-478A-967F33345E84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772" name="M-Schale">
                <a:extLst>
                  <a:ext uri="{FF2B5EF4-FFF2-40B4-BE49-F238E27FC236}">
                    <a16:creationId xmlns:a16="http://schemas.microsoft.com/office/drawing/2014/main" id="{19D870A2-D536-6DF9-0B01-F61BAED4F1B5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733" name="Gruppieren 732">
              <a:extLst>
                <a:ext uri="{FF2B5EF4-FFF2-40B4-BE49-F238E27FC236}">
                  <a16:creationId xmlns:a16="http://schemas.microsoft.com/office/drawing/2014/main" id="{4C287D20-0E24-69D6-59A8-A794BB960CD2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767" name="Ellipse 766">
                <a:extLst>
                  <a:ext uri="{FF2B5EF4-FFF2-40B4-BE49-F238E27FC236}">
                    <a16:creationId xmlns:a16="http://schemas.microsoft.com/office/drawing/2014/main" id="{A08457E2-0E6B-FB0A-AEE9-2EE885BB79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768" name="Minuszeichen 767">
                <a:extLst>
                  <a:ext uri="{FF2B5EF4-FFF2-40B4-BE49-F238E27FC236}">
                    <a16:creationId xmlns:a16="http://schemas.microsoft.com/office/drawing/2014/main" id="{0688CCCB-FAAD-ADA6-2CEC-7042C0A4941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734" name="Gruppieren 733">
              <a:extLst>
                <a:ext uri="{FF2B5EF4-FFF2-40B4-BE49-F238E27FC236}">
                  <a16:creationId xmlns:a16="http://schemas.microsoft.com/office/drawing/2014/main" id="{2D72728A-B217-D867-DE92-F2524ABACE24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765" name="Ellipse 764">
                <a:extLst>
                  <a:ext uri="{FF2B5EF4-FFF2-40B4-BE49-F238E27FC236}">
                    <a16:creationId xmlns:a16="http://schemas.microsoft.com/office/drawing/2014/main" id="{9005F752-E184-FADD-78F9-6594DD34A64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766" name="Minuszeichen 765">
                <a:extLst>
                  <a:ext uri="{FF2B5EF4-FFF2-40B4-BE49-F238E27FC236}">
                    <a16:creationId xmlns:a16="http://schemas.microsoft.com/office/drawing/2014/main" id="{75D7DFC7-34CC-39FF-B9E0-8C7E25C9256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735" name="Gruppieren 734">
              <a:extLst>
                <a:ext uri="{FF2B5EF4-FFF2-40B4-BE49-F238E27FC236}">
                  <a16:creationId xmlns:a16="http://schemas.microsoft.com/office/drawing/2014/main" id="{883D4951-D643-8003-D7A1-1D15DFA40A5E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763" name="Ellipse 762">
                <a:extLst>
                  <a:ext uri="{FF2B5EF4-FFF2-40B4-BE49-F238E27FC236}">
                    <a16:creationId xmlns:a16="http://schemas.microsoft.com/office/drawing/2014/main" id="{FD75B4B6-A103-D3EF-441B-4E768DEC8E7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764" name="Minuszeichen 763">
                <a:extLst>
                  <a:ext uri="{FF2B5EF4-FFF2-40B4-BE49-F238E27FC236}">
                    <a16:creationId xmlns:a16="http://schemas.microsoft.com/office/drawing/2014/main" id="{A66437CF-60B2-618C-729D-906DB6A0A8F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736" name="Gruppieren 735">
              <a:extLst>
                <a:ext uri="{FF2B5EF4-FFF2-40B4-BE49-F238E27FC236}">
                  <a16:creationId xmlns:a16="http://schemas.microsoft.com/office/drawing/2014/main" id="{8396C810-6A57-EAF8-31E5-8AFA2D167353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761" name="Ellipse 760">
                <a:extLst>
                  <a:ext uri="{FF2B5EF4-FFF2-40B4-BE49-F238E27FC236}">
                    <a16:creationId xmlns:a16="http://schemas.microsoft.com/office/drawing/2014/main" id="{9B67049C-7B1B-CAAA-F81F-1747772714C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762" name="Minuszeichen 761">
                <a:extLst>
                  <a:ext uri="{FF2B5EF4-FFF2-40B4-BE49-F238E27FC236}">
                    <a16:creationId xmlns:a16="http://schemas.microsoft.com/office/drawing/2014/main" id="{93E64EFD-99FC-D3C5-B8C7-80971D9452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737" name="Gruppieren 736">
              <a:extLst>
                <a:ext uri="{FF2B5EF4-FFF2-40B4-BE49-F238E27FC236}">
                  <a16:creationId xmlns:a16="http://schemas.microsoft.com/office/drawing/2014/main" id="{61C9028F-6778-D35F-B9DD-916371C84F79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759" name="Ellipse 758">
                <a:extLst>
                  <a:ext uri="{FF2B5EF4-FFF2-40B4-BE49-F238E27FC236}">
                    <a16:creationId xmlns:a16="http://schemas.microsoft.com/office/drawing/2014/main" id="{B0BD0084-E656-3970-301E-F8BB3FF90E3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760" name="Minuszeichen 759">
                <a:extLst>
                  <a:ext uri="{FF2B5EF4-FFF2-40B4-BE49-F238E27FC236}">
                    <a16:creationId xmlns:a16="http://schemas.microsoft.com/office/drawing/2014/main" id="{64EDE810-D720-26BE-9FBC-9B3070798DA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738" name="Gruppieren 737">
              <a:extLst>
                <a:ext uri="{FF2B5EF4-FFF2-40B4-BE49-F238E27FC236}">
                  <a16:creationId xmlns:a16="http://schemas.microsoft.com/office/drawing/2014/main" id="{D69E1CF5-C609-61A9-62E3-ABD0CF5CA785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757" name="Ellipse 756">
                <a:extLst>
                  <a:ext uri="{FF2B5EF4-FFF2-40B4-BE49-F238E27FC236}">
                    <a16:creationId xmlns:a16="http://schemas.microsoft.com/office/drawing/2014/main" id="{F5AE1E18-C96C-213E-24B9-25FE102F1C0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758" name="Minuszeichen 757">
                <a:extLst>
                  <a:ext uri="{FF2B5EF4-FFF2-40B4-BE49-F238E27FC236}">
                    <a16:creationId xmlns:a16="http://schemas.microsoft.com/office/drawing/2014/main" id="{F289B883-2746-D50E-735A-D28D72366E6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739" name="Gruppieren 738">
              <a:extLst>
                <a:ext uri="{FF2B5EF4-FFF2-40B4-BE49-F238E27FC236}">
                  <a16:creationId xmlns:a16="http://schemas.microsoft.com/office/drawing/2014/main" id="{E01A3B40-FDF2-1ED6-F72F-48C76A189509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755" name="Ellipse 754">
                <a:extLst>
                  <a:ext uri="{FF2B5EF4-FFF2-40B4-BE49-F238E27FC236}">
                    <a16:creationId xmlns:a16="http://schemas.microsoft.com/office/drawing/2014/main" id="{FB7CDF34-268E-F6FC-E9D3-8169D0BDC93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756" name="Minuszeichen 755">
                <a:extLst>
                  <a:ext uri="{FF2B5EF4-FFF2-40B4-BE49-F238E27FC236}">
                    <a16:creationId xmlns:a16="http://schemas.microsoft.com/office/drawing/2014/main" id="{262DC424-C128-2C89-03D1-DA6E9C8FFD9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740" name="Gruppieren 739">
              <a:extLst>
                <a:ext uri="{FF2B5EF4-FFF2-40B4-BE49-F238E27FC236}">
                  <a16:creationId xmlns:a16="http://schemas.microsoft.com/office/drawing/2014/main" id="{03527B1E-1703-1854-DC62-259E0382E63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753" name="Ellipse 752">
                <a:extLst>
                  <a:ext uri="{FF2B5EF4-FFF2-40B4-BE49-F238E27FC236}">
                    <a16:creationId xmlns:a16="http://schemas.microsoft.com/office/drawing/2014/main" id="{F064152C-0334-949E-162B-AD6E7B4CC94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754" name="Minuszeichen 753">
                <a:extLst>
                  <a:ext uri="{FF2B5EF4-FFF2-40B4-BE49-F238E27FC236}">
                    <a16:creationId xmlns:a16="http://schemas.microsoft.com/office/drawing/2014/main" id="{60CC6B75-35ED-BFB2-16C0-B5F22BE5632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741" name="Gruppieren 740">
              <a:extLst>
                <a:ext uri="{FF2B5EF4-FFF2-40B4-BE49-F238E27FC236}">
                  <a16:creationId xmlns:a16="http://schemas.microsoft.com/office/drawing/2014/main" id="{CBC46E5C-9465-F70A-5B70-7AC01EB0D0BB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751" name="Ellipse 750">
                <a:extLst>
                  <a:ext uri="{FF2B5EF4-FFF2-40B4-BE49-F238E27FC236}">
                    <a16:creationId xmlns:a16="http://schemas.microsoft.com/office/drawing/2014/main" id="{BBB0EF09-8D5C-4E61-C894-1775C450484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752" name="Minuszeichen 751">
                <a:extLst>
                  <a:ext uri="{FF2B5EF4-FFF2-40B4-BE49-F238E27FC236}">
                    <a16:creationId xmlns:a16="http://schemas.microsoft.com/office/drawing/2014/main" id="{D8DAA96C-C01B-8D65-1A75-8C9F8DFF30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742" name="Gruppieren 741">
              <a:extLst>
                <a:ext uri="{FF2B5EF4-FFF2-40B4-BE49-F238E27FC236}">
                  <a16:creationId xmlns:a16="http://schemas.microsoft.com/office/drawing/2014/main" id="{39B7A270-A42E-7464-55C1-AECB662AFDAB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749" name="Ellipse 748">
                <a:extLst>
                  <a:ext uri="{FF2B5EF4-FFF2-40B4-BE49-F238E27FC236}">
                    <a16:creationId xmlns:a16="http://schemas.microsoft.com/office/drawing/2014/main" id="{C5003FA0-B764-FE61-E62D-97AE16AD9D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750" name="Minuszeichen 749">
                <a:extLst>
                  <a:ext uri="{FF2B5EF4-FFF2-40B4-BE49-F238E27FC236}">
                    <a16:creationId xmlns:a16="http://schemas.microsoft.com/office/drawing/2014/main" id="{79080962-7A0A-993C-C153-AD76BAD390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743" name="Gruppieren 742">
              <a:extLst>
                <a:ext uri="{FF2B5EF4-FFF2-40B4-BE49-F238E27FC236}">
                  <a16:creationId xmlns:a16="http://schemas.microsoft.com/office/drawing/2014/main" id="{B7AF00AA-6F1E-AB0A-B538-950B1ADE944B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747" name="Ellipse 746">
                <a:extLst>
                  <a:ext uri="{FF2B5EF4-FFF2-40B4-BE49-F238E27FC236}">
                    <a16:creationId xmlns:a16="http://schemas.microsoft.com/office/drawing/2014/main" id="{2EB219DC-164A-8B0C-35CF-2492E71E088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748" name="Minuszeichen 747">
                <a:extLst>
                  <a:ext uri="{FF2B5EF4-FFF2-40B4-BE49-F238E27FC236}">
                    <a16:creationId xmlns:a16="http://schemas.microsoft.com/office/drawing/2014/main" id="{2A895B6C-97F5-1EE6-1492-3E4D710E348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744" name="Gruppieren 743">
              <a:extLst>
                <a:ext uri="{FF2B5EF4-FFF2-40B4-BE49-F238E27FC236}">
                  <a16:creationId xmlns:a16="http://schemas.microsoft.com/office/drawing/2014/main" id="{921BAA17-A489-70F0-C9E6-A7E4A1CC4039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745" name="Ellipse 744">
                <a:extLst>
                  <a:ext uri="{FF2B5EF4-FFF2-40B4-BE49-F238E27FC236}">
                    <a16:creationId xmlns:a16="http://schemas.microsoft.com/office/drawing/2014/main" id="{A3695C73-05F0-6E8D-17D8-FC1F141C7C3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746" name="Minuszeichen 745">
                <a:extLst>
                  <a:ext uri="{FF2B5EF4-FFF2-40B4-BE49-F238E27FC236}">
                    <a16:creationId xmlns:a16="http://schemas.microsoft.com/office/drawing/2014/main" id="{190EB75F-269B-D11F-0E54-0D15C8D2004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822" name="Gruppieren 821">
            <a:extLst>
              <a:ext uri="{FF2B5EF4-FFF2-40B4-BE49-F238E27FC236}">
                <a16:creationId xmlns:a16="http://schemas.microsoft.com/office/drawing/2014/main" id="{71FF2296-246D-9009-3F23-8F8D80DBE4B8}"/>
              </a:ext>
            </a:extLst>
          </p:cNvPr>
          <p:cNvGrpSpPr>
            <a:grpSpLocks noChangeAspect="1"/>
          </p:cNvGrpSpPr>
          <p:nvPr/>
        </p:nvGrpSpPr>
        <p:grpSpPr>
          <a:xfrm>
            <a:off x="6734364" y="1376774"/>
            <a:ext cx="944149" cy="979578"/>
            <a:chOff x="3576000" y="816426"/>
            <a:chExt cx="5040000" cy="5229127"/>
          </a:xfrm>
        </p:grpSpPr>
        <p:grpSp>
          <p:nvGrpSpPr>
            <p:cNvPr id="823" name="Magnesium ohne e-">
              <a:extLst>
                <a:ext uri="{FF2B5EF4-FFF2-40B4-BE49-F238E27FC236}">
                  <a16:creationId xmlns:a16="http://schemas.microsoft.com/office/drawing/2014/main" id="{42F98BCE-3E59-B1A0-819A-E8467A55FE3F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860" name="K-Schale">
                <a:extLst>
                  <a:ext uri="{FF2B5EF4-FFF2-40B4-BE49-F238E27FC236}">
                    <a16:creationId xmlns:a16="http://schemas.microsoft.com/office/drawing/2014/main" id="{4704ACD4-237B-FD44-19AD-17BB4FAE3039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861" name="Atomkern mit Protonen und Neutronen">
                <a:extLst>
                  <a:ext uri="{FF2B5EF4-FFF2-40B4-BE49-F238E27FC236}">
                    <a16:creationId xmlns:a16="http://schemas.microsoft.com/office/drawing/2014/main" id="{D3241C9B-397D-808D-644E-435EB4D7758F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864" name="Atomkern">
                  <a:extLst>
                    <a:ext uri="{FF2B5EF4-FFF2-40B4-BE49-F238E27FC236}">
                      <a16:creationId xmlns:a16="http://schemas.microsoft.com/office/drawing/2014/main" id="{031ECAD2-DDE4-209A-96E9-087643451AF0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865" name="Gruppieren 864">
                  <a:extLst>
                    <a:ext uri="{FF2B5EF4-FFF2-40B4-BE49-F238E27FC236}">
                      <a16:creationId xmlns:a16="http://schemas.microsoft.com/office/drawing/2014/main" id="{E61C4609-43E0-76D5-6B31-83A3E26C1B9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11" name="Ellipse 910">
                    <a:extLst>
                      <a:ext uri="{FF2B5EF4-FFF2-40B4-BE49-F238E27FC236}">
                        <a16:creationId xmlns:a16="http://schemas.microsoft.com/office/drawing/2014/main" id="{DF1B68D3-E690-4F55-A564-3C545D2701A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912" name="Additionszeichen 911">
                    <a:extLst>
                      <a:ext uri="{FF2B5EF4-FFF2-40B4-BE49-F238E27FC236}">
                        <a16:creationId xmlns:a16="http://schemas.microsoft.com/office/drawing/2014/main" id="{4D41BA51-FB7B-C823-4AB9-11E71C448B4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866" name="Gruppieren 865">
                  <a:extLst>
                    <a:ext uri="{FF2B5EF4-FFF2-40B4-BE49-F238E27FC236}">
                      <a16:creationId xmlns:a16="http://schemas.microsoft.com/office/drawing/2014/main" id="{A46CF812-F3B7-CAD0-D2D7-44961699498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9" name="Ellipse 908">
                    <a:extLst>
                      <a:ext uri="{FF2B5EF4-FFF2-40B4-BE49-F238E27FC236}">
                        <a16:creationId xmlns:a16="http://schemas.microsoft.com/office/drawing/2014/main" id="{C2A9E211-D75C-0B84-319E-15B44CA6EB1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910" name="Additionszeichen 909">
                    <a:extLst>
                      <a:ext uri="{FF2B5EF4-FFF2-40B4-BE49-F238E27FC236}">
                        <a16:creationId xmlns:a16="http://schemas.microsoft.com/office/drawing/2014/main" id="{631F399C-6649-55B1-8F49-2DE17BE3460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867" name="Gruppieren 866">
                  <a:extLst>
                    <a:ext uri="{FF2B5EF4-FFF2-40B4-BE49-F238E27FC236}">
                      <a16:creationId xmlns:a16="http://schemas.microsoft.com/office/drawing/2014/main" id="{6855C3E0-A162-7B5C-E6DE-62B24720699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7" name="Ellipse 906">
                    <a:extLst>
                      <a:ext uri="{FF2B5EF4-FFF2-40B4-BE49-F238E27FC236}">
                        <a16:creationId xmlns:a16="http://schemas.microsoft.com/office/drawing/2014/main" id="{97CB3584-361E-44A3-EC47-4AA58C88007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908" name="Additionszeichen 907">
                    <a:extLst>
                      <a:ext uri="{FF2B5EF4-FFF2-40B4-BE49-F238E27FC236}">
                        <a16:creationId xmlns:a16="http://schemas.microsoft.com/office/drawing/2014/main" id="{A80E33FD-B819-D685-037B-4D4A08F846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868" name="Gruppieren 867">
                  <a:extLst>
                    <a:ext uri="{FF2B5EF4-FFF2-40B4-BE49-F238E27FC236}">
                      <a16:creationId xmlns:a16="http://schemas.microsoft.com/office/drawing/2014/main" id="{A1F6DE87-E5F0-1B9F-9105-8C472D3A197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5" name="Ellipse 904">
                    <a:extLst>
                      <a:ext uri="{FF2B5EF4-FFF2-40B4-BE49-F238E27FC236}">
                        <a16:creationId xmlns:a16="http://schemas.microsoft.com/office/drawing/2014/main" id="{B5662A3C-20B3-8FA5-0BB7-80187FDD203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906" name="Additionszeichen 905">
                    <a:extLst>
                      <a:ext uri="{FF2B5EF4-FFF2-40B4-BE49-F238E27FC236}">
                        <a16:creationId xmlns:a16="http://schemas.microsoft.com/office/drawing/2014/main" id="{F5A8159E-B9D7-EDCB-CBA6-B51D4EFEB34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869" name="Gruppieren 868">
                  <a:extLst>
                    <a:ext uri="{FF2B5EF4-FFF2-40B4-BE49-F238E27FC236}">
                      <a16:creationId xmlns:a16="http://schemas.microsoft.com/office/drawing/2014/main" id="{3BFE38CB-BAFE-5292-B6F3-712CA48FB60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3" name="Ellipse 902">
                    <a:extLst>
                      <a:ext uri="{FF2B5EF4-FFF2-40B4-BE49-F238E27FC236}">
                        <a16:creationId xmlns:a16="http://schemas.microsoft.com/office/drawing/2014/main" id="{8F5D28E7-7FBA-9F73-5145-3A778F22E0E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904" name="Additionszeichen 903">
                    <a:extLst>
                      <a:ext uri="{FF2B5EF4-FFF2-40B4-BE49-F238E27FC236}">
                        <a16:creationId xmlns:a16="http://schemas.microsoft.com/office/drawing/2014/main" id="{27AE37C2-63EE-DC27-BE91-35A99D6922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870" name="Gruppieren 869">
                  <a:extLst>
                    <a:ext uri="{FF2B5EF4-FFF2-40B4-BE49-F238E27FC236}">
                      <a16:creationId xmlns:a16="http://schemas.microsoft.com/office/drawing/2014/main" id="{61323822-4739-066B-CD39-EBABCAEE203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1" name="Ellipse 900">
                    <a:extLst>
                      <a:ext uri="{FF2B5EF4-FFF2-40B4-BE49-F238E27FC236}">
                        <a16:creationId xmlns:a16="http://schemas.microsoft.com/office/drawing/2014/main" id="{51EC866D-3D98-D0AB-79FD-DD05A831EBE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902" name="Additionszeichen 901">
                    <a:extLst>
                      <a:ext uri="{FF2B5EF4-FFF2-40B4-BE49-F238E27FC236}">
                        <a16:creationId xmlns:a16="http://schemas.microsoft.com/office/drawing/2014/main" id="{510EF6C7-862F-ABB4-196F-B9B6CF7898C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871" name="Gruppieren 870">
                  <a:extLst>
                    <a:ext uri="{FF2B5EF4-FFF2-40B4-BE49-F238E27FC236}">
                      <a16:creationId xmlns:a16="http://schemas.microsoft.com/office/drawing/2014/main" id="{FDB8D41F-B9E4-8440-A846-639693479F1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9" name="Ellipse 898">
                    <a:extLst>
                      <a:ext uri="{FF2B5EF4-FFF2-40B4-BE49-F238E27FC236}">
                        <a16:creationId xmlns:a16="http://schemas.microsoft.com/office/drawing/2014/main" id="{E2587142-49F9-721D-27F6-2DD94A7C6E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900" name="Additionszeichen 899">
                    <a:extLst>
                      <a:ext uri="{FF2B5EF4-FFF2-40B4-BE49-F238E27FC236}">
                        <a16:creationId xmlns:a16="http://schemas.microsoft.com/office/drawing/2014/main" id="{C075A049-067F-9D68-68E1-3FC68A0D9B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872" name="Gruppieren 871">
                  <a:extLst>
                    <a:ext uri="{FF2B5EF4-FFF2-40B4-BE49-F238E27FC236}">
                      <a16:creationId xmlns:a16="http://schemas.microsoft.com/office/drawing/2014/main" id="{542049C5-1A9F-B686-A446-5CA7BDB4FE6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7" name="Ellipse 896">
                    <a:extLst>
                      <a:ext uri="{FF2B5EF4-FFF2-40B4-BE49-F238E27FC236}">
                        <a16:creationId xmlns:a16="http://schemas.microsoft.com/office/drawing/2014/main" id="{47A08607-3953-FC25-E301-11BA3D635A5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898" name="Additionszeichen 897">
                    <a:extLst>
                      <a:ext uri="{FF2B5EF4-FFF2-40B4-BE49-F238E27FC236}">
                        <a16:creationId xmlns:a16="http://schemas.microsoft.com/office/drawing/2014/main" id="{9D9358B0-0FE9-4057-19CC-7C44952710E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873" name="Gruppieren 872">
                  <a:extLst>
                    <a:ext uri="{FF2B5EF4-FFF2-40B4-BE49-F238E27FC236}">
                      <a16:creationId xmlns:a16="http://schemas.microsoft.com/office/drawing/2014/main" id="{A806D1E2-E66B-A5F4-4306-D053F5DD503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5" name="Ellipse 894">
                    <a:extLst>
                      <a:ext uri="{FF2B5EF4-FFF2-40B4-BE49-F238E27FC236}">
                        <a16:creationId xmlns:a16="http://schemas.microsoft.com/office/drawing/2014/main" id="{0BF16824-3616-E956-A2EC-068E7D4604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896" name="Additionszeichen 895">
                    <a:extLst>
                      <a:ext uri="{FF2B5EF4-FFF2-40B4-BE49-F238E27FC236}">
                        <a16:creationId xmlns:a16="http://schemas.microsoft.com/office/drawing/2014/main" id="{9318B073-0DFB-F93C-A8ED-D37F8EC941C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874" name="Gruppieren 873">
                  <a:extLst>
                    <a:ext uri="{FF2B5EF4-FFF2-40B4-BE49-F238E27FC236}">
                      <a16:creationId xmlns:a16="http://schemas.microsoft.com/office/drawing/2014/main" id="{8AF4AAF9-B47E-29BC-B4D1-0532A1FF0B3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3" name="Ellipse 892">
                    <a:extLst>
                      <a:ext uri="{FF2B5EF4-FFF2-40B4-BE49-F238E27FC236}">
                        <a16:creationId xmlns:a16="http://schemas.microsoft.com/office/drawing/2014/main" id="{196503E1-0501-8D1B-4AF8-60CEDB6F8D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894" name="Additionszeichen 893">
                    <a:extLst>
                      <a:ext uri="{FF2B5EF4-FFF2-40B4-BE49-F238E27FC236}">
                        <a16:creationId xmlns:a16="http://schemas.microsoft.com/office/drawing/2014/main" id="{2654A4F5-B24F-661E-D33A-CE809CDCDB1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875" name="Gruppieren 874">
                  <a:extLst>
                    <a:ext uri="{FF2B5EF4-FFF2-40B4-BE49-F238E27FC236}">
                      <a16:creationId xmlns:a16="http://schemas.microsoft.com/office/drawing/2014/main" id="{48F6087B-D2B5-832A-F675-EB8A31E1858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1" name="Ellipse 890">
                    <a:extLst>
                      <a:ext uri="{FF2B5EF4-FFF2-40B4-BE49-F238E27FC236}">
                        <a16:creationId xmlns:a16="http://schemas.microsoft.com/office/drawing/2014/main" id="{1230EC59-8E8A-15C8-F6BB-5656A6B8D5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892" name="Additionszeichen 891">
                    <a:extLst>
                      <a:ext uri="{FF2B5EF4-FFF2-40B4-BE49-F238E27FC236}">
                        <a16:creationId xmlns:a16="http://schemas.microsoft.com/office/drawing/2014/main" id="{51B5B67F-1604-2049-DAC3-77A53357D25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876" name="Gruppieren 875">
                  <a:extLst>
                    <a:ext uri="{FF2B5EF4-FFF2-40B4-BE49-F238E27FC236}">
                      <a16:creationId xmlns:a16="http://schemas.microsoft.com/office/drawing/2014/main" id="{623AF3C6-EBF9-1FCF-DC05-5972487EB40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89" name="Ellipse 888">
                    <a:extLst>
                      <a:ext uri="{FF2B5EF4-FFF2-40B4-BE49-F238E27FC236}">
                        <a16:creationId xmlns:a16="http://schemas.microsoft.com/office/drawing/2014/main" id="{25CFDA9E-40B9-2ADA-277C-C7C119174B9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890" name="Additionszeichen 889">
                    <a:extLst>
                      <a:ext uri="{FF2B5EF4-FFF2-40B4-BE49-F238E27FC236}">
                        <a16:creationId xmlns:a16="http://schemas.microsoft.com/office/drawing/2014/main" id="{03A7C18C-3A93-63A7-BC82-CAD5AA2BE1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877" name="Ellipse 876">
                  <a:extLst>
                    <a:ext uri="{FF2B5EF4-FFF2-40B4-BE49-F238E27FC236}">
                      <a16:creationId xmlns:a16="http://schemas.microsoft.com/office/drawing/2014/main" id="{DB4E02C4-74E3-313C-C8C6-00E8E77244C4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878" name="Ellipse 877">
                  <a:extLst>
                    <a:ext uri="{FF2B5EF4-FFF2-40B4-BE49-F238E27FC236}">
                      <a16:creationId xmlns:a16="http://schemas.microsoft.com/office/drawing/2014/main" id="{0CEA678A-5EE0-F108-4F06-A26C5916EA1B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879" name="Ellipse 878">
                  <a:extLst>
                    <a:ext uri="{FF2B5EF4-FFF2-40B4-BE49-F238E27FC236}">
                      <a16:creationId xmlns:a16="http://schemas.microsoft.com/office/drawing/2014/main" id="{388DE0CC-7A8E-CEEE-6E72-61F7D96D0ECD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880" name="Ellipse 879">
                  <a:extLst>
                    <a:ext uri="{FF2B5EF4-FFF2-40B4-BE49-F238E27FC236}">
                      <a16:creationId xmlns:a16="http://schemas.microsoft.com/office/drawing/2014/main" id="{804685EB-FA4F-6C47-C577-8F5E700CF8E0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881" name="Ellipse 880">
                  <a:extLst>
                    <a:ext uri="{FF2B5EF4-FFF2-40B4-BE49-F238E27FC236}">
                      <a16:creationId xmlns:a16="http://schemas.microsoft.com/office/drawing/2014/main" id="{DEA58B12-BD98-28B5-1F75-587E6564027A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882" name="Ellipse 881">
                  <a:extLst>
                    <a:ext uri="{FF2B5EF4-FFF2-40B4-BE49-F238E27FC236}">
                      <a16:creationId xmlns:a16="http://schemas.microsoft.com/office/drawing/2014/main" id="{77582C3A-B2C9-7707-2C04-C0B4435D0906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883" name="Ellipse 882">
                  <a:extLst>
                    <a:ext uri="{FF2B5EF4-FFF2-40B4-BE49-F238E27FC236}">
                      <a16:creationId xmlns:a16="http://schemas.microsoft.com/office/drawing/2014/main" id="{770D595B-88CA-1BC1-22E4-1460F0DD3B2C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884" name="Ellipse 883">
                  <a:extLst>
                    <a:ext uri="{FF2B5EF4-FFF2-40B4-BE49-F238E27FC236}">
                      <a16:creationId xmlns:a16="http://schemas.microsoft.com/office/drawing/2014/main" id="{FA21DFE9-AC6F-DB23-BB3B-4ABA98E2BA94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885" name="Ellipse 884">
                  <a:extLst>
                    <a:ext uri="{FF2B5EF4-FFF2-40B4-BE49-F238E27FC236}">
                      <a16:creationId xmlns:a16="http://schemas.microsoft.com/office/drawing/2014/main" id="{7452FA60-008E-FF9B-E90D-C827F43A88DC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886" name="Ellipse 885">
                  <a:extLst>
                    <a:ext uri="{FF2B5EF4-FFF2-40B4-BE49-F238E27FC236}">
                      <a16:creationId xmlns:a16="http://schemas.microsoft.com/office/drawing/2014/main" id="{00E315F8-EE0F-04BC-6A32-F6E906EF00DA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887" name="Ellipse 886">
                  <a:extLst>
                    <a:ext uri="{FF2B5EF4-FFF2-40B4-BE49-F238E27FC236}">
                      <a16:creationId xmlns:a16="http://schemas.microsoft.com/office/drawing/2014/main" id="{DA58C17A-7768-5654-4771-7B8F91F2403C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888" name="Ellipse 887">
                  <a:extLst>
                    <a:ext uri="{FF2B5EF4-FFF2-40B4-BE49-F238E27FC236}">
                      <a16:creationId xmlns:a16="http://schemas.microsoft.com/office/drawing/2014/main" id="{1D32D4AA-5534-805F-9AC8-59894990C703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862" name="L-Schale">
                <a:extLst>
                  <a:ext uri="{FF2B5EF4-FFF2-40B4-BE49-F238E27FC236}">
                    <a16:creationId xmlns:a16="http://schemas.microsoft.com/office/drawing/2014/main" id="{E5DDB92C-4CA7-4831-EE0E-86F820EEF988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863" name="M-Schale">
                <a:extLst>
                  <a:ext uri="{FF2B5EF4-FFF2-40B4-BE49-F238E27FC236}">
                    <a16:creationId xmlns:a16="http://schemas.microsoft.com/office/drawing/2014/main" id="{EE8C25BF-CDB3-BCF0-D9E3-D00C67D9B806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824" name="Gruppieren 823">
              <a:extLst>
                <a:ext uri="{FF2B5EF4-FFF2-40B4-BE49-F238E27FC236}">
                  <a16:creationId xmlns:a16="http://schemas.microsoft.com/office/drawing/2014/main" id="{2118B4BC-42BC-C556-3CE2-F225FE387CDF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858" name="Ellipse 857">
                <a:extLst>
                  <a:ext uri="{FF2B5EF4-FFF2-40B4-BE49-F238E27FC236}">
                    <a16:creationId xmlns:a16="http://schemas.microsoft.com/office/drawing/2014/main" id="{432CCA45-3073-39AA-C862-FE452686189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859" name="Minuszeichen 858">
                <a:extLst>
                  <a:ext uri="{FF2B5EF4-FFF2-40B4-BE49-F238E27FC236}">
                    <a16:creationId xmlns:a16="http://schemas.microsoft.com/office/drawing/2014/main" id="{C7EA19D6-7A9D-4A55-EE33-1B656F61151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825" name="Gruppieren 824">
              <a:extLst>
                <a:ext uri="{FF2B5EF4-FFF2-40B4-BE49-F238E27FC236}">
                  <a16:creationId xmlns:a16="http://schemas.microsoft.com/office/drawing/2014/main" id="{9E62451B-B668-FDEB-4323-6CBFBE945583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856" name="Ellipse 855">
                <a:extLst>
                  <a:ext uri="{FF2B5EF4-FFF2-40B4-BE49-F238E27FC236}">
                    <a16:creationId xmlns:a16="http://schemas.microsoft.com/office/drawing/2014/main" id="{841AF5CA-12D1-C3DE-CC23-43E1908A5D1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857" name="Minuszeichen 856">
                <a:extLst>
                  <a:ext uri="{FF2B5EF4-FFF2-40B4-BE49-F238E27FC236}">
                    <a16:creationId xmlns:a16="http://schemas.microsoft.com/office/drawing/2014/main" id="{756D669A-2F53-6AD6-B88D-706DCC0C8D7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826" name="Gruppieren 825">
              <a:extLst>
                <a:ext uri="{FF2B5EF4-FFF2-40B4-BE49-F238E27FC236}">
                  <a16:creationId xmlns:a16="http://schemas.microsoft.com/office/drawing/2014/main" id="{7B41A33B-2316-B60A-0D46-029E262303FE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854" name="Ellipse 853">
                <a:extLst>
                  <a:ext uri="{FF2B5EF4-FFF2-40B4-BE49-F238E27FC236}">
                    <a16:creationId xmlns:a16="http://schemas.microsoft.com/office/drawing/2014/main" id="{8CD991FA-B2E1-2F54-2D8F-1DE34E52B61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855" name="Minuszeichen 854">
                <a:extLst>
                  <a:ext uri="{FF2B5EF4-FFF2-40B4-BE49-F238E27FC236}">
                    <a16:creationId xmlns:a16="http://schemas.microsoft.com/office/drawing/2014/main" id="{16C3794B-9804-687A-2391-F5DB4C564EA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827" name="Gruppieren 826">
              <a:extLst>
                <a:ext uri="{FF2B5EF4-FFF2-40B4-BE49-F238E27FC236}">
                  <a16:creationId xmlns:a16="http://schemas.microsoft.com/office/drawing/2014/main" id="{0A53EE67-9844-F23C-69B2-F1EB0EDEE027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852" name="Ellipse 851">
                <a:extLst>
                  <a:ext uri="{FF2B5EF4-FFF2-40B4-BE49-F238E27FC236}">
                    <a16:creationId xmlns:a16="http://schemas.microsoft.com/office/drawing/2014/main" id="{D4585D0C-CA00-6D37-D46C-CEB5E39C781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853" name="Minuszeichen 852">
                <a:extLst>
                  <a:ext uri="{FF2B5EF4-FFF2-40B4-BE49-F238E27FC236}">
                    <a16:creationId xmlns:a16="http://schemas.microsoft.com/office/drawing/2014/main" id="{16A31F8F-AB29-51B9-BCDF-5DC2CEFB2F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828" name="Gruppieren 827">
              <a:extLst>
                <a:ext uri="{FF2B5EF4-FFF2-40B4-BE49-F238E27FC236}">
                  <a16:creationId xmlns:a16="http://schemas.microsoft.com/office/drawing/2014/main" id="{BD0AB3A3-808B-8A15-03F5-6BC5911DD1B1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850" name="Ellipse 849">
                <a:extLst>
                  <a:ext uri="{FF2B5EF4-FFF2-40B4-BE49-F238E27FC236}">
                    <a16:creationId xmlns:a16="http://schemas.microsoft.com/office/drawing/2014/main" id="{557A20BE-997C-A75A-C6DD-290077AC311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851" name="Minuszeichen 850">
                <a:extLst>
                  <a:ext uri="{FF2B5EF4-FFF2-40B4-BE49-F238E27FC236}">
                    <a16:creationId xmlns:a16="http://schemas.microsoft.com/office/drawing/2014/main" id="{FBCE7457-4945-2DA5-00F8-4A4566541E4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829" name="Gruppieren 828">
              <a:extLst>
                <a:ext uri="{FF2B5EF4-FFF2-40B4-BE49-F238E27FC236}">
                  <a16:creationId xmlns:a16="http://schemas.microsoft.com/office/drawing/2014/main" id="{74CF32E6-D721-BC3A-DCEA-59D3D2643008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848" name="Ellipse 847">
                <a:extLst>
                  <a:ext uri="{FF2B5EF4-FFF2-40B4-BE49-F238E27FC236}">
                    <a16:creationId xmlns:a16="http://schemas.microsoft.com/office/drawing/2014/main" id="{C54329A8-3819-6BAB-9962-1096EBB0559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849" name="Minuszeichen 848">
                <a:extLst>
                  <a:ext uri="{FF2B5EF4-FFF2-40B4-BE49-F238E27FC236}">
                    <a16:creationId xmlns:a16="http://schemas.microsoft.com/office/drawing/2014/main" id="{E8F05E14-F1F7-6A65-627A-4795BEF7486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830" name="Gruppieren 829">
              <a:extLst>
                <a:ext uri="{FF2B5EF4-FFF2-40B4-BE49-F238E27FC236}">
                  <a16:creationId xmlns:a16="http://schemas.microsoft.com/office/drawing/2014/main" id="{BF469075-3A56-E1E2-6AD0-4F8D89E211E6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846" name="Ellipse 845">
                <a:extLst>
                  <a:ext uri="{FF2B5EF4-FFF2-40B4-BE49-F238E27FC236}">
                    <a16:creationId xmlns:a16="http://schemas.microsoft.com/office/drawing/2014/main" id="{96E2710D-F72D-2951-BA06-8D988F887A1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847" name="Minuszeichen 846">
                <a:extLst>
                  <a:ext uri="{FF2B5EF4-FFF2-40B4-BE49-F238E27FC236}">
                    <a16:creationId xmlns:a16="http://schemas.microsoft.com/office/drawing/2014/main" id="{53DBBCE6-3C88-4FCE-F6DA-2EE69C384F4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831" name="Gruppieren 830">
              <a:extLst>
                <a:ext uri="{FF2B5EF4-FFF2-40B4-BE49-F238E27FC236}">
                  <a16:creationId xmlns:a16="http://schemas.microsoft.com/office/drawing/2014/main" id="{29A2A48F-7DB6-752B-04D5-EC41FCC470B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844" name="Ellipse 843">
                <a:extLst>
                  <a:ext uri="{FF2B5EF4-FFF2-40B4-BE49-F238E27FC236}">
                    <a16:creationId xmlns:a16="http://schemas.microsoft.com/office/drawing/2014/main" id="{EDB971F5-95DF-7F33-ADDA-689B14F38BC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845" name="Minuszeichen 844">
                <a:extLst>
                  <a:ext uri="{FF2B5EF4-FFF2-40B4-BE49-F238E27FC236}">
                    <a16:creationId xmlns:a16="http://schemas.microsoft.com/office/drawing/2014/main" id="{113CB2DE-84BE-F983-F822-751E7732DFF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832" name="Gruppieren 831">
              <a:extLst>
                <a:ext uri="{FF2B5EF4-FFF2-40B4-BE49-F238E27FC236}">
                  <a16:creationId xmlns:a16="http://schemas.microsoft.com/office/drawing/2014/main" id="{81F87707-7C41-534D-CE77-A8F03F18AA1C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842" name="Ellipse 841">
                <a:extLst>
                  <a:ext uri="{FF2B5EF4-FFF2-40B4-BE49-F238E27FC236}">
                    <a16:creationId xmlns:a16="http://schemas.microsoft.com/office/drawing/2014/main" id="{89D560B3-9A91-1802-0A11-02C5E22989E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843" name="Minuszeichen 842">
                <a:extLst>
                  <a:ext uri="{FF2B5EF4-FFF2-40B4-BE49-F238E27FC236}">
                    <a16:creationId xmlns:a16="http://schemas.microsoft.com/office/drawing/2014/main" id="{0F656EDF-E00A-8FCE-60D0-4BDD5237B96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833" name="Gruppieren 832">
              <a:extLst>
                <a:ext uri="{FF2B5EF4-FFF2-40B4-BE49-F238E27FC236}">
                  <a16:creationId xmlns:a16="http://schemas.microsoft.com/office/drawing/2014/main" id="{52949F4A-D2D6-4EBE-072B-A1D6FDAFCA5A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840" name="Ellipse 839">
                <a:extLst>
                  <a:ext uri="{FF2B5EF4-FFF2-40B4-BE49-F238E27FC236}">
                    <a16:creationId xmlns:a16="http://schemas.microsoft.com/office/drawing/2014/main" id="{D692C011-6ED1-DDE7-3052-A6430C06A1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841" name="Minuszeichen 840">
                <a:extLst>
                  <a:ext uri="{FF2B5EF4-FFF2-40B4-BE49-F238E27FC236}">
                    <a16:creationId xmlns:a16="http://schemas.microsoft.com/office/drawing/2014/main" id="{CAE3271F-53F8-FA8C-FDA5-680B1644742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834" name="Gruppieren 833">
              <a:extLst>
                <a:ext uri="{FF2B5EF4-FFF2-40B4-BE49-F238E27FC236}">
                  <a16:creationId xmlns:a16="http://schemas.microsoft.com/office/drawing/2014/main" id="{914FC3E2-A07C-8EBB-B3F3-4E3B55B99B16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38" name="Ellipse 837">
                <a:extLst>
                  <a:ext uri="{FF2B5EF4-FFF2-40B4-BE49-F238E27FC236}">
                    <a16:creationId xmlns:a16="http://schemas.microsoft.com/office/drawing/2014/main" id="{EC9B1C0E-3F1B-B51B-4DFE-3BA7AAE1509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839" name="Minuszeichen 838">
                <a:extLst>
                  <a:ext uri="{FF2B5EF4-FFF2-40B4-BE49-F238E27FC236}">
                    <a16:creationId xmlns:a16="http://schemas.microsoft.com/office/drawing/2014/main" id="{C8F06739-92F9-C782-42C0-6AFC9F95EAB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835" name="Gruppieren 834">
              <a:extLst>
                <a:ext uri="{FF2B5EF4-FFF2-40B4-BE49-F238E27FC236}">
                  <a16:creationId xmlns:a16="http://schemas.microsoft.com/office/drawing/2014/main" id="{95B034CA-B061-E526-A728-D4A117B368DB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836" name="Ellipse 835">
                <a:extLst>
                  <a:ext uri="{FF2B5EF4-FFF2-40B4-BE49-F238E27FC236}">
                    <a16:creationId xmlns:a16="http://schemas.microsoft.com/office/drawing/2014/main" id="{8DCBE8A4-DB37-CB9F-900E-42C28D5D354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837" name="Minuszeichen 836">
                <a:extLst>
                  <a:ext uri="{FF2B5EF4-FFF2-40B4-BE49-F238E27FC236}">
                    <a16:creationId xmlns:a16="http://schemas.microsoft.com/office/drawing/2014/main" id="{4B54B0E4-0098-40C9-D4D2-B3278D4BCF2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913" name="Gruppieren 912">
            <a:extLst>
              <a:ext uri="{FF2B5EF4-FFF2-40B4-BE49-F238E27FC236}">
                <a16:creationId xmlns:a16="http://schemas.microsoft.com/office/drawing/2014/main" id="{24E4FBD3-3688-691A-AD13-890E5921DF29}"/>
              </a:ext>
            </a:extLst>
          </p:cNvPr>
          <p:cNvGrpSpPr>
            <a:grpSpLocks noChangeAspect="1"/>
          </p:cNvGrpSpPr>
          <p:nvPr/>
        </p:nvGrpSpPr>
        <p:grpSpPr>
          <a:xfrm>
            <a:off x="2790201" y="1385817"/>
            <a:ext cx="944149" cy="979578"/>
            <a:chOff x="3576000" y="816426"/>
            <a:chExt cx="5040000" cy="5229127"/>
          </a:xfrm>
        </p:grpSpPr>
        <p:grpSp>
          <p:nvGrpSpPr>
            <p:cNvPr id="914" name="Magnesium ohne e-">
              <a:extLst>
                <a:ext uri="{FF2B5EF4-FFF2-40B4-BE49-F238E27FC236}">
                  <a16:creationId xmlns:a16="http://schemas.microsoft.com/office/drawing/2014/main" id="{5E988455-E1BA-2E53-CABD-14F262ACBD3F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951" name="K-Schale">
                <a:extLst>
                  <a:ext uri="{FF2B5EF4-FFF2-40B4-BE49-F238E27FC236}">
                    <a16:creationId xmlns:a16="http://schemas.microsoft.com/office/drawing/2014/main" id="{A5304911-DA16-C520-F050-30C2EBBFB6A0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952" name="Atomkern mit Protonen und Neutronen">
                <a:extLst>
                  <a:ext uri="{FF2B5EF4-FFF2-40B4-BE49-F238E27FC236}">
                    <a16:creationId xmlns:a16="http://schemas.microsoft.com/office/drawing/2014/main" id="{AB7E2776-73F6-C750-8642-DFA2838C516C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955" name="Atomkern">
                  <a:extLst>
                    <a:ext uri="{FF2B5EF4-FFF2-40B4-BE49-F238E27FC236}">
                      <a16:creationId xmlns:a16="http://schemas.microsoft.com/office/drawing/2014/main" id="{A99E06E6-D891-20F1-A4F9-8DE1E515A4F7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956" name="Gruppieren 955">
                  <a:extLst>
                    <a:ext uri="{FF2B5EF4-FFF2-40B4-BE49-F238E27FC236}">
                      <a16:creationId xmlns:a16="http://schemas.microsoft.com/office/drawing/2014/main" id="{951BE551-3FB2-C9BB-BD56-92F4D9E6979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02" name="Ellipse 1001">
                    <a:extLst>
                      <a:ext uri="{FF2B5EF4-FFF2-40B4-BE49-F238E27FC236}">
                        <a16:creationId xmlns:a16="http://schemas.microsoft.com/office/drawing/2014/main" id="{8E1C8B08-9E19-EDE2-0BAE-7830324400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003" name="Additionszeichen 1002">
                    <a:extLst>
                      <a:ext uri="{FF2B5EF4-FFF2-40B4-BE49-F238E27FC236}">
                        <a16:creationId xmlns:a16="http://schemas.microsoft.com/office/drawing/2014/main" id="{C2A909E2-EDCC-A639-998A-087CDD93232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957" name="Gruppieren 956">
                  <a:extLst>
                    <a:ext uri="{FF2B5EF4-FFF2-40B4-BE49-F238E27FC236}">
                      <a16:creationId xmlns:a16="http://schemas.microsoft.com/office/drawing/2014/main" id="{DF6DBD69-F460-4469-BB25-F02763C8073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00" name="Ellipse 999">
                    <a:extLst>
                      <a:ext uri="{FF2B5EF4-FFF2-40B4-BE49-F238E27FC236}">
                        <a16:creationId xmlns:a16="http://schemas.microsoft.com/office/drawing/2014/main" id="{914BB1AA-D730-A423-029B-F29C6F6D886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001" name="Additionszeichen 1000">
                    <a:extLst>
                      <a:ext uri="{FF2B5EF4-FFF2-40B4-BE49-F238E27FC236}">
                        <a16:creationId xmlns:a16="http://schemas.microsoft.com/office/drawing/2014/main" id="{305C7485-A200-531D-D611-44556E33D46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958" name="Gruppieren 957">
                  <a:extLst>
                    <a:ext uri="{FF2B5EF4-FFF2-40B4-BE49-F238E27FC236}">
                      <a16:creationId xmlns:a16="http://schemas.microsoft.com/office/drawing/2014/main" id="{26654487-08E1-70FB-EC0D-4CDBDC0E3E5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8" name="Ellipse 997">
                    <a:extLst>
                      <a:ext uri="{FF2B5EF4-FFF2-40B4-BE49-F238E27FC236}">
                        <a16:creationId xmlns:a16="http://schemas.microsoft.com/office/drawing/2014/main" id="{F710A970-CFF4-84D6-0A76-25E9CBEE03B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999" name="Additionszeichen 998">
                    <a:extLst>
                      <a:ext uri="{FF2B5EF4-FFF2-40B4-BE49-F238E27FC236}">
                        <a16:creationId xmlns:a16="http://schemas.microsoft.com/office/drawing/2014/main" id="{C1CE7372-BB4C-EF21-A854-AB27550D7C0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959" name="Gruppieren 958">
                  <a:extLst>
                    <a:ext uri="{FF2B5EF4-FFF2-40B4-BE49-F238E27FC236}">
                      <a16:creationId xmlns:a16="http://schemas.microsoft.com/office/drawing/2014/main" id="{03672082-F38D-D7FF-68D8-F96CBBA101F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6" name="Ellipse 995">
                    <a:extLst>
                      <a:ext uri="{FF2B5EF4-FFF2-40B4-BE49-F238E27FC236}">
                        <a16:creationId xmlns:a16="http://schemas.microsoft.com/office/drawing/2014/main" id="{143C9029-17E0-7D81-09D3-F80E298C499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997" name="Additionszeichen 996">
                    <a:extLst>
                      <a:ext uri="{FF2B5EF4-FFF2-40B4-BE49-F238E27FC236}">
                        <a16:creationId xmlns:a16="http://schemas.microsoft.com/office/drawing/2014/main" id="{1B23A1AF-EFA4-7A83-3244-86BAE7141F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960" name="Gruppieren 959">
                  <a:extLst>
                    <a:ext uri="{FF2B5EF4-FFF2-40B4-BE49-F238E27FC236}">
                      <a16:creationId xmlns:a16="http://schemas.microsoft.com/office/drawing/2014/main" id="{FF7AB120-1455-4DE3-F572-D0A72A37CB1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4" name="Ellipse 993">
                    <a:extLst>
                      <a:ext uri="{FF2B5EF4-FFF2-40B4-BE49-F238E27FC236}">
                        <a16:creationId xmlns:a16="http://schemas.microsoft.com/office/drawing/2014/main" id="{3252142E-0AEE-57C7-7275-A67E1355356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995" name="Additionszeichen 994">
                    <a:extLst>
                      <a:ext uri="{FF2B5EF4-FFF2-40B4-BE49-F238E27FC236}">
                        <a16:creationId xmlns:a16="http://schemas.microsoft.com/office/drawing/2014/main" id="{A79695D8-73C7-BE47-5A59-CB850B1C4B5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961" name="Gruppieren 960">
                  <a:extLst>
                    <a:ext uri="{FF2B5EF4-FFF2-40B4-BE49-F238E27FC236}">
                      <a16:creationId xmlns:a16="http://schemas.microsoft.com/office/drawing/2014/main" id="{E4CEB1C9-4719-28A2-8696-A920C92FF70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2" name="Ellipse 991">
                    <a:extLst>
                      <a:ext uri="{FF2B5EF4-FFF2-40B4-BE49-F238E27FC236}">
                        <a16:creationId xmlns:a16="http://schemas.microsoft.com/office/drawing/2014/main" id="{EE762E60-36CF-86DC-6B0F-C9E880FBF24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993" name="Additionszeichen 992">
                    <a:extLst>
                      <a:ext uri="{FF2B5EF4-FFF2-40B4-BE49-F238E27FC236}">
                        <a16:creationId xmlns:a16="http://schemas.microsoft.com/office/drawing/2014/main" id="{E823DE96-3366-A752-4A4B-5B3B6545DA1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962" name="Gruppieren 961">
                  <a:extLst>
                    <a:ext uri="{FF2B5EF4-FFF2-40B4-BE49-F238E27FC236}">
                      <a16:creationId xmlns:a16="http://schemas.microsoft.com/office/drawing/2014/main" id="{A48AABD6-E8BB-37B2-376B-5CCFF843130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0" name="Ellipse 989">
                    <a:extLst>
                      <a:ext uri="{FF2B5EF4-FFF2-40B4-BE49-F238E27FC236}">
                        <a16:creationId xmlns:a16="http://schemas.microsoft.com/office/drawing/2014/main" id="{EE56565E-59DE-CEC3-65BD-1FDA0564AE4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991" name="Additionszeichen 990">
                    <a:extLst>
                      <a:ext uri="{FF2B5EF4-FFF2-40B4-BE49-F238E27FC236}">
                        <a16:creationId xmlns:a16="http://schemas.microsoft.com/office/drawing/2014/main" id="{3345F162-3709-CB02-038F-D7855BC03B2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963" name="Gruppieren 962">
                  <a:extLst>
                    <a:ext uri="{FF2B5EF4-FFF2-40B4-BE49-F238E27FC236}">
                      <a16:creationId xmlns:a16="http://schemas.microsoft.com/office/drawing/2014/main" id="{B2B60803-C26D-2FB8-58CB-4A661D5C335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8" name="Ellipse 987">
                    <a:extLst>
                      <a:ext uri="{FF2B5EF4-FFF2-40B4-BE49-F238E27FC236}">
                        <a16:creationId xmlns:a16="http://schemas.microsoft.com/office/drawing/2014/main" id="{F27B8EB3-C468-06B8-EA59-79ED36FF8EF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989" name="Additionszeichen 988">
                    <a:extLst>
                      <a:ext uri="{FF2B5EF4-FFF2-40B4-BE49-F238E27FC236}">
                        <a16:creationId xmlns:a16="http://schemas.microsoft.com/office/drawing/2014/main" id="{243EA596-1183-87CD-99B2-BAB70E836A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964" name="Gruppieren 963">
                  <a:extLst>
                    <a:ext uri="{FF2B5EF4-FFF2-40B4-BE49-F238E27FC236}">
                      <a16:creationId xmlns:a16="http://schemas.microsoft.com/office/drawing/2014/main" id="{C504B2FF-872E-5CB4-315E-63626BEECE9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6" name="Ellipse 985">
                    <a:extLst>
                      <a:ext uri="{FF2B5EF4-FFF2-40B4-BE49-F238E27FC236}">
                        <a16:creationId xmlns:a16="http://schemas.microsoft.com/office/drawing/2014/main" id="{FAEA8C15-469B-4109-8E4A-A5C0D89F17F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987" name="Additionszeichen 986">
                    <a:extLst>
                      <a:ext uri="{FF2B5EF4-FFF2-40B4-BE49-F238E27FC236}">
                        <a16:creationId xmlns:a16="http://schemas.microsoft.com/office/drawing/2014/main" id="{9264D7C2-ECF1-23FB-BD4C-7AC759FBE9F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965" name="Gruppieren 964">
                  <a:extLst>
                    <a:ext uri="{FF2B5EF4-FFF2-40B4-BE49-F238E27FC236}">
                      <a16:creationId xmlns:a16="http://schemas.microsoft.com/office/drawing/2014/main" id="{FA40FC8A-5946-EDFD-9D69-9B8F1A1FFED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4" name="Ellipse 983">
                    <a:extLst>
                      <a:ext uri="{FF2B5EF4-FFF2-40B4-BE49-F238E27FC236}">
                        <a16:creationId xmlns:a16="http://schemas.microsoft.com/office/drawing/2014/main" id="{F96B9CDC-3A7C-8249-1467-9842879BE88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985" name="Additionszeichen 984">
                    <a:extLst>
                      <a:ext uri="{FF2B5EF4-FFF2-40B4-BE49-F238E27FC236}">
                        <a16:creationId xmlns:a16="http://schemas.microsoft.com/office/drawing/2014/main" id="{F0D8D9D9-D270-B193-2562-877986F8676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966" name="Gruppieren 965">
                  <a:extLst>
                    <a:ext uri="{FF2B5EF4-FFF2-40B4-BE49-F238E27FC236}">
                      <a16:creationId xmlns:a16="http://schemas.microsoft.com/office/drawing/2014/main" id="{1FF20F74-07EC-500F-5470-9F348BAC9E9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2" name="Ellipse 981">
                    <a:extLst>
                      <a:ext uri="{FF2B5EF4-FFF2-40B4-BE49-F238E27FC236}">
                        <a16:creationId xmlns:a16="http://schemas.microsoft.com/office/drawing/2014/main" id="{6AEFCF6A-F8D0-E3BD-771F-6916F62F413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983" name="Additionszeichen 982">
                    <a:extLst>
                      <a:ext uri="{FF2B5EF4-FFF2-40B4-BE49-F238E27FC236}">
                        <a16:creationId xmlns:a16="http://schemas.microsoft.com/office/drawing/2014/main" id="{0F8A9BCF-6A49-D6B4-D04E-C5CD23B503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967" name="Gruppieren 966">
                  <a:extLst>
                    <a:ext uri="{FF2B5EF4-FFF2-40B4-BE49-F238E27FC236}">
                      <a16:creationId xmlns:a16="http://schemas.microsoft.com/office/drawing/2014/main" id="{3A90CFF1-39CA-346A-5665-D56F15A8E51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0" name="Ellipse 979">
                    <a:extLst>
                      <a:ext uri="{FF2B5EF4-FFF2-40B4-BE49-F238E27FC236}">
                        <a16:creationId xmlns:a16="http://schemas.microsoft.com/office/drawing/2014/main" id="{55F2520B-9CFF-77AD-87C8-16412613D8B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981" name="Additionszeichen 980">
                    <a:extLst>
                      <a:ext uri="{FF2B5EF4-FFF2-40B4-BE49-F238E27FC236}">
                        <a16:creationId xmlns:a16="http://schemas.microsoft.com/office/drawing/2014/main" id="{CB45F741-1F05-4AA5-2109-0592DE97C72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968" name="Ellipse 967">
                  <a:extLst>
                    <a:ext uri="{FF2B5EF4-FFF2-40B4-BE49-F238E27FC236}">
                      <a16:creationId xmlns:a16="http://schemas.microsoft.com/office/drawing/2014/main" id="{21026F86-4B16-1CE1-5B62-94A2F55F8AC7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969" name="Ellipse 968">
                  <a:extLst>
                    <a:ext uri="{FF2B5EF4-FFF2-40B4-BE49-F238E27FC236}">
                      <a16:creationId xmlns:a16="http://schemas.microsoft.com/office/drawing/2014/main" id="{6D1C167A-2481-F321-DE0B-4EFC6E3BEA89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970" name="Ellipse 969">
                  <a:extLst>
                    <a:ext uri="{FF2B5EF4-FFF2-40B4-BE49-F238E27FC236}">
                      <a16:creationId xmlns:a16="http://schemas.microsoft.com/office/drawing/2014/main" id="{041F007D-F8AE-8FF6-C344-D1AB8C05AB0B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971" name="Ellipse 970">
                  <a:extLst>
                    <a:ext uri="{FF2B5EF4-FFF2-40B4-BE49-F238E27FC236}">
                      <a16:creationId xmlns:a16="http://schemas.microsoft.com/office/drawing/2014/main" id="{8F0633D0-135D-8984-F691-5DEC076ABE93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972" name="Ellipse 971">
                  <a:extLst>
                    <a:ext uri="{FF2B5EF4-FFF2-40B4-BE49-F238E27FC236}">
                      <a16:creationId xmlns:a16="http://schemas.microsoft.com/office/drawing/2014/main" id="{425E84E6-7E88-3EA0-35E6-321A45872451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973" name="Ellipse 972">
                  <a:extLst>
                    <a:ext uri="{FF2B5EF4-FFF2-40B4-BE49-F238E27FC236}">
                      <a16:creationId xmlns:a16="http://schemas.microsoft.com/office/drawing/2014/main" id="{213A4BD5-E600-10DC-DF67-6CAB92FEFA6C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974" name="Ellipse 973">
                  <a:extLst>
                    <a:ext uri="{FF2B5EF4-FFF2-40B4-BE49-F238E27FC236}">
                      <a16:creationId xmlns:a16="http://schemas.microsoft.com/office/drawing/2014/main" id="{085E836F-75CF-7DA9-4E09-5F64A9532861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975" name="Ellipse 974">
                  <a:extLst>
                    <a:ext uri="{FF2B5EF4-FFF2-40B4-BE49-F238E27FC236}">
                      <a16:creationId xmlns:a16="http://schemas.microsoft.com/office/drawing/2014/main" id="{AB69319D-F71D-A99D-05C3-DBFA08DE37DA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976" name="Ellipse 975">
                  <a:extLst>
                    <a:ext uri="{FF2B5EF4-FFF2-40B4-BE49-F238E27FC236}">
                      <a16:creationId xmlns:a16="http://schemas.microsoft.com/office/drawing/2014/main" id="{37B2C4CF-33E3-E59E-6EBB-C2967234AF4F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977" name="Ellipse 976">
                  <a:extLst>
                    <a:ext uri="{FF2B5EF4-FFF2-40B4-BE49-F238E27FC236}">
                      <a16:creationId xmlns:a16="http://schemas.microsoft.com/office/drawing/2014/main" id="{774B6981-6EC7-CB98-36CD-207761EE4BA0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978" name="Ellipse 977">
                  <a:extLst>
                    <a:ext uri="{FF2B5EF4-FFF2-40B4-BE49-F238E27FC236}">
                      <a16:creationId xmlns:a16="http://schemas.microsoft.com/office/drawing/2014/main" id="{1DB10AD9-2282-4012-F119-DB3286588955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979" name="Ellipse 978">
                  <a:extLst>
                    <a:ext uri="{FF2B5EF4-FFF2-40B4-BE49-F238E27FC236}">
                      <a16:creationId xmlns:a16="http://schemas.microsoft.com/office/drawing/2014/main" id="{BAFDDD11-8898-D8A3-5956-E415EEA356B6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953" name="L-Schale">
                <a:extLst>
                  <a:ext uri="{FF2B5EF4-FFF2-40B4-BE49-F238E27FC236}">
                    <a16:creationId xmlns:a16="http://schemas.microsoft.com/office/drawing/2014/main" id="{D835D264-89BD-BE80-EB62-F0F9A9073469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954" name="M-Schale">
                <a:extLst>
                  <a:ext uri="{FF2B5EF4-FFF2-40B4-BE49-F238E27FC236}">
                    <a16:creationId xmlns:a16="http://schemas.microsoft.com/office/drawing/2014/main" id="{C4144BC5-9B9B-EB3B-2FD3-72877207F8ED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915" name="Gruppieren 914">
              <a:extLst>
                <a:ext uri="{FF2B5EF4-FFF2-40B4-BE49-F238E27FC236}">
                  <a16:creationId xmlns:a16="http://schemas.microsoft.com/office/drawing/2014/main" id="{00DD6EF2-C3C3-E207-107F-26738BE7467D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949" name="Ellipse 948">
                <a:extLst>
                  <a:ext uri="{FF2B5EF4-FFF2-40B4-BE49-F238E27FC236}">
                    <a16:creationId xmlns:a16="http://schemas.microsoft.com/office/drawing/2014/main" id="{BF5F72EF-A497-1D16-9752-81C11CAE197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950" name="Minuszeichen 949">
                <a:extLst>
                  <a:ext uri="{FF2B5EF4-FFF2-40B4-BE49-F238E27FC236}">
                    <a16:creationId xmlns:a16="http://schemas.microsoft.com/office/drawing/2014/main" id="{FC2259B0-1E97-779D-BC0E-BD320F6E358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916" name="Gruppieren 915">
              <a:extLst>
                <a:ext uri="{FF2B5EF4-FFF2-40B4-BE49-F238E27FC236}">
                  <a16:creationId xmlns:a16="http://schemas.microsoft.com/office/drawing/2014/main" id="{8EA35C25-CFC7-C0C7-2310-D4CC749864D9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947" name="Ellipse 946">
                <a:extLst>
                  <a:ext uri="{FF2B5EF4-FFF2-40B4-BE49-F238E27FC236}">
                    <a16:creationId xmlns:a16="http://schemas.microsoft.com/office/drawing/2014/main" id="{3349EE7D-4799-7AC3-30D2-BC4A2807B46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948" name="Minuszeichen 947">
                <a:extLst>
                  <a:ext uri="{FF2B5EF4-FFF2-40B4-BE49-F238E27FC236}">
                    <a16:creationId xmlns:a16="http://schemas.microsoft.com/office/drawing/2014/main" id="{84BC7A82-4004-BB94-4536-11828B83507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917" name="Gruppieren 916">
              <a:extLst>
                <a:ext uri="{FF2B5EF4-FFF2-40B4-BE49-F238E27FC236}">
                  <a16:creationId xmlns:a16="http://schemas.microsoft.com/office/drawing/2014/main" id="{91028E53-548B-9956-DD15-19E8FE40959A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945" name="Ellipse 944">
                <a:extLst>
                  <a:ext uri="{FF2B5EF4-FFF2-40B4-BE49-F238E27FC236}">
                    <a16:creationId xmlns:a16="http://schemas.microsoft.com/office/drawing/2014/main" id="{36B3BA1B-25D4-FE5D-5217-1855A303D4C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946" name="Minuszeichen 945">
                <a:extLst>
                  <a:ext uri="{FF2B5EF4-FFF2-40B4-BE49-F238E27FC236}">
                    <a16:creationId xmlns:a16="http://schemas.microsoft.com/office/drawing/2014/main" id="{4C9ED4A5-906F-07FF-6F9E-44981180FDD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918" name="Gruppieren 917">
              <a:extLst>
                <a:ext uri="{FF2B5EF4-FFF2-40B4-BE49-F238E27FC236}">
                  <a16:creationId xmlns:a16="http://schemas.microsoft.com/office/drawing/2014/main" id="{FB3DA5E8-4AA9-1BFF-678F-9B71C8BC1BAF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943" name="Ellipse 942">
                <a:extLst>
                  <a:ext uri="{FF2B5EF4-FFF2-40B4-BE49-F238E27FC236}">
                    <a16:creationId xmlns:a16="http://schemas.microsoft.com/office/drawing/2014/main" id="{BFDF36AE-A27D-16BD-EB27-ECF3C67D8FA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944" name="Minuszeichen 943">
                <a:extLst>
                  <a:ext uri="{FF2B5EF4-FFF2-40B4-BE49-F238E27FC236}">
                    <a16:creationId xmlns:a16="http://schemas.microsoft.com/office/drawing/2014/main" id="{910D42C2-5FE0-FDC8-77EA-CC2922AD0ED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919" name="Gruppieren 918">
              <a:extLst>
                <a:ext uri="{FF2B5EF4-FFF2-40B4-BE49-F238E27FC236}">
                  <a16:creationId xmlns:a16="http://schemas.microsoft.com/office/drawing/2014/main" id="{BD7C3E3B-584D-30C8-B25B-617D8713AF99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941" name="Ellipse 940">
                <a:extLst>
                  <a:ext uri="{FF2B5EF4-FFF2-40B4-BE49-F238E27FC236}">
                    <a16:creationId xmlns:a16="http://schemas.microsoft.com/office/drawing/2014/main" id="{56611983-51D5-8C48-B853-C0CFAD9DE8A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942" name="Minuszeichen 941">
                <a:extLst>
                  <a:ext uri="{FF2B5EF4-FFF2-40B4-BE49-F238E27FC236}">
                    <a16:creationId xmlns:a16="http://schemas.microsoft.com/office/drawing/2014/main" id="{F6DBFD80-1117-DD1A-2AD0-98076DAB7C5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920" name="Gruppieren 919">
              <a:extLst>
                <a:ext uri="{FF2B5EF4-FFF2-40B4-BE49-F238E27FC236}">
                  <a16:creationId xmlns:a16="http://schemas.microsoft.com/office/drawing/2014/main" id="{D21E63C7-ABBF-FFBA-D150-B24F9FD21EA9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939" name="Ellipse 938">
                <a:extLst>
                  <a:ext uri="{FF2B5EF4-FFF2-40B4-BE49-F238E27FC236}">
                    <a16:creationId xmlns:a16="http://schemas.microsoft.com/office/drawing/2014/main" id="{ED3C6533-D68C-B67B-5C06-EC33D29AC3F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940" name="Minuszeichen 939">
                <a:extLst>
                  <a:ext uri="{FF2B5EF4-FFF2-40B4-BE49-F238E27FC236}">
                    <a16:creationId xmlns:a16="http://schemas.microsoft.com/office/drawing/2014/main" id="{F6AA9A70-93A7-C420-A96D-1B2379E2FAD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921" name="Gruppieren 920">
              <a:extLst>
                <a:ext uri="{FF2B5EF4-FFF2-40B4-BE49-F238E27FC236}">
                  <a16:creationId xmlns:a16="http://schemas.microsoft.com/office/drawing/2014/main" id="{BAEED18E-9155-D1C3-210D-871AFA0BD924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937" name="Ellipse 936">
                <a:extLst>
                  <a:ext uri="{FF2B5EF4-FFF2-40B4-BE49-F238E27FC236}">
                    <a16:creationId xmlns:a16="http://schemas.microsoft.com/office/drawing/2014/main" id="{19CC459A-EFDA-9F2A-6173-7E2E58A2FE8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938" name="Minuszeichen 937">
                <a:extLst>
                  <a:ext uri="{FF2B5EF4-FFF2-40B4-BE49-F238E27FC236}">
                    <a16:creationId xmlns:a16="http://schemas.microsoft.com/office/drawing/2014/main" id="{DEFC8A58-2F2A-42E4-F20F-803B42B209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922" name="Gruppieren 921">
              <a:extLst>
                <a:ext uri="{FF2B5EF4-FFF2-40B4-BE49-F238E27FC236}">
                  <a16:creationId xmlns:a16="http://schemas.microsoft.com/office/drawing/2014/main" id="{F4A6D99C-4769-D488-A293-D7DBE0EE35A3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935" name="Ellipse 934">
                <a:extLst>
                  <a:ext uri="{FF2B5EF4-FFF2-40B4-BE49-F238E27FC236}">
                    <a16:creationId xmlns:a16="http://schemas.microsoft.com/office/drawing/2014/main" id="{FAFF6938-FCD0-E708-C321-435688DD7D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936" name="Minuszeichen 935">
                <a:extLst>
                  <a:ext uri="{FF2B5EF4-FFF2-40B4-BE49-F238E27FC236}">
                    <a16:creationId xmlns:a16="http://schemas.microsoft.com/office/drawing/2014/main" id="{969FA3AF-DF37-F090-117E-B1ADA4DE9C6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923" name="Gruppieren 922">
              <a:extLst>
                <a:ext uri="{FF2B5EF4-FFF2-40B4-BE49-F238E27FC236}">
                  <a16:creationId xmlns:a16="http://schemas.microsoft.com/office/drawing/2014/main" id="{FADD051D-1903-CDB3-CA95-80FC6D05EC35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933" name="Ellipse 932">
                <a:extLst>
                  <a:ext uri="{FF2B5EF4-FFF2-40B4-BE49-F238E27FC236}">
                    <a16:creationId xmlns:a16="http://schemas.microsoft.com/office/drawing/2014/main" id="{5CEC5789-5DB2-28CD-1C28-FD291518DA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934" name="Minuszeichen 933">
                <a:extLst>
                  <a:ext uri="{FF2B5EF4-FFF2-40B4-BE49-F238E27FC236}">
                    <a16:creationId xmlns:a16="http://schemas.microsoft.com/office/drawing/2014/main" id="{F2D9060F-F2F2-CE8C-2FF6-AE93A467E13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924" name="Gruppieren 923">
              <a:extLst>
                <a:ext uri="{FF2B5EF4-FFF2-40B4-BE49-F238E27FC236}">
                  <a16:creationId xmlns:a16="http://schemas.microsoft.com/office/drawing/2014/main" id="{763EE62D-1AC4-8FF8-733B-2394C17ECCFD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931" name="Ellipse 930">
                <a:extLst>
                  <a:ext uri="{FF2B5EF4-FFF2-40B4-BE49-F238E27FC236}">
                    <a16:creationId xmlns:a16="http://schemas.microsoft.com/office/drawing/2014/main" id="{67AB88FC-6B68-CF3F-B3CC-462586D8AA2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932" name="Minuszeichen 931">
                <a:extLst>
                  <a:ext uri="{FF2B5EF4-FFF2-40B4-BE49-F238E27FC236}">
                    <a16:creationId xmlns:a16="http://schemas.microsoft.com/office/drawing/2014/main" id="{BA661205-998D-036F-D620-719EBC51949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925" name="Gruppieren 924">
              <a:extLst>
                <a:ext uri="{FF2B5EF4-FFF2-40B4-BE49-F238E27FC236}">
                  <a16:creationId xmlns:a16="http://schemas.microsoft.com/office/drawing/2014/main" id="{6E7CCFC6-E6BF-8BD5-DADC-AEB633FB268E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929" name="Ellipse 928">
                <a:extLst>
                  <a:ext uri="{FF2B5EF4-FFF2-40B4-BE49-F238E27FC236}">
                    <a16:creationId xmlns:a16="http://schemas.microsoft.com/office/drawing/2014/main" id="{A2C71904-DB3B-03AD-9930-1CAFC25FAB5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930" name="Minuszeichen 929">
                <a:extLst>
                  <a:ext uri="{FF2B5EF4-FFF2-40B4-BE49-F238E27FC236}">
                    <a16:creationId xmlns:a16="http://schemas.microsoft.com/office/drawing/2014/main" id="{53B1F470-9940-E554-3B4C-A31B2F5DBB9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926" name="Gruppieren 925">
              <a:extLst>
                <a:ext uri="{FF2B5EF4-FFF2-40B4-BE49-F238E27FC236}">
                  <a16:creationId xmlns:a16="http://schemas.microsoft.com/office/drawing/2014/main" id="{70D77D32-7897-156B-60B1-D88B439662A2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927" name="Ellipse 926">
                <a:extLst>
                  <a:ext uri="{FF2B5EF4-FFF2-40B4-BE49-F238E27FC236}">
                    <a16:creationId xmlns:a16="http://schemas.microsoft.com/office/drawing/2014/main" id="{12A4BFCB-6B8B-89DA-DFB2-528B499FA27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928" name="Minuszeichen 927">
                <a:extLst>
                  <a:ext uri="{FF2B5EF4-FFF2-40B4-BE49-F238E27FC236}">
                    <a16:creationId xmlns:a16="http://schemas.microsoft.com/office/drawing/2014/main" id="{A2683DB8-9F7D-DBBA-AF3B-7FBF06BDA84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1004" name="Gruppieren 1003">
            <a:extLst>
              <a:ext uri="{FF2B5EF4-FFF2-40B4-BE49-F238E27FC236}">
                <a16:creationId xmlns:a16="http://schemas.microsoft.com/office/drawing/2014/main" id="{1D49A5A8-861D-43C0-7627-5C4CF62643D6}"/>
              </a:ext>
            </a:extLst>
          </p:cNvPr>
          <p:cNvGrpSpPr>
            <a:grpSpLocks noChangeAspect="1"/>
          </p:cNvGrpSpPr>
          <p:nvPr/>
        </p:nvGrpSpPr>
        <p:grpSpPr>
          <a:xfrm>
            <a:off x="1500984" y="1385843"/>
            <a:ext cx="944149" cy="979578"/>
            <a:chOff x="3576000" y="816426"/>
            <a:chExt cx="5040000" cy="5229127"/>
          </a:xfrm>
        </p:grpSpPr>
        <p:grpSp>
          <p:nvGrpSpPr>
            <p:cNvPr id="1005" name="Magnesium ohne e-">
              <a:extLst>
                <a:ext uri="{FF2B5EF4-FFF2-40B4-BE49-F238E27FC236}">
                  <a16:creationId xmlns:a16="http://schemas.microsoft.com/office/drawing/2014/main" id="{C700234B-5917-2369-4B73-F10CF3EC23DA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042" name="K-Schale">
                <a:extLst>
                  <a:ext uri="{FF2B5EF4-FFF2-40B4-BE49-F238E27FC236}">
                    <a16:creationId xmlns:a16="http://schemas.microsoft.com/office/drawing/2014/main" id="{0E5FCDBF-3415-7831-4449-16858BDC9FED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1043" name="Atomkern mit Protonen und Neutronen">
                <a:extLst>
                  <a:ext uri="{FF2B5EF4-FFF2-40B4-BE49-F238E27FC236}">
                    <a16:creationId xmlns:a16="http://schemas.microsoft.com/office/drawing/2014/main" id="{53E3F1D6-A520-FDA0-03B9-7DE068558A16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046" name="Atomkern">
                  <a:extLst>
                    <a:ext uri="{FF2B5EF4-FFF2-40B4-BE49-F238E27FC236}">
                      <a16:creationId xmlns:a16="http://schemas.microsoft.com/office/drawing/2014/main" id="{9786829C-C29C-29AF-B718-FDFE8D5B6044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1047" name="Gruppieren 1046">
                  <a:extLst>
                    <a:ext uri="{FF2B5EF4-FFF2-40B4-BE49-F238E27FC236}">
                      <a16:creationId xmlns:a16="http://schemas.microsoft.com/office/drawing/2014/main" id="{D335E2BA-F0F0-A10F-8443-15E19271974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93" name="Ellipse 1092">
                    <a:extLst>
                      <a:ext uri="{FF2B5EF4-FFF2-40B4-BE49-F238E27FC236}">
                        <a16:creationId xmlns:a16="http://schemas.microsoft.com/office/drawing/2014/main" id="{C6B9FC6B-462D-046D-C8D9-E77A0A3E086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094" name="Additionszeichen 1093">
                    <a:extLst>
                      <a:ext uri="{FF2B5EF4-FFF2-40B4-BE49-F238E27FC236}">
                        <a16:creationId xmlns:a16="http://schemas.microsoft.com/office/drawing/2014/main" id="{5F4411FE-65A0-14F8-22A4-9071EF8F6A2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048" name="Gruppieren 1047">
                  <a:extLst>
                    <a:ext uri="{FF2B5EF4-FFF2-40B4-BE49-F238E27FC236}">
                      <a16:creationId xmlns:a16="http://schemas.microsoft.com/office/drawing/2014/main" id="{37974988-95CF-FCF1-0269-48161DD98C6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91" name="Ellipse 1090">
                    <a:extLst>
                      <a:ext uri="{FF2B5EF4-FFF2-40B4-BE49-F238E27FC236}">
                        <a16:creationId xmlns:a16="http://schemas.microsoft.com/office/drawing/2014/main" id="{B9E74A36-0C49-C16C-5C32-1C9AB1B1E5B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092" name="Additionszeichen 1091">
                    <a:extLst>
                      <a:ext uri="{FF2B5EF4-FFF2-40B4-BE49-F238E27FC236}">
                        <a16:creationId xmlns:a16="http://schemas.microsoft.com/office/drawing/2014/main" id="{FA4AB110-BF32-037C-CD4F-23A78D2EA2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049" name="Gruppieren 1048">
                  <a:extLst>
                    <a:ext uri="{FF2B5EF4-FFF2-40B4-BE49-F238E27FC236}">
                      <a16:creationId xmlns:a16="http://schemas.microsoft.com/office/drawing/2014/main" id="{9B2FBFB7-FEE0-D847-2BD5-9C0B0E878EE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89" name="Ellipse 1088">
                    <a:extLst>
                      <a:ext uri="{FF2B5EF4-FFF2-40B4-BE49-F238E27FC236}">
                        <a16:creationId xmlns:a16="http://schemas.microsoft.com/office/drawing/2014/main" id="{70E5A4EC-7ABB-7D3F-3F75-75F6A81876B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090" name="Additionszeichen 1089">
                    <a:extLst>
                      <a:ext uri="{FF2B5EF4-FFF2-40B4-BE49-F238E27FC236}">
                        <a16:creationId xmlns:a16="http://schemas.microsoft.com/office/drawing/2014/main" id="{9DBE6F54-2BA1-8995-DE84-D97A17AA10D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050" name="Gruppieren 1049">
                  <a:extLst>
                    <a:ext uri="{FF2B5EF4-FFF2-40B4-BE49-F238E27FC236}">
                      <a16:creationId xmlns:a16="http://schemas.microsoft.com/office/drawing/2014/main" id="{1CBB1E47-FF21-2FE0-FCFA-65E5C71AB08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87" name="Ellipse 1086">
                    <a:extLst>
                      <a:ext uri="{FF2B5EF4-FFF2-40B4-BE49-F238E27FC236}">
                        <a16:creationId xmlns:a16="http://schemas.microsoft.com/office/drawing/2014/main" id="{FA9C8015-D87B-DCB8-2BA7-CABB222BBA9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088" name="Additionszeichen 1087">
                    <a:extLst>
                      <a:ext uri="{FF2B5EF4-FFF2-40B4-BE49-F238E27FC236}">
                        <a16:creationId xmlns:a16="http://schemas.microsoft.com/office/drawing/2014/main" id="{9DC6CD07-ED44-567E-0674-4D8BA2CE300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051" name="Gruppieren 1050">
                  <a:extLst>
                    <a:ext uri="{FF2B5EF4-FFF2-40B4-BE49-F238E27FC236}">
                      <a16:creationId xmlns:a16="http://schemas.microsoft.com/office/drawing/2014/main" id="{9F9D4B32-A5F5-D15D-D66F-1A5C020F083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85" name="Ellipse 1084">
                    <a:extLst>
                      <a:ext uri="{FF2B5EF4-FFF2-40B4-BE49-F238E27FC236}">
                        <a16:creationId xmlns:a16="http://schemas.microsoft.com/office/drawing/2014/main" id="{174700D3-A4A5-DDD1-4C96-163AFFB3F94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086" name="Additionszeichen 1085">
                    <a:extLst>
                      <a:ext uri="{FF2B5EF4-FFF2-40B4-BE49-F238E27FC236}">
                        <a16:creationId xmlns:a16="http://schemas.microsoft.com/office/drawing/2014/main" id="{F487DCA5-9AB5-1D86-0F05-1038CEB3352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052" name="Gruppieren 1051">
                  <a:extLst>
                    <a:ext uri="{FF2B5EF4-FFF2-40B4-BE49-F238E27FC236}">
                      <a16:creationId xmlns:a16="http://schemas.microsoft.com/office/drawing/2014/main" id="{91B32FD7-B465-6EA8-FC7F-C25C3ABBFEB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83" name="Ellipse 1082">
                    <a:extLst>
                      <a:ext uri="{FF2B5EF4-FFF2-40B4-BE49-F238E27FC236}">
                        <a16:creationId xmlns:a16="http://schemas.microsoft.com/office/drawing/2014/main" id="{C45B7D44-AF95-A5DB-E10B-56756804296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084" name="Additionszeichen 1083">
                    <a:extLst>
                      <a:ext uri="{FF2B5EF4-FFF2-40B4-BE49-F238E27FC236}">
                        <a16:creationId xmlns:a16="http://schemas.microsoft.com/office/drawing/2014/main" id="{3E4EAA96-1E18-FA62-2ABA-0D97AC8883C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053" name="Gruppieren 1052">
                  <a:extLst>
                    <a:ext uri="{FF2B5EF4-FFF2-40B4-BE49-F238E27FC236}">
                      <a16:creationId xmlns:a16="http://schemas.microsoft.com/office/drawing/2014/main" id="{C62830A7-FB40-7D71-97A1-019A0F2AE04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81" name="Ellipse 1080">
                    <a:extLst>
                      <a:ext uri="{FF2B5EF4-FFF2-40B4-BE49-F238E27FC236}">
                        <a16:creationId xmlns:a16="http://schemas.microsoft.com/office/drawing/2014/main" id="{30F4582A-80F4-91EA-8B42-73B5FFA052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082" name="Additionszeichen 1081">
                    <a:extLst>
                      <a:ext uri="{FF2B5EF4-FFF2-40B4-BE49-F238E27FC236}">
                        <a16:creationId xmlns:a16="http://schemas.microsoft.com/office/drawing/2014/main" id="{93A4DCB8-45F4-6C53-E916-D32CC3AEE5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054" name="Gruppieren 1053">
                  <a:extLst>
                    <a:ext uri="{FF2B5EF4-FFF2-40B4-BE49-F238E27FC236}">
                      <a16:creationId xmlns:a16="http://schemas.microsoft.com/office/drawing/2014/main" id="{BC4D8B2F-ACC2-AD83-B730-259B9614FA6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79" name="Ellipse 1078">
                    <a:extLst>
                      <a:ext uri="{FF2B5EF4-FFF2-40B4-BE49-F238E27FC236}">
                        <a16:creationId xmlns:a16="http://schemas.microsoft.com/office/drawing/2014/main" id="{C0C65631-5C8C-6BB8-EA36-4AC7C058270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080" name="Additionszeichen 1079">
                    <a:extLst>
                      <a:ext uri="{FF2B5EF4-FFF2-40B4-BE49-F238E27FC236}">
                        <a16:creationId xmlns:a16="http://schemas.microsoft.com/office/drawing/2014/main" id="{44DFBEA1-684C-F82C-91E5-155116C6944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055" name="Gruppieren 1054">
                  <a:extLst>
                    <a:ext uri="{FF2B5EF4-FFF2-40B4-BE49-F238E27FC236}">
                      <a16:creationId xmlns:a16="http://schemas.microsoft.com/office/drawing/2014/main" id="{C0453495-CA24-D1E6-B95E-5EF94F072D3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77" name="Ellipse 1076">
                    <a:extLst>
                      <a:ext uri="{FF2B5EF4-FFF2-40B4-BE49-F238E27FC236}">
                        <a16:creationId xmlns:a16="http://schemas.microsoft.com/office/drawing/2014/main" id="{BC15D9AA-DCC2-3BC3-AFBC-D462DAD168B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078" name="Additionszeichen 1077">
                    <a:extLst>
                      <a:ext uri="{FF2B5EF4-FFF2-40B4-BE49-F238E27FC236}">
                        <a16:creationId xmlns:a16="http://schemas.microsoft.com/office/drawing/2014/main" id="{C79056E8-384F-5EFA-A792-74CA93B3BF9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056" name="Gruppieren 1055">
                  <a:extLst>
                    <a:ext uri="{FF2B5EF4-FFF2-40B4-BE49-F238E27FC236}">
                      <a16:creationId xmlns:a16="http://schemas.microsoft.com/office/drawing/2014/main" id="{EDBEA7BE-FC81-E60B-FAC9-CFF3D5161CE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75" name="Ellipse 1074">
                    <a:extLst>
                      <a:ext uri="{FF2B5EF4-FFF2-40B4-BE49-F238E27FC236}">
                        <a16:creationId xmlns:a16="http://schemas.microsoft.com/office/drawing/2014/main" id="{44AFAC06-65C6-C70C-C2AC-D48DBD97E15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076" name="Additionszeichen 1075">
                    <a:extLst>
                      <a:ext uri="{FF2B5EF4-FFF2-40B4-BE49-F238E27FC236}">
                        <a16:creationId xmlns:a16="http://schemas.microsoft.com/office/drawing/2014/main" id="{5FC32854-4733-3CD2-BBF2-A2F5D7A58F9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057" name="Gruppieren 1056">
                  <a:extLst>
                    <a:ext uri="{FF2B5EF4-FFF2-40B4-BE49-F238E27FC236}">
                      <a16:creationId xmlns:a16="http://schemas.microsoft.com/office/drawing/2014/main" id="{176344E2-D36E-4C37-8F74-EADEEFF97D1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73" name="Ellipse 1072">
                    <a:extLst>
                      <a:ext uri="{FF2B5EF4-FFF2-40B4-BE49-F238E27FC236}">
                        <a16:creationId xmlns:a16="http://schemas.microsoft.com/office/drawing/2014/main" id="{D5F191B6-0698-D8F5-81CC-C2917E9B4D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074" name="Additionszeichen 1073">
                    <a:extLst>
                      <a:ext uri="{FF2B5EF4-FFF2-40B4-BE49-F238E27FC236}">
                        <a16:creationId xmlns:a16="http://schemas.microsoft.com/office/drawing/2014/main" id="{368C1C6C-AA93-47D7-F4D6-CF70D5C260C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058" name="Gruppieren 1057">
                  <a:extLst>
                    <a:ext uri="{FF2B5EF4-FFF2-40B4-BE49-F238E27FC236}">
                      <a16:creationId xmlns:a16="http://schemas.microsoft.com/office/drawing/2014/main" id="{F14300D3-6973-4C4C-B0C0-FDFDCCE41D9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71" name="Ellipse 1070">
                    <a:extLst>
                      <a:ext uri="{FF2B5EF4-FFF2-40B4-BE49-F238E27FC236}">
                        <a16:creationId xmlns:a16="http://schemas.microsoft.com/office/drawing/2014/main" id="{F282C729-0838-A455-53BF-0D5FB35322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072" name="Additionszeichen 1071">
                    <a:extLst>
                      <a:ext uri="{FF2B5EF4-FFF2-40B4-BE49-F238E27FC236}">
                        <a16:creationId xmlns:a16="http://schemas.microsoft.com/office/drawing/2014/main" id="{F5BFD281-466F-6B4B-331C-6F9FA6562DE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1059" name="Ellipse 1058">
                  <a:extLst>
                    <a:ext uri="{FF2B5EF4-FFF2-40B4-BE49-F238E27FC236}">
                      <a16:creationId xmlns:a16="http://schemas.microsoft.com/office/drawing/2014/main" id="{2E1F03E0-E87E-2768-3A19-D1B4654E49AD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060" name="Ellipse 1059">
                  <a:extLst>
                    <a:ext uri="{FF2B5EF4-FFF2-40B4-BE49-F238E27FC236}">
                      <a16:creationId xmlns:a16="http://schemas.microsoft.com/office/drawing/2014/main" id="{9B50EFF1-4792-C236-E382-0C1170A8CF69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061" name="Ellipse 1060">
                  <a:extLst>
                    <a:ext uri="{FF2B5EF4-FFF2-40B4-BE49-F238E27FC236}">
                      <a16:creationId xmlns:a16="http://schemas.microsoft.com/office/drawing/2014/main" id="{D81CA104-8212-FBED-72F0-F77F10B14D4C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062" name="Ellipse 1061">
                  <a:extLst>
                    <a:ext uri="{FF2B5EF4-FFF2-40B4-BE49-F238E27FC236}">
                      <a16:creationId xmlns:a16="http://schemas.microsoft.com/office/drawing/2014/main" id="{3D6D6EBA-051E-5F2D-C09A-1C88E5B72689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063" name="Ellipse 1062">
                  <a:extLst>
                    <a:ext uri="{FF2B5EF4-FFF2-40B4-BE49-F238E27FC236}">
                      <a16:creationId xmlns:a16="http://schemas.microsoft.com/office/drawing/2014/main" id="{4FFA8CD7-9773-F850-3CAA-7D41A6C242A1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064" name="Ellipse 1063">
                  <a:extLst>
                    <a:ext uri="{FF2B5EF4-FFF2-40B4-BE49-F238E27FC236}">
                      <a16:creationId xmlns:a16="http://schemas.microsoft.com/office/drawing/2014/main" id="{81DABA6D-2BD2-E6CE-D775-2FEBF09BB153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065" name="Ellipse 1064">
                  <a:extLst>
                    <a:ext uri="{FF2B5EF4-FFF2-40B4-BE49-F238E27FC236}">
                      <a16:creationId xmlns:a16="http://schemas.microsoft.com/office/drawing/2014/main" id="{3FCCD3D2-58D0-EEDC-5433-5FD6423396AB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066" name="Ellipse 1065">
                  <a:extLst>
                    <a:ext uri="{FF2B5EF4-FFF2-40B4-BE49-F238E27FC236}">
                      <a16:creationId xmlns:a16="http://schemas.microsoft.com/office/drawing/2014/main" id="{778782AB-8143-3BDC-07B3-38E2C6D89BA5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067" name="Ellipse 1066">
                  <a:extLst>
                    <a:ext uri="{FF2B5EF4-FFF2-40B4-BE49-F238E27FC236}">
                      <a16:creationId xmlns:a16="http://schemas.microsoft.com/office/drawing/2014/main" id="{CB185C62-6112-FE72-1AD6-D56C64DC31E6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068" name="Ellipse 1067">
                  <a:extLst>
                    <a:ext uri="{FF2B5EF4-FFF2-40B4-BE49-F238E27FC236}">
                      <a16:creationId xmlns:a16="http://schemas.microsoft.com/office/drawing/2014/main" id="{5980EB39-A6B2-A211-472A-104F7909430C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069" name="Ellipse 1068">
                  <a:extLst>
                    <a:ext uri="{FF2B5EF4-FFF2-40B4-BE49-F238E27FC236}">
                      <a16:creationId xmlns:a16="http://schemas.microsoft.com/office/drawing/2014/main" id="{718D34FB-8F0B-1DD2-60F0-841707A9221B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070" name="Ellipse 1069">
                  <a:extLst>
                    <a:ext uri="{FF2B5EF4-FFF2-40B4-BE49-F238E27FC236}">
                      <a16:creationId xmlns:a16="http://schemas.microsoft.com/office/drawing/2014/main" id="{734AD18B-E19A-0E1E-16F8-BFF48E847095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1044" name="L-Schale">
                <a:extLst>
                  <a:ext uri="{FF2B5EF4-FFF2-40B4-BE49-F238E27FC236}">
                    <a16:creationId xmlns:a16="http://schemas.microsoft.com/office/drawing/2014/main" id="{5D527B94-7966-CE3D-A3A0-6FE84D848A9A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1045" name="M-Schale">
                <a:extLst>
                  <a:ext uri="{FF2B5EF4-FFF2-40B4-BE49-F238E27FC236}">
                    <a16:creationId xmlns:a16="http://schemas.microsoft.com/office/drawing/2014/main" id="{B78D55CC-D6B5-3D6A-37B6-0CDD21A5B5BB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1006" name="Gruppieren 1005">
              <a:extLst>
                <a:ext uri="{FF2B5EF4-FFF2-40B4-BE49-F238E27FC236}">
                  <a16:creationId xmlns:a16="http://schemas.microsoft.com/office/drawing/2014/main" id="{03D3CB9B-AE62-BC53-6DD6-E94D318642EF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040" name="Ellipse 1039">
                <a:extLst>
                  <a:ext uri="{FF2B5EF4-FFF2-40B4-BE49-F238E27FC236}">
                    <a16:creationId xmlns:a16="http://schemas.microsoft.com/office/drawing/2014/main" id="{B5E082D4-B6AC-4EB1-0071-FE9725C52C3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041" name="Minuszeichen 1040">
                <a:extLst>
                  <a:ext uri="{FF2B5EF4-FFF2-40B4-BE49-F238E27FC236}">
                    <a16:creationId xmlns:a16="http://schemas.microsoft.com/office/drawing/2014/main" id="{ED3CEB5E-456E-45CE-7D0F-CB365A39B56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007" name="Gruppieren 1006">
              <a:extLst>
                <a:ext uri="{FF2B5EF4-FFF2-40B4-BE49-F238E27FC236}">
                  <a16:creationId xmlns:a16="http://schemas.microsoft.com/office/drawing/2014/main" id="{4CCCE70F-8F5A-9134-1B1C-196F50448889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038" name="Ellipse 1037">
                <a:extLst>
                  <a:ext uri="{FF2B5EF4-FFF2-40B4-BE49-F238E27FC236}">
                    <a16:creationId xmlns:a16="http://schemas.microsoft.com/office/drawing/2014/main" id="{05FFEC0C-9A2D-1AC7-31BB-FE32B42F269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039" name="Minuszeichen 1038">
                <a:extLst>
                  <a:ext uri="{FF2B5EF4-FFF2-40B4-BE49-F238E27FC236}">
                    <a16:creationId xmlns:a16="http://schemas.microsoft.com/office/drawing/2014/main" id="{A4AFC560-496C-60D5-06E7-2DE7D9701CC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008" name="Gruppieren 1007">
              <a:extLst>
                <a:ext uri="{FF2B5EF4-FFF2-40B4-BE49-F238E27FC236}">
                  <a16:creationId xmlns:a16="http://schemas.microsoft.com/office/drawing/2014/main" id="{537E000A-FA23-D4C0-83F5-578710290079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036" name="Ellipse 1035">
                <a:extLst>
                  <a:ext uri="{FF2B5EF4-FFF2-40B4-BE49-F238E27FC236}">
                    <a16:creationId xmlns:a16="http://schemas.microsoft.com/office/drawing/2014/main" id="{0D32F65E-7F7B-95E8-C224-5F39583DD29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037" name="Minuszeichen 1036">
                <a:extLst>
                  <a:ext uri="{FF2B5EF4-FFF2-40B4-BE49-F238E27FC236}">
                    <a16:creationId xmlns:a16="http://schemas.microsoft.com/office/drawing/2014/main" id="{9B94F58D-F063-DC93-6A3C-9320BA58EE8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009" name="Gruppieren 1008">
              <a:extLst>
                <a:ext uri="{FF2B5EF4-FFF2-40B4-BE49-F238E27FC236}">
                  <a16:creationId xmlns:a16="http://schemas.microsoft.com/office/drawing/2014/main" id="{2BBF19A8-421C-3714-009C-B9FFF9354FD2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034" name="Ellipse 1033">
                <a:extLst>
                  <a:ext uri="{FF2B5EF4-FFF2-40B4-BE49-F238E27FC236}">
                    <a16:creationId xmlns:a16="http://schemas.microsoft.com/office/drawing/2014/main" id="{E9FBEAC0-66C0-C5B5-E511-126FD2412F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035" name="Minuszeichen 1034">
                <a:extLst>
                  <a:ext uri="{FF2B5EF4-FFF2-40B4-BE49-F238E27FC236}">
                    <a16:creationId xmlns:a16="http://schemas.microsoft.com/office/drawing/2014/main" id="{DF1B901E-45B8-035B-7286-BBA303CB21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010" name="Gruppieren 1009">
              <a:extLst>
                <a:ext uri="{FF2B5EF4-FFF2-40B4-BE49-F238E27FC236}">
                  <a16:creationId xmlns:a16="http://schemas.microsoft.com/office/drawing/2014/main" id="{51D457BD-8FF6-ACD9-C165-BDC974A5F2F9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032" name="Ellipse 1031">
                <a:extLst>
                  <a:ext uri="{FF2B5EF4-FFF2-40B4-BE49-F238E27FC236}">
                    <a16:creationId xmlns:a16="http://schemas.microsoft.com/office/drawing/2014/main" id="{04D0F7C8-3F1C-8971-AC1C-4AF25808B8F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033" name="Minuszeichen 1032">
                <a:extLst>
                  <a:ext uri="{FF2B5EF4-FFF2-40B4-BE49-F238E27FC236}">
                    <a16:creationId xmlns:a16="http://schemas.microsoft.com/office/drawing/2014/main" id="{C34C1C81-1044-BBF7-79C0-04D9C423253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011" name="Gruppieren 1010">
              <a:extLst>
                <a:ext uri="{FF2B5EF4-FFF2-40B4-BE49-F238E27FC236}">
                  <a16:creationId xmlns:a16="http://schemas.microsoft.com/office/drawing/2014/main" id="{14B551E9-F024-CF2C-7323-C1A3D841F4A4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030" name="Ellipse 1029">
                <a:extLst>
                  <a:ext uri="{FF2B5EF4-FFF2-40B4-BE49-F238E27FC236}">
                    <a16:creationId xmlns:a16="http://schemas.microsoft.com/office/drawing/2014/main" id="{E6EEBD1D-5883-4C65-3DD9-FCB1E4CEF78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031" name="Minuszeichen 1030">
                <a:extLst>
                  <a:ext uri="{FF2B5EF4-FFF2-40B4-BE49-F238E27FC236}">
                    <a16:creationId xmlns:a16="http://schemas.microsoft.com/office/drawing/2014/main" id="{93199D19-0DA8-E37D-7136-CAB6D2DB70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012" name="Gruppieren 1011">
              <a:extLst>
                <a:ext uri="{FF2B5EF4-FFF2-40B4-BE49-F238E27FC236}">
                  <a16:creationId xmlns:a16="http://schemas.microsoft.com/office/drawing/2014/main" id="{D75C0234-658E-9383-9E60-51D539C86532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028" name="Ellipse 1027">
                <a:extLst>
                  <a:ext uri="{FF2B5EF4-FFF2-40B4-BE49-F238E27FC236}">
                    <a16:creationId xmlns:a16="http://schemas.microsoft.com/office/drawing/2014/main" id="{01D089B0-7CC7-36EE-81A1-DD3061141BD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029" name="Minuszeichen 1028">
                <a:extLst>
                  <a:ext uri="{FF2B5EF4-FFF2-40B4-BE49-F238E27FC236}">
                    <a16:creationId xmlns:a16="http://schemas.microsoft.com/office/drawing/2014/main" id="{41C90B03-E162-B60F-98C0-DBA04B54C75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013" name="Gruppieren 1012">
              <a:extLst>
                <a:ext uri="{FF2B5EF4-FFF2-40B4-BE49-F238E27FC236}">
                  <a16:creationId xmlns:a16="http://schemas.microsoft.com/office/drawing/2014/main" id="{FE39C11A-257E-0307-E526-6266370CA0F6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026" name="Ellipse 1025">
                <a:extLst>
                  <a:ext uri="{FF2B5EF4-FFF2-40B4-BE49-F238E27FC236}">
                    <a16:creationId xmlns:a16="http://schemas.microsoft.com/office/drawing/2014/main" id="{C3567D8E-1A34-3117-D77B-60BF6D5F345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027" name="Minuszeichen 1026">
                <a:extLst>
                  <a:ext uri="{FF2B5EF4-FFF2-40B4-BE49-F238E27FC236}">
                    <a16:creationId xmlns:a16="http://schemas.microsoft.com/office/drawing/2014/main" id="{D8C6C82C-D3D6-698F-C31F-75044CDC82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014" name="Gruppieren 1013">
              <a:extLst>
                <a:ext uri="{FF2B5EF4-FFF2-40B4-BE49-F238E27FC236}">
                  <a16:creationId xmlns:a16="http://schemas.microsoft.com/office/drawing/2014/main" id="{C443049C-8DC3-2E0D-B130-90C3480749A7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024" name="Ellipse 1023">
                <a:extLst>
                  <a:ext uri="{FF2B5EF4-FFF2-40B4-BE49-F238E27FC236}">
                    <a16:creationId xmlns:a16="http://schemas.microsoft.com/office/drawing/2014/main" id="{E7BFA76D-0C66-4D92-AAA4-3B5D1055696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025" name="Minuszeichen 1024">
                <a:extLst>
                  <a:ext uri="{FF2B5EF4-FFF2-40B4-BE49-F238E27FC236}">
                    <a16:creationId xmlns:a16="http://schemas.microsoft.com/office/drawing/2014/main" id="{2827C5F5-8448-BE8B-F456-D1C46D3C368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015" name="Gruppieren 1014">
              <a:extLst>
                <a:ext uri="{FF2B5EF4-FFF2-40B4-BE49-F238E27FC236}">
                  <a16:creationId xmlns:a16="http://schemas.microsoft.com/office/drawing/2014/main" id="{97489B6E-4D9D-D387-32EA-69198C710EB1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022" name="Ellipse 1021">
                <a:extLst>
                  <a:ext uri="{FF2B5EF4-FFF2-40B4-BE49-F238E27FC236}">
                    <a16:creationId xmlns:a16="http://schemas.microsoft.com/office/drawing/2014/main" id="{EA4FDAFF-9C0A-6171-FBFC-67143CCA05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023" name="Minuszeichen 1022">
                <a:extLst>
                  <a:ext uri="{FF2B5EF4-FFF2-40B4-BE49-F238E27FC236}">
                    <a16:creationId xmlns:a16="http://schemas.microsoft.com/office/drawing/2014/main" id="{8E556466-7923-9C13-0D33-AD40F2AE59D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016" name="Gruppieren 1015">
              <a:extLst>
                <a:ext uri="{FF2B5EF4-FFF2-40B4-BE49-F238E27FC236}">
                  <a16:creationId xmlns:a16="http://schemas.microsoft.com/office/drawing/2014/main" id="{D501A0F5-6F7F-C7E0-0BAA-EC03053742D5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020" name="Ellipse 1019">
                <a:extLst>
                  <a:ext uri="{FF2B5EF4-FFF2-40B4-BE49-F238E27FC236}">
                    <a16:creationId xmlns:a16="http://schemas.microsoft.com/office/drawing/2014/main" id="{11C63938-3272-4E44-5657-4C0966428ED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021" name="Minuszeichen 1020">
                <a:extLst>
                  <a:ext uri="{FF2B5EF4-FFF2-40B4-BE49-F238E27FC236}">
                    <a16:creationId xmlns:a16="http://schemas.microsoft.com/office/drawing/2014/main" id="{7CBE925A-D9E0-4FE8-A6E0-3E1BAC0A1F5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017" name="Gruppieren 1016">
              <a:extLst>
                <a:ext uri="{FF2B5EF4-FFF2-40B4-BE49-F238E27FC236}">
                  <a16:creationId xmlns:a16="http://schemas.microsoft.com/office/drawing/2014/main" id="{D3F392D5-109C-5199-F47C-6B0A836305C8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018" name="Ellipse 1017">
                <a:extLst>
                  <a:ext uri="{FF2B5EF4-FFF2-40B4-BE49-F238E27FC236}">
                    <a16:creationId xmlns:a16="http://schemas.microsoft.com/office/drawing/2014/main" id="{C3A3D233-A94C-B308-8CD1-D754946C472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019" name="Minuszeichen 1018">
                <a:extLst>
                  <a:ext uri="{FF2B5EF4-FFF2-40B4-BE49-F238E27FC236}">
                    <a16:creationId xmlns:a16="http://schemas.microsoft.com/office/drawing/2014/main" id="{67AAA405-A96A-923C-EDBF-C4DADE0D997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1095" name="Gruppieren 1094">
            <a:extLst>
              <a:ext uri="{FF2B5EF4-FFF2-40B4-BE49-F238E27FC236}">
                <a16:creationId xmlns:a16="http://schemas.microsoft.com/office/drawing/2014/main" id="{7F2323BC-456B-0C8E-4904-45962010C138}"/>
              </a:ext>
            </a:extLst>
          </p:cNvPr>
          <p:cNvGrpSpPr>
            <a:grpSpLocks noChangeAspect="1"/>
          </p:cNvGrpSpPr>
          <p:nvPr/>
        </p:nvGrpSpPr>
        <p:grpSpPr>
          <a:xfrm>
            <a:off x="841719" y="2293782"/>
            <a:ext cx="944149" cy="979578"/>
            <a:chOff x="3576000" y="816426"/>
            <a:chExt cx="5040000" cy="5229127"/>
          </a:xfrm>
        </p:grpSpPr>
        <p:grpSp>
          <p:nvGrpSpPr>
            <p:cNvPr id="1096" name="Magnesium ohne e-">
              <a:extLst>
                <a:ext uri="{FF2B5EF4-FFF2-40B4-BE49-F238E27FC236}">
                  <a16:creationId xmlns:a16="http://schemas.microsoft.com/office/drawing/2014/main" id="{9028A58A-2841-ADE2-595C-9C227EAADCEA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133" name="K-Schale">
                <a:extLst>
                  <a:ext uri="{FF2B5EF4-FFF2-40B4-BE49-F238E27FC236}">
                    <a16:creationId xmlns:a16="http://schemas.microsoft.com/office/drawing/2014/main" id="{B170F33F-F775-A532-AA8E-FAF0914105CF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1134" name="Atomkern mit Protonen und Neutronen">
                <a:extLst>
                  <a:ext uri="{FF2B5EF4-FFF2-40B4-BE49-F238E27FC236}">
                    <a16:creationId xmlns:a16="http://schemas.microsoft.com/office/drawing/2014/main" id="{09CEC07B-6CFC-9EFF-6542-1EF044E87CF2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137" name="Atomkern">
                  <a:extLst>
                    <a:ext uri="{FF2B5EF4-FFF2-40B4-BE49-F238E27FC236}">
                      <a16:creationId xmlns:a16="http://schemas.microsoft.com/office/drawing/2014/main" id="{EFA2A2FB-253E-79D4-63DF-BFE38FC25E40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1138" name="Gruppieren 1137">
                  <a:extLst>
                    <a:ext uri="{FF2B5EF4-FFF2-40B4-BE49-F238E27FC236}">
                      <a16:creationId xmlns:a16="http://schemas.microsoft.com/office/drawing/2014/main" id="{0839ACFB-1643-F5DA-8690-0594E4BF126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84" name="Ellipse 1183">
                    <a:extLst>
                      <a:ext uri="{FF2B5EF4-FFF2-40B4-BE49-F238E27FC236}">
                        <a16:creationId xmlns:a16="http://schemas.microsoft.com/office/drawing/2014/main" id="{5C798BD8-A1C1-AB79-C044-69EF4FB698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185" name="Additionszeichen 1184">
                    <a:extLst>
                      <a:ext uri="{FF2B5EF4-FFF2-40B4-BE49-F238E27FC236}">
                        <a16:creationId xmlns:a16="http://schemas.microsoft.com/office/drawing/2014/main" id="{924AD254-E01E-B47D-DBB8-E0D5D0D3112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139" name="Gruppieren 1138">
                  <a:extLst>
                    <a:ext uri="{FF2B5EF4-FFF2-40B4-BE49-F238E27FC236}">
                      <a16:creationId xmlns:a16="http://schemas.microsoft.com/office/drawing/2014/main" id="{A94C0050-725C-A3CF-8D88-702E57F65D9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82" name="Ellipse 1181">
                    <a:extLst>
                      <a:ext uri="{FF2B5EF4-FFF2-40B4-BE49-F238E27FC236}">
                        <a16:creationId xmlns:a16="http://schemas.microsoft.com/office/drawing/2014/main" id="{DF08F457-2AC7-9E5D-5C52-9DE3C894B3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183" name="Additionszeichen 1182">
                    <a:extLst>
                      <a:ext uri="{FF2B5EF4-FFF2-40B4-BE49-F238E27FC236}">
                        <a16:creationId xmlns:a16="http://schemas.microsoft.com/office/drawing/2014/main" id="{B34411E1-B6FF-555D-7812-5D0A085F0C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140" name="Gruppieren 1139">
                  <a:extLst>
                    <a:ext uri="{FF2B5EF4-FFF2-40B4-BE49-F238E27FC236}">
                      <a16:creationId xmlns:a16="http://schemas.microsoft.com/office/drawing/2014/main" id="{40667564-D6A8-6A93-7407-2B796BD21CB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80" name="Ellipse 1179">
                    <a:extLst>
                      <a:ext uri="{FF2B5EF4-FFF2-40B4-BE49-F238E27FC236}">
                        <a16:creationId xmlns:a16="http://schemas.microsoft.com/office/drawing/2014/main" id="{56C02C0D-E6A9-10B1-94CC-FCEF446774E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181" name="Additionszeichen 1180">
                    <a:extLst>
                      <a:ext uri="{FF2B5EF4-FFF2-40B4-BE49-F238E27FC236}">
                        <a16:creationId xmlns:a16="http://schemas.microsoft.com/office/drawing/2014/main" id="{AD506777-E37E-B59E-A891-E3C751FD07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141" name="Gruppieren 1140">
                  <a:extLst>
                    <a:ext uri="{FF2B5EF4-FFF2-40B4-BE49-F238E27FC236}">
                      <a16:creationId xmlns:a16="http://schemas.microsoft.com/office/drawing/2014/main" id="{F70EC977-71AD-022C-EFD5-9CC5AA0F60B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78" name="Ellipse 1177">
                    <a:extLst>
                      <a:ext uri="{FF2B5EF4-FFF2-40B4-BE49-F238E27FC236}">
                        <a16:creationId xmlns:a16="http://schemas.microsoft.com/office/drawing/2014/main" id="{6E8272A5-A513-E716-66D6-467EBB3BB1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179" name="Additionszeichen 1178">
                    <a:extLst>
                      <a:ext uri="{FF2B5EF4-FFF2-40B4-BE49-F238E27FC236}">
                        <a16:creationId xmlns:a16="http://schemas.microsoft.com/office/drawing/2014/main" id="{88629B0B-BFC9-96F8-D3BD-56F7BC5EB76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142" name="Gruppieren 1141">
                  <a:extLst>
                    <a:ext uri="{FF2B5EF4-FFF2-40B4-BE49-F238E27FC236}">
                      <a16:creationId xmlns:a16="http://schemas.microsoft.com/office/drawing/2014/main" id="{B5248BF0-5778-58C0-2672-F58098EE2D9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76" name="Ellipse 1175">
                    <a:extLst>
                      <a:ext uri="{FF2B5EF4-FFF2-40B4-BE49-F238E27FC236}">
                        <a16:creationId xmlns:a16="http://schemas.microsoft.com/office/drawing/2014/main" id="{0BCE51E6-70B4-28A4-BEDA-A34ABC45856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177" name="Additionszeichen 1176">
                    <a:extLst>
                      <a:ext uri="{FF2B5EF4-FFF2-40B4-BE49-F238E27FC236}">
                        <a16:creationId xmlns:a16="http://schemas.microsoft.com/office/drawing/2014/main" id="{D2E17378-0671-425A-436E-11A05E5DB7C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143" name="Gruppieren 1142">
                  <a:extLst>
                    <a:ext uri="{FF2B5EF4-FFF2-40B4-BE49-F238E27FC236}">
                      <a16:creationId xmlns:a16="http://schemas.microsoft.com/office/drawing/2014/main" id="{FF51C54D-828A-8A13-3A58-B12234D61D2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74" name="Ellipse 1173">
                    <a:extLst>
                      <a:ext uri="{FF2B5EF4-FFF2-40B4-BE49-F238E27FC236}">
                        <a16:creationId xmlns:a16="http://schemas.microsoft.com/office/drawing/2014/main" id="{DE9FCE12-D6B2-28FF-1E3D-F2A9BD610D6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175" name="Additionszeichen 1174">
                    <a:extLst>
                      <a:ext uri="{FF2B5EF4-FFF2-40B4-BE49-F238E27FC236}">
                        <a16:creationId xmlns:a16="http://schemas.microsoft.com/office/drawing/2014/main" id="{6BF4099F-9FBD-9DD2-8577-770C64D6ECC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144" name="Gruppieren 1143">
                  <a:extLst>
                    <a:ext uri="{FF2B5EF4-FFF2-40B4-BE49-F238E27FC236}">
                      <a16:creationId xmlns:a16="http://schemas.microsoft.com/office/drawing/2014/main" id="{897A9E5C-D32E-CCCC-ED7C-69DB809E73C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72" name="Ellipse 1171">
                    <a:extLst>
                      <a:ext uri="{FF2B5EF4-FFF2-40B4-BE49-F238E27FC236}">
                        <a16:creationId xmlns:a16="http://schemas.microsoft.com/office/drawing/2014/main" id="{99FF0C3D-90BC-50C4-C7C7-90BD158C00C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173" name="Additionszeichen 1172">
                    <a:extLst>
                      <a:ext uri="{FF2B5EF4-FFF2-40B4-BE49-F238E27FC236}">
                        <a16:creationId xmlns:a16="http://schemas.microsoft.com/office/drawing/2014/main" id="{20BC3928-3ED9-D5F7-7EF0-A95F2C92D2F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145" name="Gruppieren 1144">
                  <a:extLst>
                    <a:ext uri="{FF2B5EF4-FFF2-40B4-BE49-F238E27FC236}">
                      <a16:creationId xmlns:a16="http://schemas.microsoft.com/office/drawing/2014/main" id="{2C98861D-1FEC-248E-1477-B36E0AF32A8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70" name="Ellipse 1169">
                    <a:extLst>
                      <a:ext uri="{FF2B5EF4-FFF2-40B4-BE49-F238E27FC236}">
                        <a16:creationId xmlns:a16="http://schemas.microsoft.com/office/drawing/2014/main" id="{937F0320-2EF7-23B9-7B67-4F8211287A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171" name="Additionszeichen 1170">
                    <a:extLst>
                      <a:ext uri="{FF2B5EF4-FFF2-40B4-BE49-F238E27FC236}">
                        <a16:creationId xmlns:a16="http://schemas.microsoft.com/office/drawing/2014/main" id="{B01BDE2B-364F-015F-47D7-70890B7220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146" name="Gruppieren 1145">
                  <a:extLst>
                    <a:ext uri="{FF2B5EF4-FFF2-40B4-BE49-F238E27FC236}">
                      <a16:creationId xmlns:a16="http://schemas.microsoft.com/office/drawing/2014/main" id="{105C221C-9349-7F9C-C347-604AAA1AF15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68" name="Ellipse 1167">
                    <a:extLst>
                      <a:ext uri="{FF2B5EF4-FFF2-40B4-BE49-F238E27FC236}">
                        <a16:creationId xmlns:a16="http://schemas.microsoft.com/office/drawing/2014/main" id="{EDF7C40C-D65C-6C2B-B357-B11DCF783FA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169" name="Additionszeichen 1168">
                    <a:extLst>
                      <a:ext uri="{FF2B5EF4-FFF2-40B4-BE49-F238E27FC236}">
                        <a16:creationId xmlns:a16="http://schemas.microsoft.com/office/drawing/2014/main" id="{5C838870-7DB9-EDA6-50F2-4F3C090FC92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147" name="Gruppieren 1146">
                  <a:extLst>
                    <a:ext uri="{FF2B5EF4-FFF2-40B4-BE49-F238E27FC236}">
                      <a16:creationId xmlns:a16="http://schemas.microsoft.com/office/drawing/2014/main" id="{03D32C71-3346-7C7B-8506-91EA80BA98A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66" name="Ellipse 1165">
                    <a:extLst>
                      <a:ext uri="{FF2B5EF4-FFF2-40B4-BE49-F238E27FC236}">
                        <a16:creationId xmlns:a16="http://schemas.microsoft.com/office/drawing/2014/main" id="{9BDF5D6A-6658-760E-F29A-DD3ED0D16B3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167" name="Additionszeichen 1166">
                    <a:extLst>
                      <a:ext uri="{FF2B5EF4-FFF2-40B4-BE49-F238E27FC236}">
                        <a16:creationId xmlns:a16="http://schemas.microsoft.com/office/drawing/2014/main" id="{AD88266F-33B8-F29A-2DC5-604CD3B8E8F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148" name="Gruppieren 1147">
                  <a:extLst>
                    <a:ext uri="{FF2B5EF4-FFF2-40B4-BE49-F238E27FC236}">
                      <a16:creationId xmlns:a16="http://schemas.microsoft.com/office/drawing/2014/main" id="{D764DDEC-9D0D-25B9-7654-40DACC81BF4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64" name="Ellipse 1163">
                    <a:extLst>
                      <a:ext uri="{FF2B5EF4-FFF2-40B4-BE49-F238E27FC236}">
                        <a16:creationId xmlns:a16="http://schemas.microsoft.com/office/drawing/2014/main" id="{A7C9E7B8-7F82-BCB2-4664-1BEDEEB4D49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165" name="Additionszeichen 1164">
                    <a:extLst>
                      <a:ext uri="{FF2B5EF4-FFF2-40B4-BE49-F238E27FC236}">
                        <a16:creationId xmlns:a16="http://schemas.microsoft.com/office/drawing/2014/main" id="{6F26988B-0FFC-E15F-AF86-5C9A8202DE9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149" name="Gruppieren 1148">
                  <a:extLst>
                    <a:ext uri="{FF2B5EF4-FFF2-40B4-BE49-F238E27FC236}">
                      <a16:creationId xmlns:a16="http://schemas.microsoft.com/office/drawing/2014/main" id="{D647D933-5A70-CCD5-644A-4A438F17CF2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62" name="Ellipse 1161">
                    <a:extLst>
                      <a:ext uri="{FF2B5EF4-FFF2-40B4-BE49-F238E27FC236}">
                        <a16:creationId xmlns:a16="http://schemas.microsoft.com/office/drawing/2014/main" id="{7F0E5026-AAA8-900C-D16E-AB35F434DA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163" name="Additionszeichen 1162">
                    <a:extLst>
                      <a:ext uri="{FF2B5EF4-FFF2-40B4-BE49-F238E27FC236}">
                        <a16:creationId xmlns:a16="http://schemas.microsoft.com/office/drawing/2014/main" id="{9368FA9E-736E-C829-4FC1-83918323B7C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1150" name="Ellipse 1149">
                  <a:extLst>
                    <a:ext uri="{FF2B5EF4-FFF2-40B4-BE49-F238E27FC236}">
                      <a16:creationId xmlns:a16="http://schemas.microsoft.com/office/drawing/2014/main" id="{AE189099-37E6-F5C8-04DA-0B31233ECA2D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151" name="Ellipse 1150">
                  <a:extLst>
                    <a:ext uri="{FF2B5EF4-FFF2-40B4-BE49-F238E27FC236}">
                      <a16:creationId xmlns:a16="http://schemas.microsoft.com/office/drawing/2014/main" id="{110DE76D-D6DF-EA84-B28D-2DB6ED9EDB71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152" name="Ellipse 1151">
                  <a:extLst>
                    <a:ext uri="{FF2B5EF4-FFF2-40B4-BE49-F238E27FC236}">
                      <a16:creationId xmlns:a16="http://schemas.microsoft.com/office/drawing/2014/main" id="{6D785DF8-AFDE-D0BB-5342-F61BE27A0923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153" name="Ellipse 1152">
                  <a:extLst>
                    <a:ext uri="{FF2B5EF4-FFF2-40B4-BE49-F238E27FC236}">
                      <a16:creationId xmlns:a16="http://schemas.microsoft.com/office/drawing/2014/main" id="{4E518D9A-CA0C-5111-D37B-999334983076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154" name="Ellipse 1153">
                  <a:extLst>
                    <a:ext uri="{FF2B5EF4-FFF2-40B4-BE49-F238E27FC236}">
                      <a16:creationId xmlns:a16="http://schemas.microsoft.com/office/drawing/2014/main" id="{39403819-FF04-77A4-DC59-BEF69954CEC2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155" name="Ellipse 1154">
                  <a:extLst>
                    <a:ext uri="{FF2B5EF4-FFF2-40B4-BE49-F238E27FC236}">
                      <a16:creationId xmlns:a16="http://schemas.microsoft.com/office/drawing/2014/main" id="{22E5BD9F-057E-81BD-1AEA-E44CE88B749C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156" name="Ellipse 1155">
                  <a:extLst>
                    <a:ext uri="{FF2B5EF4-FFF2-40B4-BE49-F238E27FC236}">
                      <a16:creationId xmlns:a16="http://schemas.microsoft.com/office/drawing/2014/main" id="{E8D4FEE2-FFCF-8521-3450-3114C3972012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157" name="Ellipse 1156">
                  <a:extLst>
                    <a:ext uri="{FF2B5EF4-FFF2-40B4-BE49-F238E27FC236}">
                      <a16:creationId xmlns:a16="http://schemas.microsoft.com/office/drawing/2014/main" id="{E92CE9EC-3D9D-3265-2914-40E9621C08B5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158" name="Ellipse 1157">
                  <a:extLst>
                    <a:ext uri="{FF2B5EF4-FFF2-40B4-BE49-F238E27FC236}">
                      <a16:creationId xmlns:a16="http://schemas.microsoft.com/office/drawing/2014/main" id="{7F094B40-4924-C1B8-4960-BDBDF5F424C1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159" name="Ellipse 1158">
                  <a:extLst>
                    <a:ext uri="{FF2B5EF4-FFF2-40B4-BE49-F238E27FC236}">
                      <a16:creationId xmlns:a16="http://schemas.microsoft.com/office/drawing/2014/main" id="{BA3358D7-5717-5B2D-9AE0-8AB5260B4640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160" name="Ellipse 1159">
                  <a:extLst>
                    <a:ext uri="{FF2B5EF4-FFF2-40B4-BE49-F238E27FC236}">
                      <a16:creationId xmlns:a16="http://schemas.microsoft.com/office/drawing/2014/main" id="{358BA549-0503-28D9-FABC-C4B7CAD66E8E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161" name="Ellipse 1160">
                  <a:extLst>
                    <a:ext uri="{FF2B5EF4-FFF2-40B4-BE49-F238E27FC236}">
                      <a16:creationId xmlns:a16="http://schemas.microsoft.com/office/drawing/2014/main" id="{CB008303-C3EB-C3D9-51D0-7862E9BEB596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1135" name="L-Schale">
                <a:extLst>
                  <a:ext uri="{FF2B5EF4-FFF2-40B4-BE49-F238E27FC236}">
                    <a16:creationId xmlns:a16="http://schemas.microsoft.com/office/drawing/2014/main" id="{4E8DB28B-E00B-AB85-5EA7-D5C6D8878523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1136" name="M-Schale">
                <a:extLst>
                  <a:ext uri="{FF2B5EF4-FFF2-40B4-BE49-F238E27FC236}">
                    <a16:creationId xmlns:a16="http://schemas.microsoft.com/office/drawing/2014/main" id="{7909D3BF-9D46-81F0-EB93-1EF227E4F611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1097" name="Gruppieren 1096">
              <a:extLst>
                <a:ext uri="{FF2B5EF4-FFF2-40B4-BE49-F238E27FC236}">
                  <a16:creationId xmlns:a16="http://schemas.microsoft.com/office/drawing/2014/main" id="{87D17EF9-1BE3-A4E1-8B21-1D77C935AD0F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131" name="Ellipse 1130">
                <a:extLst>
                  <a:ext uri="{FF2B5EF4-FFF2-40B4-BE49-F238E27FC236}">
                    <a16:creationId xmlns:a16="http://schemas.microsoft.com/office/drawing/2014/main" id="{A3C889C1-494B-56D4-CACE-418A2C3B32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132" name="Minuszeichen 1131">
                <a:extLst>
                  <a:ext uri="{FF2B5EF4-FFF2-40B4-BE49-F238E27FC236}">
                    <a16:creationId xmlns:a16="http://schemas.microsoft.com/office/drawing/2014/main" id="{19BF2022-C21A-5FE9-5E1C-53F257A8317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098" name="Gruppieren 1097">
              <a:extLst>
                <a:ext uri="{FF2B5EF4-FFF2-40B4-BE49-F238E27FC236}">
                  <a16:creationId xmlns:a16="http://schemas.microsoft.com/office/drawing/2014/main" id="{FBE7C478-0828-550A-60DA-3FB4450CABB7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129" name="Ellipse 1128">
                <a:extLst>
                  <a:ext uri="{FF2B5EF4-FFF2-40B4-BE49-F238E27FC236}">
                    <a16:creationId xmlns:a16="http://schemas.microsoft.com/office/drawing/2014/main" id="{282552AF-5BB8-F2F0-1994-F1337687174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130" name="Minuszeichen 1129">
                <a:extLst>
                  <a:ext uri="{FF2B5EF4-FFF2-40B4-BE49-F238E27FC236}">
                    <a16:creationId xmlns:a16="http://schemas.microsoft.com/office/drawing/2014/main" id="{223ACAEF-3DFA-A472-16EB-43F5B5DD1E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099" name="Gruppieren 1098">
              <a:extLst>
                <a:ext uri="{FF2B5EF4-FFF2-40B4-BE49-F238E27FC236}">
                  <a16:creationId xmlns:a16="http://schemas.microsoft.com/office/drawing/2014/main" id="{9F8407DE-DFF5-09FD-EE56-B2ED897E9D13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127" name="Ellipse 1126">
                <a:extLst>
                  <a:ext uri="{FF2B5EF4-FFF2-40B4-BE49-F238E27FC236}">
                    <a16:creationId xmlns:a16="http://schemas.microsoft.com/office/drawing/2014/main" id="{1A6C460D-A104-D9E4-A164-8A974468833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128" name="Minuszeichen 1127">
                <a:extLst>
                  <a:ext uri="{FF2B5EF4-FFF2-40B4-BE49-F238E27FC236}">
                    <a16:creationId xmlns:a16="http://schemas.microsoft.com/office/drawing/2014/main" id="{D662CB89-5BC6-D774-166F-69BECC8ADB7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100" name="Gruppieren 1099">
              <a:extLst>
                <a:ext uri="{FF2B5EF4-FFF2-40B4-BE49-F238E27FC236}">
                  <a16:creationId xmlns:a16="http://schemas.microsoft.com/office/drawing/2014/main" id="{F08663B2-0228-7891-6A2A-1E27EAACFBDB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125" name="Ellipse 1124">
                <a:extLst>
                  <a:ext uri="{FF2B5EF4-FFF2-40B4-BE49-F238E27FC236}">
                    <a16:creationId xmlns:a16="http://schemas.microsoft.com/office/drawing/2014/main" id="{7F6D7D8F-3489-53E7-B4CB-5E5ACE92657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126" name="Minuszeichen 1125">
                <a:extLst>
                  <a:ext uri="{FF2B5EF4-FFF2-40B4-BE49-F238E27FC236}">
                    <a16:creationId xmlns:a16="http://schemas.microsoft.com/office/drawing/2014/main" id="{A3CA567A-91A9-06F1-7B18-BB4893A438B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101" name="Gruppieren 1100">
              <a:extLst>
                <a:ext uri="{FF2B5EF4-FFF2-40B4-BE49-F238E27FC236}">
                  <a16:creationId xmlns:a16="http://schemas.microsoft.com/office/drawing/2014/main" id="{6EC5A031-205B-161E-839C-DC63972FE8CA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123" name="Ellipse 1122">
                <a:extLst>
                  <a:ext uri="{FF2B5EF4-FFF2-40B4-BE49-F238E27FC236}">
                    <a16:creationId xmlns:a16="http://schemas.microsoft.com/office/drawing/2014/main" id="{D72C6A18-3576-80EB-CA24-95A43F3CC4F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124" name="Minuszeichen 1123">
                <a:extLst>
                  <a:ext uri="{FF2B5EF4-FFF2-40B4-BE49-F238E27FC236}">
                    <a16:creationId xmlns:a16="http://schemas.microsoft.com/office/drawing/2014/main" id="{EC2607A6-E675-35A1-E112-5A0C0E18BD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102" name="Gruppieren 1101">
              <a:extLst>
                <a:ext uri="{FF2B5EF4-FFF2-40B4-BE49-F238E27FC236}">
                  <a16:creationId xmlns:a16="http://schemas.microsoft.com/office/drawing/2014/main" id="{C64A0996-4C94-D3F6-1EF1-51FBA27783E6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121" name="Ellipse 1120">
                <a:extLst>
                  <a:ext uri="{FF2B5EF4-FFF2-40B4-BE49-F238E27FC236}">
                    <a16:creationId xmlns:a16="http://schemas.microsoft.com/office/drawing/2014/main" id="{4852F30D-059A-5237-C0D0-8DBBEA4037B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122" name="Minuszeichen 1121">
                <a:extLst>
                  <a:ext uri="{FF2B5EF4-FFF2-40B4-BE49-F238E27FC236}">
                    <a16:creationId xmlns:a16="http://schemas.microsoft.com/office/drawing/2014/main" id="{92216D28-108B-2849-47B6-15C9E601C70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103" name="Gruppieren 1102">
              <a:extLst>
                <a:ext uri="{FF2B5EF4-FFF2-40B4-BE49-F238E27FC236}">
                  <a16:creationId xmlns:a16="http://schemas.microsoft.com/office/drawing/2014/main" id="{697CF2AF-93CC-CB63-8B1E-F5511DB5CAEE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119" name="Ellipse 1118">
                <a:extLst>
                  <a:ext uri="{FF2B5EF4-FFF2-40B4-BE49-F238E27FC236}">
                    <a16:creationId xmlns:a16="http://schemas.microsoft.com/office/drawing/2014/main" id="{7C9DC561-427D-19A1-43D8-DF3B5E210BE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120" name="Minuszeichen 1119">
                <a:extLst>
                  <a:ext uri="{FF2B5EF4-FFF2-40B4-BE49-F238E27FC236}">
                    <a16:creationId xmlns:a16="http://schemas.microsoft.com/office/drawing/2014/main" id="{6010816A-82BB-C0D4-BA51-4EFCEF9EDA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104" name="Gruppieren 1103">
              <a:extLst>
                <a:ext uri="{FF2B5EF4-FFF2-40B4-BE49-F238E27FC236}">
                  <a16:creationId xmlns:a16="http://schemas.microsoft.com/office/drawing/2014/main" id="{CF31BC4D-99A8-FFFE-2759-355673ADED04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117" name="Ellipse 1116">
                <a:extLst>
                  <a:ext uri="{FF2B5EF4-FFF2-40B4-BE49-F238E27FC236}">
                    <a16:creationId xmlns:a16="http://schemas.microsoft.com/office/drawing/2014/main" id="{8F92D67F-4234-4672-796A-F4F0BF2688F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118" name="Minuszeichen 1117">
                <a:extLst>
                  <a:ext uri="{FF2B5EF4-FFF2-40B4-BE49-F238E27FC236}">
                    <a16:creationId xmlns:a16="http://schemas.microsoft.com/office/drawing/2014/main" id="{BDFB0C00-3030-3562-99D6-A902A9F45D7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105" name="Gruppieren 1104">
              <a:extLst>
                <a:ext uri="{FF2B5EF4-FFF2-40B4-BE49-F238E27FC236}">
                  <a16:creationId xmlns:a16="http://schemas.microsoft.com/office/drawing/2014/main" id="{37A26A5B-AA74-A524-97D0-4E5CAD2179D8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115" name="Ellipse 1114">
                <a:extLst>
                  <a:ext uri="{FF2B5EF4-FFF2-40B4-BE49-F238E27FC236}">
                    <a16:creationId xmlns:a16="http://schemas.microsoft.com/office/drawing/2014/main" id="{22B4DDDA-A49A-B843-5C1B-98A6EDA7A09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116" name="Minuszeichen 1115">
                <a:extLst>
                  <a:ext uri="{FF2B5EF4-FFF2-40B4-BE49-F238E27FC236}">
                    <a16:creationId xmlns:a16="http://schemas.microsoft.com/office/drawing/2014/main" id="{6BFF20AF-A5DF-4DD8-8299-A1D99400255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106" name="Gruppieren 1105">
              <a:extLst>
                <a:ext uri="{FF2B5EF4-FFF2-40B4-BE49-F238E27FC236}">
                  <a16:creationId xmlns:a16="http://schemas.microsoft.com/office/drawing/2014/main" id="{3A0B570E-2C27-AF3D-EA0C-40ABFAD5EFF1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113" name="Ellipse 1112">
                <a:extLst>
                  <a:ext uri="{FF2B5EF4-FFF2-40B4-BE49-F238E27FC236}">
                    <a16:creationId xmlns:a16="http://schemas.microsoft.com/office/drawing/2014/main" id="{F8C370B7-1822-6EF8-F92A-1BC123ED11A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114" name="Minuszeichen 1113">
                <a:extLst>
                  <a:ext uri="{FF2B5EF4-FFF2-40B4-BE49-F238E27FC236}">
                    <a16:creationId xmlns:a16="http://schemas.microsoft.com/office/drawing/2014/main" id="{A3CD7644-063A-1FB8-80D1-4824D1FAB0C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107" name="Gruppieren 1106">
              <a:extLst>
                <a:ext uri="{FF2B5EF4-FFF2-40B4-BE49-F238E27FC236}">
                  <a16:creationId xmlns:a16="http://schemas.microsoft.com/office/drawing/2014/main" id="{24000A01-7AB0-84F0-3017-2FC47AB51E13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111" name="Ellipse 1110">
                <a:extLst>
                  <a:ext uri="{FF2B5EF4-FFF2-40B4-BE49-F238E27FC236}">
                    <a16:creationId xmlns:a16="http://schemas.microsoft.com/office/drawing/2014/main" id="{6FCFFAC7-2CB1-FAF3-8629-1019FC7316F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112" name="Minuszeichen 1111">
                <a:extLst>
                  <a:ext uri="{FF2B5EF4-FFF2-40B4-BE49-F238E27FC236}">
                    <a16:creationId xmlns:a16="http://schemas.microsoft.com/office/drawing/2014/main" id="{DE15AD38-544D-3B5E-A14E-31E7A4D233E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108" name="Gruppieren 1107">
              <a:extLst>
                <a:ext uri="{FF2B5EF4-FFF2-40B4-BE49-F238E27FC236}">
                  <a16:creationId xmlns:a16="http://schemas.microsoft.com/office/drawing/2014/main" id="{6C33624A-5825-0959-1A6B-4567625BD34C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109" name="Ellipse 1108">
                <a:extLst>
                  <a:ext uri="{FF2B5EF4-FFF2-40B4-BE49-F238E27FC236}">
                    <a16:creationId xmlns:a16="http://schemas.microsoft.com/office/drawing/2014/main" id="{1642CF73-5828-AE8A-5921-FAA4577B4B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110" name="Minuszeichen 1109">
                <a:extLst>
                  <a:ext uri="{FF2B5EF4-FFF2-40B4-BE49-F238E27FC236}">
                    <a16:creationId xmlns:a16="http://schemas.microsoft.com/office/drawing/2014/main" id="{4EF1B8C1-418E-A399-621A-15446A1214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1186" name="Gruppieren 1185">
            <a:extLst>
              <a:ext uri="{FF2B5EF4-FFF2-40B4-BE49-F238E27FC236}">
                <a16:creationId xmlns:a16="http://schemas.microsoft.com/office/drawing/2014/main" id="{10FD8801-7FCC-6694-65CD-61A8123064F8}"/>
              </a:ext>
            </a:extLst>
          </p:cNvPr>
          <p:cNvGrpSpPr>
            <a:grpSpLocks noChangeAspect="1"/>
          </p:cNvGrpSpPr>
          <p:nvPr/>
        </p:nvGrpSpPr>
        <p:grpSpPr>
          <a:xfrm>
            <a:off x="2144384" y="2294526"/>
            <a:ext cx="944149" cy="979578"/>
            <a:chOff x="3576000" y="816426"/>
            <a:chExt cx="5040000" cy="5229127"/>
          </a:xfrm>
        </p:grpSpPr>
        <p:grpSp>
          <p:nvGrpSpPr>
            <p:cNvPr id="1187" name="Magnesium ohne e-">
              <a:extLst>
                <a:ext uri="{FF2B5EF4-FFF2-40B4-BE49-F238E27FC236}">
                  <a16:creationId xmlns:a16="http://schemas.microsoft.com/office/drawing/2014/main" id="{3B412305-8EE7-B988-069C-F0BC87724AEB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224" name="K-Schale">
                <a:extLst>
                  <a:ext uri="{FF2B5EF4-FFF2-40B4-BE49-F238E27FC236}">
                    <a16:creationId xmlns:a16="http://schemas.microsoft.com/office/drawing/2014/main" id="{0A7886AA-3FE2-5041-BF0D-9F6E0FF8EEEE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1225" name="Atomkern mit Protonen und Neutronen">
                <a:extLst>
                  <a:ext uri="{FF2B5EF4-FFF2-40B4-BE49-F238E27FC236}">
                    <a16:creationId xmlns:a16="http://schemas.microsoft.com/office/drawing/2014/main" id="{2C22B3C0-03A1-2547-0106-DB5AB63369DF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228" name="Atomkern">
                  <a:extLst>
                    <a:ext uri="{FF2B5EF4-FFF2-40B4-BE49-F238E27FC236}">
                      <a16:creationId xmlns:a16="http://schemas.microsoft.com/office/drawing/2014/main" id="{C532B5A3-6237-3972-E1A9-7F728375E161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1229" name="Gruppieren 1228">
                  <a:extLst>
                    <a:ext uri="{FF2B5EF4-FFF2-40B4-BE49-F238E27FC236}">
                      <a16:creationId xmlns:a16="http://schemas.microsoft.com/office/drawing/2014/main" id="{EB70F4E5-6625-A84D-D17E-15F4E59C312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75" name="Ellipse 1274">
                    <a:extLst>
                      <a:ext uri="{FF2B5EF4-FFF2-40B4-BE49-F238E27FC236}">
                        <a16:creationId xmlns:a16="http://schemas.microsoft.com/office/drawing/2014/main" id="{DCF4EB75-073E-94E7-6EDE-D312545C1A7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276" name="Additionszeichen 1275">
                    <a:extLst>
                      <a:ext uri="{FF2B5EF4-FFF2-40B4-BE49-F238E27FC236}">
                        <a16:creationId xmlns:a16="http://schemas.microsoft.com/office/drawing/2014/main" id="{E18479A6-5F2E-89FB-E7B3-68F3CF5139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230" name="Gruppieren 1229">
                  <a:extLst>
                    <a:ext uri="{FF2B5EF4-FFF2-40B4-BE49-F238E27FC236}">
                      <a16:creationId xmlns:a16="http://schemas.microsoft.com/office/drawing/2014/main" id="{E8A7E293-432E-3436-338D-AD2A2018B34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73" name="Ellipse 1272">
                    <a:extLst>
                      <a:ext uri="{FF2B5EF4-FFF2-40B4-BE49-F238E27FC236}">
                        <a16:creationId xmlns:a16="http://schemas.microsoft.com/office/drawing/2014/main" id="{A4DFA533-2750-038B-EEE3-9369851FB2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274" name="Additionszeichen 1273">
                    <a:extLst>
                      <a:ext uri="{FF2B5EF4-FFF2-40B4-BE49-F238E27FC236}">
                        <a16:creationId xmlns:a16="http://schemas.microsoft.com/office/drawing/2014/main" id="{9F4FA879-0D70-AF00-17C8-4E443B56460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231" name="Gruppieren 1230">
                  <a:extLst>
                    <a:ext uri="{FF2B5EF4-FFF2-40B4-BE49-F238E27FC236}">
                      <a16:creationId xmlns:a16="http://schemas.microsoft.com/office/drawing/2014/main" id="{BC470D0C-D07A-F36E-A117-E382E8CA1CF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71" name="Ellipse 1270">
                    <a:extLst>
                      <a:ext uri="{FF2B5EF4-FFF2-40B4-BE49-F238E27FC236}">
                        <a16:creationId xmlns:a16="http://schemas.microsoft.com/office/drawing/2014/main" id="{619665ED-F4E8-D8AF-46B1-1BC8D79B191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272" name="Additionszeichen 1271">
                    <a:extLst>
                      <a:ext uri="{FF2B5EF4-FFF2-40B4-BE49-F238E27FC236}">
                        <a16:creationId xmlns:a16="http://schemas.microsoft.com/office/drawing/2014/main" id="{29E09188-7085-F0A4-7D68-209B95B0B6A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232" name="Gruppieren 1231">
                  <a:extLst>
                    <a:ext uri="{FF2B5EF4-FFF2-40B4-BE49-F238E27FC236}">
                      <a16:creationId xmlns:a16="http://schemas.microsoft.com/office/drawing/2014/main" id="{EEA27870-F947-8CC6-D085-4E61A97008F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69" name="Ellipse 1268">
                    <a:extLst>
                      <a:ext uri="{FF2B5EF4-FFF2-40B4-BE49-F238E27FC236}">
                        <a16:creationId xmlns:a16="http://schemas.microsoft.com/office/drawing/2014/main" id="{C5C79C8B-B237-93FF-F059-F50BE73ACDD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270" name="Additionszeichen 1269">
                    <a:extLst>
                      <a:ext uri="{FF2B5EF4-FFF2-40B4-BE49-F238E27FC236}">
                        <a16:creationId xmlns:a16="http://schemas.microsoft.com/office/drawing/2014/main" id="{166E66D1-B049-4D07-FE1B-4570486039F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233" name="Gruppieren 1232">
                  <a:extLst>
                    <a:ext uri="{FF2B5EF4-FFF2-40B4-BE49-F238E27FC236}">
                      <a16:creationId xmlns:a16="http://schemas.microsoft.com/office/drawing/2014/main" id="{238DEA7D-4A91-0DB6-5FD7-AA55F533E63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67" name="Ellipse 1266">
                    <a:extLst>
                      <a:ext uri="{FF2B5EF4-FFF2-40B4-BE49-F238E27FC236}">
                        <a16:creationId xmlns:a16="http://schemas.microsoft.com/office/drawing/2014/main" id="{C1B48CA6-ABF9-FE0E-74B2-66C7B9C8E6C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268" name="Additionszeichen 1267">
                    <a:extLst>
                      <a:ext uri="{FF2B5EF4-FFF2-40B4-BE49-F238E27FC236}">
                        <a16:creationId xmlns:a16="http://schemas.microsoft.com/office/drawing/2014/main" id="{558CB510-07F0-0546-B731-9C79644465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234" name="Gruppieren 1233">
                  <a:extLst>
                    <a:ext uri="{FF2B5EF4-FFF2-40B4-BE49-F238E27FC236}">
                      <a16:creationId xmlns:a16="http://schemas.microsoft.com/office/drawing/2014/main" id="{BEC8515B-89F5-7167-0A03-30B0B38CD3D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65" name="Ellipse 1264">
                    <a:extLst>
                      <a:ext uri="{FF2B5EF4-FFF2-40B4-BE49-F238E27FC236}">
                        <a16:creationId xmlns:a16="http://schemas.microsoft.com/office/drawing/2014/main" id="{857713E3-2702-DC93-AE57-BFCBA887E8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266" name="Additionszeichen 1265">
                    <a:extLst>
                      <a:ext uri="{FF2B5EF4-FFF2-40B4-BE49-F238E27FC236}">
                        <a16:creationId xmlns:a16="http://schemas.microsoft.com/office/drawing/2014/main" id="{7E86D6A4-6C51-971A-998E-F88C4088B8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235" name="Gruppieren 1234">
                  <a:extLst>
                    <a:ext uri="{FF2B5EF4-FFF2-40B4-BE49-F238E27FC236}">
                      <a16:creationId xmlns:a16="http://schemas.microsoft.com/office/drawing/2014/main" id="{0484F75C-16EB-ED81-CFD8-B23531D7EAD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63" name="Ellipse 1262">
                    <a:extLst>
                      <a:ext uri="{FF2B5EF4-FFF2-40B4-BE49-F238E27FC236}">
                        <a16:creationId xmlns:a16="http://schemas.microsoft.com/office/drawing/2014/main" id="{BC8F8CF2-235D-27A0-C456-441EC9BE7E2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264" name="Additionszeichen 1263">
                    <a:extLst>
                      <a:ext uri="{FF2B5EF4-FFF2-40B4-BE49-F238E27FC236}">
                        <a16:creationId xmlns:a16="http://schemas.microsoft.com/office/drawing/2014/main" id="{DF5B24CA-1E77-249C-4F24-F5F0F2A45CE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236" name="Gruppieren 1235">
                  <a:extLst>
                    <a:ext uri="{FF2B5EF4-FFF2-40B4-BE49-F238E27FC236}">
                      <a16:creationId xmlns:a16="http://schemas.microsoft.com/office/drawing/2014/main" id="{03701ED1-D81F-951C-6838-9313FABC957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61" name="Ellipse 1260">
                    <a:extLst>
                      <a:ext uri="{FF2B5EF4-FFF2-40B4-BE49-F238E27FC236}">
                        <a16:creationId xmlns:a16="http://schemas.microsoft.com/office/drawing/2014/main" id="{BA873C4A-F3F1-610A-DC4E-7CA15472BCD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262" name="Additionszeichen 1261">
                    <a:extLst>
                      <a:ext uri="{FF2B5EF4-FFF2-40B4-BE49-F238E27FC236}">
                        <a16:creationId xmlns:a16="http://schemas.microsoft.com/office/drawing/2014/main" id="{40D707BE-345D-B16D-2F48-8E9203B6916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237" name="Gruppieren 1236">
                  <a:extLst>
                    <a:ext uri="{FF2B5EF4-FFF2-40B4-BE49-F238E27FC236}">
                      <a16:creationId xmlns:a16="http://schemas.microsoft.com/office/drawing/2014/main" id="{82C58034-82FF-1CA6-E12B-6590C8D1FE4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59" name="Ellipse 1258">
                    <a:extLst>
                      <a:ext uri="{FF2B5EF4-FFF2-40B4-BE49-F238E27FC236}">
                        <a16:creationId xmlns:a16="http://schemas.microsoft.com/office/drawing/2014/main" id="{8A9CBA9E-1AE9-CF84-DCF7-C2B83EB686A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260" name="Additionszeichen 1259">
                    <a:extLst>
                      <a:ext uri="{FF2B5EF4-FFF2-40B4-BE49-F238E27FC236}">
                        <a16:creationId xmlns:a16="http://schemas.microsoft.com/office/drawing/2014/main" id="{F7C66E93-15D6-02DF-9CA9-40BBF3D1A24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238" name="Gruppieren 1237">
                  <a:extLst>
                    <a:ext uri="{FF2B5EF4-FFF2-40B4-BE49-F238E27FC236}">
                      <a16:creationId xmlns:a16="http://schemas.microsoft.com/office/drawing/2014/main" id="{CD26B679-1C1A-664F-54D8-109C5398892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57" name="Ellipse 1256">
                    <a:extLst>
                      <a:ext uri="{FF2B5EF4-FFF2-40B4-BE49-F238E27FC236}">
                        <a16:creationId xmlns:a16="http://schemas.microsoft.com/office/drawing/2014/main" id="{998DA8A2-6BAF-74C8-67BC-3ADC9A9B574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258" name="Additionszeichen 1257">
                    <a:extLst>
                      <a:ext uri="{FF2B5EF4-FFF2-40B4-BE49-F238E27FC236}">
                        <a16:creationId xmlns:a16="http://schemas.microsoft.com/office/drawing/2014/main" id="{5D29C195-EF5E-D1A4-B621-B80AC02901D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239" name="Gruppieren 1238">
                  <a:extLst>
                    <a:ext uri="{FF2B5EF4-FFF2-40B4-BE49-F238E27FC236}">
                      <a16:creationId xmlns:a16="http://schemas.microsoft.com/office/drawing/2014/main" id="{ADC24B01-5F56-920D-D476-6DA257316DA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55" name="Ellipse 1254">
                    <a:extLst>
                      <a:ext uri="{FF2B5EF4-FFF2-40B4-BE49-F238E27FC236}">
                        <a16:creationId xmlns:a16="http://schemas.microsoft.com/office/drawing/2014/main" id="{FD19F333-BD55-484A-BA21-B6711747B00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256" name="Additionszeichen 1255">
                    <a:extLst>
                      <a:ext uri="{FF2B5EF4-FFF2-40B4-BE49-F238E27FC236}">
                        <a16:creationId xmlns:a16="http://schemas.microsoft.com/office/drawing/2014/main" id="{E35BACB4-AD22-95F3-5679-84C2C45A83F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240" name="Gruppieren 1239">
                  <a:extLst>
                    <a:ext uri="{FF2B5EF4-FFF2-40B4-BE49-F238E27FC236}">
                      <a16:creationId xmlns:a16="http://schemas.microsoft.com/office/drawing/2014/main" id="{E3C1AB02-CAA8-D3F5-CDB7-49EA4FD2861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53" name="Ellipse 1252">
                    <a:extLst>
                      <a:ext uri="{FF2B5EF4-FFF2-40B4-BE49-F238E27FC236}">
                        <a16:creationId xmlns:a16="http://schemas.microsoft.com/office/drawing/2014/main" id="{718806A2-167A-3B0E-4E90-FB2C89A2762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254" name="Additionszeichen 1253">
                    <a:extLst>
                      <a:ext uri="{FF2B5EF4-FFF2-40B4-BE49-F238E27FC236}">
                        <a16:creationId xmlns:a16="http://schemas.microsoft.com/office/drawing/2014/main" id="{F6E93AAD-A9DC-EDEF-3C78-093D04DAC6F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1241" name="Ellipse 1240">
                  <a:extLst>
                    <a:ext uri="{FF2B5EF4-FFF2-40B4-BE49-F238E27FC236}">
                      <a16:creationId xmlns:a16="http://schemas.microsoft.com/office/drawing/2014/main" id="{91166413-834F-4D22-BBBB-587E5A313379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242" name="Ellipse 1241">
                  <a:extLst>
                    <a:ext uri="{FF2B5EF4-FFF2-40B4-BE49-F238E27FC236}">
                      <a16:creationId xmlns:a16="http://schemas.microsoft.com/office/drawing/2014/main" id="{AA2F70CF-F1FF-ADEF-3E11-0D0C5442CE0E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243" name="Ellipse 1242">
                  <a:extLst>
                    <a:ext uri="{FF2B5EF4-FFF2-40B4-BE49-F238E27FC236}">
                      <a16:creationId xmlns:a16="http://schemas.microsoft.com/office/drawing/2014/main" id="{4B441920-84DE-D41B-7B0E-2893006C7858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244" name="Ellipse 1243">
                  <a:extLst>
                    <a:ext uri="{FF2B5EF4-FFF2-40B4-BE49-F238E27FC236}">
                      <a16:creationId xmlns:a16="http://schemas.microsoft.com/office/drawing/2014/main" id="{BD785161-05A7-4EB2-4C2E-29122F5D25C6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245" name="Ellipse 1244">
                  <a:extLst>
                    <a:ext uri="{FF2B5EF4-FFF2-40B4-BE49-F238E27FC236}">
                      <a16:creationId xmlns:a16="http://schemas.microsoft.com/office/drawing/2014/main" id="{6DBBA81C-5677-0E64-F0A5-AD32DF48AAA0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246" name="Ellipse 1245">
                  <a:extLst>
                    <a:ext uri="{FF2B5EF4-FFF2-40B4-BE49-F238E27FC236}">
                      <a16:creationId xmlns:a16="http://schemas.microsoft.com/office/drawing/2014/main" id="{C5577D00-A487-0F6E-9F95-3CF4E8FAECAF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247" name="Ellipse 1246">
                  <a:extLst>
                    <a:ext uri="{FF2B5EF4-FFF2-40B4-BE49-F238E27FC236}">
                      <a16:creationId xmlns:a16="http://schemas.microsoft.com/office/drawing/2014/main" id="{35C2C28D-2A5C-3452-5487-CA3779D8487E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248" name="Ellipse 1247">
                  <a:extLst>
                    <a:ext uri="{FF2B5EF4-FFF2-40B4-BE49-F238E27FC236}">
                      <a16:creationId xmlns:a16="http://schemas.microsoft.com/office/drawing/2014/main" id="{927C7744-B72C-AB65-8A45-1EB23FBACC43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249" name="Ellipse 1248">
                  <a:extLst>
                    <a:ext uri="{FF2B5EF4-FFF2-40B4-BE49-F238E27FC236}">
                      <a16:creationId xmlns:a16="http://schemas.microsoft.com/office/drawing/2014/main" id="{826C90C8-9680-9A00-E510-874C5B892B05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250" name="Ellipse 1249">
                  <a:extLst>
                    <a:ext uri="{FF2B5EF4-FFF2-40B4-BE49-F238E27FC236}">
                      <a16:creationId xmlns:a16="http://schemas.microsoft.com/office/drawing/2014/main" id="{40E9C539-7280-1604-76EF-3301209821F0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251" name="Ellipse 1250">
                  <a:extLst>
                    <a:ext uri="{FF2B5EF4-FFF2-40B4-BE49-F238E27FC236}">
                      <a16:creationId xmlns:a16="http://schemas.microsoft.com/office/drawing/2014/main" id="{FF4D8487-C49F-DCDF-1E38-26D4A8304175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252" name="Ellipse 1251">
                  <a:extLst>
                    <a:ext uri="{FF2B5EF4-FFF2-40B4-BE49-F238E27FC236}">
                      <a16:creationId xmlns:a16="http://schemas.microsoft.com/office/drawing/2014/main" id="{AC66CCFA-6BB6-AE9D-BD93-C6E6039310C4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1226" name="L-Schale">
                <a:extLst>
                  <a:ext uri="{FF2B5EF4-FFF2-40B4-BE49-F238E27FC236}">
                    <a16:creationId xmlns:a16="http://schemas.microsoft.com/office/drawing/2014/main" id="{382D5134-091A-D79E-5AE0-1E16D4C677DD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1227" name="M-Schale">
                <a:extLst>
                  <a:ext uri="{FF2B5EF4-FFF2-40B4-BE49-F238E27FC236}">
                    <a16:creationId xmlns:a16="http://schemas.microsoft.com/office/drawing/2014/main" id="{1BD91CB8-5588-2AF7-9986-F541BA83F3D0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1188" name="Gruppieren 1187">
              <a:extLst>
                <a:ext uri="{FF2B5EF4-FFF2-40B4-BE49-F238E27FC236}">
                  <a16:creationId xmlns:a16="http://schemas.microsoft.com/office/drawing/2014/main" id="{326E6108-8653-8C9C-5583-63408FB19A83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222" name="Ellipse 1221">
                <a:extLst>
                  <a:ext uri="{FF2B5EF4-FFF2-40B4-BE49-F238E27FC236}">
                    <a16:creationId xmlns:a16="http://schemas.microsoft.com/office/drawing/2014/main" id="{D2667B4B-E371-D558-31AE-5823DC09298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223" name="Minuszeichen 1222">
                <a:extLst>
                  <a:ext uri="{FF2B5EF4-FFF2-40B4-BE49-F238E27FC236}">
                    <a16:creationId xmlns:a16="http://schemas.microsoft.com/office/drawing/2014/main" id="{333BF962-565F-D8D2-380E-6380C358966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189" name="Gruppieren 1188">
              <a:extLst>
                <a:ext uri="{FF2B5EF4-FFF2-40B4-BE49-F238E27FC236}">
                  <a16:creationId xmlns:a16="http://schemas.microsoft.com/office/drawing/2014/main" id="{C2E2C354-4C35-24DF-5775-1E32EBF73122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220" name="Ellipse 1219">
                <a:extLst>
                  <a:ext uri="{FF2B5EF4-FFF2-40B4-BE49-F238E27FC236}">
                    <a16:creationId xmlns:a16="http://schemas.microsoft.com/office/drawing/2014/main" id="{982A34E3-3B4E-3B88-895B-48A7965244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221" name="Minuszeichen 1220">
                <a:extLst>
                  <a:ext uri="{FF2B5EF4-FFF2-40B4-BE49-F238E27FC236}">
                    <a16:creationId xmlns:a16="http://schemas.microsoft.com/office/drawing/2014/main" id="{B104640D-ABDA-0BDF-67AC-7163312FEC9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190" name="Gruppieren 1189">
              <a:extLst>
                <a:ext uri="{FF2B5EF4-FFF2-40B4-BE49-F238E27FC236}">
                  <a16:creationId xmlns:a16="http://schemas.microsoft.com/office/drawing/2014/main" id="{0A1670EE-37E1-70F1-3900-A408A94630D1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218" name="Ellipse 1217">
                <a:extLst>
                  <a:ext uri="{FF2B5EF4-FFF2-40B4-BE49-F238E27FC236}">
                    <a16:creationId xmlns:a16="http://schemas.microsoft.com/office/drawing/2014/main" id="{EB63C0B6-C2D1-0B4D-8F17-3BF551C79F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219" name="Minuszeichen 1218">
                <a:extLst>
                  <a:ext uri="{FF2B5EF4-FFF2-40B4-BE49-F238E27FC236}">
                    <a16:creationId xmlns:a16="http://schemas.microsoft.com/office/drawing/2014/main" id="{8703E8D0-BE6B-DA89-4195-AB16861CD90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191" name="Gruppieren 1190">
              <a:extLst>
                <a:ext uri="{FF2B5EF4-FFF2-40B4-BE49-F238E27FC236}">
                  <a16:creationId xmlns:a16="http://schemas.microsoft.com/office/drawing/2014/main" id="{4BB3EF1A-0176-F8E0-BCA0-2CC5FB332BE5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216" name="Ellipse 1215">
                <a:extLst>
                  <a:ext uri="{FF2B5EF4-FFF2-40B4-BE49-F238E27FC236}">
                    <a16:creationId xmlns:a16="http://schemas.microsoft.com/office/drawing/2014/main" id="{03F23484-C639-E633-FC0B-2F7BCC87683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217" name="Minuszeichen 1216">
                <a:extLst>
                  <a:ext uri="{FF2B5EF4-FFF2-40B4-BE49-F238E27FC236}">
                    <a16:creationId xmlns:a16="http://schemas.microsoft.com/office/drawing/2014/main" id="{2EB02C68-7815-4B7A-6B3D-B4B23646AD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192" name="Gruppieren 1191">
              <a:extLst>
                <a:ext uri="{FF2B5EF4-FFF2-40B4-BE49-F238E27FC236}">
                  <a16:creationId xmlns:a16="http://schemas.microsoft.com/office/drawing/2014/main" id="{0C39F09C-EE5E-7982-304B-DAD919670E47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214" name="Ellipse 1213">
                <a:extLst>
                  <a:ext uri="{FF2B5EF4-FFF2-40B4-BE49-F238E27FC236}">
                    <a16:creationId xmlns:a16="http://schemas.microsoft.com/office/drawing/2014/main" id="{4E29546F-0A94-AC19-65DA-7A5953A115B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215" name="Minuszeichen 1214">
                <a:extLst>
                  <a:ext uri="{FF2B5EF4-FFF2-40B4-BE49-F238E27FC236}">
                    <a16:creationId xmlns:a16="http://schemas.microsoft.com/office/drawing/2014/main" id="{5E706085-0E88-D769-C1E6-2D35C0C2452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193" name="Gruppieren 1192">
              <a:extLst>
                <a:ext uri="{FF2B5EF4-FFF2-40B4-BE49-F238E27FC236}">
                  <a16:creationId xmlns:a16="http://schemas.microsoft.com/office/drawing/2014/main" id="{3722A40D-440C-4BDE-1302-814623FC7AE9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212" name="Ellipse 1211">
                <a:extLst>
                  <a:ext uri="{FF2B5EF4-FFF2-40B4-BE49-F238E27FC236}">
                    <a16:creationId xmlns:a16="http://schemas.microsoft.com/office/drawing/2014/main" id="{3CE4C037-4F8C-A9C3-352E-9A07B25F8F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213" name="Minuszeichen 1212">
                <a:extLst>
                  <a:ext uri="{FF2B5EF4-FFF2-40B4-BE49-F238E27FC236}">
                    <a16:creationId xmlns:a16="http://schemas.microsoft.com/office/drawing/2014/main" id="{7FCD4C1D-7F3D-B59F-7576-13067E61D76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194" name="Gruppieren 1193">
              <a:extLst>
                <a:ext uri="{FF2B5EF4-FFF2-40B4-BE49-F238E27FC236}">
                  <a16:creationId xmlns:a16="http://schemas.microsoft.com/office/drawing/2014/main" id="{F7978A66-AB51-DA05-4799-F96EF578149E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210" name="Ellipse 1209">
                <a:extLst>
                  <a:ext uri="{FF2B5EF4-FFF2-40B4-BE49-F238E27FC236}">
                    <a16:creationId xmlns:a16="http://schemas.microsoft.com/office/drawing/2014/main" id="{D591A909-46BE-013E-05C6-9A96E1BFF22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211" name="Minuszeichen 1210">
                <a:extLst>
                  <a:ext uri="{FF2B5EF4-FFF2-40B4-BE49-F238E27FC236}">
                    <a16:creationId xmlns:a16="http://schemas.microsoft.com/office/drawing/2014/main" id="{C1639157-8006-4493-D44E-937AD0F05E9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195" name="Gruppieren 1194">
              <a:extLst>
                <a:ext uri="{FF2B5EF4-FFF2-40B4-BE49-F238E27FC236}">
                  <a16:creationId xmlns:a16="http://schemas.microsoft.com/office/drawing/2014/main" id="{3704505D-A7E0-57BA-22EB-473BF3C5C455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208" name="Ellipse 1207">
                <a:extLst>
                  <a:ext uri="{FF2B5EF4-FFF2-40B4-BE49-F238E27FC236}">
                    <a16:creationId xmlns:a16="http://schemas.microsoft.com/office/drawing/2014/main" id="{8EA542D8-6F90-C799-AAA2-EC3F89F894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209" name="Minuszeichen 1208">
                <a:extLst>
                  <a:ext uri="{FF2B5EF4-FFF2-40B4-BE49-F238E27FC236}">
                    <a16:creationId xmlns:a16="http://schemas.microsoft.com/office/drawing/2014/main" id="{01B03990-6C0C-203F-1199-0D90C7D1A4E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196" name="Gruppieren 1195">
              <a:extLst>
                <a:ext uri="{FF2B5EF4-FFF2-40B4-BE49-F238E27FC236}">
                  <a16:creationId xmlns:a16="http://schemas.microsoft.com/office/drawing/2014/main" id="{7B362D2B-0127-B303-995C-D2F54767D002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206" name="Ellipse 1205">
                <a:extLst>
                  <a:ext uri="{FF2B5EF4-FFF2-40B4-BE49-F238E27FC236}">
                    <a16:creationId xmlns:a16="http://schemas.microsoft.com/office/drawing/2014/main" id="{13E05019-CCD9-EE55-0AFA-223C8BDD6D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207" name="Minuszeichen 1206">
                <a:extLst>
                  <a:ext uri="{FF2B5EF4-FFF2-40B4-BE49-F238E27FC236}">
                    <a16:creationId xmlns:a16="http://schemas.microsoft.com/office/drawing/2014/main" id="{B1B283EC-448B-984C-64DF-80952634E0D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197" name="Gruppieren 1196">
              <a:extLst>
                <a:ext uri="{FF2B5EF4-FFF2-40B4-BE49-F238E27FC236}">
                  <a16:creationId xmlns:a16="http://schemas.microsoft.com/office/drawing/2014/main" id="{26A35990-ECC6-0755-5A4C-9ADAB5EA7A09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204" name="Ellipse 1203">
                <a:extLst>
                  <a:ext uri="{FF2B5EF4-FFF2-40B4-BE49-F238E27FC236}">
                    <a16:creationId xmlns:a16="http://schemas.microsoft.com/office/drawing/2014/main" id="{C82A08D9-F7EE-1DB8-1BE0-A071E6CFEA8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205" name="Minuszeichen 1204">
                <a:extLst>
                  <a:ext uri="{FF2B5EF4-FFF2-40B4-BE49-F238E27FC236}">
                    <a16:creationId xmlns:a16="http://schemas.microsoft.com/office/drawing/2014/main" id="{FE3A0453-D693-75E8-9D9E-505074D5159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198" name="Gruppieren 1197">
              <a:extLst>
                <a:ext uri="{FF2B5EF4-FFF2-40B4-BE49-F238E27FC236}">
                  <a16:creationId xmlns:a16="http://schemas.microsoft.com/office/drawing/2014/main" id="{0E5FBC4B-0218-2E02-CCDE-4DFCDD52A7BF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202" name="Ellipse 1201">
                <a:extLst>
                  <a:ext uri="{FF2B5EF4-FFF2-40B4-BE49-F238E27FC236}">
                    <a16:creationId xmlns:a16="http://schemas.microsoft.com/office/drawing/2014/main" id="{EE76FCB6-4508-EF12-115B-A5EDDBC5BA0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203" name="Minuszeichen 1202">
                <a:extLst>
                  <a:ext uri="{FF2B5EF4-FFF2-40B4-BE49-F238E27FC236}">
                    <a16:creationId xmlns:a16="http://schemas.microsoft.com/office/drawing/2014/main" id="{77FD9AD2-5202-B01A-AD31-016D1B40251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199" name="Gruppieren 1198">
              <a:extLst>
                <a:ext uri="{FF2B5EF4-FFF2-40B4-BE49-F238E27FC236}">
                  <a16:creationId xmlns:a16="http://schemas.microsoft.com/office/drawing/2014/main" id="{2701672F-B86E-908A-1667-EE37F494773A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200" name="Ellipse 1199">
                <a:extLst>
                  <a:ext uri="{FF2B5EF4-FFF2-40B4-BE49-F238E27FC236}">
                    <a16:creationId xmlns:a16="http://schemas.microsoft.com/office/drawing/2014/main" id="{2D5B0D8B-F37E-3E6C-0E25-775CE74F8FA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201" name="Minuszeichen 1200">
                <a:extLst>
                  <a:ext uri="{FF2B5EF4-FFF2-40B4-BE49-F238E27FC236}">
                    <a16:creationId xmlns:a16="http://schemas.microsoft.com/office/drawing/2014/main" id="{CB7249D9-C9A4-F488-987E-DB1363655C9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1277" name="Gruppieren 1276">
            <a:extLst>
              <a:ext uri="{FF2B5EF4-FFF2-40B4-BE49-F238E27FC236}">
                <a16:creationId xmlns:a16="http://schemas.microsoft.com/office/drawing/2014/main" id="{94E52719-7D30-DF23-A7ED-30FA9DE9931D}"/>
              </a:ext>
            </a:extLst>
          </p:cNvPr>
          <p:cNvGrpSpPr>
            <a:grpSpLocks noChangeAspect="1"/>
          </p:cNvGrpSpPr>
          <p:nvPr/>
        </p:nvGrpSpPr>
        <p:grpSpPr>
          <a:xfrm>
            <a:off x="3430960" y="2292690"/>
            <a:ext cx="944149" cy="979578"/>
            <a:chOff x="3576000" y="816426"/>
            <a:chExt cx="5040000" cy="5229127"/>
          </a:xfrm>
        </p:grpSpPr>
        <p:grpSp>
          <p:nvGrpSpPr>
            <p:cNvPr id="1278" name="Magnesium ohne e-">
              <a:extLst>
                <a:ext uri="{FF2B5EF4-FFF2-40B4-BE49-F238E27FC236}">
                  <a16:creationId xmlns:a16="http://schemas.microsoft.com/office/drawing/2014/main" id="{3B891464-8FB1-8BE3-86BC-775B80272F74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315" name="K-Schale">
                <a:extLst>
                  <a:ext uri="{FF2B5EF4-FFF2-40B4-BE49-F238E27FC236}">
                    <a16:creationId xmlns:a16="http://schemas.microsoft.com/office/drawing/2014/main" id="{A1102FC9-B758-F0A3-2E6D-78C22F37C4E2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1316" name="Atomkern mit Protonen und Neutronen">
                <a:extLst>
                  <a:ext uri="{FF2B5EF4-FFF2-40B4-BE49-F238E27FC236}">
                    <a16:creationId xmlns:a16="http://schemas.microsoft.com/office/drawing/2014/main" id="{B9F64107-1DC1-84A0-649E-3F346D96DD60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319" name="Atomkern">
                  <a:extLst>
                    <a:ext uri="{FF2B5EF4-FFF2-40B4-BE49-F238E27FC236}">
                      <a16:creationId xmlns:a16="http://schemas.microsoft.com/office/drawing/2014/main" id="{D834E9CB-2AF4-2F60-FED3-83A9E07AD81D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1320" name="Gruppieren 1319">
                  <a:extLst>
                    <a:ext uri="{FF2B5EF4-FFF2-40B4-BE49-F238E27FC236}">
                      <a16:creationId xmlns:a16="http://schemas.microsoft.com/office/drawing/2014/main" id="{9CDF8217-7EA3-E2AD-1CB2-6C4AE28EF0B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66" name="Ellipse 1365">
                    <a:extLst>
                      <a:ext uri="{FF2B5EF4-FFF2-40B4-BE49-F238E27FC236}">
                        <a16:creationId xmlns:a16="http://schemas.microsoft.com/office/drawing/2014/main" id="{E60BACE5-EE96-6D1B-34D0-B76C704ABD0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367" name="Additionszeichen 1366">
                    <a:extLst>
                      <a:ext uri="{FF2B5EF4-FFF2-40B4-BE49-F238E27FC236}">
                        <a16:creationId xmlns:a16="http://schemas.microsoft.com/office/drawing/2014/main" id="{2A4EA743-3BF0-42E9-1F4B-A7EF0C666F6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321" name="Gruppieren 1320">
                  <a:extLst>
                    <a:ext uri="{FF2B5EF4-FFF2-40B4-BE49-F238E27FC236}">
                      <a16:creationId xmlns:a16="http://schemas.microsoft.com/office/drawing/2014/main" id="{A514AB7F-C54B-BB08-6B7F-437BB825DCE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64" name="Ellipse 1363">
                    <a:extLst>
                      <a:ext uri="{FF2B5EF4-FFF2-40B4-BE49-F238E27FC236}">
                        <a16:creationId xmlns:a16="http://schemas.microsoft.com/office/drawing/2014/main" id="{276BFDC4-2440-9D6C-BCE5-A3D5C3B2B40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365" name="Additionszeichen 1364">
                    <a:extLst>
                      <a:ext uri="{FF2B5EF4-FFF2-40B4-BE49-F238E27FC236}">
                        <a16:creationId xmlns:a16="http://schemas.microsoft.com/office/drawing/2014/main" id="{59897699-A71F-D14A-78FC-7C4500AB650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322" name="Gruppieren 1321">
                  <a:extLst>
                    <a:ext uri="{FF2B5EF4-FFF2-40B4-BE49-F238E27FC236}">
                      <a16:creationId xmlns:a16="http://schemas.microsoft.com/office/drawing/2014/main" id="{53FD88EE-840E-E5C9-015A-6901CDEDAA4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62" name="Ellipse 1361">
                    <a:extLst>
                      <a:ext uri="{FF2B5EF4-FFF2-40B4-BE49-F238E27FC236}">
                        <a16:creationId xmlns:a16="http://schemas.microsoft.com/office/drawing/2014/main" id="{969F2259-7150-164E-14B9-0763C9C6478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363" name="Additionszeichen 1362">
                    <a:extLst>
                      <a:ext uri="{FF2B5EF4-FFF2-40B4-BE49-F238E27FC236}">
                        <a16:creationId xmlns:a16="http://schemas.microsoft.com/office/drawing/2014/main" id="{4F597528-2D1C-E6DA-FB14-280316B3265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323" name="Gruppieren 1322">
                  <a:extLst>
                    <a:ext uri="{FF2B5EF4-FFF2-40B4-BE49-F238E27FC236}">
                      <a16:creationId xmlns:a16="http://schemas.microsoft.com/office/drawing/2014/main" id="{16657EA2-6011-9A63-1644-0C794D88DEA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60" name="Ellipse 1359">
                    <a:extLst>
                      <a:ext uri="{FF2B5EF4-FFF2-40B4-BE49-F238E27FC236}">
                        <a16:creationId xmlns:a16="http://schemas.microsoft.com/office/drawing/2014/main" id="{DD56096F-D7D0-823E-FB83-38D66595667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361" name="Additionszeichen 1360">
                    <a:extLst>
                      <a:ext uri="{FF2B5EF4-FFF2-40B4-BE49-F238E27FC236}">
                        <a16:creationId xmlns:a16="http://schemas.microsoft.com/office/drawing/2014/main" id="{129FFFA9-16A2-5CA0-A3B2-EE2EE3D1FD0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324" name="Gruppieren 1323">
                  <a:extLst>
                    <a:ext uri="{FF2B5EF4-FFF2-40B4-BE49-F238E27FC236}">
                      <a16:creationId xmlns:a16="http://schemas.microsoft.com/office/drawing/2014/main" id="{E828F669-1E1C-CEA9-26DC-54255105BCA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58" name="Ellipse 1357">
                    <a:extLst>
                      <a:ext uri="{FF2B5EF4-FFF2-40B4-BE49-F238E27FC236}">
                        <a16:creationId xmlns:a16="http://schemas.microsoft.com/office/drawing/2014/main" id="{1985AEEE-47D6-0D08-6177-06C56B0A640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359" name="Additionszeichen 1358">
                    <a:extLst>
                      <a:ext uri="{FF2B5EF4-FFF2-40B4-BE49-F238E27FC236}">
                        <a16:creationId xmlns:a16="http://schemas.microsoft.com/office/drawing/2014/main" id="{5401A357-B2F0-E5C9-32C8-CCDD0442628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325" name="Gruppieren 1324">
                  <a:extLst>
                    <a:ext uri="{FF2B5EF4-FFF2-40B4-BE49-F238E27FC236}">
                      <a16:creationId xmlns:a16="http://schemas.microsoft.com/office/drawing/2014/main" id="{116D4104-8F93-92E5-8E0F-567DC7F0218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56" name="Ellipse 1355">
                    <a:extLst>
                      <a:ext uri="{FF2B5EF4-FFF2-40B4-BE49-F238E27FC236}">
                        <a16:creationId xmlns:a16="http://schemas.microsoft.com/office/drawing/2014/main" id="{FD5EC0E6-52F7-57A0-E598-4B9AE0B1F2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357" name="Additionszeichen 1356">
                    <a:extLst>
                      <a:ext uri="{FF2B5EF4-FFF2-40B4-BE49-F238E27FC236}">
                        <a16:creationId xmlns:a16="http://schemas.microsoft.com/office/drawing/2014/main" id="{AB66C211-1881-C1B0-74D3-87E772C40BF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326" name="Gruppieren 1325">
                  <a:extLst>
                    <a:ext uri="{FF2B5EF4-FFF2-40B4-BE49-F238E27FC236}">
                      <a16:creationId xmlns:a16="http://schemas.microsoft.com/office/drawing/2014/main" id="{FB77C4F0-65F9-4DA9-67D9-1E7DD27FF42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54" name="Ellipse 1353">
                    <a:extLst>
                      <a:ext uri="{FF2B5EF4-FFF2-40B4-BE49-F238E27FC236}">
                        <a16:creationId xmlns:a16="http://schemas.microsoft.com/office/drawing/2014/main" id="{4CDD67AD-77E0-862A-6247-F392D22A71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355" name="Additionszeichen 1354">
                    <a:extLst>
                      <a:ext uri="{FF2B5EF4-FFF2-40B4-BE49-F238E27FC236}">
                        <a16:creationId xmlns:a16="http://schemas.microsoft.com/office/drawing/2014/main" id="{908A015D-00FA-2DFE-9AB6-DD9893D8EEC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327" name="Gruppieren 1326">
                  <a:extLst>
                    <a:ext uri="{FF2B5EF4-FFF2-40B4-BE49-F238E27FC236}">
                      <a16:creationId xmlns:a16="http://schemas.microsoft.com/office/drawing/2014/main" id="{44BA442F-75A2-7B5B-285D-365C543F598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52" name="Ellipse 1351">
                    <a:extLst>
                      <a:ext uri="{FF2B5EF4-FFF2-40B4-BE49-F238E27FC236}">
                        <a16:creationId xmlns:a16="http://schemas.microsoft.com/office/drawing/2014/main" id="{5D37B9D7-2679-01C9-0114-176C75BF370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353" name="Additionszeichen 1352">
                    <a:extLst>
                      <a:ext uri="{FF2B5EF4-FFF2-40B4-BE49-F238E27FC236}">
                        <a16:creationId xmlns:a16="http://schemas.microsoft.com/office/drawing/2014/main" id="{4B65524E-7718-30DD-C1F9-F434E711593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328" name="Gruppieren 1327">
                  <a:extLst>
                    <a:ext uri="{FF2B5EF4-FFF2-40B4-BE49-F238E27FC236}">
                      <a16:creationId xmlns:a16="http://schemas.microsoft.com/office/drawing/2014/main" id="{CB6762B6-458E-8600-28A5-85523BBC9C2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50" name="Ellipse 1349">
                    <a:extLst>
                      <a:ext uri="{FF2B5EF4-FFF2-40B4-BE49-F238E27FC236}">
                        <a16:creationId xmlns:a16="http://schemas.microsoft.com/office/drawing/2014/main" id="{407780F8-A063-44BA-2CA5-722963C68EA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351" name="Additionszeichen 1350">
                    <a:extLst>
                      <a:ext uri="{FF2B5EF4-FFF2-40B4-BE49-F238E27FC236}">
                        <a16:creationId xmlns:a16="http://schemas.microsoft.com/office/drawing/2014/main" id="{6F90543F-70A9-B48C-09CF-D3EC1BB4BA6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329" name="Gruppieren 1328">
                  <a:extLst>
                    <a:ext uri="{FF2B5EF4-FFF2-40B4-BE49-F238E27FC236}">
                      <a16:creationId xmlns:a16="http://schemas.microsoft.com/office/drawing/2014/main" id="{18FF4CB8-1589-C0DA-3CC6-C0A6E111834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48" name="Ellipse 1347">
                    <a:extLst>
                      <a:ext uri="{FF2B5EF4-FFF2-40B4-BE49-F238E27FC236}">
                        <a16:creationId xmlns:a16="http://schemas.microsoft.com/office/drawing/2014/main" id="{CF57762C-E280-55A6-4DE1-1D43715CA4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349" name="Additionszeichen 1348">
                    <a:extLst>
                      <a:ext uri="{FF2B5EF4-FFF2-40B4-BE49-F238E27FC236}">
                        <a16:creationId xmlns:a16="http://schemas.microsoft.com/office/drawing/2014/main" id="{EAB09875-6372-57C0-FE9B-10373719F1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330" name="Gruppieren 1329">
                  <a:extLst>
                    <a:ext uri="{FF2B5EF4-FFF2-40B4-BE49-F238E27FC236}">
                      <a16:creationId xmlns:a16="http://schemas.microsoft.com/office/drawing/2014/main" id="{3921C443-141A-CB16-B718-D1E6DCA7223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46" name="Ellipse 1345">
                    <a:extLst>
                      <a:ext uri="{FF2B5EF4-FFF2-40B4-BE49-F238E27FC236}">
                        <a16:creationId xmlns:a16="http://schemas.microsoft.com/office/drawing/2014/main" id="{8E941176-F4FF-7EE8-202E-395B859DB40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347" name="Additionszeichen 1346">
                    <a:extLst>
                      <a:ext uri="{FF2B5EF4-FFF2-40B4-BE49-F238E27FC236}">
                        <a16:creationId xmlns:a16="http://schemas.microsoft.com/office/drawing/2014/main" id="{3EE10C7F-047B-EC98-7E32-B4A378FEB0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331" name="Gruppieren 1330">
                  <a:extLst>
                    <a:ext uri="{FF2B5EF4-FFF2-40B4-BE49-F238E27FC236}">
                      <a16:creationId xmlns:a16="http://schemas.microsoft.com/office/drawing/2014/main" id="{1AB9CBB8-FFFB-6E88-20ED-EE1E3DE7130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44" name="Ellipse 1343">
                    <a:extLst>
                      <a:ext uri="{FF2B5EF4-FFF2-40B4-BE49-F238E27FC236}">
                        <a16:creationId xmlns:a16="http://schemas.microsoft.com/office/drawing/2014/main" id="{1516FC25-FA2B-84D2-CEFB-1B4CBAE899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345" name="Additionszeichen 1344">
                    <a:extLst>
                      <a:ext uri="{FF2B5EF4-FFF2-40B4-BE49-F238E27FC236}">
                        <a16:creationId xmlns:a16="http://schemas.microsoft.com/office/drawing/2014/main" id="{DAF3E74F-03AE-661E-4579-010A990ECA5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1332" name="Ellipse 1331">
                  <a:extLst>
                    <a:ext uri="{FF2B5EF4-FFF2-40B4-BE49-F238E27FC236}">
                      <a16:creationId xmlns:a16="http://schemas.microsoft.com/office/drawing/2014/main" id="{C8BA83EA-3EC5-2596-7596-B32EAD8F33CB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333" name="Ellipse 1332">
                  <a:extLst>
                    <a:ext uri="{FF2B5EF4-FFF2-40B4-BE49-F238E27FC236}">
                      <a16:creationId xmlns:a16="http://schemas.microsoft.com/office/drawing/2014/main" id="{70D75A4A-8BA5-2D49-A54F-CE1B6966EA38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334" name="Ellipse 1333">
                  <a:extLst>
                    <a:ext uri="{FF2B5EF4-FFF2-40B4-BE49-F238E27FC236}">
                      <a16:creationId xmlns:a16="http://schemas.microsoft.com/office/drawing/2014/main" id="{D2F093A6-9C45-0357-0769-8521BCAB8E0B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335" name="Ellipse 1334">
                  <a:extLst>
                    <a:ext uri="{FF2B5EF4-FFF2-40B4-BE49-F238E27FC236}">
                      <a16:creationId xmlns:a16="http://schemas.microsoft.com/office/drawing/2014/main" id="{0BB9371B-506C-9E06-0000-E00568055480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336" name="Ellipse 1335">
                  <a:extLst>
                    <a:ext uri="{FF2B5EF4-FFF2-40B4-BE49-F238E27FC236}">
                      <a16:creationId xmlns:a16="http://schemas.microsoft.com/office/drawing/2014/main" id="{1493858C-458C-EC58-C747-87C2FE71E36F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337" name="Ellipse 1336">
                  <a:extLst>
                    <a:ext uri="{FF2B5EF4-FFF2-40B4-BE49-F238E27FC236}">
                      <a16:creationId xmlns:a16="http://schemas.microsoft.com/office/drawing/2014/main" id="{CF663FA3-4D44-0E6C-334F-D23F28C74CAC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338" name="Ellipse 1337">
                  <a:extLst>
                    <a:ext uri="{FF2B5EF4-FFF2-40B4-BE49-F238E27FC236}">
                      <a16:creationId xmlns:a16="http://schemas.microsoft.com/office/drawing/2014/main" id="{860D2729-874D-7736-0824-B069A73B94C0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339" name="Ellipse 1338">
                  <a:extLst>
                    <a:ext uri="{FF2B5EF4-FFF2-40B4-BE49-F238E27FC236}">
                      <a16:creationId xmlns:a16="http://schemas.microsoft.com/office/drawing/2014/main" id="{FDF07089-3844-8ED3-AC99-92DF6F371BF1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340" name="Ellipse 1339">
                  <a:extLst>
                    <a:ext uri="{FF2B5EF4-FFF2-40B4-BE49-F238E27FC236}">
                      <a16:creationId xmlns:a16="http://schemas.microsoft.com/office/drawing/2014/main" id="{2E7E1D32-5FED-9030-2ED0-2AE0ACBBA37A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341" name="Ellipse 1340">
                  <a:extLst>
                    <a:ext uri="{FF2B5EF4-FFF2-40B4-BE49-F238E27FC236}">
                      <a16:creationId xmlns:a16="http://schemas.microsoft.com/office/drawing/2014/main" id="{299396A9-4B99-9B5B-30C5-70D2839C3972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342" name="Ellipse 1341">
                  <a:extLst>
                    <a:ext uri="{FF2B5EF4-FFF2-40B4-BE49-F238E27FC236}">
                      <a16:creationId xmlns:a16="http://schemas.microsoft.com/office/drawing/2014/main" id="{115EB6BC-44E2-6313-7D80-EFA34E48CF4D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343" name="Ellipse 1342">
                  <a:extLst>
                    <a:ext uri="{FF2B5EF4-FFF2-40B4-BE49-F238E27FC236}">
                      <a16:creationId xmlns:a16="http://schemas.microsoft.com/office/drawing/2014/main" id="{9BCC6090-DCF3-216D-AB55-BC59E630E992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1317" name="L-Schale">
                <a:extLst>
                  <a:ext uri="{FF2B5EF4-FFF2-40B4-BE49-F238E27FC236}">
                    <a16:creationId xmlns:a16="http://schemas.microsoft.com/office/drawing/2014/main" id="{28FD2AB2-CDA4-203F-408B-9141A617797F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1318" name="M-Schale">
                <a:extLst>
                  <a:ext uri="{FF2B5EF4-FFF2-40B4-BE49-F238E27FC236}">
                    <a16:creationId xmlns:a16="http://schemas.microsoft.com/office/drawing/2014/main" id="{FA72A6D6-74A5-AEA6-903F-7A5AFAE2A50D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1279" name="Gruppieren 1278">
              <a:extLst>
                <a:ext uri="{FF2B5EF4-FFF2-40B4-BE49-F238E27FC236}">
                  <a16:creationId xmlns:a16="http://schemas.microsoft.com/office/drawing/2014/main" id="{16E74885-C3CB-8A23-D2A4-ECA027701470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313" name="Ellipse 1312">
                <a:extLst>
                  <a:ext uri="{FF2B5EF4-FFF2-40B4-BE49-F238E27FC236}">
                    <a16:creationId xmlns:a16="http://schemas.microsoft.com/office/drawing/2014/main" id="{8AB96CA8-D8B4-48A5-A4C2-62B53274F19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314" name="Minuszeichen 1313">
                <a:extLst>
                  <a:ext uri="{FF2B5EF4-FFF2-40B4-BE49-F238E27FC236}">
                    <a16:creationId xmlns:a16="http://schemas.microsoft.com/office/drawing/2014/main" id="{940D8B25-BC43-C1E4-516B-567CEB45927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280" name="Gruppieren 1279">
              <a:extLst>
                <a:ext uri="{FF2B5EF4-FFF2-40B4-BE49-F238E27FC236}">
                  <a16:creationId xmlns:a16="http://schemas.microsoft.com/office/drawing/2014/main" id="{BF57DECF-D532-0314-0FDA-B5186AF6A4C1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311" name="Ellipse 1310">
                <a:extLst>
                  <a:ext uri="{FF2B5EF4-FFF2-40B4-BE49-F238E27FC236}">
                    <a16:creationId xmlns:a16="http://schemas.microsoft.com/office/drawing/2014/main" id="{276A87F1-1F6E-F73B-D9CB-A5566914C85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312" name="Minuszeichen 1311">
                <a:extLst>
                  <a:ext uri="{FF2B5EF4-FFF2-40B4-BE49-F238E27FC236}">
                    <a16:creationId xmlns:a16="http://schemas.microsoft.com/office/drawing/2014/main" id="{91C6DEB4-ABBA-C0A5-5DCA-1DA9A7DBA1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281" name="Gruppieren 1280">
              <a:extLst>
                <a:ext uri="{FF2B5EF4-FFF2-40B4-BE49-F238E27FC236}">
                  <a16:creationId xmlns:a16="http://schemas.microsoft.com/office/drawing/2014/main" id="{07EFC071-5409-AC35-0F7F-BED7FA190868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309" name="Ellipse 1308">
                <a:extLst>
                  <a:ext uri="{FF2B5EF4-FFF2-40B4-BE49-F238E27FC236}">
                    <a16:creationId xmlns:a16="http://schemas.microsoft.com/office/drawing/2014/main" id="{F8CAEEF2-A202-9415-27C6-A2B9B68DBEC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310" name="Minuszeichen 1309">
                <a:extLst>
                  <a:ext uri="{FF2B5EF4-FFF2-40B4-BE49-F238E27FC236}">
                    <a16:creationId xmlns:a16="http://schemas.microsoft.com/office/drawing/2014/main" id="{8A066420-7850-E140-3BA6-68671CE6ADE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282" name="Gruppieren 1281">
              <a:extLst>
                <a:ext uri="{FF2B5EF4-FFF2-40B4-BE49-F238E27FC236}">
                  <a16:creationId xmlns:a16="http://schemas.microsoft.com/office/drawing/2014/main" id="{81ADEACB-4406-DD61-DAD8-4B19EBB8371A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307" name="Ellipse 1306">
                <a:extLst>
                  <a:ext uri="{FF2B5EF4-FFF2-40B4-BE49-F238E27FC236}">
                    <a16:creationId xmlns:a16="http://schemas.microsoft.com/office/drawing/2014/main" id="{A6399A6D-BB4F-0F4B-8B70-BD24A7FD1EE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308" name="Minuszeichen 1307">
                <a:extLst>
                  <a:ext uri="{FF2B5EF4-FFF2-40B4-BE49-F238E27FC236}">
                    <a16:creationId xmlns:a16="http://schemas.microsoft.com/office/drawing/2014/main" id="{73261D5E-69E8-4102-E8E7-F4D648A6F2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283" name="Gruppieren 1282">
              <a:extLst>
                <a:ext uri="{FF2B5EF4-FFF2-40B4-BE49-F238E27FC236}">
                  <a16:creationId xmlns:a16="http://schemas.microsoft.com/office/drawing/2014/main" id="{E96FBBB9-35A0-9D54-92C3-7177C9A66719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305" name="Ellipse 1304">
                <a:extLst>
                  <a:ext uri="{FF2B5EF4-FFF2-40B4-BE49-F238E27FC236}">
                    <a16:creationId xmlns:a16="http://schemas.microsoft.com/office/drawing/2014/main" id="{E8D9B20F-5C68-B844-BEDC-ED0895C3773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306" name="Minuszeichen 1305">
                <a:extLst>
                  <a:ext uri="{FF2B5EF4-FFF2-40B4-BE49-F238E27FC236}">
                    <a16:creationId xmlns:a16="http://schemas.microsoft.com/office/drawing/2014/main" id="{EF5265BB-F3A0-28D6-469F-BE22AFD146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284" name="Gruppieren 1283">
              <a:extLst>
                <a:ext uri="{FF2B5EF4-FFF2-40B4-BE49-F238E27FC236}">
                  <a16:creationId xmlns:a16="http://schemas.microsoft.com/office/drawing/2014/main" id="{F8F3BC08-3740-7CDE-776B-67075363FE40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303" name="Ellipse 1302">
                <a:extLst>
                  <a:ext uri="{FF2B5EF4-FFF2-40B4-BE49-F238E27FC236}">
                    <a16:creationId xmlns:a16="http://schemas.microsoft.com/office/drawing/2014/main" id="{AEEE765E-BE0F-7BF6-A812-C523CF711AC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304" name="Minuszeichen 1303">
                <a:extLst>
                  <a:ext uri="{FF2B5EF4-FFF2-40B4-BE49-F238E27FC236}">
                    <a16:creationId xmlns:a16="http://schemas.microsoft.com/office/drawing/2014/main" id="{6059E61F-36DF-38F5-6110-367A37F842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285" name="Gruppieren 1284">
              <a:extLst>
                <a:ext uri="{FF2B5EF4-FFF2-40B4-BE49-F238E27FC236}">
                  <a16:creationId xmlns:a16="http://schemas.microsoft.com/office/drawing/2014/main" id="{5381C7B9-ED9A-569D-F8B5-18BA1DCC6F0F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301" name="Ellipse 1300">
                <a:extLst>
                  <a:ext uri="{FF2B5EF4-FFF2-40B4-BE49-F238E27FC236}">
                    <a16:creationId xmlns:a16="http://schemas.microsoft.com/office/drawing/2014/main" id="{3FBC41B7-584B-58A7-9EF5-DC4FCCF2B4E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302" name="Minuszeichen 1301">
                <a:extLst>
                  <a:ext uri="{FF2B5EF4-FFF2-40B4-BE49-F238E27FC236}">
                    <a16:creationId xmlns:a16="http://schemas.microsoft.com/office/drawing/2014/main" id="{D7A4BA70-10A7-7122-DD5E-6A597006F86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286" name="Gruppieren 1285">
              <a:extLst>
                <a:ext uri="{FF2B5EF4-FFF2-40B4-BE49-F238E27FC236}">
                  <a16:creationId xmlns:a16="http://schemas.microsoft.com/office/drawing/2014/main" id="{7E80E1A7-EE1E-1D81-80BA-F79AE650B3E5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299" name="Ellipse 1298">
                <a:extLst>
                  <a:ext uri="{FF2B5EF4-FFF2-40B4-BE49-F238E27FC236}">
                    <a16:creationId xmlns:a16="http://schemas.microsoft.com/office/drawing/2014/main" id="{76B9BF91-891D-40EF-51B1-6AE3B3DCC77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300" name="Minuszeichen 1299">
                <a:extLst>
                  <a:ext uri="{FF2B5EF4-FFF2-40B4-BE49-F238E27FC236}">
                    <a16:creationId xmlns:a16="http://schemas.microsoft.com/office/drawing/2014/main" id="{D6845173-120E-30FA-B018-A7C5E12A19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287" name="Gruppieren 1286">
              <a:extLst>
                <a:ext uri="{FF2B5EF4-FFF2-40B4-BE49-F238E27FC236}">
                  <a16:creationId xmlns:a16="http://schemas.microsoft.com/office/drawing/2014/main" id="{C7CEAAF1-2663-C37A-9CB0-0831CEEE1A18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297" name="Ellipse 1296">
                <a:extLst>
                  <a:ext uri="{FF2B5EF4-FFF2-40B4-BE49-F238E27FC236}">
                    <a16:creationId xmlns:a16="http://schemas.microsoft.com/office/drawing/2014/main" id="{49565465-4277-08A8-69D3-5303733F744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298" name="Minuszeichen 1297">
                <a:extLst>
                  <a:ext uri="{FF2B5EF4-FFF2-40B4-BE49-F238E27FC236}">
                    <a16:creationId xmlns:a16="http://schemas.microsoft.com/office/drawing/2014/main" id="{3E3B504C-8844-B68C-98BD-00484AD84A1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288" name="Gruppieren 1287">
              <a:extLst>
                <a:ext uri="{FF2B5EF4-FFF2-40B4-BE49-F238E27FC236}">
                  <a16:creationId xmlns:a16="http://schemas.microsoft.com/office/drawing/2014/main" id="{4AB73FB2-9252-2412-69EB-97BD4CF2D539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295" name="Ellipse 1294">
                <a:extLst>
                  <a:ext uri="{FF2B5EF4-FFF2-40B4-BE49-F238E27FC236}">
                    <a16:creationId xmlns:a16="http://schemas.microsoft.com/office/drawing/2014/main" id="{ADBF2CC8-5FA6-A19F-562F-8E94D07F05D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296" name="Minuszeichen 1295">
                <a:extLst>
                  <a:ext uri="{FF2B5EF4-FFF2-40B4-BE49-F238E27FC236}">
                    <a16:creationId xmlns:a16="http://schemas.microsoft.com/office/drawing/2014/main" id="{0F2B6485-21EC-515C-724E-91962E2A2F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289" name="Gruppieren 1288">
              <a:extLst>
                <a:ext uri="{FF2B5EF4-FFF2-40B4-BE49-F238E27FC236}">
                  <a16:creationId xmlns:a16="http://schemas.microsoft.com/office/drawing/2014/main" id="{464E09A7-B90F-5731-E7B0-EC710A7F1CF6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293" name="Ellipse 1292">
                <a:extLst>
                  <a:ext uri="{FF2B5EF4-FFF2-40B4-BE49-F238E27FC236}">
                    <a16:creationId xmlns:a16="http://schemas.microsoft.com/office/drawing/2014/main" id="{D02C5216-1F15-A1CC-69E6-9B50558E23F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294" name="Minuszeichen 1293">
                <a:extLst>
                  <a:ext uri="{FF2B5EF4-FFF2-40B4-BE49-F238E27FC236}">
                    <a16:creationId xmlns:a16="http://schemas.microsoft.com/office/drawing/2014/main" id="{65725A47-FC40-2CFD-AB75-1F04AE6006D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290" name="Gruppieren 1289">
              <a:extLst>
                <a:ext uri="{FF2B5EF4-FFF2-40B4-BE49-F238E27FC236}">
                  <a16:creationId xmlns:a16="http://schemas.microsoft.com/office/drawing/2014/main" id="{4F0312C5-1B4B-73C3-EECF-C847DF6F718B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291" name="Ellipse 1290">
                <a:extLst>
                  <a:ext uri="{FF2B5EF4-FFF2-40B4-BE49-F238E27FC236}">
                    <a16:creationId xmlns:a16="http://schemas.microsoft.com/office/drawing/2014/main" id="{98E8FDF3-FBCB-E501-046A-FF279895353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292" name="Minuszeichen 1291">
                <a:extLst>
                  <a:ext uri="{FF2B5EF4-FFF2-40B4-BE49-F238E27FC236}">
                    <a16:creationId xmlns:a16="http://schemas.microsoft.com/office/drawing/2014/main" id="{A70228B3-1D65-E12C-5511-F0FBF6ADFCB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1368" name="Gruppieren 1367">
            <a:extLst>
              <a:ext uri="{FF2B5EF4-FFF2-40B4-BE49-F238E27FC236}">
                <a16:creationId xmlns:a16="http://schemas.microsoft.com/office/drawing/2014/main" id="{E4653204-0392-3F58-AC33-A629CDF9D6D7}"/>
              </a:ext>
            </a:extLst>
          </p:cNvPr>
          <p:cNvGrpSpPr>
            <a:grpSpLocks noChangeAspect="1"/>
          </p:cNvGrpSpPr>
          <p:nvPr/>
        </p:nvGrpSpPr>
        <p:grpSpPr>
          <a:xfrm>
            <a:off x="4742562" y="2292690"/>
            <a:ext cx="944149" cy="979578"/>
            <a:chOff x="3576000" y="816426"/>
            <a:chExt cx="5040000" cy="5229127"/>
          </a:xfrm>
        </p:grpSpPr>
        <p:grpSp>
          <p:nvGrpSpPr>
            <p:cNvPr id="1369" name="Magnesium ohne e-">
              <a:extLst>
                <a:ext uri="{FF2B5EF4-FFF2-40B4-BE49-F238E27FC236}">
                  <a16:creationId xmlns:a16="http://schemas.microsoft.com/office/drawing/2014/main" id="{E0E74CE2-FB80-2E2D-F2F1-BE5F348967DF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406" name="K-Schale">
                <a:extLst>
                  <a:ext uri="{FF2B5EF4-FFF2-40B4-BE49-F238E27FC236}">
                    <a16:creationId xmlns:a16="http://schemas.microsoft.com/office/drawing/2014/main" id="{D61FE11C-F9A4-FDFD-A3E7-E3D3DE330DE5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1407" name="Atomkern mit Protonen und Neutronen">
                <a:extLst>
                  <a:ext uri="{FF2B5EF4-FFF2-40B4-BE49-F238E27FC236}">
                    <a16:creationId xmlns:a16="http://schemas.microsoft.com/office/drawing/2014/main" id="{3E71F3CF-26F7-9655-AB38-63AADC2BE430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410" name="Atomkern">
                  <a:extLst>
                    <a:ext uri="{FF2B5EF4-FFF2-40B4-BE49-F238E27FC236}">
                      <a16:creationId xmlns:a16="http://schemas.microsoft.com/office/drawing/2014/main" id="{1DC9037B-0FA8-7709-ED1C-FCEC9EB65291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1411" name="Gruppieren 1410">
                  <a:extLst>
                    <a:ext uri="{FF2B5EF4-FFF2-40B4-BE49-F238E27FC236}">
                      <a16:creationId xmlns:a16="http://schemas.microsoft.com/office/drawing/2014/main" id="{81CAD7A4-6350-EF04-15F3-30B41C1A052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57" name="Ellipse 1456">
                    <a:extLst>
                      <a:ext uri="{FF2B5EF4-FFF2-40B4-BE49-F238E27FC236}">
                        <a16:creationId xmlns:a16="http://schemas.microsoft.com/office/drawing/2014/main" id="{70D2A7DA-B7D2-56DF-432D-BD79A16428C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458" name="Additionszeichen 1457">
                    <a:extLst>
                      <a:ext uri="{FF2B5EF4-FFF2-40B4-BE49-F238E27FC236}">
                        <a16:creationId xmlns:a16="http://schemas.microsoft.com/office/drawing/2014/main" id="{7A48CE72-ED19-418D-155F-DB871A4B3D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412" name="Gruppieren 1411">
                  <a:extLst>
                    <a:ext uri="{FF2B5EF4-FFF2-40B4-BE49-F238E27FC236}">
                      <a16:creationId xmlns:a16="http://schemas.microsoft.com/office/drawing/2014/main" id="{86A004E1-0DEB-8A75-84BF-5F71ACFFC02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55" name="Ellipse 1454">
                    <a:extLst>
                      <a:ext uri="{FF2B5EF4-FFF2-40B4-BE49-F238E27FC236}">
                        <a16:creationId xmlns:a16="http://schemas.microsoft.com/office/drawing/2014/main" id="{B97E615B-0A0A-B386-633A-2D5F79E240D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456" name="Additionszeichen 1455">
                    <a:extLst>
                      <a:ext uri="{FF2B5EF4-FFF2-40B4-BE49-F238E27FC236}">
                        <a16:creationId xmlns:a16="http://schemas.microsoft.com/office/drawing/2014/main" id="{4858DBD3-B39C-D0CA-D018-A13ED87EABC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413" name="Gruppieren 1412">
                  <a:extLst>
                    <a:ext uri="{FF2B5EF4-FFF2-40B4-BE49-F238E27FC236}">
                      <a16:creationId xmlns:a16="http://schemas.microsoft.com/office/drawing/2014/main" id="{68B1624D-BB11-45B7-00E7-569614E018D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53" name="Ellipse 1452">
                    <a:extLst>
                      <a:ext uri="{FF2B5EF4-FFF2-40B4-BE49-F238E27FC236}">
                        <a16:creationId xmlns:a16="http://schemas.microsoft.com/office/drawing/2014/main" id="{46CA7465-E1D1-21BB-EA62-6C6A5FBFA47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454" name="Additionszeichen 1453">
                    <a:extLst>
                      <a:ext uri="{FF2B5EF4-FFF2-40B4-BE49-F238E27FC236}">
                        <a16:creationId xmlns:a16="http://schemas.microsoft.com/office/drawing/2014/main" id="{CA0F93B2-ABF6-3911-30CD-D5503C435BD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414" name="Gruppieren 1413">
                  <a:extLst>
                    <a:ext uri="{FF2B5EF4-FFF2-40B4-BE49-F238E27FC236}">
                      <a16:creationId xmlns:a16="http://schemas.microsoft.com/office/drawing/2014/main" id="{8E26DA06-74B9-1863-8883-7333E300B8F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51" name="Ellipse 1450">
                    <a:extLst>
                      <a:ext uri="{FF2B5EF4-FFF2-40B4-BE49-F238E27FC236}">
                        <a16:creationId xmlns:a16="http://schemas.microsoft.com/office/drawing/2014/main" id="{9295C15F-6D82-D6C1-FB40-C6367E8E3D8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452" name="Additionszeichen 1451">
                    <a:extLst>
                      <a:ext uri="{FF2B5EF4-FFF2-40B4-BE49-F238E27FC236}">
                        <a16:creationId xmlns:a16="http://schemas.microsoft.com/office/drawing/2014/main" id="{375083E2-2EE1-0FB7-AC92-376761831E7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415" name="Gruppieren 1414">
                  <a:extLst>
                    <a:ext uri="{FF2B5EF4-FFF2-40B4-BE49-F238E27FC236}">
                      <a16:creationId xmlns:a16="http://schemas.microsoft.com/office/drawing/2014/main" id="{634AEC82-FA58-521C-89B5-28C6DF5CF43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49" name="Ellipse 1448">
                    <a:extLst>
                      <a:ext uri="{FF2B5EF4-FFF2-40B4-BE49-F238E27FC236}">
                        <a16:creationId xmlns:a16="http://schemas.microsoft.com/office/drawing/2014/main" id="{4782E022-3D00-1935-4208-05485F660E1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450" name="Additionszeichen 1449">
                    <a:extLst>
                      <a:ext uri="{FF2B5EF4-FFF2-40B4-BE49-F238E27FC236}">
                        <a16:creationId xmlns:a16="http://schemas.microsoft.com/office/drawing/2014/main" id="{AA098E20-55A4-13C1-D3A8-33A68858A1F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416" name="Gruppieren 1415">
                  <a:extLst>
                    <a:ext uri="{FF2B5EF4-FFF2-40B4-BE49-F238E27FC236}">
                      <a16:creationId xmlns:a16="http://schemas.microsoft.com/office/drawing/2014/main" id="{F97E57B4-9392-1B4F-C481-D3C8E34ED0B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47" name="Ellipse 1446">
                    <a:extLst>
                      <a:ext uri="{FF2B5EF4-FFF2-40B4-BE49-F238E27FC236}">
                        <a16:creationId xmlns:a16="http://schemas.microsoft.com/office/drawing/2014/main" id="{92D61AE8-BB2F-AE73-6B6D-273B3FD48A8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448" name="Additionszeichen 1447">
                    <a:extLst>
                      <a:ext uri="{FF2B5EF4-FFF2-40B4-BE49-F238E27FC236}">
                        <a16:creationId xmlns:a16="http://schemas.microsoft.com/office/drawing/2014/main" id="{F6D6D324-9752-B990-BC02-B1EDEE1C2E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417" name="Gruppieren 1416">
                  <a:extLst>
                    <a:ext uri="{FF2B5EF4-FFF2-40B4-BE49-F238E27FC236}">
                      <a16:creationId xmlns:a16="http://schemas.microsoft.com/office/drawing/2014/main" id="{15235AFD-6A83-07A3-506E-FE176620BAF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45" name="Ellipse 1444">
                    <a:extLst>
                      <a:ext uri="{FF2B5EF4-FFF2-40B4-BE49-F238E27FC236}">
                        <a16:creationId xmlns:a16="http://schemas.microsoft.com/office/drawing/2014/main" id="{A4165911-7CE9-08FC-5216-3A4C272FB39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446" name="Additionszeichen 1445">
                    <a:extLst>
                      <a:ext uri="{FF2B5EF4-FFF2-40B4-BE49-F238E27FC236}">
                        <a16:creationId xmlns:a16="http://schemas.microsoft.com/office/drawing/2014/main" id="{660212B1-0106-9CAF-72F0-5BFC609503E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418" name="Gruppieren 1417">
                  <a:extLst>
                    <a:ext uri="{FF2B5EF4-FFF2-40B4-BE49-F238E27FC236}">
                      <a16:creationId xmlns:a16="http://schemas.microsoft.com/office/drawing/2014/main" id="{18716230-98CF-8F36-7916-4306407BAAE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43" name="Ellipse 1442">
                    <a:extLst>
                      <a:ext uri="{FF2B5EF4-FFF2-40B4-BE49-F238E27FC236}">
                        <a16:creationId xmlns:a16="http://schemas.microsoft.com/office/drawing/2014/main" id="{BC1B5166-79BE-D8E7-EF23-8D9C562810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444" name="Additionszeichen 1443">
                    <a:extLst>
                      <a:ext uri="{FF2B5EF4-FFF2-40B4-BE49-F238E27FC236}">
                        <a16:creationId xmlns:a16="http://schemas.microsoft.com/office/drawing/2014/main" id="{B72DD32E-D3CB-795A-5677-560C8EAA54E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419" name="Gruppieren 1418">
                  <a:extLst>
                    <a:ext uri="{FF2B5EF4-FFF2-40B4-BE49-F238E27FC236}">
                      <a16:creationId xmlns:a16="http://schemas.microsoft.com/office/drawing/2014/main" id="{892B8C2C-F3BE-9292-87F3-9FB73AA0D78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41" name="Ellipse 1440">
                    <a:extLst>
                      <a:ext uri="{FF2B5EF4-FFF2-40B4-BE49-F238E27FC236}">
                        <a16:creationId xmlns:a16="http://schemas.microsoft.com/office/drawing/2014/main" id="{47FFC4F9-4A4A-D0E4-4BAF-F7D7A5724BC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442" name="Additionszeichen 1441">
                    <a:extLst>
                      <a:ext uri="{FF2B5EF4-FFF2-40B4-BE49-F238E27FC236}">
                        <a16:creationId xmlns:a16="http://schemas.microsoft.com/office/drawing/2014/main" id="{E338CE81-4585-7B5E-1B72-F37C702931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420" name="Gruppieren 1419">
                  <a:extLst>
                    <a:ext uri="{FF2B5EF4-FFF2-40B4-BE49-F238E27FC236}">
                      <a16:creationId xmlns:a16="http://schemas.microsoft.com/office/drawing/2014/main" id="{D1546F44-234E-EACF-234D-007FBAB3C4D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39" name="Ellipse 1438">
                    <a:extLst>
                      <a:ext uri="{FF2B5EF4-FFF2-40B4-BE49-F238E27FC236}">
                        <a16:creationId xmlns:a16="http://schemas.microsoft.com/office/drawing/2014/main" id="{5077535B-F45B-5E75-E073-7E53E4AA017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440" name="Additionszeichen 1439">
                    <a:extLst>
                      <a:ext uri="{FF2B5EF4-FFF2-40B4-BE49-F238E27FC236}">
                        <a16:creationId xmlns:a16="http://schemas.microsoft.com/office/drawing/2014/main" id="{65580B34-5015-A1CA-F243-AFAB82AF7CB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421" name="Gruppieren 1420">
                  <a:extLst>
                    <a:ext uri="{FF2B5EF4-FFF2-40B4-BE49-F238E27FC236}">
                      <a16:creationId xmlns:a16="http://schemas.microsoft.com/office/drawing/2014/main" id="{C6DEDEEB-5102-702D-73ED-EBA51C58B1D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37" name="Ellipse 1436">
                    <a:extLst>
                      <a:ext uri="{FF2B5EF4-FFF2-40B4-BE49-F238E27FC236}">
                        <a16:creationId xmlns:a16="http://schemas.microsoft.com/office/drawing/2014/main" id="{A771BF8F-B32C-0999-99B8-624012659FC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438" name="Additionszeichen 1437">
                    <a:extLst>
                      <a:ext uri="{FF2B5EF4-FFF2-40B4-BE49-F238E27FC236}">
                        <a16:creationId xmlns:a16="http://schemas.microsoft.com/office/drawing/2014/main" id="{592A78D4-9808-6437-104C-15D26D77D75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422" name="Gruppieren 1421">
                  <a:extLst>
                    <a:ext uri="{FF2B5EF4-FFF2-40B4-BE49-F238E27FC236}">
                      <a16:creationId xmlns:a16="http://schemas.microsoft.com/office/drawing/2014/main" id="{E59D395A-E48C-E50D-8D71-B932EA879C4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35" name="Ellipse 1434">
                    <a:extLst>
                      <a:ext uri="{FF2B5EF4-FFF2-40B4-BE49-F238E27FC236}">
                        <a16:creationId xmlns:a16="http://schemas.microsoft.com/office/drawing/2014/main" id="{3A02E656-EA17-91BC-E3EE-07FC75860A4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436" name="Additionszeichen 1435">
                    <a:extLst>
                      <a:ext uri="{FF2B5EF4-FFF2-40B4-BE49-F238E27FC236}">
                        <a16:creationId xmlns:a16="http://schemas.microsoft.com/office/drawing/2014/main" id="{803BC458-3FA1-5D66-8C91-50CBA968C6E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1423" name="Ellipse 1422">
                  <a:extLst>
                    <a:ext uri="{FF2B5EF4-FFF2-40B4-BE49-F238E27FC236}">
                      <a16:creationId xmlns:a16="http://schemas.microsoft.com/office/drawing/2014/main" id="{3FF703B1-DC4F-99C3-5897-4977BFE8DE96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424" name="Ellipse 1423">
                  <a:extLst>
                    <a:ext uri="{FF2B5EF4-FFF2-40B4-BE49-F238E27FC236}">
                      <a16:creationId xmlns:a16="http://schemas.microsoft.com/office/drawing/2014/main" id="{FA94FEFC-2393-AF37-564A-75D8BC96066E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425" name="Ellipse 1424">
                  <a:extLst>
                    <a:ext uri="{FF2B5EF4-FFF2-40B4-BE49-F238E27FC236}">
                      <a16:creationId xmlns:a16="http://schemas.microsoft.com/office/drawing/2014/main" id="{8F6A43EC-4C17-B14E-CD7F-5B4AC0F4F005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426" name="Ellipse 1425">
                  <a:extLst>
                    <a:ext uri="{FF2B5EF4-FFF2-40B4-BE49-F238E27FC236}">
                      <a16:creationId xmlns:a16="http://schemas.microsoft.com/office/drawing/2014/main" id="{616F722B-D8BC-8719-03AB-610EE997FB0B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427" name="Ellipse 1426">
                  <a:extLst>
                    <a:ext uri="{FF2B5EF4-FFF2-40B4-BE49-F238E27FC236}">
                      <a16:creationId xmlns:a16="http://schemas.microsoft.com/office/drawing/2014/main" id="{97033A46-6624-5D54-0C95-EA22E68DB88E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428" name="Ellipse 1427">
                  <a:extLst>
                    <a:ext uri="{FF2B5EF4-FFF2-40B4-BE49-F238E27FC236}">
                      <a16:creationId xmlns:a16="http://schemas.microsoft.com/office/drawing/2014/main" id="{31FF9D70-8C89-33F2-A025-05B219B85CF3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429" name="Ellipse 1428">
                  <a:extLst>
                    <a:ext uri="{FF2B5EF4-FFF2-40B4-BE49-F238E27FC236}">
                      <a16:creationId xmlns:a16="http://schemas.microsoft.com/office/drawing/2014/main" id="{25C72C10-1B30-E206-AF8A-84D951B1C6A2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430" name="Ellipse 1429">
                  <a:extLst>
                    <a:ext uri="{FF2B5EF4-FFF2-40B4-BE49-F238E27FC236}">
                      <a16:creationId xmlns:a16="http://schemas.microsoft.com/office/drawing/2014/main" id="{BAAED2DB-5E77-2E59-1A60-BEF397805C2E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431" name="Ellipse 1430">
                  <a:extLst>
                    <a:ext uri="{FF2B5EF4-FFF2-40B4-BE49-F238E27FC236}">
                      <a16:creationId xmlns:a16="http://schemas.microsoft.com/office/drawing/2014/main" id="{C8C4EC8F-578C-35CF-DF66-819718509230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432" name="Ellipse 1431">
                  <a:extLst>
                    <a:ext uri="{FF2B5EF4-FFF2-40B4-BE49-F238E27FC236}">
                      <a16:creationId xmlns:a16="http://schemas.microsoft.com/office/drawing/2014/main" id="{E81BDC1E-40B2-2217-01A3-C28B5E01520B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433" name="Ellipse 1432">
                  <a:extLst>
                    <a:ext uri="{FF2B5EF4-FFF2-40B4-BE49-F238E27FC236}">
                      <a16:creationId xmlns:a16="http://schemas.microsoft.com/office/drawing/2014/main" id="{1CBD5850-C918-9FEB-2070-30FE9262076C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434" name="Ellipse 1433">
                  <a:extLst>
                    <a:ext uri="{FF2B5EF4-FFF2-40B4-BE49-F238E27FC236}">
                      <a16:creationId xmlns:a16="http://schemas.microsoft.com/office/drawing/2014/main" id="{F7F1DA3D-E4CF-8A8E-B7F6-481C1C1B088C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1408" name="L-Schale">
                <a:extLst>
                  <a:ext uri="{FF2B5EF4-FFF2-40B4-BE49-F238E27FC236}">
                    <a16:creationId xmlns:a16="http://schemas.microsoft.com/office/drawing/2014/main" id="{8C0893E0-1203-D8C7-9E98-AAD91EF23E0C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1409" name="M-Schale">
                <a:extLst>
                  <a:ext uri="{FF2B5EF4-FFF2-40B4-BE49-F238E27FC236}">
                    <a16:creationId xmlns:a16="http://schemas.microsoft.com/office/drawing/2014/main" id="{C557FFEF-C15C-9589-1738-11D02E6E18BE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1370" name="Gruppieren 1369">
              <a:extLst>
                <a:ext uri="{FF2B5EF4-FFF2-40B4-BE49-F238E27FC236}">
                  <a16:creationId xmlns:a16="http://schemas.microsoft.com/office/drawing/2014/main" id="{AEDFEC9C-C7B8-E4C9-D841-74334E8A6B35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404" name="Ellipse 1403">
                <a:extLst>
                  <a:ext uri="{FF2B5EF4-FFF2-40B4-BE49-F238E27FC236}">
                    <a16:creationId xmlns:a16="http://schemas.microsoft.com/office/drawing/2014/main" id="{5E73C222-7A57-4B50-3B9B-AD5B3C11A23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405" name="Minuszeichen 1404">
                <a:extLst>
                  <a:ext uri="{FF2B5EF4-FFF2-40B4-BE49-F238E27FC236}">
                    <a16:creationId xmlns:a16="http://schemas.microsoft.com/office/drawing/2014/main" id="{D0A82E74-0ACD-CA96-4F69-5E618DB7C47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371" name="Gruppieren 1370">
              <a:extLst>
                <a:ext uri="{FF2B5EF4-FFF2-40B4-BE49-F238E27FC236}">
                  <a16:creationId xmlns:a16="http://schemas.microsoft.com/office/drawing/2014/main" id="{7A394B41-1E2C-41E4-F05D-41A45760AD70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402" name="Ellipse 1401">
                <a:extLst>
                  <a:ext uri="{FF2B5EF4-FFF2-40B4-BE49-F238E27FC236}">
                    <a16:creationId xmlns:a16="http://schemas.microsoft.com/office/drawing/2014/main" id="{DDBF47AB-C773-EB70-E1E9-AA8DA3AA2C0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403" name="Minuszeichen 1402">
                <a:extLst>
                  <a:ext uri="{FF2B5EF4-FFF2-40B4-BE49-F238E27FC236}">
                    <a16:creationId xmlns:a16="http://schemas.microsoft.com/office/drawing/2014/main" id="{FAC2A716-B97B-1918-C77B-2DDF64E87D8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372" name="Gruppieren 1371">
              <a:extLst>
                <a:ext uri="{FF2B5EF4-FFF2-40B4-BE49-F238E27FC236}">
                  <a16:creationId xmlns:a16="http://schemas.microsoft.com/office/drawing/2014/main" id="{EB48099B-AD67-5559-52D3-69A48895474F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400" name="Ellipse 1399">
                <a:extLst>
                  <a:ext uri="{FF2B5EF4-FFF2-40B4-BE49-F238E27FC236}">
                    <a16:creationId xmlns:a16="http://schemas.microsoft.com/office/drawing/2014/main" id="{EFCEE74D-C4ED-59EF-6493-9E12E1C3032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401" name="Minuszeichen 1400">
                <a:extLst>
                  <a:ext uri="{FF2B5EF4-FFF2-40B4-BE49-F238E27FC236}">
                    <a16:creationId xmlns:a16="http://schemas.microsoft.com/office/drawing/2014/main" id="{C2BE91C2-6965-105F-44AE-E32CDB10D44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373" name="Gruppieren 1372">
              <a:extLst>
                <a:ext uri="{FF2B5EF4-FFF2-40B4-BE49-F238E27FC236}">
                  <a16:creationId xmlns:a16="http://schemas.microsoft.com/office/drawing/2014/main" id="{CD49C91D-1F9B-82D7-2934-629667BCCA0D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398" name="Ellipse 1397">
                <a:extLst>
                  <a:ext uri="{FF2B5EF4-FFF2-40B4-BE49-F238E27FC236}">
                    <a16:creationId xmlns:a16="http://schemas.microsoft.com/office/drawing/2014/main" id="{9EFF81A0-4F22-F763-CF8A-C2D7C82FFF0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399" name="Minuszeichen 1398">
                <a:extLst>
                  <a:ext uri="{FF2B5EF4-FFF2-40B4-BE49-F238E27FC236}">
                    <a16:creationId xmlns:a16="http://schemas.microsoft.com/office/drawing/2014/main" id="{2301E456-EB88-22F3-D405-A1BD0359A74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374" name="Gruppieren 1373">
              <a:extLst>
                <a:ext uri="{FF2B5EF4-FFF2-40B4-BE49-F238E27FC236}">
                  <a16:creationId xmlns:a16="http://schemas.microsoft.com/office/drawing/2014/main" id="{84E8B245-3518-3ACE-47F6-FB053AC6CDD1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396" name="Ellipse 1395">
                <a:extLst>
                  <a:ext uri="{FF2B5EF4-FFF2-40B4-BE49-F238E27FC236}">
                    <a16:creationId xmlns:a16="http://schemas.microsoft.com/office/drawing/2014/main" id="{1EC6C284-45F6-FF00-F7EB-F4D5EC723B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397" name="Minuszeichen 1396">
                <a:extLst>
                  <a:ext uri="{FF2B5EF4-FFF2-40B4-BE49-F238E27FC236}">
                    <a16:creationId xmlns:a16="http://schemas.microsoft.com/office/drawing/2014/main" id="{9398C5C0-C6A1-977C-4E87-4FF5837617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375" name="Gruppieren 1374">
              <a:extLst>
                <a:ext uri="{FF2B5EF4-FFF2-40B4-BE49-F238E27FC236}">
                  <a16:creationId xmlns:a16="http://schemas.microsoft.com/office/drawing/2014/main" id="{C1C7A6C1-5EB1-F088-EC2F-959D098AD374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394" name="Ellipse 1393">
                <a:extLst>
                  <a:ext uri="{FF2B5EF4-FFF2-40B4-BE49-F238E27FC236}">
                    <a16:creationId xmlns:a16="http://schemas.microsoft.com/office/drawing/2014/main" id="{3EC815F1-3CFE-566A-FD1B-8A7EB004EFA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395" name="Minuszeichen 1394">
                <a:extLst>
                  <a:ext uri="{FF2B5EF4-FFF2-40B4-BE49-F238E27FC236}">
                    <a16:creationId xmlns:a16="http://schemas.microsoft.com/office/drawing/2014/main" id="{96535D64-21FE-66E1-27C3-0C13A00875D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376" name="Gruppieren 1375">
              <a:extLst>
                <a:ext uri="{FF2B5EF4-FFF2-40B4-BE49-F238E27FC236}">
                  <a16:creationId xmlns:a16="http://schemas.microsoft.com/office/drawing/2014/main" id="{077A018C-4D44-9748-FDDD-79AEEC3AD9FB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392" name="Ellipse 1391">
                <a:extLst>
                  <a:ext uri="{FF2B5EF4-FFF2-40B4-BE49-F238E27FC236}">
                    <a16:creationId xmlns:a16="http://schemas.microsoft.com/office/drawing/2014/main" id="{F09F926D-95CB-4419-E1F5-38F40311813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393" name="Minuszeichen 1392">
                <a:extLst>
                  <a:ext uri="{FF2B5EF4-FFF2-40B4-BE49-F238E27FC236}">
                    <a16:creationId xmlns:a16="http://schemas.microsoft.com/office/drawing/2014/main" id="{8DA8B198-1124-D63A-EB62-DA58B7D133B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377" name="Gruppieren 1376">
              <a:extLst>
                <a:ext uri="{FF2B5EF4-FFF2-40B4-BE49-F238E27FC236}">
                  <a16:creationId xmlns:a16="http://schemas.microsoft.com/office/drawing/2014/main" id="{26875FA7-7B73-894C-96B9-D76B0AECE72D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390" name="Ellipse 1389">
                <a:extLst>
                  <a:ext uri="{FF2B5EF4-FFF2-40B4-BE49-F238E27FC236}">
                    <a16:creationId xmlns:a16="http://schemas.microsoft.com/office/drawing/2014/main" id="{1B7057B5-AFDF-ACEC-2077-B88212CFB3E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391" name="Minuszeichen 1390">
                <a:extLst>
                  <a:ext uri="{FF2B5EF4-FFF2-40B4-BE49-F238E27FC236}">
                    <a16:creationId xmlns:a16="http://schemas.microsoft.com/office/drawing/2014/main" id="{69135D8B-1BED-41B1-50B4-896132BC2F1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378" name="Gruppieren 1377">
              <a:extLst>
                <a:ext uri="{FF2B5EF4-FFF2-40B4-BE49-F238E27FC236}">
                  <a16:creationId xmlns:a16="http://schemas.microsoft.com/office/drawing/2014/main" id="{0DD7108D-AAFF-F7B1-CD02-0A6383EDF33B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388" name="Ellipse 1387">
                <a:extLst>
                  <a:ext uri="{FF2B5EF4-FFF2-40B4-BE49-F238E27FC236}">
                    <a16:creationId xmlns:a16="http://schemas.microsoft.com/office/drawing/2014/main" id="{6C965AE7-C804-0FB1-21DF-D89F4120AD2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389" name="Minuszeichen 1388">
                <a:extLst>
                  <a:ext uri="{FF2B5EF4-FFF2-40B4-BE49-F238E27FC236}">
                    <a16:creationId xmlns:a16="http://schemas.microsoft.com/office/drawing/2014/main" id="{FBD1C74E-C446-0C9D-A691-0BF005878B2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379" name="Gruppieren 1378">
              <a:extLst>
                <a:ext uri="{FF2B5EF4-FFF2-40B4-BE49-F238E27FC236}">
                  <a16:creationId xmlns:a16="http://schemas.microsoft.com/office/drawing/2014/main" id="{25131EC7-B983-73E1-4C9D-90C3757E079D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386" name="Ellipse 1385">
                <a:extLst>
                  <a:ext uri="{FF2B5EF4-FFF2-40B4-BE49-F238E27FC236}">
                    <a16:creationId xmlns:a16="http://schemas.microsoft.com/office/drawing/2014/main" id="{4584FA74-5921-3A8C-8313-4D7031B02CB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387" name="Minuszeichen 1386">
                <a:extLst>
                  <a:ext uri="{FF2B5EF4-FFF2-40B4-BE49-F238E27FC236}">
                    <a16:creationId xmlns:a16="http://schemas.microsoft.com/office/drawing/2014/main" id="{22CB4C85-7208-8109-3922-8779F714079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380" name="Gruppieren 1379">
              <a:extLst>
                <a:ext uri="{FF2B5EF4-FFF2-40B4-BE49-F238E27FC236}">
                  <a16:creationId xmlns:a16="http://schemas.microsoft.com/office/drawing/2014/main" id="{07988164-DDE1-B769-659B-D57D479E86D1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384" name="Ellipse 1383">
                <a:extLst>
                  <a:ext uri="{FF2B5EF4-FFF2-40B4-BE49-F238E27FC236}">
                    <a16:creationId xmlns:a16="http://schemas.microsoft.com/office/drawing/2014/main" id="{5E5D6413-DEC9-5D66-F222-E74E8886A2B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385" name="Minuszeichen 1384">
                <a:extLst>
                  <a:ext uri="{FF2B5EF4-FFF2-40B4-BE49-F238E27FC236}">
                    <a16:creationId xmlns:a16="http://schemas.microsoft.com/office/drawing/2014/main" id="{CE5FE033-CB5A-1A04-5482-D72F3A8BE0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381" name="Gruppieren 1380">
              <a:extLst>
                <a:ext uri="{FF2B5EF4-FFF2-40B4-BE49-F238E27FC236}">
                  <a16:creationId xmlns:a16="http://schemas.microsoft.com/office/drawing/2014/main" id="{3EB15634-8F63-5B73-2954-76157A1E1596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382" name="Ellipse 1381">
                <a:extLst>
                  <a:ext uri="{FF2B5EF4-FFF2-40B4-BE49-F238E27FC236}">
                    <a16:creationId xmlns:a16="http://schemas.microsoft.com/office/drawing/2014/main" id="{C2F02A11-F30C-74D0-3AAF-FF70DA9B4E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383" name="Minuszeichen 1382">
                <a:extLst>
                  <a:ext uri="{FF2B5EF4-FFF2-40B4-BE49-F238E27FC236}">
                    <a16:creationId xmlns:a16="http://schemas.microsoft.com/office/drawing/2014/main" id="{E26D80A8-3FD8-0442-F9F8-5A8DF0EB66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1459" name="Gruppieren 1458">
            <a:extLst>
              <a:ext uri="{FF2B5EF4-FFF2-40B4-BE49-F238E27FC236}">
                <a16:creationId xmlns:a16="http://schemas.microsoft.com/office/drawing/2014/main" id="{374C7B56-32A3-1F2B-A68F-DB3641A58A73}"/>
              </a:ext>
            </a:extLst>
          </p:cNvPr>
          <p:cNvGrpSpPr>
            <a:grpSpLocks noChangeAspect="1"/>
          </p:cNvGrpSpPr>
          <p:nvPr/>
        </p:nvGrpSpPr>
        <p:grpSpPr>
          <a:xfrm>
            <a:off x="6048869" y="2294264"/>
            <a:ext cx="944149" cy="979578"/>
            <a:chOff x="3576000" y="816426"/>
            <a:chExt cx="5040000" cy="5229127"/>
          </a:xfrm>
        </p:grpSpPr>
        <p:grpSp>
          <p:nvGrpSpPr>
            <p:cNvPr id="1460" name="Magnesium ohne e-">
              <a:extLst>
                <a:ext uri="{FF2B5EF4-FFF2-40B4-BE49-F238E27FC236}">
                  <a16:creationId xmlns:a16="http://schemas.microsoft.com/office/drawing/2014/main" id="{00F93E8B-83BD-9EB7-D2BC-4A7A5C704478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497" name="K-Schale">
                <a:extLst>
                  <a:ext uri="{FF2B5EF4-FFF2-40B4-BE49-F238E27FC236}">
                    <a16:creationId xmlns:a16="http://schemas.microsoft.com/office/drawing/2014/main" id="{A1E8BF9A-E91B-3ADA-C532-BC498BAFE133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1498" name="Atomkern mit Protonen und Neutronen">
                <a:extLst>
                  <a:ext uri="{FF2B5EF4-FFF2-40B4-BE49-F238E27FC236}">
                    <a16:creationId xmlns:a16="http://schemas.microsoft.com/office/drawing/2014/main" id="{4797C6DC-F170-4FB3-9DF0-2A19F350E00A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501" name="Atomkern">
                  <a:extLst>
                    <a:ext uri="{FF2B5EF4-FFF2-40B4-BE49-F238E27FC236}">
                      <a16:creationId xmlns:a16="http://schemas.microsoft.com/office/drawing/2014/main" id="{CF354737-AE72-EA9B-722A-78A3589A1BE6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1502" name="Gruppieren 1501">
                  <a:extLst>
                    <a:ext uri="{FF2B5EF4-FFF2-40B4-BE49-F238E27FC236}">
                      <a16:creationId xmlns:a16="http://schemas.microsoft.com/office/drawing/2014/main" id="{80A24FEC-2021-77D3-2A1B-86784CC956E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48" name="Ellipse 1547">
                    <a:extLst>
                      <a:ext uri="{FF2B5EF4-FFF2-40B4-BE49-F238E27FC236}">
                        <a16:creationId xmlns:a16="http://schemas.microsoft.com/office/drawing/2014/main" id="{5528ED37-7F7C-ADAE-49C1-991C03F4A66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549" name="Additionszeichen 1548">
                    <a:extLst>
                      <a:ext uri="{FF2B5EF4-FFF2-40B4-BE49-F238E27FC236}">
                        <a16:creationId xmlns:a16="http://schemas.microsoft.com/office/drawing/2014/main" id="{BB20338C-02A5-54B0-3BF0-B99CE88911C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503" name="Gruppieren 1502">
                  <a:extLst>
                    <a:ext uri="{FF2B5EF4-FFF2-40B4-BE49-F238E27FC236}">
                      <a16:creationId xmlns:a16="http://schemas.microsoft.com/office/drawing/2014/main" id="{1AF23F4B-CDBB-C9A2-393B-4F8E01541AF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46" name="Ellipse 1545">
                    <a:extLst>
                      <a:ext uri="{FF2B5EF4-FFF2-40B4-BE49-F238E27FC236}">
                        <a16:creationId xmlns:a16="http://schemas.microsoft.com/office/drawing/2014/main" id="{6FC14338-4261-48F3-DF82-CF136CC35E1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547" name="Additionszeichen 1546">
                    <a:extLst>
                      <a:ext uri="{FF2B5EF4-FFF2-40B4-BE49-F238E27FC236}">
                        <a16:creationId xmlns:a16="http://schemas.microsoft.com/office/drawing/2014/main" id="{C05E3B10-D9DB-39FE-C7C1-ABFE491DE34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504" name="Gruppieren 1503">
                  <a:extLst>
                    <a:ext uri="{FF2B5EF4-FFF2-40B4-BE49-F238E27FC236}">
                      <a16:creationId xmlns:a16="http://schemas.microsoft.com/office/drawing/2014/main" id="{D2D9BD2F-77E9-E289-78ED-22703B7DFDD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44" name="Ellipse 1543">
                    <a:extLst>
                      <a:ext uri="{FF2B5EF4-FFF2-40B4-BE49-F238E27FC236}">
                        <a16:creationId xmlns:a16="http://schemas.microsoft.com/office/drawing/2014/main" id="{9A69B999-D7E0-E4F3-17B3-139095698D5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545" name="Additionszeichen 1544">
                    <a:extLst>
                      <a:ext uri="{FF2B5EF4-FFF2-40B4-BE49-F238E27FC236}">
                        <a16:creationId xmlns:a16="http://schemas.microsoft.com/office/drawing/2014/main" id="{D5B0E8AD-F193-19DF-6D26-98B1EEAB1A7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505" name="Gruppieren 1504">
                  <a:extLst>
                    <a:ext uri="{FF2B5EF4-FFF2-40B4-BE49-F238E27FC236}">
                      <a16:creationId xmlns:a16="http://schemas.microsoft.com/office/drawing/2014/main" id="{E1B0AF90-03D6-34C6-CD6A-1DC51F7A23F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42" name="Ellipse 1541">
                    <a:extLst>
                      <a:ext uri="{FF2B5EF4-FFF2-40B4-BE49-F238E27FC236}">
                        <a16:creationId xmlns:a16="http://schemas.microsoft.com/office/drawing/2014/main" id="{05D00EDC-FA7C-1413-44AA-B5A61210458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543" name="Additionszeichen 1542">
                    <a:extLst>
                      <a:ext uri="{FF2B5EF4-FFF2-40B4-BE49-F238E27FC236}">
                        <a16:creationId xmlns:a16="http://schemas.microsoft.com/office/drawing/2014/main" id="{958992DE-B5DB-1628-49D8-4C9A551F5F8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506" name="Gruppieren 1505">
                  <a:extLst>
                    <a:ext uri="{FF2B5EF4-FFF2-40B4-BE49-F238E27FC236}">
                      <a16:creationId xmlns:a16="http://schemas.microsoft.com/office/drawing/2014/main" id="{45BC00ED-B196-66A8-5FD1-8F639A50761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40" name="Ellipse 1539">
                    <a:extLst>
                      <a:ext uri="{FF2B5EF4-FFF2-40B4-BE49-F238E27FC236}">
                        <a16:creationId xmlns:a16="http://schemas.microsoft.com/office/drawing/2014/main" id="{EF99660E-0E8A-A584-9D12-527FBC366DA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541" name="Additionszeichen 1540">
                    <a:extLst>
                      <a:ext uri="{FF2B5EF4-FFF2-40B4-BE49-F238E27FC236}">
                        <a16:creationId xmlns:a16="http://schemas.microsoft.com/office/drawing/2014/main" id="{0E183872-F280-6F51-BDE5-4329C3116FC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507" name="Gruppieren 1506">
                  <a:extLst>
                    <a:ext uri="{FF2B5EF4-FFF2-40B4-BE49-F238E27FC236}">
                      <a16:creationId xmlns:a16="http://schemas.microsoft.com/office/drawing/2014/main" id="{18D9F453-2540-8749-9F97-6FB6FB737F4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38" name="Ellipse 1537">
                    <a:extLst>
                      <a:ext uri="{FF2B5EF4-FFF2-40B4-BE49-F238E27FC236}">
                        <a16:creationId xmlns:a16="http://schemas.microsoft.com/office/drawing/2014/main" id="{9709B54C-81B6-393B-E7C5-A777024ADEA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539" name="Additionszeichen 1538">
                    <a:extLst>
                      <a:ext uri="{FF2B5EF4-FFF2-40B4-BE49-F238E27FC236}">
                        <a16:creationId xmlns:a16="http://schemas.microsoft.com/office/drawing/2014/main" id="{9E633D14-00F5-884C-2011-5A1220F00E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508" name="Gruppieren 1507">
                  <a:extLst>
                    <a:ext uri="{FF2B5EF4-FFF2-40B4-BE49-F238E27FC236}">
                      <a16:creationId xmlns:a16="http://schemas.microsoft.com/office/drawing/2014/main" id="{2DE488AA-D580-0DA0-C18E-0D574BDB41B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36" name="Ellipse 1535">
                    <a:extLst>
                      <a:ext uri="{FF2B5EF4-FFF2-40B4-BE49-F238E27FC236}">
                        <a16:creationId xmlns:a16="http://schemas.microsoft.com/office/drawing/2014/main" id="{C8F7BD6B-65E1-8DAB-D5C8-CEF1A26F2CD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537" name="Additionszeichen 1536">
                    <a:extLst>
                      <a:ext uri="{FF2B5EF4-FFF2-40B4-BE49-F238E27FC236}">
                        <a16:creationId xmlns:a16="http://schemas.microsoft.com/office/drawing/2014/main" id="{5748204F-9661-D733-5698-889845A17AE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509" name="Gruppieren 1508">
                  <a:extLst>
                    <a:ext uri="{FF2B5EF4-FFF2-40B4-BE49-F238E27FC236}">
                      <a16:creationId xmlns:a16="http://schemas.microsoft.com/office/drawing/2014/main" id="{3134DD72-0183-9FA2-9DF8-1159560F06C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34" name="Ellipse 1533">
                    <a:extLst>
                      <a:ext uri="{FF2B5EF4-FFF2-40B4-BE49-F238E27FC236}">
                        <a16:creationId xmlns:a16="http://schemas.microsoft.com/office/drawing/2014/main" id="{7E5FC452-9C05-7284-9CD9-3056099973A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535" name="Additionszeichen 1534">
                    <a:extLst>
                      <a:ext uri="{FF2B5EF4-FFF2-40B4-BE49-F238E27FC236}">
                        <a16:creationId xmlns:a16="http://schemas.microsoft.com/office/drawing/2014/main" id="{1A48516E-0913-61B6-BFB3-33097D7738D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510" name="Gruppieren 1509">
                  <a:extLst>
                    <a:ext uri="{FF2B5EF4-FFF2-40B4-BE49-F238E27FC236}">
                      <a16:creationId xmlns:a16="http://schemas.microsoft.com/office/drawing/2014/main" id="{623B6591-8320-BABD-9D77-F1E611649D6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32" name="Ellipse 1531">
                    <a:extLst>
                      <a:ext uri="{FF2B5EF4-FFF2-40B4-BE49-F238E27FC236}">
                        <a16:creationId xmlns:a16="http://schemas.microsoft.com/office/drawing/2014/main" id="{26AE4D3B-25C6-7006-B8D4-8064CCFAB7B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533" name="Additionszeichen 1532">
                    <a:extLst>
                      <a:ext uri="{FF2B5EF4-FFF2-40B4-BE49-F238E27FC236}">
                        <a16:creationId xmlns:a16="http://schemas.microsoft.com/office/drawing/2014/main" id="{648285E1-A136-C63A-A99D-E0A13C3CD6F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511" name="Gruppieren 1510">
                  <a:extLst>
                    <a:ext uri="{FF2B5EF4-FFF2-40B4-BE49-F238E27FC236}">
                      <a16:creationId xmlns:a16="http://schemas.microsoft.com/office/drawing/2014/main" id="{2035E594-CAE0-1F64-A29D-14B66C39ACD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30" name="Ellipse 1529">
                    <a:extLst>
                      <a:ext uri="{FF2B5EF4-FFF2-40B4-BE49-F238E27FC236}">
                        <a16:creationId xmlns:a16="http://schemas.microsoft.com/office/drawing/2014/main" id="{B3744E07-7057-674B-32E4-992183539E3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531" name="Additionszeichen 1530">
                    <a:extLst>
                      <a:ext uri="{FF2B5EF4-FFF2-40B4-BE49-F238E27FC236}">
                        <a16:creationId xmlns:a16="http://schemas.microsoft.com/office/drawing/2014/main" id="{33B64F85-805A-261C-6339-7164E54A8B8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512" name="Gruppieren 1511">
                  <a:extLst>
                    <a:ext uri="{FF2B5EF4-FFF2-40B4-BE49-F238E27FC236}">
                      <a16:creationId xmlns:a16="http://schemas.microsoft.com/office/drawing/2014/main" id="{BFAB6485-B549-897C-4BD2-DBCAA3930C9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28" name="Ellipse 1527">
                    <a:extLst>
                      <a:ext uri="{FF2B5EF4-FFF2-40B4-BE49-F238E27FC236}">
                        <a16:creationId xmlns:a16="http://schemas.microsoft.com/office/drawing/2014/main" id="{0F480B51-8B1B-B11F-9FE7-21912815680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529" name="Additionszeichen 1528">
                    <a:extLst>
                      <a:ext uri="{FF2B5EF4-FFF2-40B4-BE49-F238E27FC236}">
                        <a16:creationId xmlns:a16="http://schemas.microsoft.com/office/drawing/2014/main" id="{C4172B46-F97B-5778-20EE-5EC63133F11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513" name="Gruppieren 1512">
                  <a:extLst>
                    <a:ext uri="{FF2B5EF4-FFF2-40B4-BE49-F238E27FC236}">
                      <a16:creationId xmlns:a16="http://schemas.microsoft.com/office/drawing/2014/main" id="{5CB679F9-5FE3-23B6-3AE4-D21D7F1A1D9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26" name="Ellipse 1525">
                    <a:extLst>
                      <a:ext uri="{FF2B5EF4-FFF2-40B4-BE49-F238E27FC236}">
                        <a16:creationId xmlns:a16="http://schemas.microsoft.com/office/drawing/2014/main" id="{010CE05D-5AB5-B927-68A9-F49FFDAB919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527" name="Additionszeichen 1526">
                    <a:extLst>
                      <a:ext uri="{FF2B5EF4-FFF2-40B4-BE49-F238E27FC236}">
                        <a16:creationId xmlns:a16="http://schemas.microsoft.com/office/drawing/2014/main" id="{68EBB580-546E-7A97-E2C0-06A2E5AE361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1514" name="Ellipse 1513">
                  <a:extLst>
                    <a:ext uri="{FF2B5EF4-FFF2-40B4-BE49-F238E27FC236}">
                      <a16:creationId xmlns:a16="http://schemas.microsoft.com/office/drawing/2014/main" id="{9744B6E4-0E47-6E4D-949E-DE1CEEE3E9DB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515" name="Ellipse 1514">
                  <a:extLst>
                    <a:ext uri="{FF2B5EF4-FFF2-40B4-BE49-F238E27FC236}">
                      <a16:creationId xmlns:a16="http://schemas.microsoft.com/office/drawing/2014/main" id="{03107E02-BA85-AF6D-1651-E96144C08B92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516" name="Ellipse 1515">
                  <a:extLst>
                    <a:ext uri="{FF2B5EF4-FFF2-40B4-BE49-F238E27FC236}">
                      <a16:creationId xmlns:a16="http://schemas.microsoft.com/office/drawing/2014/main" id="{6BE6D3CF-9FE9-E97C-E4B0-CD5CD749E99C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517" name="Ellipse 1516">
                  <a:extLst>
                    <a:ext uri="{FF2B5EF4-FFF2-40B4-BE49-F238E27FC236}">
                      <a16:creationId xmlns:a16="http://schemas.microsoft.com/office/drawing/2014/main" id="{26FC922A-B51D-96E5-6138-EE147A8C5D8F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518" name="Ellipse 1517">
                  <a:extLst>
                    <a:ext uri="{FF2B5EF4-FFF2-40B4-BE49-F238E27FC236}">
                      <a16:creationId xmlns:a16="http://schemas.microsoft.com/office/drawing/2014/main" id="{2E8E5E13-3874-40FF-BCEF-8560485103C4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519" name="Ellipse 1518">
                  <a:extLst>
                    <a:ext uri="{FF2B5EF4-FFF2-40B4-BE49-F238E27FC236}">
                      <a16:creationId xmlns:a16="http://schemas.microsoft.com/office/drawing/2014/main" id="{052D361F-D0CD-C01C-493B-4B456BCE44BA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520" name="Ellipse 1519">
                  <a:extLst>
                    <a:ext uri="{FF2B5EF4-FFF2-40B4-BE49-F238E27FC236}">
                      <a16:creationId xmlns:a16="http://schemas.microsoft.com/office/drawing/2014/main" id="{C68EA656-3F6B-FE98-942B-63DBE2ED830E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521" name="Ellipse 1520">
                  <a:extLst>
                    <a:ext uri="{FF2B5EF4-FFF2-40B4-BE49-F238E27FC236}">
                      <a16:creationId xmlns:a16="http://schemas.microsoft.com/office/drawing/2014/main" id="{4457C90A-5413-47AE-0F82-A1484ECDC219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522" name="Ellipse 1521">
                  <a:extLst>
                    <a:ext uri="{FF2B5EF4-FFF2-40B4-BE49-F238E27FC236}">
                      <a16:creationId xmlns:a16="http://schemas.microsoft.com/office/drawing/2014/main" id="{182F6D08-72A6-3F32-4E22-3F8C725DF30A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523" name="Ellipse 1522">
                  <a:extLst>
                    <a:ext uri="{FF2B5EF4-FFF2-40B4-BE49-F238E27FC236}">
                      <a16:creationId xmlns:a16="http://schemas.microsoft.com/office/drawing/2014/main" id="{D088064C-E01E-7B96-8686-BE775081CBC7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524" name="Ellipse 1523">
                  <a:extLst>
                    <a:ext uri="{FF2B5EF4-FFF2-40B4-BE49-F238E27FC236}">
                      <a16:creationId xmlns:a16="http://schemas.microsoft.com/office/drawing/2014/main" id="{E5931B6A-E684-748F-5F94-12792BD0C5F0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525" name="Ellipse 1524">
                  <a:extLst>
                    <a:ext uri="{FF2B5EF4-FFF2-40B4-BE49-F238E27FC236}">
                      <a16:creationId xmlns:a16="http://schemas.microsoft.com/office/drawing/2014/main" id="{118D37D2-E7B0-F114-13D9-F39C71221EE9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1499" name="L-Schale">
                <a:extLst>
                  <a:ext uri="{FF2B5EF4-FFF2-40B4-BE49-F238E27FC236}">
                    <a16:creationId xmlns:a16="http://schemas.microsoft.com/office/drawing/2014/main" id="{47DD55C1-13BB-564B-7237-3B1C63EFC425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1500" name="M-Schale">
                <a:extLst>
                  <a:ext uri="{FF2B5EF4-FFF2-40B4-BE49-F238E27FC236}">
                    <a16:creationId xmlns:a16="http://schemas.microsoft.com/office/drawing/2014/main" id="{44836656-4EF0-43F5-A392-F49B86C6EE36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1461" name="Gruppieren 1460">
              <a:extLst>
                <a:ext uri="{FF2B5EF4-FFF2-40B4-BE49-F238E27FC236}">
                  <a16:creationId xmlns:a16="http://schemas.microsoft.com/office/drawing/2014/main" id="{73EB474D-F6B5-60D0-0895-279B6280A07D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495" name="Ellipse 1494">
                <a:extLst>
                  <a:ext uri="{FF2B5EF4-FFF2-40B4-BE49-F238E27FC236}">
                    <a16:creationId xmlns:a16="http://schemas.microsoft.com/office/drawing/2014/main" id="{16F0B289-4127-2EFA-A5B4-68F26F7D4F5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496" name="Minuszeichen 1495">
                <a:extLst>
                  <a:ext uri="{FF2B5EF4-FFF2-40B4-BE49-F238E27FC236}">
                    <a16:creationId xmlns:a16="http://schemas.microsoft.com/office/drawing/2014/main" id="{5DDA628F-FC20-86E3-FF08-BE2F1C3228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462" name="Gruppieren 1461">
              <a:extLst>
                <a:ext uri="{FF2B5EF4-FFF2-40B4-BE49-F238E27FC236}">
                  <a16:creationId xmlns:a16="http://schemas.microsoft.com/office/drawing/2014/main" id="{C9209839-8F03-3575-7274-5DFF56DE974F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493" name="Ellipse 1492">
                <a:extLst>
                  <a:ext uri="{FF2B5EF4-FFF2-40B4-BE49-F238E27FC236}">
                    <a16:creationId xmlns:a16="http://schemas.microsoft.com/office/drawing/2014/main" id="{B0E517E5-42E4-5EEC-6DC2-DE57799C72F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494" name="Minuszeichen 1493">
                <a:extLst>
                  <a:ext uri="{FF2B5EF4-FFF2-40B4-BE49-F238E27FC236}">
                    <a16:creationId xmlns:a16="http://schemas.microsoft.com/office/drawing/2014/main" id="{A792E843-D398-8E16-3494-4284DB062F0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463" name="Gruppieren 1462">
              <a:extLst>
                <a:ext uri="{FF2B5EF4-FFF2-40B4-BE49-F238E27FC236}">
                  <a16:creationId xmlns:a16="http://schemas.microsoft.com/office/drawing/2014/main" id="{CAEE2BB4-987A-80E9-E392-A0452AA01DFC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491" name="Ellipse 1490">
                <a:extLst>
                  <a:ext uri="{FF2B5EF4-FFF2-40B4-BE49-F238E27FC236}">
                    <a16:creationId xmlns:a16="http://schemas.microsoft.com/office/drawing/2014/main" id="{3226F787-C351-BC18-D0B3-9BE544587A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492" name="Minuszeichen 1491">
                <a:extLst>
                  <a:ext uri="{FF2B5EF4-FFF2-40B4-BE49-F238E27FC236}">
                    <a16:creationId xmlns:a16="http://schemas.microsoft.com/office/drawing/2014/main" id="{D7139A1E-EE48-8EC0-8293-A0669BB71F5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464" name="Gruppieren 1463">
              <a:extLst>
                <a:ext uri="{FF2B5EF4-FFF2-40B4-BE49-F238E27FC236}">
                  <a16:creationId xmlns:a16="http://schemas.microsoft.com/office/drawing/2014/main" id="{BC55C0B9-A9C0-BD5D-6657-E07F21A4091B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489" name="Ellipse 1488">
                <a:extLst>
                  <a:ext uri="{FF2B5EF4-FFF2-40B4-BE49-F238E27FC236}">
                    <a16:creationId xmlns:a16="http://schemas.microsoft.com/office/drawing/2014/main" id="{D43523F1-5BB5-B399-468C-9330C36EBEB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490" name="Minuszeichen 1489">
                <a:extLst>
                  <a:ext uri="{FF2B5EF4-FFF2-40B4-BE49-F238E27FC236}">
                    <a16:creationId xmlns:a16="http://schemas.microsoft.com/office/drawing/2014/main" id="{16CD3A2F-88A4-8925-C2BF-32CEFFA5BF5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465" name="Gruppieren 1464">
              <a:extLst>
                <a:ext uri="{FF2B5EF4-FFF2-40B4-BE49-F238E27FC236}">
                  <a16:creationId xmlns:a16="http://schemas.microsoft.com/office/drawing/2014/main" id="{248BE93E-889A-F889-E37C-0813D5564E8C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487" name="Ellipse 1486">
                <a:extLst>
                  <a:ext uri="{FF2B5EF4-FFF2-40B4-BE49-F238E27FC236}">
                    <a16:creationId xmlns:a16="http://schemas.microsoft.com/office/drawing/2014/main" id="{4F4F74F3-4303-B6DC-8598-5802C3BB7A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488" name="Minuszeichen 1487">
                <a:extLst>
                  <a:ext uri="{FF2B5EF4-FFF2-40B4-BE49-F238E27FC236}">
                    <a16:creationId xmlns:a16="http://schemas.microsoft.com/office/drawing/2014/main" id="{1F664740-BBE8-1E5B-3539-36CDC6DE678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466" name="Gruppieren 1465">
              <a:extLst>
                <a:ext uri="{FF2B5EF4-FFF2-40B4-BE49-F238E27FC236}">
                  <a16:creationId xmlns:a16="http://schemas.microsoft.com/office/drawing/2014/main" id="{6B8A3E76-238D-984E-DA17-35B0F5D4A152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485" name="Ellipse 1484">
                <a:extLst>
                  <a:ext uri="{FF2B5EF4-FFF2-40B4-BE49-F238E27FC236}">
                    <a16:creationId xmlns:a16="http://schemas.microsoft.com/office/drawing/2014/main" id="{AD6B017B-C812-DA89-16DF-40EF79FCA6B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486" name="Minuszeichen 1485">
                <a:extLst>
                  <a:ext uri="{FF2B5EF4-FFF2-40B4-BE49-F238E27FC236}">
                    <a16:creationId xmlns:a16="http://schemas.microsoft.com/office/drawing/2014/main" id="{454CF457-0F99-F631-A128-654622AB720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467" name="Gruppieren 1466">
              <a:extLst>
                <a:ext uri="{FF2B5EF4-FFF2-40B4-BE49-F238E27FC236}">
                  <a16:creationId xmlns:a16="http://schemas.microsoft.com/office/drawing/2014/main" id="{8F53969D-10D3-08AF-57E5-17A1B21937F6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483" name="Ellipse 1482">
                <a:extLst>
                  <a:ext uri="{FF2B5EF4-FFF2-40B4-BE49-F238E27FC236}">
                    <a16:creationId xmlns:a16="http://schemas.microsoft.com/office/drawing/2014/main" id="{BBF80D77-CA8C-38C7-14D5-0BF4B98B563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484" name="Minuszeichen 1483">
                <a:extLst>
                  <a:ext uri="{FF2B5EF4-FFF2-40B4-BE49-F238E27FC236}">
                    <a16:creationId xmlns:a16="http://schemas.microsoft.com/office/drawing/2014/main" id="{D1F8829D-2F2A-5D11-015C-80E8EFDA02E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468" name="Gruppieren 1467">
              <a:extLst>
                <a:ext uri="{FF2B5EF4-FFF2-40B4-BE49-F238E27FC236}">
                  <a16:creationId xmlns:a16="http://schemas.microsoft.com/office/drawing/2014/main" id="{45B83DFC-6FC4-DF23-69FA-54A325CF16CE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481" name="Ellipse 1480">
                <a:extLst>
                  <a:ext uri="{FF2B5EF4-FFF2-40B4-BE49-F238E27FC236}">
                    <a16:creationId xmlns:a16="http://schemas.microsoft.com/office/drawing/2014/main" id="{D2923A34-26B0-5BFF-EDCA-7ED0BA0F96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482" name="Minuszeichen 1481">
                <a:extLst>
                  <a:ext uri="{FF2B5EF4-FFF2-40B4-BE49-F238E27FC236}">
                    <a16:creationId xmlns:a16="http://schemas.microsoft.com/office/drawing/2014/main" id="{B87CB363-CB1F-C9CD-48B2-34417EBCC1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469" name="Gruppieren 1468">
              <a:extLst>
                <a:ext uri="{FF2B5EF4-FFF2-40B4-BE49-F238E27FC236}">
                  <a16:creationId xmlns:a16="http://schemas.microsoft.com/office/drawing/2014/main" id="{C093CB36-F70E-EA63-36B6-7F6318961FF4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479" name="Ellipse 1478">
                <a:extLst>
                  <a:ext uri="{FF2B5EF4-FFF2-40B4-BE49-F238E27FC236}">
                    <a16:creationId xmlns:a16="http://schemas.microsoft.com/office/drawing/2014/main" id="{07C2A8BB-EF0A-83D3-4EA3-300624768B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480" name="Minuszeichen 1479">
                <a:extLst>
                  <a:ext uri="{FF2B5EF4-FFF2-40B4-BE49-F238E27FC236}">
                    <a16:creationId xmlns:a16="http://schemas.microsoft.com/office/drawing/2014/main" id="{BA784AC5-AF3C-8B4C-4614-C85EEA8A459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470" name="Gruppieren 1469">
              <a:extLst>
                <a:ext uri="{FF2B5EF4-FFF2-40B4-BE49-F238E27FC236}">
                  <a16:creationId xmlns:a16="http://schemas.microsoft.com/office/drawing/2014/main" id="{9F18D86F-6426-3090-F2AE-E848E7CCF5F5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477" name="Ellipse 1476">
                <a:extLst>
                  <a:ext uri="{FF2B5EF4-FFF2-40B4-BE49-F238E27FC236}">
                    <a16:creationId xmlns:a16="http://schemas.microsoft.com/office/drawing/2014/main" id="{E59AABF3-E95B-659C-0514-76BD646B9BB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478" name="Minuszeichen 1477">
                <a:extLst>
                  <a:ext uri="{FF2B5EF4-FFF2-40B4-BE49-F238E27FC236}">
                    <a16:creationId xmlns:a16="http://schemas.microsoft.com/office/drawing/2014/main" id="{6EE73B03-7070-C300-7D1A-C002B817CF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471" name="Gruppieren 1470">
              <a:extLst>
                <a:ext uri="{FF2B5EF4-FFF2-40B4-BE49-F238E27FC236}">
                  <a16:creationId xmlns:a16="http://schemas.microsoft.com/office/drawing/2014/main" id="{AB56CC3B-C112-A614-4CA8-266D41A685CB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475" name="Ellipse 1474">
                <a:extLst>
                  <a:ext uri="{FF2B5EF4-FFF2-40B4-BE49-F238E27FC236}">
                    <a16:creationId xmlns:a16="http://schemas.microsoft.com/office/drawing/2014/main" id="{7E90AE93-5B43-61F7-B192-047F3616B67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476" name="Minuszeichen 1475">
                <a:extLst>
                  <a:ext uri="{FF2B5EF4-FFF2-40B4-BE49-F238E27FC236}">
                    <a16:creationId xmlns:a16="http://schemas.microsoft.com/office/drawing/2014/main" id="{473685AB-E353-046A-ECEB-102FC377A16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472" name="Gruppieren 1471">
              <a:extLst>
                <a:ext uri="{FF2B5EF4-FFF2-40B4-BE49-F238E27FC236}">
                  <a16:creationId xmlns:a16="http://schemas.microsoft.com/office/drawing/2014/main" id="{D42D5A4C-4E2D-5913-95F6-A04A76336A3F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473" name="Ellipse 1472">
                <a:extLst>
                  <a:ext uri="{FF2B5EF4-FFF2-40B4-BE49-F238E27FC236}">
                    <a16:creationId xmlns:a16="http://schemas.microsoft.com/office/drawing/2014/main" id="{5982D5DF-3F9B-3504-28A7-0413A4B9DBE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474" name="Minuszeichen 1473">
                <a:extLst>
                  <a:ext uri="{FF2B5EF4-FFF2-40B4-BE49-F238E27FC236}">
                    <a16:creationId xmlns:a16="http://schemas.microsoft.com/office/drawing/2014/main" id="{E8066E39-170E-339B-63F8-A04331794F1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1550" name="Gruppieren 1549">
            <a:extLst>
              <a:ext uri="{FF2B5EF4-FFF2-40B4-BE49-F238E27FC236}">
                <a16:creationId xmlns:a16="http://schemas.microsoft.com/office/drawing/2014/main" id="{44E02ADE-2716-FBDE-0494-8487CBA2C09E}"/>
              </a:ext>
            </a:extLst>
          </p:cNvPr>
          <p:cNvGrpSpPr>
            <a:grpSpLocks noChangeAspect="1"/>
          </p:cNvGrpSpPr>
          <p:nvPr/>
        </p:nvGrpSpPr>
        <p:grpSpPr>
          <a:xfrm>
            <a:off x="843412" y="463117"/>
            <a:ext cx="944149" cy="979578"/>
            <a:chOff x="3576000" y="816426"/>
            <a:chExt cx="5040000" cy="5229127"/>
          </a:xfrm>
        </p:grpSpPr>
        <p:grpSp>
          <p:nvGrpSpPr>
            <p:cNvPr id="1551" name="Magnesium ohne e-">
              <a:extLst>
                <a:ext uri="{FF2B5EF4-FFF2-40B4-BE49-F238E27FC236}">
                  <a16:creationId xmlns:a16="http://schemas.microsoft.com/office/drawing/2014/main" id="{83D95797-9A9F-8D60-AF0E-2F8B89E059E8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588" name="K-Schale">
                <a:extLst>
                  <a:ext uri="{FF2B5EF4-FFF2-40B4-BE49-F238E27FC236}">
                    <a16:creationId xmlns:a16="http://schemas.microsoft.com/office/drawing/2014/main" id="{65394B9C-9EDD-7F0D-27B9-C4FE5EEAE1B6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1589" name="Atomkern mit Protonen und Neutronen">
                <a:extLst>
                  <a:ext uri="{FF2B5EF4-FFF2-40B4-BE49-F238E27FC236}">
                    <a16:creationId xmlns:a16="http://schemas.microsoft.com/office/drawing/2014/main" id="{12D373C4-79D0-DD4A-38AD-432BC25771C8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592" name="Atomkern">
                  <a:extLst>
                    <a:ext uri="{FF2B5EF4-FFF2-40B4-BE49-F238E27FC236}">
                      <a16:creationId xmlns:a16="http://schemas.microsoft.com/office/drawing/2014/main" id="{8F66B03E-C14A-E8A7-679D-68B176985D6C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1593" name="Gruppieren 1592">
                  <a:extLst>
                    <a:ext uri="{FF2B5EF4-FFF2-40B4-BE49-F238E27FC236}">
                      <a16:creationId xmlns:a16="http://schemas.microsoft.com/office/drawing/2014/main" id="{2A42C06C-60B5-E890-A1C2-F6EA346E4B6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39" name="Ellipse 1638">
                    <a:extLst>
                      <a:ext uri="{FF2B5EF4-FFF2-40B4-BE49-F238E27FC236}">
                        <a16:creationId xmlns:a16="http://schemas.microsoft.com/office/drawing/2014/main" id="{97967EEB-C457-DBB9-78EA-6BC8FEB6CA5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640" name="Additionszeichen 1639">
                    <a:extLst>
                      <a:ext uri="{FF2B5EF4-FFF2-40B4-BE49-F238E27FC236}">
                        <a16:creationId xmlns:a16="http://schemas.microsoft.com/office/drawing/2014/main" id="{230F62BA-47E8-F7A2-0D4A-6AADAD48D8D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594" name="Gruppieren 1593">
                  <a:extLst>
                    <a:ext uri="{FF2B5EF4-FFF2-40B4-BE49-F238E27FC236}">
                      <a16:creationId xmlns:a16="http://schemas.microsoft.com/office/drawing/2014/main" id="{6ACFB311-B544-9B6F-E265-8F6A0FCA9BA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37" name="Ellipse 1636">
                    <a:extLst>
                      <a:ext uri="{FF2B5EF4-FFF2-40B4-BE49-F238E27FC236}">
                        <a16:creationId xmlns:a16="http://schemas.microsoft.com/office/drawing/2014/main" id="{97DA1DB9-BAA6-C4C9-7167-D01AA278644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638" name="Additionszeichen 1637">
                    <a:extLst>
                      <a:ext uri="{FF2B5EF4-FFF2-40B4-BE49-F238E27FC236}">
                        <a16:creationId xmlns:a16="http://schemas.microsoft.com/office/drawing/2014/main" id="{32C0A2B6-1747-BE28-FE15-AA3298E470B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595" name="Gruppieren 1594">
                  <a:extLst>
                    <a:ext uri="{FF2B5EF4-FFF2-40B4-BE49-F238E27FC236}">
                      <a16:creationId xmlns:a16="http://schemas.microsoft.com/office/drawing/2014/main" id="{C6D7F5E6-28E1-D1F3-F58E-285F50EC2FC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35" name="Ellipse 1634">
                    <a:extLst>
                      <a:ext uri="{FF2B5EF4-FFF2-40B4-BE49-F238E27FC236}">
                        <a16:creationId xmlns:a16="http://schemas.microsoft.com/office/drawing/2014/main" id="{9E458FC7-A17E-41BD-78ED-53734159E67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636" name="Additionszeichen 1635">
                    <a:extLst>
                      <a:ext uri="{FF2B5EF4-FFF2-40B4-BE49-F238E27FC236}">
                        <a16:creationId xmlns:a16="http://schemas.microsoft.com/office/drawing/2014/main" id="{1F7FADBA-0481-85C3-089C-C8ED764133C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596" name="Gruppieren 1595">
                  <a:extLst>
                    <a:ext uri="{FF2B5EF4-FFF2-40B4-BE49-F238E27FC236}">
                      <a16:creationId xmlns:a16="http://schemas.microsoft.com/office/drawing/2014/main" id="{D38D06D5-8298-F353-AA93-47A2D36FF7A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33" name="Ellipse 1632">
                    <a:extLst>
                      <a:ext uri="{FF2B5EF4-FFF2-40B4-BE49-F238E27FC236}">
                        <a16:creationId xmlns:a16="http://schemas.microsoft.com/office/drawing/2014/main" id="{CE25A038-F803-C3E5-F17A-5FC1678A600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634" name="Additionszeichen 1633">
                    <a:extLst>
                      <a:ext uri="{FF2B5EF4-FFF2-40B4-BE49-F238E27FC236}">
                        <a16:creationId xmlns:a16="http://schemas.microsoft.com/office/drawing/2014/main" id="{B367941B-D3FB-D4AB-F356-395B31ACFDF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597" name="Gruppieren 1596">
                  <a:extLst>
                    <a:ext uri="{FF2B5EF4-FFF2-40B4-BE49-F238E27FC236}">
                      <a16:creationId xmlns:a16="http://schemas.microsoft.com/office/drawing/2014/main" id="{7FD7E04D-D164-042D-719E-84A1FB170A2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31" name="Ellipse 1630">
                    <a:extLst>
                      <a:ext uri="{FF2B5EF4-FFF2-40B4-BE49-F238E27FC236}">
                        <a16:creationId xmlns:a16="http://schemas.microsoft.com/office/drawing/2014/main" id="{69E495CA-38C4-C9DC-052B-F0740DE26B9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632" name="Additionszeichen 1631">
                    <a:extLst>
                      <a:ext uri="{FF2B5EF4-FFF2-40B4-BE49-F238E27FC236}">
                        <a16:creationId xmlns:a16="http://schemas.microsoft.com/office/drawing/2014/main" id="{AABD129A-2C51-0D80-AAFF-63391765317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598" name="Gruppieren 1597">
                  <a:extLst>
                    <a:ext uri="{FF2B5EF4-FFF2-40B4-BE49-F238E27FC236}">
                      <a16:creationId xmlns:a16="http://schemas.microsoft.com/office/drawing/2014/main" id="{F665B00A-6FC1-2255-9225-E0B18764AC2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29" name="Ellipse 1628">
                    <a:extLst>
                      <a:ext uri="{FF2B5EF4-FFF2-40B4-BE49-F238E27FC236}">
                        <a16:creationId xmlns:a16="http://schemas.microsoft.com/office/drawing/2014/main" id="{D6B818CD-9280-8ED9-F8EB-DC037B36DAA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630" name="Additionszeichen 1629">
                    <a:extLst>
                      <a:ext uri="{FF2B5EF4-FFF2-40B4-BE49-F238E27FC236}">
                        <a16:creationId xmlns:a16="http://schemas.microsoft.com/office/drawing/2014/main" id="{631E2791-7B62-27F9-8534-75705525417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599" name="Gruppieren 1598">
                  <a:extLst>
                    <a:ext uri="{FF2B5EF4-FFF2-40B4-BE49-F238E27FC236}">
                      <a16:creationId xmlns:a16="http://schemas.microsoft.com/office/drawing/2014/main" id="{476972B2-6B48-5668-54D8-D0E26971819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27" name="Ellipse 1626">
                    <a:extLst>
                      <a:ext uri="{FF2B5EF4-FFF2-40B4-BE49-F238E27FC236}">
                        <a16:creationId xmlns:a16="http://schemas.microsoft.com/office/drawing/2014/main" id="{2166D9D9-B792-A866-56E9-A1A0C27D836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628" name="Additionszeichen 1627">
                    <a:extLst>
                      <a:ext uri="{FF2B5EF4-FFF2-40B4-BE49-F238E27FC236}">
                        <a16:creationId xmlns:a16="http://schemas.microsoft.com/office/drawing/2014/main" id="{E5C5CF56-32A4-9CCB-9E6E-73432556E22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600" name="Gruppieren 1599">
                  <a:extLst>
                    <a:ext uri="{FF2B5EF4-FFF2-40B4-BE49-F238E27FC236}">
                      <a16:creationId xmlns:a16="http://schemas.microsoft.com/office/drawing/2014/main" id="{DF24B5CC-D8CF-9CDD-9E25-8A0F6C2C348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25" name="Ellipse 1624">
                    <a:extLst>
                      <a:ext uri="{FF2B5EF4-FFF2-40B4-BE49-F238E27FC236}">
                        <a16:creationId xmlns:a16="http://schemas.microsoft.com/office/drawing/2014/main" id="{8CBA5FF8-9E1D-10C0-0DDE-F8D92C841A2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626" name="Additionszeichen 1625">
                    <a:extLst>
                      <a:ext uri="{FF2B5EF4-FFF2-40B4-BE49-F238E27FC236}">
                        <a16:creationId xmlns:a16="http://schemas.microsoft.com/office/drawing/2014/main" id="{A570E5D4-BFAC-8B8C-97DD-4C1B5273850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601" name="Gruppieren 1600">
                  <a:extLst>
                    <a:ext uri="{FF2B5EF4-FFF2-40B4-BE49-F238E27FC236}">
                      <a16:creationId xmlns:a16="http://schemas.microsoft.com/office/drawing/2014/main" id="{4ADC51FA-D74E-D806-9425-090AA98FE46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23" name="Ellipse 1622">
                    <a:extLst>
                      <a:ext uri="{FF2B5EF4-FFF2-40B4-BE49-F238E27FC236}">
                        <a16:creationId xmlns:a16="http://schemas.microsoft.com/office/drawing/2014/main" id="{6EB924AD-3EAD-B3D7-11B1-CE370384E81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624" name="Additionszeichen 1623">
                    <a:extLst>
                      <a:ext uri="{FF2B5EF4-FFF2-40B4-BE49-F238E27FC236}">
                        <a16:creationId xmlns:a16="http://schemas.microsoft.com/office/drawing/2014/main" id="{67CAC23B-2D6A-05E8-6CCD-3F202F2139A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602" name="Gruppieren 1601">
                  <a:extLst>
                    <a:ext uri="{FF2B5EF4-FFF2-40B4-BE49-F238E27FC236}">
                      <a16:creationId xmlns:a16="http://schemas.microsoft.com/office/drawing/2014/main" id="{F8AB55AC-0901-AA2F-4F90-D7AF67146C4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21" name="Ellipse 1620">
                    <a:extLst>
                      <a:ext uri="{FF2B5EF4-FFF2-40B4-BE49-F238E27FC236}">
                        <a16:creationId xmlns:a16="http://schemas.microsoft.com/office/drawing/2014/main" id="{5623D587-5606-9FDB-167C-8E7A3EAFB56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622" name="Additionszeichen 1621">
                    <a:extLst>
                      <a:ext uri="{FF2B5EF4-FFF2-40B4-BE49-F238E27FC236}">
                        <a16:creationId xmlns:a16="http://schemas.microsoft.com/office/drawing/2014/main" id="{2D825317-2258-9C9E-2659-66D819E702F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603" name="Gruppieren 1602">
                  <a:extLst>
                    <a:ext uri="{FF2B5EF4-FFF2-40B4-BE49-F238E27FC236}">
                      <a16:creationId xmlns:a16="http://schemas.microsoft.com/office/drawing/2014/main" id="{CA539CB6-B4AD-496B-E8F8-135FC38AA43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19" name="Ellipse 1618">
                    <a:extLst>
                      <a:ext uri="{FF2B5EF4-FFF2-40B4-BE49-F238E27FC236}">
                        <a16:creationId xmlns:a16="http://schemas.microsoft.com/office/drawing/2014/main" id="{5D24C249-90ED-C879-2133-9A02ECD8AEC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620" name="Additionszeichen 1619">
                    <a:extLst>
                      <a:ext uri="{FF2B5EF4-FFF2-40B4-BE49-F238E27FC236}">
                        <a16:creationId xmlns:a16="http://schemas.microsoft.com/office/drawing/2014/main" id="{CB062DD5-6EC9-FDD1-625D-18DF3B139D2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604" name="Gruppieren 1603">
                  <a:extLst>
                    <a:ext uri="{FF2B5EF4-FFF2-40B4-BE49-F238E27FC236}">
                      <a16:creationId xmlns:a16="http://schemas.microsoft.com/office/drawing/2014/main" id="{1DCD3C5B-D155-6968-B991-73C6D7B18B4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17" name="Ellipse 1616">
                    <a:extLst>
                      <a:ext uri="{FF2B5EF4-FFF2-40B4-BE49-F238E27FC236}">
                        <a16:creationId xmlns:a16="http://schemas.microsoft.com/office/drawing/2014/main" id="{9986C982-E4B9-BAE3-74EE-198AB84B69E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618" name="Additionszeichen 1617">
                    <a:extLst>
                      <a:ext uri="{FF2B5EF4-FFF2-40B4-BE49-F238E27FC236}">
                        <a16:creationId xmlns:a16="http://schemas.microsoft.com/office/drawing/2014/main" id="{7D601777-6CE1-EA9D-0949-7085000C48D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1605" name="Ellipse 1604">
                  <a:extLst>
                    <a:ext uri="{FF2B5EF4-FFF2-40B4-BE49-F238E27FC236}">
                      <a16:creationId xmlns:a16="http://schemas.microsoft.com/office/drawing/2014/main" id="{B2C271A8-8B33-6D06-67D9-68E74D69AAA0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606" name="Ellipse 1605">
                  <a:extLst>
                    <a:ext uri="{FF2B5EF4-FFF2-40B4-BE49-F238E27FC236}">
                      <a16:creationId xmlns:a16="http://schemas.microsoft.com/office/drawing/2014/main" id="{1160DCF6-42DF-E4FC-5BB9-3EA8F18B6C47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607" name="Ellipse 1606">
                  <a:extLst>
                    <a:ext uri="{FF2B5EF4-FFF2-40B4-BE49-F238E27FC236}">
                      <a16:creationId xmlns:a16="http://schemas.microsoft.com/office/drawing/2014/main" id="{26268F11-CB97-E5E5-F0A4-6BDC1D761B1A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608" name="Ellipse 1607">
                  <a:extLst>
                    <a:ext uri="{FF2B5EF4-FFF2-40B4-BE49-F238E27FC236}">
                      <a16:creationId xmlns:a16="http://schemas.microsoft.com/office/drawing/2014/main" id="{8E180C1A-7FB3-1CEA-1A56-F8D7EC863A72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609" name="Ellipse 1608">
                  <a:extLst>
                    <a:ext uri="{FF2B5EF4-FFF2-40B4-BE49-F238E27FC236}">
                      <a16:creationId xmlns:a16="http://schemas.microsoft.com/office/drawing/2014/main" id="{57C46721-B0AA-F5A1-FFF5-A23355F15D90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610" name="Ellipse 1609">
                  <a:extLst>
                    <a:ext uri="{FF2B5EF4-FFF2-40B4-BE49-F238E27FC236}">
                      <a16:creationId xmlns:a16="http://schemas.microsoft.com/office/drawing/2014/main" id="{5E60BAAE-2C89-E8A2-AACE-2550968D0F3F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611" name="Ellipse 1610">
                  <a:extLst>
                    <a:ext uri="{FF2B5EF4-FFF2-40B4-BE49-F238E27FC236}">
                      <a16:creationId xmlns:a16="http://schemas.microsoft.com/office/drawing/2014/main" id="{A8D23632-6851-56B8-F9FB-0C9AAA3D7B17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612" name="Ellipse 1611">
                  <a:extLst>
                    <a:ext uri="{FF2B5EF4-FFF2-40B4-BE49-F238E27FC236}">
                      <a16:creationId xmlns:a16="http://schemas.microsoft.com/office/drawing/2014/main" id="{97312D6F-E270-B6FE-8468-3F41ED29D75E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613" name="Ellipse 1612">
                  <a:extLst>
                    <a:ext uri="{FF2B5EF4-FFF2-40B4-BE49-F238E27FC236}">
                      <a16:creationId xmlns:a16="http://schemas.microsoft.com/office/drawing/2014/main" id="{D1BA3E12-E15B-055D-5F29-BAB3435441A2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614" name="Ellipse 1613">
                  <a:extLst>
                    <a:ext uri="{FF2B5EF4-FFF2-40B4-BE49-F238E27FC236}">
                      <a16:creationId xmlns:a16="http://schemas.microsoft.com/office/drawing/2014/main" id="{58145BB0-3600-837C-58FE-2E7446A83EE0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615" name="Ellipse 1614">
                  <a:extLst>
                    <a:ext uri="{FF2B5EF4-FFF2-40B4-BE49-F238E27FC236}">
                      <a16:creationId xmlns:a16="http://schemas.microsoft.com/office/drawing/2014/main" id="{07543E16-2395-F6CB-4B78-4464CA67B421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616" name="Ellipse 1615">
                  <a:extLst>
                    <a:ext uri="{FF2B5EF4-FFF2-40B4-BE49-F238E27FC236}">
                      <a16:creationId xmlns:a16="http://schemas.microsoft.com/office/drawing/2014/main" id="{05D86944-A402-D69E-CADF-2FA32DC19EB9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1590" name="L-Schale">
                <a:extLst>
                  <a:ext uri="{FF2B5EF4-FFF2-40B4-BE49-F238E27FC236}">
                    <a16:creationId xmlns:a16="http://schemas.microsoft.com/office/drawing/2014/main" id="{72588F9B-A956-5D4A-B2C9-DAC94DE592BF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1591" name="M-Schale">
                <a:extLst>
                  <a:ext uri="{FF2B5EF4-FFF2-40B4-BE49-F238E27FC236}">
                    <a16:creationId xmlns:a16="http://schemas.microsoft.com/office/drawing/2014/main" id="{47ABB426-209A-37F5-1BC5-DCF6C6443B6E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1552" name="Gruppieren 1551">
              <a:extLst>
                <a:ext uri="{FF2B5EF4-FFF2-40B4-BE49-F238E27FC236}">
                  <a16:creationId xmlns:a16="http://schemas.microsoft.com/office/drawing/2014/main" id="{17FD0918-46AA-E36F-E0C7-3B99421FF4E0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586" name="Ellipse 1585">
                <a:extLst>
                  <a:ext uri="{FF2B5EF4-FFF2-40B4-BE49-F238E27FC236}">
                    <a16:creationId xmlns:a16="http://schemas.microsoft.com/office/drawing/2014/main" id="{EC040FD4-A93A-A7D7-B504-4F6999420A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587" name="Minuszeichen 1586">
                <a:extLst>
                  <a:ext uri="{FF2B5EF4-FFF2-40B4-BE49-F238E27FC236}">
                    <a16:creationId xmlns:a16="http://schemas.microsoft.com/office/drawing/2014/main" id="{68532E6D-8706-C4E2-AE98-57C298EE61A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553" name="Gruppieren 1552">
              <a:extLst>
                <a:ext uri="{FF2B5EF4-FFF2-40B4-BE49-F238E27FC236}">
                  <a16:creationId xmlns:a16="http://schemas.microsoft.com/office/drawing/2014/main" id="{22B0294A-AD86-6C33-97E0-E3C6A7CF874A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584" name="Ellipse 1583">
                <a:extLst>
                  <a:ext uri="{FF2B5EF4-FFF2-40B4-BE49-F238E27FC236}">
                    <a16:creationId xmlns:a16="http://schemas.microsoft.com/office/drawing/2014/main" id="{D672D86C-57CD-4D0F-2F7C-EE6A81534B7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585" name="Minuszeichen 1584">
                <a:extLst>
                  <a:ext uri="{FF2B5EF4-FFF2-40B4-BE49-F238E27FC236}">
                    <a16:creationId xmlns:a16="http://schemas.microsoft.com/office/drawing/2014/main" id="{94B53651-744A-86BA-2426-753364B462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554" name="Gruppieren 1553">
              <a:extLst>
                <a:ext uri="{FF2B5EF4-FFF2-40B4-BE49-F238E27FC236}">
                  <a16:creationId xmlns:a16="http://schemas.microsoft.com/office/drawing/2014/main" id="{E500751A-4255-F05D-722D-1F4DF2726D09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582" name="Ellipse 1581">
                <a:extLst>
                  <a:ext uri="{FF2B5EF4-FFF2-40B4-BE49-F238E27FC236}">
                    <a16:creationId xmlns:a16="http://schemas.microsoft.com/office/drawing/2014/main" id="{B56493F2-B1EF-2248-E050-78698D4AAB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583" name="Minuszeichen 1582">
                <a:extLst>
                  <a:ext uri="{FF2B5EF4-FFF2-40B4-BE49-F238E27FC236}">
                    <a16:creationId xmlns:a16="http://schemas.microsoft.com/office/drawing/2014/main" id="{2A8F585C-FB7D-2246-C039-BFA6008DA58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555" name="Gruppieren 1554">
              <a:extLst>
                <a:ext uri="{FF2B5EF4-FFF2-40B4-BE49-F238E27FC236}">
                  <a16:creationId xmlns:a16="http://schemas.microsoft.com/office/drawing/2014/main" id="{BCA36A65-A506-4D83-68FB-085A35B66BE1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580" name="Ellipse 1579">
                <a:extLst>
                  <a:ext uri="{FF2B5EF4-FFF2-40B4-BE49-F238E27FC236}">
                    <a16:creationId xmlns:a16="http://schemas.microsoft.com/office/drawing/2014/main" id="{4351D716-2479-331E-6E9D-68E150D6BE4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581" name="Minuszeichen 1580">
                <a:extLst>
                  <a:ext uri="{FF2B5EF4-FFF2-40B4-BE49-F238E27FC236}">
                    <a16:creationId xmlns:a16="http://schemas.microsoft.com/office/drawing/2014/main" id="{1111F52E-6141-4F25-918F-58F81AE7618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556" name="Gruppieren 1555">
              <a:extLst>
                <a:ext uri="{FF2B5EF4-FFF2-40B4-BE49-F238E27FC236}">
                  <a16:creationId xmlns:a16="http://schemas.microsoft.com/office/drawing/2014/main" id="{BD05C033-F468-4B4F-C6EB-4A6B90D8E5CF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578" name="Ellipse 1577">
                <a:extLst>
                  <a:ext uri="{FF2B5EF4-FFF2-40B4-BE49-F238E27FC236}">
                    <a16:creationId xmlns:a16="http://schemas.microsoft.com/office/drawing/2014/main" id="{2B11C001-D8AD-C381-89E8-AC523059F77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579" name="Minuszeichen 1578">
                <a:extLst>
                  <a:ext uri="{FF2B5EF4-FFF2-40B4-BE49-F238E27FC236}">
                    <a16:creationId xmlns:a16="http://schemas.microsoft.com/office/drawing/2014/main" id="{E1D96529-15BE-1A60-007E-F09E23985E0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557" name="Gruppieren 1556">
              <a:extLst>
                <a:ext uri="{FF2B5EF4-FFF2-40B4-BE49-F238E27FC236}">
                  <a16:creationId xmlns:a16="http://schemas.microsoft.com/office/drawing/2014/main" id="{BC4435A4-9BC5-4F16-B8A9-688F8655FFF5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576" name="Ellipse 1575">
                <a:extLst>
                  <a:ext uri="{FF2B5EF4-FFF2-40B4-BE49-F238E27FC236}">
                    <a16:creationId xmlns:a16="http://schemas.microsoft.com/office/drawing/2014/main" id="{85A83D45-71FB-4915-E0C4-BCF2DF35CF5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577" name="Minuszeichen 1576">
                <a:extLst>
                  <a:ext uri="{FF2B5EF4-FFF2-40B4-BE49-F238E27FC236}">
                    <a16:creationId xmlns:a16="http://schemas.microsoft.com/office/drawing/2014/main" id="{D15C9C44-1B40-D720-3CAF-110F4BD887F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558" name="Gruppieren 1557">
              <a:extLst>
                <a:ext uri="{FF2B5EF4-FFF2-40B4-BE49-F238E27FC236}">
                  <a16:creationId xmlns:a16="http://schemas.microsoft.com/office/drawing/2014/main" id="{937A914E-EF16-025D-9BFF-5E226389979B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574" name="Ellipse 1573">
                <a:extLst>
                  <a:ext uri="{FF2B5EF4-FFF2-40B4-BE49-F238E27FC236}">
                    <a16:creationId xmlns:a16="http://schemas.microsoft.com/office/drawing/2014/main" id="{7A13B0CA-B010-D9C6-2504-9F8029E726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575" name="Minuszeichen 1574">
                <a:extLst>
                  <a:ext uri="{FF2B5EF4-FFF2-40B4-BE49-F238E27FC236}">
                    <a16:creationId xmlns:a16="http://schemas.microsoft.com/office/drawing/2014/main" id="{DC954F26-59CA-0ECD-59FF-83ADE43B462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559" name="Gruppieren 1558">
              <a:extLst>
                <a:ext uri="{FF2B5EF4-FFF2-40B4-BE49-F238E27FC236}">
                  <a16:creationId xmlns:a16="http://schemas.microsoft.com/office/drawing/2014/main" id="{75D9844F-06E0-32DB-BBF5-1E95C0E73CC8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572" name="Ellipse 1571">
                <a:extLst>
                  <a:ext uri="{FF2B5EF4-FFF2-40B4-BE49-F238E27FC236}">
                    <a16:creationId xmlns:a16="http://schemas.microsoft.com/office/drawing/2014/main" id="{A1416C74-CD73-A9F3-5530-318D39939EA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573" name="Minuszeichen 1572">
                <a:extLst>
                  <a:ext uri="{FF2B5EF4-FFF2-40B4-BE49-F238E27FC236}">
                    <a16:creationId xmlns:a16="http://schemas.microsoft.com/office/drawing/2014/main" id="{1460BC0A-B3B4-798E-C2E5-1766BE26A7A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560" name="Gruppieren 1559">
              <a:extLst>
                <a:ext uri="{FF2B5EF4-FFF2-40B4-BE49-F238E27FC236}">
                  <a16:creationId xmlns:a16="http://schemas.microsoft.com/office/drawing/2014/main" id="{F3BDE234-E155-66DF-7677-B655939899DB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570" name="Ellipse 1569">
                <a:extLst>
                  <a:ext uri="{FF2B5EF4-FFF2-40B4-BE49-F238E27FC236}">
                    <a16:creationId xmlns:a16="http://schemas.microsoft.com/office/drawing/2014/main" id="{A77CB108-8BC3-5AA8-E1AB-A26FE8A8AAE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571" name="Minuszeichen 1570">
                <a:extLst>
                  <a:ext uri="{FF2B5EF4-FFF2-40B4-BE49-F238E27FC236}">
                    <a16:creationId xmlns:a16="http://schemas.microsoft.com/office/drawing/2014/main" id="{9491BEDD-E163-65F4-BF7F-B06024BDF9A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561" name="Gruppieren 1560">
              <a:extLst>
                <a:ext uri="{FF2B5EF4-FFF2-40B4-BE49-F238E27FC236}">
                  <a16:creationId xmlns:a16="http://schemas.microsoft.com/office/drawing/2014/main" id="{98A712B8-8EF0-7953-634E-11B850E38C5F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568" name="Ellipse 1567">
                <a:extLst>
                  <a:ext uri="{FF2B5EF4-FFF2-40B4-BE49-F238E27FC236}">
                    <a16:creationId xmlns:a16="http://schemas.microsoft.com/office/drawing/2014/main" id="{5F304972-B5DE-E205-473F-5F396C47E8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569" name="Minuszeichen 1568">
                <a:extLst>
                  <a:ext uri="{FF2B5EF4-FFF2-40B4-BE49-F238E27FC236}">
                    <a16:creationId xmlns:a16="http://schemas.microsoft.com/office/drawing/2014/main" id="{7212A3FC-6847-8385-0B5F-5B87816A08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562" name="Gruppieren 1561">
              <a:extLst>
                <a:ext uri="{FF2B5EF4-FFF2-40B4-BE49-F238E27FC236}">
                  <a16:creationId xmlns:a16="http://schemas.microsoft.com/office/drawing/2014/main" id="{6EC2DE5F-FB11-7FB2-7EAD-C01C3279E9CB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566" name="Ellipse 1565">
                <a:extLst>
                  <a:ext uri="{FF2B5EF4-FFF2-40B4-BE49-F238E27FC236}">
                    <a16:creationId xmlns:a16="http://schemas.microsoft.com/office/drawing/2014/main" id="{A219F2F7-18BD-C256-4238-3C71466D17C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567" name="Minuszeichen 1566">
                <a:extLst>
                  <a:ext uri="{FF2B5EF4-FFF2-40B4-BE49-F238E27FC236}">
                    <a16:creationId xmlns:a16="http://schemas.microsoft.com/office/drawing/2014/main" id="{DDF6E061-DC83-DF0A-CA0B-1C0A8088D8A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563" name="Gruppieren 1562">
              <a:extLst>
                <a:ext uri="{FF2B5EF4-FFF2-40B4-BE49-F238E27FC236}">
                  <a16:creationId xmlns:a16="http://schemas.microsoft.com/office/drawing/2014/main" id="{5F7DED2C-3829-89E1-1465-9C51B4B49150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564" name="Ellipse 1563">
                <a:extLst>
                  <a:ext uri="{FF2B5EF4-FFF2-40B4-BE49-F238E27FC236}">
                    <a16:creationId xmlns:a16="http://schemas.microsoft.com/office/drawing/2014/main" id="{D947DD9B-AEE2-A44B-9FA6-B95BCC9AC0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565" name="Minuszeichen 1564">
                <a:extLst>
                  <a:ext uri="{FF2B5EF4-FFF2-40B4-BE49-F238E27FC236}">
                    <a16:creationId xmlns:a16="http://schemas.microsoft.com/office/drawing/2014/main" id="{6DB7E82C-4524-CCEF-5C96-68EAB015348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1641" name="Gruppieren 1640">
            <a:extLst>
              <a:ext uri="{FF2B5EF4-FFF2-40B4-BE49-F238E27FC236}">
                <a16:creationId xmlns:a16="http://schemas.microsoft.com/office/drawing/2014/main" id="{0328423A-2AF8-F812-E50D-B40CF7AFC566}"/>
              </a:ext>
            </a:extLst>
          </p:cNvPr>
          <p:cNvGrpSpPr>
            <a:grpSpLocks noChangeAspect="1"/>
          </p:cNvGrpSpPr>
          <p:nvPr/>
        </p:nvGrpSpPr>
        <p:grpSpPr>
          <a:xfrm>
            <a:off x="2141784" y="463763"/>
            <a:ext cx="944149" cy="979578"/>
            <a:chOff x="3576000" y="816426"/>
            <a:chExt cx="5040000" cy="5229127"/>
          </a:xfrm>
        </p:grpSpPr>
        <p:grpSp>
          <p:nvGrpSpPr>
            <p:cNvPr id="1642" name="Magnesium ohne e-">
              <a:extLst>
                <a:ext uri="{FF2B5EF4-FFF2-40B4-BE49-F238E27FC236}">
                  <a16:creationId xmlns:a16="http://schemas.microsoft.com/office/drawing/2014/main" id="{07AE5B04-6373-53F5-600A-2FB35C5942B8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679" name="K-Schale">
                <a:extLst>
                  <a:ext uri="{FF2B5EF4-FFF2-40B4-BE49-F238E27FC236}">
                    <a16:creationId xmlns:a16="http://schemas.microsoft.com/office/drawing/2014/main" id="{7A88E69D-166C-08C2-DE73-2174345DD282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1680" name="Atomkern mit Protonen und Neutronen">
                <a:extLst>
                  <a:ext uri="{FF2B5EF4-FFF2-40B4-BE49-F238E27FC236}">
                    <a16:creationId xmlns:a16="http://schemas.microsoft.com/office/drawing/2014/main" id="{73534958-6487-D70A-0FA2-6F90906C23FD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683" name="Atomkern">
                  <a:extLst>
                    <a:ext uri="{FF2B5EF4-FFF2-40B4-BE49-F238E27FC236}">
                      <a16:creationId xmlns:a16="http://schemas.microsoft.com/office/drawing/2014/main" id="{A568B101-73B0-6CE1-ED94-514F4DA6A374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1684" name="Gruppieren 1683">
                  <a:extLst>
                    <a:ext uri="{FF2B5EF4-FFF2-40B4-BE49-F238E27FC236}">
                      <a16:creationId xmlns:a16="http://schemas.microsoft.com/office/drawing/2014/main" id="{50A7E447-884D-449A-61B3-48CD6DBEF56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30" name="Ellipse 1729">
                    <a:extLst>
                      <a:ext uri="{FF2B5EF4-FFF2-40B4-BE49-F238E27FC236}">
                        <a16:creationId xmlns:a16="http://schemas.microsoft.com/office/drawing/2014/main" id="{9949D8A6-E22D-06BF-1165-50D36004581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731" name="Additionszeichen 1730">
                    <a:extLst>
                      <a:ext uri="{FF2B5EF4-FFF2-40B4-BE49-F238E27FC236}">
                        <a16:creationId xmlns:a16="http://schemas.microsoft.com/office/drawing/2014/main" id="{50D5D6F2-7749-13D8-4293-9D32A44AFD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685" name="Gruppieren 1684">
                  <a:extLst>
                    <a:ext uri="{FF2B5EF4-FFF2-40B4-BE49-F238E27FC236}">
                      <a16:creationId xmlns:a16="http://schemas.microsoft.com/office/drawing/2014/main" id="{302791F2-76B8-AADF-C38C-032D20BFEB9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28" name="Ellipse 1727">
                    <a:extLst>
                      <a:ext uri="{FF2B5EF4-FFF2-40B4-BE49-F238E27FC236}">
                        <a16:creationId xmlns:a16="http://schemas.microsoft.com/office/drawing/2014/main" id="{D9434D8E-75A6-831C-FC32-08901691ED4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729" name="Additionszeichen 1728">
                    <a:extLst>
                      <a:ext uri="{FF2B5EF4-FFF2-40B4-BE49-F238E27FC236}">
                        <a16:creationId xmlns:a16="http://schemas.microsoft.com/office/drawing/2014/main" id="{51478898-A266-415A-F8C7-2958A0C1ABC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686" name="Gruppieren 1685">
                  <a:extLst>
                    <a:ext uri="{FF2B5EF4-FFF2-40B4-BE49-F238E27FC236}">
                      <a16:creationId xmlns:a16="http://schemas.microsoft.com/office/drawing/2014/main" id="{FBC9AA0B-913C-741A-6B2B-E34CFC1BA27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26" name="Ellipse 1725">
                    <a:extLst>
                      <a:ext uri="{FF2B5EF4-FFF2-40B4-BE49-F238E27FC236}">
                        <a16:creationId xmlns:a16="http://schemas.microsoft.com/office/drawing/2014/main" id="{5D8CC5FD-B361-9CFF-9575-76A957013A8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727" name="Additionszeichen 1726">
                    <a:extLst>
                      <a:ext uri="{FF2B5EF4-FFF2-40B4-BE49-F238E27FC236}">
                        <a16:creationId xmlns:a16="http://schemas.microsoft.com/office/drawing/2014/main" id="{4F71225F-25AB-1753-D995-CB4BE5F8E3E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687" name="Gruppieren 1686">
                  <a:extLst>
                    <a:ext uri="{FF2B5EF4-FFF2-40B4-BE49-F238E27FC236}">
                      <a16:creationId xmlns:a16="http://schemas.microsoft.com/office/drawing/2014/main" id="{4A07D7B3-5AFB-C307-2AFA-BF343C2F0A7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24" name="Ellipse 1723">
                    <a:extLst>
                      <a:ext uri="{FF2B5EF4-FFF2-40B4-BE49-F238E27FC236}">
                        <a16:creationId xmlns:a16="http://schemas.microsoft.com/office/drawing/2014/main" id="{3A457996-27DD-E676-E5A3-D4B0B086E0F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725" name="Additionszeichen 1724">
                    <a:extLst>
                      <a:ext uri="{FF2B5EF4-FFF2-40B4-BE49-F238E27FC236}">
                        <a16:creationId xmlns:a16="http://schemas.microsoft.com/office/drawing/2014/main" id="{B6CA433C-BC19-156F-7D37-C2059DF57F1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688" name="Gruppieren 1687">
                  <a:extLst>
                    <a:ext uri="{FF2B5EF4-FFF2-40B4-BE49-F238E27FC236}">
                      <a16:creationId xmlns:a16="http://schemas.microsoft.com/office/drawing/2014/main" id="{D20754AE-BD6B-07DC-BBF5-779FB8011BC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22" name="Ellipse 1721">
                    <a:extLst>
                      <a:ext uri="{FF2B5EF4-FFF2-40B4-BE49-F238E27FC236}">
                        <a16:creationId xmlns:a16="http://schemas.microsoft.com/office/drawing/2014/main" id="{0BDCB093-5A1D-2C5B-BD49-3258EF0AB1A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723" name="Additionszeichen 1722">
                    <a:extLst>
                      <a:ext uri="{FF2B5EF4-FFF2-40B4-BE49-F238E27FC236}">
                        <a16:creationId xmlns:a16="http://schemas.microsoft.com/office/drawing/2014/main" id="{BBA6449D-B9C5-8082-3C82-8C1253AE797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689" name="Gruppieren 1688">
                  <a:extLst>
                    <a:ext uri="{FF2B5EF4-FFF2-40B4-BE49-F238E27FC236}">
                      <a16:creationId xmlns:a16="http://schemas.microsoft.com/office/drawing/2014/main" id="{CB431D58-0803-8758-B994-3B4F279FCCB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20" name="Ellipse 1719">
                    <a:extLst>
                      <a:ext uri="{FF2B5EF4-FFF2-40B4-BE49-F238E27FC236}">
                        <a16:creationId xmlns:a16="http://schemas.microsoft.com/office/drawing/2014/main" id="{18446CDE-71F6-72C9-622A-F19BEA6290B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721" name="Additionszeichen 1720">
                    <a:extLst>
                      <a:ext uri="{FF2B5EF4-FFF2-40B4-BE49-F238E27FC236}">
                        <a16:creationId xmlns:a16="http://schemas.microsoft.com/office/drawing/2014/main" id="{5BD6CF52-90CA-0706-DC91-740B595A6A9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690" name="Gruppieren 1689">
                  <a:extLst>
                    <a:ext uri="{FF2B5EF4-FFF2-40B4-BE49-F238E27FC236}">
                      <a16:creationId xmlns:a16="http://schemas.microsoft.com/office/drawing/2014/main" id="{22DB2437-35B6-077F-7A54-99EA262C173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18" name="Ellipse 1717">
                    <a:extLst>
                      <a:ext uri="{FF2B5EF4-FFF2-40B4-BE49-F238E27FC236}">
                        <a16:creationId xmlns:a16="http://schemas.microsoft.com/office/drawing/2014/main" id="{CEE6B7EB-2275-DC6C-7361-52D967842C8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719" name="Additionszeichen 1718">
                    <a:extLst>
                      <a:ext uri="{FF2B5EF4-FFF2-40B4-BE49-F238E27FC236}">
                        <a16:creationId xmlns:a16="http://schemas.microsoft.com/office/drawing/2014/main" id="{4D428E82-DCD7-CA0D-5D35-5372B4FF34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691" name="Gruppieren 1690">
                  <a:extLst>
                    <a:ext uri="{FF2B5EF4-FFF2-40B4-BE49-F238E27FC236}">
                      <a16:creationId xmlns:a16="http://schemas.microsoft.com/office/drawing/2014/main" id="{5C85B8DF-49E0-CE60-E05D-91F8D394DF8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16" name="Ellipse 1715">
                    <a:extLst>
                      <a:ext uri="{FF2B5EF4-FFF2-40B4-BE49-F238E27FC236}">
                        <a16:creationId xmlns:a16="http://schemas.microsoft.com/office/drawing/2014/main" id="{541FE26F-8EB4-2385-B9E2-62655B0AE95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717" name="Additionszeichen 1716">
                    <a:extLst>
                      <a:ext uri="{FF2B5EF4-FFF2-40B4-BE49-F238E27FC236}">
                        <a16:creationId xmlns:a16="http://schemas.microsoft.com/office/drawing/2014/main" id="{60B1ED74-2F71-413A-CF0D-436859C2A54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692" name="Gruppieren 1691">
                  <a:extLst>
                    <a:ext uri="{FF2B5EF4-FFF2-40B4-BE49-F238E27FC236}">
                      <a16:creationId xmlns:a16="http://schemas.microsoft.com/office/drawing/2014/main" id="{D0C3758C-7415-AFB0-461B-86EE91BDA19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14" name="Ellipse 1713">
                    <a:extLst>
                      <a:ext uri="{FF2B5EF4-FFF2-40B4-BE49-F238E27FC236}">
                        <a16:creationId xmlns:a16="http://schemas.microsoft.com/office/drawing/2014/main" id="{4F57D08C-8F9B-0709-7375-BA2196DFE6B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715" name="Additionszeichen 1714">
                    <a:extLst>
                      <a:ext uri="{FF2B5EF4-FFF2-40B4-BE49-F238E27FC236}">
                        <a16:creationId xmlns:a16="http://schemas.microsoft.com/office/drawing/2014/main" id="{6FA9746F-7132-EBEA-415D-CB16791D1A1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693" name="Gruppieren 1692">
                  <a:extLst>
                    <a:ext uri="{FF2B5EF4-FFF2-40B4-BE49-F238E27FC236}">
                      <a16:creationId xmlns:a16="http://schemas.microsoft.com/office/drawing/2014/main" id="{ACE92F2C-B191-2145-5209-C0EF0FDEC62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12" name="Ellipse 1711">
                    <a:extLst>
                      <a:ext uri="{FF2B5EF4-FFF2-40B4-BE49-F238E27FC236}">
                        <a16:creationId xmlns:a16="http://schemas.microsoft.com/office/drawing/2014/main" id="{84A98C09-5AB4-7EAA-B80A-5F2C440C3F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713" name="Additionszeichen 1712">
                    <a:extLst>
                      <a:ext uri="{FF2B5EF4-FFF2-40B4-BE49-F238E27FC236}">
                        <a16:creationId xmlns:a16="http://schemas.microsoft.com/office/drawing/2014/main" id="{9695E6EC-10EA-4DFC-949E-0D9D0B3482F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694" name="Gruppieren 1693">
                  <a:extLst>
                    <a:ext uri="{FF2B5EF4-FFF2-40B4-BE49-F238E27FC236}">
                      <a16:creationId xmlns:a16="http://schemas.microsoft.com/office/drawing/2014/main" id="{2868D97B-1DD2-03F9-6C8B-7A5899677AF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10" name="Ellipse 1709">
                    <a:extLst>
                      <a:ext uri="{FF2B5EF4-FFF2-40B4-BE49-F238E27FC236}">
                        <a16:creationId xmlns:a16="http://schemas.microsoft.com/office/drawing/2014/main" id="{5D74ED17-4449-2CF7-2E21-B5C457F33FA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711" name="Additionszeichen 1710">
                    <a:extLst>
                      <a:ext uri="{FF2B5EF4-FFF2-40B4-BE49-F238E27FC236}">
                        <a16:creationId xmlns:a16="http://schemas.microsoft.com/office/drawing/2014/main" id="{B60BAE71-4A2E-8670-6F0D-237FA448110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695" name="Gruppieren 1694">
                  <a:extLst>
                    <a:ext uri="{FF2B5EF4-FFF2-40B4-BE49-F238E27FC236}">
                      <a16:creationId xmlns:a16="http://schemas.microsoft.com/office/drawing/2014/main" id="{A9C80E4E-2CEA-FB9F-443D-510098145C7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08" name="Ellipse 1707">
                    <a:extLst>
                      <a:ext uri="{FF2B5EF4-FFF2-40B4-BE49-F238E27FC236}">
                        <a16:creationId xmlns:a16="http://schemas.microsoft.com/office/drawing/2014/main" id="{2AD400E6-DAF7-E45D-5B51-B576381FF10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709" name="Additionszeichen 1708">
                    <a:extLst>
                      <a:ext uri="{FF2B5EF4-FFF2-40B4-BE49-F238E27FC236}">
                        <a16:creationId xmlns:a16="http://schemas.microsoft.com/office/drawing/2014/main" id="{A10775DF-C122-70A0-B6CB-AD9C6009A7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1696" name="Ellipse 1695">
                  <a:extLst>
                    <a:ext uri="{FF2B5EF4-FFF2-40B4-BE49-F238E27FC236}">
                      <a16:creationId xmlns:a16="http://schemas.microsoft.com/office/drawing/2014/main" id="{6684980B-0904-E65D-79DD-DF96B26CF5BB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697" name="Ellipse 1696">
                  <a:extLst>
                    <a:ext uri="{FF2B5EF4-FFF2-40B4-BE49-F238E27FC236}">
                      <a16:creationId xmlns:a16="http://schemas.microsoft.com/office/drawing/2014/main" id="{814FF4FC-76CA-5E9A-F878-A9EBB2229099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698" name="Ellipse 1697">
                  <a:extLst>
                    <a:ext uri="{FF2B5EF4-FFF2-40B4-BE49-F238E27FC236}">
                      <a16:creationId xmlns:a16="http://schemas.microsoft.com/office/drawing/2014/main" id="{3EB6F0F4-4A46-7D59-4438-2B69423DC4E4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699" name="Ellipse 1698">
                  <a:extLst>
                    <a:ext uri="{FF2B5EF4-FFF2-40B4-BE49-F238E27FC236}">
                      <a16:creationId xmlns:a16="http://schemas.microsoft.com/office/drawing/2014/main" id="{08AE3CB3-4873-02A6-A9FB-E86FF0C3818A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700" name="Ellipse 1699">
                  <a:extLst>
                    <a:ext uri="{FF2B5EF4-FFF2-40B4-BE49-F238E27FC236}">
                      <a16:creationId xmlns:a16="http://schemas.microsoft.com/office/drawing/2014/main" id="{60EB8D62-7104-C78B-65A4-C98EA00265C8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701" name="Ellipse 1700">
                  <a:extLst>
                    <a:ext uri="{FF2B5EF4-FFF2-40B4-BE49-F238E27FC236}">
                      <a16:creationId xmlns:a16="http://schemas.microsoft.com/office/drawing/2014/main" id="{5887F418-0DDE-9D14-EC5D-88FC142B4B08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702" name="Ellipse 1701">
                  <a:extLst>
                    <a:ext uri="{FF2B5EF4-FFF2-40B4-BE49-F238E27FC236}">
                      <a16:creationId xmlns:a16="http://schemas.microsoft.com/office/drawing/2014/main" id="{86F855BF-1F21-3319-4416-C973A7B81758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703" name="Ellipse 1702">
                  <a:extLst>
                    <a:ext uri="{FF2B5EF4-FFF2-40B4-BE49-F238E27FC236}">
                      <a16:creationId xmlns:a16="http://schemas.microsoft.com/office/drawing/2014/main" id="{E3D2960D-985D-F8FF-0CA7-54B0B4E7A129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704" name="Ellipse 1703">
                  <a:extLst>
                    <a:ext uri="{FF2B5EF4-FFF2-40B4-BE49-F238E27FC236}">
                      <a16:creationId xmlns:a16="http://schemas.microsoft.com/office/drawing/2014/main" id="{1DCF1B28-EA13-6754-F055-77757ADA1232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705" name="Ellipse 1704">
                  <a:extLst>
                    <a:ext uri="{FF2B5EF4-FFF2-40B4-BE49-F238E27FC236}">
                      <a16:creationId xmlns:a16="http://schemas.microsoft.com/office/drawing/2014/main" id="{D37FA4EA-442D-B8CB-A60C-E6545E10034A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706" name="Ellipse 1705">
                  <a:extLst>
                    <a:ext uri="{FF2B5EF4-FFF2-40B4-BE49-F238E27FC236}">
                      <a16:creationId xmlns:a16="http://schemas.microsoft.com/office/drawing/2014/main" id="{F7F7FEE8-D469-1208-8CCB-FF36CE13BC95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707" name="Ellipse 1706">
                  <a:extLst>
                    <a:ext uri="{FF2B5EF4-FFF2-40B4-BE49-F238E27FC236}">
                      <a16:creationId xmlns:a16="http://schemas.microsoft.com/office/drawing/2014/main" id="{04B978DE-21FC-39B8-1AB3-27C72E37B6BD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1681" name="L-Schale">
                <a:extLst>
                  <a:ext uri="{FF2B5EF4-FFF2-40B4-BE49-F238E27FC236}">
                    <a16:creationId xmlns:a16="http://schemas.microsoft.com/office/drawing/2014/main" id="{939196B3-7E61-4EC6-9CC4-9B7E7927FF57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1682" name="M-Schale">
                <a:extLst>
                  <a:ext uri="{FF2B5EF4-FFF2-40B4-BE49-F238E27FC236}">
                    <a16:creationId xmlns:a16="http://schemas.microsoft.com/office/drawing/2014/main" id="{DAF54622-6A31-254D-C4D3-2B260401B82E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1643" name="Gruppieren 1642">
              <a:extLst>
                <a:ext uri="{FF2B5EF4-FFF2-40B4-BE49-F238E27FC236}">
                  <a16:creationId xmlns:a16="http://schemas.microsoft.com/office/drawing/2014/main" id="{3A03E77D-1C96-A6C4-9680-A39B0037E05D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677" name="Ellipse 1676">
                <a:extLst>
                  <a:ext uri="{FF2B5EF4-FFF2-40B4-BE49-F238E27FC236}">
                    <a16:creationId xmlns:a16="http://schemas.microsoft.com/office/drawing/2014/main" id="{D77ABCC8-04A9-D413-AD0E-69D46C1FBF4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678" name="Minuszeichen 1677">
                <a:extLst>
                  <a:ext uri="{FF2B5EF4-FFF2-40B4-BE49-F238E27FC236}">
                    <a16:creationId xmlns:a16="http://schemas.microsoft.com/office/drawing/2014/main" id="{91D7F546-E79D-1F7E-9662-E647921B8AF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644" name="Gruppieren 1643">
              <a:extLst>
                <a:ext uri="{FF2B5EF4-FFF2-40B4-BE49-F238E27FC236}">
                  <a16:creationId xmlns:a16="http://schemas.microsoft.com/office/drawing/2014/main" id="{5B852715-AF49-0335-A543-234F642B4B76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675" name="Ellipse 1674">
                <a:extLst>
                  <a:ext uri="{FF2B5EF4-FFF2-40B4-BE49-F238E27FC236}">
                    <a16:creationId xmlns:a16="http://schemas.microsoft.com/office/drawing/2014/main" id="{CC3DADC0-C571-3187-3EC8-50EA1C25FA0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676" name="Minuszeichen 1675">
                <a:extLst>
                  <a:ext uri="{FF2B5EF4-FFF2-40B4-BE49-F238E27FC236}">
                    <a16:creationId xmlns:a16="http://schemas.microsoft.com/office/drawing/2014/main" id="{D78EA13F-13A3-3235-13D4-7D4E4CCDB1A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645" name="Gruppieren 1644">
              <a:extLst>
                <a:ext uri="{FF2B5EF4-FFF2-40B4-BE49-F238E27FC236}">
                  <a16:creationId xmlns:a16="http://schemas.microsoft.com/office/drawing/2014/main" id="{A97F8253-5B30-53F9-25EA-429065D0D462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673" name="Ellipse 1672">
                <a:extLst>
                  <a:ext uri="{FF2B5EF4-FFF2-40B4-BE49-F238E27FC236}">
                    <a16:creationId xmlns:a16="http://schemas.microsoft.com/office/drawing/2014/main" id="{5EF4C068-2B1F-3867-852D-F79B9C5C51D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674" name="Minuszeichen 1673">
                <a:extLst>
                  <a:ext uri="{FF2B5EF4-FFF2-40B4-BE49-F238E27FC236}">
                    <a16:creationId xmlns:a16="http://schemas.microsoft.com/office/drawing/2014/main" id="{D76D16D4-B8BD-7750-0A4F-0F59DE41DCE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646" name="Gruppieren 1645">
              <a:extLst>
                <a:ext uri="{FF2B5EF4-FFF2-40B4-BE49-F238E27FC236}">
                  <a16:creationId xmlns:a16="http://schemas.microsoft.com/office/drawing/2014/main" id="{7AE74CB7-5BE0-B057-6442-65A885D70926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671" name="Ellipse 1670">
                <a:extLst>
                  <a:ext uri="{FF2B5EF4-FFF2-40B4-BE49-F238E27FC236}">
                    <a16:creationId xmlns:a16="http://schemas.microsoft.com/office/drawing/2014/main" id="{F81FD7F4-0551-0744-107B-6E389E6A91D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672" name="Minuszeichen 1671">
                <a:extLst>
                  <a:ext uri="{FF2B5EF4-FFF2-40B4-BE49-F238E27FC236}">
                    <a16:creationId xmlns:a16="http://schemas.microsoft.com/office/drawing/2014/main" id="{60D7C45D-718E-F497-F153-9BD93D90AF5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647" name="Gruppieren 1646">
              <a:extLst>
                <a:ext uri="{FF2B5EF4-FFF2-40B4-BE49-F238E27FC236}">
                  <a16:creationId xmlns:a16="http://schemas.microsoft.com/office/drawing/2014/main" id="{2DF35E11-334A-3215-3C68-96F3E3EEEC44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669" name="Ellipse 1668">
                <a:extLst>
                  <a:ext uri="{FF2B5EF4-FFF2-40B4-BE49-F238E27FC236}">
                    <a16:creationId xmlns:a16="http://schemas.microsoft.com/office/drawing/2014/main" id="{55F94E90-2B6D-3768-73BB-F167B9B6364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670" name="Minuszeichen 1669">
                <a:extLst>
                  <a:ext uri="{FF2B5EF4-FFF2-40B4-BE49-F238E27FC236}">
                    <a16:creationId xmlns:a16="http://schemas.microsoft.com/office/drawing/2014/main" id="{98CCB9EA-AD9D-D815-59F6-33416723864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648" name="Gruppieren 1647">
              <a:extLst>
                <a:ext uri="{FF2B5EF4-FFF2-40B4-BE49-F238E27FC236}">
                  <a16:creationId xmlns:a16="http://schemas.microsoft.com/office/drawing/2014/main" id="{FDC98A8B-EECF-E7FE-D313-576BD0FFB43F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667" name="Ellipse 1666">
                <a:extLst>
                  <a:ext uri="{FF2B5EF4-FFF2-40B4-BE49-F238E27FC236}">
                    <a16:creationId xmlns:a16="http://schemas.microsoft.com/office/drawing/2014/main" id="{EBB692DC-DE31-BCE0-4EE6-3F7A44D8C97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668" name="Minuszeichen 1667">
                <a:extLst>
                  <a:ext uri="{FF2B5EF4-FFF2-40B4-BE49-F238E27FC236}">
                    <a16:creationId xmlns:a16="http://schemas.microsoft.com/office/drawing/2014/main" id="{86926990-DBC5-033D-2E05-78E159139B8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649" name="Gruppieren 1648">
              <a:extLst>
                <a:ext uri="{FF2B5EF4-FFF2-40B4-BE49-F238E27FC236}">
                  <a16:creationId xmlns:a16="http://schemas.microsoft.com/office/drawing/2014/main" id="{6899847C-5CEC-61A7-3D39-CD030162598B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665" name="Ellipse 1664">
                <a:extLst>
                  <a:ext uri="{FF2B5EF4-FFF2-40B4-BE49-F238E27FC236}">
                    <a16:creationId xmlns:a16="http://schemas.microsoft.com/office/drawing/2014/main" id="{CA376BE4-1923-AAC4-6A4C-8CD6E21CAE4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666" name="Minuszeichen 1665">
                <a:extLst>
                  <a:ext uri="{FF2B5EF4-FFF2-40B4-BE49-F238E27FC236}">
                    <a16:creationId xmlns:a16="http://schemas.microsoft.com/office/drawing/2014/main" id="{ED6225D2-CBC5-B781-E1C2-E415EDAC3E0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650" name="Gruppieren 1649">
              <a:extLst>
                <a:ext uri="{FF2B5EF4-FFF2-40B4-BE49-F238E27FC236}">
                  <a16:creationId xmlns:a16="http://schemas.microsoft.com/office/drawing/2014/main" id="{96603699-A5F6-FB89-ABD4-EE7E5C794B90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663" name="Ellipse 1662">
                <a:extLst>
                  <a:ext uri="{FF2B5EF4-FFF2-40B4-BE49-F238E27FC236}">
                    <a16:creationId xmlns:a16="http://schemas.microsoft.com/office/drawing/2014/main" id="{99323B70-94AA-16B3-D63B-86B109213D2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664" name="Minuszeichen 1663">
                <a:extLst>
                  <a:ext uri="{FF2B5EF4-FFF2-40B4-BE49-F238E27FC236}">
                    <a16:creationId xmlns:a16="http://schemas.microsoft.com/office/drawing/2014/main" id="{3813317C-C95C-7B3F-7D02-34DB3958F0A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651" name="Gruppieren 1650">
              <a:extLst>
                <a:ext uri="{FF2B5EF4-FFF2-40B4-BE49-F238E27FC236}">
                  <a16:creationId xmlns:a16="http://schemas.microsoft.com/office/drawing/2014/main" id="{EE2B1799-9937-BE1A-593A-506169828387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661" name="Ellipse 1660">
                <a:extLst>
                  <a:ext uri="{FF2B5EF4-FFF2-40B4-BE49-F238E27FC236}">
                    <a16:creationId xmlns:a16="http://schemas.microsoft.com/office/drawing/2014/main" id="{3F52D6C9-69F8-700D-580E-480A1F7327B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662" name="Minuszeichen 1661">
                <a:extLst>
                  <a:ext uri="{FF2B5EF4-FFF2-40B4-BE49-F238E27FC236}">
                    <a16:creationId xmlns:a16="http://schemas.microsoft.com/office/drawing/2014/main" id="{4AF31446-75B4-7424-071D-CFA4D64CA95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652" name="Gruppieren 1651">
              <a:extLst>
                <a:ext uri="{FF2B5EF4-FFF2-40B4-BE49-F238E27FC236}">
                  <a16:creationId xmlns:a16="http://schemas.microsoft.com/office/drawing/2014/main" id="{B796F739-4D9A-0AA6-91C4-ED820F781B25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659" name="Ellipse 1658">
                <a:extLst>
                  <a:ext uri="{FF2B5EF4-FFF2-40B4-BE49-F238E27FC236}">
                    <a16:creationId xmlns:a16="http://schemas.microsoft.com/office/drawing/2014/main" id="{7D69F9FF-C858-CC7B-0854-580FB73BFC9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660" name="Minuszeichen 1659">
                <a:extLst>
                  <a:ext uri="{FF2B5EF4-FFF2-40B4-BE49-F238E27FC236}">
                    <a16:creationId xmlns:a16="http://schemas.microsoft.com/office/drawing/2014/main" id="{8072F189-AF84-AEF0-2BC2-B8290C02F76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653" name="Gruppieren 1652">
              <a:extLst>
                <a:ext uri="{FF2B5EF4-FFF2-40B4-BE49-F238E27FC236}">
                  <a16:creationId xmlns:a16="http://schemas.microsoft.com/office/drawing/2014/main" id="{7F77695A-2C19-D106-4174-44E7DAF70892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657" name="Ellipse 1656">
                <a:extLst>
                  <a:ext uri="{FF2B5EF4-FFF2-40B4-BE49-F238E27FC236}">
                    <a16:creationId xmlns:a16="http://schemas.microsoft.com/office/drawing/2014/main" id="{F4519F6C-9796-D729-5439-466886916E7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658" name="Minuszeichen 1657">
                <a:extLst>
                  <a:ext uri="{FF2B5EF4-FFF2-40B4-BE49-F238E27FC236}">
                    <a16:creationId xmlns:a16="http://schemas.microsoft.com/office/drawing/2014/main" id="{BB76FFBC-EF47-0F82-7478-A40EA02C626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654" name="Gruppieren 1653">
              <a:extLst>
                <a:ext uri="{FF2B5EF4-FFF2-40B4-BE49-F238E27FC236}">
                  <a16:creationId xmlns:a16="http://schemas.microsoft.com/office/drawing/2014/main" id="{86ABCCAA-1AB6-80D3-5560-79BBC1F89A09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655" name="Ellipse 1654">
                <a:extLst>
                  <a:ext uri="{FF2B5EF4-FFF2-40B4-BE49-F238E27FC236}">
                    <a16:creationId xmlns:a16="http://schemas.microsoft.com/office/drawing/2014/main" id="{75872F2E-BB67-2D3B-58A7-51CDA16FAE9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656" name="Minuszeichen 1655">
                <a:extLst>
                  <a:ext uri="{FF2B5EF4-FFF2-40B4-BE49-F238E27FC236}">
                    <a16:creationId xmlns:a16="http://schemas.microsoft.com/office/drawing/2014/main" id="{38CB8F46-3B7A-A3CE-D8A9-4A7BBA2C305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1732" name="Gruppieren 1731">
            <a:extLst>
              <a:ext uri="{FF2B5EF4-FFF2-40B4-BE49-F238E27FC236}">
                <a16:creationId xmlns:a16="http://schemas.microsoft.com/office/drawing/2014/main" id="{50E8BF2F-D324-C7BA-F750-9718FA1C143F}"/>
              </a:ext>
            </a:extLst>
          </p:cNvPr>
          <p:cNvGrpSpPr>
            <a:grpSpLocks noChangeAspect="1"/>
          </p:cNvGrpSpPr>
          <p:nvPr/>
        </p:nvGrpSpPr>
        <p:grpSpPr>
          <a:xfrm>
            <a:off x="3441028" y="462318"/>
            <a:ext cx="944149" cy="979578"/>
            <a:chOff x="3576000" y="816426"/>
            <a:chExt cx="5040000" cy="5229127"/>
          </a:xfrm>
        </p:grpSpPr>
        <p:grpSp>
          <p:nvGrpSpPr>
            <p:cNvPr id="1733" name="Magnesium ohne e-">
              <a:extLst>
                <a:ext uri="{FF2B5EF4-FFF2-40B4-BE49-F238E27FC236}">
                  <a16:creationId xmlns:a16="http://schemas.microsoft.com/office/drawing/2014/main" id="{DF768FC8-E52E-737D-8E92-1F800100CD5C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770" name="K-Schale">
                <a:extLst>
                  <a:ext uri="{FF2B5EF4-FFF2-40B4-BE49-F238E27FC236}">
                    <a16:creationId xmlns:a16="http://schemas.microsoft.com/office/drawing/2014/main" id="{0094921B-DB5B-9174-9418-78006295DECE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1771" name="Atomkern mit Protonen und Neutronen">
                <a:extLst>
                  <a:ext uri="{FF2B5EF4-FFF2-40B4-BE49-F238E27FC236}">
                    <a16:creationId xmlns:a16="http://schemas.microsoft.com/office/drawing/2014/main" id="{B338FE91-5E4D-C65A-0C2B-8C9C4E2B6B79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774" name="Atomkern">
                  <a:extLst>
                    <a:ext uri="{FF2B5EF4-FFF2-40B4-BE49-F238E27FC236}">
                      <a16:creationId xmlns:a16="http://schemas.microsoft.com/office/drawing/2014/main" id="{D81AD60A-ADCE-DCEB-EF22-B1F6CCA8F480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1775" name="Gruppieren 1774">
                  <a:extLst>
                    <a:ext uri="{FF2B5EF4-FFF2-40B4-BE49-F238E27FC236}">
                      <a16:creationId xmlns:a16="http://schemas.microsoft.com/office/drawing/2014/main" id="{2E71E311-64B0-43EE-A463-9C0A2457D56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21" name="Ellipse 1820">
                    <a:extLst>
                      <a:ext uri="{FF2B5EF4-FFF2-40B4-BE49-F238E27FC236}">
                        <a16:creationId xmlns:a16="http://schemas.microsoft.com/office/drawing/2014/main" id="{87E7C6D0-D714-2D53-16EA-5E5BEC50CE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822" name="Additionszeichen 1821">
                    <a:extLst>
                      <a:ext uri="{FF2B5EF4-FFF2-40B4-BE49-F238E27FC236}">
                        <a16:creationId xmlns:a16="http://schemas.microsoft.com/office/drawing/2014/main" id="{02B35DB8-E506-A5E7-9C1F-89A608F077C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776" name="Gruppieren 1775">
                  <a:extLst>
                    <a:ext uri="{FF2B5EF4-FFF2-40B4-BE49-F238E27FC236}">
                      <a16:creationId xmlns:a16="http://schemas.microsoft.com/office/drawing/2014/main" id="{B6DA6768-C5D3-A9C5-0F9F-BC03B41E613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19" name="Ellipse 1818">
                    <a:extLst>
                      <a:ext uri="{FF2B5EF4-FFF2-40B4-BE49-F238E27FC236}">
                        <a16:creationId xmlns:a16="http://schemas.microsoft.com/office/drawing/2014/main" id="{83D621EC-C931-0C64-06D2-8CAC400BA19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820" name="Additionszeichen 1819">
                    <a:extLst>
                      <a:ext uri="{FF2B5EF4-FFF2-40B4-BE49-F238E27FC236}">
                        <a16:creationId xmlns:a16="http://schemas.microsoft.com/office/drawing/2014/main" id="{056019DC-ABB3-1013-8DB9-222B778C41D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777" name="Gruppieren 1776">
                  <a:extLst>
                    <a:ext uri="{FF2B5EF4-FFF2-40B4-BE49-F238E27FC236}">
                      <a16:creationId xmlns:a16="http://schemas.microsoft.com/office/drawing/2014/main" id="{AC392DAD-864E-0266-121A-6B47F71CB29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17" name="Ellipse 1816">
                    <a:extLst>
                      <a:ext uri="{FF2B5EF4-FFF2-40B4-BE49-F238E27FC236}">
                        <a16:creationId xmlns:a16="http://schemas.microsoft.com/office/drawing/2014/main" id="{A997415B-9795-D189-8EC5-581C9F6795A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818" name="Additionszeichen 1817">
                    <a:extLst>
                      <a:ext uri="{FF2B5EF4-FFF2-40B4-BE49-F238E27FC236}">
                        <a16:creationId xmlns:a16="http://schemas.microsoft.com/office/drawing/2014/main" id="{C4145649-2E6E-8685-C5C1-177182B0ACC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778" name="Gruppieren 1777">
                  <a:extLst>
                    <a:ext uri="{FF2B5EF4-FFF2-40B4-BE49-F238E27FC236}">
                      <a16:creationId xmlns:a16="http://schemas.microsoft.com/office/drawing/2014/main" id="{31F22FCF-A980-6E4A-9424-353CA69328B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15" name="Ellipse 1814">
                    <a:extLst>
                      <a:ext uri="{FF2B5EF4-FFF2-40B4-BE49-F238E27FC236}">
                        <a16:creationId xmlns:a16="http://schemas.microsoft.com/office/drawing/2014/main" id="{7D12D7D8-D326-1E1B-30BC-205C0D24E09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816" name="Additionszeichen 1815">
                    <a:extLst>
                      <a:ext uri="{FF2B5EF4-FFF2-40B4-BE49-F238E27FC236}">
                        <a16:creationId xmlns:a16="http://schemas.microsoft.com/office/drawing/2014/main" id="{AB749886-F2C4-864B-480E-98E4D26524B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779" name="Gruppieren 1778">
                  <a:extLst>
                    <a:ext uri="{FF2B5EF4-FFF2-40B4-BE49-F238E27FC236}">
                      <a16:creationId xmlns:a16="http://schemas.microsoft.com/office/drawing/2014/main" id="{B52F7F69-38D0-EA08-761F-A344AA0DCE8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13" name="Ellipse 1812">
                    <a:extLst>
                      <a:ext uri="{FF2B5EF4-FFF2-40B4-BE49-F238E27FC236}">
                        <a16:creationId xmlns:a16="http://schemas.microsoft.com/office/drawing/2014/main" id="{ECF40A9B-F54A-7B28-46F4-9DC21B9A4CD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814" name="Additionszeichen 1813">
                    <a:extLst>
                      <a:ext uri="{FF2B5EF4-FFF2-40B4-BE49-F238E27FC236}">
                        <a16:creationId xmlns:a16="http://schemas.microsoft.com/office/drawing/2014/main" id="{A5AA6A7D-210A-02EC-575C-E9CA0F6B695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780" name="Gruppieren 1779">
                  <a:extLst>
                    <a:ext uri="{FF2B5EF4-FFF2-40B4-BE49-F238E27FC236}">
                      <a16:creationId xmlns:a16="http://schemas.microsoft.com/office/drawing/2014/main" id="{C2B9FAD5-46FE-B210-69D7-DA102389282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11" name="Ellipse 1810">
                    <a:extLst>
                      <a:ext uri="{FF2B5EF4-FFF2-40B4-BE49-F238E27FC236}">
                        <a16:creationId xmlns:a16="http://schemas.microsoft.com/office/drawing/2014/main" id="{77902199-C17C-9825-AB5F-48489D4C91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812" name="Additionszeichen 1811">
                    <a:extLst>
                      <a:ext uri="{FF2B5EF4-FFF2-40B4-BE49-F238E27FC236}">
                        <a16:creationId xmlns:a16="http://schemas.microsoft.com/office/drawing/2014/main" id="{14692164-A87D-6B3A-8A29-34E78F39886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781" name="Gruppieren 1780">
                  <a:extLst>
                    <a:ext uri="{FF2B5EF4-FFF2-40B4-BE49-F238E27FC236}">
                      <a16:creationId xmlns:a16="http://schemas.microsoft.com/office/drawing/2014/main" id="{FDF615FC-7F24-0F10-788A-6D91D59D779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09" name="Ellipse 1808">
                    <a:extLst>
                      <a:ext uri="{FF2B5EF4-FFF2-40B4-BE49-F238E27FC236}">
                        <a16:creationId xmlns:a16="http://schemas.microsoft.com/office/drawing/2014/main" id="{6B21D74D-8513-0B23-D123-D5336C2723B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810" name="Additionszeichen 1809">
                    <a:extLst>
                      <a:ext uri="{FF2B5EF4-FFF2-40B4-BE49-F238E27FC236}">
                        <a16:creationId xmlns:a16="http://schemas.microsoft.com/office/drawing/2014/main" id="{7556A341-54A6-804D-9CD9-47A750C5006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782" name="Gruppieren 1781">
                  <a:extLst>
                    <a:ext uri="{FF2B5EF4-FFF2-40B4-BE49-F238E27FC236}">
                      <a16:creationId xmlns:a16="http://schemas.microsoft.com/office/drawing/2014/main" id="{EA9C2E96-66FF-3B17-1C42-351ECF5CC54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07" name="Ellipse 1806">
                    <a:extLst>
                      <a:ext uri="{FF2B5EF4-FFF2-40B4-BE49-F238E27FC236}">
                        <a16:creationId xmlns:a16="http://schemas.microsoft.com/office/drawing/2014/main" id="{D5F5F533-E16C-BDC0-1463-F31CCB31E50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808" name="Additionszeichen 1807">
                    <a:extLst>
                      <a:ext uri="{FF2B5EF4-FFF2-40B4-BE49-F238E27FC236}">
                        <a16:creationId xmlns:a16="http://schemas.microsoft.com/office/drawing/2014/main" id="{FBF6755E-471C-B8AB-4A08-B329B0BC63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783" name="Gruppieren 1782">
                  <a:extLst>
                    <a:ext uri="{FF2B5EF4-FFF2-40B4-BE49-F238E27FC236}">
                      <a16:creationId xmlns:a16="http://schemas.microsoft.com/office/drawing/2014/main" id="{62C4EACA-B15E-F86C-E1E3-862A542AA7F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05" name="Ellipse 1804">
                    <a:extLst>
                      <a:ext uri="{FF2B5EF4-FFF2-40B4-BE49-F238E27FC236}">
                        <a16:creationId xmlns:a16="http://schemas.microsoft.com/office/drawing/2014/main" id="{B680CE04-268B-ECF2-1B1A-C55B8068D19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806" name="Additionszeichen 1805">
                    <a:extLst>
                      <a:ext uri="{FF2B5EF4-FFF2-40B4-BE49-F238E27FC236}">
                        <a16:creationId xmlns:a16="http://schemas.microsoft.com/office/drawing/2014/main" id="{7D016762-F1AA-DC48-ECD7-0B18F2F9070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784" name="Gruppieren 1783">
                  <a:extLst>
                    <a:ext uri="{FF2B5EF4-FFF2-40B4-BE49-F238E27FC236}">
                      <a16:creationId xmlns:a16="http://schemas.microsoft.com/office/drawing/2014/main" id="{A7A39E60-5D21-085F-EFAF-6288E97E051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03" name="Ellipse 1802">
                    <a:extLst>
                      <a:ext uri="{FF2B5EF4-FFF2-40B4-BE49-F238E27FC236}">
                        <a16:creationId xmlns:a16="http://schemas.microsoft.com/office/drawing/2014/main" id="{8E470875-CBBD-3B79-2D1D-E9C215BFB46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804" name="Additionszeichen 1803">
                    <a:extLst>
                      <a:ext uri="{FF2B5EF4-FFF2-40B4-BE49-F238E27FC236}">
                        <a16:creationId xmlns:a16="http://schemas.microsoft.com/office/drawing/2014/main" id="{FDBE7F9D-898E-702B-D6B1-F278A02BDFE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785" name="Gruppieren 1784">
                  <a:extLst>
                    <a:ext uri="{FF2B5EF4-FFF2-40B4-BE49-F238E27FC236}">
                      <a16:creationId xmlns:a16="http://schemas.microsoft.com/office/drawing/2014/main" id="{2D46D829-85B6-F9B3-A8D7-76299511891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01" name="Ellipse 1800">
                    <a:extLst>
                      <a:ext uri="{FF2B5EF4-FFF2-40B4-BE49-F238E27FC236}">
                        <a16:creationId xmlns:a16="http://schemas.microsoft.com/office/drawing/2014/main" id="{03FAF4A3-5ACB-0E9D-03FD-4B7B7C460BA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802" name="Additionszeichen 1801">
                    <a:extLst>
                      <a:ext uri="{FF2B5EF4-FFF2-40B4-BE49-F238E27FC236}">
                        <a16:creationId xmlns:a16="http://schemas.microsoft.com/office/drawing/2014/main" id="{707CE420-AD87-BA15-141B-108A706D3E4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786" name="Gruppieren 1785">
                  <a:extLst>
                    <a:ext uri="{FF2B5EF4-FFF2-40B4-BE49-F238E27FC236}">
                      <a16:creationId xmlns:a16="http://schemas.microsoft.com/office/drawing/2014/main" id="{846C6DD2-C855-B3AC-70D1-4F6AA056DEC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99" name="Ellipse 1798">
                    <a:extLst>
                      <a:ext uri="{FF2B5EF4-FFF2-40B4-BE49-F238E27FC236}">
                        <a16:creationId xmlns:a16="http://schemas.microsoft.com/office/drawing/2014/main" id="{869DEBC6-BE59-D188-98C0-BF32BDA234A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800" name="Additionszeichen 1799">
                    <a:extLst>
                      <a:ext uri="{FF2B5EF4-FFF2-40B4-BE49-F238E27FC236}">
                        <a16:creationId xmlns:a16="http://schemas.microsoft.com/office/drawing/2014/main" id="{3A8C04BD-C1FA-432E-7B0E-9F7116759ED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1787" name="Ellipse 1786">
                  <a:extLst>
                    <a:ext uri="{FF2B5EF4-FFF2-40B4-BE49-F238E27FC236}">
                      <a16:creationId xmlns:a16="http://schemas.microsoft.com/office/drawing/2014/main" id="{128C4ABE-A678-550E-9C4E-F7D3BA2937D9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788" name="Ellipse 1787">
                  <a:extLst>
                    <a:ext uri="{FF2B5EF4-FFF2-40B4-BE49-F238E27FC236}">
                      <a16:creationId xmlns:a16="http://schemas.microsoft.com/office/drawing/2014/main" id="{C6EDE7FF-3475-6D07-F952-C1FCC5DA8F09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789" name="Ellipse 1788">
                  <a:extLst>
                    <a:ext uri="{FF2B5EF4-FFF2-40B4-BE49-F238E27FC236}">
                      <a16:creationId xmlns:a16="http://schemas.microsoft.com/office/drawing/2014/main" id="{79E44BB8-4D0F-8A16-6A5E-13CEDD8D5DBC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790" name="Ellipse 1789">
                  <a:extLst>
                    <a:ext uri="{FF2B5EF4-FFF2-40B4-BE49-F238E27FC236}">
                      <a16:creationId xmlns:a16="http://schemas.microsoft.com/office/drawing/2014/main" id="{87B0A209-6533-1B4C-6098-6FA99E6FD1E4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791" name="Ellipse 1790">
                  <a:extLst>
                    <a:ext uri="{FF2B5EF4-FFF2-40B4-BE49-F238E27FC236}">
                      <a16:creationId xmlns:a16="http://schemas.microsoft.com/office/drawing/2014/main" id="{7CA2FCE1-6CBB-62F9-A8D9-A5D3CA2C7C56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792" name="Ellipse 1791">
                  <a:extLst>
                    <a:ext uri="{FF2B5EF4-FFF2-40B4-BE49-F238E27FC236}">
                      <a16:creationId xmlns:a16="http://schemas.microsoft.com/office/drawing/2014/main" id="{53C2E510-23B6-F3F6-B836-8947C0E629B5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793" name="Ellipse 1792">
                  <a:extLst>
                    <a:ext uri="{FF2B5EF4-FFF2-40B4-BE49-F238E27FC236}">
                      <a16:creationId xmlns:a16="http://schemas.microsoft.com/office/drawing/2014/main" id="{7A0F3466-E9FC-C9F8-8E4F-D6723C19D480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794" name="Ellipse 1793">
                  <a:extLst>
                    <a:ext uri="{FF2B5EF4-FFF2-40B4-BE49-F238E27FC236}">
                      <a16:creationId xmlns:a16="http://schemas.microsoft.com/office/drawing/2014/main" id="{15D43E3B-C68D-A709-5CC5-6AD403E45D4F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795" name="Ellipse 1794">
                  <a:extLst>
                    <a:ext uri="{FF2B5EF4-FFF2-40B4-BE49-F238E27FC236}">
                      <a16:creationId xmlns:a16="http://schemas.microsoft.com/office/drawing/2014/main" id="{18F5DA05-A7BD-34B4-8D60-98EB38856697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796" name="Ellipse 1795">
                  <a:extLst>
                    <a:ext uri="{FF2B5EF4-FFF2-40B4-BE49-F238E27FC236}">
                      <a16:creationId xmlns:a16="http://schemas.microsoft.com/office/drawing/2014/main" id="{0609CD33-732A-2079-254F-A45CB284A76A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797" name="Ellipse 1796">
                  <a:extLst>
                    <a:ext uri="{FF2B5EF4-FFF2-40B4-BE49-F238E27FC236}">
                      <a16:creationId xmlns:a16="http://schemas.microsoft.com/office/drawing/2014/main" id="{2FABBD23-FCD3-777B-6FA8-539374348828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798" name="Ellipse 1797">
                  <a:extLst>
                    <a:ext uri="{FF2B5EF4-FFF2-40B4-BE49-F238E27FC236}">
                      <a16:creationId xmlns:a16="http://schemas.microsoft.com/office/drawing/2014/main" id="{28C6EC91-57E7-3C78-C90C-6A6AB0E3D066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1772" name="L-Schale">
                <a:extLst>
                  <a:ext uri="{FF2B5EF4-FFF2-40B4-BE49-F238E27FC236}">
                    <a16:creationId xmlns:a16="http://schemas.microsoft.com/office/drawing/2014/main" id="{C4D9CC10-24C2-19C0-BF2A-FE73FA7A7298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1773" name="M-Schale">
                <a:extLst>
                  <a:ext uri="{FF2B5EF4-FFF2-40B4-BE49-F238E27FC236}">
                    <a16:creationId xmlns:a16="http://schemas.microsoft.com/office/drawing/2014/main" id="{083411B9-0B11-26B2-65F4-A8019103A784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1734" name="Gruppieren 1733">
              <a:extLst>
                <a:ext uri="{FF2B5EF4-FFF2-40B4-BE49-F238E27FC236}">
                  <a16:creationId xmlns:a16="http://schemas.microsoft.com/office/drawing/2014/main" id="{036B9AF2-E3F9-1788-8CE8-7C8326FA0DAA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768" name="Ellipse 1767">
                <a:extLst>
                  <a:ext uri="{FF2B5EF4-FFF2-40B4-BE49-F238E27FC236}">
                    <a16:creationId xmlns:a16="http://schemas.microsoft.com/office/drawing/2014/main" id="{5261AAAA-D92D-8B61-2D1D-843EECA4DB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769" name="Minuszeichen 1768">
                <a:extLst>
                  <a:ext uri="{FF2B5EF4-FFF2-40B4-BE49-F238E27FC236}">
                    <a16:creationId xmlns:a16="http://schemas.microsoft.com/office/drawing/2014/main" id="{C441B9B5-CDB3-5BF8-71DB-CED992E83A0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735" name="Gruppieren 1734">
              <a:extLst>
                <a:ext uri="{FF2B5EF4-FFF2-40B4-BE49-F238E27FC236}">
                  <a16:creationId xmlns:a16="http://schemas.microsoft.com/office/drawing/2014/main" id="{21CF34E0-1ED9-F7D3-4214-743ED7A62BDA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766" name="Ellipse 1765">
                <a:extLst>
                  <a:ext uri="{FF2B5EF4-FFF2-40B4-BE49-F238E27FC236}">
                    <a16:creationId xmlns:a16="http://schemas.microsoft.com/office/drawing/2014/main" id="{185ACEC7-138D-1C97-93A0-BD2FBFF99B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767" name="Minuszeichen 1766">
                <a:extLst>
                  <a:ext uri="{FF2B5EF4-FFF2-40B4-BE49-F238E27FC236}">
                    <a16:creationId xmlns:a16="http://schemas.microsoft.com/office/drawing/2014/main" id="{76046B64-4004-65A0-176F-CC9BBA68C61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736" name="Gruppieren 1735">
              <a:extLst>
                <a:ext uri="{FF2B5EF4-FFF2-40B4-BE49-F238E27FC236}">
                  <a16:creationId xmlns:a16="http://schemas.microsoft.com/office/drawing/2014/main" id="{A9790788-DCE7-233E-DE92-230D7FDC01EB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764" name="Ellipse 1763">
                <a:extLst>
                  <a:ext uri="{FF2B5EF4-FFF2-40B4-BE49-F238E27FC236}">
                    <a16:creationId xmlns:a16="http://schemas.microsoft.com/office/drawing/2014/main" id="{CA724209-8427-331C-55E7-003B9BE8B67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765" name="Minuszeichen 1764">
                <a:extLst>
                  <a:ext uri="{FF2B5EF4-FFF2-40B4-BE49-F238E27FC236}">
                    <a16:creationId xmlns:a16="http://schemas.microsoft.com/office/drawing/2014/main" id="{7B4AF2DD-9284-DE91-1D3D-12DEF017C23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737" name="Gruppieren 1736">
              <a:extLst>
                <a:ext uri="{FF2B5EF4-FFF2-40B4-BE49-F238E27FC236}">
                  <a16:creationId xmlns:a16="http://schemas.microsoft.com/office/drawing/2014/main" id="{4B7ACD21-0B0F-068B-9D7C-C026FA1525BF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762" name="Ellipse 1761">
                <a:extLst>
                  <a:ext uri="{FF2B5EF4-FFF2-40B4-BE49-F238E27FC236}">
                    <a16:creationId xmlns:a16="http://schemas.microsoft.com/office/drawing/2014/main" id="{F0D395E7-F348-3224-104D-C156A611A09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763" name="Minuszeichen 1762">
                <a:extLst>
                  <a:ext uri="{FF2B5EF4-FFF2-40B4-BE49-F238E27FC236}">
                    <a16:creationId xmlns:a16="http://schemas.microsoft.com/office/drawing/2014/main" id="{8DC68703-5E9A-88D2-8483-6C446F43518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738" name="Gruppieren 1737">
              <a:extLst>
                <a:ext uri="{FF2B5EF4-FFF2-40B4-BE49-F238E27FC236}">
                  <a16:creationId xmlns:a16="http://schemas.microsoft.com/office/drawing/2014/main" id="{9FDB96B6-4DF0-32BA-8DA1-BF594B293110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760" name="Ellipse 1759">
                <a:extLst>
                  <a:ext uri="{FF2B5EF4-FFF2-40B4-BE49-F238E27FC236}">
                    <a16:creationId xmlns:a16="http://schemas.microsoft.com/office/drawing/2014/main" id="{DB149314-8313-3DBB-9E30-EC8D8392A23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761" name="Minuszeichen 1760">
                <a:extLst>
                  <a:ext uri="{FF2B5EF4-FFF2-40B4-BE49-F238E27FC236}">
                    <a16:creationId xmlns:a16="http://schemas.microsoft.com/office/drawing/2014/main" id="{70011E2C-45FB-A366-F371-12460BAD060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739" name="Gruppieren 1738">
              <a:extLst>
                <a:ext uri="{FF2B5EF4-FFF2-40B4-BE49-F238E27FC236}">
                  <a16:creationId xmlns:a16="http://schemas.microsoft.com/office/drawing/2014/main" id="{908083CD-F25D-DF56-641E-1CFFC81DF44A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758" name="Ellipse 1757">
                <a:extLst>
                  <a:ext uri="{FF2B5EF4-FFF2-40B4-BE49-F238E27FC236}">
                    <a16:creationId xmlns:a16="http://schemas.microsoft.com/office/drawing/2014/main" id="{6922B260-AB6C-95BF-A7F7-7F2A7CD530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759" name="Minuszeichen 1758">
                <a:extLst>
                  <a:ext uri="{FF2B5EF4-FFF2-40B4-BE49-F238E27FC236}">
                    <a16:creationId xmlns:a16="http://schemas.microsoft.com/office/drawing/2014/main" id="{F8796000-8F9A-77B5-1F90-8EF22673438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740" name="Gruppieren 1739">
              <a:extLst>
                <a:ext uri="{FF2B5EF4-FFF2-40B4-BE49-F238E27FC236}">
                  <a16:creationId xmlns:a16="http://schemas.microsoft.com/office/drawing/2014/main" id="{4E578F11-2B6C-12B4-9BAE-187BEB010AEE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756" name="Ellipse 1755">
                <a:extLst>
                  <a:ext uri="{FF2B5EF4-FFF2-40B4-BE49-F238E27FC236}">
                    <a16:creationId xmlns:a16="http://schemas.microsoft.com/office/drawing/2014/main" id="{165FD8DA-F308-B12A-1E51-4B288105A67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757" name="Minuszeichen 1756">
                <a:extLst>
                  <a:ext uri="{FF2B5EF4-FFF2-40B4-BE49-F238E27FC236}">
                    <a16:creationId xmlns:a16="http://schemas.microsoft.com/office/drawing/2014/main" id="{3902E0A1-89C2-657F-A493-F9CB427A86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741" name="Gruppieren 1740">
              <a:extLst>
                <a:ext uri="{FF2B5EF4-FFF2-40B4-BE49-F238E27FC236}">
                  <a16:creationId xmlns:a16="http://schemas.microsoft.com/office/drawing/2014/main" id="{C679D68A-1C27-4C1B-6F92-AAF6A0816494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754" name="Ellipse 1753">
                <a:extLst>
                  <a:ext uri="{FF2B5EF4-FFF2-40B4-BE49-F238E27FC236}">
                    <a16:creationId xmlns:a16="http://schemas.microsoft.com/office/drawing/2014/main" id="{D1D00368-EC2C-5A18-7A02-523DC11A533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755" name="Minuszeichen 1754">
                <a:extLst>
                  <a:ext uri="{FF2B5EF4-FFF2-40B4-BE49-F238E27FC236}">
                    <a16:creationId xmlns:a16="http://schemas.microsoft.com/office/drawing/2014/main" id="{0389FBE0-3D13-3E53-5846-D1FDC0C127A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742" name="Gruppieren 1741">
              <a:extLst>
                <a:ext uri="{FF2B5EF4-FFF2-40B4-BE49-F238E27FC236}">
                  <a16:creationId xmlns:a16="http://schemas.microsoft.com/office/drawing/2014/main" id="{8CED5924-A494-E5D5-74BF-8E3901DC0212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752" name="Ellipse 1751">
                <a:extLst>
                  <a:ext uri="{FF2B5EF4-FFF2-40B4-BE49-F238E27FC236}">
                    <a16:creationId xmlns:a16="http://schemas.microsoft.com/office/drawing/2014/main" id="{81BBAF9E-0AF9-1D01-8C5C-82F692D5D6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753" name="Minuszeichen 1752">
                <a:extLst>
                  <a:ext uri="{FF2B5EF4-FFF2-40B4-BE49-F238E27FC236}">
                    <a16:creationId xmlns:a16="http://schemas.microsoft.com/office/drawing/2014/main" id="{F1AB310A-3BB3-0106-49E9-5CC654495CC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743" name="Gruppieren 1742">
              <a:extLst>
                <a:ext uri="{FF2B5EF4-FFF2-40B4-BE49-F238E27FC236}">
                  <a16:creationId xmlns:a16="http://schemas.microsoft.com/office/drawing/2014/main" id="{DA46DA7A-D0B7-FA3D-47F2-9F20ECF6289E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750" name="Ellipse 1749">
                <a:extLst>
                  <a:ext uri="{FF2B5EF4-FFF2-40B4-BE49-F238E27FC236}">
                    <a16:creationId xmlns:a16="http://schemas.microsoft.com/office/drawing/2014/main" id="{29F1F3C0-288C-3AFD-2250-451E801B15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751" name="Minuszeichen 1750">
                <a:extLst>
                  <a:ext uri="{FF2B5EF4-FFF2-40B4-BE49-F238E27FC236}">
                    <a16:creationId xmlns:a16="http://schemas.microsoft.com/office/drawing/2014/main" id="{DE37B48B-D880-BDD0-DF3C-96D8D0A82B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744" name="Gruppieren 1743">
              <a:extLst>
                <a:ext uri="{FF2B5EF4-FFF2-40B4-BE49-F238E27FC236}">
                  <a16:creationId xmlns:a16="http://schemas.microsoft.com/office/drawing/2014/main" id="{A75F41C4-A348-D11C-3520-BCCA8FA7CC9E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748" name="Ellipse 1747">
                <a:extLst>
                  <a:ext uri="{FF2B5EF4-FFF2-40B4-BE49-F238E27FC236}">
                    <a16:creationId xmlns:a16="http://schemas.microsoft.com/office/drawing/2014/main" id="{BE42A546-A6D2-6EF3-D6CA-D563A1BF4F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749" name="Minuszeichen 1748">
                <a:extLst>
                  <a:ext uri="{FF2B5EF4-FFF2-40B4-BE49-F238E27FC236}">
                    <a16:creationId xmlns:a16="http://schemas.microsoft.com/office/drawing/2014/main" id="{B7E71504-EF4A-6B28-959B-627D5D63F03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745" name="Gruppieren 1744">
              <a:extLst>
                <a:ext uri="{FF2B5EF4-FFF2-40B4-BE49-F238E27FC236}">
                  <a16:creationId xmlns:a16="http://schemas.microsoft.com/office/drawing/2014/main" id="{8A9871E0-A954-4920-3CD7-44BF0CC5798F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746" name="Ellipse 1745">
                <a:extLst>
                  <a:ext uri="{FF2B5EF4-FFF2-40B4-BE49-F238E27FC236}">
                    <a16:creationId xmlns:a16="http://schemas.microsoft.com/office/drawing/2014/main" id="{C5810E3E-ACFE-E8FB-F0A9-1AF1D6DDB09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747" name="Minuszeichen 1746">
                <a:extLst>
                  <a:ext uri="{FF2B5EF4-FFF2-40B4-BE49-F238E27FC236}">
                    <a16:creationId xmlns:a16="http://schemas.microsoft.com/office/drawing/2014/main" id="{BB797EF2-B0B6-FFD9-620C-72121FAAF57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1823" name="Gruppieren 1822">
            <a:extLst>
              <a:ext uri="{FF2B5EF4-FFF2-40B4-BE49-F238E27FC236}">
                <a16:creationId xmlns:a16="http://schemas.microsoft.com/office/drawing/2014/main" id="{19793DFA-AC7B-465F-C9B3-3D76E5732164}"/>
              </a:ext>
            </a:extLst>
          </p:cNvPr>
          <p:cNvGrpSpPr>
            <a:grpSpLocks noChangeAspect="1"/>
          </p:cNvGrpSpPr>
          <p:nvPr/>
        </p:nvGrpSpPr>
        <p:grpSpPr>
          <a:xfrm>
            <a:off x="4754713" y="463065"/>
            <a:ext cx="944149" cy="979578"/>
            <a:chOff x="3576000" y="816426"/>
            <a:chExt cx="5040000" cy="5229127"/>
          </a:xfrm>
        </p:grpSpPr>
        <p:grpSp>
          <p:nvGrpSpPr>
            <p:cNvPr id="1824" name="Magnesium ohne e-">
              <a:extLst>
                <a:ext uri="{FF2B5EF4-FFF2-40B4-BE49-F238E27FC236}">
                  <a16:creationId xmlns:a16="http://schemas.microsoft.com/office/drawing/2014/main" id="{CF61DF6B-B13B-4EEB-ED78-850B432BD753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861" name="K-Schale">
                <a:extLst>
                  <a:ext uri="{FF2B5EF4-FFF2-40B4-BE49-F238E27FC236}">
                    <a16:creationId xmlns:a16="http://schemas.microsoft.com/office/drawing/2014/main" id="{34B206F2-C3C0-DB3D-A363-E4D587B67AFE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1862" name="Atomkern mit Protonen und Neutronen">
                <a:extLst>
                  <a:ext uri="{FF2B5EF4-FFF2-40B4-BE49-F238E27FC236}">
                    <a16:creationId xmlns:a16="http://schemas.microsoft.com/office/drawing/2014/main" id="{1AF2917C-EC7E-C3E8-D6B1-A550BE074EDE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865" name="Atomkern">
                  <a:extLst>
                    <a:ext uri="{FF2B5EF4-FFF2-40B4-BE49-F238E27FC236}">
                      <a16:creationId xmlns:a16="http://schemas.microsoft.com/office/drawing/2014/main" id="{445681FE-6C24-449A-965B-5A5DD69F4E52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1866" name="Gruppieren 1865">
                  <a:extLst>
                    <a:ext uri="{FF2B5EF4-FFF2-40B4-BE49-F238E27FC236}">
                      <a16:creationId xmlns:a16="http://schemas.microsoft.com/office/drawing/2014/main" id="{EB9945D5-39EF-5686-2726-A584573A7CB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12" name="Ellipse 1911">
                    <a:extLst>
                      <a:ext uri="{FF2B5EF4-FFF2-40B4-BE49-F238E27FC236}">
                        <a16:creationId xmlns:a16="http://schemas.microsoft.com/office/drawing/2014/main" id="{73199836-E392-1096-1388-666CA9F816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913" name="Additionszeichen 1912">
                    <a:extLst>
                      <a:ext uri="{FF2B5EF4-FFF2-40B4-BE49-F238E27FC236}">
                        <a16:creationId xmlns:a16="http://schemas.microsoft.com/office/drawing/2014/main" id="{FD8508DB-77FE-DA64-AAE5-0AF1B6338A7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867" name="Gruppieren 1866">
                  <a:extLst>
                    <a:ext uri="{FF2B5EF4-FFF2-40B4-BE49-F238E27FC236}">
                      <a16:creationId xmlns:a16="http://schemas.microsoft.com/office/drawing/2014/main" id="{EA96ABA2-9A7B-D9B2-31A3-D66D6883854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10" name="Ellipse 1909">
                    <a:extLst>
                      <a:ext uri="{FF2B5EF4-FFF2-40B4-BE49-F238E27FC236}">
                        <a16:creationId xmlns:a16="http://schemas.microsoft.com/office/drawing/2014/main" id="{6184CB69-FFA2-18AE-D5E4-BA89FFFD1D0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911" name="Additionszeichen 1910">
                    <a:extLst>
                      <a:ext uri="{FF2B5EF4-FFF2-40B4-BE49-F238E27FC236}">
                        <a16:creationId xmlns:a16="http://schemas.microsoft.com/office/drawing/2014/main" id="{F9FD984F-C9F8-A66B-DBFE-37BB32F5F12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868" name="Gruppieren 1867">
                  <a:extLst>
                    <a:ext uri="{FF2B5EF4-FFF2-40B4-BE49-F238E27FC236}">
                      <a16:creationId xmlns:a16="http://schemas.microsoft.com/office/drawing/2014/main" id="{DB541D34-3ED3-AC5E-FE71-6B18F73CE64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08" name="Ellipse 1907">
                    <a:extLst>
                      <a:ext uri="{FF2B5EF4-FFF2-40B4-BE49-F238E27FC236}">
                        <a16:creationId xmlns:a16="http://schemas.microsoft.com/office/drawing/2014/main" id="{66F8D637-B421-75AE-0BAE-B306403994C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909" name="Additionszeichen 1908">
                    <a:extLst>
                      <a:ext uri="{FF2B5EF4-FFF2-40B4-BE49-F238E27FC236}">
                        <a16:creationId xmlns:a16="http://schemas.microsoft.com/office/drawing/2014/main" id="{768F4F5A-54E0-5A18-DB01-EE6215CE377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869" name="Gruppieren 1868">
                  <a:extLst>
                    <a:ext uri="{FF2B5EF4-FFF2-40B4-BE49-F238E27FC236}">
                      <a16:creationId xmlns:a16="http://schemas.microsoft.com/office/drawing/2014/main" id="{E1CBD214-7284-AFE0-AB37-BE794D38FBC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06" name="Ellipse 1905">
                    <a:extLst>
                      <a:ext uri="{FF2B5EF4-FFF2-40B4-BE49-F238E27FC236}">
                        <a16:creationId xmlns:a16="http://schemas.microsoft.com/office/drawing/2014/main" id="{A626AD33-789D-6533-629C-A6C60CFA08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907" name="Additionszeichen 1906">
                    <a:extLst>
                      <a:ext uri="{FF2B5EF4-FFF2-40B4-BE49-F238E27FC236}">
                        <a16:creationId xmlns:a16="http://schemas.microsoft.com/office/drawing/2014/main" id="{2BBB5224-D82A-1A15-1EA4-DAE392921DB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870" name="Gruppieren 1869">
                  <a:extLst>
                    <a:ext uri="{FF2B5EF4-FFF2-40B4-BE49-F238E27FC236}">
                      <a16:creationId xmlns:a16="http://schemas.microsoft.com/office/drawing/2014/main" id="{FCF9250A-DA24-B464-F923-D0FCD66DBF0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04" name="Ellipse 1903">
                    <a:extLst>
                      <a:ext uri="{FF2B5EF4-FFF2-40B4-BE49-F238E27FC236}">
                        <a16:creationId xmlns:a16="http://schemas.microsoft.com/office/drawing/2014/main" id="{33F3884A-E25F-0506-6237-8A9D3DA06A4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905" name="Additionszeichen 1904">
                    <a:extLst>
                      <a:ext uri="{FF2B5EF4-FFF2-40B4-BE49-F238E27FC236}">
                        <a16:creationId xmlns:a16="http://schemas.microsoft.com/office/drawing/2014/main" id="{7A02B3B6-0CEC-B702-8D9A-EAFE47BFF1B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871" name="Gruppieren 1870">
                  <a:extLst>
                    <a:ext uri="{FF2B5EF4-FFF2-40B4-BE49-F238E27FC236}">
                      <a16:creationId xmlns:a16="http://schemas.microsoft.com/office/drawing/2014/main" id="{A6C52753-2305-EE3B-38D9-046AAC7575C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02" name="Ellipse 1901">
                    <a:extLst>
                      <a:ext uri="{FF2B5EF4-FFF2-40B4-BE49-F238E27FC236}">
                        <a16:creationId xmlns:a16="http://schemas.microsoft.com/office/drawing/2014/main" id="{B4258B7D-729A-CDDB-B385-34B3B4E2AA3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903" name="Additionszeichen 1902">
                    <a:extLst>
                      <a:ext uri="{FF2B5EF4-FFF2-40B4-BE49-F238E27FC236}">
                        <a16:creationId xmlns:a16="http://schemas.microsoft.com/office/drawing/2014/main" id="{2F55CA97-45FB-5005-BF62-A4762596FAC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872" name="Gruppieren 1871">
                  <a:extLst>
                    <a:ext uri="{FF2B5EF4-FFF2-40B4-BE49-F238E27FC236}">
                      <a16:creationId xmlns:a16="http://schemas.microsoft.com/office/drawing/2014/main" id="{8508C4BB-716A-4C19-6C8A-06BD1F3A7A3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00" name="Ellipse 1899">
                    <a:extLst>
                      <a:ext uri="{FF2B5EF4-FFF2-40B4-BE49-F238E27FC236}">
                        <a16:creationId xmlns:a16="http://schemas.microsoft.com/office/drawing/2014/main" id="{3DB4C07A-3B68-FA40-C635-03D4E472D61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901" name="Additionszeichen 1900">
                    <a:extLst>
                      <a:ext uri="{FF2B5EF4-FFF2-40B4-BE49-F238E27FC236}">
                        <a16:creationId xmlns:a16="http://schemas.microsoft.com/office/drawing/2014/main" id="{DCD79A9B-2466-CF3A-698A-91AD9C5E19A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873" name="Gruppieren 1872">
                  <a:extLst>
                    <a:ext uri="{FF2B5EF4-FFF2-40B4-BE49-F238E27FC236}">
                      <a16:creationId xmlns:a16="http://schemas.microsoft.com/office/drawing/2014/main" id="{549E585B-59B7-1A58-3B33-5B06B71F945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98" name="Ellipse 1897">
                    <a:extLst>
                      <a:ext uri="{FF2B5EF4-FFF2-40B4-BE49-F238E27FC236}">
                        <a16:creationId xmlns:a16="http://schemas.microsoft.com/office/drawing/2014/main" id="{A16489CF-3EC6-2938-4182-5B02E38A04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899" name="Additionszeichen 1898">
                    <a:extLst>
                      <a:ext uri="{FF2B5EF4-FFF2-40B4-BE49-F238E27FC236}">
                        <a16:creationId xmlns:a16="http://schemas.microsoft.com/office/drawing/2014/main" id="{0B273147-8B26-53B4-37E2-C63936F5A8F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874" name="Gruppieren 1873">
                  <a:extLst>
                    <a:ext uri="{FF2B5EF4-FFF2-40B4-BE49-F238E27FC236}">
                      <a16:creationId xmlns:a16="http://schemas.microsoft.com/office/drawing/2014/main" id="{BB755538-AE36-07DC-21D1-BE6CEFBCC38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96" name="Ellipse 1895">
                    <a:extLst>
                      <a:ext uri="{FF2B5EF4-FFF2-40B4-BE49-F238E27FC236}">
                        <a16:creationId xmlns:a16="http://schemas.microsoft.com/office/drawing/2014/main" id="{2B5F559F-9E34-7C7E-CD2F-3D949348AFA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897" name="Additionszeichen 1896">
                    <a:extLst>
                      <a:ext uri="{FF2B5EF4-FFF2-40B4-BE49-F238E27FC236}">
                        <a16:creationId xmlns:a16="http://schemas.microsoft.com/office/drawing/2014/main" id="{01E0D59A-276B-4A52-0DF8-22843910579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875" name="Gruppieren 1874">
                  <a:extLst>
                    <a:ext uri="{FF2B5EF4-FFF2-40B4-BE49-F238E27FC236}">
                      <a16:creationId xmlns:a16="http://schemas.microsoft.com/office/drawing/2014/main" id="{6E5470D6-8CA1-7834-383F-F17597D83E2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94" name="Ellipse 1893">
                    <a:extLst>
                      <a:ext uri="{FF2B5EF4-FFF2-40B4-BE49-F238E27FC236}">
                        <a16:creationId xmlns:a16="http://schemas.microsoft.com/office/drawing/2014/main" id="{9F55895D-3B91-BC37-202B-75CD6EB288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895" name="Additionszeichen 1894">
                    <a:extLst>
                      <a:ext uri="{FF2B5EF4-FFF2-40B4-BE49-F238E27FC236}">
                        <a16:creationId xmlns:a16="http://schemas.microsoft.com/office/drawing/2014/main" id="{788B5207-E8B1-1C85-7501-F223D851E6D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876" name="Gruppieren 1875">
                  <a:extLst>
                    <a:ext uri="{FF2B5EF4-FFF2-40B4-BE49-F238E27FC236}">
                      <a16:creationId xmlns:a16="http://schemas.microsoft.com/office/drawing/2014/main" id="{49C12FC3-8E96-FBE7-11D5-91689E808D9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92" name="Ellipse 1891">
                    <a:extLst>
                      <a:ext uri="{FF2B5EF4-FFF2-40B4-BE49-F238E27FC236}">
                        <a16:creationId xmlns:a16="http://schemas.microsoft.com/office/drawing/2014/main" id="{97508D86-9733-1A0B-8EE8-83EFE70FAEE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893" name="Additionszeichen 1892">
                    <a:extLst>
                      <a:ext uri="{FF2B5EF4-FFF2-40B4-BE49-F238E27FC236}">
                        <a16:creationId xmlns:a16="http://schemas.microsoft.com/office/drawing/2014/main" id="{D270080A-395D-50D3-2928-89A688C938D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877" name="Gruppieren 1876">
                  <a:extLst>
                    <a:ext uri="{FF2B5EF4-FFF2-40B4-BE49-F238E27FC236}">
                      <a16:creationId xmlns:a16="http://schemas.microsoft.com/office/drawing/2014/main" id="{6EC810D2-2B8B-1CB0-5038-FE305190A06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90" name="Ellipse 1889">
                    <a:extLst>
                      <a:ext uri="{FF2B5EF4-FFF2-40B4-BE49-F238E27FC236}">
                        <a16:creationId xmlns:a16="http://schemas.microsoft.com/office/drawing/2014/main" id="{E33CA531-8321-C224-99FB-AF9658A9ACB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891" name="Additionszeichen 1890">
                    <a:extLst>
                      <a:ext uri="{FF2B5EF4-FFF2-40B4-BE49-F238E27FC236}">
                        <a16:creationId xmlns:a16="http://schemas.microsoft.com/office/drawing/2014/main" id="{4535AD18-BF0E-0162-5D6F-E7962CE237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1878" name="Ellipse 1877">
                  <a:extLst>
                    <a:ext uri="{FF2B5EF4-FFF2-40B4-BE49-F238E27FC236}">
                      <a16:creationId xmlns:a16="http://schemas.microsoft.com/office/drawing/2014/main" id="{84887C4A-1B02-6D25-7028-8411BECD7EC7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879" name="Ellipse 1878">
                  <a:extLst>
                    <a:ext uri="{FF2B5EF4-FFF2-40B4-BE49-F238E27FC236}">
                      <a16:creationId xmlns:a16="http://schemas.microsoft.com/office/drawing/2014/main" id="{09482FF6-673B-9489-683B-B765909CE8C4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880" name="Ellipse 1879">
                  <a:extLst>
                    <a:ext uri="{FF2B5EF4-FFF2-40B4-BE49-F238E27FC236}">
                      <a16:creationId xmlns:a16="http://schemas.microsoft.com/office/drawing/2014/main" id="{8B8B496A-CA36-FCDF-B527-97D662E4146D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881" name="Ellipse 1880">
                  <a:extLst>
                    <a:ext uri="{FF2B5EF4-FFF2-40B4-BE49-F238E27FC236}">
                      <a16:creationId xmlns:a16="http://schemas.microsoft.com/office/drawing/2014/main" id="{D287FAFF-49B3-1844-1EF0-D4DB89BA8ABB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882" name="Ellipse 1881">
                  <a:extLst>
                    <a:ext uri="{FF2B5EF4-FFF2-40B4-BE49-F238E27FC236}">
                      <a16:creationId xmlns:a16="http://schemas.microsoft.com/office/drawing/2014/main" id="{B5A1E125-1A82-55C0-C51E-3AFFA30C597C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883" name="Ellipse 1882">
                  <a:extLst>
                    <a:ext uri="{FF2B5EF4-FFF2-40B4-BE49-F238E27FC236}">
                      <a16:creationId xmlns:a16="http://schemas.microsoft.com/office/drawing/2014/main" id="{5BC889DA-4B08-AB26-19D4-837C0C9CD4FA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884" name="Ellipse 1883">
                  <a:extLst>
                    <a:ext uri="{FF2B5EF4-FFF2-40B4-BE49-F238E27FC236}">
                      <a16:creationId xmlns:a16="http://schemas.microsoft.com/office/drawing/2014/main" id="{75A2A8D1-BC48-5888-7FA1-CAFC48496ABB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885" name="Ellipse 1884">
                  <a:extLst>
                    <a:ext uri="{FF2B5EF4-FFF2-40B4-BE49-F238E27FC236}">
                      <a16:creationId xmlns:a16="http://schemas.microsoft.com/office/drawing/2014/main" id="{0360919C-0ADA-5D16-C93E-BDD82DC45CB5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886" name="Ellipse 1885">
                  <a:extLst>
                    <a:ext uri="{FF2B5EF4-FFF2-40B4-BE49-F238E27FC236}">
                      <a16:creationId xmlns:a16="http://schemas.microsoft.com/office/drawing/2014/main" id="{3C506722-A8B8-0C8F-CB51-A03D5DDEC63B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887" name="Ellipse 1886">
                  <a:extLst>
                    <a:ext uri="{FF2B5EF4-FFF2-40B4-BE49-F238E27FC236}">
                      <a16:creationId xmlns:a16="http://schemas.microsoft.com/office/drawing/2014/main" id="{48945DEC-73EE-424B-49A7-8FE8FC30B4EF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888" name="Ellipse 1887">
                  <a:extLst>
                    <a:ext uri="{FF2B5EF4-FFF2-40B4-BE49-F238E27FC236}">
                      <a16:creationId xmlns:a16="http://schemas.microsoft.com/office/drawing/2014/main" id="{2C958EF1-519B-C578-A99A-380F3DD6A37B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889" name="Ellipse 1888">
                  <a:extLst>
                    <a:ext uri="{FF2B5EF4-FFF2-40B4-BE49-F238E27FC236}">
                      <a16:creationId xmlns:a16="http://schemas.microsoft.com/office/drawing/2014/main" id="{60C4A19B-5C5C-60A0-433E-C117E88501C7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1863" name="L-Schale">
                <a:extLst>
                  <a:ext uri="{FF2B5EF4-FFF2-40B4-BE49-F238E27FC236}">
                    <a16:creationId xmlns:a16="http://schemas.microsoft.com/office/drawing/2014/main" id="{32A697CF-AF4D-7D4B-4E66-61534152B410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1864" name="M-Schale">
                <a:extLst>
                  <a:ext uri="{FF2B5EF4-FFF2-40B4-BE49-F238E27FC236}">
                    <a16:creationId xmlns:a16="http://schemas.microsoft.com/office/drawing/2014/main" id="{3F461515-A587-1AB6-4783-3849B1756633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1825" name="Gruppieren 1824">
              <a:extLst>
                <a:ext uri="{FF2B5EF4-FFF2-40B4-BE49-F238E27FC236}">
                  <a16:creationId xmlns:a16="http://schemas.microsoft.com/office/drawing/2014/main" id="{ECDB49B6-1913-1304-0644-DCC51A9B9DEE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859" name="Ellipse 1858">
                <a:extLst>
                  <a:ext uri="{FF2B5EF4-FFF2-40B4-BE49-F238E27FC236}">
                    <a16:creationId xmlns:a16="http://schemas.microsoft.com/office/drawing/2014/main" id="{2C6EC27D-1842-ECF2-6778-4BC22285633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860" name="Minuszeichen 1859">
                <a:extLst>
                  <a:ext uri="{FF2B5EF4-FFF2-40B4-BE49-F238E27FC236}">
                    <a16:creationId xmlns:a16="http://schemas.microsoft.com/office/drawing/2014/main" id="{905377B4-0628-4F33-D587-0875CA49B6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826" name="Gruppieren 1825">
              <a:extLst>
                <a:ext uri="{FF2B5EF4-FFF2-40B4-BE49-F238E27FC236}">
                  <a16:creationId xmlns:a16="http://schemas.microsoft.com/office/drawing/2014/main" id="{F7CBE97A-BF48-35B7-FC3F-2910C4BF0BBD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857" name="Ellipse 1856">
                <a:extLst>
                  <a:ext uri="{FF2B5EF4-FFF2-40B4-BE49-F238E27FC236}">
                    <a16:creationId xmlns:a16="http://schemas.microsoft.com/office/drawing/2014/main" id="{7B2C4195-6801-801B-1A69-4AE07D748CF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858" name="Minuszeichen 1857">
                <a:extLst>
                  <a:ext uri="{FF2B5EF4-FFF2-40B4-BE49-F238E27FC236}">
                    <a16:creationId xmlns:a16="http://schemas.microsoft.com/office/drawing/2014/main" id="{8B7BB09C-B72D-470D-16DD-92986634EB3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827" name="Gruppieren 1826">
              <a:extLst>
                <a:ext uri="{FF2B5EF4-FFF2-40B4-BE49-F238E27FC236}">
                  <a16:creationId xmlns:a16="http://schemas.microsoft.com/office/drawing/2014/main" id="{D0D35601-1FC4-ED29-4A43-E15B4DED663A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855" name="Ellipse 1854">
                <a:extLst>
                  <a:ext uri="{FF2B5EF4-FFF2-40B4-BE49-F238E27FC236}">
                    <a16:creationId xmlns:a16="http://schemas.microsoft.com/office/drawing/2014/main" id="{ABFFA658-5C79-2985-44C0-0227C09B6CC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856" name="Minuszeichen 1855">
                <a:extLst>
                  <a:ext uri="{FF2B5EF4-FFF2-40B4-BE49-F238E27FC236}">
                    <a16:creationId xmlns:a16="http://schemas.microsoft.com/office/drawing/2014/main" id="{370231F3-05E2-07E0-8CD0-F6AD9E8775F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828" name="Gruppieren 1827">
              <a:extLst>
                <a:ext uri="{FF2B5EF4-FFF2-40B4-BE49-F238E27FC236}">
                  <a16:creationId xmlns:a16="http://schemas.microsoft.com/office/drawing/2014/main" id="{B489BD66-5389-EF3B-253D-BA9DFBC8852F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853" name="Ellipse 1852">
                <a:extLst>
                  <a:ext uri="{FF2B5EF4-FFF2-40B4-BE49-F238E27FC236}">
                    <a16:creationId xmlns:a16="http://schemas.microsoft.com/office/drawing/2014/main" id="{8D4616B2-6ADC-AFD6-4468-EDA4D3EDB70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854" name="Minuszeichen 1853">
                <a:extLst>
                  <a:ext uri="{FF2B5EF4-FFF2-40B4-BE49-F238E27FC236}">
                    <a16:creationId xmlns:a16="http://schemas.microsoft.com/office/drawing/2014/main" id="{E6327236-54C6-EA3B-FBDD-AA6B2BE1757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829" name="Gruppieren 1828">
              <a:extLst>
                <a:ext uri="{FF2B5EF4-FFF2-40B4-BE49-F238E27FC236}">
                  <a16:creationId xmlns:a16="http://schemas.microsoft.com/office/drawing/2014/main" id="{7111C6D3-093C-5BB8-E79B-BE7213E65CE4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851" name="Ellipse 1850">
                <a:extLst>
                  <a:ext uri="{FF2B5EF4-FFF2-40B4-BE49-F238E27FC236}">
                    <a16:creationId xmlns:a16="http://schemas.microsoft.com/office/drawing/2014/main" id="{2B18814F-7624-5633-9313-0EAB0E02189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852" name="Minuszeichen 1851">
                <a:extLst>
                  <a:ext uri="{FF2B5EF4-FFF2-40B4-BE49-F238E27FC236}">
                    <a16:creationId xmlns:a16="http://schemas.microsoft.com/office/drawing/2014/main" id="{05BDBB24-2060-E071-94FE-D4F0F1AB2ED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830" name="Gruppieren 1829">
              <a:extLst>
                <a:ext uri="{FF2B5EF4-FFF2-40B4-BE49-F238E27FC236}">
                  <a16:creationId xmlns:a16="http://schemas.microsoft.com/office/drawing/2014/main" id="{2D24EBC7-4276-5938-89BE-0B724C834965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849" name="Ellipse 1848">
                <a:extLst>
                  <a:ext uri="{FF2B5EF4-FFF2-40B4-BE49-F238E27FC236}">
                    <a16:creationId xmlns:a16="http://schemas.microsoft.com/office/drawing/2014/main" id="{9F7EE7E5-73A3-753E-4628-64FD7451FA3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850" name="Minuszeichen 1849">
                <a:extLst>
                  <a:ext uri="{FF2B5EF4-FFF2-40B4-BE49-F238E27FC236}">
                    <a16:creationId xmlns:a16="http://schemas.microsoft.com/office/drawing/2014/main" id="{6225DDD0-97E4-1D28-D2ED-40EB184C959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831" name="Gruppieren 1830">
              <a:extLst>
                <a:ext uri="{FF2B5EF4-FFF2-40B4-BE49-F238E27FC236}">
                  <a16:creationId xmlns:a16="http://schemas.microsoft.com/office/drawing/2014/main" id="{13FD27A2-5597-0420-BDED-C5B9CBB64852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847" name="Ellipse 1846">
                <a:extLst>
                  <a:ext uri="{FF2B5EF4-FFF2-40B4-BE49-F238E27FC236}">
                    <a16:creationId xmlns:a16="http://schemas.microsoft.com/office/drawing/2014/main" id="{35A048E2-36F1-05A8-C6B5-CD6D94BD8D8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848" name="Minuszeichen 1847">
                <a:extLst>
                  <a:ext uri="{FF2B5EF4-FFF2-40B4-BE49-F238E27FC236}">
                    <a16:creationId xmlns:a16="http://schemas.microsoft.com/office/drawing/2014/main" id="{50A9DF90-49C5-CF16-DB21-216D7D0D5AB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832" name="Gruppieren 1831">
              <a:extLst>
                <a:ext uri="{FF2B5EF4-FFF2-40B4-BE49-F238E27FC236}">
                  <a16:creationId xmlns:a16="http://schemas.microsoft.com/office/drawing/2014/main" id="{88697404-1544-2FC1-F949-241B435452BF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845" name="Ellipse 1844">
                <a:extLst>
                  <a:ext uri="{FF2B5EF4-FFF2-40B4-BE49-F238E27FC236}">
                    <a16:creationId xmlns:a16="http://schemas.microsoft.com/office/drawing/2014/main" id="{F923CA1A-CD23-2240-343C-DF3B661EE43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846" name="Minuszeichen 1845">
                <a:extLst>
                  <a:ext uri="{FF2B5EF4-FFF2-40B4-BE49-F238E27FC236}">
                    <a16:creationId xmlns:a16="http://schemas.microsoft.com/office/drawing/2014/main" id="{A034DB18-1BFC-29E6-30DC-A4DF498E626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833" name="Gruppieren 1832">
              <a:extLst>
                <a:ext uri="{FF2B5EF4-FFF2-40B4-BE49-F238E27FC236}">
                  <a16:creationId xmlns:a16="http://schemas.microsoft.com/office/drawing/2014/main" id="{B702F372-C751-8C63-30D5-9CBE03778EA5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843" name="Ellipse 1842">
                <a:extLst>
                  <a:ext uri="{FF2B5EF4-FFF2-40B4-BE49-F238E27FC236}">
                    <a16:creationId xmlns:a16="http://schemas.microsoft.com/office/drawing/2014/main" id="{1E90076D-F01D-5735-5ECC-5FCEC302A7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844" name="Minuszeichen 1843">
                <a:extLst>
                  <a:ext uri="{FF2B5EF4-FFF2-40B4-BE49-F238E27FC236}">
                    <a16:creationId xmlns:a16="http://schemas.microsoft.com/office/drawing/2014/main" id="{5C0180BD-608A-BCCC-E73D-4EDE883B1CA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834" name="Gruppieren 1833">
              <a:extLst>
                <a:ext uri="{FF2B5EF4-FFF2-40B4-BE49-F238E27FC236}">
                  <a16:creationId xmlns:a16="http://schemas.microsoft.com/office/drawing/2014/main" id="{22FFCA4F-D08B-7DFC-0AFD-CAFDBE55AAFD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841" name="Ellipse 1840">
                <a:extLst>
                  <a:ext uri="{FF2B5EF4-FFF2-40B4-BE49-F238E27FC236}">
                    <a16:creationId xmlns:a16="http://schemas.microsoft.com/office/drawing/2014/main" id="{95A8FFA4-87CE-E57A-CB9C-307E61BB7D1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842" name="Minuszeichen 1841">
                <a:extLst>
                  <a:ext uri="{FF2B5EF4-FFF2-40B4-BE49-F238E27FC236}">
                    <a16:creationId xmlns:a16="http://schemas.microsoft.com/office/drawing/2014/main" id="{1A5803AA-56F6-6A80-3914-DE8337DD19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835" name="Gruppieren 1834">
              <a:extLst>
                <a:ext uri="{FF2B5EF4-FFF2-40B4-BE49-F238E27FC236}">
                  <a16:creationId xmlns:a16="http://schemas.microsoft.com/office/drawing/2014/main" id="{A57AF787-2699-FDD8-AD2A-AAB3EF37DBEC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839" name="Ellipse 1838">
                <a:extLst>
                  <a:ext uri="{FF2B5EF4-FFF2-40B4-BE49-F238E27FC236}">
                    <a16:creationId xmlns:a16="http://schemas.microsoft.com/office/drawing/2014/main" id="{39A9D1E1-5F7C-EE85-B4AF-B0AD29D3B3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840" name="Minuszeichen 1839">
                <a:extLst>
                  <a:ext uri="{FF2B5EF4-FFF2-40B4-BE49-F238E27FC236}">
                    <a16:creationId xmlns:a16="http://schemas.microsoft.com/office/drawing/2014/main" id="{55705FA0-6ACF-B6F2-8AFF-14DF9260132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836" name="Gruppieren 1835">
              <a:extLst>
                <a:ext uri="{FF2B5EF4-FFF2-40B4-BE49-F238E27FC236}">
                  <a16:creationId xmlns:a16="http://schemas.microsoft.com/office/drawing/2014/main" id="{FD27F319-BD34-AF90-34AD-4F8A9EB587F4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837" name="Ellipse 1836">
                <a:extLst>
                  <a:ext uri="{FF2B5EF4-FFF2-40B4-BE49-F238E27FC236}">
                    <a16:creationId xmlns:a16="http://schemas.microsoft.com/office/drawing/2014/main" id="{F41E8A12-2ED9-0243-CE7A-B6222FF5E44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838" name="Minuszeichen 1837">
                <a:extLst>
                  <a:ext uri="{FF2B5EF4-FFF2-40B4-BE49-F238E27FC236}">
                    <a16:creationId xmlns:a16="http://schemas.microsoft.com/office/drawing/2014/main" id="{8C7528C0-FE1A-84C6-1047-26C1CC79C73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1914" name="Gruppieren 1913">
            <a:extLst>
              <a:ext uri="{FF2B5EF4-FFF2-40B4-BE49-F238E27FC236}">
                <a16:creationId xmlns:a16="http://schemas.microsoft.com/office/drawing/2014/main" id="{312BB32D-FA86-A5C3-529E-190A40414603}"/>
              </a:ext>
            </a:extLst>
          </p:cNvPr>
          <p:cNvGrpSpPr>
            <a:grpSpLocks noChangeAspect="1"/>
          </p:cNvGrpSpPr>
          <p:nvPr/>
        </p:nvGrpSpPr>
        <p:grpSpPr>
          <a:xfrm>
            <a:off x="6073926" y="447514"/>
            <a:ext cx="944149" cy="979578"/>
            <a:chOff x="3576000" y="816426"/>
            <a:chExt cx="5040000" cy="5229127"/>
          </a:xfrm>
        </p:grpSpPr>
        <p:grpSp>
          <p:nvGrpSpPr>
            <p:cNvPr id="1915" name="Magnesium ohne e-">
              <a:extLst>
                <a:ext uri="{FF2B5EF4-FFF2-40B4-BE49-F238E27FC236}">
                  <a16:creationId xmlns:a16="http://schemas.microsoft.com/office/drawing/2014/main" id="{80891ED6-EE40-2FBE-333C-80962BAB99A2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952" name="K-Schale">
                <a:extLst>
                  <a:ext uri="{FF2B5EF4-FFF2-40B4-BE49-F238E27FC236}">
                    <a16:creationId xmlns:a16="http://schemas.microsoft.com/office/drawing/2014/main" id="{65488628-6397-D374-56B0-5EB396ECFD6C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1953" name="Atomkern mit Protonen und Neutronen">
                <a:extLst>
                  <a:ext uri="{FF2B5EF4-FFF2-40B4-BE49-F238E27FC236}">
                    <a16:creationId xmlns:a16="http://schemas.microsoft.com/office/drawing/2014/main" id="{AAB6DCFC-0BB7-D3BA-AD71-70E184280F7F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956" name="Atomkern">
                  <a:extLst>
                    <a:ext uri="{FF2B5EF4-FFF2-40B4-BE49-F238E27FC236}">
                      <a16:creationId xmlns:a16="http://schemas.microsoft.com/office/drawing/2014/main" id="{80008614-81BC-4EB2-1563-2B65828902CD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1957" name="Gruppieren 1956">
                  <a:extLst>
                    <a:ext uri="{FF2B5EF4-FFF2-40B4-BE49-F238E27FC236}">
                      <a16:creationId xmlns:a16="http://schemas.microsoft.com/office/drawing/2014/main" id="{01652AB0-2A2A-2B52-43C0-2BE6B52B198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003" name="Ellipse 2002">
                    <a:extLst>
                      <a:ext uri="{FF2B5EF4-FFF2-40B4-BE49-F238E27FC236}">
                        <a16:creationId xmlns:a16="http://schemas.microsoft.com/office/drawing/2014/main" id="{E6E367B5-7E82-E6C8-02C7-4C44C84ADA7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2004" name="Additionszeichen 2003">
                    <a:extLst>
                      <a:ext uri="{FF2B5EF4-FFF2-40B4-BE49-F238E27FC236}">
                        <a16:creationId xmlns:a16="http://schemas.microsoft.com/office/drawing/2014/main" id="{CE70FFCA-7CF4-8B13-1C42-A50F0FB2355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958" name="Gruppieren 1957">
                  <a:extLst>
                    <a:ext uri="{FF2B5EF4-FFF2-40B4-BE49-F238E27FC236}">
                      <a16:creationId xmlns:a16="http://schemas.microsoft.com/office/drawing/2014/main" id="{EF39DBCD-4013-48DC-5011-544CDA0A6FE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001" name="Ellipse 2000">
                    <a:extLst>
                      <a:ext uri="{FF2B5EF4-FFF2-40B4-BE49-F238E27FC236}">
                        <a16:creationId xmlns:a16="http://schemas.microsoft.com/office/drawing/2014/main" id="{42E137C0-5567-D4EE-09BA-707C4E961FE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2002" name="Additionszeichen 2001">
                    <a:extLst>
                      <a:ext uri="{FF2B5EF4-FFF2-40B4-BE49-F238E27FC236}">
                        <a16:creationId xmlns:a16="http://schemas.microsoft.com/office/drawing/2014/main" id="{FE6D6025-9914-7977-1530-DF3C16E6247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959" name="Gruppieren 1958">
                  <a:extLst>
                    <a:ext uri="{FF2B5EF4-FFF2-40B4-BE49-F238E27FC236}">
                      <a16:creationId xmlns:a16="http://schemas.microsoft.com/office/drawing/2014/main" id="{9FFC5D6E-C291-C1B4-CDFC-8B14C2C5FDD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99" name="Ellipse 1998">
                    <a:extLst>
                      <a:ext uri="{FF2B5EF4-FFF2-40B4-BE49-F238E27FC236}">
                        <a16:creationId xmlns:a16="http://schemas.microsoft.com/office/drawing/2014/main" id="{0B78536D-65AF-5AF5-A7C9-A24BB56C0F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2000" name="Additionszeichen 1999">
                    <a:extLst>
                      <a:ext uri="{FF2B5EF4-FFF2-40B4-BE49-F238E27FC236}">
                        <a16:creationId xmlns:a16="http://schemas.microsoft.com/office/drawing/2014/main" id="{FC84FD9A-1191-7A9E-5CEB-73945A7B228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960" name="Gruppieren 1959">
                  <a:extLst>
                    <a:ext uri="{FF2B5EF4-FFF2-40B4-BE49-F238E27FC236}">
                      <a16:creationId xmlns:a16="http://schemas.microsoft.com/office/drawing/2014/main" id="{7894316E-015D-6A78-0399-1F41B33C49F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97" name="Ellipse 1996">
                    <a:extLst>
                      <a:ext uri="{FF2B5EF4-FFF2-40B4-BE49-F238E27FC236}">
                        <a16:creationId xmlns:a16="http://schemas.microsoft.com/office/drawing/2014/main" id="{F0CB131B-3940-865F-016A-1FA9E24A1A7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998" name="Additionszeichen 1997">
                    <a:extLst>
                      <a:ext uri="{FF2B5EF4-FFF2-40B4-BE49-F238E27FC236}">
                        <a16:creationId xmlns:a16="http://schemas.microsoft.com/office/drawing/2014/main" id="{A504CE09-C953-3E75-EB94-C032C177CE4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961" name="Gruppieren 1960">
                  <a:extLst>
                    <a:ext uri="{FF2B5EF4-FFF2-40B4-BE49-F238E27FC236}">
                      <a16:creationId xmlns:a16="http://schemas.microsoft.com/office/drawing/2014/main" id="{1562C320-11F8-2FC2-6FEC-57A950EE1AF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95" name="Ellipse 1994">
                    <a:extLst>
                      <a:ext uri="{FF2B5EF4-FFF2-40B4-BE49-F238E27FC236}">
                        <a16:creationId xmlns:a16="http://schemas.microsoft.com/office/drawing/2014/main" id="{98F96BCE-D2AB-B020-2B3C-C0126758A7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996" name="Additionszeichen 1995">
                    <a:extLst>
                      <a:ext uri="{FF2B5EF4-FFF2-40B4-BE49-F238E27FC236}">
                        <a16:creationId xmlns:a16="http://schemas.microsoft.com/office/drawing/2014/main" id="{4928AE99-2673-6185-5858-AF5337D0A74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962" name="Gruppieren 1961">
                  <a:extLst>
                    <a:ext uri="{FF2B5EF4-FFF2-40B4-BE49-F238E27FC236}">
                      <a16:creationId xmlns:a16="http://schemas.microsoft.com/office/drawing/2014/main" id="{735FDD3A-C00E-3C4C-9E3D-10F34E852FF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93" name="Ellipse 1992">
                    <a:extLst>
                      <a:ext uri="{FF2B5EF4-FFF2-40B4-BE49-F238E27FC236}">
                        <a16:creationId xmlns:a16="http://schemas.microsoft.com/office/drawing/2014/main" id="{644D0055-10FD-44C4-388D-3D18EAF5EBE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994" name="Additionszeichen 1993">
                    <a:extLst>
                      <a:ext uri="{FF2B5EF4-FFF2-40B4-BE49-F238E27FC236}">
                        <a16:creationId xmlns:a16="http://schemas.microsoft.com/office/drawing/2014/main" id="{CE7619AA-90D9-D55D-F720-FE926896B76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963" name="Gruppieren 1962">
                  <a:extLst>
                    <a:ext uri="{FF2B5EF4-FFF2-40B4-BE49-F238E27FC236}">
                      <a16:creationId xmlns:a16="http://schemas.microsoft.com/office/drawing/2014/main" id="{95520D7D-C326-704B-85C8-4576304DFBF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91" name="Ellipse 1990">
                    <a:extLst>
                      <a:ext uri="{FF2B5EF4-FFF2-40B4-BE49-F238E27FC236}">
                        <a16:creationId xmlns:a16="http://schemas.microsoft.com/office/drawing/2014/main" id="{D30E21E0-C2A8-4BD1-8645-7CE8C5E7F5A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992" name="Additionszeichen 1991">
                    <a:extLst>
                      <a:ext uri="{FF2B5EF4-FFF2-40B4-BE49-F238E27FC236}">
                        <a16:creationId xmlns:a16="http://schemas.microsoft.com/office/drawing/2014/main" id="{9D79D60C-4D03-F210-B2AA-3E98347DC6D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964" name="Gruppieren 1963">
                  <a:extLst>
                    <a:ext uri="{FF2B5EF4-FFF2-40B4-BE49-F238E27FC236}">
                      <a16:creationId xmlns:a16="http://schemas.microsoft.com/office/drawing/2014/main" id="{4896C1FF-51CA-F82C-E6C4-FC6576BA8F2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89" name="Ellipse 1988">
                    <a:extLst>
                      <a:ext uri="{FF2B5EF4-FFF2-40B4-BE49-F238E27FC236}">
                        <a16:creationId xmlns:a16="http://schemas.microsoft.com/office/drawing/2014/main" id="{57106AB4-6654-0791-570E-0A770E3DFC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990" name="Additionszeichen 1989">
                    <a:extLst>
                      <a:ext uri="{FF2B5EF4-FFF2-40B4-BE49-F238E27FC236}">
                        <a16:creationId xmlns:a16="http://schemas.microsoft.com/office/drawing/2014/main" id="{E3F60A68-635A-7BBC-8528-5C8C95B2E3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965" name="Gruppieren 1964">
                  <a:extLst>
                    <a:ext uri="{FF2B5EF4-FFF2-40B4-BE49-F238E27FC236}">
                      <a16:creationId xmlns:a16="http://schemas.microsoft.com/office/drawing/2014/main" id="{510C58B7-84CB-E1F4-DBBC-8DAD9D7374D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87" name="Ellipse 1986">
                    <a:extLst>
                      <a:ext uri="{FF2B5EF4-FFF2-40B4-BE49-F238E27FC236}">
                        <a16:creationId xmlns:a16="http://schemas.microsoft.com/office/drawing/2014/main" id="{C3459B76-0855-3D89-24BE-C42AB8A4E1C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988" name="Additionszeichen 1987">
                    <a:extLst>
                      <a:ext uri="{FF2B5EF4-FFF2-40B4-BE49-F238E27FC236}">
                        <a16:creationId xmlns:a16="http://schemas.microsoft.com/office/drawing/2014/main" id="{B7E0DFDE-B279-5EBB-120A-33F9304EEC8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966" name="Gruppieren 1965">
                  <a:extLst>
                    <a:ext uri="{FF2B5EF4-FFF2-40B4-BE49-F238E27FC236}">
                      <a16:creationId xmlns:a16="http://schemas.microsoft.com/office/drawing/2014/main" id="{BBFF7883-7085-92A9-CD6E-D66FF310796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85" name="Ellipse 1984">
                    <a:extLst>
                      <a:ext uri="{FF2B5EF4-FFF2-40B4-BE49-F238E27FC236}">
                        <a16:creationId xmlns:a16="http://schemas.microsoft.com/office/drawing/2014/main" id="{312A5253-9565-2072-73F7-DA200E7E7F1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986" name="Additionszeichen 1985">
                    <a:extLst>
                      <a:ext uri="{FF2B5EF4-FFF2-40B4-BE49-F238E27FC236}">
                        <a16:creationId xmlns:a16="http://schemas.microsoft.com/office/drawing/2014/main" id="{E6134153-6AF1-6B7B-5FFB-F7AB79FB640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967" name="Gruppieren 1966">
                  <a:extLst>
                    <a:ext uri="{FF2B5EF4-FFF2-40B4-BE49-F238E27FC236}">
                      <a16:creationId xmlns:a16="http://schemas.microsoft.com/office/drawing/2014/main" id="{5C2F8F63-01FE-DC16-CD49-85CB7464BF0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83" name="Ellipse 1982">
                    <a:extLst>
                      <a:ext uri="{FF2B5EF4-FFF2-40B4-BE49-F238E27FC236}">
                        <a16:creationId xmlns:a16="http://schemas.microsoft.com/office/drawing/2014/main" id="{8C1A97F2-9880-1FDF-6FC0-9287A1DC111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984" name="Additionszeichen 1983">
                    <a:extLst>
                      <a:ext uri="{FF2B5EF4-FFF2-40B4-BE49-F238E27FC236}">
                        <a16:creationId xmlns:a16="http://schemas.microsoft.com/office/drawing/2014/main" id="{101B41EB-0663-7267-A214-EFB4C993CC4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1968" name="Gruppieren 1967">
                  <a:extLst>
                    <a:ext uri="{FF2B5EF4-FFF2-40B4-BE49-F238E27FC236}">
                      <a16:creationId xmlns:a16="http://schemas.microsoft.com/office/drawing/2014/main" id="{9AD6D86D-8B0F-D4EB-F0DD-32C15815C9E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81" name="Ellipse 1980">
                    <a:extLst>
                      <a:ext uri="{FF2B5EF4-FFF2-40B4-BE49-F238E27FC236}">
                        <a16:creationId xmlns:a16="http://schemas.microsoft.com/office/drawing/2014/main" id="{D5A08E89-B306-CF79-422E-1DAA0F10F0D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1982" name="Additionszeichen 1981">
                    <a:extLst>
                      <a:ext uri="{FF2B5EF4-FFF2-40B4-BE49-F238E27FC236}">
                        <a16:creationId xmlns:a16="http://schemas.microsoft.com/office/drawing/2014/main" id="{E1E694F9-DBB5-C195-DCD6-E0CEE72CC1C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1969" name="Ellipse 1968">
                  <a:extLst>
                    <a:ext uri="{FF2B5EF4-FFF2-40B4-BE49-F238E27FC236}">
                      <a16:creationId xmlns:a16="http://schemas.microsoft.com/office/drawing/2014/main" id="{767BE593-E637-ED9E-B84D-5E13B5DE76E4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970" name="Ellipse 1969">
                  <a:extLst>
                    <a:ext uri="{FF2B5EF4-FFF2-40B4-BE49-F238E27FC236}">
                      <a16:creationId xmlns:a16="http://schemas.microsoft.com/office/drawing/2014/main" id="{AAA303C7-CAD3-7872-C840-85B54FEBF994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971" name="Ellipse 1970">
                  <a:extLst>
                    <a:ext uri="{FF2B5EF4-FFF2-40B4-BE49-F238E27FC236}">
                      <a16:creationId xmlns:a16="http://schemas.microsoft.com/office/drawing/2014/main" id="{4CD3A1C6-36A2-5D8F-3E08-7E87D8119C77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972" name="Ellipse 1971">
                  <a:extLst>
                    <a:ext uri="{FF2B5EF4-FFF2-40B4-BE49-F238E27FC236}">
                      <a16:creationId xmlns:a16="http://schemas.microsoft.com/office/drawing/2014/main" id="{DA5A8454-E15B-F307-BB96-5E5ABFE0A933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973" name="Ellipse 1972">
                  <a:extLst>
                    <a:ext uri="{FF2B5EF4-FFF2-40B4-BE49-F238E27FC236}">
                      <a16:creationId xmlns:a16="http://schemas.microsoft.com/office/drawing/2014/main" id="{315B3B06-74F2-BB0B-9C9D-C9DA912C254C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974" name="Ellipse 1973">
                  <a:extLst>
                    <a:ext uri="{FF2B5EF4-FFF2-40B4-BE49-F238E27FC236}">
                      <a16:creationId xmlns:a16="http://schemas.microsoft.com/office/drawing/2014/main" id="{D2866E38-6846-CE80-76E6-CF5FDEC3CDE8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975" name="Ellipse 1974">
                  <a:extLst>
                    <a:ext uri="{FF2B5EF4-FFF2-40B4-BE49-F238E27FC236}">
                      <a16:creationId xmlns:a16="http://schemas.microsoft.com/office/drawing/2014/main" id="{0CDBC2ED-1B0B-FE77-3B5E-9DF3666F4389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976" name="Ellipse 1975">
                  <a:extLst>
                    <a:ext uri="{FF2B5EF4-FFF2-40B4-BE49-F238E27FC236}">
                      <a16:creationId xmlns:a16="http://schemas.microsoft.com/office/drawing/2014/main" id="{FAD6111B-6B3E-083F-5276-F0D099AB8345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977" name="Ellipse 1976">
                  <a:extLst>
                    <a:ext uri="{FF2B5EF4-FFF2-40B4-BE49-F238E27FC236}">
                      <a16:creationId xmlns:a16="http://schemas.microsoft.com/office/drawing/2014/main" id="{3DBB9545-5C29-35CB-6A2B-A2702675A466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978" name="Ellipse 1977">
                  <a:extLst>
                    <a:ext uri="{FF2B5EF4-FFF2-40B4-BE49-F238E27FC236}">
                      <a16:creationId xmlns:a16="http://schemas.microsoft.com/office/drawing/2014/main" id="{59D16AAE-F28C-AAAA-8C12-C58FD02A5EA2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979" name="Ellipse 1978">
                  <a:extLst>
                    <a:ext uri="{FF2B5EF4-FFF2-40B4-BE49-F238E27FC236}">
                      <a16:creationId xmlns:a16="http://schemas.microsoft.com/office/drawing/2014/main" id="{8ECE192C-6599-E43E-D461-B6842639B8AF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1980" name="Ellipse 1979">
                  <a:extLst>
                    <a:ext uri="{FF2B5EF4-FFF2-40B4-BE49-F238E27FC236}">
                      <a16:creationId xmlns:a16="http://schemas.microsoft.com/office/drawing/2014/main" id="{4D1D111A-55C7-4855-D4B3-DC36D67E8670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1954" name="L-Schale">
                <a:extLst>
                  <a:ext uri="{FF2B5EF4-FFF2-40B4-BE49-F238E27FC236}">
                    <a16:creationId xmlns:a16="http://schemas.microsoft.com/office/drawing/2014/main" id="{3790900A-D0DF-11B5-C70E-06495E441FD5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1955" name="M-Schale">
                <a:extLst>
                  <a:ext uri="{FF2B5EF4-FFF2-40B4-BE49-F238E27FC236}">
                    <a16:creationId xmlns:a16="http://schemas.microsoft.com/office/drawing/2014/main" id="{72FEA0A2-C048-D2C7-460C-08246570F13F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1916" name="Gruppieren 1915">
              <a:extLst>
                <a:ext uri="{FF2B5EF4-FFF2-40B4-BE49-F238E27FC236}">
                  <a16:creationId xmlns:a16="http://schemas.microsoft.com/office/drawing/2014/main" id="{B405E946-6A3F-9635-588B-C2DD5ECF6F15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950" name="Ellipse 1949">
                <a:extLst>
                  <a:ext uri="{FF2B5EF4-FFF2-40B4-BE49-F238E27FC236}">
                    <a16:creationId xmlns:a16="http://schemas.microsoft.com/office/drawing/2014/main" id="{61EE1D86-492E-82A1-A76F-7A12BA82E4B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951" name="Minuszeichen 1950">
                <a:extLst>
                  <a:ext uri="{FF2B5EF4-FFF2-40B4-BE49-F238E27FC236}">
                    <a16:creationId xmlns:a16="http://schemas.microsoft.com/office/drawing/2014/main" id="{E9B89AC2-CA0E-C31B-052F-F8DAA767C90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917" name="Gruppieren 1916">
              <a:extLst>
                <a:ext uri="{FF2B5EF4-FFF2-40B4-BE49-F238E27FC236}">
                  <a16:creationId xmlns:a16="http://schemas.microsoft.com/office/drawing/2014/main" id="{8D2B4CFA-C7AB-0CCE-8A1A-F30E7980FF72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948" name="Ellipse 1947">
                <a:extLst>
                  <a:ext uri="{FF2B5EF4-FFF2-40B4-BE49-F238E27FC236}">
                    <a16:creationId xmlns:a16="http://schemas.microsoft.com/office/drawing/2014/main" id="{0A425DD8-CB20-2C2D-586F-876427EC64C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949" name="Minuszeichen 1948">
                <a:extLst>
                  <a:ext uri="{FF2B5EF4-FFF2-40B4-BE49-F238E27FC236}">
                    <a16:creationId xmlns:a16="http://schemas.microsoft.com/office/drawing/2014/main" id="{52886F80-49F0-CEEC-1E7C-5EC12CE09DE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918" name="Gruppieren 1917">
              <a:extLst>
                <a:ext uri="{FF2B5EF4-FFF2-40B4-BE49-F238E27FC236}">
                  <a16:creationId xmlns:a16="http://schemas.microsoft.com/office/drawing/2014/main" id="{9FD8D534-D1BA-F871-D4D8-DACE6D88BC00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946" name="Ellipse 1945">
                <a:extLst>
                  <a:ext uri="{FF2B5EF4-FFF2-40B4-BE49-F238E27FC236}">
                    <a16:creationId xmlns:a16="http://schemas.microsoft.com/office/drawing/2014/main" id="{BA5DF9E0-87D0-60A8-CD23-D110FF379B4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947" name="Minuszeichen 1946">
                <a:extLst>
                  <a:ext uri="{FF2B5EF4-FFF2-40B4-BE49-F238E27FC236}">
                    <a16:creationId xmlns:a16="http://schemas.microsoft.com/office/drawing/2014/main" id="{94A51E11-B191-9F52-9D1E-F7653B23184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919" name="Gruppieren 1918">
              <a:extLst>
                <a:ext uri="{FF2B5EF4-FFF2-40B4-BE49-F238E27FC236}">
                  <a16:creationId xmlns:a16="http://schemas.microsoft.com/office/drawing/2014/main" id="{C3412C01-32A6-9B76-C50D-A39EE64C64C9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944" name="Ellipse 1943">
                <a:extLst>
                  <a:ext uri="{FF2B5EF4-FFF2-40B4-BE49-F238E27FC236}">
                    <a16:creationId xmlns:a16="http://schemas.microsoft.com/office/drawing/2014/main" id="{F313A236-7CA9-BEED-F80B-393DE2B2451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945" name="Minuszeichen 1944">
                <a:extLst>
                  <a:ext uri="{FF2B5EF4-FFF2-40B4-BE49-F238E27FC236}">
                    <a16:creationId xmlns:a16="http://schemas.microsoft.com/office/drawing/2014/main" id="{4AD1D434-4751-1F32-A1E9-2FF22E3AD2A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920" name="Gruppieren 1919">
              <a:extLst>
                <a:ext uri="{FF2B5EF4-FFF2-40B4-BE49-F238E27FC236}">
                  <a16:creationId xmlns:a16="http://schemas.microsoft.com/office/drawing/2014/main" id="{8E805B6B-AB89-C863-2814-ED5B6E3646B3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942" name="Ellipse 1941">
                <a:extLst>
                  <a:ext uri="{FF2B5EF4-FFF2-40B4-BE49-F238E27FC236}">
                    <a16:creationId xmlns:a16="http://schemas.microsoft.com/office/drawing/2014/main" id="{EF4A15E2-EB72-D9D9-DD8C-C466AE192BD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943" name="Minuszeichen 1942">
                <a:extLst>
                  <a:ext uri="{FF2B5EF4-FFF2-40B4-BE49-F238E27FC236}">
                    <a16:creationId xmlns:a16="http://schemas.microsoft.com/office/drawing/2014/main" id="{440E4524-60F3-9815-C6DC-B43D87921A3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921" name="Gruppieren 1920">
              <a:extLst>
                <a:ext uri="{FF2B5EF4-FFF2-40B4-BE49-F238E27FC236}">
                  <a16:creationId xmlns:a16="http://schemas.microsoft.com/office/drawing/2014/main" id="{AECD5392-368D-5968-9569-ACDAFFB358F5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940" name="Ellipse 1939">
                <a:extLst>
                  <a:ext uri="{FF2B5EF4-FFF2-40B4-BE49-F238E27FC236}">
                    <a16:creationId xmlns:a16="http://schemas.microsoft.com/office/drawing/2014/main" id="{7338454A-8C48-EC8E-1079-4E5ABF251DB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941" name="Minuszeichen 1940">
                <a:extLst>
                  <a:ext uri="{FF2B5EF4-FFF2-40B4-BE49-F238E27FC236}">
                    <a16:creationId xmlns:a16="http://schemas.microsoft.com/office/drawing/2014/main" id="{F8A2C336-423E-43B9-6C0F-8DDD9EAB536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922" name="Gruppieren 1921">
              <a:extLst>
                <a:ext uri="{FF2B5EF4-FFF2-40B4-BE49-F238E27FC236}">
                  <a16:creationId xmlns:a16="http://schemas.microsoft.com/office/drawing/2014/main" id="{2C86A29A-D413-5DB2-5761-8F70F40C6A90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938" name="Ellipse 1937">
                <a:extLst>
                  <a:ext uri="{FF2B5EF4-FFF2-40B4-BE49-F238E27FC236}">
                    <a16:creationId xmlns:a16="http://schemas.microsoft.com/office/drawing/2014/main" id="{F44F40D8-B2DE-5946-BAD6-B72B852646F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939" name="Minuszeichen 1938">
                <a:extLst>
                  <a:ext uri="{FF2B5EF4-FFF2-40B4-BE49-F238E27FC236}">
                    <a16:creationId xmlns:a16="http://schemas.microsoft.com/office/drawing/2014/main" id="{BCF07187-F26B-3535-A049-46D4BD6E25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923" name="Gruppieren 1922">
              <a:extLst>
                <a:ext uri="{FF2B5EF4-FFF2-40B4-BE49-F238E27FC236}">
                  <a16:creationId xmlns:a16="http://schemas.microsoft.com/office/drawing/2014/main" id="{7A24B2F1-71F7-B920-DA1F-1B6494934126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936" name="Ellipse 1935">
                <a:extLst>
                  <a:ext uri="{FF2B5EF4-FFF2-40B4-BE49-F238E27FC236}">
                    <a16:creationId xmlns:a16="http://schemas.microsoft.com/office/drawing/2014/main" id="{8A3FD037-0B49-52A3-924C-9DB99C68FAC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937" name="Minuszeichen 1936">
                <a:extLst>
                  <a:ext uri="{FF2B5EF4-FFF2-40B4-BE49-F238E27FC236}">
                    <a16:creationId xmlns:a16="http://schemas.microsoft.com/office/drawing/2014/main" id="{C3A3906A-FD55-1856-0A49-549220C2A4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924" name="Gruppieren 1923">
              <a:extLst>
                <a:ext uri="{FF2B5EF4-FFF2-40B4-BE49-F238E27FC236}">
                  <a16:creationId xmlns:a16="http://schemas.microsoft.com/office/drawing/2014/main" id="{EF848A90-CB17-D80E-2750-E348982EC946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934" name="Ellipse 1933">
                <a:extLst>
                  <a:ext uri="{FF2B5EF4-FFF2-40B4-BE49-F238E27FC236}">
                    <a16:creationId xmlns:a16="http://schemas.microsoft.com/office/drawing/2014/main" id="{8B2399C5-18AE-BD41-CEAA-866C2694940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935" name="Minuszeichen 1934">
                <a:extLst>
                  <a:ext uri="{FF2B5EF4-FFF2-40B4-BE49-F238E27FC236}">
                    <a16:creationId xmlns:a16="http://schemas.microsoft.com/office/drawing/2014/main" id="{E816AB32-FD3A-2417-01D2-8358FB3101E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925" name="Gruppieren 1924">
              <a:extLst>
                <a:ext uri="{FF2B5EF4-FFF2-40B4-BE49-F238E27FC236}">
                  <a16:creationId xmlns:a16="http://schemas.microsoft.com/office/drawing/2014/main" id="{F7045265-8F2F-6720-F560-D78F49738C73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932" name="Ellipse 1931">
                <a:extLst>
                  <a:ext uri="{FF2B5EF4-FFF2-40B4-BE49-F238E27FC236}">
                    <a16:creationId xmlns:a16="http://schemas.microsoft.com/office/drawing/2014/main" id="{A3FA6852-EE22-49E7-B484-AADF2441825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933" name="Minuszeichen 1932">
                <a:extLst>
                  <a:ext uri="{FF2B5EF4-FFF2-40B4-BE49-F238E27FC236}">
                    <a16:creationId xmlns:a16="http://schemas.microsoft.com/office/drawing/2014/main" id="{1B57410B-30AD-2F00-7C94-FE629FAE3F4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926" name="Gruppieren 1925">
              <a:extLst>
                <a:ext uri="{FF2B5EF4-FFF2-40B4-BE49-F238E27FC236}">
                  <a16:creationId xmlns:a16="http://schemas.microsoft.com/office/drawing/2014/main" id="{3BAA963F-40D2-8356-0372-3333C1310A3B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930" name="Ellipse 1929">
                <a:extLst>
                  <a:ext uri="{FF2B5EF4-FFF2-40B4-BE49-F238E27FC236}">
                    <a16:creationId xmlns:a16="http://schemas.microsoft.com/office/drawing/2014/main" id="{D9818535-FE0C-792E-0DEA-AE12CDDAC2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931" name="Minuszeichen 1930">
                <a:extLst>
                  <a:ext uri="{FF2B5EF4-FFF2-40B4-BE49-F238E27FC236}">
                    <a16:creationId xmlns:a16="http://schemas.microsoft.com/office/drawing/2014/main" id="{0CF67696-005C-086D-C88C-BC4069732EF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927" name="Gruppieren 1926">
              <a:extLst>
                <a:ext uri="{FF2B5EF4-FFF2-40B4-BE49-F238E27FC236}">
                  <a16:creationId xmlns:a16="http://schemas.microsoft.com/office/drawing/2014/main" id="{8F8B789F-20FA-BBCC-FC2E-665BFD850427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928" name="Ellipse 1927">
                <a:extLst>
                  <a:ext uri="{FF2B5EF4-FFF2-40B4-BE49-F238E27FC236}">
                    <a16:creationId xmlns:a16="http://schemas.microsoft.com/office/drawing/2014/main" id="{0754C765-3D8D-3583-E61D-29A6227E75A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929" name="Minuszeichen 1928">
                <a:extLst>
                  <a:ext uri="{FF2B5EF4-FFF2-40B4-BE49-F238E27FC236}">
                    <a16:creationId xmlns:a16="http://schemas.microsoft.com/office/drawing/2014/main" id="{71F75442-0EF7-9CDC-5DD7-63148E05400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3006" name="Gruppieren 3005">
            <a:extLst>
              <a:ext uri="{FF2B5EF4-FFF2-40B4-BE49-F238E27FC236}">
                <a16:creationId xmlns:a16="http://schemas.microsoft.com/office/drawing/2014/main" id="{856DB522-BD1F-FC69-8BA9-286EA44E3B3A}"/>
              </a:ext>
            </a:extLst>
          </p:cNvPr>
          <p:cNvGrpSpPr>
            <a:grpSpLocks noChangeAspect="1"/>
          </p:cNvGrpSpPr>
          <p:nvPr/>
        </p:nvGrpSpPr>
        <p:grpSpPr>
          <a:xfrm>
            <a:off x="2776752" y="-489789"/>
            <a:ext cx="944149" cy="979578"/>
            <a:chOff x="3576000" y="816426"/>
            <a:chExt cx="5040000" cy="5229127"/>
          </a:xfrm>
        </p:grpSpPr>
        <p:grpSp>
          <p:nvGrpSpPr>
            <p:cNvPr id="3007" name="Magnesium ohne e-">
              <a:extLst>
                <a:ext uri="{FF2B5EF4-FFF2-40B4-BE49-F238E27FC236}">
                  <a16:creationId xmlns:a16="http://schemas.microsoft.com/office/drawing/2014/main" id="{4BA114F1-4FB0-55A8-BEA9-963262D61AED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044" name="K-Schale">
                <a:extLst>
                  <a:ext uri="{FF2B5EF4-FFF2-40B4-BE49-F238E27FC236}">
                    <a16:creationId xmlns:a16="http://schemas.microsoft.com/office/drawing/2014/main" id="{8C412361-DD3E-28DF-1A8D-672E20B08539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3045" name="Atomkern mit Protonen und Neutronen">
                <a:extLst>
                  <a:ext uri="{FF2B5EF4-FFF2-40B4-BE49-F238E27FC236}">
                    <a16:creationId xmlns:a16="http://schemas.microsoft.com/office/drawing/2014/main" id="{E14B2E15-D583-523D-A37F-20F62FDAB8A8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3048" name="Atomkern">
                  <a:extLst>
                    <a:ext uri="{FF2B5EF4-FFF2-40B4-BE49-F238E27FC236}">
                      <a16:creationId xmlns:a16="http://schemas.microsoft.com/office/drawing/2014/main" id="{21DF7CBF-5CDC-1E16-A626-947D31B7D749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3049" name="Gruppieren 3048">
                  <a:extLst>
                    <a:ext uri="{FF2B5EF4-FFF2-40B4-BE49-F238E27FC236}">
                      <a16:creationId xmlns:a16="http://schemas.microsoft.com/office/drawing/2014/main" id="{B6BF897C-86DA-A267-55F2-19874ADDD90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95" name="Ellipse 3094">
                    <a:extLst>
                      <a:ext uri="{FF2B5EF4-FFF2-40B4-BE49-F238E27FC236}">
                        <a16:creationId xmlns:a16="http://schemas.microsoft.com/office/drawing/2014/main" id="{2631F77D-877C-D35C-E3D2-89AD2F07D1E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096" name="Additionszeichen 3095">
                    <a:extLst>
                      <a:ext uri="{FF2B5EF4-FFF2-40B4-BE49-F238E27FC236}">
                        <a16:creationId xmlns:a16="http://schemas.microsoft.com/office/drawing/2014/main" id="{1C431EB9-A351-C85E-A73D-FF28B47674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050" name="Gruppieren 3049">
                  <a:extLst>
                    <a:ext uri="{FF2B5EF4-FFF2-40B4-BE49-F238E27FC236}">
                      <a16:creationId xmlns:a16="http://schemas.microsoft.com/office/drawing/2014/main" id="{D6874F7F-C00C-8F1F-CFCE-988F8232E82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93" name="Ellipse 3092">
                    <a:extLst>
                      <a:ext uri="{FF2B5EF4-FFF2-40B4-BE49-F238E27FC236}">
                        <a16:creationId xmlns:a16="http://schemas.microsoft.com/office/drawing/2014/main" id="{A5155078-B04A-DDD8-1322-7DE4BE64E64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094" name="Additionszeichen 3093">
                    <a:extLst>
                      <a:ext uri="{FF2B5EF4-FFF2-40B4-BE49-F238E27FC236}">
                        <a16:creationId xmlns:a16="http://schemas.microsoft.com/office/drawing/2014/main" id="{4162EBA0-1416-1018-C002-771AAE6C3E4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051" name="Gruppieren 3050">
                  <a:extLst>
                    <a:ext uri="{FF2B5EF4-FFF2-40B4-BE49-F238E27FC236}">
                      <a16:creationId xmlns:a16="http://schemas.microsoft.com/office/drawing/2014/main" id="{5AD14ABA-BCF9-6562-4FDD-204333827AE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91" name="Ellipse 3090">
                    <a:extLst>
                      <a:ext uri="{FF2B5EF4-FFF2-40B4-BE49-F238E27FC236}">
                        <a16:creationId xmlns:a16="http://schemas.microsoft.com/office/drawing/2014/main" id="{4ABBBF70-5E08-641E-D1F3-8B044807D6F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092" name="Additionszeichen 3091">
                    <a:extLst>
                      <a:ext uri="{FF2B5EF4-FFF2-40B4-BE49-F238E27FC236}">
                        <a16:creationId xmlns:a16="http://schemas.microsoft.com/office/drawing/2014/main" id="{BC170D4B-A98C-B7D5-6A05-4D2E8A84973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052" name="Gruppieren 3051">
                  <a:extLst>
                    <a:ext uri="{FF2B5EF4-FFF2-40B4-BE49-F238E27FC236}">
                      <a16:creationId xmlns:a16="http://schemas.microsoft.com/office/drawing/2014/main" id="{B2E2E8C7-EB1C-2999-D497-1F82C15CE9D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89" name="Ellipse 3088">
                    <a:extLst>
                      <a:ext uri="{FF2B5EF4-FFF2-40B4-BE49-F238E27FC236}">
                        <a16:creationId xmlns:a16="http://schemas.microsoft.com/office/drawing/2014/main" id="{1367521D-ED4C-57E5-9C41-3F296805399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090" name="Additionszeichen 3089">
                    <a:extLst>
                      <a:ext uri="{FF2B5EF4-FFF2-40B4-BE49-F238E27FC236}">
                        <a16:creationId xmlns:a16="http://schemas.microsoft.com/office/drawing/2014/main" id="{830D0759-D8EE-29D4-3A52-F914D1F351C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053" name="Gruppieren 3052">
                  <a:extLst>
                    <a:ext uri="{FF2B5EF4-FFF2-40B4-BE49-F238E27FC236}">
                      <a16:creationId xmlns:a16="http://schemas.microsoft.com/office/drawing/2014/main" id="{C4F81704-5064-D6A3-2278-0F55AE90C1D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87" name="Ellipse 3086">
                    <a:extLst>
                      <a:ext uri="{FF2B5EF4-FFF2-40B4-BE49-F238E27FC236}">
                        <a16:creationId xmlns:a16="http://schemas.microsoft.com/office/drawing/2014/main" id="{2ADFC433-F1F7-AEA4-9961-DAD5C79064A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088" name="Additionszeichen 3087">
                    <a:extLst>
                      <a:ext uri="{FF2B5EF4-FFF2-40B4-BE49-F238E27FC236}">
                        <a16:creationId xmlns:a16="http://schemas.microsoft.com/office/drawing/2014/main" id="{C9BAEB89-991A-C9F0-7E46-A5856258093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054" name="Gruppieren 3053">
                  <a:extLst>
                    <a:ext uri="{FF2B5EF4-FFF2-40B4-BE49-F238E27FC236}">
                      <a16:creationId xmlns:a16="http://schemas.microsoft.com/office/drawing/2014/main" id="{A4299741-9EB2-2577-94E2-47FC5CD7B95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85" name="Ellipse 3084">
                    <a:extLst>
                      <a:ext uri="{FF2B5EF4-FFF2-40B4-BE49-F238E27FC236}">
                        <a16:creationId xmlns:a16="http://schemas.microsoft.com/office/drawing/2014/main" id="{93ACDE4C-683E-A220-752C-7CD184B929C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086" name="Additionszeichen 3085">
                    <a:extLst>
                      <a:ext uri="{FF2B5EF4-FFF2-40B4-BE49-F238E27FC236}">
                        <a16:creationId xmlns:a16="http://schemas.microsoft.com/office/drawing/2014/main" id="{22FE9E99-015A-FFA3-8635-68C6B67EF8C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055" name="Gruppieren 3054">
                  <a:extLst>
                    <a:ext uri="{FF2B5EF4-FFF2-40B4-BE49-F238E27FC236}">
                      <a16:creationId xmlns:a16="http://schemas.microsoft.com/office/drawing/2014/main" id="{8840D563-A745-60A4-FFCC-80F8CF33940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83" name="Ellipse 3082">
                    <a:extLst>
                      <a:ext uri="{FF2B5EF4-FFF2-40B4-BE49-F238E27FC236}">
                        <a16:creationId xmlns:a16="http://schemas.microsoft.com/office/drawing/2014/main" id="{E049A4DF-A892-1BEE-3AA1-DC66449FCB3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084" name="Additionszeichen 3083">
                    <a:extLst>
                      <a:ext uri="{FF2B5EF4-FFF2-40B4-BE49-F238E27FC236}">
                        <a16:creationId xmlns:a16="http://schemas.microsoft.com/office/drawing/2014/main" id="{3C66544E-466E-3DA7-B2C1-0A13EBD4717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056" name="Gruppieren 3055">
                  <a:extLst>
                    <a:ext uri="{FF2B5EF4-FFF2-40B4-BE49-F238E27FC236}">
                      <a16:creationId xmlns:a16="http://schemas.microsoft.com/office/drawing/2014/main" id="{B08BAD7C-7023-51A7-1CAF-3EDDBC7199D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81" name="Ellipse 3080">
                    <a:extLst>
                      <a:ext uri="{FF2B5EF4-FFF2-40B4-BE49-F238E27FC236}">
                        <a16:creationId xmlns:a16="http://schemas.microsoft.com/office/drawing/2014/main" id="{89C11358-0F65-979B-8A2C-54A7077D846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082" name="Additionszeichen 3081">
                    <a:extLst>
                      <a:ext uri="{FF2B5EF4-FFF2-40B4-BE49-F238E27FC236}">
                        <a16:creationId xmlns:a16="http://schemas.microsoft.com/office/drawing/2014/main" id="{6B8AA8D7-9959-30E9-47A6-524623720D9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057" name="Gruppieren 3056">
                  <a:extLst>
                    <a:ext uri="{FF2B5EF4-FFF2-40B4-BE49-F238E27FC236}">
                      <a16:creationId xmlns:a16="http://schemas.microsoft.com/office/drawing/2014/main" id="{9CE3CF9E-55E8-9408-35C2-19B73F23F3F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79" name="Ellipse 3078">
                    <a:extLst>
                      <a:ext uri="{FF2B5EF4-FFF2-40B4-BE49-F238E27FC236}">
                        <a16:creationId xmlns:a16="http://schemas.microsoft.com/office/drawing/2014/main" id="{AF02580A-DB54-2626-0B83-C4939F3230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080" name="Additionszeichen 3079">
                    <a:extLst>
                      <a:ext uri="{FF2B5EF4-FFF2-40B4-BE49-F238E27FC236}">
                        <a16:creationId xmlns:a16="http://schemas.microsoft.com/office/drawing/2014/main" id="{27FED66E-B89F-92C5-67CA-E2E11267D7D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058" name="Gruppieren 3057">
                  <a:extLst>
                    <a:ext uri="{FF2B5EF4-FFF2-40B4-BE49-F238E27FC236}">
                      <a16:creationId xmlns:a16="http://schemas.microsoft.com/office/drawing/2014/main" id="{9C46E313-167C-279E-77C2-AA62A623759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77" name="Ellipse 3076">
                    <a:extLst>
                      <a:ext uri="{FF2B5EF4-FFF2-40B4-BE49-F238E27FC236}">
                        <a16:creationId xmlns:a16="http://schemas.microsoft.com/office/drawing/2014/main" id="{AEE79A8F-13A4-AF00-C441-543CB2C8C59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078" name="Additionszeichen 3077">
                    <a:extLst>
                      <a:ext uri="{FF2B5EF4-FFF2-40B4-BE49-F238E27FC236}">
                        <a16:creationId xmlns:a16="http://schemas.microsoft.com/office/drawing/2014/main" id="{5666F3CF-A699-0531-EA41-72C86935BFD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059" name="Gruppieren 3058">
                  <a:extLst>
                    <a:ext uri="{FF2B5EF4-FFF2-40B4-BE49-F238E27FC236}">
                      <a16:creationId xmlns:a16="http://schemas.microsoft.com/office/drawing/2014/main" id="{13929DD0-5C9D-4B49-D160-A8F65A36B8E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75" name="Ellipse 3074">
                    <a:extLst>
                      <a:ext uri="{FF2B5EF4-FFF2-40B4-BE49-F238E27FC236}">
                        <a16:creationId xmlns:a16="http://schemas.microsoft.com/office/drawing/2014/main" id="{82F3B781-8FB1-EA27-8909-4A6A257728C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076" name="Additionszeichen 3075">
                    <a:extLst>
                      <a:ext uri="{FF2B5EF4-FFF2-40B4-BE49-F238E27FC236}">
                        <a16:creationId xmlns:a16="http://schemas.microsoft.com/office/drawing/2014/main" id="{BED2190D-4A24-488C-CCFE-DFD17301F2F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060" name="Gruppieren 3059">
                  <a:extLst>
                    <a:ext uri="{FF2B5EF4-FFF2-40B4-BE49-F238E27FC236}">
                      <a16:creationId xmlns:a16="http://schemas.microsoft.com/office/drawing/2014/main" id="{D8D15452-04E9-14D1-E209-0D6F1B0B790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73" name="Ellipse 3072">
                    <a:extLst>
                      <a:ext uri="{FF2B5EF4-FFF2-40B4-BE49-F238E27FC236}">
                        <a16:creationId xmlns:a16="http://schemas.microsoft.com/office/drawing/2014/main" id="{F68907BF-E660-8DDB-8441-EF31647958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074" name="Additionszeichen 3073">
                    <a:extLst>
                      <a:ext uri="{FF2B5EF4-FFF2-40B4-BE49-F238E27FC236}">
                        <a16:creationId xmlns:a16="http://schemas.microsoft.com/office/drawing/2014/main" id="{9F53E158-EF79-2E49-2083-725792038F2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3061" name="Ellipse 3060">
                  <a:extLst>
                    <a:ext uri="{FF2B5EF4-FFF2-40B4-BE49-F238E27FC236}">
                      <a16:creationId xmlns:a16="http://schemas.microsoft.com/office/drawing/2014/main" id="{EBD269B0-8233-E416-3703-B2404BC6BA82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062" name="Ellipse 3061">
                  <a:extLst>
                    <a:ext uri="{FF2B5EF4-FFF2-40B4-BE49-F238E27FC236}">
                      <a16:creationId xmlns:a16="http://schemas.microsoft.com/office/drawing/2014/main" id="{D6494D04-BD5A-C4B8-464B-9452547E9DD0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063" name="Ellipse 3062">
                  <a:extLst>
                    <a:ext uri="{FF2B5EF4-FFF2-40B4-BE49-F238E27FC236}">
                      <a16:creationId xmlns:a16="http://schemas.microsoft.com/office/drawing/2014/main" id="{33AC437E-CAB4-1121-08A5-0B2D5F1F0D9C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064" name="Ellipse 3063">
                  <a:extLst>
                    <a:ext uri="{FF2B5EF4-FFF2-40B4-BE49-F238E27FC236}">
                      <a16:creationId xmlns:a16="http://schemas.microsoft.com/office/drawing/2014/main" id="{F1F007F3-0DF1-842B-7827-37FD53AC640D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065" name="Ellipse 3064">
                  <a:extLst>
                    <a:ext uri="{FF2B5EF4-FFF2-40B4-BE49-F238E27FC236}">
                      <a16:creationId xmlns:a16="http://schemas.microsoft.com/office/drawing/2014/main" id="{62F2668B-CC90-AEDE-B0C8-CD2ACD56B54D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066" name="Ellipse 3065">
                  <a:extLst>
                    <a:ext uri="{FF2B5EF4-FFF2-40B4-BE49-F238E27FC236}">
                      <a16:creationId xmlns:a16="http://schemas.microsoft.com/office/drawing/2014/main" id="{E9A953E4-0FC5-7DDC-84CB-7983F27303BC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067" name="Ellipse 3066">
                  <a:extLst>
                    <a:ext uri="{FF2B5EF4-FFF2-40B4-BE49-F238E27FC236}">
                      <a16:creationId xmlns:a16="http://schemas.microsoft.com/office/drawing/2014/main" id="{E4771877-6AFE-F019-116C-F9763BFA426B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068" name="Ellipse 3067">
                  <a:extLst>
                    <a:ext uri="{FF2B5EF4-FFF2-40B4-BE49-F238E27FC236}">
                      <a16:creationId xmlns:a16="http://schemas.microsoft.com/office/drawing/2014/main" id="{8991B214-FF7E-500B-4D61-DA8346386EE9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069" name="Ellipse 3068">
                  <a:extLst>
                    <a:ext uri="{FF2B5EF4-FFF2-40B4-BE49-F238E27FC236}">
                      <a16:creationId xmlns:a16="http://schemas.microsoft.com/office/drawing/2014/main" id="{B0A86390-FB29-D282-9491-BB3D85BBD5D1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070" name="Ellipse 3069">
                  <a:extLst>
                    <a:ext uri="{FF2B5EF4-FFF2-40B4-BE49-F238E27FC236}">
                      <a16:creationId xmlns:a16="http://schemas.microsoft.com/office/drawing/2014/main" id="{CBF0C843-92B2-CF0C-EF9E-21EF142D6D80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071" name="Ellipse 3070">
                  <a:extLst>
                    <a:ext uri="{FF2B5EF4-FFF2-40B4-BE49-F238E27FC236}">
                      <a16:creationId xmlns:a16="http://schemas.microsoft.com/office/drawing/2014/main" id="{77A5B9A8-BAC5-FFFB-D2A5-EB5D571AFB1C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072" name="Ellipse 3071">
                  <a:extLst>
                    <a:ext uri="{FF2B5EF4-FFF2-40B4-BE49-F238E27FC236}">
                      <a16:creationId xmlns:a16="http://schemas.microsoft.com/office/drawing/2014/main" id="{35D8A975-EDEC-BEFC-7FF8-76A55B67374F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3046" name="L-Schale">
                <a:extLst>
                  <a:ext uri="{FF2B5EF4-FFF2-40B4-BE49-F238E27FC236}">
                    <a16:creationId xmlns:a16="http://schemas.microsoft.com/office/drawing/2014/main" id="{4A3B43B2-49AF-D97A-9EC0-030CB74BBD26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3047" name="M-Schale">
                <a:extLst>
                  <a:ext uri="{FF2B5EF4-FFF2-40B4-BE49-F238E27FC236}">
                    <a16:creationId xmlns:a16="http://schemas.microsoft.com/office/drawing/2014/main" id="{8A21B69D-D6C0-E481-74EE-0B499B802ACA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3008" name="Gruppieren 3007">
              <a:extLst>
                <a:ext uri="{FF2B5EF4-FFF2-40B4-BE49-F238E27FC236}">
                  <a16:creationId xmlns:a16="http://schemas.microsoft.com/office/drawing/2014/main" id="{94A43D82-18C1-3289-0F16-C22F7601DDCC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3042" name="Ellipse 3041">
                <a:extLst>
                  <a:ext uri="{FF2B5EF4-FFF2-40B4-BE49-F238E27FC236}">
                    <a16:creationId xmlns:a16="http://schemas.microsoft.com/office/drawing/2014/main" id="{35F4288C-82F6-8418-4DBC-F31381CB18D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043" name="Minuszeichen 3042">
                <a:extLst>
                  <a:ext uri="{FF2B5EF4-FFF2-40B4-BE49-F238E27FC236}">
                    <a16:creationId xmlns:a16="http://schemas.microsoft.com/office/drawing/2014/main" id="{5CB55064-8C54-2045-5A31-BD2002EFE90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009" name="Gruppieren 3008">
              <a:extLst>
                <a:ext uri="{FF2B5EF4-FFF2-40B4-BE49-F238E27FC236}">
                  <a16:creationId xmlns:a16="http://schemas.microsoft.com/office/drawing/2014/main" id="{1A124047-09AB-E072-C192-209656BF4F70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3040" name="Ellipse 3039">
                <a:extLst>
                  <a:ext uri="{FF2B5EF4-FFF2-40B4-BE49-F238E27FC236}">
                    <a16:creationId xmlns:a16="http://schemas.microsoft.com/office/drawing/2014/main" id="{9C320E84-C9DF-F4DC-A1B6-F3D4611EC97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041" name="Minuszeichen 3040">
                <a:extLst>
                  <a:ext uri="{FF2B5EF4-FFF2-40B4-BE49-F238E27FC236}">
                    <a16:creationId xmlns:a16="http://schemas.microsoft.com/office/drawing/2014/main" id="{B846DDB5-E09A-09D9-0EC8-A6DD796AEC1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010" name="Gruppieren 3009">
              <a:extLst>
                <a:ext uri="{FF2B5EF4-FFF2-40B4-BE49-F238E27FC236}">
                  <a16:creationId xmlns:a16="http://schemas.microsoft.com/office/drawing/2014/main" id="{02363087-994E-778A-DF83-77D4B2E716F9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3038" name="Ellipse 3037">
                <a:extLst>
                  <a:ext uri="{FF2B5EF4-FFF2-40B4-BE49-F238E27FC236}">
                    <a16:creationId xmlns:a16="http://schemas.microsoft.com/office/drawing/2014/main" id="{C72ACB7A-B52A-8C23-4702-1A4FFEFD3C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039" name="Minuszeichen 3038">
                <a:extLst>
                  <a:ext uri="{FF2B5EF4-FFF2-40B4-BE49-F238E27FC236}">
                    <a16:creationId xmlns:a16="http://schemas.microsoft.com/office/drawing/2014/main" id="{810298AC-093D-2238-DFE5-D239A64A574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011" name="Gruppieren 3010">
              <a:extLst>
                <a:ext uri="{FF2B5EF4-FFF2-40B4-BE49-F238E27FC236}">
                  <a16:creationId xmlns:a16="http://schemas.microsoft.com/office/drawing/2014/main" id="{F0E39B3C-2FEA-E9D0-173C-1193AE07729D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3036" name="Ellipse 3035">
                <a:extLst>
                  <a:ext uri="{FF2B5EF4-FFF2-40B4-BE49-F238E27FC236}">
                    <a16:creationId xmlns:a16="http://schemas.microsoft.com/office/drawing/2014/main" id="{3C9D493C-77DF-73B0-E03F-AE99772D81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037" name="Minuszeichen 3036">
                <a:extLst>
                  <a:ext uri="{FF2B5EF4-FFF2-40B4-BE49-F238E27FC236}">
                    <a16:creationId xmlns:a16="http://schemas.microsoft.com/office/drawing/2014/main" id="{F542F9DB-398A-B0FD-09FA-BDA15AA69AF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012" name="Gruppieren 3011">
              <a:extLst>
                <a:ext uri="{FF2B5EF4-FFF2-40B4-BE49-F238E27FC236}">
                  <a16:creationId xmlns:a16="http://schemas.microsoft.com/office/drawing/2014/main" id="{013A1CA8-7F55-0ADF-7428-B9EC92936374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3034" name="Ellipse 3033">
                <a:extLst>
                  <a:ext uri="{FF2B5EF4-FFF2-40B4-BE49-F238E27FC236}">
                    <a16:creationId xmlns:a16="http://schemas.microsoft.com/office/drawing/2014/main" id="{7D05338E-B201-5DBB-AFB9-35BC31B3781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035" name="Minuszeichen 3034">
                <a:extLst>
                  <a:ext uri="{FF2B5EF4-FFF2-40B4-BE49-F238E27FC236}">
                    <a16:creationId xmlns:a16="http://schemas.microsoft.com/office/drawing/2014/main" id="{D6D3056C-4ADC-79D3-9202-BE8C5FC8860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013" name="Gruppieren 3012">
              <a:extLst>
                <a:ext uri="{FF2B5EF4-FFF2-40B4-BE49-F238E27FC236}">
                  <a16:creationId xmlns:a16="http://schemas.microsoft.com/office/drawing/2014/main" id="{9C5EFDE8-FC65-78F1-F556-3BF14AA3DF4B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3032" name="Ellipse 3031">
                <a:extLst>
                  <a:ext uri="{FF2B5EF4-FFF2-40B4-BE49-F238E27FC236}">
                    <a16:creationId xmlns:a16="http://schemas.microsoft.com/office/drawing/2014/main" id="{9E1371BA-DB64-528B-ABB0-A96051A0E07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033" name="Minuszeichen 3032">
                <a:extLst>
                  <a:ext uri="{FF2B5EF4-FFF2-40B4-BE49-F238E27FC236}">
                    <a16:creationId xmlns:a16="http://schemas.microsoft.com/office/drawing/2014/main" id="{8ECD00EA-84FA-2A37-9469-47242DD2DF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014" name="Gruppieren 3013">
              <a:extLst>
                <a:ext uri="{FF2B5EF4-FFF2-40B4-BE49-F238E27FC236}">
                  <a16:creationId xmlns:a16="http://schemas.microsoft.com/office/drawing/2014/main" id="{021C8590-D00F-B2A5-A1F5-B3F2452C3B2B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3030" name="Ellipse 3029">
                <a:extLst>
                  <a:ext uri="{FF2B5EF4-FFF2-40B4-BE49-F238E27FC236}">
                    <a16:creationId xmlns:a16="http://schemas.microsoft.com/office/drawing/2014/main" id="{330369B7-C8F4-C9D0-8931-47BEBD49769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031" name="Minuszeichen 3030">
                <a:extLst>
                  <a:ext uri="{FF2B5EF4-FFF2-40B4-BE49-F238E27FC236}">
                    <a16:creationId xmlns:a16="http://schemas.microsoft.com/office/drawing/2014/main" id="{45D73404-23AD-608A-7CC6-ED1746CD1FF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015" name="Gruppieren 3014">
              <a:extLst>
                <a:ext uri="{FF2B5EF4-FFF2-40B4-BE49-F238E27FC236}">
                  <a16:creationId xmlns:a16="http://schemas.microsoft.com/office/drawing/2014/main" id="{64A3E684-DC81-7549-2E74-6B349C0F5808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3028" name="Ellipse 3027">
                <a:extLst>
                  <a:ext uri="{FF2B5EF4-FFF2-40B4-BE49-F238E27FC236}">
                    <a16:creationId xmlns:a16="http://schemas.microsoft.com/office/drawing/2014/main" id="{353C7E93-657E-E163-4715-20227D3E6F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029" name="Minuszeichen 3028">
                <a:extLst>
                  <a:ext uri="{FF2B5EF4-FFF2-40B4-BE49-F238E27FC236}">
                    <a16:creationId xmlns:a16="http://schemas.microsoft.com/office/drawing/2014/main" id="{0523D008-48F0-1086-F66A-84D2F688C94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016" name="Gruppieren 3015">
              <a:extLst>
                <a:ext uri="{FF2B5EF4-FFF2-40B4-BE49-F238E27FC236}">
                  <a16:creationId xmlns:a16="http://schemas.microsoft.com/office/drawing/2014/main" id="{996470D8-7A5E-773D-35F5-4C7E2E909089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3026" name="Ellipse 3025">
                <a:extLst>
                  <a:ext uri="{FF2B5EF4-FFF2-40B4-BE49-F238E27FC236}">
                    <a16:creationId xmlns:a16="http://schemas.microsoft.com/office/drawing/2014/main" id="{30F3A387-C893-160D-6AC0-C70C3A927A0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027" name="Minuszeichen 3026">
                <a:extLst>
                  <a:ext uri="{FF2B5EF4-FFF2-40B4-BE49-F238E27FC236}">
                    <a16:creationId xmlns:a16="http://schemas.microsoft.com/office/drawing/2014/main" id="{C1921C4B-64ED-E331-C8AA-19092156AA4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017" name="Gruppieren 3016">
              <a:extLst>
                <a:ext uri="{FF2B5EF4-FFF2-40B4-BE49-F238E27FC236}">
                  <a16:creationId xmlns:a16="http://schemas.microsoft.com/office/drawing/2014/main" id="{9E8EFB2A-F6FA-C0F7-BA4F-C675347BA8BF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3024" name="Ellipse 3023">
                <a:extLst>
                  <a:ext uri="{FF2B5EF4-FFF2-40B4-BE49-F238E27FC236}">
                    <a16:creationId xmlns:a16="http://schemas.microsoft.com/office/drawing/2014/main" id="{B2D0D9C1-1D6B-836F-4190-98099AA3C23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025" name="Minuszeichen 3024">
                <a:extLst>
                  <a:ext uri="{FF2B5EF4-FFF2-40B4-BE49-F238E27FC236}">
                    <a16:creationId xmlns:a16="http://schemas.microsoft.com/office/drawing/2014/main" id="{5B177298-3473-92DA-ED07-559D3FEC1AA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018" name="Gruppieren 3017">
              <a:extLst>
                <a:ext uri="{FF2B5EF4-FFF2-40B4-BE49-F238E27FC236}">
                  <a16:creationId xmlns:a16="http://schemas.microsoft.com/office/drawing/2014/main" id="{2BF30DA4-3248-B658-5B98-65DCA91B6C3F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3022" name="Ellipse 3021">
                <a:extLst>
                  <a:ext uri="{FF2B5EF4-FFF2-40B4-BE49-F238E27FC236}">
                    <a16:creationId xmlns:a16="http://schemas.microsoft.com/office/drawing/2014/main" id="{5E376E3F-F7B4-C3C8-15EA-A005664FC49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023" name="Minuszeichen 3022">
                <a:extLst>
                  <a:ext uri="{FF2B5EF4-FFF2-40B4-BE49-F238E27FC236}">
                    <a16:creationId xmlns:a16="http://schemas.microsoft.com/office/drawing/2014/main" id="{89618F39-F4B3-11F5-1D0B-CDEC8F3B74B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019" name="Gruppieren 3018">
              <a:extLst>
                <a:ext uri="{FF2B5EF4-FFF2-40B4-BE49-F238E27FC236}">
                  <a16:creationId xmlns:a16="http://schemas.microsoft.com/office/drawing/2014/main" id="{A7D12545-74A3-7092-001D-96840FF0C73F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020" name="Ellipse 3019">
                <a:extLst>
                  <a:ext uri="{FF2B5EF4-FFF2-40B4-BE49-F238E27FC236}">
                    <a16:creationId xmlns:a16="http://schemas.microsoft.com/office/drawing/2014/main" id="{66C149F5-163F-FDF0-3255-69B4EB34CD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021" name="Minuszeichen 3020">
                <a:extLst>
                  <a:ext uri="{FF2B5EF4-FFF2-40B4-BE49-F238E27FC236}">
                    <a16:creationId xmlns:a16="http://schemas.microsoft.com/office/drawing/2014/main" id="{93099003-CA6C-9E21-5316-C1BB3731E93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3097" name="Gruppieren 3096">
            <a:extLst>
              <a:ext uri="{FF2B5EF4-FFF2-40B4-BE49-F238E27FC236}">
                <a16:creationId xmlns:a16="http://schemas.microsoft.com/office/drawing/2014/main" id="{FE374DB0-14A3-F36E-88E5-917F50FA5851}"/>
              </a:ext>
            </a:extLst>
          </p:cNvPr>
          <p:cNvGrpSpPr>
            <a:grpSpLocks noChangeAspect="1"/>
          </p:cNvGrpSpPr>
          <p:nvPr/>
        </p:nvGrpSpPr>
        <p:grpSpPr>
          <a:xfrm>
            <a:off x="1481246" y="-478214"/>
            <a:ext cx="944149" cy="979578"/>
            <a:chOff x="3576000" y="816426"/>
            <a:chExt cx="5040000" cy="5229127"/>
          </a:xfrm>
        </p:grpSpPr>
        <p:grpSp>
          <p:nvGrpSpPr>
            <p:cNvPr id="3098" name="Magnesium ohne e-">
              <a:extLst>
                <a:ext uri="{FF2B5EF4-FFF2-40B4-BE49-F238E27FC236}">
                  <a16:creationId xmlns:a16="http://schemas.microsoft.com/office/drawing/2014/main" id="{214732ED-F805-5C8E-DD80-D88C847DF1C1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135" name="K-Schale">
                <a:extLst>
                  <a:ext uri="{FF2B5EF4-FFF2-40B4-BE49-F238E27FC236}">
                    <a16:creationId xmlns:a16="http://schemas.microsoft.com/office/drawing/2014/main" id="{43A173AC-F83C-D2A0-B02B-589B4C355E56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3136" name="Atomkern mit Protonen und Neutronen">
                <a:extLst>
                  <a:ext uri="{FF2B5EF4-FFF2-40B4-BE49-F238E27FC236}">
                    <a16:creationId xmlns:a16="http://schemas.microsoft.com/office/drawing/2014/main" id="{55037FF5-8D37-79E2-ECD9-A398313CCD2C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3139" name="Atomkern">
                  <a:extLst>
                    <a:ext uri="{FF2B5EF4-FFF2-40B4-BE49-F238E27FC236}">
                      <a16:creationId xmlns:a16="http://schemas.microsoft.com/office/drawing/2014/main" id="{ADB3C575-AD9E-5713-766F-E71565A62B83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3140" name="Gruppieren 3139">
                  <a:extLst>
                    <a:ext uri="{FF2B5EF4-FFF2-40B4-BE49-F238E27FC236}">
                      <a16:creationId xmlns:a16="http://schemas.microsoft.com/office/drawing/2014/main" id="{53495B17-6007-C2E6-0BE5-9183197D04C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86" name="Ellipse 3185">
                    <a:extLst>
                      <a:ext uri="{FF2B5EF4-FFF2-40B4-BE49-F238E27FC236}">
                        <a16:creationId xmlns:a16="http://schemas.microsoft.com/office/drawing/2014/main" id="{68D82E59-3736-1E92-9AEC-50F1AB4078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187" name="Additionszeichen 3186">
                    <a:extLst>
                      <a:ext uri="{FF2B5EF4-FFF2-40B4-BE49-F238E27FC236}">
                        <a16:creationId xmlns:a16="http://schemas.microsoft.com/office/drawing/2014/main" id="{B559C615-0CD3-CDBF-BCA7-920B0039FE7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141" name="Gruppieren 3140">
                  <a:extLst>
                    <a:ext uri="{FF2B5EF4-FFF2-40B4-BE49-F238E27FC236}">
                      <a16:creationId xmlns:a16="http://schemas.microsoft.com/office/drawing/2014/main" id="{4601208F-5FCD-3005-2B05-5ED04E14AE2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84" name="Ellipse 3183">
                    <a:extLst>
                      <a:ext uri="{FF2B5EF4-FFF2-40B4-BE49-F238E27FC236}">
                        <a16:creationId xmlns:a16="http://schemas.microsoft.com/office/drawing/2014/main" id="{85CBDFB6-A649-A35E-9F5F-D1786D4BAB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185" name="Additionszeichen 3184">
                    <a:extLst>
                      <a:ext uri="{FF2B5EF4-FFF2-40B4-BE49-F238E27FC236}">
                        <a16:creationId xmlns:a16="http://schemas.microsoft.com/office/drawing/2014/main" id="{D1AEA848-CE70-643F-4137-DEFFD2B69D4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142" name="Gruppieren 3141">
                  <a:extLst>
                    <a:ext uri="{FF2B5EF4-FFF2-40B4-BE49-F238E27FC236}">
                      <a16:creationId xmlns:a16="http://schemas.microsoft.com/office/drawing/2014/main" id="{B36A7739-C2C1-DE9D-3E86-CD4FD4F1714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82" name="Ellipse 3181">
                    <a:extLst>
                      <a:ext uri="{FF2B5EF4-FFF2-40B4-BE49-F238E27FC236}">
                        <a16:creationId xmlns:a16="http://schemas.microsoft.com/office/drawing/2014/main" id="{5C4D01B0-3B15-D861-6173-51AFD8DBE66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183" name="Additionszeichen 3182">
                    <a:extLst>
                      <a:ext uri="{FF2B5EF4-FFF2-40B4-BE49-F238E27FC236}">
                        <a16:creationId xmlns:a16="http://schemas.microsoft.com/office/drawing/2014/main" id="{16DA2364-2EA7-8CA1-2E71-0496D373B13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143" name="Gruppieren 3142">
                  <a:extLst>
                    <a:ext uri="{FF2B5EF4-FFF2-40B4-BE49-F238E27FC236}">
                      <a16:creationId xmlns:a16="http://schemas.microsoft.com/office/drawing/2014/main" id="{6C8D0753-465E-3042-93DD-E2139501534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80" name="Ellipse 3179">
                    <a:extLst>
                      <a:ext uri="{FF2B5EF4-FFF2-40B4-BE49-F238E27FC236}">
                        <a16:creationId xmlns:a16="http://schemas.microsoft.com/office/drawing/2014/main" id="{E94A5BF6-33FE-294A-86FD-FC978D984E2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181" name="Additionszeichen 3180">
                    <a:extLst>
                      <a:ext uri="{FF2B5EF4-FFF2-40B4-BE49-F238E27FC236}">
                        <a16:creationId xmlns:a16="http://schemas.microsoft.com/office/drawing/2014/main" id="{8DBCD828-7ED9-752C-6CC3-7D57784FB05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144" name="Gruppieren 3143">
                  <a:extLst>
                    <a:ext uri="{FF2B5EF4-FFF2-40B4-BE49-F238E27FC236}">
                      <a16:creationId xmlns:a16="http://schemas.microsoft.com/office/drawing/2014/main" id="{32FF3861-A824-8908-4299-5D2B1D3A146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78" name="Ellipse 3177">
                    <a:extLst>
                      <a:ext uri="{FF2B5EF4-FFF2-40B4-BE49-F238E27FC236}">
                        <a16:creationId xmlns:a16="http://schemas.microsoft.com/office/drawing/2014/main" id="{D544A2BE-0D19-CF0D-9730-6AE51F17A63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179" name="Additionszeichen 3178">
                    <a:extLst>
                      <a:ext uri="{FF2B5EF4-FFF2-40B4-BE49-F238E27FC236}">
                        <a16:creationId xmlns:a16="http://schemas.microsoft.com/office/drawing/2014/main" id="{D7C5CFAE-5383-77EF-AD52-D40A05DA6BE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145" name="Gruppieren 3144">
                  <a:extLst>
                    <a:ext uri="{FF2B5EF4-FFF2-40B4-BE49-F238E27FC236}">
                      <a16:creationId xmlns:a16="http://schemas.microsoft.com/office/drawing/2014/main" id="{72E9061C-D629-3940-958B-6AD5E85E91D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76" name="Ellipse 3175">
                    <a:extLst>
                      <a:ext uri="{FF2B5EF4-FFF2-40B4-BE49-F238E27FC236}">
                        <a16:creationId xmlns:a16="http://schemas.microsoft.com/office/drawing/2014/main" id="{9FAFD700-15E3-FAB6-71B1-2E5AF30AA6B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177" name="Additionszeichen 3176">
                    <a:extLst>
                      <a:ext uri="{FF2B5EF4-FFF2-40B4-BE49-F238E27FC236}">
                        <a16:creationId xmlns:a16="http://schemas.microsoft.com/office/drawing/2014/main" id="{3E788CBA-E280-5430-4EF0-4088D9FAE6A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146" name="Gruppieren 3145">
                  <a:extLst>
                    <a:ext uri="{FF2B5EF4-FFF2-40B4-BE49-F238E27FC236}">
                      <a16:creationId xmlns:a16="http://schemas.microsoft.com/office/drawing/2014/main" id="{E2936F16-89FA-1FB5-EEDE-2BE2718C0A2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74" name="Ellipse 3173">
                    <a:extLst>
                      <a:ext uri="{FF2B5EF4-FFF2-40B4-BE49-F238E27FC236}">
                        <a16:creationId xmlns:a16="http://schemas.microsoft.com/office/drawing/2014/main" id="{6B7A745A-B03A-7E2B-B145-EFAE72B6FC6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175" name="Additionszeichen 3174">
                    <a:extLst>
                      <a:ext uri="{FF2B5EF4-FFF2-40B4-BE49-F238E27FC236}">
                        <a16:creationId xmlns:a16="http://schemas.microsoft.com/office/drawing/2014/main" id="{265EB99B-5B12-84BA-596E-04A879478D1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147" name="Gruppieren 3146">
                  <a:extLst>
                    <a:ext uri="{FF2B5EF4-FFF2-40B4-BE49-F238E27FC236}">
                      <a16:creationId xmlns:a16="http://schemas.microsoft.com/office/drawing/2014/main" id="{DB9D47A8-F272-78EA-B19E-0E5EFA6C425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72" name="Ellipse 3171">
                    <a:extLst>
                      <a:ext uri="{FF2B5EF4-FFF2-40B4-BE49-F238E27FC236}">
                        <a16:creationId xmlns:a16="http://schemas.microsoft.com/office/drawing/2014/main" id="{87473049-4A24-941B-A812-AFAE6D1C402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173" name="Additionszeichen 3172">
                    <a:extLst>
                      <a:ext uri="{FF2B5EF4-FFF2-40B4-BE49-F238E27FC236}">
                        <a16:creationId xmlns:a16="http://schemas.microsoft.com/office/drawing/2014/main" id="{AA545130-3F79-F935-E5CC-22E05BBBADE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148" name="Gruppieren 3147">
                  <a:extLst>
                    <a:ext uri="{FF2B5EF4-FFF2-40B4-BE49-F238E27FC236}">
                      <a16:creationId xmlns:a16="http://schemas.microsoft.com/office/drawing/2014/main" id="{A3A8F19D-2E24-AF51-2E50-6F92E47F4AA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70" name="Ellipse 3169">
                    <a:extLst>
                      <a:ext uri="{FF2B5EF4-FFF2-40B4-BE49-F238E27FC236}">
                        <a16:creationId xmlns:a16="http://schemas.microsoft.com/office/drawing/2014/main" id="{379AE746-F2DA-85F9-FA4E-BC46F603FF7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171" name="Additionszeichen 3170">
                    <a:extLst>
                      <a:ext uri="{FF2B5EF4-FFF2-40B4-BE49-F238E27FC236}">
                        <a16:creationId xmlns:a16="http://schemas.microsoft.com/office/drawing/2014/main" id="{90BEAAE6-8816-15A3-5223-34CC797709E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149" name="Gruppieren 3148">
                  <a:extLst>
                    <a:ext uri="{FF2B5EF4-FFF2-40B4-BE49-F238E27FC236}">
                      <a16:creationId xmlns:a16="http://schemas.microsoft.com/office/drawing/2014/main" id="{98A657E2-D9A7-AED4-74E9-32E1247D76D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68" name="Ellipse 3167">
                    <a:extLst>
                      <a:ext uri="{FF2B5EF4-FFF2-40B4-BE49-F238E27FC236}">
                        <a16:creationId xmlns:a16="http://schemas.microsoft.com/office/drawing/2014/main" id="{8B86BCB4-C50E-049A-EAB2-48954C35DC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169" name="Additionszeichen 3168">
                    <a:extLst>
                      <a:ext uri="{FF2B5EF4-FFF2-40B4-BE49-F238E27FC236}">
                        <a16:creationId xmlns:a16="http://schemas.microsoft.com/office/drawing/2014/main" id="{653030F3-3C66-322C-153B-03CB3542501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150" name="Gruppieren 3149">
                  <a:extLst>
                    <a:ext uri="{FF2B5EF4-FFF2-40B4-BE49-F238E27FC236}">
                      <a16:creationId xmlns:a16="http://schemas.microsoft.com/office/drawing/2014/main" id="{C0FB3D97-43D2-BAEA-24F1-A900D15721D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66" name="Ellipse 3165">
                    <a:extLst>
                      <a:ext uri="{FF2B5EF4-FFF2-40B4-BE49-F238E27FC236}">
                        <a16:creationId xmlns:a16="http://schemas.microsoft.com/office/drawing/2014/main" id="{FD211E5B-46E5-09CB-4360-77B3C0D3E36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167" name="Additionszeichen 3166">
                    <a:extLst>
                      <a:ext uri="{FF2B5EF4-FFF2-40B4-BE49-F238E27FC236}">
                        <a16:creationId xmlns:a16="http://schemas.microsoft.com/office/drawing/2014/main" id="{541652CE-E54B-4CA7-8E20-6F9FD47C108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151" name="Gruppieren 3150">
                  <a:extLst>
                    <a:ext uri="{FF2B5EF4-FFF2-40B4-BE49-F238E27FC236}">
                      <a16:creationId xmlns:a16="http://schemas.microsoft.com/office/drawing/2014/main" id="{9797B86D-5818-42C1-B25F-E53CEE80E10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64" name="Ellipse 3163">
                    <a:extLst>
                      <a:ext uri="{FF2B5EF4-FFF2-40B4-BE49-F238E27FC236}">
                        <a16:creationId xmlns:a16="http://schemas.microsoft.com/office/drawing/2014/main" id="{E42C23CA-5700-E06D-5877-08A5227FF2C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165" name="Additionszeichen 3164">
                    <a:extLst>
                      <a:ext uri="{FF2B5EF4-FFF2-40B4-BE49-F238E27FC236}">
                        <a16:creationId xmlns:a16="http://schemas.microsoft.com/office/drawing/2014/main" id="{F38C08DB-9590-4209-56C2-29F98F6B5F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3152" name="Ellipse 3151">
                  <a:extLst>
                    <a:ext uri="{FF2B5EF4-FFF2-40B4-BE49-F238E27FC236}">
                      <a16:creationId xmlns:a16="http://schemas.microsoft.com/office/drawing/2014/main" id="{F1CFB5B2-90EB-481A-8A00-3485F29C4970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153" name="Ellipse 3152">
                  <a:extLst>
                    <a:ext uri="{FF2B5EF4-FFF2-40B4-BE49-F238E27FC236}">
                      <a16:creationId xmlns:a16="http://schemas.microsoft.com/office/drawing/2014/main" id="{BF13CB5F-60F4-61EC-6F34-11F36BA0598E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154" name="Ellipse 3153">
                  <a:extLst>
                    <a:ext uri="{FF2B5EF4-FFF2-40B4-BE49-F238E27FC236}">
                      <a16:creationId xmlns:a16="http://schemas.microsoft.com/office/drawing/2014/main" id="{0A4FF2F5-E1AB-6AC1-5E07-0A903194CC48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155" name="Ellipse 3154">
                  <a:extLst>
                    <a:ext uri="{FF2B5EF4-FFF2-40B4-BE49-F238E27FC236}">
                      <a16:creationId xmlns:a16="http://schemas.microsoft.com/office/drawing/2014/main" id="{F5902329-E4FF-F628-96E9-1645515F425C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156" name="Ellipse 3155">
                  <a:extLst>
                    <a:ext uri="{FF2B5EF4-FFF2-40B4-BE49-F238E27FC236}">
                      <a16:creationId xmlns:a16="http://schemas.microsoft.com/office/drawing/2014/main" id="{67CAC47A-3809-F885-2D9A-D3184964CE1D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157" name="Ellipse 3156">
                  <a:extLst>
                    <a:ext uri="{FF2B5EF4-FFF2-40B4-BE49-F238E27FC236}">
                      <a16:creationId xmlns:a16="http://schemas.microsoft.com/office/drawing/2014/main" id="{45DE223D-2996-0494-DCF0-FC22DEC7F22F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158" name="Ellipse 3157">
                  <a:extLst>
                    <a:ext uri="{FF2B5EF4-FFF2-40B4-BE49-F238E27FC236}">
                      <a16:creationId xmlns:a16="http://schemas.microsoft.com/office/drawing/2014/main" id="{EA2D5CF1-85EC-797C-9DAC-721F611FBBDC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159" name="Ellipse 3158">
                  <a:extLst>
                    <a:ext uri="{FF2B5EF4-FFF2-40B4-BE49-F238E27FC236}">
                      <a16:creationId xmlns:a16="http://schemas.microsoft.com/office/drawing/2014/main" id="{F28D047D-0A2B-033F-2751-7DC628911986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160" name="Ellipse 3159">
                  <a:extLst>
                    <a:ext uri="{FF2B5EF4-FFF2-40B4-BE49-F238E27FC236}">
                      <a16:creationId xmlns:a16="http://schemas.microsoft.com/office/drawing/2014/main" id="{40078849-4E4E-CC51-ADFB-4B84AEC7D1F7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161" name="Ellipse 3160">
                  <a:extLst>
                    <a:ext uri="{FF2B5EF4-FFF2-40B4-BE49-F238E27FC236}">
                      <a16:creationId xmlns:a16="http://schemas.microsoft.com/office/drawing/2014/main" id="{FFF0F63B-FFC0-5FBC-7396-6369B66052CF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162" name="Ellipse 3161">
                  <a:extLst>
                    <a:ext uri="{FF2B5EF4-FFF2-40B4-BE49-F238E27FC236}">
                      <a16:creationId xmlns:a16="http://schemas.microsoft.com/office/drawing/2014/main" id="{A240256A-F9C9-6EA2-79DC-F7CDEA1FA4ED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163" name="Ellipse 3162">
                  <a:extLst>
                    <a:ext uri="{FF2B5EF4-FFF2-40B4-BE49-F238E27FC236}">
                      <a16:creationId xmlns:a16="http://schemas.microsoft.com/office/drawing/2014/main" id="{6C00FCC3-6190-5A0F-0D92-35E0E20595C2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3137" name="L-Schale">
                <a:extLst>
                  <a:ext uri="{FF2B5EF4-FFF2-40B4-BE49-F238E27FC236}">
                    <a16:creationId xmlns:a16="http://schemas.microsoft.com/office/drawing/2014/main" id="{44CF2E55-2A53-41B6-ECC1-29F096CDA8B0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3138" name="M-Schale">
                <a:extLst>
                  <a:ext uri="{FF2B5EF4-FFF2-40B4-BE49-F238E27FC236}">
                    <a16:creationId xmlns:a16="http://schemas.microsoft.com/office/drawing/2014/main" id="{96CF6543-4E7E-752C-1CE8-62BED6D4ABFF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3099" name="Gruppieren 3098">
              <a:extLst>
                <a:ext uri="{FF2B5EF4-FFF2-40B4-BE49-F238E27FC236}">
                  <a16:creationId xmlns:a16="http://schemas.microsoft.com/office/drawing/2014/main" id="{36971910-1E07-E7C1-1DFF-928157469C4E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3133" name="Ellipse 3132">
                <a:extLst>
                  <a:ext uri="{FF2B5EF4-FFF2-40B4-BE49-F238E27FC236}">
                    <a16:creationId xmlns:a16="http://schemas.microsoft.com/office/drawing/2014/main" id="{D893E14D-8C63-CC94-3BE1-90D2A414451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134" name="Minuszeichen 3133">
                <a:extLst>
                  <a:ext uri="{FF2B5EF4-FFF2-40B4-BE49-F238E27FC236}">
                    <a16:creationId xmlns:a16="http://schemas.microsoft.com/office/drawing/2014/main" id="{732F7B41-6B17-B473-5F63-0821CEDD195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100" name="Gruppieren 3099">
              <a:extLst>
                <a:ext uri="{FF2B5EF4-FFF2-40B4-BE49-F238E27FC236}">
                  <a16:creationId xmlns:a16="http://schemas.microsoft.com/office/drawing/2014/main" id="{1CAC96D4-E30F-AFD1-E05E-A705C1CE6F20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3131" name="Ellipse 3130">
                <a:extLst>
                  <a:ext uri="{FF2B5EF4-FFF2-40B4-BE49-F238E27FC236}">
                    <a16:creationId xmlns:a16="http://schemas.microsoft.com/office/drawing/2014/main" id="{6F9FC95F-7DB9-F68E-9184-6C36B2B97AA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132" name="Minuszeichen 3131">
                <a:extLst>
                  <a:ext uri="{FF2B5EF4-FFF2-40B4-BE49-F238E27FC236}">
                    <a16:creationId xmlns:a16="http://schemas.microsoft.com/office/drawing/2014/main" id="{DB962F48-E404-3D6E-1A5A-7EEC5932F04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101" name="Gruppieren 3100">
              <a:extLst>
                <a:ext uri="{FF2B5EF4-FFF2-40B4-BE49-F238E27FC236}">
                  <a16:creationId xmlns:a16="http://schemas.microsoft.com/office/drawing/2014/main" id="{6C25DDE0-D74D-733C-C646-1202B779F1CE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3129" name="Ellipse 3128">
                <a:extLst>
                  <a:ext uri="{FF2B5EF4-FFF2-40B4-BE49-F238E27FC236}">
                    <a16:creationId xmlns:a16="http://schemas.microsoft.com/office/drawing/2014/main" id="{ECF142B8-0DE3-0694-D00B-E0ACCD8FEA9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130" name="Minuszeichen 3129">
                <a:extLst>
                  <a:ext uri="{FF2B5EF4-FFF2-40B4-BE49-F238E27FC236}">
                    <a16:creationId xmlns:a16="http://schemas.microsoft.com/office/drawing/2014/main" id="{1495D87B-05AE-A37D-3FB9-B4F33F89146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102" name="Gruppieren 3101">
              <a:extLst>
                <a:ext uri="{FF2B5EF4-FFF2-40B4-BE49-F238E27FC236}">
                  <a16:creationId xmlns:a16="http://schemas.microsoft.com/office/drawing/2014/main" id="{7180042E-6A47-766A-02E7-810D2B921D2D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3127" name="Ellipse 3126">
                <a:extLst>
                  <a:ext uri="{FF2B5EF4-FFF2-40B4-BE49-F238E27FC236}">
                    <a16:creationId xmlns:a16="http://schemas.microsoft.com/office/drawing/2014/main" id="{F975BC79-E395-E542-7012-BE4C351F07C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128" name="Minuszeichen 3127">
                <a:extLst>
                  <a:ext uri="{FF2B5EF4-FFF2-40B4-BE49-F238E27FC236}">
                    <a16:creationId xmlns:a16="http://schemas.microsoft.com/office/drawing/2014/main" id="{CEC7E5FB-360E-A187-5322-7FEA899F481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103" name="Gruppieren 3102">
              <a:extLst>
                <a:ext uri="{FF2B5EF4-FFF2-40B4-BE49-F238E27FC236}">
                  <a16:creationId xmlns:a16="http://schemas.microsoft.com/office/drawing/2014/main" id="{FC177321-C306-9BA7-CED3-3AFAA04ADAD2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3125" name="Ellipse 3124">
                <a:extLst>
                  <a:ext uri="{FF2B5EF4-FFF2-40B4-BE49-F238E27FC236}">
                    <a16:creationId xmlns:a16="http://schemas.microsoft.com/office/drawing/2014/main" id="{60C79F95-7AEF-224E-820A-5446459CF6F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126" name="Minuszeichen 3125">
                <a:extLst>
                  <a:ext uri="{FF2B5EF4-FFF2-40B4-BE49-F238E27FC236}">
                    <a16:creationId xmlns:a16="http://schemas.microsoft.com/office/drawing/2014/main" id="{2A49F4FD-6A33-8B27-C15C-68093849DD7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104" name="Gruppieren 3103">
              <a:extLst>
                <a:ext uri="{FF2B5EF4-FFF2-40B4-BE49-F238E27FC236}">
                  <a16:creationId xmlns:a16="http://schemas.microsoft.com/office/drawing/2014/main" id="{AD004FC2-BC00-E57B-706C-CC5BB6A29F21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3123" name="Ellipse 3122">
                <a:extLst>
                  <a:ext uri="{FF2B5EF4-FFF2-40B4-BE49-F238E27FC236}">
                    <a16:creationId xmlns:a16="http://schemas.microsoft.com/office/drawing/2014/main" id="{ABD86021-AEE2-4E7D-250E-7E14E775213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124" name="Minuszeichen 3123">
                <a:extLst>
                  <a:ext uri="{FF2B5EF4-FFF2-40B4-BE49-F238E27FC236}">
                    <a16:creationId xmlns:a16="http://schemas.microsoft.com/office/drawing/2014/main" id="{B77699EB-080D-7A95-98B8-B7C689015F4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105" name="Gruppieren 3104">
              <a:extLst>
                <a:ext uri="{FF2B5EF4-FFF2-40B4-BE49-F238E27FC236}">
                  <a16:creationId xmlns:a16="http://schemas.microsoft.com/office/drawing/2014/main" id="{C06CDF87-0E0C-15DD-BFC0-A5E76AC75A5A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3121" name="Ellipse 3120">
                <a:extLst>
                  <a:ext uri="{FF2B5EF4-FFF2-40B4-BE49-F238E27FC236}">
                    <a16:creationId xmlns:a16="http://schemas.microsoft.com/office/drawing/2014/main" id="{92703D22-FBDD-7381-886E-2256B665524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122" name="Minuszeichen 3121">
                <a:extLst>
                  <a:ext uri="{FF2B5EF4-FFF2-40B4-BE49-F238E27FC236}">
                    <a16:creationId xmlns:a16="http://schemas.microsoft.com/office/drawing/2014/main" id="{35B112F0-0353-977C-712E-DE148C6A12D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106" name="Gruppieren 3105">
              <a:extLst>
                <a:ext uri="{FF2B5EF4-FFF2-40B4-BE49-F238E27FC236}">
                  <a16:creationId xmlns:a16="http://schemas.microsoft.com/office/drawing/2014/main" id="{DAA41F15-F0EA-878E-C31D-BB7E2359E3BB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3119" name="Ellipse 3118">
                <a:extLst>
                  <a:ext uri="{FF2B5EF4-FFF2-40B4-BE49-F238E27FC236}">
                    <a16:creationId xmlns:a16="http://schemas.microsoft.com/office/drawing/2014/main" id="{458925D1-5E38-4E36-F385-0DA58A0B5C1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120" name="Minuszeichen 3119">
                <a:extLst>
                  <a:ext uri="{FF2B5EF4-FFF2-40B4-BE49-F238E27FC236}">
                    <a16:creationId xmlns:a16="http://schemas.microsoft.com/office/drawing/2014/main" id="{2067EF00-AAB5-3192-9715-C62788DD58C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107" name="Gruppieren 3106">
              <a:extLst>
                <a:ext uri="{FF2B5EF4-FFF2-40B4-BE49-F238E27FC236}">
                  <a16:creationId xmlns:a16="http://schemas.microsoft.com/office/drawing/2014/main" id="{9873992B-0ABC-E1A1-4718-D105A2C50310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3117" name="Ellipse 3116">
                <a:extLst>
                  <a:ext uri="{FF2B5EF4-FFF2-40B4-BE49-F238E27FC236}">
                    <a16:creationId xmlns:a16="http://schemas.microsoft.com/office/drawing/2014/main" id="{5525D90F-9BB6-F403-39BD-CE29969236B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118" name="Minuszeichen 3117">
                <a:extLst>
                  <a:ext uri="{FF2B5EF4-FFF2-40B4-BE49-F238E27FC236}">
                    <a16:creationId xmlns:a16="http://schemas.microsoft.com/office/drawing/2014/main" id="{E517A018-9422-9E43-0E68-4C6116330BB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108" name="Gruppieren 3107">
              <a:extLst>
                <a:ext uri="{FF2B5EF4-FFF2-40B4-BE49-F238E27FC236}">
                  <a16:creationId xmlns:a16="http://schemas.microsoft.com/office/drawing/2014/main" id="{52E52CB3-1B14-8308-E8E2-3EA60BE7613A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3115" name="Ellipse 3114">
                <a:extLst>
                  <a:ext uri="{FF2B5EF4-FFF2-40B4-BE49-F238E27FC236}">
                    <a16:creationId xmlns:a16="http://schemas.microsoft.com/office/drawing/2014/main" id="{D933EBF5-475D-022F-3F9E-C80E6D62F7A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116" name="Minuszeichen 3115">
                <a:extLst>
                  <a:ext uri="{FF2B5EF4-FFF2-40B4-BE49-F238E27FC236}">
                    <a16:creationId xmlns:a16="http://schemas.microsoft.com/office/drawing/2014/main" id="{A90FFA8B-3F3E-3523-4795-95DC8BBB160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109" name="Gruppieren 3108">
              <a:extLst>
                <a:ext uri="{FF2B5EF4-FFF2-40B4-BE49-F238E27FC236}">
                  <a16:creationId xmlns:a16="http://schemas.microsoft.com/office/drawing/2014/main" id="{0A50D471-C07B-BC5C-4011-1BE45AD34E35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3113" name="Ellipse 3112">
                <a:extLst>
                  <a:ext uri="{FF2B5EF4-FFF2-40B4-BE49-F238E27FC236}">
                    <a16:creationId xmlns:a16="http://schemas.microsoft.com/office/drawing/2014/main" id="{DD9CA43A-3A08-E1D6-30F4-55FD4E86004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114" name="Minuszeichen 3113">
                <a:extLst>
                  <a:ext uri="{FF2B5EF4-FFF2-40B4-BE49-F238E27FC236}">
                    <a16:creationId xmlns:a16="http://schemas.microsoft.com/office/drawing/2014/main" id="{F5EBB614-108E-FD96-F207-B9CA22DB013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110" name="Gruppieren 3109">
              <a:extLst>
                <a:ext uri="{FF2B5EF4-FFF2-40B4-BE49-F238E27FC236}">
                  <a16:creationId xmlns:a16="http://schemas.microsoft.com/office/drawing/2014/main" id="{33E8B2D4-5E99-5C37-58AC-4BE054C27A98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111" name="Ellipse 3110">
                <a:extLst>
                  <a:ext uri="{FF2B5EF4-FFF2-40B4-BE49-F238E27FC236}">
                    <a16:creationId xmlns:a16="http://schemas.microsoft.com/office/drawing/2014/main" id="{37388481-1CB1-9293-42B7-18A64992816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112" name="Minuszeichen 3111">
                <a:extLst>
                  <a:ext uri="{FF2B5EF4-FFF2-40B4-BE49-F238E27FC236}">
                    <a16:creationId xmlns:a16="http://schemas.microsoft.com/office/drawing/2014/main" id="{29C78F09-BBE5-864C-24CB-596A85F7396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3188" name="Gruppieren 3187">
            <a:extLst>
              <a:ext uri="{FF2B5EF4-FFF2-40B4-BE49-F238E27FC236}">
                <a16:creationId xmlns:a16="http://schemas.microsoft.com/office/drawing/2014/main" id="{25B08F81-51BB-B19A-4396-9A132A6D8682}"/>
              </a:ext>
            </a:extLst>
          </p:cNvPr>
          <p:cNvGrpSpPr>
            <a:grpSpLocks noChangeAspect="1"/>
          </p:cNvGrpSpPr>
          <p:nvPr/>
        </p:nvGrpSpPr>
        <p:grpSpPr>
          <a:xfrm>
            <a:off x="4081758" y="-488697"/>
            <a:ext cx="944149" cy="979578"/>
            <a:chOff x="3576000" y="816426"/>
            <a:chExt cx="5040000" cy="5229127"/>
          </a:xfrm>
        </p:grpSpPr>
        <p:grpSp>
          <p:nvGrpSpPr>
            <p:cNvPr id="3189" name="Magnesium ohne e-">
              <a:extLst>
                <a:ext uri="{FF2B5EF4-FFF2-40B4-BE49-F238E27FC236}">
                  <a16:creationId xmlns:a16="http://schemas.microsoft.com/office/drawing/2014/main" id="{415EC029-FA8E-6735-3932-6CCCDBCA825A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226" name="K-Schale">
                <a:extLst>
                  <a:ext uri="{FF2B5EF4-FFF2-40B4-BE49-F238E27FC236}">
                    <a16:creationId xmlns:a16="http://schemas.microsoft.com/office/drawing/2014/main" id="{899D1770-C010-2A60-E516-422ADB00DB9C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3227" name="Atomkern mit Protonen und Neutronen">
                <a:extLst>
                  <a:ext uri="{FF2B5EF4-FFF2-40B4-BE49-F238E27FC236}">
                    <a16:creationId xmlns:a16="http://schemas.microsoft.com/office/drawing/2014/main" id="{E25279B4-B505-76A0-EEBC-01AAB98BAB5C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3230" name="Atomkern">
                  <a:extLst>
                    <a:ext uri="{FF2B5EF4-FFF2-40B4-BE49-F238E27FC236}">
                      <a16:creationId xmlns:a16="http://schemas.microsoft.com/office/drawing/2014/main" id="{6FC0B436-4304-6B06-A95D-7FA31AD54414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3231" name="Gruppieren 3230">
                  <a:extLst>
                    <a:ext uri="{FF2B5EF4-FFF2-40B4-BE49-F238E27FC236}">
                      <a16:creationId xmlns:a16="http://schemas.microsoft.com/office/drawing/2014/main" id="{4843C36A-B096-0349-3812-B17942B511D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77" name="Ellipse 3276">
                    <a:extLst>
                      <a:ext uri="{FF2B5EF4-FFF2-40B4-BE49-F238E27FC236}">
                        <a16:creationId xmlns:a16="http://schemas.microsoft.com/office/drawing/2014/main" id="{DA757C92-E971-B80A-A237-FB25707EC45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278" name="Additionszeichen 3277">
                    <a:extLst>
                      <a:ext uri="{FF2B5EF4-FFF2-40B4-BE49-F238E27FC236}">
                        <a16:creationId xmlns:a16="http://schemas.microsoft.com/office/drawing/2014/main" id="{4676CA99-510F-CA8D-B5CE-30A469E308A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232" name="Gruppieren 3231">
                  <a:extLst>
                    <a:ext uri="{FF2B5EF4-FFF2-40B4-BE49-F238E27FC236}">
                      <a16:creationId xmlns:a16="http://schemas.microsoft.com/office/drawing/2014/main" id="{CA53F3CF-97C2-E48C-0147-0D7ECEB74A1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75" name="Ellipse 3274">
                    <a:extLst>
                      <a:ext uri="{FF2B5EF4-FFF2-40B4-BE49-F238E27FC236}">
                        <a16:creationId xmlns:a16="http://schemas.microsoft.com/office/drawing/2014/main" id="{E4CD0AA9-92D1-9E04-2891-9CD2B8F86A7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276" name="Additionszeichen 3275">
                    <a:extLst>
                      <a:ext uri="{FF2B5EF4-FFF2-40B4-BE49-F238E27FC236}">
                        <a16:creationId xmlns:a16="http://schemas.microsoft.com/office/drawing/2014/main" id="{FE08EB5F-EE25-6900-825D-F3F50D2A48A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233" name="Gruppieren 3232">
                  <a:extLst>
                    <a:ext uri="{FF2B5EF4-FFF2-40B4-BE49-F238E27FC236}">
                      <a16:creationId xmlns:a16="http://schemas.microsoft.com/office/drawing/2014/main" id="{0ABFED9A-AFDE-12AC-2D3B-122D8B3B2FC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73" name="Ellipse 3272">
                    <a:extLst>
                      <a:ext uri="{FF2B5EF4-FFF2-40B4-BE49-F238E27FC236}">
                        <a16:creationId xmlns:a16="http://schemas.microsoft.com/office/drawing/2014/main" id="{9A9DD199-3BB8-C1F4-DB6E-B6A7BA6589E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274" name="Additionszeichen 3273">
                    <a:extLst>
                      <a:ext uri="{FF2B5EF4-FFF2-40B4-BE49-F238E27FC236}">
                        <a16:creationId xmlns:a16="http://schemas.microsoft.com/office/drawing/2014/main" id="{4D60DF71-BA22-AB39-2A42-D37F4B4E6F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234" name="Gruppieren 3233">
                  <a:extLst>
                    <a:ext uri="{FF2B5EF4-FFF2-40B4-BE49-F238E27FC236}">
                      <a16:creationId xmlns:a16="http://schemas.microsoft.com/office/drawing/2014/main" id="{BAC0C5A7-1BFE-8994-2B92-CB111BB525D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71" name="Ellipse 3270">
                    <a:extLst>
                      <a:ext uri="{FF2B5EF4-FFF2-40B4-BE49-F238E27FC236}">
                        <a16:creationId xmlns:a16="http://schemas.microsoft.com/office/drawing/2014/main" id="{7B5DE353-A61E-7058-18CA-F2F260A81A9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272" name="Additionszeichen 3271">
                    <a:extLst>
                      <a:ext uri="{FF2B5EF4-FFF2-40B4-BE49-F238E27FC236}">
                        <a16:creationId xmlns:a16="http://schemas.microsoft.com/office/drawing/2014/main" id="{093CC64B-A697-D792-B3BE-D9EF4B5ABC8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235" name="Gruppieren 3234">
                  <a:extLst>
                    <a:ext uri="{FF2B5EF4-FFF2-40B4-BE49-F238E27FC236}">
                      <a16:creationId xmlns:a16="http://schemas.microsoft.com/office/drawing/2014/main" id="{2F70875F-E6F7-C520-60EF-400F326ECA2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69" name="Ellipse 3268">
                    <a:extLst>
                      <a:ext uri="{FF2B5EF4-FFF2-40B4-BE49-F238E27FC236}">
                        <a16:creationId xmlns:a16="http://schemas.microsoft.com/office/drawing/2014/main" id="{1DE673BD-3938-DEE1-BB3C-8C17B53C948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270" name="Additionszeichen 3269">
                    <a:extLst>
                      <a:ext uri="{FF2B5EF4-FFF2-40B4-BE49-F238E27FC236}">
                        <a16:creationId xmlns:a16="http://schemas.microsoft.com/office/drawing/2014/main" id="{B7A31CA4-8E70-B73A-FA48-16DC6374FD7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236" name="Gruppieren 3235">
                  <a:extLst>
                    <a:ext uri="{FF2B5EF4-FFF2-40B4-BE49-F238E27FC236}">
                      <a16:creationId xmlns:a16="http://schemas.microsoft.com/office/drawing/2014/main" id="{E0134159-F2F1-96BC-CBF4-278E5264F2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67" name="Ellipse 3266">
                    <a:extLst>
                      <a:ext uri="{FF2B5EF4-FFF2-40B4-BE49-F238E27FC236}">
                        <a16:creationId xmlns:a16="http://schemas.microsoft.com/office/drawing/2014/main" id="{6FD00382-5404-C09E-23AE-5D79AE93EAC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268" name="Additionszeichen 3267">
                    <a:extLst>
                      <a:ext uri="{FF2B5EF4-FFF2-40B4-BE49-F238E27FC236}">
                        <a16:creationId xmlns:a16="http://schemas.microsoft.com/office/drawing/2014/main" id="{B0C25DAA-90C7-E83B-CDE3-2CF4E37D568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237" name="Gruppieren 3236">
                  <a:extLst>
                    <a:ext uri="{FF2B5EF4-FFF2-40B4-BE49-F238E27FC236}">
                      <a16:creationId xmlns:a16="http://schemas.microsoft.com/office/drawing/2014/main" id="{A9A48538-5255-61A4-BFFD-65D2069EF7F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65" name="Ellipse 3264">
                    <a:extLst>
                      <a:ext uri="{FF2B5EF4-FFF2-40B4-BE49-F238E27FC236}">
                        <a16:creationId xmlns:a16="http://schemas.microsoft.com/office/drawing/2014/main" id="{ED637BA5-518D-C168-BA84-BCD83EB365D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266" name="Additionszeichen 3265">
                    <a:extLst>
                      <a:ext uri="{FF2B5EF4-FFF2-40B4-BE49-F238E27FC236}">
                        <a16:creationId xmlns:a16="http://schemas.microsoft.com/office/drawing/2014/main" id="{E1611BAD-4DAB-5618-D758-3809EF24103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238" name="Gruppieren 3237">
                  <a:extLst>
                    <a:ext uri="{FF2B5EF4-FFF2-40B4-BE49-F238E27FC236}">
                      <a16:creationId xmlns:a16="http://schemas.microsoft.com/office/drawing/2014/main" id="{6C026E4D-3F4D-CD76-12ED-CD44F6E7F2A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63" name="Ellipse 3262">
                    <a:extLst>
                      <a:ext uri="{FF2B5EF4-FFF2-40B4-BE49-F238E27FC236}">
                        <a16:creationId xmlns:a16="http://schemas.microsoft.com/office/drawing/2014/main" id="{A5DFA392-0A4B-785D-3A07-57CC509977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264" name="Additionszeichen 3263">
                    <a:extLst>
                      <a:ext uri="{FF2B5EF4-FFF2-40B4-BE49-F238E27FC236}">
                        <a16:creationId xmlns:a16="http://schemas.microsoft.com/office/drawing/2014/main" id="{EAB8E8B7-FFFC-BC9F-BC9B-FCF42370C2B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239" name="Gruppieren 3238">
                  <a:extLst>
                    <a:ext uri="{FF2B5EF4-FFF2-40B4-BE49-F238E27FC236}">
                      <a16:creationId xmlns:a16="http://schemas.microsoft.com/office/drawing/2014/main" id="{19F8D2F1-B201-6307-099B-4E5A7E969BC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61" name="Ellipse 3260">
                    <a:extLst>
                      <a:ext uri="{FF2B5EF4-FFF2-40B4-BE49-F238E27FC236}">
                        <a16:creationId xmlns:a16="http://schemas.microsoft.com/office/drawing/2014/main" id="{4C1E6A1A-4F4A-D237-8FBD-90F5E65BBA3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262" name="Additionszeichen 3261">
                    <a:extLst>
                      <a:ext uri="{FF2B5EF4-FFF2-40B4-BE49-F238E27FC236}">
                        <a16:creationId xmlns:a16="http://schemas.microsoft.com/office/drawing/2014/main" id="{9C52C0F6-626B-3F32-8A31-0E4BAE0C360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240" name="Gruppieren 3239">
                  <a:extLst>
                    <a:ext uri="{FF2B5EF4-FFF2-40B4-BE49-F238E27FC236}">
                      <a16:creationId xmlns:a16="http://schemas.microsoft.com/office/drawing/2014/main" id="{60620109-AC29-5509-A141-E027CABED15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59" name="Ellipse 3258">
                    <a:extLst>
                      <a:ext uri="{FF2B5EF4-FFF2-40B4-BE49-F238E27FC236}">
                        <a16:creationId xmlns:a16="http://schemas.microsoft.com/office/drawing/2014/main" id="{24421BE7-2AF1-C758-2B07-202DB363D9B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260" name="Additionszeichen 3259">
                    <a:extLst>
                      <a:ext uri="{FF2B5EF4-FFF2-40B4-BE49-F238E27FC236}">
                        <a16:creationId xmlns:a16="http://schemas.microsoft.com/office/drawing/2014/main" id="{77BDAA14-CD65-21F9-FB8F-C431D043DDE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241" name="Gruppieren 3240">
                  <a:extLst>
                    <a:ext uri="{FF2B5EF4-FFF2-40B4-BE49-F238E27FC236}">
                      <a16:creationId xmlns:a16="http://schemas.microsoft.com/office/drawing/2014/main" id="{807EB0C2-243F-36FC-E705-6642EB8DCAB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57" name="Ellipse 3256">
                    <a:extLst>
                      <a:ext uri="{FF2B5EF4-FFF2-40B4-BE49-F238E27FC236}">
                        <a16:creationId xmlns:a16="http://schemas.microsoft.com/office/drawing/2014/main" id="{834884E8-2C09-D188-A6EC-46C9F864ECE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258" name="Additionszeichen 3257">
                    <a:extLst>
                      <a:ext uri="{FF2B5EF4-FFF2-40B4-BE49-F238E27FC236}">
                        <a16:creationId xmlns:a16="http://schemas.microsoft.com/office/drawing/2014/main" id="{644EC961-B174-436A-8665-B7EB24306B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242" name="Gruppieren 3241">
                  <a:extLst>
                    <a:ext uri="{FF2B5EF4-FFF2-40B4-BE49-F238E27FC236}">
                      <a16:creationId xmlns:a16="http://schemas.microsoft.com/office/drawing/2014/main" id="{26A685B9-C4A1-BDB5-51D9-91A593B738B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55" name="Ellipse 3254">
                    <a:extLst>
                      <a:ext uri="{FF2B5EF4-FFF2-40B4-BE49-F238E27FC236}">
                        <a16:creationId xmlns:a16="http://schemas.microsoft.com/office/drawing/2014/main" id="{B206F295-FCEB-ECB7-C5F0-387A8646AA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256" name="Additionszeichen 3255">
                    <a:extLst>
                      <a:ext uri="{FF2B5EF4-FFF2-40B4-BE49-F238E27FC236}">
                        <a16:creationId xmlns:a16="http://schemas.microsoft.com/office/drawing/2014/main" id="{FED65A2E-D0BA-8294-C5B0-D495DFC876A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3243" name="Ellipse 3242">
                  <a:extLst>
                    <a:ext uri="{FF2B5EF4-FFF2-40B4-BE49-F238E27FC236}">
                      <a16:creationId xmlns:a16="http://schemas.microsoft.com/office/drawing/2014/main" id="{3F71BD23-001D-9162-B224-E808FAFCF4BD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244" name="Ellipse 3243">
                  <a:extLst>
                    <a:ext uri="{FF2B5EF4-FFF2-40B4-BE49-F238E27FC236}">
                      <a16:creationId xmlns:a16="http://schemas.microsoft.com/office/drawing/2014/main" id="{00EB4D7A-D26D-A01F-112A-633A6DE6E907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245" name="Ellipse 3244">
                  <a:extLst>
                    <a:ext uri="{FF2B5EF4-FFF2-40B4-BE49-F238E27FC236}">
                      <a16:creationId xmlns:a16="http://schemas.microsoft.com/office/drawing/2014/main" id="{62A69978-AE02-567F-7E36-863A77722702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246" name="Ellipse 3245">
                  <a:extLst>
                    <a:ext uri="{FF2B5EF4-FFF2-40B4-BE49-F238E27FC236}">
                      <a16:creationId xmlns:a16="http://schemas.microsoft.com/office/drawing/2014/main" id="{29A72657-D287-EB5D-A9CD-2BF8DCDBEE94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247" name="Ellipse 3246">
                  <a:extLst>
                    <a:ext uri="{FF2B5EF4-FFF2-40B4-BE49-F238E27FC236}">
                      <a16:creationId xmlns:a16="http://schemas.microsoft.com/office/drawing/2014/main" id="{F476A8CA-1D30-8091-16C3-48F9C269CB5F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248" name="Ellipse 3247">
                  <a:extLst>
                    <a:ext uri="{FF2B5EF4-FFF2-40B4-BE49-F238E27FC236}">
                      <a16:creationId xmlns:a16="http://schemas.microsoft.com/office/drawing/2014/main" id="{15A51515-B82A-4DF8-2834-04A4BAE932A8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249" name="Ellipse 3248">
                  <a:extLst>
                    <a:ext uri="{FF2B5EF4-FFF2-40B4-BE49-F238E27FC236}">
                      <a16:creationId xmlns:a16="http://schemas.microsoft.com/office/drawing/2014/main" id="{CC4E0BAD-6875-84AF-9146-97133103FA3A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250" name="Ellipse 3249">
                  <a:extLst>
                    <a:ext uri="{FF2B5EF4-FFF2-40B4-BE49-F238E27FC236}">
                      <a16:creationId xmlns:a16="http://schemas.microsoft.com/office/drawing/2014/main" id="{DBF74F0D-15F5-9549-1343-F85BA7344FA5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251" name="Ellipse 3250">
                  <a:extLst>
                    <a:ext uri="{FF2B5EF4-FFF2-40B4-BE49-F238E27FC236}">
                      <a16:creationId xmlns:a16="http://schemas.microsoft.com/office/drawing/2014/main" id="{ED57BDBE-8FD4-1E5D-2C91-C3BFC50AC908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252" name="Ellipse 3251">
                  <a:extLst>
                    <a:ext uri="{FF2B5EF4-FFF2-40B4-BE49-F238E27FC236}">
                      <a16:creationId xmlns:a16="http://schemas.microsoft.com/office/drawing/2014/main" id="{FD7687BF-C293-F8DD-FB36-ECB9532C50A2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253" name="Ellipse 3252">
                  <a:extLst>
                    <a:ext uri="{FF2B5EF4-FFF2-40B4-BE49-F238E27FC236}">
                      <a16:creationId xmlns:a16="http://schemas.microsoft.com/office/drawing/2014/main" id="{14905E90-804E-1F12-A447-D110E5F08FBD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254" name="Ellipse 3253">
                  <a:extLst>
                    <a:ext uri="{FF2B5EF4-FFF2-40B4-BE49-F238E27FC236}">
                      <a16:creationId xmlns:a16="http://schemas.microsoft.com/office/drawing/2014/main" id="{A40C47E4-2195-0A5E-9202-E870E6FC73E8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3228" name="L-Schale">
                <a:extLst>
                  <a:ext uri="{FF2B5EF4-FFF2-40B4-BE49-F238E27FC236}">
                    <a16:creationId xmlns:a16="http://schemas.microsoft.com/office/drawing/2014/main" id="{275CA475-ADF8-2F5F-8674-56FB43BFF3DD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3229" name="M-Schale">
                <a:extLst>
                  <a:ext uri="{FF2B5EF4-FFF2-40B4-BE49-F238E27FC236}">
                    <a16:creationId xmlns:a16="http://schemas.microsoft.com/office/drawing/2014/main" id="{F4CC707F-A633-440C-F40B-ACF3905AAC60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3190" name="Gruppieren 3189">
              <a:extLst>
                <a:ext uri="{FF2B5EF4-FFF2-40B4-BE49-F238E27FC236}">
                  <a16:creationId xmlns:a16="http://schemas.microsoft.com/office/drawing/2014/main" id="{218B522B-80F9-B26C-9122-6400887DC22A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3224" name="Ellipse 3223">
                <a:extLst>
                  <a:ext uri="{FF2B5EF4-FFF2-40B4-BE49-F238E27FC236}">
                    <a16:creationId xmlns:a16="http://schemas.microsoft.com/office/drawing/2014/main" id="{0CA6CF44-9ABD-2C21-C5CE-0E8810A1DEE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225" name="Minuszeichen 3224">
                <a:extLst>
                  <a:ext uri="{FF2B5EF4-FFF2-40B4-BE49-F238E27FC236}">
                    <a16:creationId xmlns:a16="http://schemas.microsoft.com/office/drawing/2014/main" id="{5197F2DC-3D8F-6CE4-91B6-F007BB41501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191" name="Gruppieren 3190">
              <a:extLst>
                <a:ext uri="{FF2B5EF4-FFF2-40B4-BE49-F238E27FC236}">
                  <a16:creationId xmlns:a16="http://schemas.microsoft.com/office/drawing/2014/main" id="{76B0697C-314E-F882-DCF3-0B8DB7D739AA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3222" name="Ellipse 3221">
                <a:extLst>
                  <a:ext uri="{FF2B5EF4-FFF2-40B4-BE49-F238E27FC236}">
                    <a16:creationId xmlns:a16="http://schemas.microsoft.com/office/drawing/2014/main" id="{BB05E668-D8D1-F677-B4FA-C8026A009B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223" name="Minuszeichen 3222">
                <a:extLst>
                  <a:ext uri="{FF2B5EF4-FFF2-40B4-BE49-F238E27FC236}">
                    <a16:creationId xmlns:a16="http://schemas.microsoft.com/office/drawing/2014/main" id="{62100C84-59C2-EF3E-C241-8ACC43F274E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192" name="Gruppieren 3191">
              <a:extLst>
                <a:ext uri="{FF2B5EF4-FFF2-40B4-BE49-F238E27FC236}">
                  <a16:creationId xmlns:a16="http://schemas.microsoft.com/office/drawing/2014/main" id="{8D5B8F68-5648-0627-570A-B8A8324F1E9D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3220" name="Ellipse 3219">
                <a:extLst>
                  <a:ext uri="{FF2B5EF4-FFF2-40B4-BE49-F238E27FC236}">
                    <a16:creationId xmlns:a16="http://schemas.microsoft.com/office/drawing/2014/main" id="{CBB25EF8-B6A2-E3F4-B160-8A8B5735A1C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221" name="Minuszeichen 3220">
                <a:extLst>
                  <a:ext uri="{FF2B5EF4-FFF2-40B4-BE49-F238E27FC236}">
                    <a16:creationId xmlns:a16="http://schemas.microsoft.com/office/drawing/2014/main" id="{6B45E420-6918-AD2E-CDCF-1A7517FDD03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193" name="Gruppieren 3192">
              <a:extLst>
                <a:ext uri="{FF2B5EF4-FFF2-40B4-BE49-F238E27FC236}">
                  <a16:creationId xmlns:a16="http://schemas.microsoft.com/office/drawing/2014/main" id="{F6257C35-6A29-C92A-88B9-1E0D119BEFFE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3218" name="Ellipse 3217">
                <a:extLst>
                  <a:ext uri="{FF2B5EF4-FFF2-40B4-BE49-F238E27FC236}">
                    <a16:creationId xmlns:a16="http://schemas.microsoft.com/office/drawing/2014/main" id="{ED1DA44A-6CC5-55A9-BBEA-2C91E18C5F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219" name="Minuszeichen 3218">
                <a:extLst>
                  <a:ext uri="{FF2B5EF4-FFF2-40B4-BE49-F238E27FC236}">
                    <a16:creationId xmlns:a16="http://schemas.microsoft.com/office/drawing/2014/main" id="{092A6D88-6F99-F3BF-12CD-18C4AC5D55B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194" name="Gruppieren 3193">
              <a:extLst>
                <a:ext uri="{FF2B5EF4-FFF2-40B4-BE49-F238E27FC236}">
                  <a16:creationId xmlns:a16="http://schemas.microsoft.com/office/drawing/2014/main" id="{4A246531-00BC-684E-FA12-639C9BFDC06E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3216" name="Ellipse 3215">
                <a:extLst>
                  <a:ext uri="{FF2B5EF4-FFF2-40B4-BE49-F238E27FC236}">
                    <a16:creationId xmlns:a16="http://schemas.microsoft.com/office/drawing/2014/main" id="{6E21EEFC-01ED-165E-0A1F-F2C505EAE5E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217" name="Minuszeichen 3216">
                <a:extLst>
                  <a:ext uri="{FF2B5EF4-FFF2-40B4-BE49-F238E27FC236}">
                    <a16:creationId xmlns:a16="http://schemas.microsoft.com/office/drawing/2014/main" id="{DA66F49C-199B-2ABA-B376-54A41459FB7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195" name="Gruppieren 3194">
              <a:extLst>
                <a:ext uri="{FF2B5EF4-FFF2-40B4-BE49-F238E27FC236}">
                  <a16:creationId xmlns:a16="http://schemas.microsoft.com/office/drawing/2014/main" id="{476F6F01-F29F-5821-07EE-2B18A9B356F2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3214" name="Ellipse 3213">
                <a:extLst>
                  <a:ext uri="{FF2B5EF4-FFF2-40B4-BE49-F238E27FC236}">
                    <a16:creationId xmlns:a16="http://schemas.microsoft.com/office/drawing/2014/main" id="{54FC3720-46BD-4F3C-A876-E480E806775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215" name="Minuszeichen 3214">
                <a:extLst>
                  <a:ext uri="{FF2B5EF4-FFF2-40B4-BE49-F238E27FC236}">
                    <a16:creationId xmlns:a16="http://schemas.microsoft.com/office/drawing/2014/main" id="{DA7BE6B9-C6AE-034B-9B58-4F8FC9B23B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196" name="Gruppieren 3195">
              <a:extLst>
                <a:ext uri="{FF2B5EF4-FFF2-40B4-BE49-F238E27FC236}">
                  <a16:creationId xmlns:a16="http://schemas.microsoft.com/office/drawing/2014/main" id="{1DD86311-3BE5-7618-0214-24EA5E1D3604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3212" name="Ellipse 3211">
                <a:extLst>
                  <a:ext uri="{FF2B5EF4-FFF2-40B4-BE49-F238E27FC236}">
                    <a16:creationId xmlns:a16="http://schemas.microsoft.com/office/drawing/2014/main" id="{416823A0-0E74-8BBC-9365-EB5E7182166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213" name="Minuszeichen 3212">
                <a:extLst>
                  <a:ext uri="{FF2B5EF4-FFF2-40B4-BE49-F238E27FC236}">
                    <a16:creationId xmlns:a16="http://schemas.microsoft.com/office/drawing/2014/main" id="{DE71E495-29A1-A33B-EB45-CA667ABA42E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197" name="Gruppieren 3196">
              <a:extLst>
                <a:ext uri="{FF2B5EF4-FFF2-40B4-BE49-F238E27FC236}">
                  <a16:creationId xmlns:a16="http://schemas.microsoft.com/office/drawing/2014/main" id="{A7CA97E0-3A37-7DBE-78BE-B7A9A304CA1B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3210" name="Ellipse 3209">
                <a:extLst>
                  <a:ext uri="{FF2B5EF4-FFF2-40B4-BE49-F238E27FC236}">
                    <a16:creationId xmlns:a16="http://schemas.microsoft.com/office/drawing/2014/main" id="{61BDF99F-09DF-351A-4CB8-1F3518B03AA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211" name="Minuszeichen 3210">
                <a:extLst>
                  <a:ext uri="{FF2B5EF4-FFF2-40B4-BE49-F238E27FC236}">
                    <a16:creationId xmlns:a16="http://schemas.microsoft.com/office/drawing/2014/main" id="{9D877C53-66B5-1897-821C-19D87E5952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198" name="Gruppieren 3197">
              <a:extLst>
                <a:ext uri="{FF2B5EF4-FFF2-40B4-BE49-F238E27FC236}">
                  <a16:creationId xmlns:a16="http://schemas.microsoft.com/office/drawing/2014/main" id="{57C35D4A-C55E-2D26-FB90-6A3F01B30233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3208" name="Ellipse 3207">
                <a:extLst>
                  <a:ext uri="{FF2B5EF4-FFF2-40B4-BE49-F238E27FC236}">
                    <a16:creationId xmlns:a16="http://schemas.microsoft.com/office/drawing/2014/main" id="{0C9C58CA-7868-8AD1-5252-D238EF33DC3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209" name="Minuszeichen 3208">
                <a:extLst>
                  <a:ext uri="{FF2B5EF4-FFF2-40B4-BE49-F238E27FC236}">
                    <a16:creationId xmlns:a16="http://schemas.microsoft.com/office/drawing/2014/main" id="{0DEE9DB2-E346-1CB2-9CE2-55D431C8E12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199" name="Gruppieren 3198">
              <a:extLst>
                <a:ext uri="{FF2B5EF4-FFF2-40B4-BE49-F238E27FC236}">
                  <a16:creationId xmlns:a16="http://schemas.microsoft.com/office/drawing/2014/main" id="{0462BF6F-09DA-BB5A-42DC-A09FFBFAC2E6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3206" name="Ellipse 3205">
                <a:extLst>
                  <a:ext uri="{FF2B5EF4-FFF2-40B4-BE49-F238E27FC236}">
                    <a16:creationId xmlns:a16="http://schemas.microsoft.com/office/drawing/2014/main" id="{644C02BD-25D4-D48C-3E34-3635A100AC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207" name="Minuszeichen 3206">
                <a:extLst>
                  <a:ext uri="{FF2B5EF4-FFF2-40B4-BE49-F238E27FC236}">
                    <a16:creationId xmlns:a16="http://schemas.microsoft.com/office/drawing/2014/main" id="{670B11FC-ED69-1C43-7E9A-3AE7D95316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200" name="Gruppieren 3199">
              <a:extLst>
                <a:ext uri="{FF2B5EF4-FFF2-40B4-BE49-F238E27FC236}">
                  <a16:creationId xmlns:a16="http://schemas.microsoft.com/office/drawing/2014/main" id="{CD23A74E-420A-B546-D238-4552BF3B3A2D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3204" name="Ellipse 3203">
                <a:extLst>
                  <a:ext uri="{FF2B5EF4-FFF2-40B4-BE49-F238E27FC236}">
                    <a16:creationId xmlns:a16="http://schemas.microsoft.com/office/drawing/2014/main" id="{26CD80A7-1CC6-DD01-798A-095991F3196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205" name="Minuszeichen 3204">
                <a:extLst>
                  <a:ext uri="{FF2B5EF4-FFF2-40B4-BE49-F238E27FC236}">
                    <a16:creationId xmlns:a16="http://schemas.microsoft.com/office/drawing/2014/main" id="{07611012-99DF-0DAD-220C-9FF3CCB85D0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201" name="Gruppieren 3200">
              <a:extLst>
                <a:ext uri="{FF2B5EF4-FFF2-40B4-BE49-F238E27FC236}">
                  <a16:creationId xmlns:a16="http://schemas.microsoft.com/office/drawing/2014/main" id="{9A58F946-4A8E-DB30-7AC2-F33226D5587A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202" name="Ellipse 3201">
                <a:extLst>
                  <a:ext uri="{FF2B5EF4-FFF2-40B4-BE49-F238E27FC236}">
                    <a16:creationId xmlns:a16="http://schemas.microsoft.com/office/drawing/2014/main" id="{70988A68-C6AD-025E-8BF5-FBFDA4FA047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203" name="Minuszeichen 3202">
                <a:extLst>
                  <a:ext uri="{FF2B5EF4-FFF2-40B4-BE49-F238E27FC236}">
                    <a16:creationId xmlns:a16="http://schemas.microsoft.com/office/drawing/2014/main" id="{D083B078-13B7-2F48-A6EC-306C458B186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3279" name="Gruppieren 3278">
            <a:extLst>
              <a:ext uri="{FF2B5EF4-FFF2-40B4-BE49-F238E27FC236}">
                <a16:creationId xmlns:a16="http://schemas.microsoft.com/office/drawing/2014/main" id="{9DDAC438-819E-454D-7775-78078FDA3115}"/>
              </a:ext>
            </a:extLst>
          </p:cNvPr>
          <p:cNvGrpSpPr>
            <a:grpSpLocks noChangeAspect="1"/>
          </p:cNvGrpSpPr>
          <p:nvPr/>
        </p:nvGrpSpPr>
        <p:grpSpPr>
          <a:xfrm>
            <a:off x="5404516" y="-502682"/>
            <a:ext cx="944149" cy="979578"/>
            <a:chOff x="3576000" y="816426"/>
            <a:chExt cx="5040000" cy="5229127"/>
          </a:xfrm>
        </p:grpSpPr>
        <p:grpSp>
          <p:nvGrpSpPr>
            <p:cNvPr id="3280" name="Magnesium ohne e-">
              <a:extLst>
                <a:ext uri="{FF2B5EF4-FFF2-40B4-BE49-F238E27FC236}">
                  <a16:creationId xmlns:a16="http://schemas.microsoft.com/office/drawing/2014/main" id="{596081A9-88DF-323D-CFA7-854C6733CA5A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317" name="K-Schale">
                <a:extLst>
                  <a:ext uri="{FF2B5EF4-FFF2-40B4-BE49-F238E27FC236}">
                    <a16:creationId xmlns:a16="http://schemas.microsoft.com/office/drawing/2014/main" id="{3EC60379-3BC9-CFE9-8D85-E96968E46E43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3318" name="Atomkern mit Protonen und Neutronen">
                <a:extLst>
                  <a:ext uri="{FF2B5EF4-FFF2-40B4-BE49-F238E27FC236}">
                    <a16:creationId xmlns:a16="http://schemas.microsoft.com/office/drawing/2014/main" id="{D3DEA575-E8A3-6EC6-27EA-38825905E92F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3321" name="Atomkern">
                  <a:extLst>
                    <a:ext uri="{FF2B5EF4-FFF2-40B4-BE49-F238E27FC236}">
                      <a16:creationId xmlns:a16="http://schemas.microsoft.com/office/drawing/2014/main" id="{72EAE3C5-E3D6-C1B4-5C4E-2016BC4F08AD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3322" name="Gruppieren 3321">
                  <a:extLst>
                    <a:ext uri="{FF2B5EF4-FFF2-40B4-BE49-F238E27FC236}">
                      <a16:creationId xmlns:a16="http://schemas.microsoft.com/office/drawing/2014/main" id="{1B2D7CB5-D096-252C-13D6-BD846BCB1FF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68" name="Ellipse 3367">
                    <a:extLst>
                      <a:ext uri="{FF2B5EF4-FFF2-40B4-BE49-F238E27FC236}">
                        <a16:creationId xmlns:a16="http://schemas.microsoft.com/office/drawing/2014/main" id="{F1B10306-B6FC-47FA-5DEA-3CAB1888D38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369" name="Additionszeichen 3368">
                    <a:extLst>
                      <a:ext uri="{FF2B5EF4-FFF2-40B4-BE49-F238E27FC236}">
                        <a16:creationId xmlns:a16="http://schemas.microsoft.com/office/drawing/2014/main" id="{7C9F5422-D990-8D16-222D-2C0AD44CCAA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323" name="Gruppieren 3322">
                  <a:extLst>
                    <a:ext uri="{FF2B5EF4-FFF2-40B4-BE49-F238E27FC236}">
                      <a16:creationId xmlns:a16="http://schemas.microsoft.com/office/drawing/2014/main" id="{79FEE3BE-FB65-1C78-BF26-09E9CC79068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66" name="Ellipse 3365">
                    <a:extLst>
                      <a:ext uri="{FF2B5EF4-FFF2-40B4-BE49-F238E27FC236}">
                        <a16:creationId xmlns:a16="http://schemas.microsoft.com/office/drawing/2014/main" id="{8865FF53-1AAB-5DE7-108F-C8143FD747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367" name="Additionszeichen 3366">
                    <a:extLst>
                      <a:ext uri="{FF2B5EF4-FFF2-40B4-BE49-F238E27FC236}">
                        <a16:creationId xmlns:a16="http://schemas.microsoft.com/office/drawing/2014/main" id="{8DFF2778-E051-3CFF-1E17-C55CFB1C6C6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324" name="Gruppieren 3323">
                  <a:extLst>
                    <a:ext uri="{FF2B5EF4-FFF2-40B4-BE49-F238E27FC236}">
                      <a16:creationId xmlns:a16="http://schemas.microsoft.com/office/drawing/2014/main" id="{7191F510-D158-917C-9212-DB97E38CC95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64" name="Ellipse 3363">
                    <a:extLst>
                      <a:ext uri="{FF2B5EF4-FFF2-40B4-BE49-F238E27FC236}">
                        <a16:creationId xmlns:a16="http://schemas.microsoft.com/office/drawing/2014/main" id="{1F962C5A-B4F2-332B-7884-CE7DBDF50B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365" name="Additionszeichen 3364">
                    <a:extLst>
                      <a:ext uri="{FF2B5EF4-FFF2-40B4-BE49-F238E27FC236}">
                        <a16:creationId xmlns:a16="http://schemas.microsoft.com/office/drawing/2014/main" id="{EF81222E-BEB5-7AF5-F8BC-E07B9731B11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325" name="Gruppieren 3324">
                  <a:extLst>
                    <a:ext uri="{FF2B5EF4-FFF2-40B4-BE49-F238E27FC236}">
                      <a16:creationId xmlns:a16="http://schemas.microsoft.com/office/drawing/2014/main" id="{3171FC1C-7C68-A7DE-9740-A044B17D564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62" name="Ellipse 3361">
                    <a:extLst>
                      <a:ext uri="{FF2B5EF4-FFF2-40B4-BE49-F238E27FC236}">
                        <a16:creationId xmlns:a16="http://schemas.microsoft.com/office/drawing/2014/main" id="{5D607CCE-B9F8-CDBB-D800-237B7F46B9A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363" name="Additionszeichen 3362">
                    <a:extLst>
                      <a:ext uri="{FF2B5EF4-FFF2-40B4-BE49-F238E27FC236}">
                        <a16:creationId xmlns:a16="http://schemas.microsoft.com/office/drawing/2014/main" id="{9A6D51EE-174D-CCE7-11D8-2B2C229C2F5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326" name="Gruppieren 3325">
                  <a:extLst>
                    <a:ext uri="{FF2B5EF4-FFF2-40B4-BE49-F238E27FC236}">
                      <a16:creationId xmlns:a16="http://schemas.microsoft.com/office/drawing/2014/main" id="{4FF4A7E4-40F4-4F4D-CDD3-DF6296B7468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60" name="Ellipse 3359">
                    <a:extLst>
                      <a:ext uri="{FF2B5EF4-FFF2-40B4-BE49-F238E27FC236}">
                        <a16:creationId xmlns:a16="http://schemas.microsoft.com/office/drawing/2014/main" id="{F994EE6C-9622-5C6D-DFAC-A79D56460D2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361" name="Additionszeichen 3360">
                    <a:extLst>
                      <a:ext uri="{FF2B5EF4-FFF2-40B4-BE49-F238E27FC236}">
                        <a16:creationId xmlns:a16="http://schemas.microsoft.com/office/drawing/2014/main" id="{DBE02E77-BBA4-6C9A-5B38-63B289ED19E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327" name="Gruppieren 3326">
                  <a:extLst>
                    <a:ext uri="{FF2B5EF4-FFF2-40B4-BE49-F238E27FC236}">
                      <a16:creationId xmlns:a16="http://schemas.microsoft.com/office/drawing/2014/main" id="{AAB6A0E5-75DE-24B3-C827-919D6C18B51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58" name="Ellipse 3357">
                    <a:extLst>
                      <a:ext uri="{FF2B5EF4-FFF2-40B4-BE49-F238E27FC236}">
                        <a16:creationId xmlns:a16="http://schemas.microsoft.com/office/drawing/2014/main" id="{9F36703A-3ADA-0D10-23D1-1A83CC48A20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359" name="Additionszeichen 3358">
                    <a:extLst>
                      <a:ext uri="{FF2B5EF4-FFF2-40B4-BE49-F238E27FC236}">
                        <a16:creationId xmlns:a16="http://schemas.microsoft.com/office/drawing/2014/main" id="{AC8D0043-9EA3-F07F-FFFF-C799DDACA95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328" name="Gruppieren 3327">
                  <a:extLst>
                    <a:ext uri="{FF2B5EF4-FFF2-40B4-BE49-F238E27FC236}">
                      <a16:creationId xmlns:a16="http://schemas.microsoft.com/office/drawing/2014/main" id="{5560392C-7EAF-CCB3-3D25-25102AE8E6E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56" name="Ellipse 3355">
                    <a:extLst>
                      <a:ext uri="{FF2B5EF4-FFF2-40B4-BE49-F238E27FC236}">
                        <a16:creationId xmlns:a16="http://schemas.microsoft.com/office/drawing/2014/main" id="{28CF3459-A9EE-EB8C-7AE8-343F0730DAD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357" name="Additionszeichen 3356">
                    <a:extLst>
                      <a:ext uri="{FF2B5EF4-FFF2-40B4-BE49-F238E27FC236}">
                        <a16:creationId xmlns:a16="http://schemas.microsoft.com/office/drawing/2014/main" id="{F87FA978-0E14-4020-7801-5A7799F31F0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329" name="Gruppieren 3328">
                  <a:extLst>
                    <a:ext uri="{FF2B5EF4-FFF2-40B4-BE49-F238E27FC236}">
                      <a16:creationId xmlns:a16="http://schemas.microsoft.com/office/drawing/2014/main" id="{348DCEA2-17DE-C3FA-A08F-77D89B579A9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54" name="Ellipse 3353">
                    <a:extLst>
                      <a:ext uri="{FF2B5EF4-FFF2-40B4-BE49-F238E27FC236}">
                        <a16:creationId xmlns:a16="http://schemas.microsoft.com/office/drawing/2014/main" id="{09140841-50F7-951A-A8BF-93C04EEC18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355" name="Additionszeichen 3354">
                    <a:extLst>
                      <a:ext uri="{FF2B5EF4-FFF2-40B4-BE49-F238E27FC236}">
                        <a16:creationId xmlns:a16="http://schemas.microsoft.com/office/drawing/2014/main" id="{7B686B95-5859-0DEE-8119-773A418E9B6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330" name="Gruppieren 3329">
                  <a:extLst>
                    <a:ext uri="{FF2B5EF4-FFF2-40B4-BE49-F238E27FC236}">
                      <a16:creationId xmlns:a16="http://schemas.microsoft.com/office/drawing/2014/main" id="{1F9C8EB9-FF60-CB2B-6B9B-F78A81087A6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52" name="Ellipse 3351">
                    <a:extLst>
                      <a:ext uri="{FF2B5EF4-FFF2-40B4-BE49-F238E27FC236}">
                        <a16:creationId xmlns:a16="http://schemas.microsoft.com/office/drawing/2014/main" id="{2CA05F2A-D1A0-95AF-E0CF-445BCCC1E0D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353" name="Additionszeichen 3352">
                    <a:extLst>
                      <a:ext uri="{FF2B5EF4-FFF2-40B4-BE49-F238E27FC236}">
                        <a16:creationId xmlns:a16="http://schemas.microsoft.com/office/drawing/2014/main" id="{558B28C4-72BF-42FF-5428-3125B6B9802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331" name="Gruppieren 3330">
                  <a:extLst>
                    <a:ext uri="{FF2B5EF4-FFF2-40B4-BE49-F238E27FC236}">
                      <a16:creationId xmlns:a16="http://schemas.microsoft.com/office/drawing/2014/main" id="{3E0E4095-20C9-E897-F0F7-6054FCDE530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50" name="Ellipse 3349">
                    <a:extLst>
                      <a:ext uri="{FF2B5EF4-FFF2-40B4-BE49-F238E27FC236}">
                        <a16:creationId xmlns:a16="http://schemas.microsoft.com/office/drawing/2014/main" id="{08FC8416-35C6-5770-BE8D-5E7771358AD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351" name="Additionszeichen 3350">
                    <a:extLst>
                      <a:ext uri="{FF2B5EF4-FFF2-40B4-BE49-F238E27FC236}">
                        <a16:creationId xmlns:a16="http://schemas.microsoft.com/office/drawing/2014/main" id="{AD3D23F0-516F-604E-1F23-8296B17830A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332" name="Gruppieren 3331">
                  <a:extLst>
                    <a:ext uri="{FF2B5EF4-FFF2-40B4-BE49-F238E27FC236}">
                      <a16:creationId xmlns:a16="http://schemas.microsoft.com/office/drawing/2014/main" id="{B7E17786-2141-0EBB-3FB4-C4F3D30E44E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48" name="Ellipse 3347">
                    <a:extLst>
                      <a:ext uri="{FF2B5EF4-FFF2-40B4-BE49-F238E27FC236}">
                        <a16:creationId xmlns:a16="http://schemas.microsoft.com/office/drawing/2014/main" id="{F4B32CD1-4ED0-D7E0-DCF4-A2F2B274D44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349" name="Additionszeichen 3348">
                    <a:extLst>
                      <a:ext uri="{FF2B5EF4-FFF2-40B4-BE49-F238E27FC236}">
                        <a16:creationId xmlns:a16="http://schemas.microsoft.com/office/drawing/2014/main" id="{57836250-5808-D00B-9F9C-99D6B7D154D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333" name="Gruppieren 3332">
                  <a:extLst>
                    <a:ext uri="{FF2B5EF4-FFF2-40B4-BE49-F238E27FC236}">
                      <a16:creationId xmlns:a16="http://schemas.microsoft.com/office/drawing/2014/main" id="{0B0DBEEC-F967-8B26-724E-AB48D468780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46" name="Ellipse 3345">
                    <a:extLst>
                      <a:ext uri="{FF2B5EF4-FFF2-40B4-BE49-F238E27FC236}">
                        <a16:creationId xmlns:a16="http://schemas.microsoft.com/office/drawing/2014/main" id="{9F2A2F7C-74A5-95BE-DBA5-A9F86568D2F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347" name="Additionszeichen 3346">
                    <a:extLst>
                      <a:ext uri="{FF2B5EF4-FFF2-40B4-BE49-F238E27FC236}">
                        <a16:creationId xmlns:a16="http://schemas.microsoft.com/office/drawing/2014/main" id="{FEC8BA26-BC87-282F-E36D-7144EA41DBE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3334" name="Ellipse 3333">
                  <a:extLst>
                    <a:ext uri="{FF2B5EF4-FFF2-40B4-BE49-F238E27FC236}">
                      <a16:creationId xmlns:a16="http://schemas.microsoft.com/office/drawing/2014/main" id="{FF1BE755-9A6D-3DDD-585A-864D65508D37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335" name="Ellipse 3334">
                  <a:extLst>
                    <a:ext uri="{FF2B5EF4-FFF2-40B4-BE49-F238E27FC236}">
                      <a16:creationId xmlns:a16="http://schemas.microsoft.com/office/drawing/2014/main" id="{C417F0ED-52A9-3F1B-49AC-7D780AB30B82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336" name="Ellipse 3335">
                  <a:extLst>
                    <a:ext uri="{FF2B5EF4-FFF2-40B4-BE49-F238E27FC236}">
                      <a16:creationId xmlns:a16="http://schemas.microsoft.com/office/drawing/2014/main" id="{FFD3F64A-F3B4-7138-F754-EA78DADCC2A4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337" name="Ellipse 3336">
                  <a:extLst>
                    <a:ext uri="{FF2B5EF4-FFF2-40B4-BE49-F238E27FC236}">
                      <a16:creationId xmlns:a16="http://schemas.microsoft.com/office/drawing/2014/main" id="{884BC13C-9EE0-033E-1EE5-4E84B78ABB04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338" name="Ellipse 3337">
                  <a:extLst>
                    <a:ext uri="{FF2B5EF4-FFF2-40B4-BE49-F238E27FC236}">
                      <a16:creationId xmlns:a16="http://schemas.microsoft.com/office/drawing/2014/main" id="{3089D6B6-BC2A-7E43-2B32-D377CC1072B3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339" name="Ellipse 3338">
                  <a:extLst>
                    <a:ext uri="{FF2B5EF4-FFF2-40B4-BE49-F238E27FC236}">
                      <a16:creationId xmlns:a16="http://schemas.microsoft.com/office/drawing/2014/main" id="{F19A11B7-F505-93DD-638E-F5310529C1D6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340" name="Ellipse 3339">
                  <a:extLst>
                    <a:ext uri="{FF2B5EF4-FFF2-40B4-BE49-F238E27FC236}">
                      <a16:creationId xmlns:a16="http://schemas.microsoft.com/office/drawing/2014/main" id="{E7E4CCAA-B568-633C-E95A-39E119873AC7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341" name="Ellipse 3340">
                  <a:extLst>
                    <a:ext uri="{FF2B5EF4-FFF2-40B4-BE49-F238E27FC236}">
                      <a16:creationId xmlns:a16="http://schemas.microsoft.com/office/drawing/2014/main" id="{4DFB2F2C-EAF5-CE5E-B938-5B95AD890FE0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342" name="Ellipse 3341">
                  <a:extLst>
                    <a:ext uri="{FF2B5EF4-FFF2-40B4-BE49-F238E27FC236}">
                      <a16:creationId xmlns:a16="http://schemas.microsoft.com/office/drawing/2014/main" id="{99D3B478-EDE6-7E5C-4DA8-F6D8AA91E296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343" name="Ellipse 3342">
                  <a:extLst>
                    <a:ext uri="{FF2B5EF4-FFF2-40B4-BE49-F238E27FC236}">
                      <a16:creationId xmlns:a16="http://schemas.microsoft.com/office/drawing/2014/main" id="{B5D8AA60-C38E-98EC-BE5F-670DEB8AC34F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344" name="Ellipse 3343">
                  <a:extLst>
                    <a:ext uri="{FF2B5EF4-FFF2-40B4-BE49-F238E27FC236}">
                      <a16:creationId xmlns:a16="http://schemas.microsoft.com/office/drawing/2014/main" id="{8298A08B-B671-0272-39DC-D69F133DE16D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345" name="Ellipse 3344">
                  <a:extLst>
                    <a:ext uri="{FF2B5EF4-FFF2-40B4-BE49-F238E27FC236}">
                      <a16:creationId xmlns:a16="http://schemas.microsoft.com/office/drawing/2014/main" id="{2D14840D-CB06-9F4A-21CF-C6746A01E077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3319" name="L-Schale">
                <a:extLst>
                  <a:ext uri="{FF2B5EF4-FFF2-40B4-BE49-F238E27FC236}">
                    <a16:creationId xmlns:a16="http://schemas.microsoft.com/office/drawing/2014/main" id="{96AEBB99-5491-7629-8A34-279798DF0B53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3320" name="M-Schale">
                <a:extLst>
                  <a:ext uri="{FF2B5EF4-FFF2-40B4-BE49-F238E27FC236}">
                    <a16:creationId xmlns:a16="http://schemas.microsoft.com/office/drawing/2014/main" id="{24D3EED0-9A8E-8F8D-ABB9-5857A62D82FE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3281" name="Gruppieren 3280">
              <a:extLst>
                <a:ext uri="{FF2B5EF4-FFF2-40B4-BE49-F238E27FC236}">
                  <a16:creationId xmlns:a16="http://schemas.microsoft.com/office/drawing/2014/main" id="{91D19D22-9128-F09A-9973-78FCAC9C57EB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3315" name="Ellipse 3314">
                <a:extLst>
                  <a:ext uri="{FF2B5EF4-FFF2-40B4-BE49-F238E27FC236}">
                    <a16:creationId xmlns:a16="http://schemas.microsoft.com/office/drawing/2014/main" id="{58AED758-AC25-0CD3-8100-E42694BEA66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316" name="Minuszeichen 3315">
                <a:extLst>
                  <a:ext uri="{FF2B5EF4-FFF2-40B4-BE49-F238E27FC236}">
                    <a16:creationId xmlns:a16="http://schemas.microsoft.com/office/drawing/2014/main" id="{3EF7AD4A-3865-DE71-ABE5-9E29D537C44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282" name="Gruppieren 3281">
              <a:extLst>
                <a:ext uri="{FF2B5EF4-FFF2-40B4-BE49-F238E27FC236}">
                  <a16:creationId xmlns:a16="http://schemas.microsoft.com/office/drawing/2014/main" id="{06FDD7C7-FD82-E8C8-83B9-7277F3936643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3313" name="Ellipse 3312">
                <a:extLst>
                  <a:ext uri="{FF2B5EF4-FFF2-40B4-BE49-F238E27FC236}">
                    <a16:creationId xmlns:a16="http://schemas.microsoft.com/office/drawing/2014/main" id="{DA6A0543-6F4A-4E90-D965-A184B0ED685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314" name="Minuszeichen 3313">
                <a:extLst>
                  <a:ext uri="{FF2B5EF4-FFF2-40B4-BE49-F238E27FC236}">
                    <a16:creationId xmlns:a16="http://schemas.microsoft.com/office/drawing/2014/main" id="{C599B9AD-30A1-CAED-0475-30C8816CE42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283" name="Gruppieren 3282">
              <a:extLst>
                <a:ext uri="{FF2B5EF4-FFF2-40B4-BE49-F238E27FC236}">
                  <a16:creationId xmlns:a16="http://schemas.microsoft.com/office/drawing/2014/main" id="{B43919E9-3F7D-48E3-B38D-B0CC585F6D27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3311" name="Ellipse 3310">
                <a:extLst>
                  <a:ext uri="{FF2B5EF4-FFF2-40B4-BE49-F238E27FC236}">
                    <a16:creationId xmlns:a16="http://schemas.microsoft.com/office/drawing/2014/main" id="{ACE55390-761A-05E4-7D1C-CC3FC98065D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312" name="Minuszeichen 3311">
                <a:extLst>
                  <a:ext uri="{FF2B5EF4-FFF2-40B4-BE49-F238E27FC236}">
                    <a16:creationId xmlns:a16="http://schemas.microsoft.com/office/drawing/2014/main" id="{CEF87B34-72BA-2C35-BEFB-368A331544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284" name="Gruppieren 3283">
              <a:extLst>
                <a:ext uri="{FF2B5EF4-FFF2-40B4-BE49-F238E27FC236}">
                  <a16:creationId xmlns:a16="http://schemas.microsoft.com/office/drawing/2014/main" id="{818EAA67-09FD-9B9D-45AD-8A28DBC0F1AA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3309" name="Ellipse 3308">
                <a:extLst>
                  <a:ext uri="{FF2B5EF4-FFF2-40B4-BE49-F238E27FC236}">
                    <a16:creationId xmlns:a16="http://schemas.microsoft.com/office/drawing/2014/main" id="{B3FA818F-7363-FD99-8DA6-C05AC9FCA2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310" name="Minuszeichen 3309">
                <a:extLst>
                  <a:ext uri="{FF2B5EF4-FFF2-40B4-BE49-F238E27FC236}">
                    <a16:creationId xmlns:a16="http://schemas.microsoft.com/office/drawing/2014/main" id="{CB946482-1F9F-FD28-F137-6DDE010F45E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285" name="Gruppieren 3284">
              <a:extLst>
                <a:ext uri="{FF2B5EF4-FFF2-40B4-BE49-F238E27FC236}">
                  <a16:creationId xmlns:a16="http://schemas.microsoft.com/office/drawing/2014/main" id="{A54D8935-E28A-188A-E0BD-21065EA8414F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3307" name="Ellipse 3306">
                <a:extLst>
                  <a:ext uri="{FF2B5EF4-FFF2-40B4-BE49-F238E27FC236}">
                    <a16:creationId xmlns:a16="http://schemas.microsoft.com/office/drawing/2014/main" id="{B34E5FA7-DADD-0B6A-F463-4E92BDC8709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308" name="Minuszeichen 3307">
                <a:extLst>
                  <a:ext uri="{FF2B5EF4-FFF2-40B4-BE49-F238E27FC236}">
                    <a16:creationId xmlns:a16="http://schemas.microsoft.com/office/drawing/2014/main" id="{6AD34A3C-56A7-D963-9114-6E630BA2FAD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286" name="Gruppieren 3285">
              <a:extLst>
                <a:ext uri="{FF2B5EF4-FFF2-40B4-BE49-F238E27FC236}">
                  <a16:creationId xmlns:a16="http://schemas.microsoft.com/office/drawing/2014/main" id="{DB7068CE-21A4-BF43-28F7-829AC6CB8CEE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3305" name="Ellipse 3304">
                <a:extLst>
                  <a:ext uri="{FF2B5EF4-FFF2-40B4-BE49-F238E27FC236}">
                    <a16:creationId xmlns:a16="http://schemas.microsoft.com/office/drawing/2014/main" id="{76CD5501-71BC-42DC-6E73-3A779A5830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306" name="Minuszeichen 3305">
                <a:extLst>
                  <a:ext uri="{FF2B5EF4-FFF2-40B4-BE49-F238E27FC236}">
                    <a16:creationId xmlns:a16="http://schemas.microsoft.com/office/drawing/2014/main" id="{5FC6B08A-054B-DC9F-5F0E-545D317C167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287" name="Gruppieren 3286">
              <a:extLst>
                <a:ext uri="{FF2B5EF4-FFF2-40B4-BE49-F238E27FC236}">
                  <a16:creationId xmlns:a16="http://schemas.microsoft.com/office/drawing/2014/main" id="{88238A3A-882B-28CF-67E9-2DCAFB085AE1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3303" name="Ellipse 3302">
                <a:extLst>
                  <a:ext uri="{FF2B5EF4-FFF2-40B4-BE49-F238E27FC236}">
                    <a16:creationId xmlns:a16="http://schemas.microsoft.com/office/drawing/2014/main" id="{14F4C6DD-AB6D-B99B-D608-D83AF80AD7C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304" name="Minuszeichen 3303">
                <a:extLst>
                  <a:ext uri="{FF2B5EF4-FFF2-40B4-BE49-F238E27FC236}">
                    <a16:creationId xmlns:a16="http://schemas.microsoft.com/office/drawing/2014/main" id="{AA2B2974-F843-1B42-A256-E6DACF2FACE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288" name="Gruppieren 3287">
              <a:extLst>
                <a:ext uri="{FF2B5EF4-FFF2-40B4-BE49-F238E27FC236}">
                  <a16:creationId xmlns:a16="http://schemas.microsoft.com/office/drawing/2014/main" id="{C41076CC-19AF-413B-2FB5-4A0EDD94EAD3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3301" name="Ellipse 3300">
                <a:extLst>
                  <a:ext uri="{FF2B5EF4-FFF2-40B4-BE49-F238E27FC236}">
                    <a16:creationId xmlns:a16="http://schemas.microsoft.com/office/drawing/2014/main" id="{5D8791E9-89D5-078C-3A1E-1F496BBC81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302" name="Minuszeichen 3301">
                <a:extLst>
                  <a:ext uri="{FF2B5EF4-FFF2-40B4-BE49-F238E27FC236}">
                    <a16:creationId xmlns:a16="http://schemas.microsoft.com/office/drawing/2014/main" id="{5A73708E-B59A-4C45-8519-4838459C73A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289" name="Gruppieren 3288">
              <a:extLst>
                <a:ext uri="{FF2B5EF4-FFF2-40B4-BE49-F238E27FC236}">
                  <a16:creationId xmlns:a16="http://schemas.microsoft.com/office/drawing/2014/main" id="{F2AB0CC3-F46D-0E7B-A77E-A8F055DA1B57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3299" name="Ellipse 3298">
                <a:extLst>
                  <a:ext uri="{FF2B5EF4-FFF2-40B4-BE49-F238E27FC236}">
                    <a16:creationId xmlns:a16="http://schemas.microsoft.com/office/drawing/2014/main" id="{90A35ADA-A8E8-7960-21A9-ED4A5C1A50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300" name="Minuszeichen 3299">
                <a:extLst>
                  <a:ext uri="{FF2B5EF4-FFF2-40B4-BE49-F238E27FC236}">
                    <a16:creationId xmlns:a16="http://schemas.microsoft.com/office/drawing/2014/main" id="{DDB63D36-C049-0CA2-96B7-CB2F14E50BC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290" name="Gruppieren 3289">
              <a:extLst>
                <a:ext uri="{FF2B5EF4-FFF2-40B4-BE49-F238E27FC236}">
                  <a16:creationId xmlns:a16="http://schemas.microsoft.com/office/drawing/2014/main" id="{6E3AD390-E662-6F4D-0F61-67E62ADFA90C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3297" name="Ellipse 3296">
                <a:extLst>
                  <a:ext uri="{FF2B5EF4-FFF2-40B4-BE49-F238E27FC236}">
                    <a16:creationId xmlns:a16="http://schemas.microsoft.com/office/drawing/2014/main" id="{F234D789-CB87-9A7A-7B79-76E7D17C6C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298" name="Minuszeichen 3297">
                <a:extLst>
                  <a:ext uri="{FF2B5EF4-FFF2-40B4-BE49-F238E27FC236}">
                    <a16:creationId xmlns:a16="http://schemas.microsoft.com/office/drawing/2014/main" id="{70916E7F-5B6D-A497-4F78-23C9D9359AE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291" name="Gruppieren 3290">
              <a:extLst>
                <a:ext uri="{FF2B5EF4-FFF2-40B4-BE49-F238E27FC236}">
                  <a16:creationId xmlns:a16="http://schemas.microsoft.com/office/drawing/2014/main" id="{6C29FA0D-3D1B-3D9C-879F-88A4574D1328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3295" name="Ellipse 3294">
                <a:extLst>
                  <a:ext uri="{FF2B5EF4-FFF2-40B4-BE49-F238E27FC236}">
                    <a16:creationId xmlns:a16="http://schemas.microsoft.com/office/drawing/2014/main" id="{397C9B09-9FDD-ABA4-5695-560421EBD07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296" name="Minuszeichen 3295">
                <a:extLst>
                  <a:ext uri="{FF2B5EF4-FFF2-40B4-BE49-F238E27FC236}">
                    <a16:creationId xmlns:a16="http://schemas.microsoft.com/office/drawing/2014/main" id="{C17C69F2-3DE7-71D6-DB94-66F8B8AE10E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292" name="Gruppieren 3291">
              <a:extLst>
                <a:ext uri="{FF2B5EF4-FFF2-40B4-BE49-F238E27FC236}">
                  <a16:creationId xmlns:a16="http://schemas.microsoft.com/office/drawing/2014/main" id="{228611D6-DC24-D2A9-AC6A-46C6DB3B13E9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293" name="Ellipse 3292">
                <a:extLst>
                  <a:ext uri="{FF2B5EF4-FFF2-40B4-BE49-F238E27FC236}">
                    <a16:creationId xmlns:a16="http://schemas.microsoft.com/office/drawing/2014/main" id="{519D6BD1-79D7-DCB7-8EFE-39631D1F17A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294" name="Minuszeichen 3293">
                <a:extLst>
                  <a:ext uri="{FF2B5EF4-FFF2-40B4-BE49-F238E27FC236}">
                    <a16:creationId xmlns:a16="http://schemas.microsoft.com/office/drawing/2014/main" id="{4B81E888-DCED-B04F-DB5B-9BCCB44EB8E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3370" name="Gruppieren 3369">
            <a:extLst>
              <a:ext uri="{FF2B5EF4-FFF2-40B4-BE49-F238E27FC236}">
                <a16:creationId xmlns:a16="http://schemas.microsoft.com/office/drawing/2014/main" id="{C7D8672E-9118-1B79-A6AF-7D4A2B25AB8F}"/>
              </a:ext>
            </a:extLst>
          </p:cNvPr>
          <p:cNvGrpSpPr>
            <a:grpSpLocks noChangeAspect="1"/>
          </p:cNvGrpSpPr>
          <p:nvPr/>
        </p:nvGrpSpPr>
        <p:grpSpPr>
          <a:xfrm>
            <a:off x="6697767" y="-521955"/>
            <a:ext cx="944149" cy="979578"/>
            <a:chOff x="3576000" y="816426"/>
            <a:chExt cx="5040000" cy="5229127"/>
          </a:xfrm>
        </p:grpSpPr>
        <p:grpSp>
          <p:nvGrpSpPr>
            <p:cNvPr id="3371" name="Magnesium ohne e-">
              <a:extLst>
                <a:ext uri="{FF2B5EF4-FFF2-40B4-BE49-F238E27FC236}">
                  <a16:creationId xmlns:a16="http://schemas.microsoft.com/office/drawing/2014/main" id="{2CD6D9FF-7396-55A5-DCA6-E4C70176C61A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408" name="K-Schale">
                <a:extLst>
                  <a:ext uri="{FF2B5EF4-FFF2-40B4-BE49-F238E27FC236}">
                    <a16:creationId xmlns:a16="http://schemas.microsoft.com/office/drawing/2014/main" id="{24DC216A-FB35-E45E-A474-FFAC0D05F6BB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3409" name="Atomkern mit Protonen und Neutronen">
                <a:extLst>
                  <a:ext uri="{FF2B5EF4-FFF2-40B4-BE49-F238E27FC236}">
                    <a16:creationId xmlns:a16="http://schemas.microsoft.com/office/drawing/2014/main" id="{81018768-97FC-4814-34EB-2CE3E7B1D6B7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3412" name="Atomkern">
                  <a:extLst>
                    <a:ext uri="{FF2B5EF4-FFF2-40B4-BE49-F238E27FC236}">
                      <a16:creationId xmlns:a16="http://schemas.microsoft.com/office/drawing/2014/main" id="{AD47B2D0-82DB-62DF-197D-996CE53903DD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3413" name="Gruppieren 3412">
                  <a:extLst>
                    <a:ext uri="{FF2B5EF4-FFF2-40B4-BE49-F238E27FC236}">
                      <a16:creationId xmlns:a16="http://schemas.microsoft.com/office/drawing/2014/main" id="{EB57CD1A-405D-0E86-2FF6-4E7A3ACA0AD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59" name="Ellipse 3458">
                    <a:extLst>
                      <a:ext uri="{FF2B5EF4-FFF2-40B4-BE49-F238E27FC236}">
                        <a16:creationId xmlns:a16="http://schemas.microsoft.com/office/drawing/2014/main" id="{55B778BE-4BA7-E2FC-A006-AE5FCFCB873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460" name="Additionszeichen 3459">
                    <a:extLst>
                      <a:ext uri="{FF2B5EF4-FFF2-40B4-BE49-F238E27FC236}">
                        <a16:creationId xmlns:a16="http://schemas.microsoft.com/office/drawing/2014/main" id="{CA702A93-2572-016C-FE96-DC2C86EAB2F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414" name="Gruppieren 3413">
                  <a:extLst>
                    <a:ext uri="{FF2B5EF4-FFF2-40B4-BE49-F238E27FC236}">
                      <a16:creationId xmlns:a16="http://schemas.microsoft.com/office/drawing/2014/main" id="{8759B830-C4FC-0297-7B39-0E36585E012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57" name="Ellipse 3456">
                    <a:extLst>
                      <a:ext uri="{FF2B5EF4-FFF2-40B4-BE49-F238E27FC236}">
                        <a16:creationId xmlns:a16="http://schemas.microsoft.com/office/drawing/2014/main" id="{4C739F19-3192-5824-87A6-CAFF663445A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458" name="Additionszeichen 3457">
                    <a:extLst>
                      <a:ext uri="{FF2B5EF4-FFF2-40B4-BE49-F238E27FC236}">
                        <a16:creationId xmlns:a16="http://schemas.microsoft.com/office/drawing/2014/main" id="{B5216E2C-F990-7AB4-971F-BD5C0807005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415" name="Gruppieren 3414">
                  <a:extLst>
                    <a:ext uri="{FF2B5EF4-FFF2-40B4-BE49-F238E27FC236}">
                      <a16:creationId xmlns:a16="http://schemas.microsoft.com/office/drawing/2014/main" id="{EBBC6DA4-32ED-2BFC-2E17-39561033FFA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55" name="Ellipse 3454">
                    <a:extLst>
                      <a:ext uri="{FF2B5EF4-FFF2-40B4-BE49-F238E27FC236}">
                        <a16:creationId xmlns:a16="http://schemas.microsoft.com/office/drawing/2014/main" id="{43D2DAFE-DB93-6C42-4B29-3008D63B369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456" name="Additionszeichen 3455">
                    <a:extLst>
                      <a:ext uri="{FF2B5EF4-FFF2-40B4-BE49-F238E27FC236}">
                        <a16:creationId xmlns:a16="http://schemas.microsoft.com/office/drawing/2014/main" id="{F29849F8-19E3-5B08-91C2-D3837AFE913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416" name="Gruppieren 3415">
                  <a:extLst>
                    <a:ext uri="{FF2B5EF4-FFF2-40B4-BE49-F238E27FC236}">
                      <a16:creationId xmlns:a16="http://schemas.microsoft.com/office/drawing/2014/main" id="{804B62BC-60EF-EABF-A084-706339B5FA7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53" name="Ellipse 3452">
                    <a:extLst>
                      <a:ext uri="{FF2B5EF4-FFF2-40B4-BE49-F238E27FC236}">
                        <a16:creationId xmlns:a16="http://schemas.microsoft.com/office/drawing/2014/main" id="{AD1BB629-5028-4946-7630-C1F59AE6F3B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454" name="Additionszeichen 3453">
                    <a:extLst>
                      <a:ext uri="{FF2B5EF4-FFF2-40B4-BE49-F238E27FC236}">
                        <a16:creationId xmlns:a16="http://schemas.microsoft.com/office/drawing/2014/main" id="{7090AFEF-DD3C-9921-14D4-8B754837D9E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417" name="Gruppieren 3416">
                  <a:extLst>
                    <a:ext uri="{FF2B5EF4-FFF2-40B4-BE49-F238E27FC236}">
                      <a16:creationId xmlns:a16="http://schemas.microsoft.com/office/drawing/2014/main" id="{004CF8F4-7422-5EBE-6840-5AE991932AA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51" name="Ellipse 3450">
                    <a:extLst>
                      <a:ext uri="{FF2B5EF4-FFF2-40B4-BE49-F238E27FC236}">
                        <a16:creationId xmlns:a16="http://schemas.microsoft.com/office/drawing/2014/main" id="{6DC7D246-06CC-624F-2AEB-66EBAB3DF57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452" name="Additionszeichen 3451">
                    <a:extLst>
                      <a:ext uri="{FF2B5EF4-FFF2-40B4-BE49-F238E27FC236}">
                        <a16:creationId xmlns:a16="http://schemas.microsoft.com/office/drawing/2014/main" id="{A7EBBD7D-F77F-2A50-2125-16C1A01B07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418" name="Gruppieren 3417">
                  <a:extLst>
                    <a:ext uri="{FF2B5EF4-FFF2-40B4-BE49-F238E27FC236}">
                      <a16:creationId xmlns:a16="http://schemas.microsoft.com/office/drawing/2014/main" id="{5DF56C83-C544-57D3-121D-376B04E0F0A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49" name="Ellipse 3448">
                    <a:extLst>
                      <a:ext uri="{FF2B5EF4-FFF2-40B4-BE49-F238E27FC236}">
                        <a16:creationId xmlns:a16="http://schemas.microsoft.com/office/drawing/2014/main" id="{043EEBF6-310A-5A1A-525E-32F6FBC4B96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450" name="Additionszeichen 3449">
                    <a:extLst>
                      <a:ext uri="{FF2B5EF4-FFF2-40B4-BE49-F238E27FC236}">
                        <a16:creationId xmlns:a16="http://schemas.microsoft.com/office/drawing/2014/main" id="{D2230FBD-2E50-3A1E-6060-AFDA11E3D80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419" name="Gruppieren 3418">
                  <a:extLst>
                    <a:ext uri="{FF2B5EF4-FFF2-40B4-BE49-F238E27FC236}">
                      <a16:creationId xmlns:a16="http://schemas.microsoft.com/office/drawing/2014/main" id="{006F020E-49C2-9815-4175-9EE1537ED27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47" name="Ellipse 3446">
                    <a:extLst>
                      <a:ext uri="{FF2B5EF4-FFF2-40B4-BE49-F238E27FC236}">
                        <a16:creationId xmlns:a16="http://schemas.microsoft.com/office/drawing/2014/main" id="{0DF19361-89D9-DC50-6D16-BCA591055B7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448" name="Additionszeichen 3447">
                    <a:extLst>
                      <a:ext uri="{FF2B5EF4-FFF2-40B4-BE49-F238E27FC236}">
                        <a16:creationId xmlns:a16="http://schemas.microsoft.com/office/drawing/2014/main" id="{5FFE9A11-D17D-EBB3-4815-B61078CE239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420" name="Gruppieren 3419">
                  <a:extLst>
                    <a:ext uri="{FF2B5EF4-FFF2-40B4-BE49-F238E27FC236}">
                      <a16:creationId xmlns:a16="http://schemas.microsoft.com/office/drawing/2014/main" id="{E2390F90-CE57-A76A-29CF-4809AFE3B50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45" name="Ellipse 3444">
                    <a:extLst>
                      <a:ext uri="{FF2B5EF4-FFF2-40B4-BE49-F238E27FC236}">
                        <a16:creationId xmlns:a16="http://schemas.microsoft.com/office/drawing/2014/main" id="{A84CED5B-5297-320B-ED35-7CD1D07FD4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446" name="Additionszeichen 3445">
                    <a:extLst>
                      <a:ext uri="{FF2B5EF4-FFF2-40B4-BE49-F238E27FC236}">
                        <a16:creationId xmlns:a16="http://schemas.microsoft.com/office/drawing/2014/main" id="{804E8442-ACA6-4EDE-DDB6-C0CE9ED538D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421" name="Gruppieren 3420">
                  <a:extLst>
                    <a:ext uri="{FF2B5EF4-FFF2-40B4-BE49-F238E27FC236}">
                      <a16:creationId xmlns:a16="http://schemas.microsoft.com/office/drawing/2014/main" id="{DE8F9412-8226-8EBF-42FB-4DFA6035732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43" name="Ellipse 3442">
                    <a:extLst>
                      <a:ext uri="{FF2B5EF4-FFF2-40B4-BE49-F238E27FC236}">
                        <a16:creationId xmlns:a16="http://schemas.microsoft.com/office/drawing/2014/main" id="{16D58A53-C3A6-ADE2-4828-DC1F219ED09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444" name="Additionszeichen 3443">
                    <a:extLst>
                      <a:ext uri="{FF2B5EF4-FFF2-40B4-BE49-F238E27FC236}">
                        <a16:creationId xmlns:a16="http://schemas.microsoft.com/office/drawing/2014/main" id="{09B239AC-99DC-DF0F-E62B-241CC972EB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422" name="Gruppieren 3421">
                  <a:extLst>
                    <a:ext uri="{FF2B5EF4-FFF2-40B4-BE49-F238E27FC236}">
                      <a16:creationId xmlns:a16="http://schemas.microsoft.com/office/drawing/2014/main" id="{93328B2F-D54E-50D8-9657-DFC3AF01AFD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41" name="Ellipse 3440">
                    <a:extLst>
                      <a:ext uri="{FF2B5EF4-FFF2-40B4-BE49-F238E27FC236}">
                        <a16:creationId xmlns:a16="http://schemas.microsoft.com/office/drawing/2014/main" id="{3133C796-D013-F6AD-024A-1AF6ADC4469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442" name="Additionszeichen 3441">
                    <a:extLst>
                      <a:ext uri="{FF2B5EF4-FFF2-40B4-BE49-F238E27FC236}">
                        <a16:creationId xmlns:a16="http://schemas.microsoft.com/office/drawing/2014/main" id="{B80F033E-2C62-F7C4-72C8-EF8CB5D7742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423" name="Gruppieren 3422">
                  <a:extLst>
                    <a:ext uri="{FF2B5EF4-FFF2-40B4-BE49-F238E27FC236}">
                      <a16:creationId xmlns:a16="http://schemas.microsoft.com/office/drawing/2014/main" id="{7947AB5E-9B6E-DD2E-65B1-186F585F41D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39" name="Ellipse 3438">
                    <a:extLst>
                      <a:ext uri="{FF2B5EF4-FFF2-40B4-BE49-F238E27FC236}">
                        <a16:creationId xmlns:a16="http://schemas.microsoft.com/office/drawing/2014/main" id="{0379B8B6-21FC-52B0-4471-980B16AE935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440" name="Additionszeichen 3439">
                    <a:extLst>
                      <a:ext uri="{FF2B5EF4-FFF2-40B4-BE49-F238E27FC236}">
                        <a16:creationId xmlns:a16="http://schemas.microsoft.com/office/drawing/2014/main" id="{75CF2353-208F-A764-7554-D0FF56D55E0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424" name="Gruppieren 3423">
                  <a:extLst>
                    <a:ext uri="{FF2B5EF4-FFF2-40B4-BE49-F238E27FC236}">
                      <a16:creationId xmlns:a16="http://schemas.microsoft.com/office/drawing/2014/main" id="{D6002132-BCD9-11A2-EE10-4601DC351B5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37" name="Ellipse 3436">
                    <a:extLst>
                      <a:ext uri="{FF2B5EF4-FFF2-40B4-BE49-F238E27FC236}">
                        <a16:creationId xmlns:a16="http://schemas.microsoft.com/office/drawing/2014/main" id="{D02A8E95-4037-F6FC-CEF8-908AACEB43D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438" name="Additionszeichen 3437">
                    <a:extLst>
                      <a:ext uri="{FF2B5EF4-FFF2-40B4-BE49-F238E27FC236}">
                        <a16:creationId xmlns:a16="http://schemas.microsoft.com/office/drawing/2014/main" id="{FEFB5087-73ED-FC7A-3B10-7617D5BF1C9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3425" name="Ellipse 3424">
                  <a:extLst>
                    <a:ext uri="{FF2B5EF4-FFF2-40B4-BE49-F238E27FC236}">
                      <a16:creationId xmlns:a16="http://schemas.microsoft.com/office/drawing/2014/main" id="{D84BDD17-88A5-D502-9122-712CC73E67F8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426" name="Ellipse 3425">
                  <a:extLst>
                    <a:ext uri="{FF2B5EF4-FFF2-40B4-BE49-F238E27FC236}">
                      <a16:creationId xmlns:a16="http://schemas.microsoft.com/office/drawing/2014/main" id="{755EDFCF-1B6B-AA7D-0028-8714904DAB59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427" name="Ellipse 3426">
                  <a:extLst>
                    <a:ext uri="{FF2B5EF4-FFF2-40B4-BE49-F238E27FC236}">
                      <a16:creationId xmlns:a16="http://schemas.microsoft.com/office/drawing/2014/main" id="{BA0B16BD-45A3-9764-4198-2EAF20391992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428" name="Ellipse 3427">
                  <a:extLst>
                    <a:ext uri="{FF2B5EF4-FFF2-40B4-BE49-F238E27FC236}">
                      <a16:creationId xmlns:a16="http://schemas.microsoft.com/office/drawing/2014/main" id="{0E4CB434-075F-60B6-6881-08D3C24ADB62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429" name="Ellipse 3428">
                  <a:extLst>
                    <a:ext uri="{FF2B5EF4-FFF2-40B4-BE49-F238E27FC236}">
                      <a16:creationId xmlns:a16="http://schemas.microsoft.com/office/drawing/2014/main" id="{B59E6D47-9803-7796-1471-253FAF5D2BFE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430" name="Ellipse 3429">
                  <a:extLst>
                    <a:ext uri="{FF2B5EF4-FFF2-40B4-BE49-F238E27FC236}">
                      <a16:creationId xmlns:a16="http://schemas.microsoft.com/office/drawing/2014/main" id="{3043C7D0-1074-4F2A-6250-783013340114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431" name="Ellipse 3430">
                  <a:extLst>
                    <a:ext uri="{FF2B5EF4-FFF2-40B4-BE49-F238E27FC236}">
                      <a16:creationId xmlns:a16="http://schemas.microsoft.com/office/drawing/2014/main" id="{9E752BF9-2F83-4CCE-FAD9-BBB16C96B058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432" name="Ellipse 3431">
                  <a:extLst>
                    <a:ext uri="{FF2B5EF4-FFF2-40B4-BE49-F238E27FC236}">
                      <a16:creationId xmlns:a16="http://schemas.microsoft.com/office/drawing/2014/main" id="{0685F1EE-BAEA-354E-F7DB-266B94622AC6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433" name="Ellipse 3432">
                  <a:extLst>
                    <a:ext uri="{FF2B5EF4-FFF2-40B4-BE49-F238E27FC236}">
                      <a16:creationId xmlns:a16="http://schemas.microsoft.com/office/drawing/2014/main" id="{03F7F81A-5D97-5334-7555-996CDEF6F367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434" name="Ellipse 3433">
                  <a:extLst>
                    <a:ext uri="{FF2B5EF4-FFF2-40B4-BE49-F238E27FC236}">
                      <a16:creationId xmlns:a16="http://schemas.microsoft.com/office/drawing/2014/main" id="{E183E3BE-A0E0-8C77-4666-92B064A5D97F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435" name="Ellipse 3434">
                  <a:extLst>
                    <a:ext uri="{FF2B5EF4-FFF2-40B4-BE49-F238E27FC236}">
                      <a16:creationId xmlns:a16="http://schemas.microsoft.com/office/drawing/2014/main" id="{8EA06175-887E-F795-09B4-4FAC38E372E3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436" name="Ellipse 3435">
                  <a:extLst>
                    <a:ext uri="{FF2B5EF4-FFF2-40B4-BE49-F238E27FC236}">
                      <a16:creationId xmlns:a16="http://schemas.microsoft.com/office/drawing/2014/main" id="{300B25FA-675E-DF1B-210B-FBA61C266D8B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3410" name="L-Schale">
                <a:extLst>
                  <a:ext uri="{FF2B5EF4-FFF2-40B4-BE49-F238E27FC236}">
                    <a16:creationId xmlns:a16="http://schemas.microsoft.com/office/drawing/2014/main" id="{C04EC7EA-2E85-D9B1-F281-259B77CF7CFF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3411" name="M-Schale">
                <a:extLst>
                  <a:ext uri="{FF2B5EF4-FFF2-40B4-BE49-F238E27FC236}">
                    <a16:creationId xmlns:a16="http://schemas.microsoft.com/office/drawing/2014/main" id="{344B9DA1-A3A9-712D-7406-92E304DA1B1B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3372" name="Gruppieren 3371">
              <a:extLst>
                <a:ext uri="{FF2B5EF4-FFF2-40B4-BE49-F238E27FC236}">
                  <a16:creationId xmlns:a16="http://schemas.microsoft.com/office/drawing/2014/main" id="{A68D6BA5-7C34-3139-E463-44445FCBB911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3406" name="Ellipse 3405">
                <a:extLst>
                  <a:ext uri="{FF2B5EF4-FFF2-40B4-BE49-F238E27FC236}">
                    <a16:creationId xmlns:a16="http://schemas.microsoft.com/office/drawing/2014/main" id="{1B017AC6-DD7B-0A18-8D4E-C44BE6FBC5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407" name="Minuszeichen 3406">
                <a:extLst>
                  <a:ext uri="{FF2B5EF4-FFF2-40B4-BE49-F238E27FC236}">
                    <a16:creationId xmlns:a16="http://schemas.microsoft.com/office/drawing/2014/main" id="{2A9B0A70-129B-110C-BF87-5E21DDCEFAA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373" name="Gruppieren 3372">
              <a:extLst>
                <a:ext uri="{FF2B5EF4-FFF2-40B4-BE49-F238E27FC236}">
                  <a16:creationId xmlns:a16="http://schemas.microsoft.com/office/drawing/2014/main" id="{7AF691C6-D265-E087-3AE1-2FFD22C4A104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3404" name="Ellipse 3403">
                <a:extLst>
                  <a:ext uri="{FF2B5EF4-FFF2-40B4-BE49-F238E27FC236}">
                    <a16:creationId xmlns:a16="http://schemas.microsoft.com/office/drawing/2014/main" id="{0AB938C9-BA99-7BF2-F88A-A2BE3851E1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405" name="Minuszeichen 3404">
                <a:extLst>
                  <a:ext uri="{FF2B5EF4-FFF2-40B4-BE49-F238E27FC236}">
                    <a16:creationId xmlns:a16="http://schemas.microsoft.com/office/drawing/2014/main" id="{B7C2202F-FA02-77B1-9851-71DCCCD1886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374" name="Gruppieren 3373">
              <a:extLst>
                <a:ext uri="{FF2B5EF4-FFF2-40B4-BE49-F238E27FC236}">
                  <a16:creationId xmlns:a16="http://schemas.microsoft.com/office/drawing/2014/main" id="{7AFEED5F-8EBC-CB03-E177-E34F8755A6A4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3402" name="Ellipse 3401">
                <a:extLst>
                  <a:ext uri="{FF2B5EF4-FFF2-40B4-BE49-F238E27FC236}">
                    <a16:creationId xmlns:a16="http://schemas.microsoft.com/office/drawing/2014/main" id="{9CFA585C-2657-4637-0B02-D5BDA817476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403" name="Minuszeichen 3402">
                <a:extLst>
                  <a:ext uri="{FF2B5EF4-FFF2-40B4-BE49-F238E27FC236}">
                    <a16:creationId xmlns:a16="http://schemas.microsoft.com/office/drawing/2014/main" id="{28F74335-808D-C9E9-08B3-0305E43BB6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375" name="Gruppieren 3374">
              <a:extLst>
                <a:ext uri="{FF2B5EF4-FFF2-40B4-BE49-F238E27FC236}">
                  <a16:creationId xmlns:a16="http://schemas.microsoft.com/office/drawing/2014/main" id="{CA0EA7CD-9337-3E49-B82A-85C50CB86DBC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3400" name="Ellipse 3399">
                <a:extLst>
                  <a:ext uri="{FF2B5EF4-FFF2-40B4-BE49-F238E27FC236}">
                    <a16:creationId xmlns:a16="http://schemas.microsoft.com/office/drawing/2014/main" id="{63AE31FC-5042-07E1-4284-B598648C1B0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401" name="Minuszeichen 3400">
                <a:extLst>
                  <a:ext uri="{FF2B5EF4-FFF2-40B4-BE49-F238E27FC236}">
                    <a16:creationId xmlns:a16="http://schemas.microsoft.com/office/drawing/2014/main" id="{969B535C-0A69-B407-E7A3-2013A949078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376" name="Gruppieren 3375">
              <a:extLst>
                <a:ext uri="{FF2B5EF4-FFF2-40B4-BE49-F238E27FC236}">
                  <a16:creationId xmlns:a16="http://schemas.microsoft.com/office/drawing/2014/main" id="{DA08FD31-7295-71B2-18EB-0A2C36B708F4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3398" name="Ellipse 3397">
                <a:extLst>
                  <a:ext uri="{FF2B5EF4-FFF2-40B4-BE49-F238E27FC236}">
                    <a16:creationId xmlns:a16="http://schemas.microsoft.com/office/drawing/2014/main" id="{340AC960-9395-24AD-CF58-546C4122F0A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399" name="Minuszeichen 3398">
                <a:extLst>
                  <a:ext uri="{FF2B5EF4-FFF2-40B4-BE49-F238E27FC236}">
                    <a16:creationId xmlns:a16="http://schemas.microsoft.com/office/drawing/2014/main" id="{CF21CDA3-127E-720F-AAF2-5886DB72787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377" name="Gruppieren 3376">
              <a:extLst>
                <a:ext uri="{FF2B5EF4-FFF2-40B4-BE49-F238E27FC236}">
                  <a16:creationId xmlns:a16="http://schemas.microsoft.com/office/drawing/2014/main" id="{3A4A7DCF-94D2-8700-AC47-D46DBFC781D0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3396" name="Ellipse 3395">
                <a:extLst>
                  <a:ext uri="{FF2B5EF4-FFF2-40B4-BE49-F238E27FC236}">
                    <a16:creationId xmlns:a16="http://schemas.microsoft.com/office/drawing/2014/main" id="{5351E435-13AA-4188-903B-F19EE51D2F8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397" name="Minuszeichen 3396">
                <a:extLst>
                  <a:ext uri="{FF2B5EF4-FFF2-40B4-BE49-F238E27FC236}">
                    <a16:creationId xmlns:a16="http://schemas.microsoft.com/office/drawing/2014/main" id="{1B9127D1-837C-211F-6D1A-86E62B268C6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378" name="Gruppieren 3377">
              <a:extLst>
                <a:ext uri="{FF2B5EF4-FFF2-40B4-BE49-F238E27FC236}">
                  <a16:creationId xmlns:a16="http://schemas.microsoft.com/office/drawing/2014/main" id="{27FF236F-0AEE-AAA2-C458-15561DF72605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3394" name="Ellipse 3393">
                <a:extLst>
                  <a:ext uri="{FF2B5EF4-FFF2-40B4-BE49-F238E27FC236}">
                    <a16:creationId xmlns:a16="http://schemas.microsoft.com/office/drawing/2014/main" id="{6EE9D730-FACB-CC0F-2E52-A5A116821D1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395" name="Minuszeichen 3394">
                <a:extLst>
                  <a:ext uri="{FF2B5EF4-FFF2-40B4-BE49-F238E27FC236}">
                    <a16:creationId xmlns:a16="http://schemas.microsoft.com/office/drawing/2014/main" id="{6D03C579-F79C-E9C4-4C46-0C3E95C2AA5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379" name="Gruppieren 3378">
              <a:extLst>
                <a:ext uri="{FF2B5EF4-FFF2-40B4-BE49-F238E27FC236}">
                  <a16:creationId xmlns:a16="http://schemas.microsoft.com/office/drawing/2014/main" id="{7E58598E-7170-CD1C-41F3-D7303218D4EC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3392" name="Ellipse 3391">
                <a:extLst>
                  <a:ext uri="{FF2B5EF4-FFF2-40B4-BE49-F238E27FC236}">
                    <a16:creationId xmlns:a16="http://schemas.microsoft.com/office/drawing/2014/main" id="{4EBB9C2B-8F05-B425-FC71-909B79ACA6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393" name="Minuszeichen 3392">
                <a:extLst>
                  <a:ext uri="{FF2B5EF4-FFF2-40B4-BE49-F238E27FC236}">
                    <a16:creationId xmlns:a16="http://schemas.microsoft.com/office/drawing/2014/main" id="{1597BB4F-F8F8-8884-F4EC-1DAC97BE42E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380" name="Gruppieren 3379">
              <a:extLst>
                <a:ext uri="{FF2B5EF4-FFF2-40B4-BE49-F238E27FC236}">
                  <a16:creationId xmlns:a16="http://schemas.microsoft.com/office/drawing/2014/main" id="{9408A070-1731-346D-6799-60F64566B573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3390" name="Ellipse 3389">
                <a:extLst>
                  <a:ext uri="{FF2B5EF4-FFF2-40B4-BE49-F238E27FC236}">
                    <a16:creationId xmlns:a16="http://schemas.microsoft.com/office/drawing/2014/main" id="{20A96634-168E-F0DE-2E8E-A163489213B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391" name="Minuszeichen 3390">
                <a:extLst>
                  <a:ext uri="{FF2B5EF4-FFF2-40B4-BE49-F238E27FC236}">
                    <a16:creationId xmlns:a16="http://schemas.microsoft.com/office/drawing/2014/main" id="{3C78FB29-E2E9-8111-A4AD-DCAD7193145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381" name="Gruppieren 3380">
              <a:extLst>
                <a:ext uri="{FF2B5EF4-FFF2-40B4-BE49-F238E27FC236}">
                  <a16:creationId xmlns:a16="http://schemas.microsoft.com/office/drawing/2014/main" id="{D8F3A8EE-5BBB-25B8-9258-88A7925F6E3C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3388" name="Ellipse 3387">
                <a:extLst>
                  <a:ext uri="{FF2B5EF4-FFF2-40B4-BE49-F238E27FC236}">
                    <a16:creationId xmlns:a16="http://schemas.microsoft.com/office/drawing/2014/main" id="{9908630B-3DD3-3529-F7E3-287C75CA236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389" name="Minuszeichen 3388">
                <a:extLst>
                  <a:ext uri="{FF2B5EF4-FFF2-40B4-BE49-F238E27FC236}">
                    <a16:creationId xmlns:a16="http://schemas.microsoft.com/office/drawing/2014/main" id="{AB33546F-0E25-D6E8-0630-DFF7281F924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382" name="Gruppieren 3381">
              <a:extLst>
                <a:ext uri="{FF2B5EF4-FFF2-40B4-BE49-F238E27FC236}">
                  <a16:creationId xmlns:a16="http://schemas.microsoft.com/office/drawing/2014/main" id="{0AC6FC80-1496-98AD-F3C5-31A3659C13FC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3386" name="Ellipse 3385">
                <a:extLst>
                  <a:ext uri="{FF2B5EF4-FFF2-40B4-BE49-F238E27FC236}">
                    <a16:creationId xmlns:a16="http://schemas.microsoft.com/office/drawing/2014/main" id="{F9F96C1F-CDC7-4908-1CEE-5C13F0B5B0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387" name="Minuszeichen 3386">
                <a:extLst>
                  <a:ext uri="{FF2B5EF4-FFF2-40B4-BE49-F238E27FC236}">
                    <a16:creationId xmlns:a16="http://schemas.microsoft.com/office/drawing/2014/main" id="{0D2ACEDB-5848-B720-116A-7E7467DB3ED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383" name="Gruppieren 3382">
              <a:extLst>
                <a:ext uri="{FF2B5EF4-FFF2-40B4-BE49-F238E27FC236}">
                  <a16:creationId xmlns:a16="http://schemas.microsoft.com/office/drawing/2014/main" id="{FA65784C-302B-1582-CCF9-1C66A909283F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384" name="Ellipse 3383">
                <a:extLst>
                  <a:ext uri="{FF2B5EF4-FFF2-40B4-BE49-F238E27FC236}">
                    <a16:creationId xmlns:a16="http://schemas.microsoft.com/office/drawing/2014/main" id="{CFC2E6A5-BA9C-5AD7-875B-D9BF956F17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385" name="Minuszeichen 3384">
                <a:extLst>
                  <a:ext uri="{FF2B5EF4-FFF2-40B4-BE49-F238E27FC236}">
                    <a16:creationId xmlns:a16="http://schemas.microsoft.com/office/drawing/2014/main" id="{F4DFCEF8-8003-493D-2830-6F51A40E0A9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3916" name="Gruppieren 3915">
            <a:extLst>
              <a:ext uri="{FF2B5EF4-FFF2-40B4-BE49-F238E27FC236}">
                <a16:creationId xmlns:a16="http://schemas.microsoft.com/office/drawing/2014/main" id="{FDBD02D5-A47A-5A90-802C-45B12E254160}"/>
              </a:ext>
            </a:extLst>
          </p:cNvPr>
          <p:cNvGrpSpPr>
            <a:grpSpLocks noChangeAspect="1"/>
          </p:cNvGrpSpPr>
          <p:nvPr/>
        </p:nvGrpSpPr>
        <p:grpSpPr>
          <a:xfrm>
            <a:off x="-409047" y="498651"/>
            <a:ext cx="944149" cy="979578"/>
            <a:chOff x="3576000" y="816426"/>
            <a:chExt cx="5040000" cy="5229127"/>
          </a:xfrm>
        </p:grpSpPr>
        <p:grpSp>
          <p:nvGrpSpPr>
            <p:cNvPr id="3917" name="Magnesium ohne e-">
              <a:extLst>
                <a:ext uri="{FF2B5EF4-FFF2-40B4-BE49-F238E27FC236}">
                  <a16:creationId xmlns:a16="http://schemas.microsoft.com/office/drawing/2014/main" id="{A8DC585F-1D17-B1E6-C0C5-CEBB5FBAC4AD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954" name="K-Schale">
                <a:extLst>
                  <a:ext uri="{FF2B5EF4-FFF2-40B4-BE49-F238E27FC236}">
                    <a16:creationId xmlns:a16="http://schemas.microsoft.com/office/drawing/2014/main" id="{7DD1D36E-D2E3-B554-EEF3-80389814E026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3955" name="Atomkern mit Protonen und Neutronen">
                <a:extLst>
                  <a:ext uri="{FF2B5EF4-FFF2-40B4-BE49-F238E27FC236}">
                    <a16:creationId xmlns:a16="http://schemas.microsoft.com/office/drawing/2014/main" id="{CEBB6A5E-BCA5-00CD-CB07-FCAC65705D8F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3958" name="Atomkern">
                  <a:extLst>
                    <a:ext uri="{FF2B5EF4-FFF2-40B4-BE49-F238E27FC236}">
                      <a16:creationId xmlns:a16="http://schemas.microsoft.com/office/drawing/2014/main" id="{F19738E3-DA36-EBB8-E65C-3E120A290DD5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3959" name="Gruppieren 3958">
                  <a:extLst>
                    <a:ext uri="{FF2B5EF4-FFF2-40B4-BE49-F238E27FC236}">
                      <a16:creationId xmlns:a16="http://schemas.microsoft.com/office/drawing/2014/main" id="{8BF947E9-D382-E121-4607-BC1287ECFD5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05" name="Ellipse 4004">
                    <a:extLst>
                      <a:ext uri="{FF2B5EF4-FFF2-40B4-BE49-F238E27FC236}">
                        <a16:creationId xmlns:a16="http://schemas.microsoft.com/office/drawing/2014/main" id="{0D83E36C-F4BB-CAD1-068C-DE6885B9189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006" name="Additionszeichen 4005">
                    <a:extLst>
                      <a:ext uri="{FF2B5EF4-FFF2-40B4-BE49-F238E27FC236}">
                        <a16:creationId xmlns:a16="http://schemas.microsoft.com/office/drawing/2014/main" id="{9A3074D2-30E7-4A69-0143-EA7AA1BABF3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960" name="Gruppieren 3959">
                  <a:extLst>
                    <a:ext uri="{FF2B5EF4-FFF2-40B4-BE49-F238E27FC236}">
                      <a16:creationId xmlns:a16="http://schemas.microsoft.com/office/drawing/2014/main" id="{3CB12FF5-3B12-3315-1F86-EA0130018A1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03" name="Ellipse 4002">
                    <a:extLst>
                      <a:ext uri="{FF2B5EF4-FFF2-40B4-BE49-F238E27FC236}">
                        <a16:creationId xmlns:a16="http://schemas.microsoft.com/office/drawing/2014/main" id="{5666C580-8F36-3C30-3E3C-13085992BD1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004" name="Additionszeichen 4003">
                    <a:extLst>
                      <a:ext uri="{FF2B5EF4-FFF2-40B4-BE49-F238E27FC236}">
                        <a16:creationId xmlns:a16="http://schemas.microsoft.com/office/drawing/2014/main" id="{69986345-CDD5-DA76-BCE7-622DA458601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961" name="Gruppieren 3960">
                  <a:extLst>
                    <a:ext uri="{FF2B5EF4-FFF2-40B4-BE49-F238E27FC236}">
                      <a16:creationId xmlns:a16="http://schemas.microsoft.com/office/drawing/2014/main" id="{4CF8B9F0-9CE4-CA3E-A379-CF8E4938C96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01" name="Ellipse 4000">
                    <a:extLst>
                      <a:ext uri="{FF2B5EF4-FFF2-40B4-BE49-F238E27FC236}">
                        <a16:creationId xmlns:a16="http://schemas.microsoft.com/office/drawing/2014/main" id="{3843ED7E-D783-5DE3-C307-4D7C347489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002" name="Additionszeichen 4001">
                    <a:extLst>
                      <a:ext uri="{FF2B5EF4-FFF2-40B4-BE49-F238E27FC236}">
                        <a16:creationId xmlns:a16="http://schemas.microsoft.com/office/drawing/2014/main" id="{2BD03932-319E-7536-BCF9-D055715FCB7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962" name="Gruppieren 3961">
                  <a:extLst>
                    <a:ext uri="{FF2B5EF4-FFF2-40B4-BE49-F238E27FC236}">
                      <a16:creationId xmlns:a16="http://schemas.microsoft.com/office/drawing/2014/main" id="{90CE7258-0463-5139-6BFF-4BD9F649681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99" name="Ellipse 3998">
                    <a:extLst>
                      <a:ext uri="{FF2B5EF4-FFF2-40B4-BE49-F238E27FC236}">
                        <a16:creationId xmlns:a16="http://schemas.microsoft.com/office/drawing/2014/main" id="{D5C103A1-BAD9-548D-5781-DBA09FFBBD6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000" name="Additionszeichen 3999">
                    <a:extLst>
                      <a:ext uri="{FF2B5EF4-FFF2-40B4-BE49-F238E27FC236}">
                        <a16:creationId xmlns:a16="http://schemas.microsoft.com/office/drawing/2014/main" id="{4067A5CD-A565-CD8D-FED1-6358C90187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963" name="Gruppieren 3962">
                  <a:extLst>
                    <a:ext uri="{FF2B5EF4-FFF2-40B4-BE49-F238E27FC236}">
                      <a16:creationId xmlns:a16="http://schemas.microsoft.com/office/drawing/2014/main" id="{C845B4AB-3158-6086-0874-91D21DA548C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97" name="Ellipse 3996">
                    <a:extLst>
                      <a:ext uri="{FF2B5EF4-FFF2-40B4-BE49-F238E27FC236}">
                        <a16:creationId xmlns:a16="http://schemas.microsoft.com/office/drawing/2014/main" id="{3FDDA339-3F0A-63EC-C72B-CFF272D47C9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998" name="Additionszeichen 3997">
                    <a:extLst>
                      <a:ext uri="{FF2B5EF4-FFF2-40B4-BE49-F238E27FC236}">
                        <a16:creationId xmlns:a16="http://schemas.microsoft.com/office/drawing/2014/main" id="{C2CB89B1-2D44-CD20-A3AA-0D536B09CF6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964" name="Gruppieren 3963">
                  <a:extLst>
                    <a:ext uri="{FF2B5EF4-FFF2-40B4-BE49-F238E27FC236}">
                      <a16:creationId xmlns:a16="http://schemas.microsoft.com/office/drawing/2014/main" id="{36A4789E-7306-E02E-326B-21FBCFA055E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95" name="Ellipse 3994">
                    <a:extLst>
                      <a:ext uri="{FF2B5EF4-FFF2-40B4-BE49-F238E27FC236}">
                        <a16:creationId xmlns:a16="http://schemas.microsoft.com/office/drawing/2014/main" id="{375CBC62-24DA-EC4F-FB53-8340F70C828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996" name="Additionszeichen 3995">
                    <a:extLst>
                      <a:ext uri="{FF2B5EF4-FFF2-40B4-BE49-F238E27FC236}">
                        <a16:creationId xmlns:a16="http://schemas.microsoft.com/office/drawing/2014/main" id="{8AA9B04E-E718-56B7-8C90-7982D552371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965" name="Gruppieren 3964">
                  <a:extLst>
                    <a:ext uri="{FF2B5EF4-FFF2-40B4-BE49-F238E27FC236}">
                      <a16:creationId xmlns:a16="http://schemas.microsoft.com/office/drawing/2014/main" id="{7A6733E4-4607-F91C-A1FF-7A9A6972AC6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93" name="Ellipse 3992">
                    <a:extLst>
                      <a:ext uri="{FF2B5EF4-FFF2-40B4-BE49-F238E27FC236}">
                        <a16:creationId xmlns:a16="http://schemas.microsoft.com/office/drawing/2014/main" id="{832C0D53-D9B0-247A-B656-18BA2876A6E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994" name="Additionszeichen 3993">
                    <a:extLst>
                      <a:ext uri="{FF2B5EF4-FFF2-40B4-BE49-F238E27FC236}">
                        <a16:creationId xmlns:a16="http://schemas.microsoft.com/office/drawing/2014/main" id="{D67136D1-EF63-F780-2940-0E49379E1A2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966" name="Gruppieren 3965">
                  <a:extLst>
                    <a:ext uri="{FF2B5EF4-FFF2-40B4-BE49-F238E27FC236}">
                      <a16:creationId xmlns:a16="http://schemas.microsoft.com/office/drawing/2014/main" id="{8ADA4E94-B37F-10BA-F562-E1AEC9710A2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91" name="Ellipse 3990">
                    <a:extLst>
                      <a:ext uri="{FF2B5EF4-FFF2-40B4-BE49-F238E27FC236}">
                        <a16:creationId xmlns:a16="http://schemas.microsoft.com/office/drawing/2014/main" id="{16952E9A-96A1-107D-7624-16C9F7E0D47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992" name="Additionszeichen 3991">
                    <a:extLst>
                      <a:ext uri="{FF2B5EF4-FFF2-40B4-BE49-F238E27FC236}">
                        <a16:creationId xmlns:a16="http://schemas.microsoft.com/office/drawing/2014/main" id="{0DD5A070-E4DA-4663-1408-0C7D7151968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967" name="Gruppieren 3966">
                  <a:extLst>
                    <a:ext uri="{FF2B5EF4-FFF2-40B4-BE49-F238E27FC236}">
                      <a16:creationId xmlns:a16="http://schemas.microsoft.com/office/drawing/2014/main" id="{CBEC3D60-DEBB-15AB-7AC2-075D60D3A3D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89" name="Ellipse 3988">
                    <a:extLst>
                      <a:ext uri="{FF2B5EF4-FFF2-40B4-BE49-F238E27FC236}">
                        <a16:creationId xmlns:a16="http://schemas.microsoft.com/office/drawing/2014/main" id="{0B4EAB3E-ECE6-CD62-A9DC-58293D6A445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990" name="Additionszeichen 3989">
                    <a:extLst>
                      <a:ext uri="{FF2B5EF4-FFF2-40B4-BE49-F238E27FC236}">
                        <a16:creationId xmlns:a16="http://schemas.microsoft.com/office/drawing/2014/main" id="{38B85C43-2B65-BB21-345E-EC4F38046E0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968" name="Gruppieren 3967">
                  <a:extLst>
                    <a:ext uri="{FF2B5EF4-FFF2-40B4-BE49-F238E27FC236}">
                      <a16:creationId xmlns:a16="http://schemas.microsoft.com/office/drawing/2014/main" id="{05FA307A-FB55-CB69-EFBE-4A023954A56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87" name="Ellipse 3986">
                    <a:extLst>
                      <a:ext uri="{FF2B5EF4-FFF2-40B4-BE49-F238E27FC236}">
                        <a16:creationId xmlns:a16="http://schemas.microsoft.com/office/drawing/2014/main" id="{8E2FD274-97A7-73BC-6FFE-C358D8551F1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988" name="Additionszeichen 3987">
                    <a:extLst>
                      <a:ext uri="{FF2B5EF4-FFF2-40B4-BE49-F238E27FC236}">
                        <a16:creationId xmlns:a16="http://schemas.microsoft.com/office/drawing/2014/main" id="{6CAC6823-D43B-165B-DBDA-8788198DE10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969" name="Gruppieren 3968">
                  <a:extLst>
                    <a:ext uri="{FF2B5EF4-FFF2-40B4-BE49-F238E27FC236}">
                      <a16:creationId xmlns:a16="http://schemas.microsoft.com/office/drawing/2014/main" id="{C58FCC2E-1656-9B3F-D677-98F21423E3E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85" name="Ellipse 3984">
                    <a:extLst>
                      <a:ext uri="{FF2B5EF4-FFF2-40B4-BE49-F238E27FC236}">
                        <a16:creationId xmlns:a16="http://schemas.microsoft.com/office/drawing/2014/main" id="{FD1E2975-CA87-D223-3C44-21C47A2E0F8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986" name="Additionszeichen 3985">
                    <a:extLst>
                      <a:ext uri="{FF2B5EF4-FFF2-40B4-BE49-F238E27FC236}">
                        <a16:creationId xmlns:a16="http://schemas.microsoft.com/office/drawing/2014/main" id="{FF11DF6D-2F11-6348-2E7F-29C519DF543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3970" name="Gruppieren 3969">
                  <a:extLst>
                    <a:ext uri="{FF2B5EF4-FFF2-40B4-BE49-F238E27FC236}">
                      <a16:creationId xmlns:a16="http://schemas.microsoft.com/office/drawing/2014/main" id="{A55A46DB-D0A6-EB4B-68E9-77CF4510763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83" name="Ellipse 3982">
                    <a:extLst>
                      <a:ext uri="{FF2B5EF4-FFF2-40B4-BE49-F238E27FC236}">
                        <a16:creationId xmlns:a16="http://schemas.microsoft.com/office/drawing/2014/main" id="{A5EC075C-4DFF-12CC-80E1-518112726B3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3984" name="Additionszeichen 3983">
                    <a:extLst>
                      <a:ext uri="{FF2B5EF4-FFF2-40B4-BE49-F238E27FC236}">
                        <a16:creationId xmlns:a16="http://schemas.microsoft.com/office/drawing/2014/main" id="{3F2F0B68-869A-B09D-170B-237C14EDFEE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3971" name="Ellipse 3970">
                  <a:extLst>
                    <a:ext uri="{FF2B5EF4-FFF2-40B4-BE49-F238E27FC236}">
                      <a16:creationId xmlns:a16="http://schemas.microsoft.com/office/drawing/2014/main" id="{E8E0624B-6585-21C2-2DDC-8BD5678D414E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972" name="Ellipse 3971">
                  <a:extLst>
                    <a:ext uri="{FF2B5EF4-FFF2-40B4-BE49-F238E27FC236}">
                      <a16:creationId xmlns:a16="http://schemas.microsoft.com/office/drawing/2014/main" id="{9C8D8D68-8244-A6C1-8D6B-443D71F33D88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973" name="Ellipse 3972">
                  <a:extLst>
                    <a:ext uri="{FF2B5EF4-FFF2-40B4-BE49-F238E27FC236}">
                      <a16:creationId xmlns:a16="http://schemas.microsoft.com/office/drawing/2014/main" id="{4A6260BA-8691-F3A6-54EF-EB6671772675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974" name="Ellipse 3973">
                  <a:extLst>
                    <a:ext uri="{FF2B5EF4-FFF2-40B4-BE49-F238E27FC236}">
                      <a16:creationId xmlns:a16="http://schemas.microsoft.com/office/drawing/2014/main" id="{7C152E77-D00A-9364-13A1-54722F795031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975" name="Ellipse 3974">
                  <a:extLst>
                    <a:ext uri="{FF2B5EF4-FFF2-40B4-BE49-F238E27FC236}">
                      <a16:creationId xmlns:a16="http://schemas.microsoft.com/office/drawing/2014/main" id="{44FE6439-D16E-DC0E-115D-5677B86BCBE4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976" name="Ellipse 3975">
                  <a:extLst>
                    <a:ext uri="{FF2B5EF4-FFF2-40B4-BE49-F238E27FC236}">
                      <a16:creationId xmlns:a16="http://schemas.microsoft.com/office/drawing/2014/main" id="{1196309A-1ECC-9F77-8D5A-7B3BEE3E1BD8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977" name="Ellipse 3976">
                  <a:extLst>
                    <a:ext uri="{FF2B5EF4-FFF2-40B4-BE49-F238E27FC236}">
                      <a16:creationId xmlns:a16="http://schemas.microsoft.com/office/drawing/2014/main" id="{203274DC-30DB-388F-84AE-07970B2C0E2A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978" name="Ellipse 3977">
                  <a:extLst>
                    <a:ext uri="{FF2B5EF4-FFF2-40B4-BE49-F238E27FC236}">
                      <a16:creationId xmlns:a16="http://schemas.microsoft.com/office/drawing/2014/main" id="{43A11056-4BCF-304C-FE12-58F4F6AD350D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979" name="Ellipse 3978">
                  <a:extLst>
                    <a:ext uri="{FF2B5EF4-FFF2-40B4-BE49-F238E27FC236}">
                      <a16:creationId xmlns:a16="http://schemas.microsoft.com/office/drawing/2014/main" id="{23CA0E0C-92FE-AE0D-B06D-9D6D986CAFCF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980" name="Ellipse 3979">
                  <a:extLst>
                    <a:ext uri="{FF2B5EF4-FFF2-40B4-BE49-F238E27FC236}">
                      <a16:creationId xmlns:a16="http://schemas.microsoft.com/office/drawing/2014/main" id="{2A21E877-99C8-D0CF-00F7-A586A2B172B0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981" name="Ellipse 3980">
                  <a:extLst>
                    <a:ext uri="{FF2B5EF4-FFF2-40B4-BE49-F238E27FC236}">
                      <a16:creationId xmlns:a16="http://schemas.microsoft.com/office/drawing/2014/main" id="{3C174C38-A0A0-8CB3-349D-D9237098ECC6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982" name="Ellipse 3981">
                  <a:extLst>
                    <a:ext uri="{FF2B5EF4-FFF2-40B4-BE49-F238E27FC236}">
                      <a16:creationId xmlns:a16="http://schemas.microsoft.com/office/drawing/2014/main" id="{1460A4C5-9BA6-6233-64B6-38C8CD42C455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3956" name="L-Schale">
                <a:extLst>
                  <a:ext uri="{FF2B5EF4-FFF2-40B4-BE49-F238E27FC236}">
                    <a16:creationId xmlns:a16="http://schemas.microsoft.com/office/drawing/2014/main" id="{69ED0DA2-FB9B-0F99-EA42-2F5318100414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3957" name="M-Schale">
                <a:extLst>
                  <a:ext uri="{FF2B5EF4-FFF2-40B4-BE49-F238E27FC236}">
                    <a16:creationId xmlns:a16="http://schemas.microsoft.com/office/drawing/2014/main" id="{EC318B15-FE17-E7AF-D3B1-413210425F39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3918" name="Gruppieren 3917">
              <a:extLst>
                <a:ext uri="{FF2B5EF4-FFF2-40B4-BE49-F238E27FC236}">
                  <a16:creationId xmlns:a16="http://schemas.microsoft.com/office/drawing/2014/main" id="{AD29B1FE-8556-9A61-25F7-1B7598E27F5A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3952" name="Ellipse 3951">
                <a:extLst>
                  <a:ext uri="{FF2B5EF4-FFF2-40B4-BE49-F238E27FC236}">
                    <a16:creationId xmlns:a16="http://schemas.microsoft.com/office/drawing/2014/main" id="{2D8574F9-99F6-8763-193D-EAAC41C02C8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953" name="Minuszeichen 3952">
                <a:extLst>
                  <a:ext uri="{FF2B5EF4-FFF2-40B4-BE49-F238E27FC236}">
                    <a16:creationId xmlns:a16="http://schemas.microsoft.com/office/drawing/2014/main" id="{1455E0B9-B825-8569-AA11-C69B403276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919" name="Gruppieren 3918">
              <a:extLst>
                <a:ext uri="{FF2B5EF4-FFF2-40B4-BE49-F238E27FC236}">
                  <a16:creationId xmlns:a16="http://schemas.microsoft.com/office/drawing/2014/main" id="{9D579277-7DAA-7EFE-6A45-0435A9595CC9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3950" name="Ellipse 3949">
                <a:extLst>
                  <a:ext uri="{FF2B5EF4-FFF2-40B4-BE49-F238E27FC236}">
                    <a16:creationId xmlns:a16="http://schemas.microsoft.com/office/drawing/2014/main" id="{F4121A60-8B9C-397D-B37E-B938B41438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951" name="Minuszeichen 3950">
                <a:extLst>
                  <a:ext uri="{FF2B5EF4-FFF2-40B4-BE49-F238E27FC236}">
                    <a16:creationId xmlns:a16="http://schemas.microsoft.com/office/drawing/2014/main" id="{49F9B459-90D0-65D3-36B6-7A746DB45E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920" name="Gruppieren 3919">
              <a:extLst>
                <a:ext uri="{FF2B5EF4-FFF2-40B4-BE49-F238E27FC236}">
                  <a16:creationId xmlns:a16="http://schemas.microsoft.com/office/drawing/2014/main" id="{E587DBC3-0F35-5223-1E4C-BBE0F63963E3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3948" name="Ellipse 3947">
                <a:extLst>
                  <a:ext uri="{FF2B5EF4-FFF2-40B4-BE49-F238E27FC236}">
                    <a16:creationId xmlns:a16="http://schemas.microsoft.com/office/drawing/2014/main" id="{84D72C5A-01FC-4126-44CE-0178D91A8A5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949" name="Minuszeichen 3948">
                <a:extLst>
                  <a:ext uri="{FF2B5EF4-FFF2-40B4-BE49-F238E27FC236}">
                    <a16:creationId xmlns:a16="http://schemas.microsoft.com/office/drawing/2014/main" id="{F37F953A-015E-9210-9923-9A77F0CB443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921" name="Gruppieren 3920">
              <a:extLst>
                <a:ext uri="{FF2B5EF4-FFF2-40B4-BE49-F238E27FC236}">
                  <a16:creationId xmlns:a16="http://schemas.microsoft.com/office/drawing/2014/main" id="{AC21DA96-EA0C-4C2C-9DAE-41556AC75504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3946" name="Ellipse 3945">
                <a:extLst>
                  <a:ext uri="{FF2B5EF4-FFF2-40B4-BE49-F238E27FC236}">
                    <a16:creationId xmlns:a16="http://schemas.microsoft.com/office/drawing/2014/main" id="{8D254977-0B7D-12A8-7C3F-49105DBA8AB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947" name="Minuszeichen 3946">
                <a:extLst>
                  <a:ext uri="{FF2B5EF4-FFF2-40B4-BE49-F238E27FC236}">
                    <a16:creationId xmlns:a16="http://schemas.microsoft.com/office/drawing/2014/main" id="{6A22CADD-602E-C192-4032-D1F47145EEB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922" name="Gruppieren 3921">
              <a:extLst>
                <a:ext uri="{FF2B5EF4-FFF2-40B4-BE49-F238E27FC236}">
                  <a16:creationId xmlns:a16="http://schemas.microsoft.com/office/drawing/2014/main" id="{F30B4F04-F27C-358B-039D-AC2B315657B6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3944" name="Ellipse 3943">
                <a:extLst>
                  <a:ext uri="{FF2B5EF4-FFF2-40B4-BE49-F238E27FC236}">
                    <a16:creationId xmlns:a16="http://schemas.microsoft.com/office/drawing/2014/main" id="{7CCEF0B5-E205-7BB5-1F65-CB47BEC4ED0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945" name="Minuszeichen 3944">
                <a:extLst>
                  <a:ext uri="{FF2B5EF4-FFF2-40B4-BE49-F238E27FC236}">
                    <a16:creationId xmlns:a16="http://schemas.microsoft.com/office/drawing/2014/main" id="{35DEEB79-DB73-EA5D-88D2-16DA11F3185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923" name="Gruppieren 3922">
              <a:extLst>
                <a:ext uri="{FF2B5EF4-FFF2-40B4-BE49-F238E27FC236}">
                  <a16:creationId xmlns:a16="http://schemas.microsoft.com/office/drawing/2014/main" id="{A8826AC6-51DE-747E-B3B7-CADA15B0C4FB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3942" name="Ellipse 3941">
                <a:extLst>
                  <a:ext uri="{FF2B5EF4-FFF2-40B4-BE49-F238E27FC236}">
                    <a16:creationId xmlns:a16="http://schemas.microsoft.com/office/drawing/2014/main" id="{3C30368F-CC78-1854-6512-387F3F0379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943" name="Minuszeichen 3942">
                <a:extLst>
                  <a:ext uri="{FF2B5EF4-FFF2-40B4-BE49-F238E27FC236}">
                    <a16:creationId xmlns:a16="http://schemas.microsoft.com/office/drawing/2014/main" id="{382FFF30-F69B-C18E-BC90-1B338BB919D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924" name="Gruppieren 3923">
              <a:extLst>
                <a:ext uri="{FF2B5EF4-FFF2-40B4-BE49-F238E27FC236}">
                  <a16:creationId xmlns:a16="http://schemas.microsoft.com/office/drawing/2014/main" id="{1D9209AE-BECD-DA9D-6F5E-961AB7FBE011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3940" name="Ellipse 3939">
                <a:extLst>
                  <a:ext uri="{FF2B5EF4-FFF2-40B4-BE49-F238E27FC236}">
                    <a16:creationId xmlns:a16="http://schemas.microsoft.com/office/drawing/2014/main" id="{BF7D7C65-B45D-3E0B-5DD5-875B06F9A26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941" name="Minuszeichen 3940">
                <a:extLst>
                  <a:ext uri="{FF2B5EF4-FFF2-40B4-BE49-F238E27FC236}">
                    <a16:creationId xmlns:a16="http://schemas.microsoft.com/office/drawing/2014/main" id="{ADBE04B2-208A-CD65-B638-D69981A1515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925" name="Gruppieren 3924">
              <a:extLst>
                <a:ext uri="{FF2B5EF4-FFF2-40B4-BE49-F238E27FC236}">
                  <a16:creationId xmlns:a16="http://schemas.microsoft.com/office/drawing/2014/main" id="{29E50B08-BFBA-8C20-7B91-D62F938AC5B3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3938" name="Ellipse 3937">
                <a:extLst>
                  <a:ext uri="{FF2B5EF4-FFF2-40B4-BE49-F238E27FC236}">
                    <a16:creationId xmlns:a16="http://schemas.microsoft.com/office/drawing/2014/main" id="{BF7BFA9F-8CF8-07CA-8D98-63E658755CC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939" name="Minuszeichen 3938">
                <a:extLst>
                  <a:ext uri="{FF2B5EF4-FFF2-40B4-BE49-F238E27FC236}">
                    <a16:creationId xmlns:a16="http://schemas.microsoft.com/office/drawing/2014/main" id="{C7081EBA-F682-F358-E52E-CF3EBE7E1C6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926" name="Gruppieren 3925">
              <a:extLst>
                <a:ext uri="{FF2B5EF4-FFF2-40B4-BE49-F238E27FC236}">
                  <a16:creationId xmlns:a16="http://schemas.microsoft.com/office/drawing/2014/main" id="{2DAABFD7-6A37-90F4-4857-625C9BAA1897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3936" name="Ellipse 3935">
                <a:extLst>
                  <a:ext uri="{FF2B5EF4-FFF2-40B4-BE49-F238E27FC236}">
                    <a16:creationId xmlns:a16="http://schemas.microsoft.com/office/drawing/2014/main" id="{5B5D4E22-F6AF-C256-A4BA-B572E492A3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937" name="Minuszeichen 3936">
                <a:extLst>
                  <a:ext uri="{FF2B5EF4-FFF2-40B4-BE49-F238E27FC236}">
                    <a16:creationId xmlns:a16="http://schemas.microsoft.com/office/drawing/2014/main" id="{D59530DB-9BE8-FA19-5C9B-934EAFA86BA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927" name="Gruppieren 3926">
              <a:extLst>
                <a:ext uri="{FF2B5EF4-FFF2-40B4-BE49-F238E27FC236}">
                  <a16:creationId xmlns:a16="http://schemas.microsoft.com/office/drawing/2014/main" id="{0A1B7A49-3FC3-47A2-3C88-F89FF706BE3F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3934" name="Ellipse 3933">
                <a:extLst>
                  <a:ext uri="{FF2B5EF4-FFF2-40B4-BE49-F238E27FC236}">
                    <a16:creationId xmlns:a16="http://schemas.microsoft.com/office/drawing/2014/main" id="{A4B08E3E-2943-98D6-1DFD-7115FAA37B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935" name="Minuszeichen 3934">
                <a:extLst>
                  <a:ext uri="{FF2B5EF4-FFF2-40B4-BE49-F238E27FC236}">
                    <a16:creationId xmlns:a16="http://schemas.microsoft.com/office/drawing/2014/main" id="{E60946BC-BE04-971B-3F31-657FB079832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928" name="Gruppieren 3927">
              <a:extLst>
                <a:ext uri="{FF2B5EF4-FFF2-40B4-BE49-F238E27FC236}">
                  <a16:creationId xmlns:a16="http://schemas.microsoft.com/office/drawing/2014/main" id="{27A200BA-7499-C1AF-38AC-B96D2A9F95E8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3932" name="Ellipse 3931">
                <a:extLst>
                  <a:ext uri="{FF2B5EF4-FFF2-40B4-BE49-F238E27FC236}">
                    <a16:creationId xmlns:a16="http://schemas.microsoft.com/office/drawing/2014/main" id="{C1CDEAF9-B748-D3FD-ABD5-D0602764766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933" name="Minuszeichen 3932">
                <a:extLst>
                  <a:ext uri="{FF2B5EF4-FFF2-40B4-BE49-F238E27FC236}">
                    <a16:creationId xmlns:a16="http://schemas.microsoft.com/office/drawing/2014/main" id="{C29C7321-13C3-8950-BEF9-4932711DEC8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3929" name="Gruppieren 3928">
              <a:extLst>
                <a:ext uri="{FF2B5EF4-FFF2-40B4-BE49-F238E27FC236}">
                  <a16:creationId xmlns:a16="http://schemas.microsoft.com/office/drawing/2014/main" id="{85BA57E5-E1B6-E9D5-15C0-7F67CC94B7F9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930" name="Ellipse 3929">
                <a:extLst>
                  <a:ext uri="{FF2B5EF4-FFF2-40B4-BE49-F238E27FC236}">
                    <a16:creationId xmlns:a16="http://schemas.microsoft.com/office/drawing/2014/main" id="{514A4F0A-EF86-B1E3-FE9B-07C14FB63F7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931" name="Minuszeichen 3930">
                <a:extLst>
                  <a:ext uri="{FF2B5EF4-FFF2-40B4-BE49-F238E27FC236}">
                    <a16:creationId xmlns:a16="http://schemas.microsoft.com/office/drawing/2014/main" id="{A79C5928-12FE-B8A6-F0B9-C80C88F6C60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4007" name="Gruppieren 4006">
            <a:extLst>
              <a:ext uri="{FF2B5EF4-FFF2-40B4-BE49-F238E27FC236}">
                <a16:creationId xmlns:a16="http://schemas.microsoft.com/office/drawing/2014/main" id="{64C2E7CC-C349-34A8-EF32-8AA4812631C1}"/>
              </a:ext>
            </a:extLst>
          </p:cNvPr>
          <p:cNvGrpSpPr>
            <a:grpSpLocks noChangeAspect="1"/>
          </p:cNvGrpSpPr>
          <p:nvPr/>
        </p:nvGrpSpPr>
        <p:grpSpPr>
          <a:xfrm>
            <a:off x="208022" y="1391134"/>
            <a:ext cx="944149" cy="979578"/>
            <a:chOff x="3576000" y="816426"/>
            <a:chExt cx="5040000" cy="5229127"/>
          </a:xfrm>
        </p:grpSpPr>
        <p:grpSp>
          <p:nvGrpSpPr>
            <p:cNvPr id="4008" name="Magnesium ohne e-">
              <a:extLst>
                <a:ext uri="{FF2B5EF4-FFF2-40B4-BE49-F238E27FC236}">
                  <a16:creationId xmlns:a16="http://schemas.microsoft.com/office/drawing/2014/main" id="{F5A2C52E-FFE1-A9CD-7B1A-27450F281B59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045" name="K-Schale">
                <a:extLst>
                  <a:ext uri="{FF2B5EF4-FFF2-40B4-BE49-F238E27FC236}">
                    <a16:creationId xmlns:a16="http://schemas.microsoft.com/office/drawing/2014/main" id="{BE0A3900-8979-79C3-0912-365D99410610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4046" name="Atomkern mit Protonen und Neutronen">
                <a:extLst>
                  <a:ext uri="{FF2B5EF4-FFF2-40B4-BE49-F238E27FC236}">
                    <a16:creationId xmlns:a16="http://schemas.microsoft.com/office/drawing/2014/main" id="{26563E68-AE71-5B43-A99C-70C121274E57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049" name="Atomkern">
                  <a:extLst>
                    <a:ext uri="{FF2B5EF4-FFF2-40B4-BE49-F238E27FC236}">
                      <a16:creationId xmlns:a16="http://schemas.microsoft.com/office/drawing/2014/main" id="{82EB27ED-4FEF-2AC5-D470-8E5102168355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4050" name="Gruppieren 4049">
                  <a:extLst>
                    <a:ext uri="{FF2B5EF4-FFF2-40B4-BE49-F238E27FC236}">
                      <a16:creationId xmlns:a16="http://schemas.microsoft.com/office/drawing/2014/main" id="{8336F043-2E93-4C76-F297-F53F8710A87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96" name="Ellipse 4095">
                    <a:extLst>
                      <a:ext uri="{FF2B5EF4-FFF2-40B4-BE49-F238E27FC236}">
                        <a16:creationId xmlns:a16="http://schemas.microsoft.com/office/drawing/2014/main" id="{B41C86C1-FBB4-2044-13D7-1170648C9F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097" name="Additionszeichen 4096">
                    <a:extLst>
                      <a:ext uri="{FF2B5EF4-FFF2-40B4-BE49-F238E27FC236}">
                        <a16:creationId xmlns:a16="http://schemas.microsoft.com/office/drawing/2014/main" id="{9ABBBF2D-630E-C38A-5D30-7BC8AF97B67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051" name="Gruppieren 4050">
                  <a:extLst>
                    <a:ext uri="{FF2B5EF4-FFF2-40B4-BE49-F238E27FC236}">
                      <a16:creationId xmlns:a16="http://schemas.microsoft.com/office/drawing/2014/main" id="{B17DE3A3-070E-5878-9E97-5789F4D85C1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94" name="Ellipse 4093">
                    <a:extLst>
                      <a:ext uri="{FF2B5EF4-FFF2-40B4-BE49-F238E27FC236}">
                        <a16:creationId xmlns:a16="http://schemas.microsoft.com/office/drawing/2014/main" id="{D5D1AA42-AA26-CD40-8963-AF97C10B9A4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095" name="Additionszeichen 4094">
                    <a:extLst>
                      <a:ext uri="{FF2B5EF4-FFF2-40B4-BE49-F238E27FC236}">
                        <a16:creationId xmlns:a16="http://schemas.microsoft.com/office/drawing/2014/main" id="{41C9F6A9-1613-77A6-7149-CFD6FE9AEC6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052" name="Gruppieren 4051">
                  <a:extLst>
                    <a:ext uri="{FF2B5EF4-FFF2-40B4-BE49-F238E27FC236}">
                      <a16:creationId xmlns:a16="http://schemas.microsoft.com/office/drawing/2014/main" id="{B22D6E2F-5CE6-BEC7-2DF8-D3F5E332CAA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92" name="Ellipse 4091">
                    <a:extLst>
                      <a:ext uri="{FF2B5EF4-FFF2-40B4-BE49-F238E27FC236}">
                        <a16:creationId xmlns:a16="http://schemas.microsoft.com/office/drawing/2014/main" id="{4C8619AC-6982-BBB1-764F-91AF06CA117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093" name="Additionszeichen 4092">
                    <a:extLst>
                      <a:ext uri="{FF2B5EF4-FFF2-40B4-BE49-F238E27FC236}">
                        <a16:creationId xmlns:a16="http://schemas.microsoft.com/office/drawing/2014/main" id="{87A9E588-AAD4-A20B-D671-C6259EA6C48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053" name="Gruppieren 4052">
                  <a:extLst>
                    <a:ext uri="{FF2B5EF4-FFF2-40B4-BE49-F238E27FC236}">
                      <a16:creationId xmlns:a16="http://schemas.microsoft.com/office/drawing/2014/main" id="{37821ED7-93BF-5272-EDF5-F62635432A2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90" name="Ellipse 4089">
                    <a:extLst>
                      <a:ext uri="{FF2B5EF4-FFF2-40B4-BE49-F238E27FC236}">
                        <a16:creationId xmlns:a16="http://schemas.microsoft.com/office/drawing/2014/main" id="{5202B6C3-CACC-C04F-DA53-6F6C2465412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091" name="Additionszeichen 4090">
                    <a:extLst>
                      <a:ext uri="{FF2B5EF4-FFF2-40B4-BE49-F238E27FC236}">
                        <a16:creationId xmlns:a16="http://schemas.microsoft.com/office/drawing/2014/main" id="{6756A979-B515-F2DE-9B61-CC8104096B9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054" name="Gruppieren 4053">
                  <a:extLst>
                    <a:ext uri="{FF2B5EF4-FFF2-40B4-BE49-F238E27FC236}">
                      <a16:creationId xmlns:a16="http://schemas.microsoft.com/office/drawing/2014/main" id="{48DF951A-A7B7-CAE9-A506-081C8C4D8D0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88" name="Ellipse 4087">
                    <a:extLst>
                      <a:ext uri="{FF2B5EF4-FFF2-40B4-BE49-F238E27FC236}">
                        <a16:creationId xmlns:a16="http://schemas.microsoft.com/office/drawing/2014/main" id="{95909C63-2DBF-20F8-144D-BF1E9ABB400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089" name="Additionszeichen 4088">
                    <a:extLst>
                      <a:ext uri="{FF2B5EF4-FFF2-40B4-BE49-F238E27FC236}">
                        <a16:creationId xmlns:a16="http://schemas.microsoft.com/office/drawing/2014/main" id="{E682F906-65EE-08D3-5824-BE58CE7D337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055" name="Gruppieren 4054">
                  <a:extLst>
                    <a:ext uri="{FF2B5EF4-FFF2-40B4-BE49-F238E27FC236}">
                      <a16:creationId xmlns:a16="http://schemas.microsoft.com/office/drawing/2014/main" id="{64485671-80A9-7695-2874-D012D322FC4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86" name="Ellipse 4085">
                    <a:extLst>
                      <a:ext uri="{FF2B5EF4-FFF2-40B4-BE49-F238E27FC236}">
                        <a16:creationId xmlns:a16="http://schemas.microsoft.com/office/drawing/2014/main" id="{1E1D38E6-8DD8-B1D8-3037-8EE5D4FBA8D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087" name="Additionszeichen 4086">
                    <a:extLst>
                      <a:ext uri="{FF2B5EF4-FFF2-40B4-BE49-F238E27FC236}">
                        <a16:creationId xmlns:a16="http://schemas.microsoft.com/office/drawing/2014/main" id="{0B3E9C1A-9A1E-89DC-398A-438483696B7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056" name="Gruppieren 4055">
                  <a:extLst>
                    <a:ext uri="{FF2B5EF4-FFF2-40B4-BE49-F238E27FC236}">
                      <a16:creationId xmlns:a16="http://schemas.microsoft.com/office/drawing/2014/main" id="{8013F101-4732-6D65-B2A6-68B039E2DDC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84" name="Ellipse 4083">
                    <a:extLst>
                      <a:ext uri="{FF2B5EF4-FFF2-40B4-BE49-F238E27FC236}">
                        <a16:creationId xmlns:a16="http://schemas.microsoft.com/office/drawing/2014/main" id="{C5CECD2B-D662-029C-1570-365392BFDD0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085" name="Additionszeichen 4084">
                    <a:extLst>
                      <a:ext uri="{FF2B5EF4-FFF2-40B4-BE49-F238E27FC236}">
                        <a16:creationId xmlns:a16="http://schemas.microsoft.com/office/drawing/2014/main" id="{D78E5487-5CF6-3153-CE26-146858BC7D4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057" name="Gruppieren 4056">
                  <a:extLst>
                    <a:ext uri="{FF2B5EF4-FFF2-40B4-BE49-F238E27FC236}">
                      <a16:creationId xmlns:a16="http://schemas.microsoft.com/office/drawing/2014/main" id="{788EFF1A-D63C-C74F-5937-C832B1712DF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82" name="Ellipse 4081">
                    <a:extLst>
                      <a:ext uri="{FF2B5EF4-FFF2-40B4-BE49-F238E27FC236}">
                        <a16:creationId xmlns:a16="http://schemas.microsoft.com/office/drawing/2014/main" id="{0F8BB7D4-BE21-D264-4836-9F445678284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083" name="Additionszeichen 4082">
                    <a:extLst>
                      <a:ext uri="{FF2B5EF4-FFF2-40B4-BE49-F238E27FC236}">
                        <a16:creationId xmlns:a16="http://schemas.microsoft.com/office/drawing/2014/main" id="{3091DB32-127C-6134-1652-6B4B0D8E0DF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058" name="Gruppieren 4057">
                  <a:extLst>
                    <a:ext uri="{FF2B5EF4-FFF2-40B4-BE49-F238E27FC236}">
                      <a16:creationId xmlns:a16="http://schemas.microsoft.com/office/drawing/2014/main" id="{9ABA0070-8522-AD69-FDF4-ED90AB7532D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80" name="Ellipse 4079">
                    <a:extLst>
                      <a:ext uri="{FF2B5EF4-FFF2-40B4-BE49-F238E27FC236}">
                        <a16:creationId xmlns:a16="http://schemas.microsoft.com/office/drawing/2014/main" id="{8D3778D6-1C7F-6DF9-5A5E-CEB988A8D1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081" name="Additionszeichen 4080">
                    <a:extLst>
                      <a:ext uri="{FF2B5EF4-FFF2-40B4-BE49-F238E27FC236}">
                        <a16:creationId xmlns:a16="http://schemas.microsoft.com/office/drawing/2014/main" id="{C3B2A141-0CE3-AB74-55F5-88EDD205B6F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059" name="Gruppieren 4058">
                  <a:extLst>
                    <a:ext uri="{FF2B5EF4-FFF2-40B4-BE49-F238E27FC236}">
                      <a16:creationId xmlns:a16="http://schemas.microsoft.com/office/drawing/2014/main" id="{B1E1584D-D76B-0273-466E-51ED30B04DB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78" name="Ellipse 4077">
                    <a:extLst>
                      <a:ext uri="{FF2B5EF4-FFF2-40B4-BE49-F238E27FC236}">
                        <a16:creationId xmlns:a16="http://schemas.microsoft.com/office/drawing/2014/main" id="{2ABE9BB6-9CEA-1770-056F-CA0693B502D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079" name="Additionszeichen 4078">
                    <a:extLst>
                      <a:ext uri="{FF2B5EF4-FFF2-40B4-BE49-F238E27FC236}">
                        <a16:creationId xmlns:a16="http://schemas.microsoft.com/office/drawing/2014/main" id="{6447B951-A547-5660-76A9-33934EA4F9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060" name="Gruppieren 4059">
                  <a:extLst>
                    <a:ext uri="{FF2B5EF4-FFF2-40B4-BE49-F238E27FC236}">
                      <a16:creationId xmlns:a16="http://schemas.microsoft.com/office/drawing/2014/main" id="{9ED4309B-19A1-12A3-ACA5-A7C6F637E82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76" name="Ellipse 4075">
                    <a:extLst>
                      <a:ext uri="{FF2B5EF4-FFF2-40B4-BE49-F238E27FC236}">
                        <a16:creationId xmlns:a16="http://schemas.microsoft.com/office/drawing/2014/main" id="{97BBE172-6616-2933-B960-8A63973A866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077" name="Additionszeichen 4076">
                    <a:extLst>
                      <a:ext uri="{FF2B5EF4-FFF2-40B4-BE49-F238E27FC236}">
                        <a16:creationId xmlns:a16="http://schemas.microsoft.com/office/drawing/2014/main" id="{C954247B-960B-4A11-DD97-3F600A7290C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061" name="Gruppieren 4060">
                  <a:extLst>
                    <a:ext uri="{FF2B5EF4-FFF2-40B4-BE49-F238E27FC236}">
                      <a16:creationId xmlns:a16="http://schemas.microsoft.com/office/drawing/2014/main" id="{9D01A7AE-42C5-D520-CBAA-CAAA6F808BC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74" name="Ellipse 4073">
                    <a:extLst>
                      <a:ext uri="{FF2B5EF4-FFF2-40B4-BE49-F238E27FC236}">
                        <a16:creationId xmlns:a16="http://schemas.microsoft.com/office/drawing/2014/main" id="{D1EC3782-5128-558C-AAC9-C18FD3EF1E8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075" name="Additionszeichen 4074">
                    <a:extLst>
                      <a:ext uri="{FF2B5EF4-FFF2-40B4-BE49-F238E27FC236}">
                        <a16:creationId xmlns:a16="http://schemas.microsoft.com/office/drawing/2014/main" id="{D53D9FA8-A832-CE32-D66C-9FFAC260B17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4062" name="Ellipse 4061">
                  <a:extLst>
                    <a:ext uri="{FF2B5EF4-FFF2-40B4-BE49-F238E27FC236}">
                      <a16:creationId xmlns:a16="http://schemas.microsoft.com/office/drawing/2014/main" id="{4AF380BA-E136-7696-887C-E6CAF224D766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063" name="Ellipse 4062">
                  <a:extLst>
                    <a:ext uri="{FF2B5EF4-FFF2-40B4-BE49-F238E27FC236}">
                      <a16:creationId xmlns:a16="http://schemas.microsoft.com/office/drawing/2014/main" id="{9F5D5E18-E311-FDBE-8DCA-9ED4E4607043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064" name="Ellipse 4063">
                  <a:extLst>
                    <a:ext uri="{FF2B5EF4-FFF2-40B4-BE49-F238E27FC236}">
                      <a16:creationId xmlns:a16="http://schemas.microsoft.com/office/drawing/2014/main" id="{539D874E-4945-B658-9D78-2462CE753BDE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065" name="Ellipse 4064">
                  <a:extLst>
                    <a:ext uri="{FF2B5EF4-FFF2-40B4-BE49-F238E27FC236}">
                      <a16:creationId xmlns:a16="http://schemas.microsoft.com/office/drawing/2014/main" id="{67544956-7F69-7AF3-AB03-CD5B2B3A0DD6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066" name="Ellipse 4065">
                  <a:extLst>
                    <a:ext uri="{FF2B5EF4-FFF2-40B4-BE49-F238E27FC236}">
                      <a16:creationId xmlns:a16="http://schemas.microsoft.com/office/drawing/2014/main" id="{3D366677-35D5-33CD-BB8B-6729C6F8F150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067" name="Ellipse 4066">
                  <a:extLst>
                    <a:ext uri="{FF2B5EF4-FFF2-40B4-BE49-F238E27FC236}">
                      <a16:creationId xmlns:a16="http://schemas.microsoft.com/office/drawing/2014/main" id="{A51D2532-2B90-B8C9-8DBE-0F1634384DC0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068" name="Ellipse 4067">
                  <a:extLst>
                    <a:ext uri="{FF2B5EF4-FFF2-40B4-BE49-F238E27FC236}">
                      <a16:creationId xmlns:a16="http://schemas.microsoft.com/office/drawing/2014/main" id="{58C79B16-9DAB-921E-8CA8-A39AE00CAAAD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069" name="Ellipse 4068">
                  <a:extLst>
                    <a:ext uri="{FF2B5EF4-FFF2-40B4-BE49-F238E27FC236}">
                      <a16:creationId xmlns:a16="http://schemas.microsoft.com/office/drawing/2014/main" id="{5DCA5B08-BBE0-8D9F-9C7F-18F323ADB14B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070" name="Ellipse 4069">
                  <a:extLst>
                    <a:ext uri="{FF2B5EF4-FFF2-40B4-BE49-F238E27FC236}">
                      <a16:creationId xmlns:a16="http://schemas.microsoft.com/office/drawing/2014/main" id="{D92D63A0-2C8C-9166-A498-4B3CF49414ED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071" name="Ellipse 4070">
                  <a:extLst>
                    <a:ext uri="{FF2B5EF4-FFF2-40B4-BE49-F238E27FC236}">
                      <a16:creationId xmlns:a16="http://schemas.microsoft.com/office/drawing/2014/main" id="{17072BCE-2B18-61C9-BEA7-6B13C6A3831B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072" name="Ellipse 4071">
                  <a:extLst>
                    <a:ext uri="{FF2B5EF4-FFF2-40B4-BE49-F238E27FC236}">
                      <a16:creationId xmlns:a16="http://schemas.microsoft.com/office/drawing/2014/main" id="{6B1C1059-564C-E87B-E90B-EC80AC7C23C4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073" name="Ellipse 4072">
                  <a:extLst>
                    <a:ext uri="{FF2B5EF4-FFF2-40B4-BE49-F238E27FC236}">
                      <a16:creationId xmlns:a16="http://schemas.microsoft.com/office/drawing/2014/main" id="{9DB88D81-D857-A21E-6057-6DCE22F6CA0E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4047" name="L-Schale">
                <a:extLst>
                  <a:ext uri="{FF2B5EF4-FFF2-40B4-BE49-F238E27FC236}">
                    <a16:creationId xmlns:a16="http://schemas.microsoft.com/office/drawing/2014/main" id="{0491FA57-8FC5-A8C1-4A31-0160791D9325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4048" name="M-Schale">
                <a:extLst>
                  <a:ext uri="{FF2B5EF4-FFF2-40B4-BE49-F238E27FC236}">
                    <a16:creationId xmlns:a16="http://schemas.microsoft.com/office/drawing/2014/main" id="{BF2739F6-A50A-71DD-D666-4E342C5C8A9B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4009" name="Gruppieren 4008">
              <a:extLst>
                <a:ext uri="{FF2B5EF4-FFF2-40B4-BE49-F238E27FC236}">
                  <a16:creationId xmlns:a16="http://schemas.microsoft.com/office/drawing/2014/main" id="{8ACB88EE-CC30-CB9F-AFE4-E6B773A12CF9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043" name="Ellipse 4042">
                <a:extLst>
                  <a:ext uri="{FF2B5EF4-FFF2-40B4-BE49-F238E27FC236}">
                    <a16:creationId xmlns:a16="http://schemas.microsoft.com/office/drawing/2014/main" id="{7D6D43D7-3519-B54C-CC3C-88F841955B4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044" name="Minuszeichen 4043">
                <a:extLst>
                  <a:ext uri="{FF2B5EF4-FFF2-40B4-BE49-F238E27FC236}">
                    <a16:creationId xmlns:a16="http://schemas.microsoft.com/office/drawing/2014/main" id="{6F1C0EEF-6E1B-91A2-EA5C-1024E9C140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010" name="Gruppieren 4009">
              <a:extLst>
                <a:ext uri="{FF2B5EF4-FFF2-40B4-BE49-F238E27FC236}">
                  <a16:creationId xmlns:a16="http://schemas.microsoft.com/office/drawing/2014/main" id="{D5828587-0D71-E1A8-354F-04FBC142304A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041" name="Ellipse 4040">
                <a:extLst>
                  <a:ext uri="{FF2B5EF4-FFF2-40B4-BE49-F238E27FC236}">
                    <a16:creationId xmlns:a16="http://schemas.microsoft.com/office/drawing/2014/main" id="{C16B16B3-CC14-8F94-B681-E717631641C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042" name="Minuszeichen 4041">
                <a:extLst>
                  <a:ext uri="{FF2B5EF4-FFF2-40B4-BE49-F238E27FC236}">
                    <a16:creationId xmlns:a16="http://schemas.microsoft.com/office/drawing/2014/main" id="{CFD84616-144C-B936-C67D-B6607AC8DBE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011" name="Gruppieren 4010">
              <a:extLst>
                <a:ext uri="{FF2B5EF4-FFF2-40B4-BE49-F238E27FC236}">
                  <a16:creationId xmlns:a16="http://schemas.microsoft.com/office/drawing/2014/main" id="{B3B9CA9D-148D-95D0-0E60-2EF7F0AE5054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039" name="Ellipse 4038">
                <a:extLst>
                  <a:ext uri="{FF2B5EF4-FFF2-40B4-BE49-F238E27FC236}">
                    <a16:creationId xmlns:a16="http://schemas.microsoft.com/office/drawing/2014/main" id="{07B0A17E-A74E-C48F-B050-AE94F7D615A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040" name="Minuszeichen 4039">
                <a:extLst>
                  <a:ext uri="{FF2B5EF4-FFF2-40B4-BE49-F238E27FC236}">
                    <a16:creationId xmlns:a16="http://schemas.microsoft.com/office/drawing/2014/main" id="{97163347-0A79-7FB2-DD5C-30413D4A0C7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012" name="Gruppieren 4011">
              <a:extLst>
                <a:ext uri="{FF2B5EF4-FFF2-40B4-BE49-F238E27FC236}">
                  <a16:creationId xmlns:a16="http://schemas.microsoft.com/office/drawing/2014/main" id="{E19EF3C0-154F-BE0A-D037-305429AB89BC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037" name="Ellipse 4036">
                <a:extLst>
                  <a:ext uri="{FF2B5EF4-FFF2-40B4-BE49-F238E27FC236}">
                    <a16:creationId xmlns:a16="http://schemas.microsoft.com/office/drawing/2014/main" id="{F3F18D46-7DBA-0760-580D-1211EDDCEE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038" name="Minuszeichen 4037">
                <a:extLst>
                  <a:ext uri="{FF2B5EF4-FFF2-40B4-BE49-F238E27FC236}">
                    <a16:creationId xmlns:a16="http://schemas.microsoft.com/office/drawing/2014/main" id="{3D78C87B-E799-EBCE-FE69-B7CCC5F49F0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013" name="Gruppieren 4012">
              <a:extLst>
                <a:ext uri="{FF2B5EF4-FFF2-40B4-BE49-F238E27FC236}">
                  <a16:creationId xmlns:a16="http://schemas.microsoft.com/office/drawing/2014/main" id="{6310A09A-A035-C3E7-256A-BFB65D7C30B3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035" name="Ellipse 4034">
                <a:extLst>
                  <a:ext uri="{FF2B5EF4-FFF2-40B4-BE49-F238E27FC236}">
                    <a16:creationId xmlns:a16="http://schemas.microsoft.com/office/drawing/2014/main" id="{3BF29EB1-3FBB-7176-9B22-359F616F146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036" name="Minuszeichen 4035">
                <a:extLst>
                  <a:ext uri="{FF2B5EF4-FFF2-40B4-BE49-F238E27FC236}">
                    <a16:creationId xmlns:a16="http://schemas.microsoft.com/office/drawing/2014/main" id="{904D73E9-5853-8891-BE3A-2D1FF7578F8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014" name="Gruppieren 4013">
              <a:extLst>
                <a:ext uri="{FF2B5EF4-FFF2-40B4-BE49-F238E27FC236}">
                  <a16:creationId xmlns:a16="http://schemas.microsoft.com/office/drawing/2014/main" id="{B8DA2E4C-D9BE-C475-5946-AC37D5D0397F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033" name="Ellipse 4032">
                <a:extLst>
                  <a:ext uri="{FF2B5EF4-FFF2-40B4-BE49-F238E27FC236}">
                    <a16:creationId xmlns:a16="http://schemas.microsoft.com/office/drawing/2014/main" id="{4778CA11-F4BC-61C9-A0F6-B7DCFF3CC71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034" name="Minuszeichen 4033">
                <a:extLst>
                  <a:ext uri="{FF2B5EF4-FFF2-40B4-BE49-F238E27FC236}">
                    <a16:creationId xmlns:a16="http://schemas.microsoft.com/office/drawing/2014/main" id="{2725BE0B-69E9-BDD3-3510-2E5F24EB7E7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015" name="Gruppieren 4014">
              <a:extLst>
                <a:ext uri="{FF2B5EF4-FFF2-40B4-BE49-F238E27FC236}">
                  <a16:creationId xmlns:a16="http://schemas.microsoft.com/office/drawing/2014/main" id="{FEAF2032-C08F-419F-1B62-5D50FB2C2FA5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031" name="Ellipse 4030">
                <a:extLst>
                  <a:ext uri="{FF2B5EF4-FFF2-40B4-BE49-F238E27FC236}">
                    <a16:creationId xmlns:a16="http://schemas.microsoft.com/office/drawing/2014/main" id="{8DAC56A8-C519-A301-6263-302FC00C683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032" name="Minuszeichen 4031">
                <a:extLst>
                  <a:ext uri="{FF2B5EF4-FFF2-40B4-BE49-F238E27FC236}">
                    <a16:creationId xmlns:a16="http://schemas.microsoft.com/office/drawing/2014/main" id="{5B357D69-CCC5-AFE5-4A71-BDCB3A17724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016" name="Gruppieren 4015">
              <a:extLst>
                <a:ext uri="{FF2B5EF4-FFF2-40B4-BE49-F238E27FC236}">
                  <a16:creationId xmlns:a16="http://schemas.microsoft.com/office/drawing/2014/main" id="{A270C537-7C16-C5C3-72B7-7E43D48A5E8D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029" name="Ellipse 4028">
                <a:extLst>
                  <a:ext uri="{FF2B5EF4-FFF2-40B4-BE49-F238E27FC236}">
                    <a16:creationId xmlns:a16="http://schemas.microsoft.com/office/drawing/2014/main" id="{B96C3217-2D35-775D-D100-27DDECB3A42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030" name="Minuszeichen 4029">
                <a:extLst>
                  <a:ext uri="{FF2B5EF4-FFF2-40B4-BE49-F238E27FC236}">
                    <a16:creationId xmlns:a16="http://schemas.microsoft.com/office/drawing/2014/main" id="{308A213C-604E-A929-E9B5-B955F0C9BF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017" name="Gruppieren 4016">
              <a:extLst>
                <a:ext uri="{FF2B5EF4-FFF2-40B4-BE49-F238E27FC236}">
                  <a16:creationId xmlns:a16="http://schemas.microsoft.com/office/drawing/2014/main" id="{874CEC11-31CE-4001-3C56-0CF720218216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027" name="Ellipse 4026">
                <a:extLst>
                  <a:ext uri="{FF2B5EF4-FFF2-40B4-BE49-F238E27FC236}">
                    <a16:creationId xmlns:a16="http://schemas.microsoft.com/office/drawing/2014/main" id="{EA00DD8B-A3CF-E91D-52A1-E7102104EC0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028" name="Minuszeichen 4027">
                <a:extLst>
                  <a:ext uri="{FF2B5EF4-FFF2-40B4-BE49-F238E27FC236}">
                    <a16:creationId xmlns:a16="http://schemas.microsoft.com/office/drawing/2014/main" id="{3B798B0D-064B-7A32-C9FF-1141054EED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018" name="Gruppieren 4017">
              <a:extLst>
                <a:ext uri="{FF2B5EF4-FFF2-40B4-BE49-F238E27FC236}">
                  <a16:creationId xmlns:a16="http://schemas.microsoft.com/office/drawing/2014/main" id="{8B9523D6-3B44-393C-EB9D-04C20F340301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025" name="Ellipse 4024">
                <a:extLst>
                  <a:ext uri="{FF2B5EF4-FFF2-40B4-BE49-F238E27FC236}">
                    <a16:creationId xmlns:a16="http://schemas.microsoft.com/office/drawing/2014/main" id="{058F874B-23B3-D9C6-C510-3DE93F7D856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026" name="Minuszeichen 4025">
                <a:extLst>
                  <a:ext uri="{FF2B5EF4-FFF2-40B4-BE49-F238E27FC236}">
                    <a16:creationId xmlns:a16="http://schemas.microsoft.com/office/drawing/2014/main" id="{1CB0C904-1392-0481-5C54-D223E18BEA1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019" name="Gruppieren 4018">
              <a:extLst>
                <a:ext uri="{FF2B5EF4-FFF2-40B4-BE49-F238E27FC236}">
                  <a16:creationId xmlns:a16="http://schemas.microsoft.com/office/drawing/2014/main" id="{C899B656-C7C6-E980-A714-24E35F850542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023" name="Ellipse 4022">
                <a:extLst>
                  <a:ext uri="{FF2B5EF4-FFF2-40B4-BE49-F238E27FC236}">
                    <a16:creationId xmlns:a16="http://schemas.microsoft.com/office/drawing/2014/main" id="{F9C02CD1-12EB-690A-3647-6D7E979ED30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024" name="Minuszeichen 4023">
                <a:extLst>
                  <a:ext uri="{FF2B5EF4-FFF2-40B4-BE49-F238E27FC236}">
                    <a16:creationId xmlns:a16="http://schemas.microsoft.com/office/drawing/2014/main" id="{A15E705C-A7A5-E452-4BA2-06CE1391F13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020" name="Gruppieren 4019">
              <a:extLst>
                <a:ext uri="{FF2B5EF4-FFF2-40B4-BE49-F238E27FC236}">
                  <a16:creationId xmlns:a16="http://schemas.microsoft.com/office/drawing/2014/main" id="{99BFDF3B-3201-C27D-9E1B-2BF23A98807B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021" name="Ellipse 4020">
                <a:extLst>
                  <a:ext uri="{FF2B5EF4-FFF2-40B4-BE49-F238E27FC236}">
                    <a16:creationId xmlns:a16="http://schemas.microsoft.com/office/drawing/2014/main" id="{4EF42EBD-3C4A-1780-BF9D-444F491CCC6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022" name="Minuszeichen 4021">
                <a:extLst>
                  <a:ext uri="{FF2B5EF4-FFF2-40B4-BE49-F238E27FC236}">
                    <a16:creationId xmlns:a16="http://schemas.microsoft.com/office/drawing/2014/main" id="{7204CFA6-2514-254B-12DC-F78B06C399D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4098" name="Gruppieren 4097">
            <a:extLst>
              <a:ext uri="{FF2B5EF4-FFF2-40B4-BE49-F238E27FC236}">
                <a16:creationId xmlns:a16="http://schemas.microsoft.com/office/drawing/2014/main" id="{F6480285-BA9E-5694-B1C8-EEB65D0813E2}"/>
              </a:ext>
            </a:extLst>
          </p:cNvPr>
          <p:cNvGrpSpPr>
            <a:grpSpLocks noChangeAspect="1"/>
          </p:cNvGrpSpPr>
          <p:nvPr/>
        </p:nvGrpSpPr>
        <p:grpSpPr>
          <a:xfrm>
            <a:off x="-457200" y="2294083"/>
            <a:ext cx="944149" cy="979578"/>
            <a:chOff x="3576000" y="816426"/>
            <a:chExt cx="5040000" cy="5229127"/>
          </a:xfrm>
        </p:grpSpPr>
        <p:grpSp>
          <p:nvGrpSpPr>
            <p:cNvPr id="4099" name="Magnesium ohne e-">
              <a:extLst>
                <a:ext uri="{FF2B5EF4-FFF2-40B4-BE49-F238E27FC236}">
                  <a16:creationId xmlns:a16="http://schemas.microsoft.com/office/drawing/2014/main" id="{91379F61-B0D1-D83D-614D-D97F17CA8C45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136" name="K-Schale">
                <a:extLst>
                  <a:ext uri="{FF2B5EF4-FFF2-40B4-BE49-F238E27FC236}">
                    <a16:creationId xmlns:a16="http://schemas.microsoft.com/office/drawing/2014/main" id="{97159491-9FB4-0D75-E083-EE38E3481705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4137" name="Atomkern mit Protonen und Neutronen">
                <a:extLst>
                  <a:ext uri="{FF2B5EF4-FFF2-40B4-BE49-F238E27FC236}">
                    <a16:creationId xmlns:a16="http://schemas.microsoft.com/office/drawing/2014/main" id="{BA6FB2DB-1E3A-4F9B-7705-CF963D46258F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140" name="Atomkern">
                  <a:extLst>
                    <a:ext uri="{FF2B5EF4-FFF2-40B4-BE49-F238E27FC236}">
                      <a16:creationId xmlns:a16="http://schemas.microsoft.com/office/drawing/2014/main" id="{FED63565-17FE-F1C8-B850-D90BDED369E0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4141" name="Gruppieren 4140">
                  <a:extLst>
                    <a:ext uri="{FF2B5EF4-FFF2-40B4-BE49-F238E27FC236}">
                      <a16:creationId xmlns:a16="http://schemas.microsoft.com/office/drawing/2014/main" id="{3603E2B5-75CD-1A76-8715-F2F7E3B4644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87" name="Ellipse 4186">
                    <a:extLst>
                      <a:ext uri="{FF2B5EF4-FFF2-40B4-BE49-F238E27FC236}">
                        <a16:creationId xmlns:a16="http://schemas.microsoft.com/office/drawing/2014/main" id="{7DE3AB81-D658-0DDE-CA03-560FBDC9329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188" name="Additionszeichen 4187">
                    <a:extLst>
                      <a:ext uri="{FF2B5EF4-FFF2-40B4-BE49-F238E27FC236}">
                        <a16:creationId xmlns:a16="http://schemas.microsoft.com/office/drawing/2014/main" id="{CAAD3CAE-B105-176B-78E7-AF7A482E63C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142" name="Gruppieren 4141">
                  <a:extLst>
                    <a:ext uri="{FF2B5EF4-FFF2-40B4-BE49-F238E27FC236}">
                      <a16:creationId xmlns:a16="http://schemas.microsoft.com/office/drawing/2014/main" id="{1F1B391F-C30B-D01E-2257-90D284BD3BE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85" name="Ellipse 4184">
                    <a:extLst>
                      <a:ext uri="{FF2B5EF4-FFF2-40B4-BE49-F238E27FC236}">
                        <a16:creationId xmlns:a16="http://schemas.microsoft.com/office/drawing/2014/main" id="{32818715-1C51-E659-4320-448CF389D4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186" name="Additionszeichen 4185">
                    <a:extLst>
                      <a:ext uri="{FF2B5EF4-FFF2-40B4-BE49-F238E27FC236}">
                        <a16:creationId xmlns:a16="http://schemas.microsoft.com/office/drawing/2014/main" id="{3503A19A-88A3-F0EB-4A09-59B14E1E8BB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143" name="Gruppieren 4142">
                  <a:extLst>
                    <a:ext uri="{FF2B5EF4-FFF2-40B4-BE49-F238E27FC236}">
                      <a16:creationId xmlns:a16="http://schemas.microsoft.com/office/drawing/2014/main" id="{FB529AF5-AAD8-505F-55AF-8268A4911B6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83" name="Ellipse 4182">
                    <a:extLst>
                      <a:ext uri="{FF2B5EF4-FFF2-40B4-BE49-F238E27FC236}">
                        <a16:creationId xmlns:a16="http://schemas.microsoft.com/office/drawing/2014/main" id="{CDEA601A-DD9C-653A-5407-C75848090CD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184" name="Additionszeichen 4183">
                    <a:extLst>
                      <a:ext uri="{FF2B5EF4-FFF2-40B4-BE49-F238E27FC236}">
                        <a16:creationId xmlns:a16="http://schemas.microsoft.com/office/drawing/2014/main" id="{E3806305-0592-6F30-639A-4679FED87D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144" name="Gruppieren 4143">
                  <a:extLst>
                    <a:ext uri="{FF2B5EF4-FFF2-40B4-BE49-F238E27FC236}">
                      <a16:creationId xmlns:a16="http://schemas.microsoft.com/office/drawing/2014/main" id="{249C5C1D-67D5-2443-55AB-D885A6ADDC0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81" name="Ellipse 4180">
                    <a:extLst>
                      <a:ext uri="{FF2B5EF4-FFF2-40B4-BE49-F238E27FC236}">
                        <a16:creationId xmlns:a16="http://schemas.microsoft.com/office/drawing/2014/main" id="{1360294D-9463-1A6B-F3AF-C04155BAB2C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182" name="Additionszeichen 4181">
                    <a:extLst>
                      <a:ext uri="{FF2B5EF4-FFF2-40B4-BE49-F238E27FC236}">
                        <a16:creationId xmlns:a16="http://schemas.microsoft.com/office/drawing/2014/main" id="{80D6C8ED-8A79-75CF-C41B-C93ACD41822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145" name="Gruppieren 4144">
                  <a:extLst>
                    <a:ext uri="{FF2B5EF4-FFF2-40B4-BE49-F238E27FC236}">
                      <a16:creationId xmlns:a16="http://schemas.microsoft.com/office/drawing/2014/main" id="{0062A835-6BCF-1B0B-08D1-6A285F2CCB5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79" name="Ellipse 4178">
                    <a:extLst>
                      <a:ext uri="{FF2B5EF4-FFF2-40B4-BE49-F238E27FC236}">
                        <a16:creationId xmlns:a16="http://schemas.microsoft.com/office/drawing/2014/main" id="{96BC35D3-EF84-CD74-EDDA-13BA5830C5A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180" name="Additionszeichen 4179">
                    <a:extLst>
                      <a:ext uri="{FF2B5EF4-FFF2-40B4-BE49-F238E27FC236}">
                        <a16:creationId xmlns:a16="http://schemas.microsoft.com/office/drawing/2014/main" id="{40941401-E6AB-1617-E354-7697C814B64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146" name="Gruppieren 4145">
                  <a:extLst>
                    <a:ext uri="{FF2B5EF4-FFF2-40B4-BE49-F238E27FC236}">
                      <a16:creationId xmlns:a16="http://schemas.microsoft.com/office/drawing/2014/main" id="{7161ECBA-1C34-E879-4600-F5A41D3F8D1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77" name="Ellipse 4176">
                    <a:extLst>
                      <a:ext uri="{FF2B5EF4-FFF2-40B4-BE49-F238E27FC236}">
                        <a16:creationId xmlns:a16="http://schemas.microsoft.com/office/drawing/2014/main" id="{2A5BBC74-88E2-493B-649E-1932FAA9357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178" name="Additionszeichen 4177">
                    <a:extLst>
                      <a:ext uri="{FF2B5EF4-FFF2-40B4-BE49-F238E27FC236}">
                        <a16:creationId xmlns:a16="http://schemas.microsoft.com/office/drawing/2014/main" id="{DBE06FE9-A972-3FD7-5E7F-B8DF8E8E6A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147" name="Gruppieren 4146">
                  <a:extLst>
                    <a:ext uri="{FF2B5EF4-FFF2-40B4-BE49-F238E27FC236}">
                      <a16:creationId xmlns:a16="http://schemas.microsoft.com/office/drawing/2014/main" id="{E083CDED-E791-437C-0E76-89969E334E3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75" name="Ellipse 4174">
                    <a:extLst>
                      <a:ext uri="{FF2B5EF4-FFF2-40B4-BE49-F238E27FC236}">
                        <a16:creationId xmlns:a16="http://schemas.microsoft.com/office/drawing/2014/main" id="{3192A613-CD31-BC61-8E11-559CD396FAF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176" name="Additionszeichen 4175">
                    <a:extLst>
                      <a:ext uri="{FF2B5EF4-FFF2-40B4-BE49-F238E27FC236}">
                        <a16:creationId xmlns:a16="http://schemas.microsoft.com/office/drawing/2014/main" id="{8D3D0E4E-8366-96EA-0505-F07CD0D1F23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148" name="Gruppieren 4147">
                  <a:extLst>
                    <a:ext uri="{FF2B5EF4-FFF2-40B4-BE49-F238E27FC236}">
                      <a16:creationId xmlns:a16="http://schemas.microsoft.com/office/drawing/2014/main" id="{6DAE550E-02F6-83D7-2F71-F91B66DE155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73" name="Ellipse 4172">
                    <a:extLst>
                      <a:ext uri="{FF2B5EF4-FFF2-40B4-BE49-F238E27FC236}">
                        <a16:creationId xmlns:a16="http://schemas.microsoft.com/office/drawing/2014/main" id="{E9C3336D-62EA-98FD-5C7E-5860E4BEF6B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174" name="Additionszeichen 4173">
                    <a:extLst>
                      <a:ext uri="{FF2B5EF4-FFF2-40B4-BE49-F238E27FC236}">
                        <a16:creationId xmlns:a16="http://schemas.microsoft.com/office/drawing/2014/main" id="{9B8F3195-F963-A2A6-F610-8380C65C697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149" name="Gruppieren 4148">
                  <a:extLst>
                    <a:ext uri="{FF2B5EF4-FFF2-40B4-BE49-F238E27FC236}">
                      <a16:creationId xmlns:a16="http://schemas.microsoft.com/office/drawing/2014/main" id="{550EA356-A639-53DA-1CCC-31F41D5B29A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71" name="Ellipse 4170">
                    <a:extLst>
                      <a:ext uri="{FF2B5EF4-FFF2-40B4-BE49-F238E27FC236}">
                        <a16:creationId xmlns:a16="http://schemas.microsoft.com/office/drawing/2014/main" id="{CE5EEEDC-F11C-52BB-1F81-34BA28D0DD5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172" name="Additionszeichen 4171">
                    <a:extLst>
                      <a:ext uri="{FF2B5EF4-FFF2-40B4-BE49-F238E27FC236}">
                        <a16:creationId xmlns:a16="http://schemas.microsoft.com/office/drawing/2014/main" id="{A2A98EB7-C9E1-6346-3B9B-C2D9E559B35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150" name="Gruppieren 4149">
                  <a:extLst>
                    <a:ext uri="{FF2B5EF4-FFF2-40B4-BE49-F238E27FC236}">
                      <a16:creationId xmlns:a16="http://schemas.microsoft.com/office/drawing/2014/main" id="{F2D6F4E7-B568-E6D3-F137-3FE24B5DA0D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69" name="Ellipse 4168">
                    <a:extLst>
                      <a:ext uri="{FF2B5EF4-FFF2-40B4-BE49-F238E27FC236}">
                        <a16:creationId xmlns:a16="http://schemas.microsoft.com/office/drawing/2014/main" id="{BBC6CB4B-4869-729B-3D88-716CC70826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170" name="Additionszeichen 4169">
                    <a:extLst>
                      <a:ext uri="{FF2B5EF4-FFF2-40B4-BE49-F238E27FC236}">
                        <a16:creationId xmlns:a16="http://schemas.microsoft.com/office/drawing/2014/main" id="{42EC5BA8-2262-4BEC-B0C2-0F86D4EB0DF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151" name="Gruppieren 4150">
                  <a:extLst>
                    <a:ext uri="{FF2B5EF4-FFF2-40B4-BE49-F238E27FC236}">
                      <a16:creationId xmlns:a16="http://schemas.microsoft.com/office/drawing/2014/main" id="{07E795D3-E7D8-33E4-4361-07149881104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67" name="Ellipse 4166">
                    <a:extLst>
                      <a:ext uri="{FF2B5EF4-FFF2-40B4-BE49-F238E27FC236}">
                        <a16:creationId xmlns:a16="http://schemas.microsoft.com/office/drawing/2014/main" id="{4147A5B0-E5E7-CF4F-F67E-637110528A7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168" name="Additionszeichen 4167">
                    <a:extLst>
                      <a:ext uri="{FF2B5EF4-FFF2-40B4-BE49-F238E27FC236}">
                        <a16:creationId xmlns:a16="http://schemas.microsoft.com/office/drawing/2014/main" id="{B22616DA-4185-CB87-641A-5761F3792AE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152" name="Gruppieren 4151">
                  <a:extLst>
                    <a:ext uri="{FF2B5EF4-FFF2-40B4-BE49-F238E27FC236}">
                      <a16:creationId xmlns:a16="http://schemas.microsoft.com/office/drawing/2014/main" id="{A812DEE0-2F5E-55C2-0671-771DE657DF9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65" name="Ellipse 4164">
                    <a:extLst>
                      <a:ext uri="{FF2B5EF4-FFF2-40B4-BE49-F238E27FC236}">
                        <a16:creationId xmlns:a16="http://schemas.microsoft.com/office/drawing/2014/main" id="{9461F3B0-0049-BA8D-515F-48E5479EB5E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166" name="Additionszeichen 4165">
                    <a:extLst>
                      <a:ext uri="{FF2B5EF4-FFF2-40B4-BE49-F238E27FC236}">
                        <a16:creationId xmlns:a16="http://schemas.microsoft.com/office/drawing/2014/main" id="{4335CBEB-1F4C-0081-06F4-349834D8373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4153" name="Ellipse 4152">
                  <a:extLst>
                    <a:ext uri="{FF2B5EF4-FFF2-40B4-BE49-F238E27FC236}">
                      <a16:creationId xmlns:a16="http://schemas.microsoft.com/office/drawing/2014/main" id="{9E9805F5-CD29-5FC3-9C9D-AFB6AF365D49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154" name="Ellipse 4153">
                  <a:extLst>
                    <a:ext uri="{FF2B5EF4-FFF2-40B4-BE49-F238E27FC236}">
                      <a16:creationId xmlns:a16="http://schemas.microsoft.com/office/drawing/2014/main" id="{5E5CD212-B83B-2502-9D5D-9B5016E65E9C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155" name="Ellipse 4154">
                  <a:extLst>
                    <a:ext uri="{FF2B5EF4-FFF2-40B4-BE49-F238E27FC236}">
                      <a16:creationId xmlns:a16="http://schemas.microsoft.com/office/drawing/2014/main" id="{2F5BB6D7-A2D9-4F0D-6CA7-417F506BB6BA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156" name="Ellipse 4155">
                  <a:extLst>
                    <a:ext uri="{FF2B5EF4-FFF2-40B4-BE49-F238E27FC236}">
                      <a16:creationId xmlns:a16="http://schemas.microsoft.com/office/drawing/2014/main" id="{966E8022-DD91-81F9-CDBA-4CB81BD2A8DD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157" name="Ellipse 4156">
                  <a:extLst>
                    <a:ext uri="{FF2B5EF4-FFF2-40B4-BE49-F238E27FC236}">
                      <a16:creationId xmlns:a16="http://schemas.microsoft.com/office/drawing/2014/main" id="{BE77CE30-C7E3-0EF2-80DB-227A6403E9E5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158" name="Ellipse 4157">
                  <a:extLst>
                    <a:ext uri="{FF2B5EF4-FFF2-40B4-BE49-F238E27FC236}">
                      <a16:creationId xmlns:a16="http://schemas.microsoft.com/office/drawing/2014/main" id="{00169B1E-3BD0-4B09-5D60-17A02320C83A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159" name="Ellipse 4158">
                  <a:extLst>
                    <a:ext uri="{FF2B5EF4-FFF2-40B4-BE49-F238E27FC236}">
                      <a16:creationId xmlns:a16="http://schemas.microsoft.com/office/drawing/2014/main" id="{4201A756-668E-A655-B3FA-9411EC7A88D2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160" name="Ellipse 4159">
                  <a:extLst>
                    <a:ext uri="{FF2B5EF4-FFF2-40B4-BE49-F238E27FC236}">
                      <a16:creationId xmlns:a16="http://schemas.microsoft.com/office/drawing/2014/main" id="{2037480B-9E0D-8B65-6830-157A1828F1AE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161" name="Ellipse 4160">
                  <a:extLst>
                    <a:ext uri="{FF2B5EF4-FFF2-40B4-BE49-F238E27FC236}">
                      <a16:creationId xmlns:a16="http://schemas.microsoft.com/office/drawing/2014/main" id="{6482C2BE-90A6-E7F3-A1CB-30A03E627633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162" name="Ellipse 4161">
                  <a:extLst>
                    <a:ext uri="{FF2B5EF4-FFF2-40B4-BE49-F238E27FC236}">
                      <a16:creationId xmlns:a16="http://schemas.microsoft.com/office/drawing/2014/main" id="{3B745D46-EE81-7E3F-2402-E5A135DE321C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163" name="Ellipse 4162">
                  <a:extLst>
                    <a:ext uri="{FF2B5EF4-FFF2-40B4-BE49-F238E27FC236}">
                      <a16:creationId xmlns:a16="http://schemas.microsoft.com/office/drawing/2014/main" id="{3896B326-08BA-3C47-F359-1262E274EB60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164" name="Ellipse 4163">
                  <a:extLst>
                    <a:ext uri="{FF2B5EF4-FFF2-40B4-BE49-F238E27FC236}">
                      <a16:creationId xmlns:a16="http://schemas.microsoft.com/office/drawing/2014/main" id="{74855B9C-2FD3-1738-2754-687A0AB78724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4138" name="L-Schale">
                <a:extLst>
                  <a:ext uri="{FF2B5EF4-FFF2-40B4-BE49-F238E27FC236}">
                    <a16:creationId xmlns:a16="http://schemas.microsoft.com/office/drawing/2014/main" id="{C1AA76B7-A46A-6B19-B23D-CEFE5BAE9EC0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4139" name="M-Schale">
                <a:extLst>
                  <a:ext uri="{FF2B5EF4-FFF2-40B4-BE49-F238E27FC236}">
                    <a16:creationId xmlns:a16="http://schemas.microsoft.com/office/drawing/2014/main" id="{CA753A09-E226-B7C7-182E-2D44BAD5514E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4100" name="Gruppieren 4099">
              <a:extLst>
                <a:ext uri="{FF2B5EF4-FFF2-40B4-BE49-F238E27FC236}">
                  <a16:creationId xmlns:a16="http://schemas.microsoft.com/office/drawing/2014/main" id="{7BE2DFD5-1E3E-88DC-ADC6-64ED3C571B95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134" name="Ellipse 4133">
                <a:extLst>
                  <a:ext uri="{FF2B5EF4-FFF2-40B4-BE49-F238E27FC236}">
                    <a16:creationId xmlns:a16="http://schemas.microsoft.com/office/drawing/2014/main" id="{EE7BF271-024C-141E-F359-D0621FF1C03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135" name="Minuszeichen 4134">
                <a:extLst>
                  <a:ext uri="{FF2B5EF4-FFF2-40B4-BE49-F238E27FC236}">
                    <a16:creationId xmlns:a16="http://schemas.microsoft.com/office/drawing/2014/main" id="{0D121179-9196-D561-84BD-87AFCB6738E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101" name="Gruppieren 4100">
              <a:extLst>
                <a:ext uri="{FF2B5EF4-FFF2-40B4-BE49-F238E27FC236}">
                  <a16:creationId xmlns:a16="http://schemas.microsoft.com/office/drawing/2014/main" id="{A93F7C23-2797-E1B9-91E8-53FC62964684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132" name="Ellipse 4131">
                <a:extLst>
                  <a:ext uri="{FF2B5EF4-FFF2-40B4-BE49-F238E27FC236}">
                    <a16:creationId xmlns:a16="http://schemas.microsoft.com/office/drawing/2014/main" id="{6555A441-233A-A284-FF34-CEBC104BA84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133" name="Minuszeichen 4132">
                <a:extLst>
                  <a:ext uri="{FF2B5EF4-FFF2-40B4-BE49-F238E27FC236}">
                    <a16:creationId xmlns:a16="http://schemas.microsoft.com/office/drawing/2014/main" id="{A193D6BA-ABFF-691B-039B-C1B35540D49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102" name="Gruppieren 4101">
              <a:extLst>
                <a:ext uri="{FF2B5EF4-FFF2-40B4-BE49-F238E27FC236}">
                  <a16:creationId xmlns:a16="http://schemas.microsoft.com/office/drawing/2014/main" id="{E6159529-CDDC-3437-9E8D-CDA77E66705A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130" name="Ellipse 4129">
                <a:extLst>
                  <a:ext uri="{FF2B5EF4-FFF2-40B4-BE49-F238E27FC236}">
                    <a16:creationId xmlns:a16="http://schemas.microsoft.com/office/drawing/2014/main" id="{3B0FCED4-2729-5EE3-BA5C-DDDEEBA823F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131" name="Minuszeichen 4130">
                <a:extLst>
                  <a:ext uri="{FF2B5EF4-FFF2-40B4-BE49-F238E27FC236}">
                    <a16:creationId xmlns:a16="http://schemas.microsoft.com/office/drawing/2014/main" id="{0AA382B7-1E4D-F9EB-9CF7-7B96744DD1D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103" name="Gruppieren 4102">
              <a:extLst>
                <a:ext uri="{FF2B5EF4-FFF2-40B4-BE49-F238E27FC236}">
                  <a16:creationId xmlns:a16="http://schemas.microsoft.com/office/drawing/2014/main" id="{FB024249-6C04-654E-2E3E-75C5924188C9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128" name="Ellipse 4127">
                <a:extLst>
                  <a:ext uri="{FF2B5EF4-FFF2-40B4-BE49-F238E27FC236}">
                    <a16:creationId xmlns:a16="http://schemas.microsoft.com/office/drawing/2014/main" id="{23F54D4F-41B6-49A9-3EC0-F2768EA3EA0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129" name="Minuszeichen 4128">
                <a:extLst>
                  <a:ext uri="{FF2B5EF4-FFF2-40B4-BE49-F238E27FC236}">
                    <a16:creationId xmlns:a16="http://schemas.microsoft.com/office/drawing/2014/main" id="{A0D0FD57-F754-2ADA-28D1-0ACDD56CC50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104" name="Gruppieren 4103">
              <a:extLst>
                <a:ext uri="{FF2B5EF4-FFF2-40B4-BE49-F238E27FC236}">
                  <a16:creationId xmlns:a16="http://schemas.microsoft.com/office/drawing/2014/main" id="{71019DE0-71E5-9CC0-5A38-C38FB40F1132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126" name="Ellipse 4125">
                <a:extLst>
                  <a:ext uri="{FF2B5EF4-FFF2-40B4-BE49-F238E27FC236}">
                    <a16:creationId xmlns:a16="http://schemas.microsoft.com/office/drawing/2014/main" id="{66ED107A-AB8F-FA71-CE08-BC3DD2D606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127" name="Minuszeichen 4126">
                <a:extLst>
                  <a:ext uri="{FF2B5EF4-FFF2-40B4-BE49-F238E27FC236}">
                    <a16:creationId xmlns:a16="http://schemas.microsoft.com/office/drawing/2014/main" id="{3E948C5F-053B-9598-DFA2-FFCC4CEB429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105" name="Gruppieren 4104">
              <a:extLst>
                <a:ext uri="{FF2B5EF4-FFF2-40B4-BE49-F238E27FC236}">
                  <a16:creationId xmlns:a16="http://schemas.microsoft.com/office/drawing/2014/main" id="{79DEC78C-A249-DAB9-A4D0-B55466906D06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124" name="Ellipse 4123">
                <a:extLst>
                  <a:ext uri="{FF2B5EF4-FFF2-40B4-BE49-F238E27FC236}">
                    <a16:creationId xmlns:a16="http://schemas.microsoft.com/office/drawing/2014/main" id="{310A5DD6-CA5C-86AF-541F-25907C0006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125" name="Minuszeichen 4124">
                <a:extLst>
                  <a:ext uri="{FF2B5EF4-FFF2-40B4-BE49-F238E27FC236}">
                    <a16:creationId xmlns:a16="http://schemas.microsoft.com/office/drawing/2014/main" id="{6953959B-C4C2-0D1D-B741-4C0199B1FE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106" name="Gruppieren 4105">
              <a:extLst>
                <a:ext uri="{FF2B5EF4-FFF2-40B4-BE49-F238E27FC236}">
                  <a16:creationId xmlns:a16="http://schemas.microsoft.com/office/drawing/2014/main" id="{C92A0F65-C87D-E61B-C753-BA13038794DA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122" name="Ellipse 4121">
                <a:extLst>
                  <a:ext uri="{FF2B5EF4-FFF2-40B4-BE49-F238E27FC236}">
                    <a16:creationId xmlns:a16="http://schemas.microsoft.com/office/drawing/2014/main" id="{53DBCC6D-94E2-CB29-9F66-BA5B639B6BB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123" name="Minuszeichen 4122">
                <a:extLst>
                  <a:ext uri="{FF2B5EF4-FFF2-40B4-BE49-F238E27FC236}">
                    <a16:creationId xmlns:a16="http://schemas.microsoft.com/office/drawing/2014/main" id="{27F9276D-DEE6-3E7C-09FC-3E9B94C6AAD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107" name="Gruppieren 4106">
              <a:extLst>
                <a:ext uri="{FF2B5EF4-FFF2-40B4-BE49-F238E27FC236}">
                  <a16:creationId xmlns:a16="http://schemas.microsoft.com/office/drawing/2014/main" id="{E825F0F5-550A-6BB1-5250-C05132988E9A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120" name="Ellipse 4119">
                <a:extLst>
                  <a:ext uri="{FF2B5EF4-FFF2-40B4-BE49-F238E27FC236}">
                    <a16:creationId xmlns:a16="http://schemas.microsoft.com/office/drawing/2014/main" id="{FF1F243A-18C7-75C7-41F1-366EC8F2C6B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121" name="Minuszeichen 4120">
                <a:extLst>
                  <a:ext uri="{FF2B5EF4-FFF2-40B4-BE49-F238E27FC236}">
                    <a16:creationId xmlns:a16="http://schemas.microsoft.com/office/drawing/2014/main" id="{33D2B1BA-0DE3-51EB-095F-5747E6DCA31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108" name="Gruppieren 4107">
              <a:extLst>
                <a:ext uri="{FF2B5EF4-FFF2-40B4-BE49-F238E27FC236}">
                  <a16:creationId xmlns:a16="http://schemas.microsoft.com/office/drawing/2014/main" id="{67E493A6-F97A-CCD6-0162-5C1832CDBF55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118" name="Ellipse 4117">
                <a:extLst>
                  <a:ext uri="{FF2B5EF4-FFF2-40B4-BE49-F238E27FC236}">
                    <a16:creationId xmlns:a16="http://schemas.microsoft.com/office/drawing/2014/main" id="{CE9F25DF-2DD2-4C4B-CBA6-9815E5625D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119" name="Minuszeichen 4118">
                <a:extLst>
                  <a:ext uri="{FF2B5EF4-FFF2-40B4-BE49-F238E27FC236}">
                    <a16:creationId xmlns:a16="http://schemas.microsoft.com/office/drawing/2014/main" id="{B2D6EBF9-C581-6A08-C5AF-713062D1AC2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109" name="Gruppieren 4108">
              <a:extLst>
                <a:ext uri="{FF2B5EF4-FFF2-40B4-BE49-F238E27FC236}">
                  <a16:creationId xmlns:a16="http://schemas.microsoft.com/office/drawing/2014/main" id="{C2948EE7-0B86-5D8F-3B9C-B8F28046EC24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116" name="Ellipse 4115">
                <a:extLst>
                  <a:ext uri="{FF2B5EF4-FFF2-40B4-BE49-F238E27FC236}">
                    <a16:creationId xmlns:a16="http://schemas.microsoft.com/office/drawing/2014/main" id="{65A36FF0-0985-5FA1-6E25-4F539C5A16E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117" name="Minuszeichen 4116">
                <a:extLst>
                  <a:ext uri="{FF2B5EF4-FFF2-40B4-BE49-F238E27FC236}">
                    <a16:creationId xmlns:a16="http://schemas.microsoft.com/office/drawing/2014/main" id="{696E7697-DAD1-E363-027A-708A4C04D97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110" name="Gruppieren 4109">
              <a:extLst>
                <a:ext uri="{FF2B5EF4-FFF2-40B4-BE49-F238E27FC236}">
                  <a16:creationId xmlns:a16="http://schemas.microsoft.com/office/drawing/2014/main" id="{F592BA9A-F9F3-827B-B796-29DF4C0E212A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114" name="Ellipse 4113">
                <a:extLst>
                  <a:ext uri="{FF2B5EF4-FFF2-40B4-BE49-F238E27FC236}">
                    <a16:creationId xmlns:a16="http://schemas.microsoft.com/office/drawing/2014/main" id="{46EFDABF-4769-798F-3969-2D4379661A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115" name="Minuszeichen 4114">
                <a:extLst>
                  <a:ext uri="{FF2B5EF4-FFF2-40B4-BE49-F238E27FC236}">
                    <a16:creationId xmlns:a16="http://schemas.microsoft.com/office/drawing/2014/main" id="{CEDB88BA-117D-EB16-4FF7-5E67DD92CE9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111" name="Gruppieren 4110">
              <a:extLst>
                <a:ext uri="{FF2B5EF4-FFF2-40B4-BE49-F238E27FC236}">
                  <a16:creationId xmlns:a16="http://schemas.microsoft.com/office/drawing/2014/main" id="{A7BCBB9F-A62E-0D0F-91FB-59B87F4A376A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112" name="Ellipse 4111">
                <a:extLst>
                  <a:ext uri="{FF2B5EF4-FFF2-40B4-BE49-F238E27FC236}">
                    <a16:creationId xmlns:a16="http://schemas.microsoft.com/office/drawing/2014/main" id="{CD92DED0-9531-FC3E-3AC2-F60EB700CB1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113" name="Minuszeichen 4112">
                <a:extLst>
                  <a:ext uri="{FF2B5EF4-FFF2-40B4-BE49-F238E27FC236}">
                    <a16:creationId xmlns:a16="http://schemas.microsoft.com/office/drawing/2014/main" id="{CEA5A7E9-000D-8ABD-3C89-A6BFC02C3A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4280" name="Gruppieren 4279">
            <a:extLst>
              <a:ext uri="{FF2B5EF4-FFF2-40B4-BE49-F238E27FC236}">
                <a16:creationId xmlns:a16="http://schemas.microsoft.com/office/drawing/2014/main" id="{46AEF62F-9DF6-4A74-C759-ECA0AE982853}"/>
              </a:ext>
            </a:extLst>
          </p:cNvPr>
          <p:cNvGrpSpPr>
            <a:grpSpLocks noChangeAspect="1"/>
          </p:cNvGrpSpPr>
          <p:nvPr/>
        </p:nvGrpSpPr>
        <p:grpSpPr>
          <a:xfrm>
            <a:off x="224415" y="-489789"/>
            <a:ext cx="944149" cy="979578"/>
            <a:chOff x="3576000" y="816426"/>
            <a:chExt cx="5040000" cy="5229127"/>
          </a:xfrm>
        </p:grpSpPr>
        <p:grpSp>
          <p:nvGrpSpPr>
            <p:cNvPr id="4281" name="Magnesium ohne e-">
              <a:extLst>
                <a:ext uri="{FF2B5EF4-FFF2-40B4-BE49-F238E27FC236}">
                  <a16:creationId xmlns:a16="http://schemas.microsoft.com/office/drawing/2014/main" id="{CB284962-3F48-EC4F-C79E-23ED019236EE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318" name="K-Schale">
                <a:extLst>
                  <a:ext uri="{FF2B5EF4-FFF2-40B4-BE49-F238E27FC236}">
                    <a16:creationId xmlns:a16="http://schemas.microsoft.com/office/drawing/2014/main" id="{C3CE2D03-C7CB-9CA0-449F-0123898B6253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4319" name="Atomkern mit Protonen und Neutronen">
                <a:extLst>
                  <a:ext uri="{FF2B5EF4-FFF2-40B4-BE49-F238E27FC236}">
                    <a16:creationId xmlns:a16="http://schemas.microsoft.com/office/drawing/2014/main" id="{B7A494AA-CF70-1054-11EB-D7C3F571CC22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322" name="Atomkern">
                  <a:extLst>
                    <a:ext uri="{FF2B5EF4-FFF2-40B4-BE49-F238E27FC236}">
                      <a16:creationId xmlns:a16="http://schemas.microsoft.com/office/drawing/2014/main" id="{0D8EA233-AC65-22A7-BEAE-BC1707B196F2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4323" name="Gruppieren 4322">
                  <a:extLst>
                    <a:ext uri="{FF2B5EF4-FFF2-40B4-BE49-F238E27FC236}">
                      <a16:creationId xmlns:a16="http://schemas.microsoft.com/office/drawing/2014/main" id="{E8EB9A8D-728C-C1D0-C6B6-2B614D282EF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69" name="Ellipse 4368">
                    <a:extLst>
                      <a:ext uri="{FF2B5EF4-FFF2-40B4-BE49-F238E27FC236}">
                        <a16:creationId xmlns:a16="http://schemas.microsoft.com/office/drawing/2014/main" id="{0DDF72F4-5DD2-60EC-8A9E-8F1C5265BF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370" name="Additionszeichen 4369">
                    <a:extLst>
                      <a:ext uri="{FF2B5EF4-FFF2-40B4-BE49-F238E27FC236}">
                        <a16:creationId xmlns:a16="http://schemas.microsoft.com/office/drawing/2014/main" id="{747605F2-628F-473D-44FD-6007DC622C9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324" name="Gruppieren 4323">
                  <a:extLst>
                    <a:ext uri="{FF2B5EF4-FFF2-40B4-BE49-F238E27FC236}">
                      <a16:creationId xmlns:a16="http://schemas.microsoft.com/office/drawing/2014/main" id="{DAF9CDCD-1C08-1D10-1431-F2A092ED016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67" name="Ellipse 4366">
                    <a:extLst>
                      <a:ext uri="{FF2B5EF4-FFF2-40B4-BE49-F238E27FC236}">
                        <a16:creationId xmlns:a16="http://schemas.microsoft.com/office/drawing/2014/main" id="{5C76CF39-5FF9-7298-EBBF-178112321F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368" name="Additionszeichen 4367">
                    <a:extLst>
                      <a:ext uri="{FF2B5EF4-FFF2-40B4-BE49-F238E27FC236}">
                        <a16:creationId xmlns:a16="http://schemas.microsoft.com/office/drawing/2014/main" id="{B9CBCC73-452A-5A6A-3C3D-3CD9FD42590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325" name="Gruppieren 4324">
                  <a:extLst>
                    <a:ext uri="{FF2B5EF4-FFF2-40B4-BE49-F238E27FC236}">
                      <a16:creationId xmlns:a16="http://schemas.microsoft.com/office/drawing/2014/main" id="{AF841C9C-B9DD-9B08-1EED-84B2E55BEBC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65" name="Ellipse 4364">
                    <a:extLst>
                      <a:ext uri="{FF2B5EF4-FFF2-40B4-BE49-F238E27FC236}">
                        <a16:creationId xmlns:a16="http://schemas.microsoft.com/office/drawing/2014/main" id="{65972E02-7782-72E4-64FC-A2D69C3FE5C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366" name="Additionszeichen 4365">
                    <a:extLst>
                      <a:ext uri="{FF2B5EF4-FFF2-40B4-BE49-F238E27FC236}">
                        <a16:creationId xmlns:a16="http://schemas.microsoft.com/office/drawing/2014/main" id="{3FCEA117-358F-8B43-D4FA-6DD913C1137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326" name="Gruppieren 4325">
                  <a:extLst>
                    <a:ext uri="{FF2B5EF4-FFF2-40B4-BE49-F238E27FC236}">
                      <a16:creationId xmlns:a16="http://schemas.microsoft.com/office/drawing/2014/main" id="{C92ACE75-55D1-BAF7-BB0C-0706F29B995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63" name="Ellipse 4362">
                    <a:extLst>
                      <a:ext uri="{FF2B5EF4-FFF2-40B4-BE49-F238E27FC236}">
                        <a16:creationId xmlns:a16="http://schemas.microsoft.com/office/drawing/2014/main" id="{F40C36CC-E7B5-A317-FFAA-383C4C5075E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364" name="Additionszeichen 4363">
                    <a:extLst>
                      <a:ext uri="{FF2B5EF4-FFF2-40B4-BE49-F238E27FC236}">
                        <a16:creationId xmlns:a16="http://schemas.microsoft.com/office/drawing/2014/main" id="{941EE266-AA0A-6B7B-5E9C-3CF86DFED45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327" name="Gruppieren 4326">
                  <a:extLst>
                    <a:ext uri="{FF2B5EF4-FFF2-40B4-BE49-F238E27FC236}">
                      <a16:creationId xmlns:a16="http://schemas.microsoft.com/office/drawing/2014/main" id="{E3E2059F-DBDD-3790-48CA-C3DA957434C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61" name="Ellipse 4360">
                    <a:extLst>
                      <a:ext uri="{FF2B5EF4-FFF2-40B4-BE49-F238E27FC236}">
                        <a16:creationId xmlns:a16="http://schemas.microsoft.com/office/drawing/2014/main" id="{AB5D332D-EA55-B3B8-6289-69C6CB44DF6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362" name="Additionszeichen 4361">
                    <a:extLst>
                      <a:ext uri="{FF2B5EF4-FFF2-40B4-BE49-F238E27FC236}">
                        <a16:creationId xmlns:a16="http://schemas.microsoft.com/office/drawing/2014/main" id="{681C418B-C5A6-F3A8-4E82-2E70AF25D8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328" name="Gruppieren 4327">
                  <a:extLst>
                    <a:ext uri="{FF2B5EF4-FFF2-40B4-BE49-F238E27FC236}">
                      <a16:creationId xmlns:a16="http://schemas.microsoft.com/office/drawing/2014/main" id="{F8C6FD25-7CE5-62DC-E721-E81015265BC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59" name="Ellipse 4358">
                    <a:extLst>
                      <a:ext uri="{FF2B5EF4-FFF2-40B4-BE49-F238E27FC236}">
                        <a16:creationId xmlns:a16="http://schemas.microsoft.com/office/drawing/2014/main" id="{95AF206D-D5E0-0C89-4CC4-476FE9CDA4D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360" name="Additionszeichen 4359">
                    <a:extLst>
                      <a:ext uri="{FF2B5EF4-FFF2-40B4-BE49-F238E27FC236}">
                        <a16:creationId xmlns:a16="http://schemas.microsoft.com/office/drawing/2014/main" id="{E10513EB-9B92-DC4D-626B-E1AB34B9BD4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329" name="Gruppieren 4328">
                  <a:extLst>
                    <a:ext uri="{FF2B5EF4-FFF2-40B4-BE49-F238E27FC236}">
                      <a16:creationId xmlns:a16="http://schemas.microsoft.com/office/drawing/2014/main" id="{7509DD94-B2A4-BC28-9183-C8921434103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57" name="Ellipse 4356">
                    <a:extLst>
                      <a:ext uri="{FF2B5EF4-FFF2-40B4-BE49-F238E27FC236}">
                        <a16:creationId xmlns:a16="http://schemas.microsoft.com/office/drawing/2014/main" id="{E93C4983-9729-4D9C-E709-973A6BF5A8E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358" name="Additionszeichen 4357">
                    <a:extLst>
                      <a:ext uri="{FF2B5EF4-FFF2-40B4-BE49-F238E27FC236}">
                        <a16:creationId xmlns:a16="http://schemas.microsoft.com/office/drawing/2014/main" id="{E939A07A-F25C-30DD-8FB5-E55227EEAD0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330" name="Gruppieren 4329">
                  <a:extLst>
                    <a:ext uri="{FF2B5EF4-FFF2-40B4-BE49-F238E27FC236}">
                      <a16:creationId xmlns:a16="http://schemas.microsoft.com/office/drawing/2014/main" id="{366A5B8C-25BA-9178-8539-148574A89FE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55" name="Ellipse 4354">
                    <a:extLst>
                      <a:ext uri="{FF2B5EF4-FFF2-40B4-BE49-F238E27FC236}">
                        <a16:creationId xmlns:a16="http://schemas.microsoft.com/office/drawing/2014/main" id="{135A7316-26D0-15BF-1BDD-E705B47B83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356" name="Additionszeichen 4355">
                    <a:extLst>
                      <a:ext uri="{FF2B5EF4-FFF2-40B4-BE49-F238E27FC236}">
                        <a16:creationId xmlns:a16="http://schemas.microsoft.com/office/drawing/2014/main" id="{412F0392-8008-EBCC-12FE-F7A7929B33D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331" name="Gruppieren 4330">
                  <a:extLst>
                    <a:ext uri="{FF2B5EF4-FFF2-40B4-BE49-F238E27FC236}">
                      <a16:creationId xmlns:a16="http://schemas.microsoft.com/office/drawing/2014/main" id="{CF4E5731-E741-051F-21D5-1724B7D5A84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53" name="Ellipse 4352">
                    <a:extLst>
                      <a:ext uri="{FF2B5EF4-FFF2-40B4-BE49-F238E27FC236}">
                        <a16:creationId xmlns:a16="http://schemas.microsoft.com/office/drawing/2014/main" id="{8BF8F8CC-97A6-B551-D22E-942721F48BD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354" name="Additionszeichen 4353">
                    <a:extLst>
                      <a:ext uri="{FF2B5EF4-FFF2-40B4-BE49-F238E27FC236}">
                        <a16:creationId xmlns:a16="http://schemas.microsoft.com/office/drawing/2014/main" id="{955A5182-2E92-1859-BE1E-51C384F3C61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332" name="Gruppieren 4331">
                  <a:extLst>
                    <a:ext uri="{FF2B5EF4-FFF2-40B4-BE49-F238E27FC236}">
                      <a16:creationId xmlns:a16="http://schemas.microsoft.com/office/drawing/2014/main" id="{70D21528-BC1B-CC2A-2BD1-4E808CC9784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51" name="Ellipse 4350">
                    <a:extLst>
                      <a:ext uri="{FF2B5EF4-FFF2-40B4-BE49-F238E27FC236}">
                        <a16:creationId xmlns:a16="http://schemas.microsoft.com/office/drawing/2014/main" id="{69E3008D-D01C-067B-927E-297454AD18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352" name="Additionszeichen 4351">
                    <a:extLst>
                      <a:ext uri="{FF2B5EF4-FFF2-40B4-BE49-F238E27FC236}">
                        <a16:creationId xmlns:a16="http://schemas.microsoft.com/office/drawing/2014/main" id="{1D2C6F71-89F1-3BB9-4D50-B5F9D70F1F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333" name="Gruppieren 4332">
                  <a:extLst>
                    <a:ext uri="{FF2B5EF4-FFF2-40B4-BE49-F238E27FC236}">
                      <a16:creationId xmlns:a16="http://schemas.microsoft.com/office/drawing/2014/main" id="{167245EA-5D2A-D8D8-9317-BAEDD840188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49" name="Ellipse 4348">
                    <a:extLst>
                      <a:ext uri="{FF2B5EF4-FFF2-40B4-BE49-F238E27FC236}">
                        <a16:creationId xmlns:a16="http://schemas.microsoft.com/office/drawing/2014/main" id="{5055A274-C3E4-7517-ACAC-83708C44BA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350" name="Additionszeichen 4349">
                    <a:extLst>
                      <a:ext uri="{FF2B5EF4-FFF2-40B4-BE49-F238E27FC236}">
                        <a16:creationId xmlns:a16="http://schemas.microsoft.com/office/drawing/2014/main" id="{296BC6C3-F3EC-E569-6902-E56379DBCCB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334" name="Gruppieren 4333">
                  <a:extLst>
                    <a:ext uri="{FF2B5EF4-FFF2-40B4-BE49-F238E27FC236}">
                      <a16:creationId xmlns:a16="http://schemas.microsoft.com/office/drawing/2014/main" id="{617D253D-9CFA-B498-5E1B-6C9CBFC06D5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47" name="Ellipse 4346">
                    <a:extLst>
                      <a:ext uri="{FF2B5EF4-FFF2-40B4-BE49-F238E27FC236}">
                        <a16:creationId xmlns:a16="http://schemas.microsoft.com/office/drawing/2014/main" id="{F75A1A8C-4D26-C3B7-2937-05EE3E222A7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348" name="Additionszeichen 4347">
                    <a:extLst>
                      <a:ext uri="{FF2B5EF4-FFF2-40B4-BE49-F238E27FC236}">
                        <a16:creationId xmlns:a16="http://schemas.microsoft.com/office/drawing/2014/main" id="{411FB48F-0C54-B129-5401-1F11F8A5763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4335" name="Ellipse 4334">
                  <a:extLst>
                    <a:ext uri="{FF2B5EF4-FFF2-40B4-BE49-F238E27FC236}">
                      <a16:creationId xmlns:a16="http://schemas.microsoft.com/office/drawing/2014/main" id="{A8D01454-99ED-F531-BD47-B69F36D0625D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336" name="Ellipse 4335">
                  <a:extLst>
                    <a:ext uri="{FF2B5EF4-FFF2-40B4-BE49-F238E27FC236}">
                      <a16:creationId xmlns:a16="http://schemas.microsoft.com/office/drawing/2014/main" id="{F6A719E7-9B3C-8570-AAAB-B2CF5E0AF953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337" name="Ellipse 4336">
                  <a:extLst>
                    <a:ext uri="{FF2B5EF4-FFF2-40B4-BE49-F238E27FC236}">
                      <a16:creationId xmlns:a16="http://schemas.microsoft.com/office/drawing/2014/main" id="{FF4E3CBD-FBAC-AE76-065E-9F3F5B5D669F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338" name="Ellipse 4337">
                  <a:extLst>
                    <a:ext uri="{FF2B5EF4-FFF2-40B4-BE49-F238E27FC236}">
                      <a16:creationId xmlns:a16="http://schemas.microsoft.com/office/drawing/2014/main" id="{CBBAC9E4-19F7-5B77-AE1A-8781C4A12E8C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339" name="Ellipse 4338">
                  <a:extLst>
                    <a:ext uri="{FF2B5EF4-FFF2-40B4-BE49-F238E27FC236}">
                      <a16:creationId xmlns:a16="http://schemas.microsoft.com/office/drawing/2014/main" id="{1111534A-577C-D86E-9CB4-A0568459E1E0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340" name="Ellipse 4339">
                  <a:extLst>
                    <a:ext uri="{FF2B5EF4-FFF2-40B4-BE49-F238E27FC236}">
                      <a16:creationId xmlns:a16="http://schemas.microsoft.com/office/drawing/2014/main" id="{F1E874B0-4B3B-FDF2-6A7C-E1427239F841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341" name="Ellipse 4340">
                  <a:extLst>
                    <a:ext uri="{FF2B5EF4-FFF2-40B4-BE49-F238E27FC236}">
                      <a16:creationId xmlns:a16="http://schemas.microsoft.com/office/drawing/2014/main" id="{3250A023-4067-D92C-79A8-CD9989DA6040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342" name="Ellipse 4341">
                  <a:extLst>
                    <a:ext uri="{FF2B5EF4-FFF2-40B4-BE49-F238E27FC236}">
                      <a16:creationId xmlns:a16="http://schemas.microsoft.com/office/drawing/2014/main" id="{FCB0AC3A-1170-04A6-543C-EBFF9E24EF73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343" name="Ellipse 4342">
                  <a:extLst>
                    <a:ext uri="{FF2B5EF4-FFF2-40B4-BE49-F238E27FC236}">
                      <a16:creationId xmlns:a16="http://schemas.microsoft.com/office/drawing/2014/main" id="{9A2D84CD-F536-38F5-0AB1-E48D70301C9A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344" name="Ellipse 4343">
                  <a:extLst>
                    <a:ext uri="{FF2B5EF4-FFF2-40B4-BE49-F238E27FC236}">
                      <a16:creationId xmlns:a16="http://schemas.microsoft.com/office/drawing/2014/main" id="{7A6662CA-A9E5-4563-7960-FC18B97FCA5C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345" name="Ellipse 4344">
                  <a:extLst>
                    <a:ext uri="{FF2B5EF4-FFF2-40B4-BE49-F238E27FC236}">
                      <a16:creationId xmlns:a16="http://schemas.microsoft.com/office/drawing/2014/main" id="{4DD3D4D9-E865-6507-E86A-2DCC1BE1DA8D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346" name="Ellipse 4345">
                  <a:extLst>
                    <a:ext uri="{FF2B5EF4-FFF2-40B4-BE49-F238E27FC236}">
                      <a16:creationId xmlns:a16="http://schemas.microsoft.com/office/drawing/2014/main" id="{FCE22B3E-E5FE-44E8-5746-F9335E1C2035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4320" name="L-Schale">
                <a:extLst>
                  <a:ext uri="{FF2B5EF4-FFF2-40B4-BE49-F238E27FC236}">
                    <a16:creationId xmlns:a16="http://schemas.microsoft.com/office/drawing/2014/main" id="{9403D8AF-594A-1F0F-1BA3-6BAAC04CAEEE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4321" name="M-Schale">
                <a:extLst>
                  <a:ext uri="{FF2B5EF4-FFF2-40B4-BE49-F238E27FC236}">
                    <a16:creationId xmlns:a16="http://schemas.microsoft.com/office/drawing/2014/main" id="{90B3CB12-CF1F-24DF-3B76-935924BAD910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4282" name="Gruppieren 4281">
              <a:extLst>
                <a:ext uri="{FF2B5EF4-FFF2-40B4-BE49-F238E27FC236}">
                  <a16:creationId xmlns:a16="http://schemas.microsoft.com/office/drawing/2014/main" id="{05BE146E-E0A4-E65F-0C89-A8923347AC83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316" name="Ellipse 4315">
                <a:extLst>
                  <a:ext uri="{FF2B5EF4-FFF2-40B4-BE49-F238E27FC236}">
                    <a16:creationId xmlns:a16="http://schemas.microsoft.com/office/drawing/2014/main" id="{72DC34FA-A2B5-896C-A20E-6B3813E355C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317" name="Minuszeichen 4316">
                <a:extLst>
                  <a:ext uri="{FF2B5EF4-FFF2-40B4-BE49-F238E27FC236}">
                    <a16:creationId xmlns:a16="http://schemas.microsoft.com/office/drawing/2014/main" id="{8E5DE545-BD31-2B43-CBC1-511A91DA64C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283" name="Gruppieren 4282">
              <a:extLst>
                <a:ext uri="{FF2B5EF4-FFF2-40B4-BE49-F238E27FC236}">
                  <a16:creationId xmlns:a16="http://schemas.microsoft.com/office/drawing/2014/main" id="{68B36973-7A92-DD5B-CE3C-63BE0F7905EA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314" name="Ellipse 4313">
                <a:extLst>
                  <a:ext uri="{FF2B5EF4-FFF2-40B4-BE49-F238E27FC236}">
                    <a16:creationId xmlns:a16="http://schemas.microsoft.com/office/drawing/2014/main" id="{E7DB894C-6D8D-C6EF-5B99-6CE367D703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315" name="Minuszeichen 4314">
                <a:extLst>
                  <a:ext uri="{FF2B5EF4-FFF2-40B4-BE49-F238E27FC236}">
                    <a16:creationId xmlns:a16="http://schemas.microsoft.com/office/drawing/2014/main" id="{CD0D9C9A-B11D-AD39-D3A9-CF9ABB8B7F0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284" name="Gruppieren 4283">
              <a:extLst>
                <a:ext uri="{FF2B5EF4-FFF2-40B4-BE49-F238E27FC236}">
                  <a16:creationId xmlns:a16="http://schemas.microsoft.com/office/drawing/2014/main" id="{488A915A-10C5-7EF9-D972-DA68F7D44814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312" name="Ellipse 4311">
                <a:extLst>
                  <a:ext uri="{FF2B5EF4-FFF2-40B4-BE49-F238E27FC236}">
                    <a16:creationId xmlns:a16="http://schemas.microsoft.com/office/drawing/2014/main" id="{D0E27E5D-66DC-E2D7-7241-9E3E48CAA59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313" name="Minuszeichen 4312">
                <a:extLst>
                  <a:ext uri="{FF2B5EF4-FFF2-40B4-BE49-F238E27FC236}">
                    <a16:creationId xmlns:a16="http://schemas.microsoft.com/office/drawing/2014/main" id="{DD18C793-9893-36B1-ADB3-A6FF9A605D1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285" name="Gruppieren 4284">
              <a:extLst>
                <a:ext uri="{FF2B5EF4-FFF2-40B4-BE49-F238E27FC236}">
                  <a16:creationId xmlns:a16="http://schemas.microsoft.com/office/drawing/2014/main" id="{05F0EFD8-93F2-9560-519B-B5B1E7021FBA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310" name="Ellipse 4309">
                <a:extLst>
                  <a:ext uri="{FF2B5EF4-FFF2-40B4-BE49-F238E27FC236}">
                    <a16:creationId xmlns:a16="http://schemas.microsoft.com/office/drawing/2014/main" id="{DBEE0B14-C832-342A-8107-E44A6F519E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311" name="Minuszeichen 4310">
                <a:extLst>
                  <a:ext uri="{FF2B5EF4-FFF2-40B4-BE49-F238E27FC236}">
                    <a16:creationId xmlns:a16="http://schemas.microsoft.com/office/drawing/2014/main" id="{E35B49D9-8E7F-2065-70A8-06E54937643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286" name="Gruppieren 4285">
              <a:extLst>
                <a:ext uri="{FF2B5EF4-FFF2-40B4-BE49-F238E27FC236}">
                  <a16:creationId xmlns:a16="http://schemas.microsoft.com/office/drawing/2014/main" id="{78BC3E72-E369-5532-6A81-B7624451FC02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308" name="Ellipse 4307">
                <a:extLst>
                  <a:ext uri="{FF2B5EF4-FFF2-40B4-BE49-F238E27FC236}">
                    <a16:creationId xmlns:a16="http://schemas.microsoft.com/office/drawing/2014/main" id="{0F0D3ED1-7D8F-DEAB-F049-0F2135C132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309" name="Minuszeichen 4308">
                <a:extLst>
                  <a:ext uri="{FF2B5EF4-FFF2-40B4-BE49-F238E27FC236}">
                    <a16:creationId xmlns:a16="http://schemas.microsoft.com/office/drawing/2014/main" id="{CE796653-5D64-E241-798B-0D13AB05839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287" name="Gruppieren 4286">
              <a:extLst>
                <a:ext uri="{FF2B5EF4-FFF2-40B4-BE49-F238E27FC236}">
                  <a16:creationId xmlns:a16="http://schemas.microsoft.com/office/drawing/2014/main" id="{1151D277-92FD-747B-6012-E977220B8FD9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306" name="Ellipse 4305">
                <a:extLst>
                  <a:ext uri="{FF2B5EF4-FFF2-40B4-BE49-F238E27FC236}">
                    <a16:creationId xmlns:a16="http://schemas.microsoft.com/office/drawing/2014/main" id="{DA3AAD3D-A6F5-21B9-2497-9C633AD7FD3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307" name="Minuszeichen 4306">
                <a:extLst>
                  <a:ext uri="{FF2B5EF4-FFF2-40B4-BE49-F238E27FC236}">
                    <a16:creationId xmlns:a16="http://schemas.microsoft.com/office/drawing/2014/main" id="{0542ED33-814D-7C33-562D-38771AA58FC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288" name="Gruppieren 4287">
              <a:extLst>
                <a:ext uri="{FF2B5EF4-FFF2-40B4-BE49-F238E27FC236}">
                  <a16:creationId xmlns:a16="http://schemas.microsoft.com/office/drawing/2014/main" id="{A3507972-8A0E-14BA-3048-434935CEC101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304" name="Ellipse 4303">
                <a:extLst>
                  <a:ext uri="{FF2B5EF4-FFF2-40B4-BE49-F238E27FC236}">
                    <a16:creationId xmlns:a16="http://schemas.microsoft.com/office/drawing/2014/main" id="{4E21BC42-147D-56A0-BFB7-B8E6CBDC7A7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305" name="Minuszeichen 4304">
                <a:extLst>
                  <a:ext uri="{FF2B5EF4-FFF2-40B4-BE49-F238E27FC236}">
                    <a16:creationId xmlns:a16="http://schemas.microsoft.com/office/drawing/2014/main" id="{477BD062-0218-D250-78EC-F02B091F49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289" name="Gruppieren 4288">
              <a:extLst>
                <a:ext uri="{FF2B5EF4-FFF2-40B4-BE49-F238E27FC236}">
                  <a16:creationId xmlns:a16="http://schemas.microsoft.com/office/drawing/2014/main" id="{5765AFC5-2096-33DD-EA33-12370A96A805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302" name="Ellipse 4301">
                <a:extLst>
                  <a:ext uri="{FF2B5EF4-FFF2-40B4-BE49-F238E27FC236}">
                    <a16:creationId xmlns:a16="http://schemas.microsoft.com/office/drawing/2014/main" id="{24AA1C5D-6242-5A98-04A1-05A28023CCD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303" name="Minuszeichen 4302">
                <a:extLst>
                  <a:ext uri="{FF2B5EF4-FFF2-40B4-BE49-F238E27FC236}">
                    <a16:creationId xmlns:a16="http://schemas.microsoft.com/office/drawing/2014/main" id="{B1BD8E5F-AE7B-0170-6D2D-7AC42052ED4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290" name="Gruppieren 4289">
              <a:extLst>
                <a:ext uri="{FF2B5EF4-FFF2-40B4-BE49-F238E27FC236}">
                  <a16:creationId xmlns:a16="http://schemas.microsoft.com/office/drawing/2014/main" id="{698F16EF-D7B4-1F37-486F-97E38DEA9C18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300" name="Ellipse 4299">
                <a:extLst>
                  <a:ext uri="{FF2B5EF4-FFF2-40B4-BE49-F238E27FC236}">
                    <a16:creationId xmlns:a16="http://schemas.microsoft.com/office/drawing/2014/main" id="{499F3705-E924-7311-35DE-60484E8AEC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301" name="Minuszeichen 4300">
                <a:extLst>
                  <a:ext uri="{FF2B5EF4-FFF2-40B4-BE49-F238E27FC236}">
                    <a16:creationId xmlns:a16="http://schemas.microsoft.com/office/drawing/2014/main" id="{48A2BBFA-A48C-87D8-BACD-CB16BFA778C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291" name="Gruppieren 4290">
              <a:extLst>
                <a:ext uri="{FF2B5EF4-FFF2-40B4-BE49-F238E27FC236}">
                  <a16:creationId xmlns:a16="http://schemas.microsoft.com/office/drawing/2014/main" id="{0544C502-1EBC-9523-5201-D2FC8CADDA7D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298" name="Ellipse 4297">
                <a:extLst>
                  <a:ext uri="{FF2B5EF4-FFF2-40B4-BE49-F238E27FC236}">
                    <a16:creationId xmlns:a16="http://schemas.microsoft.com/office/drawing/2014/main" id="{E9FE1597-C03D-ED44-1110-534980ACDA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299" name="Minuszeichen 4298">
                <a:extLst>
                  <a:ext uri="{FF2B5EF4-FFF2-40B4-BE49-F238E27FC236}">
                    <a16:creationId xmlns:a16="http://schemas.microsoft.com/office/drawing/2014/main" id="{F061FB89-BA62-B5FF-D214-F40DC56942C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292" name="Gruppieren 4291">
              <a:extLst>
                <a:ext uri="{FF2B5EF4-FFF2-40B4-BE49-F238E27FC236}">
                  <a16:creationId xmlns:a16="http://schemas.microsoft.com/office/drawing/2014/main" id="{136AA047-6896-EF70-82A3-FD85060A0009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296" name="Ellipse 4295">
                <a:extLst>
                  <a:ext uri="{FF2B5EF4-FFF2-40B4-BE49-F238E27FC236}">
                    <a16:creationId xmlns:a16="http://schemas.microsoft.com/office/drawing/2014/main" id="{D009EB08-B0BB-468F-BAEB-60716B29461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297" name="Minuszeichen 4296">
                <a:extLst>
                  <a:ext uri="{FF2B5EF4-FFF2-40B4-BE49-F238E27FC236}">
                    <a16:creationId xmlns:a16="http://schemas.microsoft.com/office/drawing/2014/main" id="{39B46728-87D0-7A39-64FA-BE213A45D58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293" name="Gruppieren 4292">
              <a:extLst>
                <a:ext uri="{FF2B5EF4-FFF2-40B4-BE49-F238E27FC236}">
                  <a16:creationId xmlns:a16="http://schemas.microsoft.com/office/drawing/2014/main" id="{97C7F8EB-499C-5330-6952-169391EACC2E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294" name="Ellipse 4293">
                <a:extLst>
                  <a:ext uri="{FF2B5EF4-FFF2-40B4-BE49-F238E27FC236}">
                    <a16:creationId xmlns:a16="http://schemas.microsoft.com/office/drawing/2014/main" id="{88658A23-A73D-E3D8-765D-4F07F2A418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295" name="Minuszeichen 4294">
                <a:extLst>
                  <a:ext uri="{FF2B5EF4-FFF2-40B4-BE49-F238E27FC236}">
                    <a16:creationId xmlns:a16="http://schemas.microsoft.com/office/drawing/2014/main" id="{834EF77A-594D-6EF0-0CF9-D785B0C3CEF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4371" name="Gruppieren 4370">
            <a:extLst>
              <a:ext uri="{FF2B5EF4-FFF2-40B4-BE49-F238E27FC236}">
                <a16:creationId xmlns:a16="http://schemas.microsoft.com/office/drawing/2014/main" id="{2D8F640E-43C4-AD47-2281-D48B5FD8E251}"/>
              </a:ext>
            </a:extLst>
          </p:cNvPr>
          <p:cNvGrpSpPr>
            <a:grpSpLocks noChangeAspect="1"/>
          </p:cNvGrpSpPr>
          <p:nvPr/>
        </p:nvGrpSpPr>
        <p:grpSpPr>
          <a:xfrm>
            <a:off x="8063977" y="-489789"/>
            <a:ext cx="944149" cy="979578"/>
            <a:chOff x="3576000" y="816426"/>
            <a:chExt cx="5040000" cy="5229127"/>
          </a:xfrm>
        </p:grpSpPr>
        <p:grpSp>
          <p:nvGrpSpPr>
            <p:cNvPr id="4372" name="Magnesium ohne e-">
              <a:extLst>
                <a:ext uri="{FF2B5EF4-FFF2-40B4-BE49-F238E27FC236}">
                  <a16:creationId xmlns:a16="http://schemas.microsoft.com/office/drawing/2014/main" id="{18738930-E0A1-78D7-AE20-140F500A337E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409" name="K-Schale">
                <a:extLst>
                  <a:ext uri="{FF2B5EF4-FFF2-40B4-BE49-F238E27FC236}">
                    <a16:creationId xmlns:a16="http://schemas.microsoft.com/office/drawing/2014/main" id="{C1E4EF9F-73D4-64CD-F23A-06114EAA8911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4410" name="Atomkern mit Protonen und Neutronen">
                <a:extLst>
                  <a:ext uri="{FF2B5EF4-FFF2-40B4-BE49-F238E27FC236}">
                    <a16:creationId xmlns:a16="http://schemas.microsoft.com/office/drawing/2014/main" id="{5EDBE827-6543-23D0-7360-3E871A41C78C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413" name="Atomkern">
                  <a:extLst>
                    <a:ext uri="{FF2B5EF4-FFF2-40B4-BE49-F238E27FC236}">
                      <a16:creationId xmlns:a16="http://schemas.microsoft.com/office/drawing/2014/main" id="{7F864F40-2418-A5F8-BB50-8284E09ACDCD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4414" name="Gruppieren 4413">
                  <a:extLst>
                    <a:ext uri="{FF2B5EF4-FFF2-40B4-BE49-F238E27FC236}">
                      <a16:creationId xmlns:a16="http://schemas.microsoft.com/office/drawing/2014/main" id="{F4435A3C-1581-1CBD-A91C-C26686EED41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60" name="Ellipse 4459">
                    <a:extLst>
                      <a:ext uri="{FF2B5EF4-FFF2-40B4-BE49-F238E27FC236}">
                        <a16:creationId xmlns:a16="http://schemas.microsoft.com/office/drawing/2014/main" id="{D6E730E6-8B11-3D38-8009-97D39DE9ACD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461" name="Additionszeichen 4460">
                    <a:extLst>
                      <a:ext uri="{FF2B5EF4-FFF2-40B4-BE49-F238E27FC236}">
                        <a16:creationId xmlns:a16="http://schemas.microsoft.com/office/drawing/2014/main" id="{99CE33D1-D691-F444-47F8-77F4C4EE56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415" name="Gruppieren 4414">
                  <a:extLst>
                    <a:ext uri="{FF2B5EF4-FFF2-40B4-BE49-F238E27FC236}">
                      <a16:creationId xmlns:a16="http://schemas.microsoft.com/office/drawing/2014/main" id="{3002838E-E641-F937-D3D5-E89E0B67C33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58" name="Ellipse 4457">
                    <a:extLst>
                      <a:ext uri="{FF2B5EF4-FFF2-40B4-BE49-F238E27FC236}">
                        <a16:creationId xmlns:a16="http://schemas.microsoft.com/office/drawing/2014/main" id="{97557EA5-B7EF-5724-0192-8C61D2D8B9D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459" name="Additionszeichen 4458">
                    <a:extLst>
                      <a:ext uri="{FF2B5EF4-FFF2-40B4-BE49-F238E27FC236}">
                        <a16:creationId xmlns:a16="http://schemas.microsoft.com/office/drawing/2014/main" id="{333A13FC-3DFD-14D0-C3A1-057D6A325B8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416" name="Gruppieren 4415">
                  <a:extLst>
                    <a:ext uri="{FF2B5EF4-FFF2-40B4-BE49-F238E27FC236}">
                      <a16:creationId xmlns:a16="http://schemas.microsoft.com/office/drawing/2014/main" id="{4D830A09-521E-0D64-9404-5E2B225ACC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56" name="Ellipse 4455">
                    <a:extLst>
                      <a:ext uri="{FF2B5EF4-FFF2-40B4-BE49-F238E27FC236}">
                        <a16:creationId xmlns:a16="http://schemas.microsoft.com/office/drawing/2014/main" id="{CAFE00C7-7656-2C3D-79A4-7107DDE8F10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457" name="Additionszeichen 4456">
                    <a:extLst>
                      <a:ext uri="{FF2B5EF4-FFF2-40B4-BE49-F238E27FC236}">
                        <a16:creationId xmlns:a16="http://schemas.microsoft.com/office/drawing/2014/main" id="{69C9A520-7CE2-9720-5EBD-C05D9F0EBC0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417" name="Gruppieren 4416">
                  <a:extLst>
                    <a:ext uri="{FF2B5EF4-FFF2-40B4-BE49-F238E27FC236}">
                      <a16:creationId xmlns:a16="http://schemas.microsoft.com/office/drawing/2014/main" id="{1A041F00-9821-5FEC-F85A-25A34DA0DDF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54" name="Ellipse 4453">
                    <a:extLst>
                      <a:ext uri="{FF2B5EF4-FFF2-40B4-BE49-F238E27FC236}">
                        <a16:creationId xmlns:a16="http://schemas.microsoft.com/office/drawing/2014/main" id="{100B3FA5-1AC5-F1A9-4E63-C3DB1AA978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455" name="Additionszeichen 4454">
                    <a:extLst>
                      <a:ext uri="{FF2B5EF4-FFF2-40B4-BE49-F238E27FC236}">
                        <a16:creationId xmlns:a16="http://schemas.microsoft.com/office/drawing/2014/main" id="{0AFB1F2A-D529-DB98-9E77-8921E0BC75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418" name="Gruppieren 4417">
                  <a:extLst>
                    <a:ext uri="{FF2B5EF4-FFF2-40B4-BE49-F238E27FC236}">
                      <a16:creationId xmlns:a16="http://schemas.microsoft.com/office/drawing/2014/main" id="{3BCEE508-4B7A-A3A7-BF28-358811C4B6A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52" name="Ellipse 4451">
                    <a:extLst>
                      <a:ext uri="{FF2B5EF4-FFF2-40B4-BE49-F238E27FC236}">
                        <a16:creationId xmlns:a16="http://schemas.microsoft.com/office/drawing/2014/main" id="{8D293FDE-A93D-329F-DF1B-C6BDF181A5B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453" name="Additionszeichen 4452">
                    <a:extLst>
                      <a:ext uri="{FF2B5EF4-FFF2-40B4-BE49-F238E27FC236}">
                        <a16:creationId xmlns:a16="http://schemas.microsoft.com/office/drawing/2014/main" id="{A5A5C424-4384-21C4-CEC8-70ED72D595B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419" name="Gruppieren 4418">
                  <a:extLst>
                    <a:ext uri="{FF2B5EF4-FFF2-40B4-BE49-F238E27FC236}">
                      <a16:creationId xmlns:a16="http://schemas.microsoft.com/office/drawing/2014/main" id="{25E18DDE-243D-400E-8D0B-033D04C4637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50" name="Ellipse 4449">
                    <a:extLst>
                      <a:ext uri="{FF2B5EF4-FFF2-40B4-BE49-F238E27FC236}">
                        <a16:creationId xmlns:a16="http://schemas.microsoft.com/office/drawing/2014/main" id="{E3CE51D5-D62C-45D5-C495-3A3D478D947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451" name="Additionszeichen 4450">
                    <a:extLst>
                      <a:ext uri="{FF2B5EF4-FFF2-40B4-BE49-F238E27FC236}">
                        <a16:creationId xmlns:a16="http://schemas.microsoft.com/office/drawing/2014/main" id="{32915C7A-F588-BA2D-6932-CFB714D7436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420" name="Gruppieren 4419">
                  <a:extLst>
                    <a:ext uri="{FF2B5EF4-FFF2-40B4-BE49-F238E27FC236}">
                      <a16:creationId xmlns:a16="http://schemas.microsoft.com/office/drawing/2014/main" id="{2773F130-84E1-B164-A2E5-CEA1D2F22DD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48" name="Ellipse 4447">
                    <a:extLst>
                      <a:ext uri="{FF2B5EF4-FFF2-40B4-BE49-F238E27FC236}">
                        <a16:creationId xmlns:a16="http://schemas.microsoft.com/office/drawing/2014/main" id="{76EF5AED-795A-0761-6052-42DEFA803FF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449" name="Additionszeichen 4448">
                    <a:extLst>
                      <a:ext uri="{FF2B5EF4-FFF2-40B4-BE49-F238E27FC236}">
                        <a16:creationId xmlns:a16="http://schemas.microsoft.com/office/drawing/2014/main" id="{93FB9290-8E4B-F717-CDFA-B8F8313E85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421" name="Gruppieren 4420">
                  <a:extLst>
                    <a:ext uri="{FF2B5EF4-FFF2-40B4-BE49-F238E27FC236}">
                      <a16:creationId xmlns:a16="http://schemas.microsoft.com/office/drawing/2014/main" id="{BCAC176C-D511-2ED2-0808-066B3B61446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46" name="Ellipse 4445">
                    <a:extLst>
                      <a:ext uri="{FF2B5EF4-FFF2-40B4-BE49-F238E27FC236}">
                        <a16:creationId xmlns:a16="http://schemas.microsoft.com/office/drawing/2014/main" id="{8557B332-46E1-DC4F-A62A-2D6ADBE3E4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447" name="Additionszeichen 4446">
                    <a:extLst>
                      <a:ext uri="{FF2B5EF4-FFF2-40B4-BE49-F238E27FC236}">
                        <a16:creationId xmlns:a16="http://schemas.microsoft.com/office/drawing/2014/main" id="{D2E2AAD9-606C-D295-4718-2D775FE3012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422" name="Gruppieren 4421">
                  <a:extLst>
                    <a:ext uri="{FF2B5EF4-FFF2-40B4-BE49-F238E27FC236}">
                      <a16:creationId xmlns:a16="http://schemas.microsoft.com/office/drawing/2014/main" id="{6408CC5F-B051-D9BA-5B73-5FB740C2661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44" name="Ellipse 4443">
                    <a:extLst>
                      <a:ext uri="{FF2B5EF4-FFF2-40B4-BE49-F238E27FC236}">
                        <a16:creationId xmlns:a16="http://schemas.microsoft.com/office/drawing/2014/main" id="{475C2D76-CACE-C0B7-FC6B-E2542C36B41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445" name="Additionszeichen 4444">
                    <a:extLst>
                      <a:ext uri="{FF2B5EF4-FFF2-40B4-BE49-F238E27FC236}">
                        <a16:creationId xmlns:a16="http://schemas.microsoft.com/office/drawing/2014/main" id="{C3F8FA90-9CEA-C056-52AE-B7DDD478CD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423" name="Gruppieren 4422">
                  <a:extLst>
                    <a:ext uri="{FF2B5EF4-FFF2-40B4-BE49-F238E27FC236}">
                      <a16:creationId xmlns:a16="http://schemas.microsoft.com/office/drawing/2014/main" id="{AB89C7CF-1AB6-04DE-D49B-F25B5A14E9F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42" name="Ellipse 4441">
                    <a:extLst>
                      <a:ext uri="{FF2B5EF4-FFF2-40B4-BE49-F238E27FC236}">
                        <a16:creationId xmlns:a16="http://schemas.microsoft.com/office/drawing/2014/main" id="{916A6091-416F-A268-FF9A-22B53D94B64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443" name="Additionszeichen 4442">
                    <a:extLst>
                      <a:ext uri="{FF2B5EF4-FFF2-40B4-BE49-F238E27FC236}">
                        <a16:creationId xmlns:a16="http://schemas.microsoft.com/office/drawing/2014/main" id="{09E3A9F9-A31A-FC08-FCEA-22E394D38CE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424" name="Gruppieren 4423">
                  <a:extLst>
                    <a:ext uri="{FF2B5EF4-FFF2-40B4-BE49-F238E27FC236}">
                      <a16:creationId xmlns:a16="http://schemas.microsoft.com/office/drawing/2014/main" id="{9E89405C-F11F-F1F6-81AF-6B355062F4B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40" name="Ellipse 4439">
                    <a:extLst>
                      <a:ext uri="{FF2B5EF4-FFF2-40B4-BE49-F238E27FC236}">
                        <a16:creationId xmlns:a16="http://schemas.microsoft.com/office/drawing/2014/main" id="{8B67AB0B-49A1-C2C9-2B5A-75F1087457D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441" name="Additionszeichen 4440">
                    <a:extLst>
                      <a:ext uri="{FF2B5EF4-FFF2-40B4-BE49-F238E27FC236}">
                        <a16:creationId xmlns:a16="http://schemas.microsoft.com/office/drawing/2014/main" id="{02F4157F-3E18-5318-AD6A-1B24866AF35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425" name="Gruppieren 4424">
                  <a:extLst>
                    <a:ext uri="{FF2B5EF4-FFF2-40B4-BE49-F238E27FC236}">
                      <a16:creationId xmlns:a16="http://schemas.microsoft.com/office/drawing/2014/main" id="{7D034CCA-F853-3A8E-1A48-F20B771BB84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38" name="Ellipse 4437">
                    <a:extLst>
                      <a:ext uri="{FF2B5EF4-FFF2-40B4-BE49-F238E27FC236}">
                        <a16:creationId xmlns:a16="http://schemas.microsoft.com/office/drawing/2014/main" id="{9448FCBE-3DCE-6A1C-2403-04B8B2B67E3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439" name="Additionszeichen 4438">
                    <a:extLst>
                      <a:ext uri="{FF2B5EF4-FFF2-40B4-BE49-F238E27FC236}">
                        <a16:creationId xmlns:a16="http://schemas.microsoft.com/office/drawing/2014/main" id="{1678C5B9-F75C-2002-D65F-C6559A7920B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4426" name="Ellipse 4425">
                  <a:extLst>
                    <a:ext uri="{FF2B5EF4-FFF2-40B4-BE49-F238E27FC236}">
                      <a16:creationId xmlns:a16="http://schemas.microsoft.com/office/drawing/2014/main" id="{48D0F156-B539-EDD1-F654-81AEF5CBDCFE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427" name="Ellipse 4426">
                  <a:extLst>
                    <a:ext uri="{FF2B5EF4-FFF2-40B4-BE49-F238E27FC236}">
                      <a16:creationId xmlns:a16="http://schemas.microsoft.com/office/drawing/2014/main" id="{0D1A303E-01F0-3F19-304B-0A33A70A3F6C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428" name="Ellipse 4427">
                  <a:extLst>
                    <a:ext uri="{FF2B5EF4-FFF2-40B4-BE49-F238E27FC236}">
                      <a16:creationId xmlns:a16="http://schemas.microsoft.com/office/drawing/2014/main" id="{CC562104-CBCF-CB88-E828-4129C95B6924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429" name="Ellipse 4428">
                  <a:extLst>
                    <a:ext uri="{FF2B5EF4-FFF2-40B4-BE49-F238E27FC236}">
                      <a16:creationId xmlns:a16="http://schemas.microsoft.com/office/drawing/2014/main" id="{BA0B24C1-D22A-EE0A-9904-310FBC1E7FFB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430" name="Ellipse 4429">
                  <a:extLst>
                    <a:ext uri="{FF2B5EF4-FFF2-40B4-BE49-F238E27FC236}">
                      <a16:creationId xmlns:a16="http://schemas.microsoft.com/office/drawing/2014/main" id="{00C306CE-A285-5DCF-F3E1-6940DD1B4AA2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431" name="Ellipse 4430">
                  <a:extLst>
                    <a:ext uri="{FF2B5EF4-FFF2-40B4-BE49-F238E27FC236}">
                      <a16:creationId xmlns:a16="http://schemas.microsoft.com/office/drawing/2014/main" id="{9D491FFB-B0FB-1B01-6D0A-09238D5355B1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432" name="Ellipse 4431">
                  <a:extLst>
                    <a:ext uri="{FF2B5EF4-FFF2-40B4-BE49-F238E27FC236}">
                      <a16:creationId xmlns:a16="http://schemas.microsoft.com/office/drawing/2014/main" id="{DA5023B7-FA8D-CDB7-F7B7-263DE9D32E4B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433" name="Ellipse 4432">
                  <a:extLst>
                    <a:ext uri="{FF2B5EF4-FFF2-40B4-BE49-F238E27FC236}">
                      <a16:creationId xmlns:a16="http://schemas.microsoft.com/office/drawing/2014/main" id="{841ED51F-0B4C-0616-B0F8-2EB7EAA47971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434" name="Ellipse 4433">
                  <a:extLst>
                    <a:ext uri="{FF2B5EF4-FFF2-40B4-BE49-F238E27FC236}">
                      <a16:creationId xmlns:a16="http://schemas.microsoft.com/office/drawing/2014/main" id="{7B615EF6-266C-F3C6-B8C3-F10501198BD3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435" name="Ellipse 4434">
                  <a:extLst>
                    <a:ext uri="{FF2B5EF4-FFF2-40B4-BE49-F238E27FC236}">
                      <a16:creationId xmlns:a16="http://schemas.microsoft.com/office/drawing/2014/main" id="{B4700837-D33D-4BC8-AB19-7C51C1C09DC7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436" name="Ellipse 4435">
                  <a:extLst>
                    <a:ext uri="{FF2B5EF4-FFF2-40B4-BE49-F238E27FC236}">
                      <a16:creationId xmlns:a16="http://schemas.microsoft.com/office/drawing/2014/main" id="{B171DB05-F237-E267-0DEE-8A76994E11CE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437" name="Ellipse 4436">
                  <a:extLst>
                    <a:ext uri="{FF2B5EF4-FFF2-40B4-BE49-F238E27FC236}">
                      <a16:creationId xmlns:a16="http://schemas.microsoft.com/office/drawing/2014/main" id="{320ACB15-ABCA-6BC5-0BCD-65A5DAB51A42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4411" name="L-Schale">
                <a:extLst>
                  <a:ext uri="{FF2B5EF4-FFF2-40B4-BE49-F238E27FC236}">
                    <a16:creationId xmlns:a16="http://schemas.microsoft.com/office/drawing/2014/main" id="{B7B90860-35BD-4F04-729B-788E783D1294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4412" name="M-Schale">
                <a:extLst>
                  <a:ext uri="{FF2B5EF4-FFF2-40B4-BE49-F238E27FC236}">
                    <a16:creationId xmlns:a16="http://schemas.microsoft.com/office/drawing/2014/main" id="{B460E854-788D-E8DE-D710-D3F904282323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4373" name="Gruppieren 4372">
              <a:extLst>
                <a:ext uri="{FF2B5EF4-FFF2-40B4-BE49-F238E27FC236}">
                  <a16:creationId xmlns:a16="http://schemas.microsoft.com/office/drawing/2014/main" id="{4A0CE71E-DEDC-71D3-F26B-88665B5BE64B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407" name="Ellipse 4406">
                <a:extLst>
                  <a:ext uri="{FF2B5EF4-FFF2-40B4-BE49-F238E27FC236}">
                    <a16:creationId xmlns:a16="http://schemas.microsoft.com/office/drawing/2014/main" id="{02C94063-8956-C1D7-B53C-8362266F3E3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408" name="Minuszeichen 4407">
                <a:extLst>
                  <a:ext uri="{FF2B5EF4-FFF2-40B4-BE49-F238E27FC236}">
                    <a16:creationId xmlns:a16="http://schemas.microsoft.com/office/drawing/2014/main" id="{838FE997-9E03-2F22-3DE4-21AE8000D46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374" name="Gruppieren 4373">
              <a:extLst>
                <a:ext uri="{FF2B5EF4-FFF2-40B4-BE49-F238E27FC236}">
                  <a16:creationId xmlns:a16="http://schemas.microsoft.com/office/drawing/2014/main" id="{86EFDAF2-06D0-5C21-AC86-0C471B190F38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405" name="Ellipse 4404">
                <a:extLst>
                  <a:ext uri="{FF2B5EF4-FFF2-40B4-BE49-F238E27FC236}">
                    <a16:creationId xmlns:a16="http://schemas.microsoft.com/office/drawing/2014/main" id="{1461B0D6-1A69-70B8-0EDF-7770F1F3DB8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406" name="Minuszeichen 4405">
                <a:extLst>
                  <a:ext uri="{FF2B5EF4-FFF2-40B4-BE49-F238E27FC236}">
                    <a16:creationId xmlns:a16="http://schemas.microsoft.com/office/drawing/2014/main" id="{34B38A05-FFD4-6C43-A942-35666920358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375" name="Gruppieren 4374">
              <a:extLst>
                <a:ext uri="{FF2B5EF4-FFF2-40B4-BE49-F238E27FC236}">
                  <a16:creationId xmlns:a16="http://schemas.microsoft.com/office/drawing/2014/main" id="{57480293-4A6D-54C3-FB5A-A4F3E51AA05A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403" name="Ellipse 4402">
                <a:extLst>
                  <a:ext uri="{FF2B5EF4-FFF2-40B4-BE49-F238E27FC236}">
                    <a16:creationId xmlns:a16="http://schemas.microsoft.com/office/drawing/2014/main" id="{CAA7A762-9130-FB57-FB84-D06208EDAB4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404" name="Minuszeichen 4403">
                <a:extLst>
                  <a:ext uri="{FF2B5EF4-FFF2-40B4-BE49-F238E27FC236}">
                    <a16:creationId xmlns:a16="http://schemas.microsoft.com/office/drawing/2014/main" id="{69F0F577-940A-E133-5CA6-AF140E7A228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376" name="Gruppieren 4375">
              <a:extLst>
                <a:ext uri="{FF2B5EF4-FFF2-40B4-BE49-F238E27FC236}">
                  <a16:creationId xmlns:a16="http://schemas.microsoft.com/office/drawing/2014/main" id="{2A358C9C-36EF-CFF2-E064-B952490412BF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401" name="Ellipse 4400">
                <a:extLst>
                  <a:ext uri="{FF2B5EF4-FFF2-40B4-BE49-F238E27FC236}">
                    <a16:creationId xmlns:a16="http://schemas.microsoft.com/office/drawing/2014/main" id="{0B20E339-353F-26A1-7224-69C1CD20655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402" name="Minuszeichen 4401">
                <a:extLst>
                  <a:ext uri="{FF2B5EF4-FFF2-40B4-BE49-F238E27FC236}">
                    <a16:creationId xmlns:a16="http://schemas.microsoft.com/office/drawing/2014/main" id="{8DE4A347-E1C2-88D9-017B-5AD53767DB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377" name="Gruppieren 4376">
              <a:extLst>
                <a:ext uri="{FF2B5EF4-FFF2-40B4-BE49-F238E27FC236}">
                  <a16:creationId xmlns:a16="http://schemas.microsoft.com/office/drawing/2014/main" id="{07C39487-5517-8724-D972-C493AE2668CA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399" name="Ellipse 4398">
                <a:extLst>
                  <a:ext uri="{FF2B5EF4-FFF2-40B4-BE49-F238E27FC236}">
                    <a16:creationId xmlns:a16="http://schemas.microsoft.com/office/drawing/2014/main" id="{CAF335FA-5C02-5030-B65E-06043122870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400" name="Minuszeichen 4399">
                <a:extLst>
                  <a:ext uri="{FF2B5EF4-FFF2-40B4-BE49-F238E27FC236}">
                    <a16:creationId xmlns:a16="http://schemas.microsoft.com/office/drawing/2014/main" id="{4894284B-AE72-8DF5-9E19-22257ED05F9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378" name="Gruppieren 4377">
              <a:extLst>
                <a:ext uri="{FF2B5EF4-FFF2-40B4-BE49-F238E27FC236}">
                  <a16:creationId xmlns:a16="http://schemas.microsoft.com/office/drawing/2014/main" id="{C61F2A94-2866-8F56-CACF-8E4217862A21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397" name="Ellipse 4396">
                <a:extLst>
                  <a:ext uri="{FF2B5EF4-FFF2-40B4-BE49-F238E27FC236}">
                    <a16:creationId xmlns:a16="http://schemas.microsoft.com/office/drawing/2014/main" id="{95C522C9-2866-7E3C-0087-FD20A97656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398" name="Minuszeichen 4397">
                <a:extLst>
                  <a:ext uri="{FF2B5EF4-FFF2-40B4-BE49-F238E27FC236}">
                    <a16:creationId xmlns:a16="http://schemas.microsoft.com/office/drawing/2014/main" id="{8FF63880-BED3-021C-0CE6-CCAC72E02B1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379" name="Gruppieren 4378">
              <a:extLst>
                <a:ext uri="{FF2B5EF4-FFF2-40B4-BE49-F238E27FC236}">
                  <a16:creationId xmlns:a16="http://schemas.microsoft.com/office/drawing/2014/main" id="{7A72FC30-3B78-4000-5730-13F905EE874C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395" name="Ellipse 4394">
                <a:extLst>
                  <a:ext uri="{FF2B5EF4-FFF2-40B4-BE49-F238E27FC236}">
                    <a16:creationId xmlns:a16="http://schemas.microsoft.com/office/drawing/2014/main" id="{D3E1AA90-05C1-6635-7E08-D7609BD812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396" name="Minuszeichen 4395">
                <a:extLst>
                  <a:ext uri="{FF2B5EF4-FFF2-40B4-BE49-F238E27FC236}">
                    <a16:creationId xmlns:a16="http://schemas.microsoft.com/office/drawing/2014/main" id="{80259E5F-E8C1-726F-3377-0568C3C2D2A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380" name="Gruppieren 4379">
              <a:extLst>
                <a:ext uri="{FF2B5EF4-FFF2-40B4-BE49-F238E27FC236}">
                  <a16:creationId xmlns:a16="http://schemas.microsoft.com/office/drawing/2014/main" id="{94F8701C-F944-6AF2-1389-D42C4E030AED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393" name="Ellipse 4392">
                <a:extLst>
                  <a:ext uri="{FF2B5EF4-FFF2-40B4-BE49-F238E27FC236}">
                    <a16:creationId xmlns:a16="http://schemas.microsoft.com/office/drawing/2014/main" id="{F8A7A0D0-6A74-24C5-DE0A-2E4161F6509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394" name="Minuszeichen 4393">
                <a:extLst>
                  <a:ext uri="{FF2B5EF4-FFF2-40B4-BE49-F238E27FC236}">
                    <a16:creationId xmlns:a16="http://schemas.microsoft.com/office/drawing/2014/main" id="{DB8AA842-686E-92CB-9FF5-B0DF74B928E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381" name="Gruppieren 4380">
              <a:extLst>
                <a:ext uri="{FF2B5EF4-FFF2-40B4-BE49-F238E27FC236}">
                  <a16:creationId xmlns:a16="http://schemas.microsoft.com/office/drawing/2014/main" id="{52D5BCFB-35A8-1AFB-C44F-A1A80AAC9DF8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391" name="Ellipse 4390">
                <a:extLst>
                  <a:ext uri="{FF2B5EF4-FFF2-40B4-BE49-F238E27FC236}">
                    <a16:creationId xmlns:a16="http://schemas.microsoft.com/office/drawing/2014/main" id="{FE9C1A75-9F3B-FACE-7147-02C8FA652AF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392" name="Minuszeichen 4391">
                <a:extLst>
                  <a:ext uri="{FF2B5EF4-FFF2-40B4-BE49-F238E27FC236}">
                    <a16:creationId xmlns:a16="http://schemas.microsoft.com/office/drawing/2014/main" id="{981EEBA3-C93A-00DC-152A-CFDBA58686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382" name="Gruppieren 4381">
              <a:extLst>
                <a:ext uri="{FF2B5EF4-FFF2-40B4-BE49-F238E27FC236}">
                  <a16:creationId xmlns:a16="http://schemas.microsoft.com/office/drawing/2014/main" id="{909E4BA1-65EF-BE0F-2880-7193C9FB8E4F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389" name="Ellipse 4388">
                <a:extLst>
                  <a:ext uri="{FF2B5EF4-FFF2-40B4-BE49-F238E27FC236}">
                    <a16:creationId xmlns:a16="http://schemas.microsoft.com/office/drawing/2014/main" id="{C609DCD9-F2F0-C76C-3FED-8611DCBF11D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390" name="Minuszeichen 4389">
                <a:extLst>
                  <a:ext uri="{FF2B5EF4-FFF2-40B4-BE49-F238E27FC236}">
                    <a16:creationId xmlns:a16="http://schemas.microsoft.com/office/drawing/2014/main" id="{C78EF4E6-8B32-6B26-A9E5-1C4F3750569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383" name="Gruppieren 4382">
              <a:extLst>
                <a:ext uri="{FF2B5EF4-FFF2-40B4-BE49-F238E27FC236}">
                  <a16:creationId xmlns:a16="http://schemas.microsoft.com/office/drawing/2014/main" id="{94CB9533-6BB9-4A3A-1858-4C0D07B58713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387" name="Ellipse 4386">
                <a:extLst>
                  <a:ext uri="{FF2B5EF4-FFF2-40B4-BE49-F238E27FC236}">
                    <a16:creationId xmlns:a16="http://schemas.microsoft.com/office/drawing/2014/main" id="{3B371F4B-B789-9D90-852B-B60C4E2AAF7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388" name="Minuszeichen 4387">
                <a:extLst>
                  <a:ext uri="{FF2B5EF4-FFF2-40B4-BE49-F238E27FC236}">
                    <a16:creationId xmlns:a16="http://schemas.microsoft.com/office/drawing/2014/main" id="{98331319-6979-C6ED-121B-91C41B9086D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384" name="Gruppieren 4383">
              <a:extLst>
                <a:ext uri="{FF2B5EF4-FFF2-40B4-BE49-F238E27FC236}">
                  <a16:creationId xmlns:a16="http://schemas.microsoft.com/office/drawing/2014/main" id="{727AA978-DBB6-5C86-FE8C-FACCC8518D1F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385" name="Ellipse 4384">
                <a:extLst>
                  <a:ext uri="{FF2B5EF4-FFF2-40B4-BE49-F238E27FC236}">
                    <a16:creationId xmlns:a16="http://schemas.microsoft.com/office/drawing/2014/main" id="{87411A5D-071C-D086-91AA-704818D1E3F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386" name="Minuszeichen 4385">
                <a:extLst>
                  <a:ext uri="{FF2B5EF4-FFF2-40B4-BE49-F238E27FC236}">
                    <a16:creationId xmlns:a16="http://schemas.microsoft.com/office/drawing/2014/main" id="{B2820831-D8D6-30E5-BF67-0A4499F92EE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4462" name="Gruppieren 4461">
            <a:extLst>
              <a:ext uri="{FF2B5EF4-FFF2-40B4-BE49-F238E27FC236}">
                <a16:creationId xmlns:a16="http://schemas.microsoft.com/office/drawing/2014/main" id="{3A0B8137-C4E4-9E1E-0A5F-28D2991029B6}"/>
              </a:ext>
            </a:extLst>
          </p:cNvPr>
          <p:cNvGrpSpPr>
            <a:grpSpLocks noChangeAspect="1"/>
          </p:cNvGrpSpPr>
          <p:nvPr/>
        </p:nvGrpSpPr>
        <p:grpSpPr>
          <a:xfrm>
            <a:off x="8050262" y="1375900"/>
            <a:ext cx="944149" cy="979578"/>
            <a:chOff x="3576000" y="816426"/>
            <a:chExt cx="5040000" cy="5229127"/>
          </a:xfrm>
        </p:grpSpPr>
        <p:grpSp>
          <p:nvGrpSpPr>
            <p:cNvPr id="4463" name="Magnesium ohne e-">
              <a:extLst>
                <a:ext uri="{FF2B5EF4-FFF2-40B4-BE49-F238E27FC236}">
                  <a16:creationId xmlns:a16="http://schemas.microsoft.com/office/drawing/2014/main" id="{9E6AED7A-6623-B847-F41A-DF9451ED26FB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500" name="K-Schale">
                <a:extLst>
                  <a:ext uri="{FF2B5EF4-FFF2-40B4-BE49-F238E27FC236}">
                    <a16:creationId xmlns:a16="http://schemas.microsoft.com/office/drawing/2014/main" id="{5A504B5E-D9AA-ED25-CC6A-9BD23BE8EDC2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4501" name="Atomkern mit Protonen und Neutronen">
                <a:extLst>
                  <a:ext uri="{FF2B5EF4-FFF2-40B4-BE49-F238E27FC236}">
                    <a16:creationId xmlns:a16="http://schemas.microsoft.com/office/drawing/2014/main" id="{76B56CE9-5749-3AC3-0457-4253CE85A5A2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504" name="Atomkern">
                  <a:extLst>
                    <a:ext uri="{FF2B5EF4-FFF2-40B4-BE49-F238E27FC236}">
                      <a16:creationId xmlns:a16="http://schemas.microsoft.com/office/drawing/2014/main" id="{F2B86E81-2420-7AFB-6871-BA612CFECF23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4505" name="Gruppieren 4504">
                  <a:extLst>
                    <a:ext uri="{FF2B5EF4-FFF2-40B4-BE49-F238E27FC236}">
                      <a16:creationId xmlns:a16="http://schemas.microsoft.com/office/drawing/2014/main" id="{85BE552D-7A1D-3246-D60F-702D0FC0D1C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51" name="Ellipse 4550">
                    <a:extLst>
                      <a:ext uri="{FF2B5EF4-FFF2-40B4-BE49-F238E27FC236}">
                        <a16:creationId xmlns:a16="http://schemas.microsoft.com/office/drawing/2014/main" id="{9FD61311-11E8-EE16-FA84-7723B2E6731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552" name="Additionszeichen 4551">
                    <a:extLst>
                      <a:ext uri="{FF2B5EF4-FFF2-40B4-BE49-F238E27FC236}">
                        <a16:creationId xmlns:a16="http://schemas.microsoft.com/office/drawing/2014/main" id="{DED6BB2F-7C84-B648-5336-BFD54132A1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506" name="Gruppieren 4505">
                  <a:extLst>
                    <a:ext uri="{FF2B5EF4-FFF2-40B4-BE49-F238E27FC236}">
                      <a16:creationId xmlns:a16="http://schemas.microsoft.com/office/drawing/2014/main" id="{12248C6B-4B08-1BD6-E8AE-2B8F9CB14BE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49" name="Ellipse 4548">
                    <a:extLst>
                      <a:ext uri="{FF2B5EF4-FFF2-40B4-BE49-F238E27FC236}">
                        <a16:creationId xmlns:a16="http://schemas.microsoft.com/office/drawing/2014/main" id="{3A684100-B8E6-C95C-56A7-8D420FAD8F9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550" name="Additionszeichen 4549">
                    <a:extLst>
                      <a:ext uri="{FF2B5EF4-FFF2-40B4-BE49-F238E27FC236}">
                        <a16:creationId xmlns:a16="http://schemas.microsoft.com/office/drawing/2014/main" id="{DD9FDCC6-386E-6C4D-E327-81D38CD7152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507" name="Gruppieren 4506">
                  <a:extLst>
                    <a:ext uri="{FF2B5EF4-FFF2-40B4-BE49-F238E27FC236}">
                      <a16:creationId xmlns:a16="http://schemas.microsoft.com/office/drawing/2014/main" id="{222BA5A5-CE73-2A7D-D056-67809C40B14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47" name="Ellipse 4546">
                    <a:extLst>
                      <a:ext uri="{FF2B5EF4-FFF2-40B4-BE49-F238E27FC236}">
                        <a16:creationId xmlns:a16="http://schemas.microsoft.com/office/drawing/2014/main" id="{124E087C-9824-CB42-298D-BC07C4480ED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548" name="Additionszeichen 4547">
                    <a:extLst>
                      <a:ext uri="{FF2B5EF4-FFF2-40B4-BE49-F238E27FC236}">
                        <a16:creationId xmlns:a16="http://schemas.microsoft.com/office/drawing/2014/main" id="{3DE89C44-3728-6271-976A-C8ADA7603A6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508" name="Gruppieren 4507">
                  <a:extLst>
                    <a:ext uri="{FF2B5EF4-FFF2-40B4-BE49-F238E27FC236}">
                      <a16:creationId xmlns:a16="http://schemas.microsoft.com/office/drawing/2014/main" id="{F6268666-2420-1292-92A9-839AEE09EA5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45" name="Ellipse 4544">
                    <a:extLst>
                      <a:ext uri="{FF2B5EF4-FFF2-40B4-BE49-F238E27FC236}">
                        <a16:creationId xmlns:a16="http://schemas.microsoft.com/office/drawing/2014/main" id="{3F1B7D15-F8A0-21E9-BCC4-232B74B1C11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546" name="Additionszeichen 4545">
                    <a:extLst>
                      <a:ext uri="{FF2B5EF4-FFF2-40B4-BE49-F238E27FC236}">
                        <a16:creationId xmlns:a16="http://schemas.microsoft.com/office/drawing/2014/main" id="{CB7D4C6B-3728-3898-B949-248707329D8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509" name="Gruppieren 4508">
                  <a:extLst>
                    <a:ext uri="{FF2B5EF4-FFF2-40B4-BE49-F238E27FC236}">
                      <a16:creationId xmlns:a16="http://schemas.microsoft.com/office/drawing/2014/main" id="{F54CDFAA-2051-4065-50B5-D01F29345B0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43" name="Ellipse 4542">
                    <a:extLst>
                      <a:ext uri="{FF2B5EF4-FFF2-40B4-BE49-F238E27FC236}">
                        <a16:creationId xmlns:a16="http://schemas.microsoft.com/office/drawing/2014/main" id="{EBF8CAAC-5113-157D-F5B8-FA0C44995DB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544" name="Additionszeichen 4543">
                    <a:extLst>
                      <a:ext uri="{FF2B5EF4-FFF2-40B4-BE49-F238E27FC236}">
                        <a16:creationId xmlns:a16="http://schemas.microsoft.com/office/drawing/2014/main" id="{ED8D35FB-67D6-FE16-3AEF-A5895DDF52A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510" name="Gruppieren 4509">
                  <a:extLst>
                    <a:ext uri="{FF2B5EF4-FFF2-40B4-BE49-F238E27FC236}">
                      <a16:creationId xmlns:a16="http://schemas.microsoft.com/office/drawing/2014/main" id="{F1A6FD57-AA90-5121-36C1-5D1783990D5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41" name="Ellipse 4540">
                    <a:extLst>
                      <a:ext uri="{FF2B5EF4-FFF2-40B4-BE49-F238E27FC236}">
                        <a16:creationId xmlns:a16="http://schemas.microsoft.com/office/drawing/2014/main" id="{20D77239-DD24-F87E-BD65-A866AEC6577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542" name="Additionszeichen 4541">
                    <a:extLst>
                      <a:ext uri="{FF2B5EF4-FFF2-40B4-BE49-F238E27FC236}">
                        <a16:creationId xmlns:a16="http://schemas.microsoft.com/office/drawing/2014/main" id="{9AD4C6FD-8D09-F37A-3480-381C5386EE7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511" name="Gruppieren 4510">
                  <a:extLst>
                    <a:ext uri="{FF2B5EF4-FFF2-40B4-BE49-F238E27FC236}">
                      <a16:creationId xmlns:a16="http://schemas.microsoft.com/office/drawing/2014/main" id="{5FD02743-0427-DD0B-3B62-CF6BBF0BA13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39" name="Ellipse 4538">
                    <a:extLst>
                      <a:ext uri="{FF2B5EF4-FFF2-40B4-BE49-F238E27FC236}">
                        <a16:creationId xmlns:a16="http://schemas.microsoft.com/office/drawing/2014/main" id="{DB97DE07-FAA2-E021-F4E3-FBBDC257A78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540" name="Additionszeichen 4539">
                    <a:extLst>
                      <a:ext uri="{FF2B5EF4-FFF2-40B4-BE49-F238E27FC236}">
                        <a16:creationId xmlns:a16="http://schemas.microsoft.com/office/drawing/2014/main" id="{3839954D-5343-97DC-0117-8A92B9D38D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512" name="Gruppieren 4511">
                  <a:extLst>
                    <a:ext uri="{FF2B5EF4-FFF2-40B4-BE49-F238E27FC236}">
                      <a16:creationId xmlns:a16="http://schemas.microsoft.com/office/drawing/2014/main" id="{09EF1814-A86E-1555-BA87-5E162FB9946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37" name="Ellipse 4536">
                    <a:extLst>
                      <a:ext uri="{FF2B5EF4-FFF2-40B4-BE49-F238E27FC236}">
                        <a16:creationId xmlns:a16="http://schemas.microsoft.com/office/drawing/2014/main" id="{17CF1370-7529-43E6-640B-5AB6640239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538" name="Additionszeichen 4537">
                    <a:extLst>
                      <a:ext uri="{FF2B5EF4-FFF2-40B4-BE49-F238E27FC236}">
                        <a16:creationId xmlns:a16="http://schemas.microsoft.com/office/drawing/2014/main" id="{7681284B-7029-9156-7B2D-091F0529142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513" name="Gruppieren 4512">
                  <a:extLst>
                    <a:ext uri="{FF2B5EF4-FFF2-40B4-BE49-F238E27FC236}">
                      <a16:creationId xmlns:a16="http://schemas.microsoft.com/office/drawing/2014/main" id="{2FF4E9F9-7C22-0BD2-90B2-6B78DC147E7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35" name="Ellipse 4534">
                    <a:extLst>
                      <a:ext uri="{FF2B5EF4-FFF2-40B4-BE49-F238E27FC236}">
                        <a16:creationId xmlns:a16="http://schemas.microsoft.com/office/drawing/2014/main" id="{66377099-AF4B-8061-C994-0784BD9AF07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536" name="Additionszeichen 4535">
                    <a:extLst>
                      <a:ext uri="{FF2B5EF4-FFF2-40B4-BE49-F238E27FC236}">
                        <a16:creationId xmlns:a16="http://schemas.microsoft.com/office/drawing/2014/main" id="{6A7BB632-A6F8-E600-3070-AFE55CB0A9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514" name="Gruppieren 4513">
                  <a:extLst>
                    <a:ext uri="{FF2B5EF4-FFF2-40B4-BE49-F238E27FC236}">
                      <a16:creationId xmlns:a16="http://schemas.microsoft.com/office/drawing/2014/main" id="{F3901B6C-520C-794A-6002-EC617C68B71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33" name="Ellipse 4532">
                    <a:extLst>
                      <a:ext uri="{FF2B5EF4-FFF2-40B4-BE49-F238E27FC236}">
                        <a16:creationId xmlns:a16="http://schemas.microsoft.com/office/drawing/2014/main" id="{94881570-411C-4347-8C83-5D7B7DF536A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534" name="Additionszeichen 4533">
                    <a:extLst>
                      <a:ext uri="{FF2B5EF4-FFF2-40B4-BE49-F238E27FC236}">
                        <a16:creationId xmlns:a16="http://schemas.microsoft.com/office/drawing/2014/main" id="{738268B2-347F-CAE3-424A-492405CFD53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515" name="Gruppieren 4514">
                  <a:extLst>
                    <a:ext uri="{FF2B5EF4-FFF2-40B4-BE49-F238E27FC236}">
                      <a16:creationId xmlns:a16="http://schemas.microsoft.com/office/drawing/2014/main" id="{ADECFF5D-1410-403E-4963-9941487E50D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31" name="Ellipse 4530">
                    <a:extLst>
                      <a:ext uri="{FF2B5EF4-FFF2-40B4-BE49-F238E27FC236}">
                        <a16:creationId xmlns:a16="http://schemas.microsoft.com/office/drawing/2014/main" id="{3C80DA90-FD4E-1422-AFB3-180F205743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532" name="Additionszeichen 4531">
                    <a:extLst>
                      <a:ext uri="{FF2B5EF4-FFF2-40B4-BE49-F238E27FC236}">
                        <a16:creationId xmlns:a16="http://schemas.microsoft.com/office/drawing/2014/main" id="{3C7E4614-D4EC-5FEB-42BD-73426D04697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516" name="Gruppieren 4515">
                  <a:extLst>
                    <a:ext uri="{FF2B5EF4-FFF2-40B4-BE49-F238E27FC236}">
                      <a16:creationId xmlns:a16="http://schemas.microsoft.com/office/drawing/2014/main" id="{5549D1A3-59EE-A326-6509-5C398FEB1FA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29" name="Ellipse 4528">
                    <a:extLst>
                      <a:ext uri="{FF2B5EF4-FFF2-40B4-BE49-F238E27FC236}">
                        <a16:creationId xmlns:a16="http://schemas.microsoft.com/office/drawing/2014/main" id="{42234BC2-2A84-8EFD-AA48-B32D9879115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530" name="Additionszeichen 4529">
                    <a:extLst>
                      <a:ext uri="{FF2B5EF4-FFF2-40B4-BE49-F238E27FC236}">
                        <a16:creationId xmlns:a16="http://schemas.microsoft.com/office/drawing/2014/main" id="{DFDDE684-D3B8-1BAA-DF9A-2ECDF25562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4517" name="Ellipse 4516">
                  <a:extLst>
                    <a:ext uri="{FF2B5EF4-FFF2-40B4-BE49-F238E27FC236}">
                      <a16:creationId xmlns:a16="http://schemas.microsoft.com/office/drawing/2014/main" id="{E3EE588F-B6EA-5706-8759-4E810466BD84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518" name="Ellipse 4517">
                  <a:extLst>
                    <a:ext uri="{FF2B5EF4-FFF2-40B4-BE49-F238E27FC236}">
                      <a16:creationId xmlns:a16="http://schemas.microsoft.com/office/drawing/2014/main" id="{F3960DCF-767D-3879-D56F-86097D5FEDCE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519" name="Ellipse 4518">
                  <a:extLst>
                    <a:ext uri="{FF2B5EF4-FFF2-40B4-BE49-F238E27FC236}">
                      <a16:creationId xmlns:a16="http://schemas.microsoft.com/office/drawing/2014/main" id="{D99C7E78-454A-867D-36E7-73682C3140A9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520" name="Ellipse 4519">
                  <a:extLst>
                    <a:ext uri="{FF2B5EF4-FFF2-40B4-BE49-F238E27FC236}">
                      <a16:creationId xmlns:a16="http://schemas.microsoft.com/office/drawing/2014/main" id="{3E0D5624-E70E-CB75-EF6C-96F8A1F930CF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521" name="Ellipse 4520">
                  <a:extLst>
                    <a:ext uri="{FF2B5EF4-FFF2-40B4-BE49-F238E27FC236}">
                      <a16:creationId xmlns:a16="http://schemas.microsoft.com/office/drawing/2014/main" id="{48310F30-B14C-73AC-78A8-57A80AD41ECF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522" name="Ellipse 4521">
                  <a:extLst>
                    <a:ext uri="{FF2B5EF4-FFF2-40B4-BE49-F238E27FC236}">
                      <a16:creationId xmlns:a16="http://schemas.microsoft.com/office/drawing/2014/main" id="{E6295F51-054A-6937-7612-26A14C29B433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523" name="Ellipse 4522">
                  <a:extLst>
                    <a:ext uri="{FF2B5EF4-FFF2-40B4-BE49-F238E27FC236}">
                      <a16:creationId xmlns:a16="http://schemas.microsoft.com/office/drawing/2014/main" id="{750E74C8-0B8B-A3B2-CD23-295C85530DFC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524" name="Ellipse 4523">
                  <a:extLst>
                    <a:ext uri="{FF2B5EF4-FFF2-40B4-BE49-F238E27FC236}">
                      <a16:creationId xmlns:a16="http://schemas.microsoft.com/office/drawing/2014/main" id="{93A6579F-3C55-F108-D9AF-A8CB58C37B95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525" name="Ellipse 4524">
                  <a:extLst>
                    <a:ext uri="{FF2B5EF4-FFF2-40B4-BE49-F238E27FC236}">
                      <a16:creationId xmlns:a16="http://schemas.microsoft.com/office/drawing/2014/main" id="{D08E425F-72B5-7A34-CFE6-7C1E1D865183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526" name="Ellipse 4525">
                  <a:extLst>
                    <a:ext uri="{FF2B5EF4-FFF2-40B4-BE49-F238E27FC236}">
                      <a16:creationId xmlns:a16="http://schemas.microsoft.com/office/drawing/2014/main" id="{A211154A-EC2A-90BD-945C-E92AA6F53D43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527" name="Ellipse 4526">
                  <a:extLst>
                    <a:ext uri="{FF2B5EF4-FFF2-40B4-BE49-F238E27FC236}">
                      <a16:creationId xmlns:a16="http://schemas.microsoft.com/office/drawing/2014/main" id="{C35A4002-2A8D-3407-E5E0-81577D26A572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528" name="Ellipse 4527">
                  <a:extLst>
                    <a:ext uri="{FF2B5EF4-FFF2-40B4-BE49-F238E27FC236}">
                      <a16:creationId xmlns:a16="http://schemas.microsoft.com/office/drawing/2014/main" id="{33BC67CA-C837-A1BB-6BC5-835ECEF4CC0C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4502" name="L-Schale">
                <a:extLst>
                  <a:ext uri="{FF2B5EF4-FFF2-40B4-BE49-F238E27FC236}">
                    <a16:creationId xmlns:a16="http://schemas.microsoft.com/office/drawing/2014/main" id="{B08F0863-9E46-0B79-838C-85BC6D412E8E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4503" name="M-Schale">
                <a:extLst>
                  <a:ext uri="{FF2B5EF4-FFF2-40B4-BE49-F238E27FC236}">
                    <a16:creationId xmlns:a16="http://schemas.microsoft.com/office/drawing/2014/main" id="{22B10BD1-DF47-D647-5B42-19B1ED20D0E6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4464" name="Gruppieren 4463">
              <a:extLst>
                <a:ext uri="{FF2B5EF4-FFF2-40B4-BE49-F238E27FC236}">
                  <a16:creationId xmlns:a16="http://schemas.microsoft.com/office/drawing/2014/main" id="{400BF206-3171-5E23-B19C-0FFDEDFD7403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498" name="Ellipse 4497">
                <a:extLst>
                  <a:ext uri="{FF2B5EF4-FFF2-40B4-BE49-F238E27FC236}">
                    <a16:creationId xmlns:a16="http://schemas.microsoft.com/office/drawing/2014/main" id="{779381CC-314F-D134-71CB-07175783ED8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499" name="Minuszeichen 4498">
                <a:extLst>
                  <a:ext uri="{FF2B5EF4-FFF2-40B4-BE49-F238E27FC236}">
                    <a16:creationId xmlns:a16="http://schemas.microsoft.com/office/drawing/2014/main" id="{3BB55C1F-5BF5-534C-A472-177DEDA884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465" name="Gruppieren 4464">
              <a:extLst>
                <a:ext uri="{FF2B5EF4-FFF2-40B4-BE49-F238E27FC236}">
                  <a16:creationId xmlns:a16="http://schemas.microsoft.com/office/drawing/2014/main" id="{37B7B998-B900-49FA-9A21-1B2EA6A2C305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496" name="Ellipse 4495">
                <a:extLst>
                  <a:ext uri="{FF2B5EF4-FFF2-40B4-BE49-F238E27FC236}">
                    <a16:creationId xmlns:a16="http://schemas.microsoft.com/office/drawing/2014/main" id="{E01A3F2F-C78E-0168-80CC-46B362B58F9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497" name="Minuszeichen 4496">
                <a:extLst>
                  <a:ext uri="{FF2B5EF4-FFF2-40B4-BE49-F238E27FC236}">
                    <a16:creationId xmlns:a16="http://schemas.microsoft.com/office/drawing/2014/main" id="{49AB5171-D957-3D5A-F9F8-31E8031F1B3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466" name="Gruppieren 4465">
              <a:extLst>
                <a:ext uri="{FF2B5EF4-FFF2-40B4-BE49-F238E27FC236}">
                  <a16:creationId xmlns:a16="http://schemas.microsoft.com/office/drawing/2014/main" id="{856E4F6D-8B11-B892-5A46-EBBBC6AA3BB9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494" name="Ellipse 4493">
                <a:extLst>
                  <a:ext uri="{FF2B5EF4-FFF2-40B4-BE49-F238E27FC236}">
                    <a16:creationId xmlns:a16="http://schemas.microsoft.com/office/drawing/2014/main" id="{905EAE5A-7CB5-A703-68F9-B5F02DDFAFF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495" name="Minuszeichen 4494">
                <a:extLst>
                  <a:ext uri="{FF2B5EF4-FFF2-40B4-BE49-F238E27FC236}">
                    <a16:creationId xmlns:a16="http://schemas.microsoft.com/office/drawing/2014/main" id="{DE62F659-CD49-32AC-A8AD-591AC6EDCF0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467" name="Gruppieren 4466">
              <a:extLst>
                <a:ext uri="{FF2B5EF4-FFF2-40B4-BE49-F238E27FC236}">
                  <a16:creationId xmlns:a16="http://schemas.microsoft.com/office/drawing/2014/main" id="{F55058A1-5FA1-8D15-3088-A9679DF17FBC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492" name="Ellipse 4491">
                <a:extLst>
                  <a:ext uri="{FF2B5EF4-FFF2-40B4-BE49-F238E27FC236}">
                    <a16:creationId xmlns:a16="http://schemas.microsoft.com/office/drawing/2014/main" id="{6B2BFE29-E07B-6FFE-EA12-7D041D8F3B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493" name="Minuszeichen 4492">
                <a:extLst>
                  <a:ext uri="{FF2B5EF4-FFF2-40B4-BE49-F238E27FC236}">
                    <a16:creationId xmlns:a16="http://schemas.microsoft.com/office/drawing/2014/main" id="{DC520AEE-7988-4308-2D7D-C858455C36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468" name="Gruppieren 4467">
              <a:extLst>
                <a:ext uri="{FF2B5EF4-FFF2-40B4-BE49-F238E27FC236}">
                  <a16:creationId xmlns:a16="http://schemas.microsoft.com/office/drawing/2014/main" id="{332792E6-42CF-F9B3-0F92-C71D648AB753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490" name="Ellipse 4489">
                <a:extLst>
                  <a:ext uri="{FF2B5EF4-FFF2-40B4-BE49-F238E27FC236}">
                    <a16:creationId xmlns:a16="http://schemas.microsoft.com/office/drawing/2014/main" id="{53CC5579-70EF-755A-67CD-98E0DC41A39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491" name="Minuszeichen 4490">
                <a:extLst>
                  <a:ext uri="{FF2B5EF4-FFF2-40B4-BE49-F238E27FC236}">
                    <a16:creationId xmlns:a16="http://schemas.microsoft.com/office/drawing/2014/main" id="{A9ED772A-F92B-5037-C5F6-BD609D1A36C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469" name="Gruppieren 4468">
              <a:extLst>
                <a:ext uri="{FF2B5EF4-FFF2-40B4-BE49-F238E27FC236}">
                  <a16:creationId xmlns:a16="http://schemas.microsoft.com/office/drawing/2014/main" id="{00458722-CDAF-355A-88AD-6B84BB4D1EA4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488" name="Ellipse 4487">
                <a:extLst>
                  <a:ext uri="{FF2B5EF4-FFF2-40B4-BE49-F238E27FC236}">
                    <a16:creationId xmlns:a16="http://schemas.microsoft.com/office/drawing/2014/main" id="{517C55DC-DAB1-36AD-8F6C-8BE12675460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489" name="Minuszeichen 4488">
                <a:extLst>
                  <a:ext uri="{FF2B5EF4-FFF2-40B4-BE49-F238E27FC236}">
                    <a16:creationId xmlns:a16="http://schemas.microsoft.com/office/drawing/2014/main" id="{1C0391A2-FF2F-943D-ED23-0DAFB9DAB35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470" name="Gruppieren 4469">
              <a:extLst>
                <a:ext uri="{FF2B5EF4-FFF2-40B4-BE49-F238E27FC236}">
                  <a16:creationId xmlns:a16="http://schemas.microsoft.com/office/drawing/2014/main" id="{E7CE3C25-5260-AB57-919F-01EC7D0F5C0A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486" name="Ellipse 4485">
                <a:extLst>
                  <a:ext uri="{FF2B5EF4-FFF2-40B4-BE49-F238E27FC236}">
                    <a16:creationId xmlns:a16="http://schemas.microsoft.com/office/drawing/2014/main" id="{2965B89D-8538-04F1-9F1D-446D79B9BC7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487" name="Minuszeichen 4486">
                <a:extLst>
                  <a:ext uri="{FF2B5EF4-FFF2-40B4-BE49-F238E27FC236}">
                    <a16:creationId xmlns:a16="http://schemas.microsoft.com/office/drawing/2014/main" id="{2417DFC7-823B-8CAC-8E9D-34C0C1E6469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471" name="Gruppieren 4470">
              <a:extLst>
                <a:ext uri="{FF2B5EF4-FFF2-40B4-BE49-F238E27FC236}">
                  <a16:creationId xmlns:a16="http://schemas.microsoft.com/office/drawing/2014/main" id="{991F130B-0210-7552-19A4-0F10AC1E9A3C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484" name="Ellipse 4483">
                <a:extLst>
                  <a:ext uri="{FF2B5EF4-FFF2-40B4-BE49-F238E27FC236}">
                    <a16:creationId xmlns:a16="http://schemas.microsoft.com/office/drawing/2014/main" id="{765872B8-716A-EE4F-2B4D-4C3CD99292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485" name="Minuszeichen 4484">
                <a:extLst>
                  <a:ext uri="{FF2B5EF4-FFF2-40B4-BE49-F238E27FC236}">
                    <a16:creationId xmlns:a16="http://schemas.microsoft.com/office/drawing/2014/main" id="{06E2B351-875F-31BF-E1B5-0950E331964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472" name="Gruppieren 4471">
              <a:extLst>
                <a:ext uri="{FF2B5EF4-FFF2-40B4-BE49-F238E27FC236}">
                  <a16:creationId xmlns:a16="http://schemas.microsoft.com/office/drawing/2014/main" id="{6AB26FC8-8985-F939-BF95-9391D99226D4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482" name="Ellipse 4481">
                <a:extLst>
                  <a:ext uri="{FF2B5EF4-FFF2-40B4-BE49-F238E27FC236}">
                    <a16:creationId xmlns:a16="http://schemas.microsoft.com/office/drawing/2014/main" id="{A7C29154-CD31-38DA-DB18-5D43E0FF9B5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483" name="Minuszeichen 4482">
                <a:extLst>
                  <a:ext uri="{FF2B5EF4-FFF2-40B4-BE49-F238E27FC236}">
                    <a16:creationId xmlns:a16="http://schemas.microsoft.com/office/drawing/2014/main" id="{63D1F6C6-AA98-FDA8-31B7-BF675272E29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473" name="Gruppieren 4472">
              <a:extLst>
                <a:ext uri="{FF2B5EF4-FFF2-40B4-BE49-F238E27FC236}">
                  <a16:creationId xmlns:a16="http://schemas.microsoft.com/office/drawing/2014/main" id="{118A8E31-251B-9476-63F0-1394BA83F55D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480" name="Ellipse 4479">
                <a:extLst>
                  <a:ext uri="{FF2B5EF4-FFF2-40B4-BE49-F238E27FC236}">
                    <a16:creationId xmlns:a16="http://schemas.microsoft.com/office/drawing/2014/main" id="{6518725F-3509-2712-81A9-06B674FCCE3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481" name="Minuszeichen 4480">
                <a:extLst>
                  <a:ext uri="{FF2B5EF4-FFF2-40B4-BE49-F238E27FC236}">
                    <a16:creationId xmlns:a16="http://schemas.microsoft.com/office/drawing/2014/main" id="{31305BEF-F1DB-401E-822F-ECA4FB11E8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474" name="Gruppieren 4473">
              <a:extLst>
                <a:ext uri="{FF2B5EF4-FFF2-40B4-BE49-F238E27FC236}">
                  <a16:creationId xmlns:a16="http://schemas.microsoft.com/office/drawing/2014/main" id="{27C44C34-21D2-6559-FB9B-A6759E57ABFB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478" name="Ellipse 4477">
                <a:extLst>
                  <a:ext uri="{FF2B5EF4-FFF2-40B4-BE49-F238E27FC236}">
                    <a16:creationId xmlns:a16="http://schemas.microsoft.com/office/drawing/2014/main" id="{F93EE50F-23EA-64C3-B0BC-780B92B8AAA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479" name="Minuszeichen 4478">
                <a:extLst>
                  <a:ext uri="{FF2B5EF4-FFF2-40B4-BE49-F238E27FC236}">
                    <a16:creationId xmlns:a16="http://schemas.microsoft.com/office/drawing/2014/main" id="{1968B411-C31F-C04F-2D81-381F616A22D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475" name="Gruppieren 4474">
              <a:extLst>
                <a:ext uri="{FF2B5EF4-FFF2-40B4-BE49-F238E27FC236}">
                  <a16:creationId xmlns:a16="http://schemas.microsoft.com/office/drawing/2014/main" id="{4F8D793E-6E12-6F35-CF19-18D0FBD36E86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476" name="Ellipse 4475">
                <a:extLst>
                  <a:ext uri="{FF2B5EF4-FFF2-40B4-BE49-F238E27FC236}">
                    <a16:creationId xmlns:a16="http://schemas.microsoft.com/office/drawing/2014/main" id="{2484B0F8-630C-CF4D-5189-36379F7153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477" name="Minuszeichen 4476">
                <a:extLst>
                  <a:ext uri="{FF2B5EF4-FFF2-40B4-BE49-F238E27FC236}">
                    <a16:creationId xmlns:a16="http://schemas.microsoft.com/office/drawing/2014/main" id="{19DC5CD6-7516-D281-5D1B-7B5B0506546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4553" name="Gruppieren 4552">
            <a:extLst>
              <a:ext uri="{FF2B5EF4-FFF2-40B4-BE49-F238E27FC236}">
                <a16:creationId xmlns:a16="http://schemas.microsoft.com/office/drawing/2014/main" id="{4C613640-8BCA-89CD-40F0-99807B96DBF0}"/>
              </a:ext>
            </a:extLst>
          </p:cNvPr>
          <p:cNvGrpSpPr>
            <a:grpSpLocks noChangeAspect="1"/>
          </p:cNvGrpSpPr>
          <p:nvPr/>
        </p:nvGrpSpPr>
        <p:grpSpPr>
          <a:xfrm>
            <a:off x="7387694" y="2309028"/>
            <a:ext cx="944149" cy="979578"/>
            <a:chOff x="3576000" y="816426"/>
            <a:chExt cx="5040000" cy="5229127"/>
          </a:xfrm>
        </p:grpSpPr>
        <p:grpSp>
          <p:nvGrpSpPr>
            <p:cNvPr id="4554" name="Magnesium ohne e-">
              <a:extLst>
                <a:ext uri="{FF2B5EF4-FFF2-40B4-BE49-F238E27FC236}">
                  <a16:creationId xmlns:a16="http://schemas.microsoft.com/office/drawing/2014/main" id="{E0BD16E5-C63D-5D94-B13E-B954F840B600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591" name="K-Schale">
                <a:extLst>
                  <a:ext uri="{FF2B5EF4-FFF2-40B4-BE49-F238E27FC236}">
                    <a16:creationId xmlns:a16="http://schemas.microsoft.com/office/drawing/2014/main" id="{255FDA51-284C-7DDC-3206-7A15DD239B08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4592" name="Atomkern mit Protonen und Neutronen">
                <a:extLst>
                  <a:ext uri="{FF2B5EF4-FFF2-40B4-BE49-F238E27FC236}">
                    <a16:creationId xmlns:a16="http://schemas.microsoft.com/office/drawing/2014/main" id="{F388378A-94E7-6DE3-253A-BD3D399CC4B6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595" name="Atomkern">
                  <a:extLst>
                    <a:ext uri="{FF2B5EF4-FFF2-40B4-BE49-F238E27FC236}">
                      <a16:creationId xmlns:a16="http://schemas.microsoft.com/office/drawing/2014/main" id="{28AAF991-9CC5-825C-BB93-A4D2B2F02795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4596" name="Gruppieren 4595">
                  <a:extLst>
                    <a:ext uri="{FF2B5EF4-FFF2-40B4-BE49-F238E27FC236}">
                      <a16:creationId xmlns:a16="http://schemas.microsoft.com/office/drawing/2014/main" id="{F4737178-84D4-8A01-299F-1C5DB6F927D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42" name="Ellipse 4641">
                    <a:extLst>
                      <a:ext uri="{FF2B5EF4-FFF2-40B4-BE49-F238E27FC236}">
                        <a16:creationId xmlns:a16="http://schemas.microsoft.com/office/drawing/2014/main" id="{D62DE481-D693-60B0-9F09-D0BF1BDBCFC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643" name="Additionszeichen 4642">
                    <a:extLst>
                      <a:ext uri="{FF2B5EF4-FFF2-40B4-BE49-F238E27FC236}">
                        <a16:creationId xmlns:a16="http://schemas.microsoft.com/office/drawing/2014/main" id="{166C0C25-712B-F2F7-CA62-708428AC5D6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597" name="Gruppieren 4596">
                  <a:extLst>
                    <a:ext uri="{FF2B5EF4-FFF2-40B4-BE49-F238E27FC236}">
                      <a16:creationId xmlns:a16="http://schemas.microsoft.com/office/drawing/2014/main" id="{1DF4AA97-9946-D082-1769-74E5C8AF324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40" name="Ellipse 4639">
                    <a:extLst>
                      <a:ext uri="{FF2B5EF4-FFF2-40B4-BE49-F238E27FC236}">
                        <a16:creationId xmlns:a16="http://schemas.microsoft.com/office/drawing/2014/main" id="{36B211BA-AF3E-25B8-9E9B-7163542AB43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641" name="Additionszeichen 4640">
                    <a:extLst>
                      <a:ext uri="{FF2B5EF4-FFF2-40B4-BE49-F238E27FC236}">
                        <a16:creationId xmlns:a16="http://schemas.microsoft.com/office/drawing/2014/main" id="{670C6E55-3071-4672-A6F3-5C5465B42FA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598" name="Gruppieren 4597">
                  <a:extLst>
                    <a:ext uri="{FF2B5EF4-FFF2-40B4-BE49-F238E27FC236}">
                      <a16:creationId xmlns:a16="http://schemas.microsoft.com/office/drawing/2014/main" id="{28770F88-FF9D-9052-0A90-390CF47892C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38" name="Ellipse 4637">
                    <a:extLst>
                      <a:ext uri="{FF2B5EF4-FFF2-40B4-BE49-F238E27FC236}">
                        <a16:creationId xmlns:a16="http://schemas.microsoft.com/office/drawing/2014/main" id="{BFC01777-1FB3-DC1C-B089-BEE9192A2B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639" name="Additionszeichen 4638">
                    <a:extLst>
                      <a:ext uri="{FF2B5EF4-FFF2-40B4-BE49-F238E27FC236}">
                        <a16:creationId xmlns:a16="http://schemas.microsoft.com/office/drawing/2014/main" id="{3D964B19-5F50-0FB0-5917-89D14EA8181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599" name="Gruppieren 4598">
                  <a:extLst>
                    <a:ext uri="{FF2B5EF4-FFF2-40B4-BE49-F238E27FC236}">
                      <a16:creationId xmlns:a16="http://schemas.microsoft.com/office/drawing/2014/main" id="{F524C5B2-994B-8B27-4539-029EFB8AA20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36" name="Ellipse 4635">
                    <a:extLst>
                      <a:ext uri="{FF2B5EF4-FFF2-40B4-BE49-F238E27FC236}">
                        <a16:creationId xmlns:a16="http://schemas.microsoft.com/office/drawing/2014/main" id="{08126DE4-6B3A-B8DF-0434-01E536D4A2E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637" name="Additionszeichen 4636">
                    <a:extLst>
                      <a:ext uri="{FF2B5EF4-FFF2-40B4-BE49-F238E27FC236}">
                        <a16:creationId xmlns:a16="http://schemas.microsoft.com/office/drawing/2014/main" id="{3384BC61-ED81-2126-100E-1DE5C2491E6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600" name="Gruppieren 4599">
                  <a:extLst>
                    <a:ext uri="{FF2B5EF4-FFF2-40B4-BE49-F238E27FC236}">
                      <a16:creationId xmlns:a16="http://schemas.microsoft.com/office/drawing/2014/main" id="{BD3B656D-9557-CEA8-DA9E-ABC5FB65DD1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34" name="Ellipse 4633">
                    <a:extLst>
                      <a:ext uri="{FF2B5EF4-FFF2-40B4-BE49-F238E27FC236}">
                        <a16:creationId xmlns:a16="http://schemas.microsoft.com/office/drawing/2014/main" id="{664462B0-E9C8-0971-653B-A434431BB28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635" name="Additionszeichen 4634">
                    <a:extLst>
                      <a:ext uri="{FF2B5EF4-FFF2-40B4-BE49-F238E27FC236}">
                        <a16:creationId xmlns:a16="http://schemas.microsoft.com/office/drawing/2014/main" id="{F0205161-B36A-A942-C17C-EEF276D00FC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601" name="Gruppieren 4600">
                  <a:extLst>
                    <a:ext uri="{FF2B5EF4-FFF2-40B4-BE49-F238E27FC236}">
                      <a16:creationId xmlns:a16="http://schemas.microsoft.com/office/drawing/2014/main" id="{5A41CE76-485E-967E-1B82-5A3F65051C0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32" name="Ellipse 4631">
                    <a:extLst>
                      <a:ext uri="{FF2B5EF4-FFF2-40B4-BE49-F238E27FC236}">
                        <a16:creationId xmlns:a16="http://schemas.microsoft.com/office/drawing/2014/main" id="{0FEF6336-7695-8B38-708E-D5036904689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633" name="Additionszeichen 4632">
                    <a:extLst>
                      <a:ext uri="{FF2B5EF4-FFF2-40B4-BE49-F238E27FC236}">
                        <a16:creationId xmlns:a16="http://schemas.microsoft.com/office/drawing/2014/main" id="{D81BF982-55D0-FB80-F75D-A9182DC639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602" name="Gruppieren 4601">
                  <a:extLst>
                    <a:ext uri="{FF2B5EF4-FFF2-40B4-BE49-F238E27FC236}">
                      <a16:creationId xmlns:a16="http://schemas.microsoft.com/office/drawing/2014/main" id="{C52FA43F-1F39-C3DB-0890-37870EA7CB6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30" name="Ellipse 4629">
                    <a:extLst>
                      <a:ext uri="{FF2B5EF4-FFF2-40B4-BE49-F238E27FC236}">
                        <a16:creationId xmlns:a16="http://schemas.microsoft.com/office/drawing/2014/main" id="{B7A70C85-5F1E-C39C-112B-632B1F5F05B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631" name="Additionszeichen 4630">
                    <a:extLst>
                      <a:ext uri="{FF2B5EF4-FFF2-40B4-BE49-F238E27FC236}">
                        <a16:creationId xmlns:a16="http://schemas.microsoft.com/office/drawing/2014/main" id="{210BA080-ADE5-0284-70DF-3DA3F3F7642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603" name="Gruppieren 4602">
                  <a:extLst>
                    <a:ext uri="{FF2B5EF4-FFF2-40B4-BE49-F238E27FC236}">
                      <a16:creationId xmlns:a16="http://schemas.microsoft.com/office/drawing/2014/main" id="{4A0C6C05-4E61-21B0-25B7-C37F17DC4C5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28" name="Ellipse 4627">
                    <a:extLst>
                      <a:ext uri="{FF2B5EF4-FFF2-40B4-BE49-F238E27FC236}">
                        <a16:creationId xmlns:a16="http://schemas.microsoft.com/office/drawing/2014/main" id="{A8B4F186-5C7E-B2EC-C18D-FE7A0B04BAE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629" name="Additionszeichen 4628">
                    <a:extLst>
                      <a:ext uri="{FF2B5EF4-FFF2-40B4-BE49-F238E27FC236}">
                        <a16:creationId xmlns:a16="http://schemas.microsoft.com/office/drawing/2014/main" id="{3AAAD9C2-EBAE-6025-0270-FC65F954AD3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604" name="Gruppieren 4603">
                  <a:extLst>
                    <a:ext uri="{FF2B5EF4-FFF2-40B4-BE49-F238E27FC236}">
                      <a16:creationId xmlns:a16="http://schemas.microsoft.com/office/drawing/2014/main" id="{3514FEE7-77D5-2341-CB8C-48B2892589E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26" name="Ellipse 4625">
                    <a:extLst>
                      <a:ext uri="{FF2B5EF4-FFF2-40B4-BE49-F238E27FC236}">
                        <a16:creationId xmlns:a16="http://schemas.microsoft.com/office/drawing/2014/main" id="{F0982D6D-A055-205D-9904-948239550C0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627" name="Additionszeichen 4626">
                    <a:extLst>
                      <a:ext uri="{FF2B5EF4-FFF2-40B4-BE49-F238E27FC236}">
                        <a16:creationId xmlns:a16="http://schemas.microsoft.com/office/drawing/2014/main" id="{83BDCED4-451B-1CCC-9CBD-BC29314378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605" name="Gruppieren 4604">
                  <a:extLst>
                    <a:ext uri="{FF2B5EF4-FFF2-40B4-BE49-F238E27FC236}">
                      <a16:creationId xmlns:a16="http://schemas.microsoft.com/office/drawing/2014/main" id="{BF0846B9-6B25-983E-D850-FBE9CDF7738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24" name="Ellipse 4623">
                    <a:extLst>
                      <a:ext uri="{FF2B5EF4-FFF2-40B4-BE49-F238E27FC236}">
                        <a16:creationId xmlns:a16="http://schemas.microsoft.com/office/drawing/2014/main" id="{E69335E0-B787-BBBD-F49A-B5E76B7A78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625" name="Additionszeichen 4624">
                    <a:extLst>
                      <a:ext uri="{FF2B5EF4-FFF2-40B4-BE49-F238E27FC236}">
                        <a16:creationId xmlns:a16="http://schemas.microsoft.com/office/drawing/2014/main" id="{ACA7E918-BC28-D8DE-B974-D9B1FCBEC7D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606" name="Gruppieren 4605">
                  <a:extLst>
                    <a:ext uri="{FF2B5EF4-FFF2-40B4-BE49-F238E27FC236}">
                      <a16:creationId xmlns:a16="http://schemas.microsoft.com/office/drawing/2014/main" id="{58CFEE56-F542-9C85-D22F-ED9ABE4953F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22" name="Ellipse 4621">
                    <a:extLst>
                      <a:ext uri="{FF2B5EF4-FFF2-40B4-BE49-F238E27FC236}">
                        <a16:creationId xmlns:a16="http://schemas.microsoft.com/office/drawing/2014/main" id="{731DDFDA-B8A7-6A1F-1C5F-003867830A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623" name="Additionszeichen 4622">
                    <a:extLst>
                      <a:ext uri="{FF2B5EF4-FFF2-40B4-BE49-F238E27FC236}">
                        <a16:creationId xmlns:a16="http://schemas.microsoft.com/office/drawing/2014/main" id="{FEE347A3-57E9-0210-49CC-BE5F8C1BC63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607" name="Gruppieren 4606">
                  <a:extLst>
                    <a:ext uri="{FF2B5EF4-FFF2-40B4-BE49-F238E27FC236}">
                      <a16:creationId xmlns:a16="http://schemas.microsoft.com/office/drawing/2014/main" id="{B679280E-0CBD-24CF-CB1E-54BBC73F217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20" name="Ellipse 4619">
                    <a:extLst>
                      <a:ext uri="{FF2B5EF4-FFF2-40B4-BE49-F238E27FC236}">
                        <a16:creationId xmlns:a16="http://schemas.microsoft.com/office/drawing/2014/main" id="{E837EC33-D7FF-E46E-A506-CDB9D9A8BA8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621" name="Additionszeichen 4620">
                    <a:extLst>
                      <a:ext uri="{FF2B5EF4-FFF2-40B4-BE49-F238E27FC236}">
                        <a16:creationId xmlns:a16="http://schemas.microsoft.com/office/drawing/2014/main" id="{C2754FC7-829B-E1C4-BEA6-1A2457D0E68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4608" name="Ellipse 4607">
                  <a:extLst>
                    <a:ext uri="{FF2B5EF4-FFF2-40B4-BE49-F238E27FC236}">
                      <a16:creationId xmlns:a16="http://schemas.microsoft.com/office/drawing/2014/main" id="{0D9B951A-DE55-191F-B34B-143C6A9D43CF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609" name="Ellipse 4608">
                  <a:extLst>
                    <a:ext uri="{FF2B5EF4-FFF2-40B4-BE49-F238E27FC236}">
                      <a16:creationId xmlns:a16="http://schemas.microsoft.com/office/drawing/2014/main" id="{D898A6F3-4ACD-0BE2-AA60-3FF58EF00EDC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610" name="Ellipse 4609">
                  <a:extLst>
                    <a:ext uri="{FF2B5EF4-FFF2-40B4-BE49-F238E27FC236}">
                      <a16:creationId xmlns:a16="http://schemas.microsoft.com/office/drawing/2014/main" id="{2B2727A7-6308-C218-78CA-4FB1D75E4F3F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611" name="Ellipse 4610">
                  <a:extLst>
                    <a:ext uri="{FF2B5EF4-FFF2-40B4-BE49-F238E27FC236}">
                      <a16:creationId xmlns:a16="http://schemas.microsoft.com/office/drawing/2014/main" id="{F112F46C-0F1C-DCAC-06B3-6A6A0B85F777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612" name="Ellipse 4611">
                  <a:extLst>
                    <a:ext uri="{FF2B5EF4-FFF2-40B4-BE49-F238E27FC236}">
                      <a16:creationId xmlns:a16="http://schemas.microsoft.com/office/drawing/2014/main" id="{63FA862E-1999-6121-AB3F-2E09EB40E67D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613" name="Ellipse 4612">
                  <a:extLst>
                    <a:ext uri="{FF2B5EF4-FFF2-40B4-BE49-F238E27FC236}">
                      <a16:creationId xmlns:a16="http://schemas.microsoft.com/office/drawing/2014/main" id="{B23E7930-B90E-BE63-3EC9-F61405286078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614" name="Ellipse 4613">
                  <a:extLst>
                    <a:ext uri="{FF2B5EF4-FFF2-40B4-BE49-F238E27FC236}">
                      <a16:creationId xmlns:a16="http://schemas.microsoft.com/office/drawing/2014/main" id="{EF259BCC-DA38-16E5-8EB5-4877C1AF395F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615" name="Ellipse 4614">
                  <a:extLst>
                    <a:ext uri="{FF2B5EF4-FFF2-40B4-BE49-F238E27FC236}">
                      <a16:creationId xmlns:a16="http://schemas.microsoft.com/office/drawing/2014/main" id="{1CC88B04-AFCB-6DA8-B3A8-E7D2D43472A3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616" name="Ellipse 4615">
                  <a:extLst>
                    <a:ext uri="{FF2B5EF4-FFF2-40B4-BE49-F238E27FC236}">
                      <a16:creationId xmlns:a16="http://schemas.microsoft.com/office/drawing/2014/main" id="{09A3992D-DAEA-E1BD-889A-DF95B7F4F4B1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617" name="Ellipse 4616">
                  <a:extLst>
                    <a:ext uri="{FF2B5EF4-FFF2-40B4-BE49-F238E27FC236}">
                      <a16:creationId xmlns:a16="http://schemas.microsoft.com/office/drawing/2014/main" id="{3C967899-D089-C069-0151-6F5D4ED72610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618" name="Ellipse 4617">
                  <a:extLst>
                    <a:ext uri="{FF2B5EF4-FFF2-40B4-BE49-F238E27FC236}">
                      <a16:creationId xmlns:a16="http://schemas.microsoft.com/office/drawing/2014/main" id="{29CAA21B-310B-3305-3065-46A06C2AC701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619" name="Ellipse 4618">
                  <a:extLst>
                    <a:ext uri="{FF2B5EF4-FFF2-40B4-BE49-F238E27FC236}">
                      <a16:creationId xmlns:a16="http://schemas.microsoft.com/office/drawing/2014/main" id="{F8A69A16-4BEB-E890-A50B-7D2074B5AE92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4593" name="L-Schale">
                <a:extLst>
                  <a:ext uri="{FF2B5EF4-FFF2-40B4-BE49-F238E27FC236}">
                    <a16:creationId xmlns:a16="http://schemas.microsoft.com/office/drawing/2014/main" id="{5C19207B-E73E-3B52-23BA-8966F445CADE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4594" name="M-Schale">
                <a:extLst>
                  <a:ext uri="{FF2B5EF4-FFF2-40B4-BE49-F238E27FC236}">
                    <a16:creationId xmlns:a16="http://schemas.microsoft.com/office/drawing/2014/main" id="{8C012CFF-C93F-F5A4-EF7F-0D2F1CA6C8E6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4555" name="Gruppieren 4554">
              <a:extLst>
                <a:ext uri="{FF2B5EF4-FFF2-40B4-BE49-F238E27FC236}">
                  <a16:creationId xmlns:a16="http://schemas.microsoft.com/office/drawing/2014/main" id="{0A05D5F7-3751-25A7-4FDF-511A7EEA44EB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589" name="Ellipse 4588">
                <a:extLst>
                  <a:ext uri="{FF2B5EF4-FFF2-40B4-BE49-F238E27FC236}">
                    <a16:creationId xmlns:a16="http://schemas.microsoft.com/office/drawing/2014/main" id="{F07F8EE2-AE21-9429-0CCF-CFE81C29609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590" name="Minuszeichen 4589">
                <a:extLst>
                  <a:ext uri="{FF2B5EF4-FFF2-40B4-BE49-F238E27FC236}">
                    <a16:creationId xmlns:a16="http://schemas.microsoft.com/office/drawing/2014/main" id="{8EB54949-CB38-AEA4-7523-F94F93E0E08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556" name="Gruppieren 4555">
              <a:extLst>
                <a:ext uri="{FF2B5EF4-FFF2-40B4-BE49-F238E27FC236}">
                  <a16:creationId xmlns:a16="http://schemas.microsoft.com/office/drawing/2014/main" id="{6FE8D0AA-B199-36C2-DA7A-751DFBA57A92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587" name="Ellipse 4586">
                <a:extLst>
                  <a:ext uri="{FF2B5EF4-FFF2-40B4-BE49-F238E27FC236}">
                    <a16:creationId xmlns:a16="http://schemas.microsoft.com/office/drawing/2014/main" id="{E3673AB3-D2CA-1F1A-A773-21492C5E86D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588" name="Minuszeichen 4587">
                <a:extLst>
                  <a:ext uri="{FF2B5EF4-FFF2-40B4-BE49-F238E27FC236}">
                    <a16:creationId xmlns:a16="http://schemas.microsoft.com/office/drawing/2014/main" id="{6C0EF591-CE25-C31A-5C4B-BC99D76EAB9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557" name="Gruppieren 4556">
              <a:extLst>
                <a:ext uri="{FF2B5EF4-FFF2-40B4-BE49-F238E27FC236}">
                  <a16:creationId xmlns:a16="http://schemas.microsoft.com/office/drawing/2014/main" id="{A2634FE2-1E37-ACE0-CBD4-3BB28D35B2B7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585" name="Ellipse 4584">
                <a:extLst>
                  <a:ext uri="{FF2B5EF4-FFF2-40B4-BE49-F238E27FC236}">
                    <a16:creationId xmlns:a16="http://schemas.microsoft.com/office/drawing/2014/main" id="{E25E9590-B95C-883F-09F9-332B61991B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586" name="Minuszeichen 4585">
                <a:extLst>
                  <a:ext uri="{FF2B5EF4-FFF2-40B4-BE49-F238E27FC236}">
                    <a16:creationId xmlns:a16="http://schemas.microsoft.com/office/drawing/2014/main" id="{27423ED2-8127-5F8E-EA15-E7266453379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558" name="Gruppieren 4557">
              <a:extLst>
                <a:ext uri="{FF2B5EF4-FFF2-40B4-BE49-F238E27FC236}">
                  <a16:creationId xmlns:a16="http://schemas.microsoft.com/office/drawing/2014/main" id="{FB29114D-0F7B-97CA-F989-F4D044D1F6AC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583" name="Ellipse 4582">
                <a:extLst>
                  <a:ext uri="{FF2B5EF4-FFF2-40B4-BE49-F238E27FC236}">
                    <a16:creationId xmlns:a16="http://schemas.microsoft.com/office/drawing/2014/main" id="{9D384BB3-6E81-3278-9AA5-C7B536D1A68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584" name="Minuszeichen 4583">
                <a:extLst>
                  <a:ext uri="{FF2B5EF4-FFF2-40B4-BE49-F238E27FC236}">
                    <a16:creationId xmlns:a16="http://schemas.microsoft.com/office/drawing/2014/main" id="{EB081B19-8D62-2495-EC00-B1ACF425696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559" name="Gruppieren 4558">
              <a:extLst>
                <a:ext uri="{FF2B5EF4-FFF2-40B4-BE49-F238E27FC236}">
                  <a16:creationId xmlns:a16="http://schemas.microsoft.com/office/drawing/2014/main" id="{7462B94A-C54F-33E6-3F5E-94E6C1873BF4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581" name="Ellipse 4580">
                <a:extLst>
                  <a:ext uri="{FF2B5EF4-FFF2-40B4-BE49-F238E27FC236}">
                    <a16:creationId xmlns:a16="http://schemas.microsoft.com/office/drawing/2014/main" id="{D9096EDC-8C82-1FB0-ED7F-FC37AC0B8F9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582" name="Minuszeichen 4581">
                <a:extLst>
                  <a:ext uri="{FF2B5EF4-FFF2-40B4-BE49-F238E27FC236}">
                    <a16:creationId xmlns:a16="http://schemas.microsoft.com/office/drawing/2014/main" id="{1197506D-7019-BEA0-139A-BCE2B228D56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560" name="Gruppieren 4559">
              <a:extLst>
                <a:ext uri="{FF2B5EF4-FFF2-40B4-BE49-F238E27FC236}">
                  <a16:creationId xmlns:a16="http://schemas.microsoft.com/office/drawing/2014/main" id="{510EE19F-DED2-9D5D-FBAA-25500510CEC7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579" name="Ellipse 4578">
                <a:extLst>
                  <a:ext uri="{FF2B5EF4-FFF2-40B4-BE49-F238E27FC236}">
                    <a16:creationId xmlns:a16="http://schemas.microsoft.com/office/drawing/2014/main" id="{25FB957F-D4A5-7314-FA1C-D0CCDAC386C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580" name="Minuszeichen 4579">
                <a:extLst>
                  <a:ext uri="{FF2B5EF4-FFF2-40B4-BE49-F238E27FC236}">
                    <a16:creationId xmlns:a16="http://schemas.microsoft.com/office/drawing/2014/main" id="{071F9956-D5F6-1DF3-0CCF-094082277B7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561" name="Gruppieren 4560">
              <a:extLst>
                <a:ext uri="{FF2B5EF4-FFF2-40B4-BE49-F238E27FC236}">
                  <a16:creationId xmlns:a16="http://schemas.microsoft.com/office/drawing/2014/main" id="{B2E2BEB1-2307-6503-FD7D-DB4CA8CD3F78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577" name="Ellipse 4576">
                <a:extLst>
                  <a:ext uri="{FF2B5EF4-FFF2-40B4-BE49-F238E27FC236}">
                    <a16:creationId xmlns:a16="http://schemas.microsoft.com/office/drawing/2014/main" id="{D1005E2B-A4B2-0A48-BADD-482D8A4A94F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578" name="Minuszeichen 4577">
                <a:extLst>
                  <a:ext uri="{FF2B5EF4-FFF2-40B4-BE49-F238E27FC236}">
                    <a16:creationId xmlns:a16="http://schemas.microsoft.com/office/drawing/2014/main" id="{9AE9D6F9-F379-BACC-3086-DD7492CB079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562" name="Gruppieren 4561">
              <a:extLst>
                <a:ext uri="{FF2B5EF4-FFF2-40B4-BE49-F238E27FC236}">
                  <a16:creationId xmlns:a16="http://schemas.microsoft.com/office/drawing/2014/main" id="{8A2470EA-6FE6-D1CA-4444-87BF545071C6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575" name="Ellipse 4574">
                <a:extLst>
                  <a:ext uri="{FF2B5EF4-FFF2-40B4-BE49-F238E27FC236}">
                    <a16:creationId xmlns:a16="http://schemas.microsoft.com/office/drawing/2014/main" id="{8F3AED1C-3756-D708-14FF-FBA9C9CA6D4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576" name="Minuszeichen 4575">
                <a:extLst>
                  <a:ext uri="{FF2B5EF4-FFF2-40B4-BE49-F238E27FC236}">
                    <a16:creationId xmlns:a16="http://schemas.microsoft.com/office/drawing/2014/main" id="{16699FBF-C43F-8A37-3C0C-4ECCED9624F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563" name="Gruppieren 4562">
              <a:extLst>
                <a:ext uri="{FF2B5EF4-FFF2-40B4-BE49-F238E27FC236}">
                  <a16:creationId xmlns:a16="http://schemas.microsoft.com/office/drawing/2014/main" id="{80FED95B-A64E-B733-F8ED-05BB544E868A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573" name="Ellipse 4572">
                <a:extLst>
                  <a:ext uri="{FF2B5EF4-FFF2-40B4-BE49-F238E27FC236}">
                    <a16:creationId xmlns:a16="http://schemas.microsoft.com/office/drawing/2014/main" id="{BC2186C2-D818-978E-69CA-0E87B3709D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574" name="Minuszeichen 4573">
                <a:extLst>
                  <a:ext uri="{FF2B5EF4-FFF2-40B4-BE49-F238E27FC236}">
                    <a16:creationId xmlns:a16="http://schemas.microsoft.com/office/drawing/2014/main" id="{E97269E3-5A35-967E-54E3-8F221E68F6C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564" name="Gruppieren 4563">
              <a:extLst>
                <a:ext uri="{FF2B5EF4-FFF2-40B4-BE49-F238E27FC236}">
                  <a16:creationId xmlns:a16="http://schemas.microsoft.com/office/drawing/2014/main" id="{020EF2B4-C836-50AE-7A5A-253D5FEFD4D6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571" name="Ellipse 4570">
                <a:extLst>
                  <a:ext uri="{FF2B5EF4-FFF2-40B4-BE49-F238E27FC236}">
                    <a16:creationId xmlns:a16="http://schemas.microsoft.com/office/drawing/2014/main" id="{D829E3CF-8DDD-B7A5-B62E-0E955202D4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572" name="Minuszeichen 4571">
                <a:extLst>
                  <a:ext uri="{FF2B5EF4-FFF2-40B4-BE49-F238E27FC236}">
                    <a16:creationId xmlns:a16="http://schemas.microsoft.com/office/drawing/2014/main" id="{655DFA8C-270C-2C00-7403-99A59EA8A44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565" name="Gruppieren 4564">
              <a:extLst>
                <a:ext uri="{FF2B5EF4-FFF2-40B4-BE49-F238E27FC236}">
                  <a16:creationId xmlns:a16="http://schemas.microsoft.com/office/drawing/2014/main" id="{82B2CAE9-0E8A-E6D9-C332-BEDDF1D376A7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569" name="Ellipse 4568">
                <a:extLst>
                  <a:ext uri="{FF2B5EF4-FFF2-40B4-BE49-F238E27FC236}">
                    <a16:creationId xmlns:a16="http://schemas.microsoft.com/office/drawing/2014/main" id="{F8F71E4A-9A03-A6E6-43E6-496A955810A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570" name="Minuszeichen 4569">
                <a:extLst>
                  <a:ext uri="{FF2B5EF4-FFF2-40B4-BE49-F238E27FC236}">
                    <a16:creationId xmlns:a16="http://schemas.microsoft.com/office/drawing/2014/main" id="{AE661B2E-AAB0-7B68-570F-4AE4C3FBF1E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566" name="Gruppieren 4565">
              <a:extLst>
                <a:ext uri="{FF2B5EF4-FFF2-40B4-BE49-F238E27FC236}">
                  <a16:creationId xmlns:a16="http://schemas.microsoft.com/office/drawing/2014/main" id="{9D9E7139-ED8C-9257-264E-D56EB2D3180D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567" name="Ellipse 4566">
                <a:extLst>
                  <a:ext uri="{FF2B5EF4-FFF2-40B4-BE49-F238E27FC236}">
                    <a16:creationId xmlns:a16="http://schemas.microsoft.com/office/drawing/2014/main" id="{CA5448FE-571E-C284-0835-EABC217515D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568" name="Minuszeichen 4567">
                <a:extLst>
                  <a:ext uri="{FF2B5EF4-FFF2-40B4-BE49-F238E27FC236}">
                    <a16:creationId xmlns:a16="http://schemas.microsoft.com/office/drawing/2014/main" id="{AAEC197F-ABC5-975F-224C-D6DFCC95737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4735" name="Gruppieren 4734">
            <a:extLst>
              <a:ext uri="{FF2B5EF4-FFF2-40B4-BE49-F238E27FC236}">
                <a16:creationId xmlns:a16="http://schemas.microsoft.com/office/drawing/2014/main" id="{0F961F27-8474-B650-C4FB-7FFEA94AAB89}"/>
              </a:ext>
            </a:extLst>
          </p:cNvPr>
          <p:cNvGrpSpPr>
            <a:grpSpLocks noChangeAspect="1"/>
          </p:cNvGrpSpPr>
          <p:nvPr/>
        </p:nvGrpSpPr>
        <p:grpSpPr>
          <a:xfrm>
            <a:off x="7409528" y="435181"/>
            <a:ext cx="944149" cy="979578"/>
            <a:chOff x="3576000" y="816426"/>
            <a:chExt cx="5040000" cy="5229127"/>
          </a:xfrm>
        </p:grpSpPr>
        <p:grpSp>
          <p:nvGrpSpPr>
            <p:cNvPr id="4736" name="Magnesium ohne e-">
              <a:extLst>
                <a:ext uri="{FF2B5EF4-FFF2-40B4-BE49-F238E27FC236}">
                  <a16:creationId xmlns:a16="http://schemas.microsoft.com/office/drawing/2014/main" id="{94E2D249-8B22-B457-DF8F-D51110711357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773" name="K-Schale">
                <a:extLst>
                  <a:ext uri="{FF2B5EF4-FFF2-40B4-BE49-F238E27FC236}">
                    <a16:creationId xmlns:a16="http://schemas.microsoft.com/office/drawing/2014/main" id="{535B75AE-44C5-7177-0658-9C324A1B9E77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4774" name="Atomkern mit Protonen und Neutronen">
                <a:extLst>
                  <a:ext uri="{FF2B5EF4-FFF2-40B4-BE49-F238E27FC236}">
                    <a16:creationId xmlns:a16="http://schemas.microsoft.com/office/drawing/2014/main" id="{D1412AEB-043D-1023-9A3A-19A77C221A87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777" name="Atomkern">
                  <a:extLst>
                    <a:ext uri="{FF2B5EF4-FFF2-40B4-BE49-F238E27FC236}">
                      <a16:creationId xmlns:a16="http://schemas.microsoft.com/office/drawing/2014/main" id="{23AECD8D-A699-07F7-2FAB-29DDC00441C6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4778" name="Gruppieren 4777">
                  <a:extLst>
                    <a:ext uri="{FF2B5EF4-FFF2-40B4-BE49-F238E27FC236}">
                      <a16:creationId xmlns:a16="http://schemas.microsoft.com/office/drawing/2014/main" id="{3855C223-E9C0-B543-347B-EC1B9F300BB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24" name="Ellipse 4823">
                    <a:extLst>
                      <a:ext uri="{FF2B5EF4-FFF2-40B4-BE49-F238E27FC236}">
                        <a16:creationId xmlns:a16="http://schemas.microsoft.com/office/drawing/2014/main" id="{8B69AFFE-4E5F-6783-FA59-73E28A017A5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825" name="Additionszeichen 4824">
                    <a:extLst>
                      <a:ext uri="{FF2B5EF4-FFF2-40B4-BE49-F238E27FC236}">
                        <a16:creationId xmlns:a16="http://schemas.microsoft.com/office/drawing/2014/main" id="{61846431-78F4-3289-8461-5FC140A157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779" name="Gruppieren 4778">
                  <a:extLst>
                    <a:ext uri="{FF2B5EF4-FFF2-40B4-BE49-F238E27FC236}">
                      <a16:creationId xmlns:a16="http://schemas.microsoft.com/office/drawing/2014/main" id="{E13BB7F5-171C-96D6-6BDC-7058FE3DDCA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22" name="Ellipse 4821">
                    <a:extLst>
                      <a:ext uri="{FF2B5EF4-FFF2-40B4-BE49-F238E27FC236}">
                        <a16:creationId xmlns:a16="http://schemas.microsoft.com/office/drawing/2014/main" id="{BC9A2939-2D35-A9BE-42DB-91812ED4A42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823" name="Additionszeichen 4822">
                    <a:extLst>
                      <a:ext uri="{FF2B5EF4-FFF2-40B4-BE49-F238E27FC236}">
                        <a16:creationId xmlns:a16="http://schemas.microsoft.com/office/drawing/2014/main" id="{08CEEA23-9AA0-42FE-4584-21A336B06C2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780" name="Gruppieren 4779">
                  <a:extLst>
                    <a:ext uri="{FF2B5EF4-FFF2-40B4-BE49-F238E27FC236}">
                      <a16:creationId xmlns:a16="http://schemas.microsoft.com/office/drawing/2014/main" id="{8E820AA7-F7DB-DEEB-A5D8-CE2F6C0B632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20" name="Ellipse 4819">
                    <a:extLst>
                      <a:ext uri="{FF2B5EF4-FFF2-40B4-BE49-F238E27FC236}">
                        <a16:creationId xmlns:a16="http://schemas.microsoft.com/office/drawing/2014/main" id="{14383F1B-CCEB-6534-3128-03D64003EB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821" name="Additionszeichen 4820">
                    <a:extLst>
                      <a:ext uri="{FF2B5EF4-FFF2-40B4-BE49-F238E27FC236}">
                        <a16:creationId xmlns:a16="http://schemas.microsoft.com/office/drawing/2014/main" id="{A0EC66E6-0D72-8565-3FB8-6AE1DD4DFE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781" name="Gruppieren 4780">
                  <a:extLst>
                    <a:ext uri="{FF2B5EF4-FFF2-40B4-BE49-F238E27FC236}">
                      <a16:creationId xmlns:a16="http://schemas.microsoft.com/office/drawing/2014/main" id="{6147B0B5-E3A1-5C0E-2FCA-D3191F9D062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18" name="Ellipse 4817">
                    <a:extLst>
                      <a:ext uri="{FF2B5EF4-FFF2-40B4-BE49-F238E27FC236}">
                        <a16:creationId xmlns:a16="http://schemas.microsoft.com/office/drawing/2014/main" id="{43D65510-E3F6-83B2-47D9-BEA38C2D776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819" name="Additionszeichen 4818">
                    <a:extLst>
                      <a:ext uri="{FF2B5EF4-FFF2-40B4-BE49-F238E27FC236}">
                        <a16:creationId xmlns:a16="http://schemas.microsoft.com/office/drawing/2014/main" id="{D0B7A1A8-E1AF-B562-9050-55EDCDD501E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782" name="Gruppieren 4781">
                  <a:extLst>
                    <a:ext uri="{FF2B5EF4-FFF2-40B4-BE49-F238E27FC236}">
                      <a16:creationId xmlns:a16="http://schemas.microsoft.com/office/drawing/2014/main" id="{3744F507-5A66-70EF-7378-7D487B9BB0C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16" name="Ellipse 4815">
                    <a:extLst>
                      <a:ext uri="{FF2B5EF4-FFF2-40B4-BE49-F238E27FC236}">
                        <a16:creationId xmlns:a16="http://schemas.microsoft.com/office/drawing/2014/main" id="{7C64E8CD-5D2F-3FA7-6964-DFF27B231E6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817" name="Additionszeichen 4816">
                    <a:extLst>
                      <a:ext uri="{FF2B5EF4-FFF2-40B4-BE49-F238E27FC236}">
                        <a16:creationId xmlns:a16="http://schemas.microsoft.com/office/drawing/2014/main" id="{76E13FCB-B4F6-5832-0EB3-3BC7B74B9F4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783" name="Gruppieren 4782">
                  <a:extLst>
                    <a:ext uri="{FF2B5EF4-FFF2-40B4-BE49-F238E27FC236}">
                      <a16:creationId xmlns:a16="http://schemas.microsoft.com/office/drawing/2014/main" id="{2AEB4C55-73AF-A10C-EF77-B017EC2492A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14" name="Ellipse 4813">
                    <a:extLst>
                      <a:ext uri="{FF2B5EF4-FFF2-40B4-BE49-F238E27FC236}">
                        <a16:creationId xmlns:a16="http://schemas.microsoft.com/office/drawing/2014/main" id="{56D0D2FC-41F9-478C-7401-0167F8A1955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815" name="Additionszeichen 4814">
                    <a:extLst>
                      <a:ext uri="{FF2B5EF4-FFF2-40B4-BE49-F238E27FC236}">
                        <a16:creationId xmlns:a16="http://schemas.microsoft.com/office/drawing/2014/main" id="{8A4B3CDA-8FD5-FA62-E03E-D57CF9EA67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784" name="Gruppieren 4783">
                  <a:extLst>
                    <a:ext uri="{FF2B5EF4-FFF2-40B4-BE49-F238E27FC236}">
                      <a16:creationId xmlns:a16="http://schemas.microsoft.com/office/drawing/2014/main" id="{47F8E0F9-2840-AE36-B7A2-D179AF8E354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12" name="Ellipse 4811">
                    <a:extLst>
                      <a:ext uri="{FF2B5EF4-FFF2-40B4-BE49-F238E27FC236}">
                        <a16:creationId xmlns:a16="http://schemas.microsoft.com/office/drawing/2014/main" id="{4B5CB029-4670-3C60-C1DC-537CC1DC426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813" name="Additionszeichen 4812">
                    <a:extLst>
                      <a:ext uri="{FF2B5EF4-FFF2-40B4-BE49-F238E27FC236}">
                        <a16:creationId xmlns:a16="http://schemas.microsoft.com/office/drawing/2014/main" id="{540A15A4-ADB6-8A93-CA69-94BBF7DF8F8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785" name="Gruppieren 4784">
                  <a:extLst>
                    <a:ext uri="{FF2B5EF4-FFF2-40B4-BE49-F238E27FC236}">
                      <a16:creationId xmlns:a16="http://schemas.microsoft.com/office/drawing/2014/main" id="{78288D16-1F2F-BBAC-8EC0-21ECC91E389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10" name="Ellipse 4809">
                    <a:extLst>
                      <a:ext uri="{FF2B5EF4-FFF2-40B4-BE49-F238E27FC236}">
                        <a16:creationId xmlns:a16="http://schemas.microsoft.com/office/drawing/2014/main" id="{44D7ACA5-CDFD-4F2B-6F95-0CB79A45DB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811" name="Additionszeichen 4810">
                    <a:extLst>
                      <a:ext uri="{FF2B5EF4-FFF2-40B4-BE49-F238E27FC236}">
                        <a16:creationId xmlns:a16="http://schemas.microsoft.com/office/drawing/2014/main" id="{E2BBCF1D-842E-6FF4-0502-CBE19F5BAC4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786" name="Gruppieren 4785">
                  <a:extLst>
                    <a:ext uri="{FF2B5EF4-FFF2-40B4-BE49-F238E27FC236}">
                      <a16:creationId xmlns:a16="http://schemas.microsoft.com/office/drawing/2014/main" id="{386C38E4-3F1A-00D6-15E8-2A78D5AF313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08" name="Ellipse 4807">
                    <a:extLst>
                      <a:ext uri="{FF2B5EF4-FFF2-40B4-BE49-F238E27FC236}">
                        <a16:creationId xmlns:a16="http://schemas.microsoft.com/office/drawing/2014/main" id="{AAE90E45-5871-D9EE-873A-47D63269D72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809" name="Additionszeichen 4808">
                    <a:extLst>
                      <a:ext uri="{FF2B5EF4-FFF2-40B4-BE49-F238E27FC236}">
                        <a16:creationId xmlns:a16="http://schemas.microsoft.com/office/drawing/2014/main" id="{8B4B4668-BA5D-1065-92E4-2C4B995DE51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787" name="Gruppieren 4786">
                  <a:extLst>
                    <a:ext uri="{FF2B5EF4-FFF2-40B4-BE49-F238E27FC236}">
                      <a16:creationId xmlns:a16="http://schemas.microsoft.com/office/drawing/2014/main" id="{71CE8DB6-EE91-E45A-11C0-09D11EFFCDD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06" name="Ellipse 4805">
                    <a:extLst>
                      <a:ext uri="{FF2B5EF4-FFF2-40B4-BE49-F238E27FC236}">
                        <a16:creationId xmlns:a16="http://schemas.microsoft.com/office/drawing/2014/main" id="{44D7A7B5-947E-20A0-5F82-8C06D8AA029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807" name="Additionszeichen 4806">
                    <a:extLst>
                      <a:ext uri="{FF2B5EF4-FFF2-40B4-BE49-F238E27FC236}">
                        <a16:creationId xmlns:a16="http://schemas.microsoft.com/office/drawing/2014/main" id="{60ED85C3-2B56-7AA9-3FAA-BCF13485D4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788" name="Gruppieren 4787">
                  <a:extLst>
                    <a:ext uri="{FF2B5EF4-FFF2-40B4-BE49-F238E27FC236}">
                      <a16:creationId xmlns:a16="http://schemas.microsoft.com/office/drawing/2014/main" id="{19272315-CF7A-938F-3918-73C8DBF0BF2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04" name="Ellipse 4803">
                    <a:extLst>
                      <a:ext uri="{FF2B5EF4-FFF2-40B4-BE49-F238E27FC236}">
                        <a16:creationId xmlns:a16="http://schemas.microsoft.com/office/drawing/2014/main" id="{250F083C-A5ED-ADAE-8FD9-7F4F898BF2D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805" name="Additionszeichen 4804">
                    <a:extLst>
                      <a:ext uri="{FF2B5EF4-FFF2-40B4-BE49-F238E27FC236}">
                        <a16:creationId xmlns:a16="http://schemas.microsoft.com/office/drawing/2014/main" id="{7554447C-748F-3757-3A9C-3359286E87A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789" name="Gruppieren 4788">
                  <a:extLst>
                    <a:ext uri="{FF2B5EF4-FFF2-40B4-BE49-F238E27FC236}">
                      <a16:creationId xmlns:a16="http://schemas.microsoft.com/office/drawing/2014/main" id="{5C489706-22B3-9556-A4EF-EBBCB506BAD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02" name="Ellipse 4801">
                    <a:extLst>
                      <a:ext uri="{FF2B5EF4-FFF2-40B4-BE49-F238E27FC236}">
                        <a16:creationId xmlns:a16="http://schemas.microsoft.com/office/drawing/2014/main" id="{A5CC9D26-081A-DAB9-95D3-4D3848D315A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803" name="Additionszeichen 4802">
                    <a:extLst>
                      <a:ext uri="{FF2B5EF4-FFF2-40B4-BE49-F238E27FC236}">
                        <a16:creationId xmlns:a16="http://schemas.microsoft.com/office/drawing/2014/main" id="{75EF12FD-400D-46A4-1106-6A18A1B414D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4790" name="Ellipse 4789">
                  <a:extLst>
                    <a:ext uri="{FF2B5EF4-FFF2-40B4-BE49-F238E27FC236}">
                      <a16:creationId xmlns:a16="http://schemas.microsoft.com/office/drawing/2014/main" id="{C859E057-64F6-8BB6-0B90-AC6BE9B7A384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791" name="Ellipse 4790">
                  <a:extLst>
                    <a:ext uri="{FF2B5EF4-FFF2-40B4-BE49-F238E27FC236}">
                      <a16:creationId xmlns:a16="http://schemas.microsoft.com/office/drawing/2014/main" id="{4F04D871-63AB-2757-9692-B99B5618CE8C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792" name="Ellipse 4791">
                  <a:extLst>
                    <a:ext uri="{FF2B5EF4-FFF2-40B4-BE49-F238E27FC236}">
                      <a16:creationId xmlns:a16="http://schemas.microsoft.com/office/drawing/2014/main" id="{A5F0807E-D1D4-3231-84CA-8F3C2C9464FE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793" name="Ellipse 4792">
                  <a:extLst>
                    <a:ext uri="{FF2B5EF4-FFF2-40B4-BE49-F238E27FC236}">
                      <a16:creationId xmlns:a16="http://schemas.microsoft.com/office/drawing/2014/main" id="{73E77DBD-5AFC-303E-418D-7674222783E8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794" name="Ellipse 4793">
                  <a:extLst>
                    <a:ext uri="{FF2B5EF4-FFF2-40B4-BE49-F238E27FC236}">
                      <a16:creationId xmlns:a16="http://schemas.microsoft.com/office/drawing/2014/main" id="{0E163FC5-E831-161A-259C-BDDE83411CB0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795" name="Ellipse 4794">
                  <a:extLst>
                    <a:ext uri="{FF2B5EF4-FFF2-40B4-BE49-F238E27FC236}">
                      <a16:creationId xmlns:a16="http://schemas.microsoft.com/office/drawing/2014/main" id="{2EB80A9C-582C-07C8-2446-A54C3DA0D5A8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796" name="Ellipse 4795">
                  <a:extLst>
                    <a:ext uri="{FF2B5EF4-FFF2-40B4-BE49-F238E27FC236}">
                      <a16:creationId xmlns:a16="http://schemas.microsoft.com/office/drawing/2014/main" id="{D235964F-D3C2-14CC-1352-B7D6965FCC8D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797" name="Ellipse 4796">
                  <a:extLst>
                    <a:ext uri="{FF2B5EF4-FFF2-40B4-BE49-F238E27FC236}">
                      <a16:creationId xmlns:a16="http://schemas.microsoft.com/office/drawing/2014/main" id="{7F776C1D-9B81-E5B0-0830-19EE81F6E05F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798" name="Ellipse 4797">
                  <a:extLst>
                    <a:ext uri="{FF2B5EF4-FFF2-40B4-BE49-F238E27FC236}">
                      <a16:creationId xmlns:a16="http://schemas.microsoft.com/office/drawing/2014/main" id="{3463F6B0-FA85-6D38-1148-3233B80E5DD6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799" name="Ellipse 4798">
                  <a:extLst>
                    <a:ext uri="{FF2B5EF4-FFF2-40B4-BE49-F238E27FC236}">
                      <a16:creationId xmlns:a16="http://schemas.microsoft.com/office/drawing/2014/main" id="{E427294E-C906-FB43-81B7-E15594AF84E3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800" name="Ellipse 4799">
                  <a:extLst>
                    <a:ext uri="{FF2B5EF4-FFF2-40B4-BE49-F238E27FC236}">
                      <a16:creationId xmlns:a16="http://schemas.microsoft.com/office/drawing/2014/main" id="{C8E5EC6E-5F3A-7301-F736-13B50203D32F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801" name="Ellipse 4800">
                  <a:extLst>
                    <a:ext uri="{FF2B5EF4-FFF2-40B4-BE49-F238E27FC236}">
                      <a16:creationId xmlns:a16="http://schemas.microsoft.com/office/drawing/2014/main" id="{211AA823-453E-AEC9-2B34-67B30D4AE7CA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4775" name="L-Schale">
                <a:extLst>
                  <a:ext uri="{FF2B5EF4-FFF2-40B4-BE49-F238E27FC236}">
                    <a16:creationId xmlns:a16="http://schemas.microsoft.com/office/drawing/2014/main" id="{A7D229AF-A15E-13D4-39C1-A432BFFD596F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4776" name="M-Schale">
                <a:extLst>
                  <a:ext uri="{FF2B5EF4-FFF2-40B4-BE49-F238E27FC236}">
                    <a16:creationId xmlns:a16="http://schemas.microsoft.com/office/drawing/2014/main" id="{7EE67630-E32C-F8DC-5DA7-2081ED98F569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4737" name="Gruppieren 4736">
              <a:extLst>
                <a:ext uri="{FF2B5EF4-FFF2-40B4-BE49-F238E27FC236}">
                  <a16:creationId xmlns:a16="http://schemas.microsoft.com/office/drawing/2014/main" id="{62065FF3-B06B-45B6-342F-CAF369908AA5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771" name="Ellipse 4770">
                <a:extLst>
                  <a:ext uri="{FF2B5EF4-FFF2-40B4-BE49-F238E27FC236}">
                    <a16:creationId xmlns:a16="http://schemas.microsoft.com/office/drawing/2014/main" id="{F2053B2F-47F8-9596-F5EE-80743B425C7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772" name="Minuszeichen 4771">
                <a:extLst>
                  <a:ext uri="{FF2B5EF4-FFF2-40B4-BE49-F238E27FC236}">
                    <a16:creationId xmlns:a16="http://schemas.microsoft.com/office/drawing/2014/main" id="{D9B79F8E-3693-CBD4-CCD5-D36F9F395C9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738" name="Gruppieren 4737">
              <a:extLst>
                <a:ext uri="{FF2B5EF4-FFF2-40B4-BE49-F238E27FC236}">
                  <a16:creationId xmlns:a16="http://schemas.microsoft.com/office/drawing/2014/main" id="{13B036C3-773A-7BCC-F8F5-1EE54341898E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769" name="Ellipse 4768">
                <a:extLst>
                  <a:ext uri="{FF2B5EF4-FFF2-40B4-BE49-F238E27FC236}">
                    <a16:creationId xmlns:a16="http://schemas.microsoft.com/office/drawing/2014/main" id="{9616654D-97E3-36F1-2A7E-65A00758E16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770" name="Minuszeichen 4769">
                <a:extLst>
                  <a:ext uri="{FF2B5EF4-FFF2-40B4-BE49-F238E27FC236}">
                    <a16:creationId xmlns:a16="http://schemas.microsoft.com/office/drawing/2014/main" id="{A491177C-7771-F769-B72F-317969B5213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739" name="Gruppieren 4738">
              <a:extLst>
                <a:ext uri="{FF2B5EF4-FFF2-40B4-BE49-F238E27FC236}">
                  <a16:creationId xmlns:a16="http://schemas.microsoft.com/office/drawing/2014/main" id="{1323F299-D6B3-2FDF-5EC5-B8EF343B0E62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767" name="Ellipse 4766">
                <a:extLst>
                  <a:ext uri="{FF2B5EF4-FFF2-40B4-BE49-F238E27FC236}">
                    <a16:creationId xmlns:a16="http://schemas.microsoft.com/office/drawing/2014/main" id="{90539FF3-9A5E-74D6-7D1F-E8C3DA8D5A7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768" name="Minuszeichen 4767">
                <a:extLst>
                  <a:ext uri="{FF2B5EF4-FFF2-40B4-BE49-F238E27FC236}">
                    <a16:creationId xmlns:a16="http://schemas.microsoft.com/office/drawing/2014/main" id="{61FA0477-F729-1517-AA11-542B9149B1A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740" name="Gruppieren 4739">
              <a:extLst>
                <a:ext uri="{FF2B5EF4-FFF2-40B4-BE49-F238E27FC236}">
                  <a16:creationId xmlns:a16="http://schemas.microsoft.com/office/drawing/2014/main" id="{B5B1ECE0-7432-67FE-264D-98F125D4E9CD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765" name="Ellipse 4764">
                <a:extLst>
                  <a:ext uri="{FF2B5EF4-FFF2-40B4-BE49-F238E27FC236}">
                    <a16:creationId xmlns:a16="http://schemas.microsoft.com/office/drawing/2014/main" id="{A6A3AD02-351D-0B56-5228-33FB304A2A0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766" name="Minuszeichen 4765">
                <a:extLst>
                  <a:ext uri="{FF2B5EF4-FFF2-40B4-BE49-F238E27FC236}">
                    <a16:creationId xmlns:a16="http://schemas.microsoft.com/office/drawing/2014/main" id="{B05B43D6-AD3E-5311-78A0-A97AD084D32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741" name="Gruppieren 4740">
              <a:extLst>
                <a:ext uri="{FF2B5EF4-FFF2-40B4-BE49-F238E27FC236}">
                  <a16:creationId xmlns:a16="http://schemas.microsoft.com/office/drawing/2014/main" id="{1916F0DC-B5A7-8E0D-4DD4-3D067C2FD9BE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763" name="Ellipse 4762">
                <a:extLst>
                  <a:ext uri="{FF2B5EF4-FFF2-40B4-BE49-F238E27FC236}">
                    <a16:creationId xmlns:a16="http://schemas.microsoft.com/office/drawing/2014/main" id="{D8FF5218-E357-5EC6-6795-49DC21E08A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764" name="Minuszeichen 4763">
                <a:extLst>
                  <a:ext uri="{FF2B5EF4-FFF2-40B4-BE49-F238E27FC236}">
                    <a16:creationId xmlns:a16="http://schemas.microsoft.com/office/drawing/2014/main" id="{502B89D9-79E1-2A41-E3E5-205671F360A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742" name="Gruppieren 4741">
              <a:extLst>
                <a:ext uri="{FF2B5EF4-FFF2-40B4-BE49-F238E27FC236}">
                  <a16:creationId xmlns:a16="http://schemas.microsoft.com/office/drawing/2014/main" id="{24519D68-EB49-EBD1-ECF9-EC072EEA6135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761" name="Ellipse 4760">
                <a:extLst>
                  <a:ext uri="{FF2B5EF4-FFF2-40B4-BE49-F238E27FC236}">
                    <a16:creationId xmlns:a16="http://schemas.microsoft.com/office/drawing/2014/main" id="{F587E45C-E0CE-1941-E3A1-23EA1E7ED36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762" name="Minuszeichen 4761">
                <a:extLst>
                  <a:ext uri="{FF2B5EF4-FFF2-40B4-BE49-F238E27FC236}">
                    <a16:creationId xmlns:a16="http://schemas.microsoft.com/office/drawing/2014/main" id="{B15CA5F6-5A91-18AE-CE08-6572F6667BC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743" name="Gruppieren 4742">
              <a:extLst>
                <a:ext uri="{FF2B5EF4-FFF2-40B4-BE49-F238E27FC236}">
                  <a16:creationId xmlns:a16="http://schemas.microsoft.com/office/drawing/2014/main" id="{E36C6310-8E71-E23C-228B-8F4AE13032D3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759" name="Ellipse 4758">
                <a:extLst>
                  <a:ext uri="{FF2B5EF4-FFF2-40B4-BE49-F238E27FC236}">
                    <a16:creationId xmlns:a16="http://schemas.microsoft.com/office/drawing/2014/main" id="{CD1BD47A-A1C6-1D74-EA2B-05F6282639B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760" name="Minuszeichen 4759">
                <a:extLst>
                  <a:ext uri="{FF2B5EF4-FFF2-40B4-BE49-F238E27FC236}">
                    <a16:creationId xmlns:a16="http://schemas.microsoft.com/office/drawing/2014/main" id="{0A15F844-6A94-CD51-7EFA-C6882C16DF1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744" name="Gruppieren 4743">
              <a:extLst>
                <a:ext uri="{FF2B5EF4-FFF2-40B4-BE49-F238E27FC236}">
                  <a16:creationId xmlns:a16="http://schemas.microsoft.com/office/drawing/2014/main" id="{E58FDE1B-4CD9-FF64-CC3C-26BB0B348F2C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757" name="Ellipse 4756">
                <a:extLst>
                  <a:ext uri="{FF2B5EF4-FFF2-40B4-BE49-F238E27FC236}">
                    <a16:creationId xmlns:a16="http://schemas.microsoft.com/office/drawing/2014/main" id="{81CEDECF-11E7-AFE9-27B2-C7D71FC3321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758" name="Minuszeichen 4757">
                <a:extLst>
                  <a:ext uri="{FF2B5EF4-FFF2-40B4-BE49-F238E27FC236}">
                    <a16:creationId xmlns:a16="http://schemas.microsoft.com/office/drawing/2014/main" id="{61F56781-5D9B-BEE5-86CC-E7FEBEDB473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745" name="Gruppieren 4744">
              <a:extLst>
                <a:ext uri="{FF2B5EF4-FFF2-40B4-BE49-F238E27FC236}">
                  <a16:creationId xmlns:a16="http://schemas.microsoft.com/office/drawing/2014/main" id="{A1F188B6-350B-77CA-F828-554CE8DDDC6A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755" name="Ellipse 4754">
                <a:extLst>
                  <a:ext uri="{FF2B5EF4-FFF2-40B4-BE49-F238E27FC236}">
                    <a16:creationId xmlns:a16="http://schemas.microsoft.com/office/drawing/2014/main" id="{DE2CACF6-5C6B-0D68-33C0-17B5F590DB9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756" name="Minuszeichen 4755">
                <a:extLst>
                  <a:ext uri="{FF2B5EF4-FFF2-40B4-BE49-F238E27FC236}">
                    <a16:creationId xmlns:a16="http://schemas.microsoft.com/office/drawing/2014/main" id="{ECD3D5A1-02EC-F91A-CBB4-58F763F551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746" name="Gruppieren 4745">
              <a:extLst>
                <a:ext uri="{FF2B5EF4-FFF2-40B4-BE49-F238E27FC236}">
                  <a16:creationId xmlns:a16="http://schemas.microsoft.com/office/drawing/2014/main" id="{C3D25563-A15D-6C7F-F1C7-F44EE7458F84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753" name="Ellipse 4752">
                <a:extLst>
                  <a:ext uri="{FF2B5EF4-FFF2-40B4-BE49-F238E27FC236}">
                    <a16:creationId xmlns:a16="http://schemas.microsoft.com/office/drawing/2014/main" id="{A15519D7-9AA2-3B8A-B4FB-682D93A427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754" name="Minuszeichen 4753">
                <a:extLst>
                  <a:ext uri="{FF2B5EF4-FFF2-40B4-BE49-F238E27FC236}">
                    <a16:creationId xmlns:a16="http://schemas.microsoft.com/office/drawing/2014/main" id="{5171D5DA-9016-2BD7-2556-607BF220F34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747" name="Gruppieren 4746">
              <a:extLst>
                <a:ext uri="{FF2B5EF4-FFF2-40B4-BE49-F238E27FC236}">
                  <a16:creationId xmlns:a16="http://schemas.microsoft.com/office/drawing/2014/main" id="{FA1312F1-42BB-B010-361A-4AABBC95669D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751" name="Ellipse 4750">
                <a:extLst>
                  <a:ext uri="{FF2B5EF4-FFF2-40B4-BE49-F238E27FC236}">
                    <a16:creationId xmlns:a16="http://schemas.microsoft.com/office/drawing/2014/main" id="{1179C3F9-895E-1C70-FAF4-89270769125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752" name="Minuszeichen 4751">
                <a:extLst>
                  <a:ext uri="{FF2B5EF4-FFF2-40B4-BE49-F238E27FC236}">
                    <a16:creationId xmlns:a16="http://schemas.microsoft.com/office/drawing/2014/main" id="{505CEF61-7145-0077-AD5A-34E95180482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748" name="Gruppieren 4747">
              <a:extLst>
                <a:ext uri="{FF2B5EF4-FFF2-40B4-BE49-F238E27FC236}">
                  <a16:creationId xmlns:a16="http://schemas.microsoft.com/office/drawing/2014/main" id="{859050F5-E330-7D25-7F75-EE12604C3EDC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749" name="Ellipse 4748">
                <a:extLst>
                  <a:ext uri="{FF2B5EF4-FFF2-40B4-BE49-F238E27FC236}">
                    <a16:creationId xmlns:a16="http://schemas.microsoft.com/office/drawing/2014/main" id="{5F49D38B-8708-D072-E932-FD5DFAC2DFA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750" name="Minuszeichen 4749">
                <a:extLst>
                  <a:ext uri="{FF2B5EF4-FFF2-40B4-BE49-F238E27FC236}">
                    <a16:creationId xmlns:a16="http://schemas.microsoft.com/office/drawing/2014/main" id="{7089A7F7-5FC9-27BE-5F59-FD1B54FDCE3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sp>
        <p:nvSpPr>
          <p:cNvPr id="12" name="Textfeld 11">
            <a:extLst>
              <a:ext uri="{FF2B5EF4-FFF2-40B4-BE49-F238E27FC236}">
                <a16:creationId xmlns:a16="http://schemas.microsoft.com/office/drawing/2014/main" id="{ABA518AC-E1B4-4E25-46F9-1113DF9BCD59}"/>
              </a:ext>
            </a:extLst>
          </p:cNvPr>
          <p:cNvSpPr txBox="1"/>
          <p:nvPr/>
        </p:nvSpPr>
        <p:spPr>
          <a:xfrm>
            <a:off x="-2369" y="4897279"/>
            <a:ext cx="459393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000" dirty="0">
                <a:solidFill>
                  <a:schemeClr val="bg1">
                    <a:lumMod val="50000"/>
                  </a:schemeClr>
                </a:solidFill>
              </a:rPr>
              <a:t>Beispiel erstellt von Noemi Hagen</a:t>
            </a:r>
          </a:p>
        </p:txBody>
      </p:sp>
      <p:grpSp>
        <p:nvGrpSpPr>
          <p:cNvPr id="11" name="Gruppieren 10">
            <a:extLst>
              <a:ext uri="{FF2B5EF4-FFF2-40B4-BE49-F238E27FC236}">
                <a16:creationId xmlns:a16="http://schemas.microsoft.com/office/drawing/2014/main" id="{FBA5F29B-CE6E-FE49-773D-453AF41C1EB7}"/>
              </a:ext>
            </a:extLst>
          </p:cNvPr>
          <p:cNvGrpSpPr>
            <a:grpSpLocks noChangeAspect="1"/>
          </p:cNvGrpSpPr>
          <p:nvPr/>
        </p:nvGrpSpPr>
        <p:grpSpPr>
          <a:xfrm>
            <a:off x="8718225" y="465856"/>
            <a:ext cx="944149" cy="979578"/>
            <a:chOff x="3576000" y="816426"/>
            <a:chExt cx="5040000" cy="5229127"/>
          </a:xfrm>
        </p:grpSpPr>
        <p:grpSp>
          <p:nvGrpSpPr>
            <p:cNvPr id="68" name="Magnesium ohne e-">
              <a:extLst>
                <a:ext uri="{FF2B5EF4-FFF2-40B4-BE49-F238E27FC236}">
                  <a16:creationId xmlns:a16="http://schemas.microsoft.com/office/drawing/2014/main" id="{00B25785-CFA7-ABE2-0696-CD3BB98A6F54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831" name="K-Schale">
                <a:extLst>
                  <a:ext uri="{FF2B5EF4-FFF2-40B4-BE49-F238E27FC236}">
                    <a16:creationId xmlns:a16="http://schemas.microsoft.com/office/drawing/2014/main" id="{131BF559-CCF6-DD2F-FEFD-73A8C9DD2D20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4832" name="Atomkern mit Protonen und Neutronen">
                <a:extLst>
                  <a:ext uri="{FF2B5EF4-FFF2-40B4-BE49-F238E27FC236}">
                    <a16:creationId xmlns:a16="http://schemas.microsoft.com/office/drawing/2014/main" id="{CB82FD7B-B0EE-DAF1-6D68-65717BE36563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835" name="Atomkern">
                  <a:extLst>
                    <a:ext uri="{FF2B5EF4-FFF2-40B4-BE49-F238E27FC236}">
                      <a16:creationId xmlns:a16="http://schemas.microsoft.com/office/drawing/2014/main" id="{A39FD2E8-141A-7844-9FCC-AF1C96EE560D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4836" name="Gruppieren 4835">
                  <a:extLst>
                    <a:ext uri="{FF2B5EF4-FFF2-40B4-BE49-F238E27FC236}">
                      <a16:creationId xmlns:a16="http://schemas.microsoft.com/office/drawing/2014/main" id="{1F56F6E8-4253-E9E8-11DB-8B1AC8EA5F1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2" name="Ellipse 4004">
                    <a:extLst>
                      <a:ext uri="{FF2B5EF4-FFF2-40B4-BE49-F238E27FC236}">
                        <a16:creationId xmlns:a16="http://schemas.microsoft.com/office/drawing/2014/main" id="{D6B75D82-1075-0BD7-A1F8-9FD65F586AA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723" name="Additionszeichen 4005">
                    <a:extLst>
                      <a:ext uri="{FF2B5EF4-FFF2-40B4-BE49-F238E27FC236}">
                        <a16:creationId xmlns:a16="http://schemas.microsoft.com/office/drawing/2014/main" id="{1ACE4F98-507E-47BF-322C-AB6FF6AC94C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837" name="Gruppieren 4836">
                  <a:extLst>
                    <a:ext uri="{FF2B5EF4-FFF2-40B4-BE49-F238E27FC236}">
                      <a16:creationId xmlns:a16="http://schemas.microsoft.com/office/drawing/2014/main" id="{43834D5F-7A5A-CBE9-A3B3-64F0C96D313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0" name="Ellipse 4002">
                    <a:extLst>
                      <a:ext uri="{FF2B5EF4-FFF2-40B4-BE49-F238E27FC236}">
                        <a16:creationId xmlns:a16="http://schemas.microsoft.com/office/drawing/2014/main" id="{95519752-8C97-5105-A56A-2DF1CC2D5FD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721" name="Additionszeichen 4003">
                    <a:extLst>
                      <a:ext uri="{FF2B5EF4-FFF2-40B4-BE49-F238E27FC236}">
                        <a16:creationId xmlns:a16="http://schemas.microsoft.com/office/drawing/2014/main" id="{F14FE279-DBE0-BE98-C543-BC430574A4C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838" name="Gruppieren 4837">
                  <a:extLst>
                    <a:ext uri="{FF2B5EF4-FFF2-40B4-BE49-F238E27FC236}">
                      <a16:creationId xmlns:a16="http://schemas.microsoft.com/office/drawing/2014/main" id="{1B5DE6CD-C4F2-1825-D713-91C0B34458A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8" name="Ellipse 4000">
                    <a:extLst>
                      <a:ext uri="{FF2B5EF4-FFF2-40B4-BE49-F238E27FC236}">
                        <a16:creationId xmlns:a16="http://schemas.microsoft.com/office/drawing/2014/main" id="{B99CE896-7505-473E-966A-F6222EB8B72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719" name="Additionszeichen 4001">
                    <a:extLst>
                      <a:ext uri="{FF2B5EF4-FFF2-40B4-BE49-F238E27FC236}">
                        <a16:creationId xmlns:a16="http://schemas.microsoft.com/office/drawing/2014/main" id="{19BCF465-271B-57D6-C901-800ADDB26D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839" name="Gruppieren 4838">
                  <a:extLst>
                    <a:ext uri="{FF2B5EF4-FFF2-40B4-BE49-F238E27FC236}">
                      <a16:creationId xmlns:a16="http://schemas.microsoft.com/office/drawing/2014/main" id="{2FFEB1F2-5BFD-72A7-BAC0-CB62BB89ABF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6" name="Ellipse 3998">
                    <a:extLst>
                      <a:ext uri="{FF2B5EF4-FFF2-40B4-BE49-F238E27FC236}">
                        <a16:creationId xmlns:a16="http://schemas.microsoft.com/office/drawing/2014/main" id="{63948728-FC8A-4312-9917-A8835956FFF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717" name="Additionszeichen 3999">
                    <a:extLst>
                      <a:ext uri="{FF2B5EF4-FFF2-40B4-BE49-F238E27FC236}">
                        <a16:creationId xmlns:a16="http://schemas.microsoft.com/office/drawing/2014/main" id="{6C7B9A8F-E46B-2AD3-42AA-E42369023F9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840" name="Gruppieren 4839">
                  <a:extLst>
                    <a:ext uri="{FF2B5EF4-FFF2-40B4-BE49-F238E27FC236}">
                      <a16:creationId xmlns:a16="http://schemas.microsoft.com/office/drawing/2014/main" id="{50066855-4141-C50B-CF2A-E0225EED618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4" name="Ellipse 3996">
                    <a:extLst>
                      <a:ext uri="{FF2B5EF4-FFF2-40B4-BE49-F238E27FC236}">
                        <a16:creationId xmlns:a16="http://schemas.microsoft.com/office/drawing/2014/main" id="{D3F67A20-A31A-C9DF-D81C-7A101CAD284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715" name="Additionszeichen 3997">
                    <a:extLst>
                      <a:ext uri="{FF2B5EF4-FFF2-40B4-BE49-F238E27FC236}">
                        <a16:creationId xmlns:a16="http://schemas.microsoft.com/office/drawing/2014/main" id="{0D6930CF-F136-FD7D-4E2E-CD0F71AFE3D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841" name="Gruppieren 4840">
                  <a:extLst>
                    <a:ext uri="{FF2B5EF4-FFF2-40B4-BE49-F238E27FC236}">
                      <a16:creationId xmlns:a16="http://schemas.microsoft.com/office/drawing/2014/main" id="{85B78AEA-0164-59ED-F680-FD366C43340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2" name="Ellipse 3994">
                    <a:extLst>
                      <a:ext uri="{FF2B5EF4-FFF2-40B4-BE49-F238E27FC236}">
                        <a16:creationId xmlns:a16="http://schemas.microsoft.com/office/drawing/2014/main" id="{F4957C1C-CF9D-94E2-CA51-E8D60C1A14E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713" name="Additionszeichen 3995">
                    <a:extLst>
                      <a:ext uri="{FF2B5EF4-FFF2-40B4-BE49-F238E27FC236}">
                        <a16:creationId xmlns:a16="http://schemas.microsoft.com/office/drawing/2014/main" id="{62C6F80C-9FCA-3588-51AF-AC2EAEA21B6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842" name="Gruppieren 4841">
                  <a:extLst>
                    <a:ext uri="{FF2B5EF4-FFF2-40B4-BE49-F238E27FC236}">
                      <a16:creationId xmlns:a16="http://schemas.microsoft.com/office/drawing/2014/main" id="{38E4B2B9-8A8E-6EDF-E63C-277A88044D0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0" name="Ellipse 3992">
                    <a:extLst>
                      <a:ext uri="{FF2B5EF4-FFF2-40B4-BE49-F238E27FC236}">
                        <a16:creationId xmlns:a16="http://schemas.microsoft.com/office/drawing/2014/main" id="{96000793-B873-7107-E96E-9B540AC6E80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711" name="Additionszeichen 3993">
                    <a:extLst>
                      <a:ext uri="{FF2B5EF4-FFF2-40B4-BE49-F238E27FC236}">
                        <a16:creationId xmlns:a16="http://schemas.microsoft.com/office/drawing/2014/main" id="{7D3DEAEC-F9CA-31F5-6F02-9B9494BAE15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843" name="Gruppieren 4842">
                  <a:extLst>
                    <a:ext uri="{FF2B5EF4-FFF2-40B4-BE49-F238E27FC236}">
                      <a16:creationId xmlns:a16="http://schemas.microsoft.com/office/drawing/2014/main" id="{588A530F-DF49-7DCE-5A91-C0DB620A9AE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08" name="Ellipse 3990">
                    <a:extLst>
                      <a:ext uri="{FF2B5EF4-FFF2-40B4-BE49-F238E27FC236}">
                        <a16:creationId xmlns:a16="http://schemas.microsoft.com/office/drawing/2014/main" id="{249971BF-417E-3305-89FF-C1C2C1D8B3B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709" name="Additionszeichen 3991">
                    <a:extLst>
                      <a:ext uri="{FF2B5EF4-FFF2-40B4-BE49-F238E27FC236}">
                        <a16:creationId xmlns:a16="http://schemas.microsoft.com/office/drawing/2014/main" id="{3E91FE43-C342-8B02-C420-D375DFAE59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844" name="Gruppieren 4843">
                  <a:extLst>
                    <a:ext uri="{FF2B5EF4-FFF2-40B4-BE49-F238E27FC236}">
                      <a16:creationId xmlns:a16="http://schemas.microsoft.com/office/drawing/2014/main" id="{27F69EAF-18F7-6F17-FB57-202E5A4B4B9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06" name="Ellipse 3988">
                    <a:extLst>
                      <a:ext uri="{FF2B5EF4-FFF2-40B4-BE49-F238E27FC236}">
                        <a16:creationId xmlns:a16="http://schemas.microsoft.com/office/drawing/2014/main" id="{64AE263B-98E4-69B6-8E24-4EC6BB1782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707" name="Additionszeichen 3989">
                    <a:extLst>
                      <a:ext uri="{FF2B5EF4-FFF2-40B4-BE49-F238E27FC236}">
                        <a16:creationId xmlns:a16="http://schemas.microsoft.com/office/drawing/2014/main" id="{D25529F6-64ED-87C6-CE95-BD07CFAE25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845" name="Gruppieren 4844">
                  <a:extLst>
                    <a:ext uri="{FF2B5EF4-FFF2-40B4-BE49-F238E27FC236}">
                      <a16:creationId xmlns:a16="http://schemas.microsoft.com/office/drawing/2014/main" id="{1FC1E893-6C7A-EB06-417F-6307C945723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04" name="Ellipse 3986">
                    <a:extLst>
                      <a:ext uri="{FF2B5EF4-FFF2-40B4-BE49-F238E27FC236}">
                        <a16:creationId xmlns:a16="http://schemas.microsoft.com/office/drawing/2014/main" id="{0859C7A9-2742-DC7E-FA7B-AA28687ACF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705" name="Additionszeichen 3987">
                    <a:extLst>
                      <a:ext uri="{FF2B5EF4-FFF2-40B4-BE49-F238E27FC236}">
                        <a16:creationId xmlns:a16="http://schemas.microsoft.com/office/drawing/2014/main" id="{9A840591-51DB-4084-A9C5-34034AEC299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846" name="Gruppieren 4845">
                  <a:extLst>
                    <a:ext uri="{FF2B5EF4-FFF2-40B4-BE49-F238E27FC236}">
                      <a16:creationId xmlns:a16="http://schemas.microsoft.com/office/drawing/2014/main" id="{B2579559-A581-A83A-8E2E-2858A7FD4B9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62" name="Ellipse 3984">
                    <a:extLst>
                      <a:ext uri="{FF2B5EF4-FFF2-40B4-BE49-F238E27FC236}">
                        <a16:creationId xmlns:a16="http://schemas.microsoft.com/office/drawing/2014/main" id="{96989C24-3165-3A79-DA72-C6D66DC4CB9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863" name="Additionszeichen 3985">
                    <a:extLst>
                      <a:ext uri="{FF2B5EF4-FFF2-40B4-BE49-F238E27FC236}">
                        <a16:creationId xmlns:a16="http://schemas.microsoft.com/office/drawing/2014/main" id="{D215C6BB-B3F8-D541-F285-EEF6ED8A24A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847" name="Gruppieren 4846">
                  <a:extLst>
                    <a:ext uri="{FF2B5EF4-FFF2-40B4-BE49-F238E27FC236}">
                      <a16:creationId xmlns:a16="http://schemas.microsoft.com/office/drawing/2014/main" id="{DCFA2922-2C82-CE60-EF59-B9C4473BAF4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60" name="Ellipse 3982">
                    <a:extLst>
                      <a:ext uri="{FF2B5EF4-FFF2-40B4-BE49-F238E27FC236}">
                        <a16:creationId xmlns:a16="http://schemas.microsoft.com/office/drawing/2014/main" id="{E26E7D1D-8F1C-F50B-8425-53BE532AF75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861" name="Additionszeichen 3983">
                    <a:extLst>
                      <a:ext uri="{FF2B5EF4-FFF2-40B4-BE49-F238E27FC236}">
                        <a16:creationId xmlns:a16="http://schemas.microsoft.com/office/drawing/2014/main" id="{4886C2AC-27D9-C041-1739-C13F4FA041A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4848" name="Ellipse 3970">
                  <a:extLst>
                    <a:ext uri="{FF2B5EF4-FFF2-40B4-BE49-F238E27FC236}">
                      <a16:creationId xmlns:a16="http://schemas.microsoft.com/office/drawing/2014/main" id="{5F935005-A614-6D8F-F465-106F92CBE7BC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849" name="Ellipse 3971">
                  <a:extLst>
                    <a:ext uri="{FF2B5EF4-FFF2-40B4-BE49-F238E27FC236}">
                      <a16:creationId xmlns:a16="http://schemas.microsoft.com/office/drawing/2014/main" id="{7122C9ED-3FDC-1C0F-B146-E445DE4548C3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850" name="Ellipse 3972">
                  <a:extLst>
                    <a:ext uri="{FF2B5EF4-FFF2-40B4-BE49-F238E27FC236}">
                      <a16:creationId xmlns:a16="http://schemas.microsoft.com/office/drawing/2014/main" id="{E07F5121-216D-7DA6-FD9B-3BB00229A72A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851" name="Ellipse 3973">
                  <a:extLst>
                    <a:ext uri="{FF2B5EF4-FFF2-40B4-BE49-F238E27FC236}">
                      <a16:creationId xmlns:a16="http://schemas.microsoft.com/office/drawing/2014/main" id="{8515C8BD-6F9A-3C55-3F39-2A3F4021EC26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852" name="Ellipse 3974">
                  <a:extLst>
                    <a:ext uri="{FF2B5EF4-FFF2-40B4-BE49-F238E27FC236}">
                      <a16:creationId xmlns:a16="http://schemas.microsoft.com/office/drawing/2014/main" id="{C2AADF4A-5C8A-3A77-14BB-2E06A52B4B6D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853" name="Ellipse 3975">
                  <a:extLst>
                    <a:ext uri="{FF2B5EF4-FFF2-40B4-BE49-F238E27FC236}">
                      <a16:creationId xmlns:a16="http://schemas.microsoft.com/office/drawing/2014/main" id="{B2211E84-3771-BB73-CD24-A8AD6840BBCA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854" name="Ellipse 3976">
                  <a:extLst>
                    <a:ext uri="{FF2B5EF4-FFF2-40B4-BE49-F238E27FC236}">
                      <a16:creationId xmlns:a16="http://schemas.microsoft.com/office/drawing/2014/main" id="{E3E3BBEA-468E-B322-9837-B6B6AF45EBE2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855" name="Ellipse 3977">
                  <a:extLst>
                    <a:ext uri="{FF2B5EF4-FFF2-40B4-BE49-F238E27FC236}">
                      <a16:creationId xmlns:a16="http://schemas.microsoft.com/office/drawing/2014/main" id="{32D81A55-44F2-3F18-C06B-41C9F0D2FD22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856" name="Ellipse 3978">
                  <a:extLst>
                    <a:ext uri="{FF2B5EF4-FFF2-40B4-BE49-F238E27FC236}">
                      <a16:creationId xmlns:a16="http://schemas.microsoft.com/office/drawing/2014/main" id="{B5FD4C7D-26D3-38EB-43C1-E7B66686E614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857" name="Ellipse 3979">
                  <a:extLst>
                    <a:ext uri="{FF2B5EF4-FFF2-40B4-BE49-F238E27FC236}">
                      <a16:creationId xmlns:a16="http://schemas.microsoft.com/office/drawing/2014/main" id="{15751F03-B8A4-FB29-1DA0-6A7D3DB7737B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858" name="Ellipse 3980">
                  <a:extLst>
                    <a:ext uri="{FF2B5EF4-FFF2-40B4-BE49-F238E27FC236}">
                      <a16:creationId xmlns:a16="http://schemas.microsoft.com/office/drawing/2014/main" id="{A767228E-9AF4-EBA0-E9B4-52AA93FF769D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859" name="Ellipse 3981">
                  <a:extLst>
                    <a:ext uri="{FF2B5EF4-FFF2-40B4-BE49-F238E27FC236}">
                      <a16:creationId xmlns:a16="http://schemas.microsoft.com/office/drawing/2014/main" id="{D8685E26-6E80-FF06-2D06-1A6BC0C0CF7A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4833" name="L-Schale">
                <a:extLst>
                  <a:ext uri="{FF2B5EF4-FFF2-40B4-BE49-F238E27FC236}">
                    <a16:creationId xmlns:a16="http://schemas.microsoft.com/office/drawing/2014/main" id="{80EAA887-A7E6-A086-2244-59C308EFDD96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4834" name="M-Schale">
                <a:extLst>
                  <a:ext uri="{FF2B5EF4-FFF2-40B4-BE49-F238E27FC236}">
                    <a16:creationId xmlns:a16="http://schemas.microsoft.com/office/drawing/2014/main" id="{DFCC5071-997C-864D-48EC-BB705E44B9A6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69" name="Gruppieren 68">
              <a:extLst>
                <a:ext uri="{FF2B5EF4-FFF2-40B4-BE49-F238E27FC236}">
                  <a16:creationId xmlns:a16="http://schemas.microsoft.com/office/drawing/2014/main" id="{A3B150F4-57F9-141E-9706-DDD35A553102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829" name="Ellipse 3951">
                <a:extLst>
                  <a:ext uri="{FF2B5EF4-FFF2-40B4-BE49-F238E27FC236}">
                    <a16:creationId xmlns:a16="http://schemas.microsoft.com/office/drawing/2014/main" id="{5F9B043C-DCA2-1F72-A0A6-BAA70C6A08B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830" name="Minuszeichen 3952">
                <a:extLst>
                  <a:ext uri="{FF2B5EF4-FFF2-40B4-BE49-F238E27FC236}">
                    <a16:creationId xmlns:a16="http://schemas.microsoft.com/office/drawing/2014/main" id="{3F17D310-7F45-55DA-F661-7568F710BEA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70" name="Gruppieren 69">
              <a:extLst>
                <a:ext uri="{FF2B5EF4-FFF2-40B4-BE49-F238E27FC236}">
                  <a16:creationId xmlns:a16="http://schemas.microsoft.com/office/drawing/2014/main" id="{E3E80A57-41CF-4A07-4B56-1E0031917C1B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827" name="Ellipse 3949">
                <a:extLst>
                  <a:ext uri="{FF2B5EF4-FFF2-40B4-BE49-F238E27FC236}">
                    <a16:creationId xmlns:a16="http://schemas.microsoft.com/office/drawing/2014/main" id="{3C4A3586-B7BF-52B6-DEE1-711978D81C1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828" name="Minuszeichen 3950">
                <a:extLst>
                  <a:ext uri="{FF2B5EF4-FFF2-40B4-BE49-F238E27FC236}">
                    <a16:creationId xmlns:a16="http://schemas.microsoft.com/office/drawing/2014/main" id="{F327650D-087B-65BA-FAAA-A18B853690E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71" name="Gruppieren 70">
              <a:extLst>
                <a:ext uri="{FF2B5EF4-FFF2-40B4-BE49-F238E27FC236}">
                  <a16:creationId xmlns:a16="http://schemas.microsoft.com/office/drawing/2014/main" id="{FD60D34C-815D-7F2E-7755-5B1D5F0B8B4B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27" name="Ellipse 3947">
                <a:extLst>
                  <a:ext uri="{FF2B5EF4-FFF2-40B4-BE49-F238E27FC236}">
                    <a16:creationId xmlns:a16="http://schemas.microsoft.com/office/drawing/2014/main" id="{82B92625-484B-D1FC-2A0B-5998D7D21C7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826" name="Minuszeichen 3948">
                <a:extLst>
                  <a:ext uri="{FF2B5EF4-FFF2-40B4-BE49-F238E27FC236}">
                    <a16:creationId xmlns:a16="http://schemas.microsoft.com/office/drawing/2014/main" id="{88CD815B-B961-38D2-716F-755930A09A3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72" name="Gruppieren 71">
              <a:extLst>
                <a:ext uri="{FF2B5EF4-FFF2-40B4-BE49-F238E27FC236}">
                  <a16:creationId xmlns:a16="http://schemas.microsoft.com/office/drawing/2014/main" id="{63A5100D-7F76-15AC-CF8B-7F991499F5D4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25" name="Ellipse 3945">
                <a:extLst>
                  <a:ext uri="{FF2B5EF4-FFF2-40B4-BE49-F238E27FC236}">
                    <a16:creationId xmlns:a16="http://schemas.microsoft.com/office/drawing/2014/main" id="{7EEEBEE7-8767-0F90-BB78-BA9DF934E96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26" name="Minuszeichen 3946">
                <a:extLst>
                  <a:ext uri="{FF2B5EF4-FFF2-40B4-BE49-F238E27FC236}">
                    <a16:creationId xmlns:a16="http://schemas.microsoft.com/office/drawing/2014/main" id="{6D7BBF05-0979-A4A9-5E5A-BC48117956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73" name="Gruppieren 72">
              <a:extLst>
                <a:ext uri="{FF2B5EF4-FFF2-40B4-BE49-F238E27FC236}">
                  <a16:creationId xmlns:a16="http://schemas.microsoft.com/office/drawing/2014/main" id="{4F98947D-764E-A4B3-351D-63E369134A66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23" name="Ellipse 3943">
                <a:extLst>
                  <a:ext uri="{FF2B5EF4-FFF2-40B4-BE49-F238E27FC236}">
                    <a16:creationId xmlns:a16="http://schemas.microsoft.com/office/drawing/2014/main" id="{13B640A9-CE5C-5F77-0D90-22B42CA88F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24" name="Minuszeichen 3944">
                <a:extLst>
                  <a:ext uri="{FF2B5EF4-FFF2-40B4-BE49-F238E27FC236}">
                    <a16:creationId xmlns:a16="http://schemas.microsoft.com/office/drawing/2014/main" id="{53C575C1-C04B-B053-C332-EC00EA8121B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74" name="Gruppieren 73">
              <a:extLst>
                <a:ext uri="{FF2B5EF4-FFF2-40B4-BE49-F238E27FC236}">
                  <a16:creationId xmlns:a16="http://schemas.microsoft.com/office/drawing/2014/main" id="{BF66ED45-032B-D0DB-47B7-7558FB302348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21" name="Ellipse 3941">
                <a:extLst>
                  <a:ext uri="{FF2B5EF4-FFF2-40B4-BE49-F238E27FC236}">
                    <a16:creationId xmlns:a16="http://schemas.microsoft.com/office/drawing/2014/main" id="{0482E4C6-B7C7-84FA-0E1A-1AE708C2CBB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22" name="Minuszeichen 3942">
                <a:extLst>
                  <a:ext uri="{FF2B5EF4-FFF2-40B4-BE49-F238E27FC236}">
                    <a16:creationId xmlns:a16="http://schemas.microsoft.com/office/drawing/2014/main" id="{E6B44241-D9A2-C7DC-598A-2E8AEBFD30A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75" name="Gruppieren 74">
              <a:extLst>
                <a:ext uri="{FF2B5EF4-FFF2-40B4-BE49-F238E27FC236}">
                  <a16:creationId xmlns:a16="http://schemas.microsoft.com/office/drawing/2014/main" id="{89AE76CC-5EF8-ED30-F672-8295C4C1974F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92" name="Ellipse 3939">
                <a:extLst>
                  <a:ext uri="{FF2B5EF4-FFF2-40B4-BE49-F238E27FC236}">
                    <a16:creationId xmlns:a16="http://schemas.microsoft.com/office/drawing/2014/main" id="{537232E7-1A5E-5A86-1E74-70B288D772D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20" name="Minuszeichen 3940">
                <a:extLst>
                  <a:ext uri="{FF2B5EF4-FFF2-40B4-BE49-F238E27FC236}">
                    <a16:creationId xmlns:a16="http://schemas.microsoft.com/office/drawing/2014/main" id="{3F65C37E-75AF-9720-2C51-2E8C0B6D608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76" name="Gruppieren 75">
              <a:extLst>
                <a:ext uri="{FF2B5EF4-FFF2-40B4-BE49-F238E27FC236}">
                  <a16:creationId xmlns:a16="http://schemas.microsoft.com/office/drawing/2014/main" id="{A26A4E03-0EF6-A78A-9AF0-03018361FA6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89" name="Ellipse 3937">
                <a:extLst>
                  <a:ext uri="{FF2B5EF4-FFF2-40B4-BE49-F238E27FC236}">
                    <a16:creationId xmlns:a16="http://schemas.microsoft.com/office/drawing/2014/main" id="{A3F528E2-A41D-02A4-D578-DFFDAB13F35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90" name="Minuszeichen 3938">
                <a:extLst>
                  <a:ext uri="{FF2B5EF4-FFF2-40B4-BE49-F238E27FC236}">
                    <a16:creationId xmlns:a16="http://schemas.microsoft.com/office/drawing/2014/main" id="{E7F3E374-4677-6AFB-5544-8753EE8652E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77" name="Gruppieren 76">
              <a:extLst>
                <a:ext uri="{FF2B5EF4-FFF2-40B4-BE49-F238E27FC236}">
                  <a16:creationId xmlns:a16="http://schemas.microsoft.com/office/drawing/2014/main" id="{F6E92E58-A9F2-50ED-5C95-50397F8A98A4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87" name="Ellipse 3935">
                <a:extLst>
                  <a:ext uri="{FF2B5EF4-FFF2-40B4-BE49-F238E27FC236}">
                    <a16:creationId xmlns:a16="http://schemas.microsoft.com/office/drawing/2014/main" id="{7A7D144A-2A41-C738-EC80-9DCC44674DA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88" name="Minuszeichen 3936">
                <a:extLst>
                  <a:ext uri="{FF2B5EF4-FFF2-40B4-BE49-F238E27FC236}">
                    <a16:creationId xmlns:a16="http://schemas.microsoft.com/office/drawing/2014/main" id="{B31A4D77-F73D-4529-99D0-89825254C2C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78" name="Gruppieren 77">
              <a:extLst>
                <a:ext uri="{FF2B5EF4-FFF2-40B4-BE49-F238E27FC236}">
                  <a16:creationId xmlns:a16="http://schemas.microsoft.com/office/drawing/2014/main" id="{AF8977DE-AA86-0E59-BD7D-69682A4DD8F2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85" name="Ellipse 3933">
                <a:extLst>
                  <a:ext uri="{FF2B5EF4-FFF2-40B4-BE49-F238E27FC236}">
                    <a16:creationId xmlns:a16="http://schemas.microsoft.com/office/drawing/2014/main" id="{A806B455-6EEF-EC83-496C-6C7EC888431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86" name="Minuszeichen 3934">
                <a:extLst>
                  <a:ext uri="{FF2B5EF4-FFF2-40B4-BE49-F238E27FC236}">
                    <a16:creationId xmlns:a16="http://schemas.microsoft.com/office/drawing/2014/main" id="{82BF6FEF-AC77-9F63-203E-19760DA2ED0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79" name="Gruppieren 78">
              <a:extLst>
                <a:ext uri="{FF2B5EF4-FFF2-40B4-BE49-F238E27FC236}">
                  <a16:creationId xmlns:a16="http://schemas.microsoft.com/office/drawing/2014/main" id="{3222B955-2377-ECB3-F832-A6516CA7DA2E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3" name="Ellipse 3931">
                <a:extLst>
                  <a:ext uri="{FF2B5EF4-FFF2-40B4-BE49-F238E27FC236}">
                    <a16:creationId xmlns:a16="http://schemas.microsoft.com/office/drawing/2014/main" id="{1CE533B7-8F00-CA61-3515-21487C7A025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84" name="Minuszeichen 3932">
                <a:extLst>
                  <a:ext uri="{FF2B5EF4-FFF2-40B4-BE49-F238E27FC236}">
                    <a16:creationId xmlns:a16="http://schemas.microsoft.com/office/drawing/2014/main" id="{26BDBE18-6300-A150-1E7F-7005F3B5D3E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80" name="Gruppieren 79">
              <a:extLst>
                <a:ext uri="{FF2B5EF4-FFF2-40B4-BE49-F238E27FC236}">
                  <a16:creationId xmlns:a16="http://schemas.microsoft.com/office/drawing/2014/main" id="{334AF050-6AAA-6313-6E54-AFFBBEAEB520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81" name="Ellipse 3929">
                <a:extLst>
                  <a:ext uri="{FF2B5EF4-FFF2-40B4-BE49-F238E27FC236}">
                    <a16:creationId xmlns:a16="http://schemas.microsoft.com/office/drawing/2014/main" id="{202CE1FE-94B2-B934-829A-6DC349C4B36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82" name="Minuszeichen 3930">
                <a:extLst>
                  <a:ext uri="{FF2B5EF4-FFF2-40B4-BE49-F238E27FC236}">
                    <a16:creationId xmlns:a16="http://schemas.microsoft.com/office/drawing/2014/main" id="{EBD38EFE-4250-1E32-107B-034ADA3364B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724" name="Gruppieren 723">
            <a:extLst>
              <a:ext uri="{FF2B5EF4-FFF2-40B4-BE49-F238E27FC236}">
                <a16:creationId xmlns:a16="http://schemas.microsoft.com/office/drawing/2014/main" id="{25EE6E4D-3CFF-31C6-9A16-65AAC2A921A9}"/>
              </a:ext>
            </a:extLst>
          </p:cNvPr>
          <p:cNvGrpSpPr>
            <a:grpSpLocks noChangeAspect="1"/>
          </p:cNvGrpSpPr>
          <p:nvPr/>
        </p:nvGrpSpPr>
        <p:grpSpPr>
          <a:xfrm>
            <a:off x="8671925" y="2324778"/>
            <a:ext cx="944149" cy="979578"/>
            <a:chOff x="3576000" y="816426"/>
            <a:chExt cx="5040000" cy="5229127"/>
          </a:xfrm>
        </p:grpSpPr>
        <p:grpSp>
          <p:nvGrpSpPr>
            <p:cNvPr id="725" name="Magnesium ohne e-">
              <a:extLst>
                <a:ext uri="{FF2B5EF4-FFF2-40B4-BE49-F238E27FC236}">
                  <a16:creationId xmlns:a16="http://schemas.microsoft.com/office/drawing/2014/main" id="{23F1F28D-5F14-02AE-D0B4-161BCAF9787E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2036" name="K-Schale">
                <a:extLst>
                  <a:ext uri="{FF2B5EF4-FFF2-40B4-BE49-F238E27FC236}">
                    <a16:creationId xmlns:a16="http://schemas.microsoft.com/office/drawing/2014/main" id="{6116E23A-A910-66D8-0000-A3B372B12DC3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2037" name="Atomkern mit Protonen und Neutronen">
                <a:extLst>
                  <a:ext uri="{FF2B5EF4-FFF2-40B4-BE49-F238E27FC236}">
                    <a16:creationId xmlns:a16="http://schemas.microsoft.com/office/drawing/2014/main" id="{4BE0DA23-7FB8-EDDF-E7DB-BA0A3D105166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2040" name="Atomkern">
                  <a:extLst>
                    <a:ext uri="{FF2B5EF4-FFF2-40B4-BE49-F238E27FC236}">
                      <a16:creationId xmlns:a16="http://schemas.microsoft.com/office/drawing/2014/main" id="{6A87AD68-A224-99C0-C4DB-269EB358EFA9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2041" name="Gruppieren 2040">
                  <a:extLst>
                    <a:ext uri="{FF2B5EF4-FFF2-40B4-BE49-F238E27FC236}">
                      <a16:creationId xmlns:a16="http://schemas.microsoft.com/office/drawing/2014/main" id="{39435637-29F9-998E-CA5B-AB65F2045EE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83" name="Ellipse 4186">
                    <a:extLst>
                      <a:ext uri="{FF2B5EF4-FFF2-40B4-BE49-F238E27FC236}">
                        <a16:creationId xmlns:a16="http://schemas.microsoft.com/office/drawing/2014/main" id="{3EEDB304-71B9-2C41-27AD-3E1DEB63968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2984" name="Additionszeichen 4187">
                    <a:extLst>
                      <a:ext uri="{FF2B5EF4-FFF2-40B4-BE49-F238E27FC236}">
                        <a16:creationId xmlns:a16="http://schemas.microsoft.com/office/drawing/2014/main" id="{4AD7F741-D362-46CA-4862-C6C4CD438DA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2042" name="Gruppieren 2041">
                  <a:extLst>
                    <a:ext uri="{FF2B5EF4-FFF2-40B4-BE49-F238E27FC236}">
                      <a16:creationId xmlns:a16="http://schemas.microsoft.com/office/drawing/2014/main" id="{903F08F7-3ACE-B0C3-2CEB-80A50322C86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81" name="Ellipse 4184">
                    <a:extLst>
                      <a:ext uri="{FF2B5EF4-FFF2-40B4-BE49-F238E27FC236}">
                        <a16:creationId xmlns:a16="http://schemas.microsoft.com/office/drawing/2014/main" id="{65789FEA-9FC4-E4AD-2CA7-9005E846054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2982" name="Additionszeichen 4185">
                    <a:extLst>
                      <a:ext uri="{FF2B5EF4-FFF2-40B4-BE49-F238E27FC236}">
                        <a16:creationId xmlns:a16="http://schemas.microsoft.com/office/drawing/2014/main" id="{BF1B3AD0-CFCB-79A8-1CC6-0A20D4CAEEF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2043" name="Gruppieren 2042">
                  <a:extLst>
                    <a:ext uri="{FF2B5EF4-FFF2-40B4-BE49-F238E27FC236}">
                      <a16:creationId xmlns:a16="http://schemas.microsoft.com/office/drawing/2014/main" id="{1C5B4687-9F51-13E8-AED3-3DC1878A5DD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79" name="Ellipse 4182">
                    <a:extLst>
                      <a:ext uri="{FF2B5EF4-FFF2-40B4-BE49-F238E27FC236}">
                        <a16:creationId xmlns:a16="http://schemas.microsoft.com/office/drawing/2014/main" id="{3741D89A-0252-5675-F274-55C4C88D801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2980" name="Additionszeichen 4183">
                    <a:extLst>
                      <a:ext uri="{FF2B5EF4-FFF2-40B4-BE49-F238E27FC236}">
                        <a16:creationId xmlns:a16="http://schemas.microsoft.com/office/drawing/2014/main" id="{64D0CCB5-AA6C-A5EC-8B92-E239FF8555A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2044" name="Gruppieren 2043">
                  <a:extLst>
                    <a:ext uri="{FF2B5EF4-FFF2-40B4-BE49-F238E27FC236}">
                      <a16:creationId xmlns:a16="http://schemas.microsoft.com/office/drawing/2014/main" id="{DABEBB5E-BC56-DA87-4492-CE80EBB18BA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77" name="Ellipse 4180">
                    <a:extLst>
                      <a:ext uri="{FF2B5EF4-FFF2-40B4-BE49-F238E27FC236}">
                        <a16:creationId xmlns:a16="http://schemas.microsoft.com/office/drawing/2014/main" id="{79C4F83D-7D30-380F-4449-B501B987652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2978" name="Additionszeichen 4181">
                    <a:extLst>
                      <a:ext uri="{FF2B5EF4-FFF2-40B4-BE49-F238E27FC236}">
                        <a16:creationId xmlns:a16="http://schemas.microsoft.com/office/drawing/2014/main" id="{F4E432BB-CE88-BB63-8885-9A4A1F8632E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2045" name="Gruppieren 2044">
                  <a:extLst>
                    <a:ext uri="{FF2B5EF4-FFF2-40B4-BE49-F238E27FC236}">
                      <a16:creationId xmlns:a16="http://schemas.microsoft.com/office/drawing/2014/main" id="{C2A764BD-8000-83AA-52E4-BF9168BED0E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75" name="Ellipse 4178">
                    <a:extLst>
                      <a:ext uri="{FF2B5EF4-FFF2-40B4-BE49-F238E27FC236}">
                        <a16:creationId xmlns:a16="http://schemas.microsoft.com/office/drawing/2014/main" id="{90B89AE1-5E93-5B9D-DEE0-875891CFE4B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2976" name="Additionszeichen 4179">
                    <a:extLst>
                      <a:ext uri="{FF2B5EF4-FFF2-40B4-BE49-F238E27FC236}">
                        <a16:creationId xmlns:a16="http://schemas.microsoft.com/office/drawing/2014/main" id="{135EE8A1-B99B-BCFB-717C-DFCEB8B3243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2046" name="Gruppieren 2045">
                  <a:extLst>
                    <a:ext uri="{FF2B5EF4-FFF2-40B4-BE49-F238E27FC236}">
                      <a16:creationId xmlns:a16="http://schemas.microsoft.com/office/drawing/2014/main" id="{2E082F45-6739-E0EC-F192-3C563BFB7F3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73" name="Ellipse 4176">
                    <a:extLst>
                      <a:ext uri="{FF2B5EF4-FFF2-40B4-BE49-F238E27FC236}">
                        <a16:creationId xmlns:a16="http://schemas.microsoft.com/office/drawing/2014/main" id="{7BE00179-7EF5-61FF-ABA1-EB5D3DF618D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2974" name="Additionszeichen 4177">
                    <a:extLst>
                      <a:ext uri="{FF2B5EF4-FFF2-40B4-BE49-F238E27FC236}">
                        <a16:creationId xmlns:a16="http://schemas.microsoft.com/office/drawing/2014/main" id="{9DE6F460-39A1-D740-4AE4-D1069DF4F8D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2047" name="Gruppieren 2046">
                  <a:extLst>
                    <a:ext uri="{FF2B5EF4-FFF2-40B4-BE49-F238E27FC236}">
                      <a16:creationId xmlns:a16="http://schemas.microsoft.com/office/drawing/2014/main" id="{8DD70911-8796-EB27-12D8-798B73B7E71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71" name="Ellipse 4174">
                    <a:extLst>
                      <a:ext uri="{FF2B5EF4-FFF2-40B4-BE49-F238E27FC236}">
                        <a16:creationId xmlns:a16="http://schemas.microsoft.com/office/drawing/2014/main" id="{F8941F7B-F873-4ACC-81D2-A6D44C20DAD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2972" name="Additionszeichen 4175">
                    <a:extLst>
                      <a:ext uri="{FF2B5EF4-FFF2-40B4-BE49-F238E27FC236}">
                        <a16:creationId xmlns:a16="http://schemas.microsoft.com/office/drawing/2014/main" id="{8E2F2B25-8B70-481E-67E5-37CD76AF261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2944" name="Gruppieren 2943">
                  <a:extLst>
                    <a:ext uri="{FF2B5EF4-FFF2-40B4-BE49-F238E27FC236}">
                      <a16:creationId xmlns:a16="http://schemas.microsoft.com/office/drawing/2014/main" id="{6842CF29-A528-25EC-F84D-77D025B7CEA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69" name="Ellipse 4172">
                    <a:extLst>
                      <a:ext uri="{FF2B5EF4-FFF2-40B4-BE49-F238E27FC236}">
                        <a16:creationId xmlns:a16="http://schemas.microsoft.com/office/drawing/2014/main" id="{82B5DF45-368A-2507-F96C-E5FE251BB39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2970" name="Additionszeichen 4173">
                    <a:extLst>
                      <a:ext uri="{FF2B5EF4-FFF2-40B4-BE49-F238E27FC236}">
                        <a16:creationId xmlns:a16="http://schemas.microsoft.com/office/drawing/2014/main" id="{8A36035D-193B-5060-A2F3-A55CD292384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2945" name="Gruppieren 2944">
                  <a:extLst>
                    <a:ext uri="{FF2B5EF4-FFF2-40B4-BE49-F238E27FC236}">
                      <a16:creationId xmlns:a16="http://schemas.microsoft.com/office/drawing/2014/main" id="{A7F5BF4E-5030-73AB-D28E-F538A04670D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67" name="Ellipse 4170">
                    <a:extLst>
                      <a:ext uri="{FF2B5EF4-FFF2-40B4-BE49-F238E27FC236}">
                        <a16:creationId xmlns:a16="http://schemas.microsoft.com/office/drawing/2014/main" id="{2B6189C4-639F-4E8C-A5BC-515EC518AB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2968" name="Additionszeichen 4171">
                    <a:extLst>
                      <a:ext uri="{FF2B5EF4-FFF2-40B4-BE49-F238E27FC236}">
                        <a16:creationId xmlns:a16="http://schemas.microsoft.com/office/drawing/2014/main" id="{CDCAEB4C-6BFE-BC8A-3CD2-BCF6EAAFEEC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2946" name="Gruppieren 2945">
                  <a:extLst>
                    <a:ext uri="{FF2B5EF4-FFF2-40B4-BE49-F238E27FC236}">
                      <a16:creationId xmlns:a16="http://schemas.microsoft.com/office/drawing/2014/main" id="{C8D036AC-7E87-1DD8-538E-FFE2DA0BB93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65" name="Ellipse 4168">
                    <a:extLst>
                      <a:ext uri="{FF2B5EF4-FFF2-40B4-BE49-F238E27FC236}">
                        <a16:creationId xmlns:a16="http://schemas.microsoft.com/office/drawing/2014/main" id="{C454B4C8-E851-E345-FC6A-23AE225E108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2966" name="Additionszeichen 4169">
                    <a:extLst>
                      <a:ext uri="{FF2B5EF4-FFF2-40B4-BE49-F238E27FC236}">
                        <a16:creationId xmlns:a16="http://schemas.microsoft.com/office/drawing/2014/main" id="{55EE4E0A-F23A-B1EA-9E9D-7B7681346C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2947" name="Gruppieren 2946">
                  <a:extLst>
                    <a:ext uri="{FF2B5EF4-FFF2-40B4-BE49-F238E27FC236}">
                      <a16:creationId xmlns:a16="http://schemas.microsoft.com/office/drawing/2014/main" id="{0B65970F-3441-F7CE-EE26-DDEA8FCAD59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63" name="Ellipse 4166">
                    <a:extLst>
                      <a:ext uri="{FF2B5EF4-FFF2-40B4-BE49-F238E27FC236}">
                        <a16:creationId xmlns:a16="http://schemas.microsoft.com/office/drawing/2014/main" id="{BA686847-DD52-BB17-51F6-6423A90280B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2964" name="Additionszeichen 4167">
                    <a:extLst>
                      <a:ext uri="{FF2B5EF4-FFF2-40B4-BE49-F238E27FC236}">
                        <a16:creationId xmlns:a16="http://schemas.microsoft.com/office/drawing/2014/main" id="{46A4F8FB-BECF-454A-B73D-07A69AA0B85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2948" name="Gruppieren 2947">
                  <a:extLst>
                    <a:ext uri="{FF2B5EF4-FFF2-40B4-BE49-F238E27FC236}">
                      <a16:creationId xmlns:a16="http://schemas.microsoft.com/office/drawing/2014/main" id="{D81DFC6F-7B3D-1392-2EAF-1B805341895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61" name="Ellipse 4164">
                    <a:extLst>
                      <a:ext uri="{FF2B5EF4-FFF2-40B4-BE49-F238E27FC236}">
                        <a16:creationId xmlns:a16="http://schemas.microsoft.com/office/drawing/2014/main" id="{31935494-8CD9-30D2-B0A2-5DFB47D723C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2962" name="Additionszeichen 4165">
                    <a:extLst>
                      <a:ext uri="{FF2B5EF4-FFF2-40B4-BE49-F238E27FC236}">
                        <a16:creationId xmlns:a16="http://schemas.microsoft.com/office/drawing/2014/main" id="{E9D9DE95-7608-036F-5528-3117D97FBEE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2949" name="Ellipse 4152">
                  <a:extLst>
                    <a:ext uri="{FF2B5EF4-FFF2-40B4-BE49-F238E27FC236}">
                      <a16:creationId xmlns:a16="http://schemas.microsoft.com/office/drawing/2014/main" id="{C06AAFFA-2ACE-CBA0-E2A4-A62C07B79B02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2950" name="Ellipse 4153">
                  <a:extLst>
                    <a:ext uri="{FF2B5EF4-FFF2-40B4-BE49-F238E27FC236}">
                      <a16:creationId xmlns:a16="http://schemas.microsoft.com/office/drawing/2014/main" id="{BF90C6EC-7BDD-1E2B-E01B-D57C5BA913B5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2951" name="Ellipse 4154">
                  <a:extLst>
                    <a:ext uri="{FF2B5EF4-FFF2-40B4-BE49-F238E27FC236}">
                      <a16:creationId xmlns:a16="http://schemas.microsoft.com/office/drawing/2014/main" id="{9F7F6077-3FA6-2643-0898-0073AFF90A10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2952" name="Ellipse 4155">
                  <a:extLst>
                    <a:ext uri="{FF2B5EF4-FFF2-40B4-BE49-F238E27FC236}">
                      <a16:creationId xmlns:a16="http://schemas.microsoft.com/office/drawing/2014/main" id="{4BFECA80-0713-26AE-A2B0-97382ED50DB7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2953" name="Ellipse 4156">
                  <a:extLst>
                    <a:ext uri="{FF2B5EF4-FFF2-40B4-BE49-F238E27FC236}">
                      <a16:creationId xmlns:a16="http://schemas.microsoft.com/office/drawing/2014/main" id="{047C07AA-6A1C-95D7-C2D5-23F93E64D31C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2954" name="Ellipse 4157">
                  <a:extLst>
                    <a:ext uri="{FF2B5EF4-FFF2-40B4-BE49-F238E27FC236}">
                      <a16:creationId xmlns:a16="http://schemas.microsoft.com/office/drawing/2014/main" id="{FD554BF1-A7E4-C6C2-A5BB-865F401B4490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2955" name="Ellipse 4158">
                  <a:extLst>
                    <a:ext uri="{FF2B5EF4-FFF2-40B4-BE49-F238E27FC236}">
                      <a16:creationId xmlns:a16="http://schemas.microsoft.com/office/drawing/2014/main" id="{DC34FB1D-4B2E-7A35-F5F7-401E76D2F1A7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2956" name="Ellipse 4159">
                  <a:extLst>
                    <a:ext uri="{FF2B5EF4-FFF2-40B4-BE49-F238E27FC236}">
                      <a16:creationId xmlns:a16="http://schemas.microsoft.com/office/drawing/2014/main" id="{88528587-44CE-D716-35B9-39032887DEFE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2957" name="Ellipse 4160">
                  <a:extLst>
                    <a:ext uri="{FF2B5EF4-FFF2-40B4-BE49-F238E27FC236}">
                      <a16:creationId xmlns:a16="http://schemas.microsoft.com/office/drawing/2014/main" id="{04D08FAA-9B96-976A-67AC-B36CE9ADA9A2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2958" name="Ellipse 4161">
                  <a:extLst>
                    <a:ext uri="{FF2B5EF4-FFF2-40B4-BE49-F238E27FC236}">
                      <a16:creationId xmlns:a16="http://schemas.microsoft.com/office/drawing/2014/main" id="{5EF89F46-7A6E-A098-208C-B81E54C8B131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2959" name="Ellipse 4162">
                  <a:extLst>
                    <a:ext uri="{FF2B5EF4-FFF2-40B4-BE49-F238E27FC236}">
                      <a16:creationId xmlns:a16="http://schemas.microsoft.com/office/drawing/2014/main" id="{BD745D3C-7524-2AEA-5DEB-E3000932704B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2960" name="Ellipse 4163">
                  <a:extLst>
                    <a:ext uri="{FF2B5EF4-FFF2-40B4-BE49-F238E27FC236}">
                      <a16:creationId xmlns:a16="http://schemas.microsoft.com/office/drawing/2014/main" id="{ED16BA16-BF3A-515E-AE4A-43B5DCB14E27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2038" name="L-Schale">
                <a:extLst>
                  <a:ext uri="{FF2B5EF4-FFF2-40B4-BE49-F238E27FC236}">
                    <a16:creationId xmlns:a16="http://schemas.microsoft.com/office/drawing/2014/main" id="{61327CFD-D2C9-2C4D-4D2F-58EE6CDB58A8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2039" name="M-Schale">
                <a:extLst>
                  <a:ext uri="{FF2B5EF4-FFF2-40B4-BE49-F238E27FC236}">
                    <a16:creationId xmlns:a16="http://schemas.microsoft.com/office/drawing/2014/main" id="{2CE4148D-494C-437A-2A6D-A41C214CB8D5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726" name="Gruppieren 725">
              <a:extLst>
                <a:ext uri="{FF2B5EF4-FFF2-40B4-BE49-F238E27FC236}">
                  <a16:creationId xmlns:a16="http://schemas.microsoft.com/office/drawing/2014/main" id="{64B08C72-3494-796E-E648-8A41D0D4A68A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2034" name="Ellipse 4133">
                <a:extLst>
                  <a:ext uri="{FF2B5EF4-FFF2-40B4-BE49-F238E27FC236}">
                    <a16:creationId xmlns:a16="http://schemas.microsoft.com/office/drawing/2014/main" id="{5041612F-FABF-072E-B3E9-57896F1B104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2035" name="Minuszeichen 4134">
                <a:extLst>
                  <a:ext uri="{FF2B5EF4-FFF2-40B4-BE49-F238E27FC236}">
                    <a16:creationId xmlns:a16="http://schemas.microsoft.com/office/drawing/2014/main" id="{E5D54733-0278-433D-1DE0-D4564388379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727" name="Gruppieren 726">
              <a:extLst>
                <a:ext uri="{FF2B5EF4-FFF2-40B4-BE49-F238E27FC236}">
                  <a16:creationId xmlns:a16="http://schemas.microsoft.com/office/drawing/2014/main" id="{0EA4FD45-4642-C8B0-B4DA-FB2B3DCA9F0F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2032" name="Ellipse 4131">
                <a:extLst>
                  <a:ext uri="{FF2B5EF4-FFF2-40B4-BE49-F238E27FC236}">
                    <a16:creationId xmlns:a16="http://schemas.microsoft.com/office/drawing/2014/main" id="{A2B184E4-5458-7726-BD80-1AC7B0054DB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2033" name="Minuszeichen 4132">
                <a:extLst>
                  <a:ext uri="{FF2B5EF4-FFF2-40B4-BE49-F238E27FC236}">
                    <a16:creationId xmlns:a16="http://schemas.microsoft.com/office/drawing/2014/main" id="{AFD073BD-0421-8F7E-9D51-FE9B2381EF4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728" name="Gruppieren 727">
              <a:extLst>
                <a:ext uri="{FF2B5EF4-FFF2-40B4-BE49-F238E27FC236}">
                  <a16:creationId xmlns:a16="http://schemas.microsoft.com/office/drawing/2014/main" id="{B88A9C37-D4D8-AEE3-D870-C220AA0DC8B2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2030" name="Ellipse 4129">
                <a:extLst>
                  <a:ext uri="{FF2B5EF4-FFF2-40B4-BE49-F238E27FC236}">
                    <a16:creationId xmlns:a16="http://schemas.microsoft.com/office/drawing/2014/main" id="{863C4C95-E93A-2548-0363-78157FABCB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2031" name="Minuszeichen 4130">
                <a:extLst>
                  <a:ext uri="{FF2B5EF4-FFF2-40B4-BE49-F238E27FC236}">
                    <a16:creationId xmlns:a16="http://schemas.microsoft.com/office/drawing/2014/main" id="{4B7F0230-0862-06F8-FCEC-A21A314FA94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729" name="Gruppieren 728">
              <a:extLst>
                <a:ext uri="{FF2B5EF4-FFF2-40B4-BE49-F238E27FC236}">
                  <a16:creationId xmlns:a16="http://schemas.microsoft.com/office/drawing/2014/main" id="{7CA4756F-95A7-76B8-4B6C-76EE69657364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2028" name="Ellipse 4127">
                <a:extLst>
                  <a:ext uri="{FF2B5EF4-FFF2-40B4-BE49-F238E27FC236}">
                    <a16:creationId xmlns:a16="http://schemas.microsoft.com/office/drawing/2014/main" id="{F172773A-6ED9-1B4A-943D-86D2AF5CE54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2029" name="Minuszeichen 4128">
                <a:extLst>
                  <a:ext uri="{FF2B5EF4-FFF2-40B4-BE49-F238E27FC236}">
                    <a16:creationId xmlns:a16="http://schemas.microsoft.com/office/drawing/2014/main" id="{BA6C0A07-BBC4-D1E9-2205-1A931E5F04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730" name="Gruppieren 729">
              <a:extLst>
                <a:ext uri="{FF2B5EF4-FFF2-40B4-BE49-F238E27FC236}">
                  <a16:creationId xmlns:a16="http://schemas.microsoft.com/office/drawing/2014/main" id="{E9BDBD9B-14ED-E863-A8FE-08A5072C3132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2026" name="Ellipse 4125">
                <a:extLst>
                  <a:ext uri="{FF2B5EF4-FFF2-40B4-BE49-F238E27FC236}">
                    <a16:creationId xmlns:a16="http://schemas.microsoft.com/office/drawing/2014/main" id="{C81D50F6-7432-D96D-00E4-84664E1C053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2027" name="Minuszeichen 4126">
                <a:extLst>
                  <a:ext uri="{FF2B5EF4-FFF2-40B4-BE49-F238E27FC236}">
                    <a16:creationId xmlns:a16="http://schemas.microsoft.com/office/drawing/2014/main" id="{55AF8F0C-82C1-11DB-5DF6-465B59A9DC3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2005" name="Gruppieren 2004">
              <a:extLst>
                <a:ext uri="{FF2B5EF4-FFF2-40B4-BE49-F238E27FC236}">
                  <a16:creationId xmlns:a16="http://schemas.microsoft.com/office/drawing/2014/main" id="{CBB8FCDD-93E9-F9A3-0572-5FF43FB44918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2024" name="Ellipse 4123">
                <a:extLst>
                  <a:ext uri="{FF2B5EF4-FFF2-40B4-BE49-F238E27FC236}">
                    <a16:creationId xmlns:a16="http://schemas.microsoft.com/office/drawing/2014/main" id="{F88FB54B-96C9-8969-BD2C-1B37780DFC2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2025" name="Minuszeichen 4124">
                <a:extLst>
                  <a:ext uri="{FF2B5EF4-FFF2-40B4-BE49-F238E27FC236}">
                    <a16:creationId xmlns:a16="http://schemas.microsoft.com/office/drawing/2014/main" id="{5B375E9A-3B98-E3E0-DC30-B7CE648CF57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2006" name="Gruppieren 2005">
              <a:extLst>
                <a:ext uri="{FF2B5EF4-FFF2-40B4-BE49-F238E27FC236}">
                  <a16:creationId xmlns:a16="http://schemas.microsoft.com/office/drawing/2014/main" id="{8B1EF5B8-EE86-65B7-F83E-A63B4401FAA5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2022" name="Ellipse 4121">
                <a:extLst>
                  <a:ext uri="{FF2B5EF4-FFF2-40B4-BE49-F238E27FC236}">
                    <a16:creationId xmlns:a16="http://schemas.microsoft.com/office/drawing/2014/main" id="{5645757D-802C-8929-C9F1-0C72EEAC33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2023" name="Minuszeichen 4122">
                <a:extLst>
                  <a:ext uri="{FF2B5EF4-FFF2-40B4-BE49-F238E27FC236}">
                    <a16:creationId xmlns:a16="http://schemas.microsoft.com/office/drawing/2014/main" id="{2BC0178A-1DDD-EBD3-AEB6-97180A59E54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2007" name="Gruppieren 2006">
              <a:extLst>
                <a:ext uri="{FF2B5EF4-FFF2-40B4-BE49-F238E27FC236}">
                  <a16:creationId xmlns:a16="http://schemas.microsoft.com/office/drawing/2014/main" id="{371EBC12-9494-CB86-8D5D-0AABF15EE058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2020" name="Ellipse 4119">
                <a:extLst>
                  <a:ext uri="{FF2B5EF4-FFF2-40B4-BE49-F238E27FC236}">
                    <a16:creationId xmlns:a16="http://schemas.microsoft.com/office/drawing/2014/main" id="{EC01628C-94A3-45B9-A977-C32B613DE8E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2021" name="Minuszeichen 4120">
                <a:extLst>
                  <a:ext uri="{FF2B5EF4-FFF2-40B4-BE49-F238E27FC236}">
                    <a16:creationId xmlns:a16="http://schemas.microsoft.com/office/drawing/2014/main" id="{F608B761-9FC0-DB8D-8D64-B5903A32B70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2008" name="Gruppieren 2007">
              <a:extLst>
                <a:ext uri="{FF2B5EF4-FFF2-40B4-BE49-F238E27FC236}">
                  <a16:creationId xmlns:a16="http://schemas.microsoft.com/office/drawing/2014/main" id="{3FD8BE11-ED17-0A67-3EE0-8CD2FAD8F2E4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2018" name="Ellipse 4117">
                <a:extLst>
                  <a:ext uri="{FF2B5EF4-FFF2-40B4-BE49-F238E27FC236}">
                    <a16:creationId xmlns:a16="http://schemas.microsoft.com/office/drawing/2014/main" id="{FA8ECF10-07BB-6E17-4EC3-B6D8DE9D0CC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2019" name="Minuszeichen 4118">
                <a:extLst>
                  <a:ext uri="{FF2B5EF4-FFF2-40B4-BE49-F238E27FC236}">
                    <a16:creationId xmlns:a16="http://schemas.microsoft.com/office/drawing/2014/main" id="{00117910-8DAB-82E5-8EDE-D73616BF80C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2009" name="Gruppieren 2008">
              <a:extLst>
                <a:ext uri="{FF2B5EF4-FFF2-40B4-BE49-F238E27FC236}">
                  <a16:creationId xmlns:a16="http://schemas.microsoft.com/office/drawing/2014/main" id="{DFC8A3F2-6ACE-883C-1A10-FB23408B00CF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2016" name="Ellipse 4115">
                <a:extLst>
                  <a:ext uri="{FF2B5EF4-FFF2-40B4-BE49-F238E27FC236}">
                    <a16:creationId xmlns:a16="http://schemas.microsoft.com/office/drawing/2014/main" id="{CDEC91E6-869D-C373-07CD-84549E1F937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2017" name="Minuszeichen 4116">
                <a:extLst>
                  <a:ext uri="{FF2B5EF4-FFF2-40B4-BE49-F238E27FC236}">
                    <a16:creationId xmlns:a16="http://schemas.microsoft.com/office/drawing/2014/main" id="{68E930ED-48C7-111A-8AF7-28EE707483A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2010" name="Gruppieren 2009">
              <a:extLst>
                <a:ext uri="{FF2B5EF4-FFF2-40B4-BE49-F238E27FC236}">
                  <a16:creationId xmlns:a16="http://schemas.microsoft.com/office/drawing/2014/main" id="{32083368-3EF2-3FA5-F85C-1B5F4178D6FD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2014" name="Ellipse 4113">
                <a:extLst>
                  <a:ext uri="{FF2B5EF4-FFF2-40B4-BE49-F238E27FC236}">
                    <a16:creationId xmlns:a16="http://schemas.microsoft.com/office/drawing/2014/main" id="{511F57D7-E96C-A20F-46C9-1D11EFCE144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2015" name="Minuszeichen 4114">
                <a:extLst>
                  <a:ext uri="{FF2B5EF4-FFF2-40B4-BE49-F238E27FC236}">
                    <a16:creationId xmlns:a16="http://schemas.microsoft.com/office/drawing/2014/main" id="{5DEA3BBC-1302-8789-207B-68D62F1755B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2011" name="Gruppieren 2010">
              <a:extLst>
                <a:ext uri="{FF2B5EF4-FFF2-40B4-BE49-F238E27FC236}">
                  <a16:creationId xmlns:a16="http://schemas.microsoft.com/office/drawing/2014/main" id="{235473B2-6CB0-413E-86DE-622B76484FD4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2012" name="Ellipse 4111">
                <a:extLst>
                  <a:ext uri="{FF2B5EF4-FFF2-40B4-BE49-F238E27FC236}">
                    <a16:creationId xmlns:a16="http://schemas.microsoft.com/office/drawing/2014/main" id="{7CC9F903-F39E-5D33-45B7-4CECC967C1E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2013" name="Minuszeichen 4112">
                <a:extLst>
                  <a:ext uri="{FF2B5EF4-FFF2-40B4-BE49-F238E27FC236}">
                    <a16:creationId xmlns:a16="http://schemas.microsoft.com/office/drawing/2014/main" id="{98794309-4056-8460-B9FB-9593E493F95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2986" name="Gruppieren 2985">
            <a:extLst>
              <a:ext uri="{FF2B5EF4-FFF2-40B4-BE49-F238E27FC236}">
                <a16:creationId xmlns:a16="http://schemas.microsoft.com/office/drawing/2014/main" id="{54FBC73B-B115-252B-BC2A-82144A311681}"/>
              </a:ext>
            </a:extLst>
          </p:cNvPr>
          <p:cNvGrpSpPr>
            <a:grpSpLocks noChangeAspect="1"/>
          </p:cNvGrpSpPr>
          <p:nvPr/>
        </p:nvGrpSpPr>
        <p:grpSpPr>
          <a:xfrm>
            <a:off x="1495006" y="3220897"/>
            <a:ext cx="944149" cy="979578"/>
            <a:chOff x="3576000" y="816426"/>
            <a:chExt cx="5040000" cy="5229127"/>
          </a:xfrm>
        </p:grpSpPr>
        <p:grpSp>
          <p:nvGrpSpPr>
            <p:cNvPr id="2987" name="Magnesium ohne e-">
              <a:extLst>
                <a:ext uri="{FF2B5EF4-FFF2-40B4-BE49-F238E27FC236}">
                  <a16:creationId xmlns:a16="http://schemas.microsoft.com/office/drawing/2014/main" id="{0800B9E9-6F77-B939-9FB0-5E59D373A69B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882" name="K-Schale">
                <a:extLst>
                  <a:ext uri="{FF2B5EF4-FFF2-40B4-BE49-F238E27FC236}">
                    <a16:creationId xmlns:a16="http://schemas.microsoft.com/office/drawing/2014/main" id="{1F6C01CA-CB1A-473D-A233-596209D237A6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4883" name="Atomkern mit Protonen und Neutronen">
                <a:extLst>
                  <a:ext uri="{FF2B5EF4-FFF2-40B4-BE49-F238E27FC236}">
                    <a16:creationId xmlns:a16="http://schemas.microsoft.com/office/drawing/2014/main" id="{2EBC17FE-05DC-CD4E-8E92-E96F37B5EFDB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886" name="Atomkern">
                  <a:extLst>
                    <a:ext uri="{FF2B5EF4-FFF2-40B4-BE49-F238E27FC236}">
                      <a16:creationId xmlns:a16="http://schemas.microsoft.com/office/drawing/2014/main" id="{86B1B02B-FF94-782F-BF2E-7308F430165A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4887" name="Gruppieren 4886">
                  <a:extLst>
                    <a:ext uri="{FF2B5EF4-FFF2-40B4-BE49-F238E27FC236}">
                      <a16:creationId xmlns:a16="http://schemas.microsoft.com/office/drawing/2014/main" id="{3200E5A6-D3E2-8465-6F76-D0E4836A2D5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33" name="Ellipse 3549">
                    <a:extLst>
                      <a:ext uri="{FF2B5EF4-FFF2-40B4-BE49-F238E27FC236}">
                        <a16:creationId xmlns:a16="http://schemas.microsoft.com/office/drawing/2014/main" id="{01CCD628-544A-FCEC-8B56-1DD0308208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934" name="Additionszeichen 3550">
                    <a:extLst>
                      <a:ext uri="{FF2B5EF4-FFF2-40B4-BE49-F238E27FC236}">
                        <a16:creationId xmlns:a16="http://schemas.microsoft.com/office/drawing/2014/main" id="{46DDF580-5B85-0506-643C-318A8313A08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888" name="Gruppieren 4887">
                  <a:extLst>
                    <a:ext uri="{FF2B5EF4-FFF2-40B4-BE49-F238E27FC236}">
                      <a16:creationId xmlns:a16="http://schemas.microsoft.com/office/drawing/2014/main" id="{38501159-B977-A660-BB88-8C4A8CEF95A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31" name="Ellipse 3547">
                    <a:extLst>
                      <a:ext uri="{FF2B5EF4-FFF2-40B4-BE49-F238E27FC236}">
                        <a16:creationId xmlns:a16="http://schemas.microsoft.com/office/drawing/2014/main" id="{BE02A35F-BAEC-37B3-A897-B239F70A6F1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932" name="Additionszeichen 3548">
                    <a:extLst>
                      <a:ext uri="{FF2B5EF4-FFF2-40B4-BE49-F238E27FC236}">
                        <a16:creationId xmlns:a16="http://schemas.microsoft.com/office/drawing/2014/main" id="{361D31D2-1AEB-90B4-B89B-C221C26CCBB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889" name="Gruppieren 4888">
                  <a:extLst>
                    <a:ext uri="{FF2B5EF4-FFF2-40B4-BE49-F238E27FC236}">
                      <a16:creationId xmlns:a16="http://schemas.microsoft.com/office/drawing/2014/main" id="{01D2CCE7-CECC-DCEA-6FE8-1F8F628DADB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29" name="Ellipse 3545">
                    <a:extLst>
                      <a:ext uri="{FF2B5EF4-FFF2-40B4-BE49-F238E27FC236}">
                        <a16:creationId xmlns:a16="http://schemas.microsoft.com/office/drawing/2014/main" id="{26915896-5597-F458-EAE4-38AB3CF833E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930" name="Additionszeichen 3546">
                    <a:extLst>
                      <a:ext uri="{FF2B5EF4-FFF2-40B4-BE49-F238E27FC236}">
                        <a16:creationId xmlns:a16="http://schemas.microsoft.com/office/drawing/2014/main" id="{747FB2AE-911B-6EEE-C121-78A792B7C83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890" name="Gruppieren 4889">
                  <a:extLst>
                    <a:ext uri="{FF2B5EF4-FFF2-40B4-BE49-F238E27FC236}">
                      <a16:creationId xmlns:a16="http://schemas.microsoft.com/office/drawing/2014/main" id="{A2E49356-358F-BACE-06D7-222506535A0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27" name="Ellipse 3543">
                    <a:extLst>
                      <a:ext uri="{FF2B5EF4-FFF2-40B4-BE49-F238E27FC236}">
                        <a16:creationId xmlns:a16="http://schemas.microsoft.com/office/drawing/2014/main" id="{16AB75A9-9F47-7AE8-E771-96573CBD3C0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928" name="Additionszeichen 3544">
                    <a:extLst>
                      <a:ext uri="{FF2B5EF4-FFF2-40B4-BE49-F238E27FC236}">
                        <a16:creationId xmlns:a16="http://schemas.microsoft.com/office/drawing/2014/main" id="{B334C9B7-BB54-1C61-8211-18A5A8949E5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891" name="Gruppieren 4890">
                  <a:extLst>
                    <a:ext uri="{FF2B5EF4-FFF2-40B4-BE49-F238E27FC236}">
                      <a16:creationId xmlns:a16="http://schemas.microsoft.com/office/drawing/2014/main" id="{7E39CE97-9D85-A006-18DF-40DEF54565D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25" name="Ellipse 3541">
                    <a:extLst>
                      <a:ext uri="{FF2B5EF4-FFF2-40B4-BE49-F238E27FC236}">
                        <a16:creationId xmlns:a16="http://schemas.microsoft.com/office/drawing/2014/main" id="{D5945C51-4276-66E7-8D7A-8FDF395C321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926" name="Additionszeichen 3542">
                    <a:extLst>
                      <a:ext uri="{FF2B5EF4-FFF2-40B4-BE49-F238E27FC236}">
                        <a16:creationId xmlns:a16="http://schemas.microsoft.com/office/drawing/2014/main" id="{8D6D8C87-E4B7-AF72-81B2-7CD44400581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892" name="Gruppieren 4891">
                  <a:extLst>
                    <a:ext uri="{FF2B5EF4-FFF2-40B4-BE49-F238E27FC236}">
                      <a16:creationId xmlns:a16="http://schemas.microsoft.com/office/drawing/2014/main" id="{BDA75141-9AFD-61F7-5346-D9E4D42FF7F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23" name="Ellipse 3539">
                    <a:extLst>
                      <a:ext uri="{FF2B5EF4-FFF2-40B4-BE49-F238E27FC236}">
                        <a16:creationId xmlns:a16="http://schemas.microsoft.com/office/drawing/2014/main" id="{A55F977D-8A1E-1A19-F711-143E34F2392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924" name="Additionszeichen 3540">
                    <a:extLst>
                      <a:ext uri="{FF2B5EF4-FFF2-40B4-BE49-F238E27FC236}">
                        <a16:creationId xmlns:a16="http://schemas.microsoft.com/office/drawing/2014/main" id="{74159CA3-4C33-96C7-B9F2-A1606C33B3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893" name="Gruppieren 4892">
                  <a:extLst>
                    <a:ext uri="{FF2B5EF4-FFF2-40B4-BE49-F238E27FC236}">
                      <a16:creationId xmlns:a16="http://schemas.microsoft.com/office/drawing/2014/main" id="{ED88184D-863A-B0CC-08E0-0D6D86DF9D6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21" name="Ellipse 3537">
                    <a:extLst>
                      <a:ext uri="{FF2B5EF4-FFF2-40B4-BE49-F238E27FC236}">
                        <a16:creationId xmlns:a16="http://schemas.microsoft.com/office/drawing/2014/main" id="{461C4894-F837-F828-146D-8FFB913A4B7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922" name="Additionszeichen 3538">
                    <a:extLst>
                      <a:ext uri="{FF2B5EF4-FFF2-40B4-BE49-F238E27FC236}">
                        <a16:creationId xmlns:a16="http://schemas.microsoft.com/office/drawing/2014/main" id="{F7F9F7BB-09F6-A175-800C-93DEF6921A6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894" name="Gruppieren 4893">
                  <a:extLst>
                    <a:ext uri="{FF2B5EF4-FFF2-40B4-BE49-F238E27FC236}">
                      <a16:creationId xmlns:a16="http://schemas.microsoft.com/office/drawing/2014/main" id="{3B2F654B-87AD-1FAA-6DC4-59C8B82E527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19" name="Ellipse 3535">
                    <a:extLst>
                      <a:ext uri="{FF2B5EF4-FFF2-40B4-BE49-F238E27FC236}">
                        <a16:creationId xmlns:a16="http://schemas.microsoft.com/office/drawing/2014/main" id="{8328A768-3D24-4CE6-38B5-B86086FBDF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920" name="Additionszeichen 3536">
                    <a:extLst>
                      <a:ext uri="{FF2B5EF4-FFF2-40B4-BE49-F238E27FC236}">
                        <a16:creationId xmlns:a16="http://schemas.microsoft.com/office/drawing/2014/main" id="{30BEF5F4-2EC5-4EC2-8688-50F39508140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895" name="Gruppieren 4894">
                  <a:extLst>
                    <a:ext uri="{FF2B5EF4-FFF2-40B4-BE49-F238E27FC236}">
                      <a16:creationId xmlns:a16="http://schemas.microsoft.com/office/drawing/2014/main" id="{AD658DBA-E764-9D0C-69AC-D4C03902573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17" name="Ellipse 3533">
                    <a:extLst>
                      <a:ext uri="{FF2B5EF4-FFF2-40B4-BE49-F238E27FC236}">
                        <a16:creationId xmlns:a16="http://schemas.microsoft.com/office/drawing/2014/main" id="{1EB6A7D7-77E2-6674-95D9-EB88FACCE3D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918" name="Additionszeichen 3534">
                    <a:extLst>
                      <a:ext uri="{FF2B5EF4-FFF2-40B4-BE49-F238E27FC236}">
                        <a16:creationId xmlns:a16="http://schemas.microsoft.com/office/drawing/2014/main" id="{84FC368A-6B0C-7F21-A5B9-AD5008AC167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896" name="Gruppieren 4895">
                  <a:extLst>
                    <a:ext uri="{FF2B5EF4-FFF2-40B4-BE49-F238E27FC236}">
                      <a16:creationId xmlns:a16="http://schemas.microsoft.com/office/drawing/2014/main" id="{15FE6AE1-5DC2-03E3-FB4A-0EBB1F519CC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15" name="Ellipse 3531">
                    <a:extLst>
                      <a:ext uri="{FF2B5EF4-FFF2-40B4-BE49-F238E27FC236}">
                        <a16:creationId xmlns:a16="http://schemas.microsoft.com/office/drawing/2014/main" id="{76B3A4C9-C4DB-8630-2499-5EA0CF3B795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916" name="Additionszeichen 3532">
                    <a:extLst>
                      <a:ext uri="{FF2B5EF4-FFF2-40B4-BE49-F238E27FC236}">
                        <a16:creationId xmlns:a16="http://schemas.microsoft.com/office/drawing/2014/main" id="{0AF3BBF2-11B2-CDAD-2863-C121F961EBB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897" name="Gruppieren 4896">
                  <a:extLst>
                    <a:ext uri="{FF2B5EF4-FFF2-40B4-BE49-F238E27FC236}">
                      <a16:creationId xmlns:a16="http://schemas.microsoft.com/office/drawing/2014/main" id="{D8135038-992F-7361-0611-4E119E5693C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13" name="Ellipse 3529">
                    <a:extLst>
                      <a:ext uri="{FF2B5EF4-FFF2-40B4-BE49-F238E27FC236}">
                        <a16:creationId xmlns:a16="http://schemas.microsoft.com/office/drawing/2014/main" id="{1943BBA0-AF02-D2F6-AB34-5AB801329C8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914" name="Additionszeichen 3530">
                    <a:extLst>
                      <a:ext uri="{FF2B5EF4-FFF2-40B4-BE49-F238E27FC236}">
                        <a16:creationId xmlns:a16="http://schemas.microsoft.com/office/drawing/2014/main" id="{36CEE9A0-55EF-AC45-B91C-E08074AC811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898" name="Gruppieren 4897">
                  <a:extLst>
                    <a:ext uri="{FF2B5EF4-FFF2-40B4-BE49-F238E27FC236}">
                      <a16:creationId xmlns:a16="http://schemas.microsoft.com/office/drawing/2014/main" id="{5AEE7BE8-BA66-F451-FFC8-0B758972BD0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11" name="Ellipse 3527">
                    <a:extLst>
                      <a:ext uri="{FF2B5EF4-FFF2-40B4-BE49-F238E27FC236}">
                        <a16:creationId xmlns:a16="http://schemas.microsoft.com/office/drawing/2014/main" id="{87A2E6AC-BF41-197F-BA85-2A90BF9B53E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4912" name="Additionszeichen 3528">
                    <a:extLst>
                      <a:ext uri="{FF2B5EF4-FFF2-40B4-BE49-F238E27FC236}">
                        <a16:creationId xmlns:a16="http://schemas.microsoft.com/office/drawing/2014/main" id="{FCB2F781-B075-9AD8-BE66-78A41293B25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4899" name="Ellipse 3515">
                  <a:extLst>
                    <a:ext uri="{FF2B5EF4-FFF2-40B4-BE49-F238E27FC236}">
                      <a16:creationId xmlns:a16="http://schemas.microsoft.com/office/drawing/2014/main" id="{9ED9C81F-16A9-12B9-5710-419EFF25564A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900" name="Ellipse 3516">
                  <a:extLst>
                    <a:ext uri="{FF2B5EF4-FFF2-40B4-BE49-F238E27FC236}">
                      <a16:creationId xmlns:a16="http://schemas.microsoft.com/office/drawing/2014/main" id="{1E309A29-6EA9-9271-44CE-7379B76FB010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901" name="Ellipse 3517">
                  <a:extLst>
                    <a:ext uri="{FF2B5EF4-FFF2-40B4-BE49-F238E27FC236}">
                      <a16:creationId xmlns:a16="http://schemas.microsoft.com/office/drawing/2014/main" id="{17AF384C-C451-0255-802F-AC90DA177313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902" name="Ellipse 3518">
                  <a:extLst>
                    <a:ext uri="{FF2B5EF4-FFF2-40B4-BE49-F238E27FC236}">
                      <a16:creationId xmlns:a16="http://schemas.microsoft.com/office/drawing/2014/main" id="{EFE1E39F-E08A-55B3-AF2A-C7534FEDD8D3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903" name="Ellipse 3519">
                  <a:extLst>
                    <a:ext uri="{FF2B5EF4-FFF2-40B4-BE49-F238E27FC236}">
                      <a16:creationId xmlns:a16="http://schemas.microsoft.com/office/drawing/2014/main" id="{76C04793-0127-AC69-92DD-624692838E00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904" name="Ellipse 3520">
                  <a:extLst>
                    <a:ext uri="{FF2B5EF4-FFF2-40B4-BE49-F238E27FC236}">
                      <a16:creationId xmlns:a16="http://schemas.microsoft.com/office/drawing/2014/main" id="{E568E80B-A796-855E-9493-2E1BB785B3B2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905" name="Ellipse 3521">
                  <a:extLst>
                    <a:ext uri="{FF2B5EF4-FFF2-40B4-BE49-F238E27FC236}">
                      <a16:creationId xmlns:a16="http://schemas.microsoft.com/office/drawing/2014/main" id="{2E10B872-C779-3508-814B-93471BACE6D9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906" name="Ellipse 3522">
                  <a:extLst>
                    <a:ext uri="{FF2B5EF4-FFF2-40B4-BE49-F238E27FC236}">
                      <a16:creationId xmlns:a16="http://schemas.microsoft.com/office/drawing/2014/main" id="{D522E915-C900-43A4-75DE-3869CB18C311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907" name="Ellipse 3523">
                  <a:extLst>
                    <a:ext uri="{FF2B5EF4-FFF2-40B4-BE49-F238E27FC236}">
                      <a16:creationId xmlns:a16="http://schemas.microsoft.com/office/drawing/2014/main" id="{986AA7CD-8EFB-5023-40D5-08A14AE59007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908" name="Ellipse 3524">
                  <a:extLst>
                    <a:ext uri="{FF2B5EF4-FFF2-40B4-BE49-F238E27FC236}">
                      <a16:creationId xmlns:a16="http://schemas.microsoft.com/office/drawing/2014/main" id="{4C4BCF79-8BEC-6BF8-49D6-FBDFFD9BB887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909" name="Ellipse 3525">
                  <a:extLst>
                    <a:ext uri="{FF2B5EF4-FFF2-40B4-BE49-F238E27FC236}">
                      <a16:creationId xmlns:a16="http://schemas.microsoft.com/office/drawing/2014/main" id="{F1E86747-1DE0-DB91-4F4B-2F632BFE2DAA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910" name="Ellipse 3526">
                  <a:extLst>
                    <a:ext uri="{FF2B5EF4-FFF2-40B4-BE49-F238E27FC236}">
                      <a16:creationId xmlns:a16="http://schemas.microsoft.com/office/drawing/2014/main" id="{AA356278-1E1C-577C-FF05-3863ED805F41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4884" name="L-Schale">
                <a:extLst>
                  <a:ext uri="{FF2B5EF4-FFF2-40B4-BE49-F238E27FC236}">
                    <a16:creationId xmlns:a16="http://schemas.microsoft.com/office/drawing/2014/main" id="{C0028445-44BC-C4A1-BBE9-003DA9AAE681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4885" name="M-Schale">
                <a:extLst>
                  <a:ext uri="{FF2B5EF4-FFF2-40B4-BE49-F238E27FC236}">
                    <a16:creationId xmlns:a16="http://schemas.microsoft.com/office/drawing/2014/main" id="{BFAA36E2-DF2E-1673-54A0-518F3DBCB7F7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2988" name="Gruppieren 2987">
              <a:extLst>
                <a:ext uri="{FF2B5EF4-FFF2-40B4-BE49-F238E27FC236}">
                  <a16:creationId xmlns:a16="http://schemas.microsoft.com/office/drawing/2014/main" id="{537BAEAF-F504-3B36-1369-3908B4B1DFDD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880" name="Ellipse 3496">
                <a:extLst>
                  <a:ext uri="{FF2B5EF4-FFF2-40B4-BE49-F238E27FC236}">
                    <a16:creationId xmlns:a16="http://schemas.microsoft.com/office/drawing/2014/main" id="{F8478BA1-D22C-F291-E055-DC0CE11F106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881" name="Minuszeichen 3497">
                <a:extLst>
                  <a:ext uri="{FF2B5EF4-FFF2-40B4-BE49-F238E27FC236}">
                    <a16:creationId xmlns:a16="http://schemas.microsoft.com/office/drawing/2014/main" id="{CCFB8A6B-AA05-02AC-A4CC-0397A4CDA2D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2989" name="Gruppieren 2988">
              <a:extLst>
                <a:ext uri="{FF2B5EF4-FFF2-40B4-BE49-F238E27FC236}">
                  <a16:creationId xmlns:a16="http://schemas.microsoft.com/office/drawing/2014/main" id="{511C5F22-DFBA-E079-E6AC-7F7F4B070883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878" name="Ellipse 3494">
                <a:extLst>
                  <a:ext uri="{FF2B5EF4-FFF2-40B4-BE49-F238E27FC236}">
                    <a16:creationId xmlns:a16="http://schemas.microsoft.com/office/drawing/2014/main" id="{6BE3F76E-8B46-39F7-7451-3036FAB5E9C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879" name="Minuszeichen 3495">
                <a:extLst>
                  <a:ext uri="{FF2B5EF4-FFF2-40B4-BE49-F238E27FC236}">
                    <a16:creationId xmlns:a16="http://schemas.microsoft.com/office/drawing/2014/main" id="{857311C7-B017-7BE5-556D-D769649CE60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2990" name="Gruppieren 2989">
              <a:extLst>
                <a:ext uri="{FF2B5EF4-FFF2-40B4-BE49-F238E27FC236}">
                  <a16:creationId xmlns:a16="http://schemas.microsoft.com/office/drawing/2014/main" id="{7D64963E-59AB-5F4C-85D3-8F1CF103354E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876" name="Ellipse 3492">
                <a:extLst>
                  <a:ext uri="{FF2B5EF4-FFF2-40B4-BE49-F238E27FC236}">
                    <a16:creationId xmlns:a16="http://schemas.microsoft.com/office/drawing/2014/main" id="{DC6273DA-9D45-1A84-88E3-023ACE8B94A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877" name="Minuszeichen 3493">
                <a:extLst>
                  <a:ext uri="{FF2B5EF4-FFF2-40B4-BE49-F238E27FC236}">
                    <a16:creationId xmlns:a16="http://schemas.microsoft.com/office/drawing/2014/main" id="{4038A605-A4F7-45DE-5A7F-A8C99CAF26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2991" name="Gruppieren 2990">
              <a:extLst>
                <a:ext uri="{FF2B5EF4-FFF2-40B4-BE49-F238E27FC236}">
                  <a16:creationId xmlns:a16="http://schemas.microsoft.com/office/drawing/2014/main" id="{531D9BB4-86B9-6003-C083-5D421B80ADCA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874" name="Ellipse 3490">
                <a:extLst>
                  <a:ext uri="{FF2B5EF4-FFF2-40B4-BE49-F238E27FC236}">
                    <a16:creationId xmlns:a16="http://schemas.microsoft.com/office/drawing/2014/main" id="{381EC4AD-65D3-C4F9-3BEF-5764A4B66F8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875" name="Minuszeichen 3491">
                <a:extLst>
                  <a:ext uri="{FF2B5EF4-FFF2-40B4-BE49-F238E27FC236}">
                    <a16:creationId xmlns:a16="http://schemas.microsoft.com/office/drawing/2014/main" id="{A029FBF7-BFBB-41E7-6FDC-2D093D02E37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2992" name="Gruppieren 2991">
              <a:extLst>
                <a:ext uri="{FF2B5EF4-FFF2-40B4-BE49-F238E27FC236}">
                  <a16:creationId xmlns:a16="http://schemas.microsoft.com/office/drawing/2014/main" id="{8EB77D58-4B1F-4804-975B-1F54D0F26377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872" name="Ellipse 3488">
                <a:extLst>
                  <a:ext uri="{FF2B5EF4-FFF2-40B4-BE49-F238E27FC236}">
                    <a16:creationId xmlns:a16="http://schemas.microsoft.com/office/drawing/2014/main" id="{C0F6980D-DE9B-A033-EFC3-9EE93A094DC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873" name="Minuszeichen 3489">
                <a:extLst>
                  <a:ext uri="{FF2B5EF4-FFF2-40B4-BE49-F238E27FC236}">
                    <a16:creationId xmlns:a16="http://schemas.microsoft.com/office/drawing/2014/main" id="{5FAE6C79-E3F4-F37E-FB35-09F43A9042C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2993" name="Gruppieren 2992">
              <a:extLst>
                <a:ext uri="{FF2B5EF4-FFF2-40B4-BE49-F238E27FC236}">
                  <a16:creationId xmlns:a16="http://schemas.microsoft.com/office/drawing/2014/main" id="{C60E3D8B-F40C-2328-7FC2-7BAA89870196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870" name="Ellipse 3486">
                <a:extLst>
                  <a:ext uri="{FF2B5EF4-FFF2-40B4-BE49-F238E27FC236}">
                    <a16:creationId xmlns:a16="http://schemas.microsoft.com/office/drawing/2014/main" id="{2FF8B6B2-828A-7C99-D0DD-D4CB7712A74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871" name="Minuszeichen 3487">
                <a:extLst>
                  <a:ext uri="{FF2B5EF4-FFF2-40B4-BE49-F238E27FC236}">
                    <a16:creationId xmlns:a16="http://schemas.microsoft.com/office/drawing/2014/main" id="{96764351-C3A4-F61C-F30C-288814C509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2994" name="Gruppieren 2993">
              <a:extLst>
                <a:ext uri="{FF2B5EF4-FFF2-40B4-BE49-F238E27FC236}">
                  <a16:creationId xmlns:a16="http://schemas.microsoft.com/office/drawing/2014/main" id="{851AE56F-7DD0-B06C-CD4F-1770494FFD43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868" name="Ellipse 3484">
                <a:extLst>
                  <a:ext uri="{FF2B5EF4-FFF2-40B4-BE49-F238E27FC236}">
                    <a16:creationId xmlns:a16="http://schemas.microsoft.com/office/drawing/2014/main" id="{503B1166-B213-66E3-6EE8-FED432DC70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869" name="Minuszeichen 3485">
                <a:extLst>
                  <a:ext uri="{FF2B5EF4-FFF2-40B4-BE49-F238E27FC236}">
                    <a16:creationId xmlns:a16="http://schemas.microsoft.com/office/drawing/2014/main" id="{68E2FABA-87F1-8613-1F9B-DB5FB1C1035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2995" name="Gruppieren 2994">
              <a:extLst>
                <a:ext uri="{FF2B5EF4-FFF2-40B4-BE49-F238E27FC236}">
                  <a16:creationId xmlns:a16="http://schemas.microsoft.com/office/drawing/2014/main" id="{86B0EFF2-8F45-B5BC-AD05-89BD361CEBCB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866" name="Ellipse 3482">
                <a:extLst>
                  <a:ext uri="{FF2B5EF4-FFF2-40B4-BE49-F238E27FC236}">
                    <a16:creationId xmlns:a16="http://schemas.microsoft.com/office/drawing/2014/main" id="{99D15643-C789-6CA2-571E-CD6DA479E56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867" name="Minuszeichen 3483">
                <a:extLst>
                  <a:ext uri="{FF2B5EF4-FFF2-40B4-BE49-F238E27FC236}">
                    <a16:creationId xmlns:a16="http://schemas.microsoft.com/office/drawing/2014/main" id="{6A9E8BDA-D87B-CA5E-C774-607D239EA7A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2996" name="Gruppieren 2995">
              <a:extLst>
                <a:ext uri="{FF2B5EF4-FFF2-40B4-BE49-F238E27FC236}">
                  <a16:creationId xmlns:a16="http://schemas.microsoft.com/office/drawing/2014/main" id="{F30FDD31-D112-EC98-3BE8-97867982C82C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864" name="Ellipse 3480">
                <a:extLst>
                  <a:ext uri="{FF2B5EF4-FFF2-40B4-BE49-F238E27FC236}">
                    <a16:creationId xmlns:a16="http://schemas.microsoft.com/office/drawing/2014/main" id="{197A749C-33EA-7641-5802-0AFDA77A6E1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865" name="Minuszeichen 3481">
                <a:extLst>
                  <a:ext uri="{FF2B5EF4-FFF2-40B4-BE49-F238E27FC236}">
                    <a16:creationId xmlns:a16="http://schemas.microsoft.com/office/drawing/2014/main" id="{2AA4E24C-B2FE-1793-FE47-3D21DE78C8F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2997" name="Gruppieren 2996">
              <a:extLst>
                <a:ext uri="{FF2B5EF4-FFF2-40B4-BE49-F238E27FC236}">
                  <a16:creationId xmlns:a16="http://schemas.microsoft.com/office/drawing/2014/main" id="{84CBA5B5-450B-45E8-46B7-790F489E1FF5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3004" name="Ellipse 3478">
                <a:extLst>
                  <a:ext uri="{FF2B5EF4-FFF2-40B4-BE49-F238E27FC236}">
                    <a16:creationId xmlns:a16="http://schemas.microsoft.com/office/drawing/2014/main" id="{6B2B2BC4-6ECB-FB2D-50B2-061A360EA1F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005" name="Minuszeichen 3479">
                <a:extLst>
                  <a:ext uri="{FF2B5EF4-FFF2-40B4-BE49-F238E27FC236}">
                    <a16:creationId xmlns:a16="http://schemas.microsoft.com/office/drawing/2014/main" id="{E975FDC5-7031-4CAD-CA37-C1E2F2D09FA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2998" name="Gruppieren 2997">
              <a:extLst>
                <a:ext uri="{FF2B5EF4-FFF2-40B4-BE49-F238E27FC236}">
                  <a16:creationId xmlns:a16="http://schemas.microsoft.com/office/drawing/2014/main" id="{DEFB85DC-6305-91F6-D763-DF0ECAFE94A1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3002" name="Ellipse 3476">
                <a:extLst>
                  <a:ext uri="{FF2B5EF4-FFF2-40B4-BE49-F238E27FC236}">
                    <a16:creationId xmlns:a16="http://schemas.microsoft.com/office/drawing/2014/main" id="{71204364-D2DC-BDE7-70FB-3F007AE1D7A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003" name="Minuszeichen 3477">
                <a:extLst>
                  <a:ext uri="{FF2B5EF4-FFF2-40B4-BE49-F238E27FC236}">
                    <a16:creationId xmlns:a16="http://schemas.microsoft.com/office/drawing/2014/main" id="{631CCC7C-A334-4764-70A6-7987636043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2999" name="Gruppieren 2998">
              <a:extLst>
                <a:ext uri="{FF2B5EF4-FFF2-40B4-BE49-F238E27FC236}">
                  <a16:creationId xmlns:a16="http://schemas.microsoft.com/office/drawing/2014/main" id="{B5C6C150-7C11-9E89-1F2F-8E2B0ADFE390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000" name="Ellipse 3474">
                <a:extLst>
                  <a:ext uri="{FF2B5EF4-FFF2-40B4-BE49-F238E27FC236}">
                    <a16:creationId xmlns:a16="http://schemas.microsoft.com/office/drawing/2014/main" id="{72725DF8-4294-620B-D4AA-7A778AA49A5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3001" name="Minuszeichen 3475">
                <a:extLst>
                  <a:ext uri="{FF2B5EF4-FFF2-40B4-BE49-F238E27FC236}">
                    <a16:creationId xmlns:a16="http://schemas.microsoft.com/office/drawing/2014/main" id="{8B54B8F5-169E-C914-1CA7-1D43E11BF0E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4935" name="Gruppieren 4934">
            <a:extLst>
              <a:ext uri="{FF2B5EF4-FFF2-40B4-BE49-F238E27FC236}">
                <a16:creationId xmlns:a16="http://schemas.microsoft.com/office/drawing/2014/main" id="{FCF3D6EA-BC7B-95F5-0355-90C757F34BEB}"/>
              </a:ext>
            </a:extLst>
          </p:cNvPr>
          <p:cNvGrpSpPr>
            <a:grpSpLocks noChangeAspect="1"/>
          </p:cNvGrpSpPr>
          <p:nvPr/>
        </p:nvGrpSpPr>
        <p:grpSpPr>
          <a:xfrm>
            <a:off x="2794802" y="3220897"/>
            <a:ext cx="944149" cy="979578"/>
            <a:chOff x="3576000" y="816426"/>
            <a:chExt cx="5040000" cy="5229127"/>
          </a:xfrm>
        </p:grpSpPr>
        <p:grpSp>
          <p:nvGrpSpPr>
            <p:cNvPr id="4936" name="Magnesium ohne e-">
              <a:extLst>
                <a:ext uri="{FF2B5EF4-FFF2-40B4-BE49-F238E27FC236}">
                  <a16:creationId xmlns:a16="http://schemas.microsoft.com/office/drawing/2014/main" id="{A815582C-97CF-C3DE-841A-94675B02A213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973" name="K-Schale">
                <a:extLst>
                  <a:ext uri="{FF2B5EF4-FFF2-40B4-BE49-F238E27FC236}">
                    <a16:creationId xmlns:a16="http://schemas.microsoft.com/office/drawing/2014/main" id="{318EFBB4-1358-9B92-16E1-F93116820762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4974" name="Atomkern mit Protonen und Neutronen">
                <a:extLst>
                  <a:ext uri="{FF2B5EF4-FFF2-40B4-BE49-F238E27FC236}">
                    <a16:creationId xmlns:a16="http://schemas.microsoft.com/office/drawing/2014/main" id="{626620A3-B7E4-A217-6F7D-1FC60765597A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977" name="Atomkern">
                  <a:extLst>
                    <a:ext uri="{FF2B5EF4-FFF2-40B4-BE49-F238E27FC236}">
                      <a16:creationId xmlns:a16="http://schemas.microsoft.com/office/drawing/2014/main" id="{2575A4A4-1165-B114-4CF4-5E6F5DFDBD05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4978" name="Gruppieren 4977">
                  <a:extLst>
                    <a:ext uri="{FF2B5EF4-FFF2-40B4-BE49-F238E27FC236}">
                      <a16:creationId xmlns:a16="http://schemas.microsoft.com/office/drawing/2014/main" id="{68B0309C-D2DC-E4CE-8524-984EA2DAF68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24" name="Ellipse 3640">
                    <a:extLst>
                      <a:ext uri="{FF2B5EF4-FFF2-40B4-BE49-F238E27FC236}">
                        <a16:creationId xmlns:a16="http://schemas.microsoft.com/office/drawing/2014/main" id="{EFF93B00-BB9F-E11F-E60A-BC9D457DFEB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025" name="Additionszeichen 3641">
                    <a:extLst>
                      <a:ext uri="{FF2B5EF4-FFF2-40B4-BE49-F238E27FC236}">
                        <a16:creationId xmlns:a16="http://schemas.microsoft.com/office/drawing/2014/main" id="{6B7148BA-408B-2DBE-9023-EAE53B7632F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979" name="Gruppieren 4978">
                  <a:extLst>
                    <a:ext uri="{FF2B5EF4-FFF2-40B4-BE49-F238E27FC236}">
                      <a16:creationId xmlns:a16="http://schemas.microsoft.com/office/drawing/2014/main" id="{684BB20B-BDAB-BC15-7E2C-B62725F0E44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22" name="Ellipse 3638">
                    <a:extLst>
                      <a:ext uri="{FF2B5EF4-FFF2-40B4-BE49-F238E27FC236}">
                        <a16:creationId xmlns:a16="http://schemas.microsoft.com/office/drawing/2014/main" id="{782C19C0-C29A-DEFB-54D3-FE13CE9428D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023" name="Additionszeichen 3639">
                    <a:extLst>
                      <a:ext uri="{FF2B5EF4-FFF2-40B4-BE49-F238E27FC236}">
                        <a16:creationId xmlns:a16="http://schemas.microsoft.com/office/drawing/2014/main" id="{0FAD200E-CBB4-8B78-CE4C-A7EF62FDB8B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980" name="Gruppieren 4979">
                  <a:extLst>
                    <a:ext uri="{FF2B5EF4-FFF2-40B4-BE49-F238E27FC236}">
                      <a16:creationId xmlns:a16="http://schemas.microsoft.com/office/drawing/2014/main" id="{6CC799D2-39D6-1992-D9E1-A1D978AC600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20" name="Ellipse 3636">
                    <a:extLst>
                      <a:ext uri="{FF2B5EF4-FFF2-40B4-BE49-F238E27FC236}">
                        <a16:creationId xmlns:a16="http://schemas.microsoft.com/office/drawing/2014/main" id="{95AD9467-351D-D568-E55E-9990E27F0B9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021" name="Additionszeichen 3637">
                    <a:extLst>
                      <a:ext uri="{FF2B5EF4-FFF2-40B4-BE49-F238E27FC236}">
                        <a16:creationId xmlns:a16="http://schemas.microsoft.com/office/drawing/2014/main" id="{C1619832-47DB-9BC1-02C2-DA65D611D84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981" name="Gruppieren 4980">
                  <a:extLst>
                    <a:ext uri="{FF2B5EF4-FFF2-40B4-BE49-F238E27FC236}">
                      <a16:creationId xmlns:a16="http://schemas.microsoft.com/office/drawing/2014/main" id="{9A6F8300-B563-B347-6BB5-5EBBE407DB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18" name="Ellipse 3634">
                    <a:extLst>
                      <a:ext uri="{FF2B5EF4-FFF2-40B4-BE49-F238E27FC236}">
                        <a16:creationId xmlns:a16="http://schemas.microsoft.com/office/drawing/2014/main" id="{2FA9A66D-0AF6-8A9F-9CEA-CB6F49A60F5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019" name="Additionszeichen 3635">
                    <a:extLst>
                      <a:ext uri="{FF2B5EF4-FFF2-40B4-BE49-F238E27FC236}">
                        <a16:creationId xmlns:a16="http://schemas.microsoft.com/office/drawing/2014/main" id="{C81D4F25-E7F7-98E4-10CD-6213241FBD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982" name="Gruppieren 4981">
                  <a:extLst>
                    <a:ext uri="{FF2B5EF4-FFF2-40B4-BE49-F238E27FC236}">
                      <a16:creationId xmlns:a16="http://schemas.microsoft.com/office/drawing/2014/main" id="{773488F5-72C4-85E5-5FFB-3FF4E2FC9A8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16" name="Ellipse 3632">
                    <a:extLst>
                      <a:ext uri="{FF2B5EF4-FFF2-40B4-BE49-F238E27FC236}">
                        <a16:creationId xmlns:a16="http://schemas.microsoft.com/office/drawing/2014/main" id="{A71B2ACA-5CFF-1370-0A2C-BF7D6DC1ECA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017" name="Additionszeichen 3633">
                    <a:extLst>
                      <a:ext uri="{FF2B5EF4-FFF2-40B4-BE49-F238E27FC236}">
                        <a16:creationId xmlns:a16="http://schemas.microsoft.com/office/drawing/2014/main" id="{BDCF5F2D-5926-BA3B-E9B6-12664045A37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983" name="Gruppieren 4982">
                  <a:extLst>
                    <a:ext uri="{FF2B5EF4-FFF2-40B4-BE49-F238E27FC236}">
                      <a16:creationId xmlns:a16="http://schemas.microsoft.com/office/drawing/2014/main" id="{ED8CC32C-0C9B-28A5-EDD9-825DC410ECF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14" name="Ellipse 3630">
                    <a:extLst>
                      <a:ext uri="{FF2B5EF4-FFF2-40B4-BE49-F238E27FC236}">
                        <a16:creationId xmlns:a16="http://schemas.microsoft.com/office/drawing/2014/main" id="{82A56133-5B9B-EF64-7759-4A05B1088D6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015" name="Additionszeichen 3631">
                    <a:extLst>
                      <a:ext uri="{FF2B5EF4-FFF2-40B4-BE49-F238E27FC236}">
                        <a16:creationId xmlns:a16="http://schemas.microsoft.com/office/drawing/2014/main" id="{15AAE818-B2A3-8BB4-F0A7-AB2FA840C40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984" name="Gruppieren 4983">
                  <a:extLst>
                    <a:ext uri="{FF2B5EF4-FFF2-40B4-BE49-F238E27FC236}">
                      <a16:creationId xmlns:a16="http://schemas.microsoft.com/office/drawing/2014/main" id="{0E82AC77-41C9-0413-936A-E383B1DACB6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12" name="Ellipse 3628">
                    <a:extLst>
                      <a:ext uri="{FF2B5EF4-FFF2-40B4-BE49-F238E27FC236}">
                        <a16:creationId xmlns:a16="http://schemas.microsoft.com/office/drawing/2014/main" id="{8CEDA364-A152-7276-DD9C-316E9423FC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013" name="Additionszeichen 3629">
                    <a:extLst>
                      <a:ext uri="{FF2B5EF4-FFF2-40B4-BE49-F238E27FC236}">
                        <a16:creationId xmlns:a16="http://schemas.microsoft.com/office/drawing/2014/main" id="{12BCBECC-AD4B-F7B2-B714-A63D789D6D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985" name="Gruppieren 4984">
                  <a:extLst>
                    <a:ext uri="{FF2B5EF4-FFF2-40B4-BE49-F238E27FC236}">
                      <a16:creationId xmlns:a16="http://schemas.microsoft.com/office/drawing/2014/main" id="{2BDE6A11-63FB-0C36-1347-C0C880AE28D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10" name="Ellipse 3626">
                    <a:extLst>
                      <a:ext uri="{FF2B5EF4-FFF2-40B4-BE49-F238E27FC236}">
                        <a16:creationId xmlns:a16="http://schemas.microsoft.com/office/drawing/2014/main" id="{DA64A829-C759-34E0-040B-495110C3E6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011" name="Additionszeichen 3627">
                    <a:extLst>
                      <a:ext uri="{FF2B5EF4-FFF2-40B4-BE49-F238E27FC236}">
                        <a16:creationId xmlns:a16="http://schemas.microsoft.com/office/drawing/2014/main" id="{A3FF5F86-4969-0A79-904E-D9706864354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986" name="Gruppieren 4985">
                  <a:extLst>
                    <a:ext uri="{FF2B5EF4-FFF2-40B4-BE49-F238E27FC236}">
                      <a16:creationId xmlns:a16="http://schemas.microsoft.com/office/drawing/2014/main" id="{F857D71E-93B2-EF68-9DAC-6E228233236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08" name="Ellipse 3624">
                    <a:extLst>
                      <a:ext uri="{FF2B5EF4-FFF2-40B4-BE49-F238E27FC236}">
                        <a16:creationId xmlns:a16="http://schemas.microsoft.com/office/drawing/2014/main" id="{5DD519FB-ECB8-1382-A8B7-7541757612E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009" name="Additionszeichen 3625">
                    <a:extLst>
                      <a:ext uri="{FF2B5EF4-FFF2-40B4-BE49-F238E27FC236}">
                        <a16:creationId xmlns:a16="http://schemas.microsoft.com/office/drawing/2014/main" id="{57FC255B-5C05-38CF-BD3D-9E6F07DEC6E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987" name="Gruppieren 4986">
                  <a:extLst>
                    <a:ext uri="{FF2B5EF4-FFF2-40B4-BE49-F238E27FC236}">
                      <a16:creationId xmlns:a16="http://schemas.microsoft.com/office/drawing/2014/main" id="{01848124-02AD-9EFF-5C80-AD82C75D810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06" name="Ellipse 3622">
                    <a:extLst>
                      <a:ext uri="{FF2B5EF4-FFF2-40B4-BE49-F238E27FC236}">
                        <a16:creationId xmlns:a16="http://schemas.microsoft.com/office/drawing/2014/main" id="{D58D03CA-D688-5AE1-E1B7-3D0F48CAC0D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007" name="Additionszeichen 3623">
                    <a:extLst>
                      <a:ext uri="{FF2B5EF4-FFF2-40B4-BE49-F238E27FC236}">
                        <a16:creationId xmlns:a16="http://schemas.microsoft.com/office/drawing/2014/main" id="{B14F588B-AB29-07F7-080D-528295DDCC8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988" name="Gruppieren 4987">
                  <a:extLst>
                    <a:ext uri="{FF2B5EF4-FFF2-40B4-BE49-F238E27FC236}">
                      <a16:creationId xmlns:a16="http://schemas.microsoft.com/office/drawing/2014/main" id="{E3FE3761-E4EF-92EF-D216-4AE7A9CFA22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04" name="Ellipse 3620">
                    <a:extLst>
                      <a:ext uri="{FF2B5EF4-FFF2-40B4-BE49-F238E27FC236}">
                        <a16:creationId xmlns:a16="http://schemas.microsoft.com/office/drawing/2014/main" id="{20E7FBC9-912F-57CB-9437-310437CC14A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005" name="Additionszeichen 3621">
                    <a:extLst>
                      <a:ext uri="{FF2B5EF4-FFF2-40B4-BE49-F238E27FC236}">
                        <a16:creationId xmlns:a16="http://schemas.microsoft.com/office/drawing/2014/main" id="{3664B48D-0359-9D42-7E8E-47E26FCCCD9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4989" name="Gruppieren 4988">
                  <a:extLst>
                    <a:ext uri="{FF2B5EF4-FFF2-40B4-BE49-F238E27FC236}">
                      <a16:creationId xmlns:a16="http://schemas.microsoft.com/office/drawing/2014/main" id="{1AB23A01-B11F-F6A9-CA1F-BF2779F23BE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02" name="Ellipse 3618">
                    <a:extLst>
                      <a:ext uri="{FF2B5EF4-FFF2-40B4-BE49-F238E27FC236}">
                        <a16:creationId xmlns:a16="http://schemas.microsoft.com/office/drawing/2014/main" id="{4086A4E2-AC58-902E-DF03-107AED1C753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003" name="Additionszeichen 3619">
                    <a:extLst>
                      <a:ext uri="{FF2B5EF4-FFF2-40B4-BE49-F238E27FC236}">
                        <a16:creationId xmlns:a16="http://schemas.microsoft.com/office/drawing/2014/main" id="{F8FC2FFD-5013-04E2-E916-F27A216DE59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4990" name="Ellipse 3606">
                  <a:extLst>
                    <a:ext uri="{FF2B5EF4-FFF2-40B4-BE49-F238E27FC236}">
                      <a16:creationId xmlns:a16="http://schemas.microsoft.com/office/drawing/2014/main" id="{F0FEFAAE-6C16-C67A-9551-2AC8CC7F636B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991" name="Ellipse 3607">
                  <a:extLst>
                    <a:ext uri="{FF2B5EF4-FFF2-40B4-BE49-F238E27FC236}">
                      <a16:creationId xmlns:a16="http://schemas.microsoft.com/office/drawing/2014/main" id="{7974BB40-CD6C-B078-E62F-D9C863E60E4D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992" name="Ellipse 3608">
                  <a:extLst>
                    <a:ext uri="{FF2B5EF4-FFF2-40B4-BE49-F238E27FC236}">
                      <a16:creationId xmlns:a16="http://schemas.microsoft.com/office/drawing/2014/main" id="{298963BB-7F06-794A-82F3-EC3E63E5A5FA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993" name="Ellipse 3609">
                  <a:extLst>
                    <a:ext uri="{FF2B5EF4-FFF2-40B4-BE49-F238E27FC236}">
                      <a16:creationId xmlns:a16="http://schemas.microsoft.com/office/drawing/2014/main" id="{9CA73B57-F9C1-EBAE-D1DB-B50D31917859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994" name="Ellipse 3610">
                  <a:extLst>
                    <a:ext uri="{FF2B5EF4-FFF2-40B4-BE49-F238E27FC236}">
                      <a16:creationId xmlns:a16="http://schemas.microsoft.com/office/drawing/2014/main" id="{479A30FD-111A-1B4F-0AC1-F358F65164BA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995" name="Ellipse 3611">
                  <a:extLst>
                    <a:ext uri="{FF2B5EF4-FFF2-40B4-BE49-F238E27FC236}">
                      <a16:creationId xmlns:a16="http://schemas.microsoft.com/office/drawing/2014/main" id="{4F5D2E91-204C-AC13-34FF-EB0E2E7A8138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996" name="Ellipse 3612">
                  <a:extLst>
                    <a:ext uri="{FF2B5EF4-FFF2-40B4-BE49-F238E27FC236}">
                      <a16:creationId xmlns:a16="http://schemas.microsoft.com/office/drawing/2014/main" id="{31BC2CA7-ADA4-8AA8-863E-B35C4A73FE9D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997" name="Ellipse 3613">
                  <a:extLst>
                    <a:ext uri="{FF2B5EF4-FFF2-40B4-BE49-F238E27FC236}">
                      <a16:creationId xmlns:a16="http://schemas.microsoft.com/office/drawing/2014/main" id="{C397A39D-EFE7-AF39-ADDB-E52FF48751FC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998" name="Ellipse 3614">
                  <a:extLst>
                    <a:ext uri="{FF2B5EF4-FFF2-40B4-BE49-F238E27FC236}">
                      <a16:creationId xmlns:a16="http://schemas.microsoft.com/office/drawing/2014/main" id="{8D3E6A95-6534-3F12-467E-5836A2E25E9F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999" name="Ellipse 3615">
                  <a:extLst>
                    <a:ext uri="{FF2B5EF4-FFF2-40B4-BE49-F238E27FC236}">
                      <a16:creationId xmlns:a16="http://schemas.microsoft.com/office/drawing/2014/main" id="{DBDFE37E-58A3-E918-6702-93308208AAEE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000" name="Ellipse 3616">
                  <a:extLst>
                    <a:ext uri="{FF2B5EF4-FFF2-40B4-BE49-F238E27FC236}">
                      <a16:creationId xmlns:a16="http://schemas.microsoft.com/office/drawing/2014/main" id="{C3BBFA84-7F8E-B605-07E3-2C1A8A5EC5AF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001" name="Ellipse 3617">
                  <a:extLst>
                    <a:ext uri="{FF2B5EF4-FFF2-40B4-BE49-F238E27FC236}">
                      <a16:creationId xmlns:a16="http://schemas.microsoft.com/office/drawing/2014/main" id="{9985E985-C413-1DD4-E879-B39A91804B92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4975" name="L-Schale">
                <a:extLst>
                  <a:ext uri="{FF2B5EF4-FFF2-40B4-BE49-F238E27FC236}">
                    <a16:creationId xmlns:a16="http://schemas.microsoft.com/office/drawing/2014/main" id="{008824D1-28AB-2BE7-260C-7341B6544089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4976" name="M-Schale">
                <a:extLst>
                  <a:ext uri="{FF2B5EF4-FFF2-40B4-BE49-F238E27FC236}">
                    <a16:creationId xmlns:a16="http://schemas.microsoft.com/office/drawing/2014/main" id="{15AF4384-81DC-892B-29C5-CD3D0984B629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4937" name="Gruppieren 4936">
              <a:extLst>
                <a:ext uri="{FF2B5EF4-FFF2-40B4-BE49-F238E27FC236}">
                  <a16:creationId xmlns:a16="http://schemas.microsoft.com/office/drawing/2014/main" id="{3770C7A6-5470-F17B-AACD-86F08C3EF25D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971" name="Ellipse 3587">
                <a:extLst>
                  <a:ext uri="{FF2B5EF4-FFF2-40B4-BE49-F238E27FC236}">
                    <a16:creationId xmlns:a16="http://schemas.microsoft.com/office/drawing/2014/main" id="{41D0836D-2135-0531-87F5-4641CCE65DF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972" name="Minuszeichen 3588">
                <a:extLst>
                  <a:ext uri="{FF2B5EF4-FFF2-40B4-BE49-F238E27FC236}">
                    <a16:creationId xmlns:a16="http://schemas.microsoft.com/office/drawing/2014/main" id="{C576E500-541C-9EDD-35F5-B3EFD830DF7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938" name="Gruppieren 4937">
              <a:extLst>
                <a:ext uri="{FF2B5EF4-FFF2-40B4-BE49-F238E27FC236}">
                  <a16:creationId xmlns:a16="http://schemas.microsoft.com/office/drawing/2014/main" id="{54CEEDA3-4775-75DF-44FB-B166B5E78632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969" name="Ellipse 3585">
                <a:extLst>
                  <a:ext uri="{FF2B5EF4-FFF2-40B4-BE49-F238E27FC236}">
                    <a16:creationId xmlns:a16="http://schemas.microsoft.com/office/drawing/2014/main" id="{127A1202-4627-208D-F97E-9F4DF593D79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970" name="Minuszeichen 3586">
                <a:extLst>
                  <a:ext uri="{FF2B5EF4-FFF2-40B4-BE49-F238E27FC236}">
                    <a16:creationId xmlns:a16="http://schemas.microsoft.com/office/drawing/2014/main" id="{3048C78D-981E-19CA-88AB-7C9C9507BD6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939" name="Gruppieren 4938">
              <a:extLst>
                <a:ext uri="{FF2B5EF4-FFF2-40B4-BE49-F238E27FC236}">
                  <a16:creationId xmlns:a16="http://schemas.microsoft.com/office/drawing/2014/main" id="{0D159D0E-CC1D-ED73-5856-B2B5DB6538B7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967" name="Ellipse 3583">
                <a:extLst>
                  <a:ext uri="{FF2B5EF4-FFF2-40B4-BE49-F238E27FC236}">
                    <a16:creationId xmlns:a16="http://schemas.microsoft.com/office/drawing/2014/main" id="{E47CCF5C-F482-3343-D77B-3601B40024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968" name="Minuszeichen 3584">
                <a:extLst>
                  <a:ext uri="{FF2B5EF4-FFF2-40B4-BE49-F238E27FC236}">
                    <a16:creationId xmlns:a16="http://schemas.microsoft.com/office/drawing/2014/main" id="{CDE6F384-7300-D9FE-05C0-06304369D4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940" name="Gruppieren 4939">
              <a:extLst>
                <a:ext uri="{FF2B5EF4-FFF2-40B4-BE49-F238E27FC236}">
                  <a16:creationId xmlns:a16="http://schemas.microsoft.com/office/drawing/2014/main" id="{2FFE46ED-D4FF-82DA-401F-E122D2E44FE0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965" name="Ellipse 3581">
                <a:extLst>
                  <a:ext uri="{FF2B5EF4-FFF2-40B4-BE49-F238E27FC236}">
                    <a16:creationId xmlns:a16="http://schemas.microsoft.com/office/drawing/2014/main" id="{2217E97E-AB01-82B8-B653-863A6C3530F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966" name="Minuszeichen 3582">
                <a:extLst>
                  <a:ext uri="{FF2B5EF4-FFF2-40B4-BE49-F238E27FC236}">
                    <a16:creationId xmlns:a16="http://schemas.microsoft.com/office/drawing/2014/main" id="{A9EE3EF7-4A17-B0B9-2390-1F8A4832186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941" name="Gruppieren 4940">
              <a:extLst>
                <a:ext uri="{FF2B5EF4-FFF2-40B4-BE49-F238E27FC236}">
                  <a16:creationId xmlns:a16="http://schemas.microsoft.com/office/drawing/2014/main" id="{2FADEF0C-2394-4F51-4A87-9E19A535E9F0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963" name="Ellipse 3579">
                <a:extLst>
                  <a:ext uri="{FF2B5EF4-FFF2-40B4-BE49-F238E27FC236}">
                    <a16:creationId xmlns:a16="http://schemas.microsoft.com/office/drawing/2014/main" id="{5136207B-2E14-153A-FF61-659A1F238B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964" name="Minuszeichen 3580">
                <a:extLst>
                  <a:ext uri="{FF2B5EF4-FFF2-40B4-BE49-F238E27FC236}">
                    <a16:creationId xmlns:a16="http://schemas.microsoft.com/office/drawing/2014/main" id="{53319C37-14DA-45F8-E385-D4986E79C63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942" name="Gruppieren 4941">
              <a:extLst>
                <a:ext uri="{FF2B5EF4-FFF2-40B4-BE49-F238E27FC236}">
                  <a16:creationId xmlns:a16="http://schemas.microsoft.com/office/drawing/2014/main" id="{6629AB70-4A83-B530-DA41-044720AA5ADA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961" name="Ellipse 3577">
                <a:extLst>
                  <a:ext uri="{FF2B5EF4-FFF2-40B4-BE49-F238E27FC236}">
                    <a16:creationId xmlns:a16="http://schemas.microsoft.com/office/drawing/2014/main" id="{5843BCF8-9351-96DE-161A-F339D297A87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962" name="Minuszeichen 3578">
                <a:extLst>
                  <a:ext uri="{FF2B5EF4-FFF2-40B4-BE49-F238E27FC236}">
                    <a16:creationId xmlns:a16="http://schemas.microsoft.com/office/drawing/2014/main" id="{8061BCFA-5EC6-99A5-4CF2-AAEDF89A807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943" name="Gruppieren 4942">
              <a:extLst>
                <a:ext uri="{FF2B5EF4-FFF2-40B4-BE49-F238E27FC236}">
                  <a16:creationId xmlns:a16="http://schemas.microsoft.com/office/drawing/2014/main" id="{691415CF-B7C3-9E52-2DFD-51B9844EE1CC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959" name="Ellipse 3575">
                <a:extLst>
                  <a:ext uri="{FF2B5EF4-FFF2-40B4-BE49-F238E27FC236}">
                    <a16:creationId xmlns:a16="http://schemas.microsoft.com/office/drawing/2014/main" id="{A44E5C62-64CD-4B39-C41C-BB3519D798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960" name="Minuszeichen 3576">
                <a:extLst>
                  <a:ext uri="{FF2B5EF4-FFF2-40B4-BE49-F238E27FC236}">
                    <a16:creationId xmlns:a16="http://schemas.microsoft.com/office/drawing/2014/main" id="{EA7E01C8-56A6-7C62-85A5-E429B0468A8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944" name="Gruppieren 4943">
              <a:extLst>
                <a:ext uri="{FF2B5EF4-FFF2-40B4-BE49-F238E27FC236}">
                  <a16:creationId xmlns:a16="http://schemas.microsoft.com/office/drawing/2014/main" id="{AA2E29B8-94B8-8D4A-4572-9F0CCB79A325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957" name="Ellipse 3573">
                <a:extLst>
                  <a:ext uri="{FF2B5EF4-FFF2-40B4-BE49-F238E27FC236}">
                    <a16:creationId xmlns:a16="http://schemas.microsoft.com/office/drawing/2014/main" id="{A625340B-E923-BB86-908F-04025323484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958" name="Minuszeichen 3574">
                <a:extLst>
                  <a:ext uri="{FF2B5EF4-FFF2-40B4-BE49-F238E27FC236}">
                    <a16:creationId xmlns:a16="http://schemas.microsoft.com/office/drawing/2014/main" id="{9E671BAD-2312-E0C0-FFA3-4FD887C4F99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945" name="Gruppieren 4944">
              <a:extLst>
                <a:ext uri="{FF2B5EF4-FFF2-40B4-BE49-F238E27FC236}">
                  <a16:creationId xmlns:a16="http://schemas.microsoft.com/office/drawing/2014/main" id="{E37BDBC2-A183-B7E3-23F3-50D0DDC07D58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955" name="Ellipse 3571">
                <a:extLst>
                  <a:ext uri="{FF2B5EF4-FFF2-40B4-BE49-F238E27FC236}">
                    <a16:creationId xmlns:a16="http://schemas.microsoft.com/office/drawing/2014/main" id="{24313CBD-DE9A-9696-EA55-E72430A110E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956" name="Minuszeichen 3572">
                <a:extLst>
                  <a:ext uri="{FF2B5EF4-FFF2-40B4-BE49-F238E27FC236}">
                    <a16:creationId xmlns:a16="http://schemas.microsoft.com/office/drawing/2014/main" id="{32FAA3C3-CE58-BF43-4032-9A92250769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946" name="Gruppieren 4945">
              <a:extLst>
                <a:ext uri="{FF2B5EF4-FFF2-40B4-BE49-F238E27FC236}">
                  <a16:creationId xmlns:a16="http://schemas.microsoft.com/office/drawing/2014/main" id="{C475A5F6-B31C-5762-B484-54DE70F653B3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953" name="Ellipse 3569">
                <a:extLst>
                  <a:ext uri="{FF2B5EF4-FFF2-40B4-BE49-F238E27FC236}">
                    <a16:creationId xmlns:a16="http://schemas.microsoft.com/office/drawing/2014/main" id="{CA896BBA-EF4E-CD60-4946-F6864E1C05A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954" name="Minuszeichen 3570">
                <a:extLst>
                  <a:ext uri="{FF2B5EF4-FFF2-40B4-BE49-F238E27FC236}">
                    <a16:creationId xmlns:a16="http://schemas.microsoft.com/office/drawing/2014/main" id="{D08ED807-C62E-A5DC-3905-71A264FA489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947" name="Gruppieren 4946">
              <a:extLst>
                <a:ext uri="{FF2B5EF4-FFF2-40B4-BE49-F238E27FC236}">
                  <a16:creationId xmlns:a16="http://schemas.microsoft.com/office/drawing/2014/main" id="{89B7D34A-3854-BB6E-285C-4F5420607ED6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951" name="Ellipse 3567">
                <a:extLst>
                  <a:ext uri="{FF2B5EF4-FFF2-40B4-BE49-F238E27FC236}">
                    <a16:creationId xmlns:a16="http://schemas.microsoft.com/office/drawing/2014/main" id="{06220674-1D0E-3894-4B5A-06A353BBE2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952" name="Minuszeichen 3568">
                <a:extLst>
                  <a:ext uri="{FF2B5EF4-FFF2-40B4-BE49-F238E27FC236}">
                    <a16:creationId xmlns:a16="http://schemas.microsoft.com/office/drawing/2014/main" id="{9FCA1062-47FE-9F87-7913-C38853BAEB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4948" name="Gruppieren 4947">
              <a:extLst>
                <a:ext uri="{FF2B5EF4-FFF2-40B4-BE49-F238E27FC236}">
                  <a16:creationId xmlns:a16="http://schemas.microsoft.com/office/drawing/2014/main" id="{1EE9F49B-8FEA-F010-83C5-759FD2CD6FBD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949" name="Ellipse 3565">
                <a:extLst>
                  <a:ext uri="{FF2B5EF4-FFF2-40B4-BE49-F238E27FC236}">
                    <a16:creationId xmlns:a16="http://schemas.microsoft.com/office/drawing/2014/main" id="{532E56E1-D84F-DE86-EF4C-6CFAA0B2266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950" name="Minuszeichen 3566">
                <a:extLst>
                  <a:ext uri="{FF2B5EF4-FFF2-40B4-BE49-F238E27FC236}">
                    <a16:creationId xmlns:a16="http://schemas.microsoft.com/office/drawing/2014/main" id="{5DB831C7-4B3E-A4EF-2CCE-E7DFDE5C16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5026" name="Gruppieren 5025">
            <a:extLst>
              <a:ext uri="{FF2B5EF4-FFF2-40B4-BE49-F238E27FC236}">
                <a16:creationId xmlns:a16="http://schemas.microsoft.com/office/drawing/2014/main" id="{E01835F3-FF33-B26B-6713-6DBD05B5E7EC}"/>
              </a:ext>
            </a:extLst>
          </p:cNvPr>
          <p:cNvGrpSpPr>
            <a:grpSpLocks noChangeAspect="1"/>
          </p:cNvGrpSpPr>
          <p:nvPr/>
        </p:nvGrpSpPr>
        <p:grpSpPr>
          <a:xfrm>
            <a:off x="4085616" y="3217384"/>
            <a:ext cx="944149" cy="979578"/>
            <a:chOff x="3576000" y="816426"/>
            <a:chExt cx="5040000" cy="5229127"/>
          </a:xfrm>
        </p:grpSpPr>
        <p:grpSp>
          <p:nvGrpSpPr>
            <p:cNvPr id="5027" name="Magnesium ohne e-">
              <a:extLst>
                <a:ext uri="{FF2B5EF4-FFF2-40B4-BE49-F238E27FC236}">
                  <a16:creationId xmlns:a16="http://schemas.microsoft.com/office/drawing/2014/main" id="{FA07B68D-D948-ACE9-9523-55D4735C1CAC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5064" name="K-Schale">
                <a:extLst>
                  <a:ext uri="{FF2B5EF4-FFF2-40B4-BE49-F238E27FC236}">
                    <a16:creationId xmlns:a16="http://schemas.microsoft.com/office/drawing/2014/main" id="{14E921AB-4491-C6D4-FA81-9BC9E338DC74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5065" name="Atomkern mit Protonen und Neutronen">
                <a:extLst>
                  <a:ext uri="{FF2B5EF4-FFF2-40B4-BE49-F238E27FC236}">
                    <a16:creationId xmlns:a16="http://schemas.microsoft.com/office/drawing/2014/main" id="{305236CB-9E74-855D-D754-C7DA3E13FE8E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5068" name="Atomkern">
                  <a:extLst>
                    <a:ext uri="{FF2B5EF4-FFF2-40B4-BE49-F238E27FC236}">
                      <a16:creationId xmlns:a16="http://schemas.microsoft.com/office/drawing/2014/main" id="{3BC0D954-76A2-1336-BCA8-0297338FF4AC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5069" name="Gruppieren 5068">
                  <a:extLst>
                    <a:ext uri="{FF2B5EF4-FFF2-40B4-BE49-F238E27FC236}">
                      <a16:creationId xmlns:a16="http://schemas.microsoft.com/office/drawing/2014/main" id="{AD62B24A-ECAE-3E99-D76C-7AA11D19ACA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15" name="Ellipse 3731">
                    <a:extLst>
                      <a:ext uri="{FF2B5EF4-FFF2-40B4-BE49-F238E27FC236}">
                        <a16:creationId xmlns:a16="http://schemas.microsoft.com/office/drawing/2014/main" id="{1FBE7F7D-DD8E-44BA-F574-A1B3B966117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116" name="Additionszeichen 3732">
                    <a:extLst>
                      <a:ext uri="{FF2B5EF4-FFF2-40B4-BE49-F238E27FC236}">
                        <a16:creationId xmlns:a16="http://schemas.microsoft.com/office/drawing/2014/main" id="{020B10E1-36D8-D0B6-13EE-AC22472666A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070" name="Gruppieren 5069">
                  <a:extLst>
                    <a:ext uri="{FF2B5EF4-FFF2-40B4-BE49-F238E27FC236}">
                      <a16:creationId xmlns:a16="http://schemas.microsoft.com/office/drawing/2014/main" id="{75F75F69-C3FE-8EF5-454D-C7ED6B62B79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13" name="Ellipse 3729">
                    <a:extLst>
                      <a:ext uri="{FF2B5EF4-FFF2-40B4-BE49-F238E27FC236}">
                        <a16:creationId xmlns:a16="http://schemas.microsoft.com/office/drawing/2014/main" id="{6C49C4E5-6711-2410-0DEA-97050E5FE40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114" name="Additionszeichen 3730">
                    <a:extLst>
                      <a:ext uri="{FF2B5EF4-FFF2-40B4-BE49-F238E27FC236}">
                        <a16:creationId xmlns:a16="http://schemas.microsoft.com/office/drawing/2014/main" id="{51D14A0A-1D55-9704-652E-EEF3DAA6661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071" name="Gruppieren 5070">
                  <a:extLst>
                    <a:ext uri="{FF2B5EF4-FFF2-40B4-BE49-F238E27FC236}">
                      <a16:creationId xmlns:a16="http://schemas.microsoft.com/office/drawing/2014/main" id="{947E086E-946C-5AE3-DFA3-DB9A0721DE7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11" name="Ellipse 3727">
                    <a:extLst>
                      <a:ext uri="{FF2B5EF4-FFF2-40B4-BE49-F238E27FC236}">
                        <a16:creationId xmlns:a16="http://schemas.microsoft.com/office/drawing/2014/main" id="{37235CF5-402A-5088-481C-37BA3C001A1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112" name="Additionszeichen 3728">
                    <a:extLst>
                      <a:ext uri="{FF2B5EF4-FFF2-40B4-BE49-F238E27FC236}">
                        <a16:creationId xmlns:a16="http://schemas.microsoft.com/office/drawing/2014/main" id="{17B774C0-05D9-F8B7-8BDF-321AE9B7338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072" name="Gruppieren 5071">
                  <a:extLst>
                    <a:ext uri="{FF2B5EF4-FFF2-40B4-BE49-F238E27FC236}">
                      <a16:creationId xmlns:a16="http://schemas.microsoft.com/office/drawing/2014/main" id="{6AE01B3E-9A68-93DC-790C-505B7E00386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09" name="Ellipse 3725">
                    <a:extLst>
                      <a:ext uri="{FF2B5EF4-FFF2-40B4-BE49-F238E27FC236}">
                        <a16:creationId xmlns:a16="http://schemas.microsoft.com/office/drawing/2014/main" id="{DABC16FA-D11C-EA13-7DD3-A373869048C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110" name="Additionszeichen 3726">
                    <a:extLst>
                      <a:ext uri="{FF2B5EF4-FFF2-40B4-BE49-F238E27FC236}">
                        <a16:creationId xmlns:a16="http://schemas.microsoft.com/office/drawing/2014/main" id="{AE74C3E1-6B27-8224-5F39-BF9C8CC8C6B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073" name="Gruppieren 5072">
                  <a:extLst>
                    <a:ext uri="{FF2B5EF4-FFF2-40B4-BE49-F238E27FC236}">
                      <a16:creationId xmlns:a16="http://schemas.microsoft.com/office/drawing/2014/main" id="{1FD44821-4DEB-BE39-FF8A-2F6DF994098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07" name="Ellipse 3723">
                    <a:extLst>
                      <a:ext uri="{FF2B5EF4-FFF2-40B4-BE49-F238E27FC236}">
                        <a16:creationId xmlns:a16="http://schemas.microsoft.com/office/drawing/2014/main" id="{6E1DD6D6-F99F-7FB5-9B41-D5E867FF6C5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108" name="Additionszeichen 3724">
                    <a:extLst>
                      <a:ext uri="{FF2B5EF4-FFF2-40B4-BE49-F238E27FC236}">
                        <a16:creationId xmlns:a16="http://schemas.microsoft.com/office/drawing/2014/main" id="{0CA7FAB8-945A-1D38-2EDA-4C525F590B9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074" name="Gruppieren 5073">
                  <a:extLst>
                    <a:ext uri="{FF2B5EF4-FFF2-40B4-BE49-F238E27FC236}">
                      <a16:creationId xmlns:a16="http://schemas.microsoft.com/office/drawing/2014/main" id="{C6539129-4F4B-AC9A-ACD2-C356A6D45DB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05" name="Ellipse 3721">
                    <a:extLst>
                      <a:ext uri="{FF2B5EF4-FFF2-40B4-BE49-F238E27FC236}">
                        <a16:creationId xmlns:a16="http://schemas.microsoft.com/office/drawing/2014/main" id="{2DFAB442-DB55-DE2E-5072-8F03EE38102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106" name="Additionszeichen 3722">
                    <a:extLst>
                      <a:ext uri="{FF2B5EF4-FFF2-40B4-BE49-F238E27FC236}">
                        <a16:creationId xmlns:a16="http://schemas.microsoft.com/office/drawing/2014/main" id="{6A39D248-535C-22B2-4087-3D7762C0D53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075" name="Gruppieren 5074">
                  <a:extLst>
                    <a:ext uri="{FF2B5EF4-FFF2-40B4-BE49-F238E27FC236}">
                      <a16:creationId xmlns:a16="http://schemas.microsoft.com/office/drawing/2014/main" id="{3F85A35C-9BED-CD9F-04BA-31619B5B3AC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03" name="Ellipse 3719">
                    <a:extLst>
                      <a:ext uri="{FF2B5EF4-FFF2-40B4-BE49-F238E27FC236}">
                        <a16:creationId xmlns:a16="http://schemas.microsoft.com/office/drawing/2014/main" id="{5B849AC0-D0D4-420A-61A8-B108FF2D6C7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104" name="Additionszeichen 3720">
                    <a:extLst>
                      <a:ext uri="{FF2B5EF4-FFF2-40B4-BE49-F238E27FC236}">
                        <a16:creationId xmlns:a16="http://schemas.microsoft.com/office/drawing/2014/main" id="{DE28933A-BE6D-C368-33F7-AE9FFCA8123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076" name="Gruppieren 5075">
                  <a:extLst>
                    <a:ext uri="{FF2B5EF4-FFF2-40B4-BE49-F238E27FC236}">
                      <a16:creationId xmlns:a16="http://schemas.microsoft.com/office/drawing/2014/main" id="{C78D8A9E-4826-0729-E302-7E8600CCE28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01" name="Ellipse 3717">
                    <a:extLst>
                      <a:ext uri="{FF2B5EF4-FFF2-40B4-BE49-F238E27FC236}">
                        <a16:creationId xmlns:a16="http://schemas.microsoft.com/office/drawing/2014/main" id="{AA3BDBD9-116E-2B3B-FFC6-0DBB62A8A6D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102" name="Additionszeichen 3718">
                    <a:extLst>
                      <a:ext uri="{FF2B5EF4-FFF2-40B4-BE49-F238E27FC236}">
                        <a16:creationId xmlns:a16="http://schemas.microsoft.com/office/drawing/2014/main" id="{797CF16D-63A6-6041-875C-D02082A4036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077" name="Gruppieren 5076">
                  <a:extLst>
                    <a:ext uri="{FF2B5EF4-FFF2-40B4-BE49-F238E27FC236}">
                      <a16:creationId xmlns:a16="http://schemas.microsoft.com/office/drawing/2014/main" id="{6433E09F-94AD-8F2A-5C09-680D6C3608E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99" name="Ellipse 3715">
                    <a:extLst>
                      <a:ext uri="{FF2B5EF4-FFF2-40B4-BE49-F238E27FC236}">
                        <a16:creationId xmlns:a16="http://schemas.microsoft.com/office/drawing/2014/main" id="{99317A00-CAA4-402F-0E95-FBAA9E142E6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100" name="Additionszeichen 3716">
                    <a:extLst>
                      <a:ext uri="{FF2B5EF4-FFF2-40B4-BE49-F238E27FC236}">
                        <a16:creationId xmlns:a16="http://schemas.microsoft.com/office/drawing/2014/main" id="{16DFB640-2CAD-7964-FE3A-83201C043AC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078" name="Gruppieren 5077">
                  <a:extLst>
                    <a:ext uri="{FF2B5EF4-FFF2-40B4-BE49-F238E27FC236}">
                      <a16:creationId xmlns:a16="http://schemas.microsoft.com/office/drawing/2014/main" id="{D8765ED7-90F3-9E63-42E3-4473BD265EE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97" name="Ellipse 3713">
                    <a:extLst>
                      <a:ext uri="{FF2B5EF4-FFF2-40B4-BE49-F238E27FC236}">
                        <a16:creationId xmlns:a16="http://schemas.microsoft.com/office/drawing/2014/main" id="{36EED780-5A80-52BF-C7BD-69EA9F1B15C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098" name="Additionszeichen 3714">
                    <a:extLst>
                      <a:ext uri="{FF2B5EF4-FFF2-40B4-BE49-F238E27FC236}">
                        <a16:creationId xmlns:a16="http://schemas.microsoft.com/office/drawing/2014/main" id="{015305CB-59E1-DA72-746B-CE9C20AA2A0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079" name="Gruppieren 5078">
                  <a:extLst>
                    <a:ext uri="{FF2B5EF4-FFF2-40B4-BE49-F238E27FC236}">
                      <a16:creationId xmlns:a16="http://schemas.microsoft.com/office/drawing/2014/main" id="{11E81ACF-FFDD-DBEC-47DA-5E019DE01B6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95" name="Ellipse 3711">
                    <a:extLst>
                      <a:ext uri="{FF2B5EF4-FFF2-40B4-BE49-F238E27FC236}">
                        <a16:creationId xmlns:a16="http://schemas.microsoft.com/office/drawing/2014/main" id="{278DF009-038A-C82A-25A7-DC58D4758E3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096" name="Additionszeichen 3712">
                    <a:extLst>
                      <a:ext uri="{FF2B5EF4-FFF2-40B4-BE49-F238E27FC236}">
                        <a16:creationId xmlns:a16="http://schemas.microsoft.com/office/drawing/2014/main" id="{E99ED379-8BDF-2176-DAAF-0D82BAEA03B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080" name="Gruppieren 5079">
                  <a:extLst>
                    <a:ext uri="{FF2B5EF4-FFF2-40B4-BE49-F238E27FC236}">
                      <a16:creationId xmlns:a16="http://schemas.microsoft.com/office/drawing/2014/main" id="{72C93CB9-627F-A596-AF98-7DEEBACF49B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93" name="Ellipse 3709">
                    <a:extLst>
                      <a:ext uri="{FF2B5EF4-FFF2-40B4-BE49-F238E27FC236}">
                        <a16:creationId xmlns:a16="http://schemas.microsoft.com/office/drawing/2014/main" id="{7C1F6DA6-534B-09ED-48B3-72FD544D887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094" name="Additionszeichen 3710">
                    <a:extLst>
                      <a:ext uri="{FF2B5EF4-FFF2-40B4-BE49-F238E27FC236}">
                        <a16:creationId xmlns:a16="http://schemas.microsoft.com/office/drawing/2014/main" id="{B3CCDC4B-A456-0C2A-2C47-9DF0FED4888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5081" name="Ellipse 3697">
                  <a:extLst>
                    <a:ext uri="{FF2B5EF4-FFF2-40B4-BE49-F238E27FC236}">
                      <a16:creationId xmlns:a16="http://schemas.microsoft.com/office/drawing/2014/main" id="{16013910-9BE1-0D67-493B-47DC554A672F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082" name="Ellipse 3698">
                  <a:extLst>
                    <a:ext uri="{FF2B5EF4-FFF2-40B4-BE49-F238E27FC236}">
                      <a16:creationId xmlns:a16="http://schemas.microsoft.com/office/drawing/2014/main" id="{90F796ED-4141-4189-4B75-8254AB251250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083" name="Ellipse 3699">
                  <a:extLst>
                    <a:ext uri="{FF2B5EF4-FFF2-40B4-BE49-F238E27FC236}">
                      <a16:creationId xmlns:a16="http://schemas.microsoft.com/office/drawing/2014/main" id="{F55406CB-88C7-E2AE-0C6E-9E5B4296C8A8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084" name="Ellipse 3700">
                  <a:extLst>
                    <a:ext uri="{FF2B5EF4-FFF2-40B4-BE49-F238E27FC236}">
                      <a16:creationId xmlns:a16="http://schemas.microsoft.com/office/drawing/2014/main" id="{080D382E-1660-4680-08CE-FD85ED1BEB90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085" name="Ellipse 3701">
                  <a:extLst>
                    <a:ext uri="{FF2B5EF4-FFF2-40B4-BE49-F238E27FC236}">
                      <a16:creationId xmlns:a16="http://schemas.microsoft.com/office/drawing/2014/main" id="{0EF31EA2-8265-1C60-9CFD-880A28689342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086" name="Ellipse 3702">
                  <a:extLst>
                    <a:ext uri="{FF2B5EF4-FFF2-40B4-BE49-F238E27FC236}">
                      <a16:creationId xmlns:a16="http://schemas.microsoft.com/office/drawing/2014/main" id="{2A89892C-62AD-C459-7EFA-CB107494032A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087" name="Ellipse 3703">
                  <a:extLst>
                    <a:ext uri="{FF2B5EF4-FFF2-40B4-BE49-F238E27FC236}">
                      <a16:creationId xmlns:a16="http://schemas.microsoft.com/office/drawing/2014/main" id="{10679822-A0DC-3803-1869-23752FB3D357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088" name="Ellipse 3704">
                  <a:extLst>
                    <a:ext uri="{FF2B5EF4-FFF2-40B4-BE49-F238E27FC236}">
                      <a16:creationId xmlns:a16="http://schemas.microsoft.com/office/drawing/2014/main" id="{00D80520-63B0-EE90-F2C2-57B581039897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089" name="Ellipse 3705">
                  <a:extLst>
                    <a:ext uri="{FF2B5EF4-FFF2-40B4-BE49-F238E27FC236}">
                      <a16:creationId xmlns:a16="http://schemas.microsoft.com/office/drawing/2014/main" id="{43CBB11E-3CB7-5B5B-E020-716051FC01AA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090" name="Ellipse 3706">
                  <a:extLst>
                    <a:ext uri="{FF2B5EF4-FFF2-40B4-BE49-F238E27FC236}">
                      <a16:creationId xmlns:a16="http://schemas.microsoft.com/office/drawing/2014/main" id="{5DDAEFF7-F8FE-5C9D-EFEA-A80AFAB3BDF2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091" name="Ellipse 3707">
                  <a:extLst>
                    <a:ext uri="{FF2B5EF4-FFF2-40B4-BE49-F238E27FC236}">
                      <a16:creationId xmlns:a16="http://schemas.microsoft.com/office/drawing/2014/main" id="{BB2A89D4-995C-2AB6-4521-99F85EDFEB12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092" name="Ellipse 3708">
                  <a:extLst>
                    <a:ext uri="{FF2B5EF4-FFF2-40B4-BE49-F238E27FC236}">
                      <a16:creationId xmlns:a16="http://schemas.microsoft.com/office/drawing/2014/main" id="{7877B509-131B-2C51-9DF6-8083FEC6CCE7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5066" name="L-Schale">
                <a:extLst>
                  <a:ext uri="{FF2B5EF4-FFF2-40B4-BE49-F238E27FC236}">
                    <a16:creationId xmlns:a16="http://schemas.microsoft.com/office/drawing/2014/main" id="{38FAE352-D19D-574E-261B-D53D6F3C5D3A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5067" name="M-Schale">
                <a:extLst>
                  <a:ext uri="{FF2B5EF4-FFF2-40B4-BE49-F238E27FC236}">
                    <a16:creationId xmlns:a16="http://schemas.microsoft.com/office/drawing/2014/main" id="{9E322AA7-834A-D3B6-CB1C-CAB127FAD1CF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5028" name="Gruppieren 5027">
              <a:extLst>
                <a:ext uri="{FF2B5EF4-FFF2-40B4-BE49-F238E27FC236}">
                  <a16:creationId xmlns:a16="http://schemas.microsoft.com/office/drawing/2014/main" id="{8EFE7323-5B9F-13A8-E702-59BB29A4B247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5062" name="Ellipse 3678">
                <a:extLst>
                  <a:ext uri="{FF2B5EF4-FFF2-40B4-BE49-F238E27FC236}">
                    <a16:creationId xmlns:a16="http://schemas.microsoft.com/office/drawing/2014/main" id="{43474DE3-21A9-599A-38BE-6F9096723D0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063" name="Minuszeichen 3679">
                <a:extLst>
                  <a:ext uri="{FF2B5EF4-FFF2-40B4-BE49-F238E27FC236}">
                    <a16:creationId xmlns:a16="http://schemas.microsoft.com/office/drawing/2014/main" id="{19921320-3490-8C9E-4751-89A8879862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029" name="Gruppieren 5028">
              <a:extLst>
                <a:ext uri="{FF2B5EF4-FFF2-40B4-BE49-F238E27FC236}">
                  <a16:creationId xmlns:a16="http://schemas.microsoft.com/office/drawing/2014/main" id="{EB4DE2F3-EFCE-8E4A-EC30-384866120158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5060" name="Ellipse 3676">
                <a:extLst>
                  <a:ext uri="{FF2B5EF4-FFF2-40B4-BE49-F238E27FC236}">
                    <a16:creationId xmlns:a16="http://schemas.microsoft.com/office/drawing/2014/main" id="{4D602B0C-12F0-5B94-70C4-12EABBDEC40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061" name="Minuszeichen 3677">
                <a:extLst>
                  <a:ext uri="{FF2B5EF4-FFF2-40B4-BE49-F238E27FC236}">
                    <a16:creationId xmlns:a16="http://schemas.microsoft.com/office/drawing/2014/main" id="{CAE4DB78-3938-9550-01A2-B25A1A866B9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030" name="Gruppieren 5029">
              <a:extLst>
                <a:ext uri="{FF2B5EF4-FFF2-40B4-BE49-F238E27FC236}">
                  <a16:creationId xmlns:a16="http://schemas.microsoft.com/office/drawing/2014/main" id="{4E4A2D64-FEAD-D5C8-0A64-B90E8C52DDE0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5058" name="Ellipse 3674">
                <a:extLst>
                  <a:ext uri="{FF2B5EF4-FFF2-40B4-BE49-F238E27FC236}">
                    <a16:creationId xmlns:a16="http://schemas.microsoft.com/office/drawing/2014/main" id="{5CDD29B6-E35A-09EF-459D-F8DE3BAD359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059" name="Minuszeichen 3675">
                <a:extLst>
                  <a:ext uri="{FF2B5EF4-FFF2-40B4-BE49-F238E27FC236}">
                    <a16:creationId xmlns:a16="http://schemas.microsoft.com/office/drawing/2014/main" id="{C4900FC1-1273-AF09-481A-F29BDA324D3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031" name="Gruppieren 5030">
              <a:extLst>
                <a:ext uri="{FF2B5EF4-FFF2-40B4-BE49-F238E27FC236}">
                  <a16:creationId xmlns:a16="http://schemas.microsoft.com/office/drawing/2014/main" id="{9D9F31FD-D7C8-1186-AB57-CD6E71E00A6D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5056" name="Ellipse 3672">
                <a:extLst>
                  <a:ext uri="{FF2B5EF4-FFF2-40B4-BE49-F238E27FC236}">
                    <a16:creationId xmlns:a16="http://schemas.microsoft.com/office/drawing/2014/main" id="{A2D89EFC-2241-26D2-9AD9-5C005A68B5D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057" name="Minuszeichen 3673">
                <a:extLst>
                  <a:ext uri="{FF2B5EF4-FFF2-40B4-BE49-F238E27FC236}">
                    <a16:creationId xmlns:a16="http://schemas.microsoft.com/office/drawing/2014/main" id="{246C7402-2265-C311-6A1F-EB2BB4E6B09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032" name="Gruppieren 5031">
              <a:extLst>
                <a:ext uri="{FF2B5EF4-FFF2-40B4-BE49-F238E27FC236}">
                  <a16:creationId xmlns:a16="http://schemas.microsoft.com/office/drawing/2014/main" id="{3EC177F7-8C3A-8485-80A8-9F688F02B4A9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5054" name="Ellipse 3670">
                <a:extLst>
                  <a:ext uri="{FF2B5EF4-FFF2-40B4-BE49-F238E27FC236}">
                    <a16:creationId xmlns:a16="http://schemas.microsoft.com/office/drawing/2014/main" id="{2A61B96D-34E5-D505-07BF-B56CB59C753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055" name="Minuszeichen 3671">
                <a:extLst>
                  <a:ext uri="{FF2B5EF4-FFF2-40B4-BE49-F238E27FC236}">
                    <a16:creationId xmlns:a16="http://schemas.microsoft.com/office/drawing/2014/main" id="{3DC3B41C-9E56-9601-EFA7-91B9BD6FC5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033" name="Gruppieren 5032">
              <a:extLst>
                <a:ext uri="{FF2B5EF4-FFF2-40B4-BE49-F238E27FC236}">
                  <a16:creationId xmlns:a16="http://schemas.microsoft.com/office/drawing/2014/main" id="{3BB1B6D0-BF91-4132-3C53-0BF5B89E9E86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5052" name="Ellipse 3668">
                <a:extLst>
                  <a:ext uri="{FF2B5EF4-FFF2-40B4-BE49-F238E27FC236}">
                    <a16:creationId xmlns:a16="http://schemas.microsoft.com/office/drawing/2014/main" id="{C8EBC6D9-BDBB-438C-3A65-5B59E8127E2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053" name="Minuszeichen 3669">
                <a:extLst>
                  <a:ext uri="{FF2B5EF4-FFF2-40B4-BE49-F238E27FC236}">
                    <a16:creationId xmlns:a16="http://schemas.microsoft.com/office/drawing/2014/main" id="{E8CC6D07-262E-C45F-CB76-12C399A7CBC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034" name="Gruppieren 5033">
              <a:extLst>
                <a:ext uri="{FF2B5EF4-FFF2-40B4-BE49-F238E27FC236}">
                  <a16:creationId xmlns:a16="http://schemas.microsoft.com/office/drawing/2014/main" id="{C08DFAFF-C5E7-7931-A50A-A03D0787C922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5050" name="Ellipse 3666">
                <a:extLst>
                  <a:ext uri="{FF2B5EF4-FFF2-40B4-BE49-F238E27FC236}">
                    <a16:creationId xmlns:a16="http://schemas.microsoft.com/office/drawing/2014/main" id="{CF7A093D-88E9-841A-5EE8-F5BD106D848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051" name="Minuszeichen 3667">
                <a:extLst>
                  <a:ext uri="{FF2B5EF4-FFF2-40B4-BE49-F238E27FC236}">
                    <a16:creationId xmlns:a16="http://schemas.microsoft.com/office/drawing/2014/main" id="{9276D2D9-2E90-FB70-B27A-9C5602DD4C9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035" name="Gruppieren 5034">
              <a:extLst>
                <a:ext uri="{FF2B5EF4-FFF2-40B4-BE49-F238E27FC236}">
                  <a16:creationId xmlns:a16="http://schemas.microsoft.com/office/drawing/2014/main" id="{6D21892F-1F0A-D2ED-A9F7-AD976CCCF467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5048" name="Ellipse 3664">
                <a:extLst>
                  <a:ext uri="{FF2B5EF4-FFF2-40B4-BE49-F238E27FC236}">
                    <a16:creationId xmlns:a16="http://schemas.microsoft.com/office/drawing/2014/main" id="{32DCDEEF-7DE7-A1FB-9A4B-A1FD6A9EED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049" name="Minuszeichen 3665">
                <a:extLst>
                  <a:ext uri="{FF2B5EF4-FFF2-40B4-BE49-F238E27FC236}">
                    <a16:creationId xmlns:a16="http://schemas.microsoft.com/office/drawing/2014/main" id="{B4786DED-454F-6A6E-93FA-C6CE2E34060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036" name="Gruppieren 5035">
              <a:extLst>
                <a:ext uri="{FF2B5EF4-FFF2-40B4-BE49-F238E27FC236}">
                  <a16:creationId xmlns:a16="http://schemas.microsoft.com/office/drawing/2014/main" id="{B595606F-0704-FC33-C2D2-C34004EBF2A0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5046" name="Ellipse 3662">
                <a:extLst>
                  <a:ext uri="{FF2B5EF4-FFF2-40B4-BE49-F238E27FC236}">
                    <a16:creationId xmlns:a16="http://schemas.microsoft.com/office/drawing/2014/main" id="{1C1AC805-29ED-F7B8-CEB2-491018B7125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047" name="Minuszeichen 3663">
                <a:extLst>
                  <a:ext uri="{FF2B5EF4-FFF2-40B4-BE49-F238E27FC236}">
                    <a16:creationId xmlns:a16="http://schemas.microsoft.com/office/drawing/2014/main" id="{D70430E0-85A8-55B3-F67D-AE7EC4A50A6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037" name="Gruppieren 5036">
              <a:extLst>
                <a:ext uri="{FF2B5EF4-FFF2-40B4-BE49-F238E27FC236}">
                  <a16:creationId xmlns:a16="http://schemas.microsoft.com/office/drawing/2014/main" id="{C44B5EF1-6927-2D84-BD14-8E21F77F1A4B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5044" name="Ellipse 3660">
                <a:extLst>
                  <a:ext uri="{FF2B5EF4-FFF2-40B4-BE49-F238E27FC236}">
                    <a16:creationId xmlns:a16="http://schemas.microsoft.com/office/drawing/2014/main" id="{DF240B72-2EAC-D32B-C6C7-3F0E86DBA5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045" name="Minuszeichen 3661">
                <a:extLst>
                  <a:ext uri="{FF2B5EF4-FFF2-40B4-BE49-F238E27FC236}">
                    <a16:creationId xmlns:a16="http://schemas.microsoft.com/office/drawing/2014/main" id="{81965400-7DAD-907F-62FF-9880259B248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038" name="Gruppieren 5037">
              <a:extLst>
                <a:ext uri="{FF2B5EF4-FFF2-40B4-BE49-F238E27FC236}">
                  <a16:creationId xmlns:a16="http://schemas.microsoft.com/office/drawing/2014/main" id="{9800790C-2DF4-B5E3-472F-2A3E2C82ED99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5042" name="Ellipse 3658">
                <a:extLst>
                  <a:ext uri="{FF2B5EF4-FFF2-40B4-BE49-F238E27FC236}">
                    <a16:creationId xmlns:a16="http://schemas.microsoft.com/office/drawing/2014/main" id="{5F325A10-DE2F-A185-5581-2459C0DC4A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043" name="Minuszeichen 3659">
                <a:extLst>
                  <a:ext uri="{FF2B5EF4-FFF2-40B4-BE49-F238E27FC236}">
                    <a16:creationId xmlns:a16="http://schemas.microsoft.com/office/drawing/2014/main" id="{80611BF2-81C4-3AB8-3BB3-E8BE55C2667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039" name="Gruppieren 5038">
              <a:extLst>
                <a:ext uri="{FF2B5EF4-FFF2-40B4-BE49-F238E27FC236}">
                  <a16:creationId xmlns:a16="http://schemas.microsoft.com/office/drawing/2014/main" id="{381A4F77-EC17-387D-6A10-E211176CBC6C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5040" name="Ellipse 3656">
                <a:extLst>
                  <a:ext uri="{FF2B5EF4-FFF2-40B4-BE49-F238E27FC236}">
                    <a16:creationId xmlns:a16="http://schemas.microsoft.com/office/drawing/2014/main" id="{C71CDDF0-2E3C-D83A-B491-46D3D5EED37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041" name="Minuszeichen 3657">
                <a:extLst>
                  <a:ext uri="{FF2B5EF4-FFF2-40B4-BE49-F238E27FC236}">
                    <a16:creationId xmlns:a16="http://schemas.microsoft.com/office/drawing/2014/main" id="{E6A3964C-ACBB-B061-07BF-8AADD4C459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5117" name="Gruppieren 5116">
            <a:extLst>
              <a:ext uri="{FF2B5EF4-FFF2-40B4-BE49-F238E27FC236}">
                <a16:creationId xmlns:a16="http://schemas.microsoft.com/office/drawing/2014/main" id="{E46CE19B-6581-2680-321E-A0DBC6434DB8}"/>
              </a:ext>
            </a:extLst>
          </p:cNvPr>
          <p:cNvGrpSpPr>
            <a:grpSpLocks noChangeAspect="1"/>
          </p:cNvGrpSpPr>
          <p:nvPr/>
        </p:nvGrpSpPr>
        <p:grpSpPr>
          <a:xfrm>
            <a:off x="5401321" y="3229081"/>
            <a:ext cx="944149" cy="979578"/>
            <a:chOff x="3576000" y="816426"/>
            <a:chExt cx="5040000" cy="5229127"/>
          </a:xfrm>
        </p:grpSpPr>
        <p:grpSp>
          <p:nvGrpSpPr>
            <p:cNvPr id="5118" name="Magnesium ohne e-">
              <a:extLst>
                <a:ext uri="{FF2B5EF4-FFF2-40B4-BE49-F238E27FC236}">
                  <a16:creationId xmlns:a16="http://schemas.microsoft.com/office/drawing/2014/main" id="{271194F8-688A-6623-D791-9B8E963C824D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5155" name="K-Schale">
                <a:extLst>
                  <a:ext uri="{FF2B5EF4-FFF2-40B4-BE49-F238E27FC236}">
                    <a16:creationId xmlns:a16="http://schemas.microsoft.com/office/drawing/2014/main" id="{36057F76-4EEA-4D93-9B15-6AB9358CD7BA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5156" name="Atomkern mit Protonen und Neutronen">
                <a:extLst>
                  <a:ext uri="{FF2B5EF4-FFF2-40B4-BE49-F238E27FC236}">
                    <a16:creationId xmlns:a16="http://schemas.microsoft.com/office/drawing/2014/main" id="{C1CD452A-A1CF-F55C-C5CF-95C57D5689AE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5159" name="Atomkern">
                  <a:extLst>
                    <a:ext uri="{FF2B5EF4-FFF2-40B4-BE49-F238E27FC236}">
                      <a16:creationId xmlns:a16="http://schemas.microsoft.com/office/drawing/2014/main" id="{4E52EA41-7990-AA38-C0E8-BF2DD84D5930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5160" name="Gruppieren 5159">
                  <a:extLst>
                    <a:ext uri="{FF2B5EF4-FFF2-40B4-BE49-F238E27FC236}">
                      <a16:creationId xmlns:a16="http://schemas.microsoft.com/office/drawing/2014/main" id="{4365AD0D-6C0F-E095-42D3-41D2E42CE20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06" name="Ellipse 3822">
                    <a:extLst>
                      <a:ext uri="{FF2B5EF4-FFF2-40B4-BE49-F238E27FC236}">
                        <a16:creationId xmlns:a16="http://schemas.microsoft.com/office/drawing/2014/main" id="{4C304270-09E5-34EF-2D36-6C0094B637D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207" name="Additionszeichen 3823">
                    <a:extLst>
                      <a:ext uri="{FF2B5EF4-FFF2-40B4-BE49-F238E27FC236}">
                        <a16:creationId xmlns:a16="http://schemas.microsoft.com/office/drawing/2014/main" id="{7376F10E-805E-319B-2AD0-B4056F1DAB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161" name="Gruppieren 5160">
                  <a:extLst>
                    <a:ext uri="{FF2B5EF4-FFF2-40B4-BE49-F238E27FC236}">
                      <a16:creationId xmlns:a16="http://schemas.microsoft.com/office/drawing/2014/main" id="{D9E9CD42-C127-A66F-03DE-FE38D7FC8FE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04" name="Ellipse 3820">
                    <a:extLst>
                      <a:ext uri="{FF2B5EF4-FFF2-40B4-BE49-F238E27FC236}">
                        <a16:creationId xmlns:a16="http://schemas.microsoft.com/office/drawing/2014/main" id="{DF89984D-9544-6AC5-1115-DCCBBF041F4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205" name="Additionszeichen 3821">
                    <a:extLst>
                      <a:ext uri="{FF2B5EF4-FFF2-40B4-BE49-F238E27FC236}">
                        <a16:creationId xmlns:a16="http://schemas.microsoft.com/office/drawing/2014/main" id="{0D577659-D68D-25D3-7BE1-6C6E1BD166C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162" name="Gruppieren 5161">
                  <a:extLst>
                    <a:ext uri="{FF2B5EF4-FFF2-40B4-BE49-F238E27FC236}">
                      <a16:creationId xmlns:a16="http://schemas.microsoft.com/office/drawing/2014/main" id="{292D3DA9-95E9-8344-B788-84314B38AF2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02" name="Ellipse 3818">
                    <a:extLst>
                      <a:ext uri="{FF2B5EF4-FFF2-40B4-BE49-F238E27FC236}">
                        <a16:creationId xmlns:a16="http://schemas.microsoft.com/office/drawing/2014/main" id="{3C65278A-CA65-FF16-26F5-A1CD022103D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203" name="Additionszeichen 3819">
                    <a:extLst>
                      <a:ext uri="{FF2B5EF4-FFF2-40B4-BE49-F238E27FC236}">
                        <a16:creationId xmlns:a16="http://schemas.microsoft.com/office/drawing/2014/main" id="{98922914-B063-7D39-3C96-66B74DF93B0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163" name="Gruppieren 5162">
                  <a:extLst>
                    <a:ext uri="{FF2B5EF4-FFF2-40B4-BE49-F238E27FC236}">
                      <a16:creationId xmlns:a16="http://schemas.microsoft.com/office/drawing/2014/main" id="{28B4D1A8-6011-955E-3DBA-551466E4DA3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00" name="Ellipse 3816">
                    <a:extLst>
                      <a:ext uri="{FF2B5EF4-FFF2-40B4-BE49-F238E27FC236}">
                        <a16:creationId xmlns:a16="http://schemas.microsoft.com/office/drawing/2014/main" id="{80F403BA-F445-D45B-F666-C4B87FDD20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201" name="Additionszeichen 3817">
                    <a:extLst>
                      <a:ext uri="{FF2B5EF4-FFF2-40B4-BE49-F238E27FC236}">
                        <a16:creationId xmlns:a16="http://schemas.microsoft.com/office/drawing/2014/main" id="{16BFB027-58E2-B3F2-82B3-581D7C494DB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164" name="Gruppieren 5163">
                  <a:extLst>
                    <a:ext uri="{FF2B5EF4-FFF2-40B4-BE49-F238E27FC236}">
                      <a16:creationId xmlns:a16="http://schemas.microsoft.com/office/drawing/2014/main" id="{7080FCF8-5986-F9BD-E7B3-5BA5D00357B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98" name="Ellipse 3814">
                    <a:extLst>
                      <a:ext uri="{FF2B5EF4-FFF2-40B4-BE49-F238E27FC236}">
                        <a16:creationId xmlns:a16="http://schemas.microsoft.com/office/drawing/2014/main" id="{AD7CEA7B-5B8D-DA47-FE7F-CBD56AF2F76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199" name="Additionszeichen 3815">
                    <a:extLst>
                      <a:ext uri="{FF2B5EF4-FFF2-40B4-BE49-F238E27FC236}">
                        <a16:creationId xmlns:a16="http://schemas.microsoft.com/office/drawing/2014/main" id="{EDEBF6D3-B3B4-3218-091D-A34E7C4F819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165" name="Gruppieren 5164">
                  <a:extLst>
                    <a:ext uri="{FF2B5EF4-FFF2-40B4-BE49-F238E27FC236}">
                      <a16:creationId xmlns:a16="http://schemas.microsoft.com/office/drawing/2014/main" id="{4A450FBF-BA3A-A40D-3E90-AA080952EA3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96" name="Ellipse 3812">
                    <a:extLst>
                      <a:ext uri="{FF2B5EF4-FFF2-40B4-BE49-F238E27FC236}">
                        <a16:creationId xmlns:a16="http://schemas.microsoft.com/office/drawing/2014/main" id="{01BF90C3-2377-2F57-5A96-35DAE655CA7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197" name="Additionszeichen 3813">
                    <a:extLst>
                      <a:ext uri="{FF2B5EF4-FFF2-40B4-BE49-F238E27FC236}">
                        <a16:creationId xmlns:a16="http://schemas.microsoft.com/office/drawing/2014/main" id="{E18E352B-6208-B09E-11F8-87C7C222B62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166" name="Gruppieren 5165">
                  <a:extLst>
                    <a:ext uri="{FF2B5EF4-FFF2-40B4-BE49-F238E27FC236}">
                      <a16:creationId xmlns:a16="http://schemas.microsoft.com/office/drawing/2014/main" id="{48C7590A-6F8E-1AEC-2363-7BD526D2308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94" name="Ellipse 3810">
                    <a:extLst>
                      <a:ext uri="{FF2B5EF4-FFF2-40B4-BE49-F238E27FC236}">
                        <a16:creationId xmlns:a16="http://schemas.microsoft.com/office/drawing/2014/main" id="{A667E1EE-1FCC-BA13-E2B6-FDE524C8728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195" name="Additionszeichen 3811">
                    <a:extLst>
                      <a:ext uri="{FF2B5EF4-FFF2-40B4-BE49-F238E27FC236}">
                        <a16:creationId xmlns:a16="http://schemas.microsoft.com/office/drawing/2014/main" id="{57078D29-68CC-175A-4BC3-5F992CFD0CD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167" name="Gruppieren 5166">
                  <a:extLst>
                    <a:ext uri="{FF2B5EF4-FFF2-40B4-BE49-F238E27FC236}">
                      <a16:creationId xmlns:a16="http://schemas.microsoft.com/office/drawing/2014/main" id="{E383A7E5-90C6-7040-CED7-D0B133488AA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92" name="Ellipse 3808">
                    <a:extLst>
                      <a:ext uri="{FF2B5EF4-FFF2-40B4-BE49-F238E27FC236}">
                        <a16:creationId xmlns:a16="http://schemas.microsoft.com/office/drawing/2014/main" id="{44FF6603-F87B-4FA7-7778-D86634CA2AC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193" name="Additionszeichen 3809">
                    <a:extLst>
                      <a:ext uri="{FF2B5EF4-FFF2-40B4-BE49-F238E27FC236}">
                        <a16:creationId xmlns:a16="http://schemas.microsoft.com/office/drawing/2014/main" id="{F4D90D95-21E8-AAD3-9EA5-847964F7631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168" name="Gruppieren 5167">
                  <a:extLst>
                    <a:ext uri="{FF2B5EF4-FFF2-40B4-BE49-F238E27FC236}">
                      <a16:creationId xmlns:a16="http://schemas.microsoft.com/office/drawing/2014/main" id="{903DDBD8-9B2A-FF23-F321-BB596434EF3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90" name="Ellipse 3806">
                    <a:extLst>
                      <a:ext uri="{FF2B5EF4-FFF2-40B4-BE49-F238E27FC236}">
                        <a16:creationId xmlns:a16="http://schemas.microsoft.com/office/drawing/2014/main" id="{D1C101BD-1159-619F-1C12-803E5789BD7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191" name="Additionszeichen 3807">
                    <a:extLst>
                      <a:ext uri="{FF2B5EF4-FFF2-40B4-BE49-F238E27FC236}">
                        <a16:creationId xmlns:a16="http://schemas.microsoft.com/office/drawing/2014/main" id="{AE7E369B-6D51-6C11-0EF3-DF029786890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169" name="Gruppieren 5168">
                  <a:extLst>
                    <a:ext uri="{FF2B5EF4-FFF2-40B4-BE49-F238E27FC236}">
                      <a16:creationId xmlns:a16="http://schemas.microsoft.com/office/drawing/2014/main" id="{AE9AEFAD-B983-1FB4-266E-70509681D36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88" name="Ellipse 3804">
                    <a:extLst>
                      <a:ext uri="{FF2B5EF4-FFF2-40B4-BE49-F238E27FC236}">
                        <a16:creationId xmlns:a16="http://schemas.microsoft.com/office/drawing/2014/main" id="{95E43D81-91EB-A3E3-D5CD-5D5F401C841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189" name="Additionszeichen 3805">
                    <a:extLst>
                      <a:ext uri="{FF2B5EF4-FFF2-40B4-BE49-F238E27FC236}">
                        <a16:creationId xmlns:a16="http://schemas.microsoft.com/office/drawing/2014/main" id="{3B2B7A3D-94E4-31D9-D23F-37754B7BA7D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170" name="Gruppieren 5169">
                  <a:extLst>
                    <a:ext uri="{FF2B5EF4-FFF2-40B4-BE49-F238E27FC236}">
                      <a16:creationId xmlns:a16="http://schemas.microsoft.com/office/drawing/2014/main" id="{429A279C-1EAE-58B0-34E4-B4261CBCA47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86" name="Ellipse 3802">
                    <a:extLst>
                      <a:ext uri="{FF2B5EF4-FFF2-40B4-BE49-F238E27FC236}">
                        <a16:creationId xmlns:a16="http://schemas.microsoft.com/office/drawing/2014/main" id="{DA3F2A62-A6E8-9A8F-D990-D32E1AC770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187" name="Additionszeichen 3803">
                    <a:extLst>
                      <a:ext uri="{FF2B5EF4-FFF2-40B4-BE49-F238E27FC236}">
                        <a16:creationId xmlns:a16="http://schemas.microsoft.com/office/drawing/2014/main" id="{7C523C97-2BFB-6042-023F-3D840CED0DF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171" name="Gruppieren 5170">
                  <a:extLst>
                    <a:ext uri="{FF2B5EF4-FFF2-40B4-BE49-F238E27FC236}">
                      <a16:creationId xmlns:a16="http://schemas.microsoft.com/office/drawing/2014/main" id="{44F36498-1E54-E933-4D84-3B17F689DBE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84" name="Ellipse 3800">
                    <a:extLst>
                      <a:ext uri="{FF2B5EF4-FFF2-40B4-BE49-F238E27FC236}">
                        <a16:creationId xmlns:a16="http://schemas.microsoft.com/office/drawing/2014/main" id="{BD92AEDC-20F4-93A4-4FAB-6B3E5A1BA66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185" name="Additionszeichen 3801">
                    <a:extLst>
                      <a:ext uri="{FF2B5EF4-FFF2-40B4-BE49-F238E27FC236}">
                        <a16:creationId xmlns:a16="http://schemas.microsoft.com/office/drawing/2014/main" id="{884D2FD6-E1E0-8E1D-2E08-3A6EE4FFC3B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5172" name="Ellipse 3788">
                  <a:extLst>
                    <a:ext uri="{FF2B5EF4-FFF2-40B4-BE49-F238E27FC236}">
                      <a16:creationId xmlns:a16="http://schemas.microsoft.com/office/drawing/2014/main" id="{743AE2CE-6900-AD2D-C66C-F940469E6FFE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173" name="Ellipse 3789">
                  <a:extLst>
                    <a:ext uri="{FF2B5EF4-FFF2-40B4-BE49-F238E27FC236}">
                      <a16:creationId xmlns:a16="http://schemas.microsoft.com/office/drawing/2014/main" id="{9EFEE5E9-E7D3-A083-3F2F-7B0489ED40B7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174" name="Ellipse 3790">
                  <a:extLst>
                    <a:ext uri="{FF2B5EF4-FFF2-40B4-BE49-F238E27FC236}">
                      <a16:creationId xmlns:a16="http://schemas.microsoft.com/office/drawing/2014/main" id="{B4C33887-0D27-2366-47E1-2F7698EC4E06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175" name="Ellipse 3791">
                  <a:extLst>
                    <a:ext uri="{FF2B5EF4-FFF2-40B4-BE49-F238E27FC236}">
                      <a16:creationId xmlns:a16="http://schemas.microsoft.com/office/drawing/2014/main" id="{1AB7F67F-E28A-21F1-9A4B-61CC813C4C00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176" name="Ellipse 3792">
                  <a:extLst>
                    <a:ext uri="{FF2B5EF4-FFF2-40B4-BE49-F238E27FC236}">
                      <a16:creationId xmlns:a16="http://schemas.microsoft.com/office/drawing/2014/main" id="{95F4752F-84DD-F18C-F926-9BA3FF6CC2A5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177" name="Ellipse 3793">
                  <a:extLst>
                    <a:ext uri="{FF2B5EF4-FFF2-40B4-BE49-F238E27FC236}">
                      <a16:creationId xmlns:a16="http://schemas.microsoft.com/office/drawing/2014/main" id="{2DEFB875-254A-10F1-76FD-4BE8A8895DE5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178" name="Ellipse 3794">
                  <a:extLst>
                    <a:ext uri="{FF2B5EF4-FFF2-40B4-BE49-F238E27FC236}">
                      <a16:creationId xmlns:a16="http://schemas.microsoft.com/office/drawing/2014/main" id="{8B1639AC-8C7A-CABE-1D16-B529F2AF7AAD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179" name="Ellipse 3795">
                  <a:extLst>
                    <a:ext uri="{FF2B5EF4-FFF2-40B4-BE49-F238E27FC236}">
                      <a16:creationId xmlns:a16="http://schemas.microsoft.com/office/drawing/2014/main" id="{8E3258DA-344A-43B4-5928-55E31571AB9A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180" name="Ellipse 3796">
                  <a:extLst>
                    <a:ext uri="{FF2B5EF4-FFF2-40B4-BE49-F238E27FC236}">
                      <a16:creationId xmlns:a16="http://schemas.microsoft.com/office/drawing/2014/main" id="{DF605F32-5D08-B2FF-7BFD-146F8EFF672A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181" name="Ellipse 3797">
                  <a:extLst>
                    <a:ext uri="{FF2B5EF4-FFF2-40B4-BE49-F238E27FC236}">
                      <a16:creationId xmlns:a16="http://schemas.microsoft.com/office/drawing/2014/main" id="{5871E179-A48E-96A7-47C8-7499BAF2E4A3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182" name="Ellipse 3798">
                  <a:extLst>
                    <a:ext uri="{FF2B5EF4-FFF2-40B4-BE49-F238E27FC236}">
                      <a16:creationId xmlns:a16="http://schemas.microsoft.com/office/drawing/2014/main" id="{6AE2BB9D-D693-D34F-3017-CC56B5A98D05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183" name="Ellipse 3799">
                  <a:extLst>
                    <a:ext uri="{FF2B5EF4-FFF2-40B4-BE49-F238E27FC236}">
                      <a16:creationId xmlns:a16="http://schemas.microsoft.com/office/drawing/2014/main" id="{76400F5E-6E75-10D5-EBF0-EC76B70EFA78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5157" name="L-Schale">
                <a:extLst>
                  <a:ext uri="{FF2B5EF4-FFF2-40B4-BE49-F238E27FC236}">
                    <a16:creationId xmlns:a16="http://schemas.microsoft.com/office/drawing/2014/main" id="{C442203E-F618-6CD4-7C46-F9E0820F153E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5158" name="M-Schale">
                <a:extLst>
                  <a:ext uri="{FF2B5EF4-FFF2-40B4-BE49-F238E27FC236}">
                    <a16:creationId xmlns:a16="http://schemas.microsoft.com/office/drawing/2014/main" id="{A9283689-8F9C-AA07-AB70-C8BDAF513F61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5119" name="Gruppieren 5118">
              <a:extLst>
                <a:ext uri="{FF2B5EF4-FFF2-40B4-BE49-F238E27FC236}">
                  <a16:creationId xmlns:a16="http://schemas.microsoft.com/office/drawing/2014/main" id="{558C6C6D-7147-5FED-91AF-10BBB914B6D7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5153" name="Ellipse 3769">
                <a:extLst>
                  <a:ext uri="{FF2B5EF4-FFF2-40B4-BE49-F238E27FC236}">
                    <a16:creationId xmlns:a16="http://schemas.microsoft.com/office/drawing/2014/main" id="{EB4B8B5E-2E8A-12AA-82FF-12D6CDC86B4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154" name="Minuszeichen 3770">
                <a:extLst>
                  <a:ext uri="{FF2B5EF4-FFF2-40B4-BE49-F238E27FC236}">
                    <a16:creationId xmlns:a16="http://schemas.microsoft.com/office/drawing/2014/main" id="{F452B8BD-2325-E58C-B49E-572863124BE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120" name="Gruppieren 5119">
              <a:extLst>
                <a:ext uri="{FF2B5EF4-FFF2-40B4-BE49-F238E27FC236}">
                  <a16:creationId xmlns:a16="http://schemas.microsoft.com/office/drawing/2014/main" id="{EAF6257B-A2EE-A1B1-D1C5-DF3910E1CA52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5151" name="Ellipse 3767">
                <a:extLst>
                  <a:ext uri="{FF2B5EF4-FFF2-40B4-BE49-F238E27FC236}">
                    <a16:creationId xmlns:a16="http://schemas.microsoft.com/office/drawing/2014/main" id="{453851E9-E3DC-91C3-B3A5-5E28D167504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152" name="Minuszeichen 3768">
                <a:extLst>
                  <a:ext uri="{FF2B5EF4-FFF2-40B4-BE49-F238E27FC236}">
                    <a16:creationId xmlns:a16="http://schemas.microsoft.com/office/drawing/2014/main" id="{440417A1-0D7D-E2F2-B4B9-30246E8143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121" name="Gruppieren 5120">
              <a:extLst>
                <a:ext uri="{FF2B5EF4-FFF2-40B4-BE49-F238E27FC236}">
                  <a16:creationId xmlns:a16="http://schemas.microsoft.com/office/drawing/2014/main" id="{C37823C2-E142-612D-9F4F-5BE5A55142FE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5149" name="Ellipse 3765">
                <a:extLst>
                  <a:ext uri="{FF2B5EF4-FFF2-40B4-BE49-F238E27FC236}">
                    <a16:creationId xmlns:a16="http://schemas.microsoft.com/office/drawing/2014/main" id="{36963FD2-6351-326D-95A6-DD168204B7D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150" name="Minuszeichen 3766">
                <a:extLst>
                  <a:ext uri="{FF2B5EF4-FFF2-40B4-BE49-F238E27FC236}">
                    <a16:creationId xmlns:a16="http://schemas.microsoft.com/office/drawing/2014/main" id="{4E6CBBC1-E068-F0E3-1313-190F6C9ED5F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122" name="Gruppieren 5121">
              <a:extLst>
                <a:ext uri="{FF2B5EF4-FFF2-40B4-BE49-F238E27FC236}">
                  <a16:creationId xmlns:a16="http://schemas.microsoft.com/office/drawing/2014/main" id="{C9DBC66B-EE86-ABC1-9E38-A6C1433EF8E0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5147" name="Ellipse 3763">
                <a:extLst>
                  <a:ext uri="{FF2B5EF4-FFF2-40B4-BE49-F238E27FC236}">
                    <a16:creationId xmlns:a16="http://schemas.microsoft.com/office/drawing/2014/main" id="{C18981A6-B8BC-60A3-1886-DED8F22B0E5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148" name="Minuszeichen 3764">
                <a:extLst>
                  <a:ext uri="{FF2B5EF4-FFF2-40B4-BE49-F238E27FC236}">
                    <a16:creationId xmlns:a16="http://schemas.microsoft.com/office/drawing/2014/main" id="{CC7DC71F-E433-D4AD-4327-4B3D341D42E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123" name="Gruppieren 5122">
              <a:extLst>
                <a:ext uri="{FF2B5EF4-FFF2-40B4-BE49-F238E27FC236}">
                  <a16:creationId xmlns:a16="http://schemas.microsoft.com/office/drawing/2014/main" id="{25250329-DCEA-4737-1600-8C0A858F3FC1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5145" name="Ellipse 3761">
                <a:extLst>
                  <a:ext uri="{FF2B5EF4-FFF2-40B4-BE49-F238E27FC236}">
                    <a16:creationId xmlns:a16="http://schemas.microsoft.com/office/drawing/2014/main" id="{F5F33BE8-65D2-2602-555F-5B2B72FCE8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146" name="Minuszeichen 3762">
                <a:extLst>
                  <a:ext uri="{FF2B5EF4-FFF2-40B4-BE49-F238E27FC236}">
                    <a16:creationId xmlns:a16="http://schemas.microsoft.com/office/drawing/2014/main" id="{77C0C80B-8DC3-F8DA-3244-3E7F93ADE29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124" name="Gruppieren 5123">
              <a:extLst>
                <a:ext uri="{FF2B5EF4-FFF2-40B4-BE49-F238E27FC236}">
                  <a16:creationId xmlns:a16="http://schemas.microsoft.com/office/drawing/2014/main" id="{C0B92D43-65A4-0678-B53D-C4447A98FBE9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5143" name="Ellipse 3759">
                <a:extLst>
                  <a:ext uri="{FF2B5EF4-FFF2-40B4-BE49-F238E27FC236}">
                    <a16:creationId xmlns:a16="http://schemas.microsoft.com/office/drawing/2014/main" id="{9C5B188C-BE01-8765-E073-C5B3A51E2FF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144" name="Minuszeichen 3760">
                <a:extLst>
                  <a:ext uri="{FF2B5EF4-FFF2-40B4-BE49-F238E27FC236}">
                    <a16:creationId xmlns:a16="http://schemas.microsoft.com/office/drawing/2014/main" id="{E37198D3-2924-8BC9-35FF-5F084D57AE5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125" name="Gruppieren 5124">
              <a:extLst>
                <a:ext uri="{FF2B5EF4-FFF2-40B4-BE49-F238E27FC236}">
                  <a16:creationId xmlns:a16="http://schemas.microsoft.com/office/drawing/2014/main" id="{EFE5A0D8-2DA1-3032-1EE6-6DEEB0C64E6C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5141" name="Ellipse 3757">
                <a:extLst>
                  <a:ext uri="{FF2B5EF4-FFF2-40B4-BE49-F238E27FC236}">
                    <a16:creationId xmlns:a16="http://schemas.microsoft.com/office/drawing/2014/main" id="{BE9D3FC9-93ED-759A-DA38-CF90F2DE549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142" name="Minuszeichen 3758">
                <a:extLst>
                  <a:ext uri="{FF2B5EF4-FFF2-40B4-BE49-F238E27FC236}">
                    <a16:creationId xmlns:a16="http://schemas.microsoft.com/office/drawing/2014/main" id="{184D5DA6-83D8-0F16-4F9A-7053541D13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126" name="Gruppieren 5125">
              <a:extLst>
                <a:ext uri="{FF2B5EF4-FFF2-40B4-BE49-F238E27FC236}">
                  <a16:creationId xmlns:a16="http://schemas.microsoft.com/office/drawing/2014/main" id="{446FEEB8-BB70-CB9D-D86C-0D8F061E2CCC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5139" name="Ellipse 3755">
                <a:extLst>
                  <a:ext uri="{FF2B5EF4-FFF2-40B4-BE49-F238E27FC236}">
                    <a16:creationId xmlns:a16="http://schemas.microsoft.com/office/drawing/2014/main" id="{5336CA1D-F6E5-3BDB-8CA7-3FDE7C296D8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140" name="Minuszeichen 3756">
                <a:extLst>
                  <a:ext uri="{FF2B5EF4-FFF2-40B4-BE49-F238E27FC236}">
                    <a16:creationId xmlns:a16="http://schemas.microsoft.com/office/drawing/2014/main" id="{47A422C5-4057-451D-C48F-1151BD6BAAF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127" name="Gruppieren 5126">
              <a:extLst>
                <a:ext uri="{FF2B5EF4-FFF2-40B4-BE49-F238E27FC236}">
                  <a16:creationId xmlns:a16="http://schemas.microsoft.com/office/drawing/2014/main" id="{36316C9C-B04E-2354-79DB-667F25FC123E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5137" name="Ellipse 3753">
                <a:extLst>
                  <a:ext uri="{FF2B5EF4-FFF2-40B4-BE49-F238E27FC236}">
                    <a16:creationId xmlns:a16="http://schemas.microsoft.com/office/drawing/2014/main" id="{9588E96A-25BF-B273-0917-06F0C2971C4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138" name="Minuszeichen 3754">
                <a:extLst>
                  <a:ext uri="{FF2B5EF4-FFF2-40B4-BE49-F238E27FC236}">
                    <a16:creationId xmlns:a16="http://schemas.microsoft.com/office/drawing/2014/main" id="{7A26FA7D-C346-921A-2E86-32AA08A88D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128" name="Gruppieren 5127">
              <a:extLst>
                <a:ext uri="{FF2B5EF4-FFF2-40B4-BE49-F238E27FC236}">
                  <a16:creationId xmlns:a16="http://schemas.microsoft.com/office/drawing/2014/main" id="{A483D626-20EF-1A1E-70D6-06EBA260A494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5135" name="Ellipse 3751">
                <a:extLst>
                  <a:ext uri="{FF2B5EF4-FFF2-40B4-BE49-F238E27FC236}">
                    <a16:creationId xmlns:a16="http://schemas.microsoft.com/office/drawing/2014/main" id="{5A5CA056-9564-38A8-8E4D-888519DC4D4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136" name="Minuszeichen 3752">
                <a:extLst>
                  <a:ext uri="{FF2B5EF4-FFF2-40B4-BE49-F238E27FC236}">
                    <a16:creationId xmlns:a16="http://schemas.microsoft.com/office/drawing/2014/main" id="{C0E252C0-D855-20D2-2B0E-FA15031E059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129" name="Gruppieren 5128">
              <a:extLst>
                <a:ext uri="{FF2B5EF4-FFF2-40B4-BE49-F238E27FC236}">
                  <a16:creationId xmlns:a16="http://schemas.microsoft.com/office/drawing/2014/main" id="{5635FF16-4C9B-8F1B-275A-D8088ABDC784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5133" name="Ellipse 3749">
                <a:extLst>
                  <a:ext uri="{FF2B5EF4-FFF2-40B4-BE49-F238E27FC236}">
                    <a16:creationId xmlns:a16="http://schemas.microsoft.com/office/drawing/2014/main" id="{AD5CF78E-18FE-45BD-63B3-FE56AFA294B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134" name="Minuszeichen 3750">
                <a:extLst>
                  <a:ext uri="{FF2B5EF4-FFF2-40B4-BE49-F238E27FC236}">
                    <a16:creationId xmlns:a16="http://schemas.microsoft.com/office/drawing/2014/main" id="{301F3A46-9A83-B498-AD55-3CDDD839DC9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130" name="Gruppieren 5129">
              <a:extLst>
                <a:ext uri="{FF2B5EF4-FFF2-40B4-BE49-F238E27FC236}">
                  <a16:creationId xmlns:a16="http://schemas.microsoft.com/office/drawing/2014/main" id="{A10B236C-71C3-C5E5-5EF6-1622CED3A559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5131" name="Ellipse 3747">
                <a:extLst>
                  <a:ext uri="{FF2B5EF4-FFF2-40B4-BE49-F238E27FC236}">
                    <a16:creationId xmlns:a16="http://schemas.microsoft.com/office/drawing/2014/main" id="{E6CFEA70-1BE3-750F-710C-54D8CE38E91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132" name="Minuszeichen 3748">
                <a:extLst>
                  <a:ext uri="{FF2B5EF4-FFF2-40B4-BE49-F238E27FC236}">
                    <a16:creationId xmlns:a16="http://schemas.microsoft.com/office/drawing/2014/main" id="{1EAD2173-CE21-F72B-B0F2-8076EA518EE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5208" name="Gruppieren 5207">
            <a:extLst>
              <a:ext uri="{FF2B5EF4-FFF2-40B4-BE49-F238E27FC236}">
                <a16:creationId xmlns:a16="http://schemas.microsoft.com/office/drawing/2014/main" id="{3505A010-0C7D-DA9B-ED99-2CDDC1F3920F}"/>
              </a:ext>
            </a:extLst>
          </p:cNvPr>
          <p:cNvGrpSpPr>
            <a:grpSpLocks noChangeAspect="1"/>
          </p:cNvGrpSpPr>
          <p:nvPr/>
        </p:nvGrpSpPr>
        <p:grpSpPr>
          <a:xfrm>
            <a:off x="6721289" y="3235910"/>
            <a:ext cx="944149" cy="979578"/>
            <a:chOff x="3576000" y="816426"/>
            <a:chExt cx="5040000" cy="5229127"/>
          </a:xfrm>
        </p:grpSpPr>
        <p:grpSp>
          <p:nvGrpSpPr>
            <p:cNvPr id="5209" name="Magnesium ohne e-">
              <a:extLst>
                <a:ext uri="{FF2B5EF4-FFF2-40B4-BE49-F238E27FC236}">
                  <a16:creationId xmlns:a16="http://schemas.microsoft.com/office/drawing/2014/main" id="{1C4438CE-C9B7-1A63-40B1-950760ED31BF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5246" name="K-Schale">
                <a:extLst>
                  <a:ext uri="{FF2B5EF4-FFF2-40B4-BE49-F238E27FC236}">
                    <a16:creationId xmlns:a16="http://schemas.microsoft.com/office/drawing/2014/main" id="{3573C1C0-C234-FCD7-4635-D80EBE86C961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5247" name="Atomkern mit Protonen und Neutronen">
                <a:extLst>
                  <a:ext uri="{FF2B5EF4-FFF2-40B4-BE49-F238E27FC236}">
                    <a16:creationId xmlns:a16="http://schemas.microsoft.com/office/drawing/2014/main" id="{02F13A00-D152-1763-F094-B777C616D803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5250" name="Atomkern">
                  <a:extLst>
                    <a:ext uri="{FF2B5EF4-FFF2-40B4-BE49-F238E27FC236}">
                      <a16:creationId xmlns:a16="http://schemas.microsoft.com/office/drawing/2014/main" id="{9DE1AD0E-86FF-CC98-A99A-F736A474BF17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5251" name="Gruppieren 5250">
                  <a:extLst>
                    <a:ext uri="{FF2B5EF4-FFF2-40B4-BE49-F238E27FC236}">
                      <a16:creationId xmlns:a16="http://schemas.microsoft.com/office/drawing/2014/main" id="{F920E632-CBF8-0442-014A-78FBF6203B4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97" name="Ellipse 3913">
                    <a:extLst>
                      <a:ext uri="{FF2B5EF4-FFF2-40B4-BE49-F238E27FC236}">
                        <a16:creationId xmlns:a16="http://schemas.microsoft.com/office/drawing/2014/main" id="{4BB01B73-7277-F322-5353-8AF7F42CC21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298" name="Additionszeichen 3914">
                    <a:extLst>
                      <a:ext uri="{FF2B5EF4-FFF2-40B4-BE49-F238E27FC236}">
                        <a16:creationId xmlns:a16="http://schemas.microsoft.com/office/drawing/2014/main" id="{642FC12E-7BBF-799A-375B-287143EA5AC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252" name="Gruppieren 5251">
                  <a:extLst>
                    <a:ext uri="{FF2B5EF4-FFF2-40B4-BE49-F238E27FC236}">
                      <a16:creationId xmlns:a16="http://schemas.microsoft.com/office/drawing/2014/main" id="{38E83A51-4A21-A1B5-70ED-8D4E018B1BF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95" name="Ellipse 3911">
                    <a:extLst>
                      <a:ext uri="{FF2B5EF4-FFF2-40B4-BE49-F238E27FC236}">
                        <a16:creationId xmlns:a16="http://schemas.microsoft.com/office/drawing/2014/main" id="{E02062E6-4E24-2BEF-8D19-9464B7DAC19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296" name="Additionszeichen 3912">
                    <a:extLst>
                      <a:ext uri="{FF2B5EF4-FFF2-40B4-BE49-F238E27FC236}">
                        <a16:creationId xmlns:a16="http://schemas.microsoft.com/office/drawing/2014/main" id="{C2FB43C5-2E1E-F23A-47D5-C97CF1D9CF3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253" name="Gruppieren 5252">
                  <a:extLst>
                    <a:ext uri="{FF2B5EF4-FFF2-40B4-BE49-F238E27FC236}">
                      <a16:creationId xmlns:a16="http://schemas.microsoft.com/office/drawing/2014/main" id="{2883DD9E-D42F-E057-4CD8-28EF5407471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93" name="Ellipse 3909">
                    <a:extLst>
                      <a:ext uri="{FF2B5EF4-FFF2-40B4-BE49-F238E27FC236}">
                        <a16:creationId xmlns:a16="http://schemas.microsoft.com/office/drawing/2014/main" id="{4E30D14F-0A3B-02FB-EDF3-2537F0F108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294" name="Additionszeichen 3910">
                    <a:extLst>
                      <a:ext uri="{FF2B5EF4-FFF2-40B4-BE49-F238E27FC236}">
                        <a16:creationId xmlns:a16="http://schemas.microsoft.com/office/drawing/2014/main" id="{1D5E81DB-E066-FBBD-F200-5D8470FF4C9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254" name="Gruppieren 5253">
                  <a:extLst>
                    <a:ext uri="{FF2B5EF4-FFF2-40B4-BE49-F238E27FC236}">
                      <a16:creationId xmlns:a16="http://schemas.microsoft.com/office/drawing/2014/main" id="{27378F7A-981C-CE09-87EC-7EF2E414003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91" name="Ellipse 3907">
                    <a:extLst>
                      <a:ext uri="{FF2B5EF4-FFF2-40B4-BE49-F238E27FC236}">
                        <a16:creationId xmlns:a16="http://schemas.microsoft.com/office/drawing/2014/main" id="{297BF020-01EE-DEB2-2C3B-7BF3AF888CD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292" name="Additionszeichen 3908">
                    <a:extLst>
                      <a:ext uri="{FF2B5EF4-FFF2-40B4-BE49-F238E27FC236}">
                        <a16:creationId xmlns:a16="http://schemas.microsoft.com/office/drawing/2014/main" id="{0E79DB67-819D-FAEF-F9FC-16EBB4750C0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255" name="Gruppieren 5254">
                  <a:extLst>
                    <a:ext uri="{FF2B5EF4-FFF2-40B4-BE49-F238E27FC236}">
                      <a16:creationId xmlns:a16="http://schemas.microsoft.com/office/drawing/2014/main" id="{E973766D-A577-49FD-6EBA-AAAD98E4CDD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89" name="Ellipse 3905">
                    <a:extLst>
                      <a:ext uri="{FF2B5EF4-FFF2-40B4-BE49-F238E27FC236}">
                        <a16:creationId xmlns:a16="http://schemas.microsoft.com/office/drawing/2014/main" id="{B65E5ABC-6582-F5CF-59A7-8EAB7348407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290" name="Additionszeichen 3906">
                    <a:extLst>
                      <a:ext uri="{FF2B5EF4-FFF2-40B4-BE49-F238E27FC236}">
                        <a16:creationId xmlns:a16="http://schemas.microsoft.com/office/drawing/2014/main" id="{AE8C4A64-4C86-DE5D-611F-998B9AD4317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256" name="Gruppieren 5255">
                  <a:extLst>
                    <a:ext uri="{FF2B5EF4-FFF2-40B4-BE49-F238E27FC236}">
                      <a16:creationId xmlns:a16="http://schemas.microsoft.com/office/drawing/2014/main" id="{A19E05C4-0DDD-94F5-503E-2DD8FAB13B8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87" name="Ellipse 3903">
                    <a:extLst>
                      <a:ext uri="{FF2B5EF4-FFF2-40B4-BE49-F238E27FC236}">
                        <a16:creationId xmlns:a16="http://schemas.microsoft.com/office/drawing/2014/main" id="{4FC05EDF-857F-53B8-055A-8F74D6352A5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288" name="Additionszeichen 3904">
                    <a:extLst>
                      <a:ext uri="{FF2B5EF4-FFF2-40B4-BE49-F238E27FC236}">
                        <a16:creationId xmlns:a16="http://schemas.microsoft.com/office/drawing/2014/main" id="{9C7A5A6B-8A13-7BB2-07C5-0C5C0B4F74B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257" name="Gruppieren 5256">
                  <a:extLst>
                    <a:ext uri="{FF2B5EF4-FFF2-40B4-BE49-F238E27FC236}">
                      <a16:creationId xmlns:a16="http://schemas.microsoft.com/office/drawing/2014/main" id="{6E9D7093-5F1F-62BC-0017-F5BC870DAE4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85" name="Ellipse 3901">
                    <a:extLst>
                      <a:ext uri="{FF2B5EF4-FFF2-40B4-BE49-F238E27FC236}">
                        <a16:creationId xmlns:a16="http://schemas.microsoft.com/office/drawing/2014/main" id="{537C79D8-0898-9957-3D53-EEE988236A3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286" name="Additionszeichen 3902">
                    <a:extLst>
                      <a:ext uri="{FF2B5EF4-FFF2-40B4-BE49-F238E27FC236}">
                        <a16:creationId xmlns:a16="http://schemas.microsoft.com/office/drawing/2014/main" id="{562E0053-640E-B35E-42F4-145528A03D9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258" name="Gruppieren 5257">
                  <a:extLst>
                    <a:ext uri="{FF2B5EF4-FFF2-40B4-BE49-F238E27FC236}">
                      <a16:creationId xmlns:a16="http://schemas.microsoft.com/office/drawing/2014/main" id="{DFA83A39-BD69-AE52-3B95-F4A8A9DCED2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83" name="Ellipse 3899">
                    <a:extLst>
                      <a:ext uri="{FF2B5EF4-FFF2-40B4-BE49-F238E27FC236}">
                        <a16:creationId xmlns:a16="http://schemas.microsoft.com/office/drawing/2014/main" id="{029E3476-7C74-60E6-8248-F210BBB2F84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284" name="Additionszeichen 3900">
                    <a:extLst>
                      <a:ext uri="{FF2B5EF4-FFF2-40B4-BE49-F238E27FC236}">
                        <a16:creationId xmlns:a16="http://schemas.microsoft.com/office/drawing/2014/main" id="{BABC1F6B-987A-9DF4-707C-F65D0D1A06C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259" name="Gruppieren 5258">
                  <a:extLst>
                    <a:ext uri="{FF2B5EF4-FFF2-40B4-BE49-F238E27FC236}">
                      <a16:creationId xmlns:a16="http://schemas.microsoft.com/office/drawing/2014/main" id="{75E010D7-B785-8DCA-D7EB-B73264361A1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81" name="Ellipse 3897">
                    <a:extLst>
                      <a:ext uri="{FF2B5EF4-FFF2-40B4-BE49-F238E27FC236}">
                        <a16:creationId xmlns:a16="http://schemas.microsoft.com/office/drawing/2014/main" id="{EB71774F-00A5-DADD-0024-2F1ED224F83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282" name="Additionszeichen 3898">
                    <a:extLst>
                      <a:ext uri="{FF2B5EF4-FFF2-40B4-BE49-F238E27FC236}">
                        <a16:creationId xmlns:a16="http://schemas.microsoft.com/office/drawing/2014/main" id="{B35AB865-5E4F-F1F4-96BC-898FAFF4CFD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260" name="Gruppieren 5259">
                  <a:extLst>
                    <a:ext uri="{FF2B5EF4-FFF2-40B4-BE49-F238E27FC236}">
                      <a16:creationId xmlns:a16="http://schemas.microsoft.com/office/drawing/2014/main" id="{7FD5A317-E1A7-5746-A833-ECE8177E880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79" name="Ellipse 3895">
                    <a:extLst>
                      <a:ext uri="{FF2B5EF4-FFF2-40B4-BE49-F238E27FC236}">
                        <a16:creationId xmlns:a16="http://schemas.microsoft.com/office/drawing/2014/main" id="{69F8F1C9-2E69-9AF3-DE13-A06FBA83E57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280" name="Additionszeichen 3896">
                    <a:extLst>
                      <a:ext uri="{FF2B5EF4-FFF2-40B4-BE49-F238E27FC236}">
                        <a16:creationId xmlns:a16="http://schemas.microsoft.com/office/drawing/2014/main" id="{924DC33F-4CA0-DD3D-74A2-A4043DA2E56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261" name="Gruppieren 5260">
                  <a:extLst>
                    <a:ext uri="{FF2B5EF4-FFF2-40B4-BE49-F238E27FC236}">
                      <a16:creationId xmlns:a16="http://schemas.microsoft.com/office/drawing/2014/main" id="{C881BC33-8135-241E-AD49-08D5F3EBC22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77" name="Ellipse 3893">
                    <a:extLst>
                      <a:ext uri="{FF2B5EF4-FFF2-40B4-BE49-F238E27FC236}">
                        <a16:creationId xmlns:a16="http://schemas.microsoft.com/office/drawing/2014/main" id="{9CE16A7A-F6BB-827B-4FA6-05B8C4B810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278" name="Additionszeichen 3894">
                    <a:extLst>
                      <a:ext uri="{FF2B5EF4-FFF2-40B4-BE49-F238E27FC236}">
                        <a16:creationId xmlns:a16="http://schemas.microsoft.com/office/drawing/2014/main" id="{E8AAC7E2-1952-2663-9CD6-BE51BF0305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262" name="Gruppieren 5261">
                  <a:extLst>
                    <a:ext uri="{FF2B5EF4-FFF2-40B4-BE49-F238E27FC236}">
                      <a16:creationId xmlns:a16="http://schemas.microsoft.com/office/drawing/2014/main" id="{FD510B9A-63F3-3326-2226-D5229FD83A8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75" name="Ellipse 3891">
                    <a:extLst>
                      <a:ext uri="{FF2B5EF4-FFF2-40B4-BE49-F238E27FC236}">
                        <a16:creationId xmlns:a16="http://schemas.microsoft.com/office/drawing/2014/main" id="{092EA04F-50F5-B02F-5858-3046266EF11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276" name="Additionszeichen 3892">
                    <a:extLst>
                      <a:ext uri="{FF2B5EF4-FFF2-40B4-BE49-F238E27FC236}">
                        <a16:creationId xmlns:a16="http://schemas.microsoft.com/office/drawing/2014/main" id="{E87ECC47-E717-8150-3D89-1CA9BCA5284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5263" name="Ellipse 3879">
                  <a:extLst>
                    <a:ext uri="{FF2B5EF4-FFF2-40B4-BE49-F238E27FC236}">
                      <a16:creationId xmlns:a16="http://schemas.microsoft.com/office/drawing/2014/main" id="{8DB0124E-454A-E22D-2557-E5D0601A2487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264" name="Ellipse 3880">
                  <a:extLst>
                    <a:ext uri="{FF2B5EF4-FFF2-40B4-BE49-F238E27FC236}">
                      <a16:creationId xmlns:a16="http://schemas.microsoft.com/office/drawing/2014/main" id="{B9D75B24-5659-AB36-A66D-D2973950B236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265" name="Ellipse 3881">
                  <a:extLst>
                    <a:ext uri="{FF2B5EF4-FFF2-40B4-BE49-F238E27FC236}">
                      <a16:creationId xmlns:a16="http://schemas.microsoft.com/office/drawing/2014/main" id="{04F269FF-6C60-7D01-B5AD-FB149F0D3E84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266" name="Ellipse 3882">
                  <a:extLst>
                    <a:ext uri="{FF2B5EF4-FFF2-40B4-BE49-F238E27FC236}">
                      <a16:creationId xmlns:a16="http://schemas.microsoft.com/office/drawing/2014/main" id="{B3EBAA53-88E4-3A7E-CF5A-C057C0CC2149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267" name="Ellipse 3883">
                  <a:extLst>
                    <a:ext uri="{FF2B5EF4-FFF2-40B4-BE49-F238E27FC236}">
                      <a16:creationId xmlns:a16="http://schemas.microsoft.com/office/drawing/2014/main" id="{87B9E57B-8FA9-7454-BED2-C91B7815ECBD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268" name="Ellipse 3884">
                  <a:extLst>
                    <a:ext uri="{FF2B5EF4-FFF2-40B4-BE49-F238E27FC236}">
                      <a16:creationId xmlns:a16="http://schemas.microsoft.com/office/drawing/2014/main" id="{4E644FCD-CAB3-1779-1AA9-8D24A4038BB0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269" name="Ellipse 3885">
                  <a:extLst>
                    <a:ext uri="{FF2B5EF4-FFF2-40B4-BE49-F238E27FC236}">
                      <a16:creationId xmlns:a16="http://schemas.microsoft.com/office/drawing/2014/main" id="{DFFA8C31-3CD2-D8C6-96CB-700993201AF2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270" name="Ellipse 3886">
                  <a:extLst>
                    <a:ext uri="{FF2B5EF4-FFF2-40B4-BE49-F238E27FC236}">
                      <a16:creationId xmlns:a16="http://schemas.microsoft.com/office/drawing/2014/main" id="{98D725DC-7CB5-1833-9E96-1CB4B9579169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271" name="Ellipse 3887">
                  <a:extLst>
                    <a:ext uri="{FF2B5EF4-FFF2-40B4-BE49-F238E27FC236}">
                      <a16:creationId xmlns:a16="http://schemas.microsoft.com/office/drawing/2014/main" id="{D1496A1F-87BE-F3A9-179B-086458ECF3AB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272" name="Ellipse 3888">
                  <a:extLst>
                    <a:ext uri="{FF2B5EF4-FFF2-40B4-BE49-F238E27FC236}">
                      <a16:creationId xmlns:a16="http://schemas.microsoft.com/office/drawing/2014/main" id="{DDB28FFC-D7F7-88FA-58F9-321E175AB6ED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273" name="Ellipse 3889">
                  <a:extLst>
                    <a:ext uri="{FF2B5EF4-FFF2-40B4-BE49-F238E27FC236}">
                      <a16:creationId xmlns:a16="http://schemas.microsoft.com/office/drawing/2014/main" id="{4ED16424-FA28-1EC5-D24A-6F805DEBC792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274" name="Ellipse 3890">
                  <a:extLst>
                    <a:ext uri="{FF2B5EF4-FFF2-40B4-BE49-F238E27FC236}">
                      <a16:creationId xmlns:a16="http://schemas.microsoft.com/office/drawing/2014/main" id="{9330AD0D-8905-FD4E-A4DA-EF098E663E1C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5248" name="L-Schale">
                <a:extLst>
                  <a:ext uri="{FF2B5EF4-FFF2-40B4-BE49-F238E27FC236}">
                    <a16:creationId xmlns:a16="http://schemas.microsoft.com/office/drawing/2014/main" id="{44BAF8F9-6536-7D6A-6718-4A17C1E59212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5249" name="M-Schale">
                <a:extLst>
                  <a:ext uri="{FF2B5EF4-FFF2-40B4-BE49-F238E27FC236}">
                    <a16:creationId xmlns:a16="http://schemas.microsoft.com/office/drawing/2014/main" id="{5DA25E6F-E741-9539-5E05-520880BC6F81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5210" name="Gruppieren 5209">
              <a:extLst>
                <a:ext uri="{FF2B5EF4-FFF2-40B4-BE49-F238E27FC236}">
                  <a16:creationId xmlns:a16="http://schemas.microsoft.com/office/drawing/2014/main" id="{6966A6CA-DB2B-7395-49C7-A7DB5F807663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5244" name="Ellipse 3860">
                <a:extLst>
                  <a:ext uri="{FF2B5EF4-FFF2-40B4-BE49-F238E27FC236}">
                    <a16:creationId xmlns:a16="http://schemas.microsoft.com/office/drawing/2014/main" id="{AEDD7AA3-063F-5736-EF5B-EB0B01190F7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245" name="Minuszeichen 3861">
                <a:extLst>
                  <a:ext uri="{FF2B5EF4-FFF2-40B4-BE49-F238E27FC236}">
                    <a16:creationId xmlns:a16="http://schemas.microsoft.com/office/drawing/2014/main" id="{DD2DD87D-FD2D-6D25-7CF0-43AC7E2DDB3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211" name="Gruppieren 5210">
              <a:extLst>
                <a:ext uri="{FF2B5EF4-FFF2-40B4-BE49-F238E27FC236}">
                  <a16:creationId xmlns:a16="http://schemas.microsoft.com/office/drawing/2014/main" id="{1144E41F-9F46-EB2B-DA67-6CF3A090709D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5242" name="Ellipse 3858">
                <a:extLst>
                  <a:ext uri="{FF2B5EF4-FFF2-40B4-BE49-F238E27FC236}">
                    <a16:creationId xmlns:a16="http://schemas.microsoft.com/office/drawing/2014/main" id="{06F49135-B7A3-60B5-AEF2-F6DC71D40C4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243" name="Minuszeichen 3859">
                <a:extLst>
                  <a:ext uri="{FF2B5EF4-FFF2-40B4-BE49-F238E27FC236}">
                    <a16:creationId xmlns:a16="http://schemas.microsoft.com/office/drawing/2014/main" id="{A29574F9-15A8-097A-ABEA-6A130789C62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212" name="Gruppieren 5211">
              <a:extLst>
                <a:ext uri="{FF2B5EF4-FFF2-40B4-BE49-F238E27FC236}">
                  <a16:creationId xmlns:a16="http://schemas.microsoft.com/office/drawing/2014/main" id="{F4CBB3A6-77E7-F3FE-99B4-1C249E07FDE7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5240" name="Ellipse 3856">
                <a:extLst>
                  <a:ext uri="{FF2B5EF4-FFF2-40B4-BE49-F238E27FC236}">
                    <a16:creationId xmlns:a16="http://schemas.microsoft.com/office/drawing/2014/main" id="{5DF8990B-7D1B-85C1-9967-3ADC35F60D0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241" name="Minuszeichen 3857">
                <a:extLst>
                  <a:ext uri="{FF2B5EF4-FFF2-40B4-BE49-F238E27FC236}">
                    <a16:creationId xmlns:a16="http://schemas.microsoft.com/office/drawing/2014/main" id="{458530CC-19E1-BE61-C364-23017765398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213" name="Gruppieren 5212">
              <a:extLst>
                <a:ext uri="{FF2B5EF4-FFF2-40B4-BE49-F238E27FC236}">
                  <a16:creationId xmlns:a16="http://schemas.microsoft.com/office/drawing/2014/main" id="{79A7927E-C58C-007C-0D6A-B5ED2E2DCF8E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5238" name="Ellipse 3854">
                <a:extLst>
                  <a:ext uri="{FF2B5EF4-FFF2-40B4-BE49-F238E27FC236}">
                    <a16:creationId xmlns:a16="http://schemas.microsoft.com/office/drawing/2014/main" id="{A2CC45DA-6266-F63B-9FBF-6E2F7D09434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239" name="Minuszeichen 3855">
                <a:extLst>
                  <a:ext uri="{FF2B5EF4-FFF2-40B4-BE49-F238E27FC236}">
                    <a16:creationId xmlns:a16="http://schemas.microsoft.com/office/drawing/2014/main" id="{C88B3735-A134-0CD0-5CC6-5B6DBBCC1D7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214" name="Gruppieren 5213">
              <a:extLst>
                <a:ext uri="{FF2B5EF4-FFF2-40B4-BE49-F238E27FC236}">
                  <a16:creationId xmlns:a16="http://schemas.microsoft.com/office/drawing/2014/main" id="{BFF66B41-38F0-B47B-C9DD-1C225ED739AC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5236" name="Ellipse 3852">
                <a:extLst>
                  <a:ext uri="{FF2B5EF4-FFF2-40B4-BE49-F238E27FC236}">
                    <a16:creationId xmlns:a16="http://schemas.microsoft.com/office/drawing/2014/main" id="{38CA87C4-8AC8-E1CA-1077-40AD9538992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237" name="Minuszeichen 3853">
                <a:extLst>
                  <a:ext uri="{FF2B5EF4-FFF2-40B4-BE49-F238E27FC236}">
                    <a16:creationId xmlns:a16="http://schemas.microsoft.com/office/drawing/2014/main" id="{C84273A4-D08B-A827-8AE6-4D23AB3E945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215" name="Gruppieren 5214">
              <a:extLst>
                <a:ext uri="{FF2B5EF4-FFF2-40B4-BE49-F238E27FC236}">
                  <a16:creationId xmlns:a16="http://schemas.microsoft.com/office/drawing/2014/main" id="{5B044126-0A90-6477-AC09-1D7EA2D928E6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5234" name="Ellipse 3850">
                <a:extLst>
                  <a:ext uri="{FF2B5EF4-FFF2-40B4-BE49-F238E27FC236}">
                    <a16:creationId xmlns:a16="http://schemas.microsoft.com/office/drawing/2014/main" id="{3F888DC8-54C6-EBB1-7605-C229FF832BC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235" name="Minuszeichen 3851">
                <a:extLst>
                  <a:ext uri="{FF2B5EF4-FFF2-40B4-BE49-F238E27FC236}">
                    <a16:creationId xmlns:a16="http://schemas.microsoft.com/office/drawing/2014/main" id="{16F78663-1D64-F2C6-F126-2B375AA8251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216" name="Gruppieren 5215">
              <a:extLst>
                <a:ext uri="{FF2B5EF4-FFF2-40B4-BE49-F238E27FC236}">
                  <a16:creationId xmlns:a16="http://schemas.microsoft.com/office/drawing/2014/main" id="{7B8567B4-6293-8BD5-0F9A-1EE36DD45D5C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5232" name="Ellipse 3848">
                <a:extLst>
                  <a:ext uri="{FF2B5EF4-FFF2-40B4-BE49-F238E27FC236}">
                    <a16:creationId xmlns:a16="http://schemas.microsoft.com/office/drawing/2014/main" id="{EB49716B-5DEF-A596-9DC6-DC8A50BBFC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233" name="Minuszeichen 3849">
                <a:extLst>
                  <a:ext uri="{FF2B5EF4-FFF2-40B4-BE49-F238E27FC236}">
                    <a16:creationId xmlns:a16="http://schemas.microsoft.com/office/drawing/2014/main" id="{2C841A3C-BBBA-9E67-FCC4-4A38F5520AB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217" name="Gruppieren 5216">
              <a:extLst>
                <a:ext uri="{FF2B5EF4-FFF2-40B4-BE49-F238E27FC236}">
                  <a16:creationId xmlns:a16="http://schemas.microsoft.com/office/drawing/2014/main" id="{DD12AAA7-EE70-20FB-5B4F-9BCA1C6F864B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5230" name="Ellipse 3846">
                <a:extLst>
                  <a:ext uri="{FF2B5EF4-FFF2-40B4-BE49-F238E27FC236}">
                    <a16:creationId xmlns:a16="http://schemas.microsoft.com/office/drawing/2014/main" id="{6FA7E016-6622-3F96-3A62-7868E16EAF1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231" name="Minuszeichen 3847">
                <a:extLst>
                  <a:ext uri="{FF2B5EF4-FFF2-40B4-BE49-F238E27FC236}">
                    <a16:creationId xmlns:a16="http://schemas.microsoft.com/office/drawing/2014/main" id="{D297C3C8-B07E-F88F-E11E-B862EDE5CBA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218" name="Gruppieren 5217">
              <a:extLst>
                <a:ext uri="{FF2B5EF4-FFF2-40B4-BE49-F238E27FC236}">
                  <a16:creationId xmlns:a16="http://schemas.microsoft.com/office/drawing/2014/main" id="{EDEB8FD6-4D98-5208-6EC3-76F85E1BD3D1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5228" name="Ellipse 3844">
                <a:extLst>
                  <a:ext uri="{FF2B5EF4-FFF2-40B4-BE49-F238E27FC236}">
                    <a16:creationId xmlns:a16="http://schemas.microsoft.com/office/drawing/2014/main" id="{2B28B4E7-3460-F221-37F1-821C73BFB1A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229" name="Minuszeichen 3845">
                <a:extLst>
                  <a:ext uri="{FF2B5EF4-FFF2-40B4-BE49-F238E27FC236}">
                    <a16:creationId xmlns:a16="http://schemas.microsoft.com/office/drawing/2014/main" id="{EC1427B5-495F-F2E3-B37F-DE7DB886EA0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219" name="Gruppieren 5218">
              <a:extLst>
                <a:ext uri="{FF2B5EF4-FFF2-40B4-BE49-F238E27FC236}">
                  <a16:creationId xmlns:a16="http://schemas.microsoft.com/office/drawing/2014/main" id="{B9893954-BF87-35DB-B1E9-11A47B0EC130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5226" name="Ellipse 3842">
                <a:extLst>
                  <a:ext uri="{FF2B5EF4-FFF2-40B4-BE49-F238E27FC236}">
                    <a16:creationId xmlns:a16="http://schemas.microsoft.com/office/drawing/2014/main" id="{661B69C7-6296-EEC7-704A-389015AE21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227" name="Minuszeichen 3843">
                <a:extLst>
                  <a:ext uri="{FF2B5EF4-FFF2-40B4-BE49-F238E27FC236}">
                    <a16:creationId xmlns:a16="http://schemas.microsoft.com/office/drawing/2014/main" id="{43484D5E-A7F3-8861-7E1B-D53315574D6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220" name="Gruppieren 5219">
              <a:extLst>
                <a:ext uri="{FF2B5EF4-FFF2-40B4-BE49-F238E27FC236}">
                  <a16:creationId xmlns:a16="http://schemas.microsoft.com/office/drawing/2014/main" id="{14F0C079-7EC8-C472-0151-1EC53CC19C5B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5224" name="Ellipse 3840">
                <a:extLst>
                  <a:ext uri="{FF2B5EF4-FFF2-40B4-BE49-F238E27FC236}">
                    <a16:creationId xmlns:a16="http://schemas.microsoft.com/office/drawing/2014/main" id="{E4256472-4A09-DAAA-E081-3D6DEC31A6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225" name="Minuszeichen 3841">
                <a:extLst>
                  <a:ext uri="{FF2B5EF4-FFF2-40B4-BE49-F238E27FC236}">
                    <a16:creationId xmlns:a16="http://schemas.microsoft.com/office/drawing/2014/main" id="{064F8838-C7E5-1789-EAC9-D510518802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221" name="Gruppieren 5220">
              <a:extLst>
                <a:ext uri="{FF2B5EF4-FFF2-40B4-BE49-F238E27FC236}">
                  <a16:creationId xmlns:a16="http://schemas.microsoft.com/office/drawing/2014/main" id="{BFFFFE40-DD9A-BB1A-F4E8-CA6FEEE126F0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5222" name="Ellipse 3838">
                <a:extLst>
                  <a:ext uri="{FF2B5EF4-FFF2-40B4-BE49-F238E27FC236}">
                    <a16:creationId xmlns:a16="http://schemas.microsoft.com/office/drawing/2014/main" id="{A78C90A8-D9F5-BB47-AFE8-ECE513D975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223" name="Minuszeichen 3839">
                <a:extLst>
                  <a:ext uri="{FF2B5EF4-FFF2-40B4-BE49-F238E27FC236}">
                    <a16:creationId xmlns:a16="http://schemas.microsoft.com/office/drawing/2014/main" id="{84A35262-B048-16FD-006C-A15BF4F5CFF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5299" name="Gruppieren 5298">
            <a:extLst>
              <a:ext uri="{FF2B5EF4-FFF2-40B4-BE49-F238E27FC236}">
                <a16:creationId xmlns:a16="http://schemas.microsoft.com/office/drawing/2014/main" id="{19B63D28-8FCB-351C-CCDA-B2193F4A56B6}"/>
              </a:ext>
            </a:extLst>
          </p:cNvPr>
          <p:cNvGrpSpPr>
            <a:grpSpLocks noChangeAspect="1"/>
          </p:cNvGrpSpPr>
          <p:nvPr/>
        </p:nvGrpSpPr>
        <p:grpSpPr>
          <a:xfrm>
            <a:off x="196559" y="3220897"/>
            <a:ext cx="944149" cy="979578"/>
            <a:chOff x="3576000" y="816426"/>
            <a:chExt cx="5040000" cy="5229127"/>
          </a:xfrm>
        </p:grpSpPr>
        <p:grpSp>
          <p:nvGrpSpPr>
            <p:cNvPr id="5300" name="Magnesium ohne e-">
              <a:extLst>
                <a:ext uri="{FF2B5EF4-FFF2-40B4-BE49-F238E27FC236}">
                  <a16:creationId xmlns:a16="http://schemas.microsoft.com/office/drawing/2014/main" id="{88F8AFB8-3C05-C927-615B-A899AD51F258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5337" name="K-Schale">
                <a:extLst>
                  <a:ext uri="{FF2B5EF4-FFF2-40B4-BE49-F238E27FC236}">
                    <a16:creationId xmlns:a16="http://schemas.microsoft.com/office/drawing/2014/main" id="{85E501D8-58EE-CD2A-4E78-0EAE578300F2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5338" name="Atomkern mit Protonen und Neutronen">
                <a:extLst>
                  <a:ext uri="{FF2B5EF4-FFF2-40B4-BE49-F238E27FC236}">
                    <a16:creationId xmlns:a16="http://schemas.microsoft.com/office/drawing/2014/main" id="{AEB1D099-06AB-2473-4A20-1AA90D6C3BE7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5341" name="Atomkern">
                  <a:extLst>
                    <a:ext uri="{FF2B5EF4-FFF2-40B4-BE49-F238E27FC236}">
                      <a16:creationId xmlns:a16="http://schemas.microsoft.com/office/drawing/2014/main" id="{5BAA4398-44F8-FC58-B36D-32E1B042B883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5342" name="Gruppieren 5341">
                  <a:extLst>
                    <a:ext uri="{FF2B5EF4-FFF2-40B4-BE49-F238E27FC236}">
                      <a16:creationId xmlns:a16="http://schemas.microsoft.com/office/drawing/2014/main" id="{965FBA98-FD71-8080-5F2C-41C3B01A795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88" name="Ellipse 4277">
                    <a:extLst>
                      <a:ext uri="{FF2B5EF4-FFF2-40B4-BE49-F238E27FC236}">
                        <a16:creationId xmlns:a16="http://schemas.microsoft.com/office/drawing/2014/main" id="{75AAA646-DD6D-0FC1-65B6-F90053452AB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389" name="Additionszeichen 4278">
                    <a:extLst>
                      <a:ext uri="{FF2B5EF4-FFF2-40B4-BE49-F238E27FC236}">
                        <a16:creationId xmlns:a16="http://schemas.microsoft.com/office/drawing/2014/main" id="{A5BFDD86-B0EC-AE03-EF10-E4EF4C2DB0D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343" name="Gruppieren 5342">
                  <a:extLst>
                    <a:ext uri="{FF2B5EF4-FFF2-40B4-BE49-F238E27FC236}">
                      <a16:creationId xmlns:a16="http://schemas.microsoft.com/office/drawing/2014/main" id="{5ADE6EBA-06CD-D815-2B99-8B82D61A753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86" name="Ellipse 4275">
                    <a:extLst>
                      <a:ext uri="{FF2B5EF4-FFF2-40B4-BE49-F238E27FC236}">
                        <a16:creationId xmlns:a16="http://schemas.microsoft.com/office/drawing/2014/main" id="{098A94AE-8CB7-01A2-4901-0EC6350F09F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387" name="Additionszeichen 4276">
                    <a:extLst>
                      <a:ext uri="{FF2B5EF4-FFF2-40B4-BE49-F238E27FC236}">
                        <a16:creationId xmlns:a16="http://schemas.microsoft.com/office/drawing/2014/main" id="{C94C507D-1355-B84C-F7D7-20EB0023FA6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344" name="Gruppieren 5343">
                  <a:extLst>
                    <a:ext uri="{FF2B5EF4-FFF2-40B4-BE49-F238E27FC236}">
                      <a16:creationId xmlns:a16="http://schemas.microsoft.com/office/drawing/2014/main" id="{A8F353B5-A561-6FE4-29B8-3A82744CD99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84" name="Ellipse 4273">
                    <a:extLst>
                      <a:ext uri="{FF2B5EF4-FFF2-40B4-BE49-F238E27FC236}">
                        <a16:creationId xmlns:a16="http://schemas.microsoft.com/office/drawing/2014/main" id="{297B1125-D214-6D3C-E1AD-B6D6F487FE9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385" name="Additionszeichen 4274">
                    <a:extLst>
                      <a:ext uri="{FF2B5EF4-FFF2-40B4-BE49-F238E27FC236}">
                        <a16:creationId xmlns:a16="http://schemas.microsoft.com/office/drawing/2014/main" id="{E6890F57-B6B4-B138-680C-273994AAC55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345" name="Gruppieren 5344">
                  <a:extLst>
                    <a:ext uri="{FF2B5EF4-FFF2-40B4-BE49-F238E27FC236}">
                      <a16:creationId xmlns:a16="http://schemas.microsoft.com/office/drawing/2014/main" id="{508824AB-EFCE-A74A-57C5-89753E93B4B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82" name="Ellipse 4271">
                    <a:extLst>
                      <a:ext uri="{FF2B5EF4-FFF2-40B4-BE49-F238E27FC236}">
                        <a16:creationId xmlns:a16="http://schemas.microsoft.com/office/drawing/2014/main" id="{EB4CAEA4-20F6-B2F7-40BA-A85D775CD53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383" name="Additionszeichen 4272">
                    <a:extLst>
                      <a:ext uri="{FF2B5EF4-FFF2-40B4-BE49-F238E27FC236}">
                        <a16:creationId xmlns:a16="http://schemas.microsoft.com/office/drawing/2014/main" id="{172E2244-DAEE-5837-0270-E8755D2EEB3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346" name="Gruppieren 5345">
                  <a:extLst>
                    <a:ext uri="{FF2B5EF4-FFF2-40B4-BE49-F238E27FC236}">
                      <a16:creationId xmlns:a16="http://schemas.microsoft.com/office/drawing/2014/main" id="{15ED540D-948D-AE31-AB2C-3D7A527F3EB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80" name="Ellipse 4269">
                    <a:extLst>
                      <a:ext uri="{FF2B5EF4-FFF2-40B4-BE49-F238E27FC236}">
                        <a16:creationId xmlns:a16="http://schemas.microsoft.com/office/drawing/2014/main" id="{563AC6BD-D032-553C-1365-211B4D7614E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381" name="Additionszeichen 4270">
                    <a:extLst>
                      <a:ext uri="{FF2B5EF4-FFF2-40B4-BE49-F238E27FC236}">
                        <a16:creationId xmlns:a16="http://schemas.microsoft.com/office/drawing/2014/main" id="{DA8E8BCB-C696-15F3-CFD1-1D07180ABE4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347" name="Gruppieren 5346">
                  <a:extLst>
                    <a:ext uri="{FF2B5EF4-FFF2-40B4-BE49-F238E27FC236}">
                      <a16:creationId xmlns:a16="http://schemas.microsoft.com/office/drawing/2014/main" id="{BF63327A-3364-8D68-66E4-324A4ECCA87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78" name="Ellipse 4267">
                    <a:extLst>
                      <a:ext uri="{FF2B5EF4-FFF2-40B4-BE49-F238E27FC236}">
                        <a16:creationId xmlns:a16="http://schemas.microsoft.com/office/drawing/2014/main" id="{0067AAC7-439B-679E-FA74-1CAF55796CD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379" name="Additionszeichen 4268">
                    <a:extLst>
                      <a:ext uri="{FF2B5EF4-FFF2-40B4-BE49-F238E27FC236}">
                        <a16:creationId xmlns:a16="http://schemas.microsoft.com/office/drawing/2014/main" id="{1CD7ACEF-ED9A-BF02-DBFF-7A55CEFFFE2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348" name="Gruppieren 5347">
                  <a:extLst>
                    <a:ext uri="{FF2B5EF4-FFF2-40B4-BE49-F238E27FC236}">
                      <a16:creationId xmlns:a16="http://schemas.microsoft.com/office/drawing/2014/main" id="{60B55133-6AF3-1F38-F719-FD17FC3B46B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76" name="Ellipse 4265">
                    <a:extLst>
                      <a:ext uri="{FF2B5EF4-FFF2-40B4-BE49-F238E27FC236}">
                        <a16:creationId xmlns:a16="http://schemas.microsoft.com/office/drawing/2014/main" id="{243B8BF8-30E5-BC8D-066D-84BEDD7DE80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377" name="Additionszeichen 4266">
                    <a:extLst>
                      <a:ext uri="{FF2B5EF4-FFF2-40B4-BE49-F238E27FC236}">
                        <a16:creationId xmlns:a16="http://schemas.microsoft.com/office/drawing/2014/main" id="{308D0DA5-7B45-6909-EFFC-CC838A76CA4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349" name="Gruppieren 5348">
                  <a:extLst>
                    <a:ext uri="{FF2B5EF4-FFF2-40B4-BE49-F238E27FC236}">
                      <a16:creationId xmlns:a16="http://schemas.microsoft.com/office/drawing/2014/main" id="{9CE6E14F-9BD7-4106-EC5A-191C068F219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74" name="Ellipse 4263">
                    <a:extLst>
                      <a:ext uri="{FF2B5EF4-FFF2-40B4-BE49-F238E27FC236}">
                        <a16:creationId xmlns:a16="http://schemas.microsoft.com/office/drawing/2014/main" id="{39388456-3D69-F709-CCDE-CE71D2794B2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375" name="Additionszeichen 4264">
                    <a:extLst>
                      <a:ext uri="{FF2B5EF4-FFF2-40B4-BE49-F238E27FC236}">
                        <a16:creationId xmlns:a16="http://schemas.microsoft.com/office/drawing/2014/main" id="{9C776C59-3335-4E90-B9B2-03BB4DCDC2C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350" name="Gruppieren 5349">
                  <a:extLst>
                    <a:ext uri="{FF2B5EF4-FFF2-40B4-BE49-F238E27FC236}">
                      <a16:creationId xmlns:a16="http://schemas.microsoft.com/office/drawing/2014/main" id="{624A6D50-7B72-62E7-4341-088FBDBC51B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72" name="Ellipse 4261">
                    <a:extLst>
                      <a:ext uri="{FF2B5EF4-FFF2-40B4-BE49-F238E27FC236}">
                        <a16:creationId xmlns:a16="http://schemas.microsoft.com/office/drawing/2014/main" id="{D8D2B34A-8D94-5A8C-DFBF-8C036D4B0E4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373" name="Additionszeichen 4262">
                    <a:extLst>
                      <a:ext uri="{FF2B5EF4-FFF2-40B4-BE49-F238E27FC236}">
                        <a16:creationId xmlns:a16="http://schemas.microsoft.com/office/drawing/2014/main" id="{E152F43B-7403-CEAD-C338-96A32F3FA7C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351" name="Gruppieren 5350">
                  <a:extLst>
                    <a:ext uri="{FF2B5EF4-FFF2-40B4-BE49-F238E27FC236}">
                      <a16:creationId xmlns:a16="http://schemas.microsoft.com/office/drawing/2014/main" id="{A37F5378-D573-C90E-31B2-A74EC8CBD39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70" name="Ellipse 4259">
                    <a:extLst>
                      <a:ext uri="{FF2B5EF4-FFF2-40B4-BE49-F238E27FC236}">
                        <a16:creationId xmlns:a16="http://schemas.microsoft.com/office/drawing/2014/main" id="{9FD17862-9932-E523-000D-4C71EB45ED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371" name="Additionszeichen 4260">
                    <a:extLst>
                      <a:ext uri="{FF2B5EF4-FFF2-40B4-BE49-F238E27FC236}">
                        <a16:creationId xmlns:a16="http://schemas.microsoft.com/office/drawing/2014/main" id="{DCEBA0A5-5196-5AA8-ADA5-B2B6926295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352" name="Gruppieren 5351">
                  <a:extLst>
                    <a:ext uri="{FF2B5EF4-FFF2-40B4-BE49-F238E27FC236}">
                      <a16:creationId xmlns:a16="http://schemas.microsoft.com/office/drawing/2014/main" id="{9B58A159-7AAB-3859-1080-865F5132075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68" name="Ellipse 4257">
                    <a:extLst>
                      <a:ext uri="{FF2B5EF4-FFF2-40B4-BE49-F238E27FC236}">
                        <a16:creationId xmlns:a16="http://schemas.microsoft.com/office/drawing/2014/main" id="{F85FB5ED-B1D7-03AC-1386-B893E737C5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369" name="Additionszeichen 4258">
                    <a:extLst>
                      <a:ext uri="{FF2B5EF4-FFF2-40B4-BE49-F238E27FC236}">
                        <a16:creationId xmlns:a16="http://schemas.microsoft.com/office/drawing/2014/main" id="{A0368703-8A19-5701-17E2-E75A77317B7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353" name="Gruppieren 5352">
                  <a:extLst>
                    <a:ext uri="{FF2B5EF4-FFF2-40B4-BE49-F238E27FC236}">
                      <a16:creationId xmlns:a16="http://schemas.microsoft.com/office/drawing/2014/main" id="{CECDBD64-E486-2E1E-9117-D5430235AE1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66" name="Ellipse 4255">
                    <a:extLst>
                      <a:ext uri="{FF2B5EF4-FFF2-40B4-BE49-F238E27FC236}">
                        <a16:creationId xmlns:a16="http://schemas.microsoft.com/office/drawing/2014/main" id="{1ECC6FEC-3357-0CB5-85DA-1CAC21074F4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5367" name="Additionszeichen 4256">
                    <a:extLst>
                      <a:ext uri="{FF2B5EF4-FFF2-40B4-BE49-F238E27FC236}">
                        <a16:creationId xmlns:a16="http://schemas.microsoft.com/office/drawing/2014/main" id="{B9598EEA-73A3-843D-F4F7-DB3BC98A02A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5354" name="Ellipse 4243">
                  <a:extLst>
                    <a:ext uri="{FF2B5EF4-FFF2-40B4-BE49-F238E27FC236}">
                      <a16:creationId xmlns:a16="http://schemas.microsoft.com/office/drawing/2014/main" id="{766C3115-7A52-F4D5-5FD2-E0D6752D2E20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355" name="Ellipse 4244">
                  <a:extLst>
                    <a:ext uri="{FF2B5EF4-FFF2-40B4-BE49-F238E27FC236}">
                      <a16:creationId xmlns:a16="http://schemas.microsoft.com/office/drawing/2014/main" id="{2D253D00-1382-09A2-A0DC-05878C6CBD3E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356" name="Ellipse 4245">
                  <a:extLst>
                    <a:ext uri="{FF2B5EF4-FFF2-40B4-BE49-F238E27FC236}">
                      <a16:creationId xmlns:a16="http://schemas.microsoft.com/office/drawing/2014/main" id="{C14037B2-A9CF-52A1-C8E3-9DFE2834B90C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357" name="Ellipse 4246">
                  <a:extLst>
                    <a:ext uri="{FF2B5EF4-FFF2-40B4-BE49-F238E27FC236}">
                      <a16:creationId xmlns:a16="http://schemas.microsoft.com/office/drawing/2014/main" id="{C7D670EA-980C-5782-B864-5AAB39394349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358" name="Ellipse 4247">
                  <a:extLst>
                    <a:ext uri="{FF2B5EF4-FFF2-40B4-BE49-F238E27FC236}">
                      <a16:creationId xmlns:a16="http://schemas.microsoft.com/office/drawing/2014/main" id="{222146C6-8890-F0E6-DB06-DA98C640C2B3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359" name="Ellipse 4248">
                  <a:extLst>
                    <a:ext uri="{FF2B5EF4-FFF2-40B4-BE49-F238E27FC236}">
                      <a16:creationId xmlns:a16="http://schemas.microsoft.com/office/drawing/2014/main" id="{044FDB20-BEF3-792A-0A57-E9792FF4A41C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360" name="Ellipse 4249">
                  <a:extLst>
                    <a:ext uri="{FF2B5EF4-FFF2-40B4-BE49-F238E27FC236}">
                      <a16:creationId xmlns:a16="http://schemas.microsoft.com/office/drawing/2014/main" id="{BB11A2E8-03EC-BC9A-7EAE-2F00418130F6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361" name="Ellipse 4250">
                  <a:extLst>
                    <a:ext uri="{FF2B5EF4-FFF2-40B4-BE49-F238E27FC236}">
                      <a16:creationId xmlns:a16="http://schemas.microsoft.com/office/drawing/2014/main" id="{154C0344-4594-9A3C-3ED9-20147D8F7E8C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362" name="Ellipse 4251">
                  <a:extLst>
                    <a:ext uri="{FF2B5EF4-FFF2-40B4-BE49-F238E27FC236}">
                      <a16:creationId xmlns:a16="http://schemas.microsoft.com/office/drawing/2014/main" id="{A329EE69-9513-095D-3DE6-E957F518655F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363" name="Ellipse 4252">
                  <a:extLst>
                    <a:ext uri="{FF2B5EF4-FFF2-40B4-BE49-F238E27FC236}">
                      <a16:creationId xmlns:a16="http://schemas.microsoft.com/office/drawing/2014/main" id="{F52A3E61-9CD1-CDA3-1A20-32852E5306C5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364" name="Ellipse 4253">
                  <a:extLst>
                    <a:ext uri="{FF2B5EF4-FFF2-40B4-BE49-F238E27FC236}">
                      <a16:creationId xmlns:a16="http://schemas.microsoft.com/office/drawing/2014/main" id="{4C8B8A47-E697-5921-3E53-1E53B18DCD20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365" name="Ellipse 4254">
                  <a:extLst>
                    <a:ext uri="{FF2B5EF4-FFF2-40B4-BE49-F238E27FC236}">
                      <a16:creationId xmlns:a16="http://schemas.microsoft.com/office/drawing/2014/main" id="{47683D35-4D59-00E5-7C27-F2D52CDEF537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5339" name="L-Schale">
                <a:extLst>
                  <a:ext uri="{FF2B5EF4-FFF2-40B4-BE49-F238E27FC236}">
                    <a16:creationId xmlns:a16="http://schemas.microsoft.com/office/drawing/2014/main" id="{6DC0174C-FF13-FF6F-713C-6246EF990098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5340" name="M-Schale">
                <a:extLst>
                  <a:ext uri="{FF2B5EF4-FFF2-40B4-BE49-F238E27FC236}">
                    <a16:creationId xmlns:a16="http://schemas.microsoft.com/office/drawing/2014/main" id="{7440996C-BA71-C05E-C3DE-557417F5935F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5301" name="Gruppieren 5300">
              <a:extLst>
                <a:ext uri="{FF2B5EF4-FFF2-40B4-BE49-F238E27FC236}">
                  <a16:creationId xmlns:a16="http://schemas.microsoft.com/office/drawing/2014/main" id="{0936961E-B89B-6778-74FD-372096028836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5335" name="Ellipse 4224">
                <a:extLst>
                  <a:ext uri="{FF2B5EF4-FFF2-40B4-BE49-F238E27FC236}">
                    <a16:creationId xmlns:a16="http://schemas.microsoft.com/office/drawing/2014/main" id="{8BE6C323-4B14-36DD-AA20-372956526DA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336" name="Minuszeichen 4225">
                <a:extLst>
                  <a:ext uri="{FF2B5EF4-FFF2-40B4-BE49-F238E27FC236}">
                    <a16:creationId xmlns:a16="http://schemas.microsoft.com/office/drawing/2014/main" id="{588B1507-3F32-49EE-7F3A-3BE06D27667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302" name="Gruppieren 5301">
              <a:extLst>
                <a:ext uri="{FF2B5EF4-FFF2-40B4-BE49-F238E27FC236}">
                  <a16:creationId xmlns:a16="http://schemas.microsoft.com/office/drawing/2014/main" id="{84559424-EC0D-EA1E-66D4-9AAFDD558DF5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5333" name="Ellipse 4222">
                <a:extLst>
                  <a:ext uri="{FF2B5EF4-FFF2-40B4-BE49-F238E27FC236}">
                    <a16:creationId xmlns:a16="http://schemas.microsoft.com/office/drawing/2014/main" id="{2C525CEB-D712-BD5A-3EA4-1CB8E072BCD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334" name="Minuszeichen 4223">
                <a:extLst>
                  <a:ext uri="{FF2B5EF4-FFF2-40B4-BE49-F238E27FC236}">
                    <a16:creationId xmlns:a16="http://schemas.microsoft.com/office/drawing/2014/main" id="{487EB41D-2E0D-1692-E2C5-7B353BD0CF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303" name="Gruppieren 5302">
              <a:extLst>
                <a:ext uri="{FF2B5EF4-FFF2-40B4-BE49-F238E27FC236}">
                  <a16:creationId xmlns:a16="http://schemas.microsoft.com/office/drawing/2014/main" id="{8B73B051-C832-A59F-A0ED-B6B2896937FB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5331" name="Ellipse 4220">
                <a:extLst>
                  <a:ext uri="{FF2B5EF4-FFF2-40B4-BE49-F238E27FC236}">
                    <a16:creationId xmlns:a16="http://schemas.microsoft.com/office/drawing/2014/main" id="{3D6F654F-1675-F536-3961-ECA6CAB6ACF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332" name="Minuszeichen 4221">
                <a:extLst>
                  <a:ext uri="{FF2B5EF4-FFF2-40B4-BE49-F238E27FC236}">
                    <a16:creationId xmlns:a16="http://schemas.microsoft.com/office/drawing/2014/main" id="{13034114-689B-C069-29C9-C94D3B3D4BF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304" name="Gruppieren 5303">
              <a:extLst>
                <a:ext uri="{FF2B5EF4-FFF2-40B4-BE49-F238E27FC236}">
                  <a16:creationId xmlns:a16="http://schemas.microsoft.com/office/drawing/2014/main" id="{C145740F-E702-85F9-5308-DADD5D4094BD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5329" name="Ellipse 4218">
                <a:extLst>
                  <a:ext uri="{FF2B5EF4-FFF2-40B4-BE49-F238E27FC236}">
                    <a16:creationId xmlns:a16="http://schemas.microsoft.com/office/drawing/2014/main" id="{00397F21-BA40-75E4-1B33-6B037DBBAFC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330" name="Minuszeichen 4219">
                <a:extLst>
                  <a:ext uri="{FF2B5EF4-FFF2-40B4-BE49-F238E27FC236}">
                    <a16:creationId xmlns:a16="http://schemas.microsoft.com/office/drawing/2014/main" id="{C37D2D7B-867B-2F6D-DCF2-1B243FF5951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305" name="Gruppieren 5304">
              <a:extLst>
                <a:ext uri="{FF2B5EF4-FFF2-40B4-BE49-F238E27FC236}">
                  <a16:creationId xmlns:a16="http://schemas.microsoft.com/office/drawing/2014/main" id="{6CA525C6-C598-72F1-116C-4D61F4EA7243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5327" name="Ellipse 4216">
                <a:extLst>
                  <a:ext uri="{FF2B5EF4-FFF2-40B4-BE49-F238E27FC236}">
                    <a16:creationId xmlns:a16="http://schemas.microsoft.com/office/drawing/2014/main" id="{C93B4281-6BED-4B99-C9EB-91AD8FC243F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328" name="Minuszeichen 4217">
                <a:extLst>
                  <a:ext uri="{FF2B5EF4-FFF2-40B4-BE49-F238E27FC236}">
                    <a16:creationId xmlns:a16="http://schemas.microsoft.com/office/drawing/2014/main" id="{8E3D9EEC-DECD-44BA-0C45-987A12BD11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306" name="Gruppieren 5305">
              <a:extLst>
                <a:ext uri="{FF2B5EF4-FFF2-40B4-BE49-F238E27FC236}">
                  <a16:creationId xmlns:a16="http://schemas.microsoft.com/office/drawing/2014/main" id="{93B1BE48-C1C7-283C-EEE5-6D0EB00FE6B0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5325" name="Ellipse 4214">
                <a:extLst>
                  <a:ext uri="{FF2B5EF4-FFF2-40B4-BE49-F238E27FC236}">
                    <a16:creationId xmlns:a16="http://schemas.microsoft.com/office/drawing/2014/main" id="{EEBB3C95-F19A-9505-B383-E1199CEE018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326" name="Minuszeichen 4215">
                <a:extLst>
                  <a:ext uri="{FF2B5EF4-FFF2-40B4-BE49-F238E27FC236}">
                    <a16:creationId xmlns:a16="http://schemas.microsoft.com/office/drawing/2014/main" id="{31CA3AAA-3CEA-3167-63B1-164C90C5401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307" name="Gruppieren 5306">
              <a:extLst>
                <a:ext uri="{FF2B5EF4-FFF2-40B4-BE49-F238E27FC236}">
                  <a16:creationId xmlns:a16="http://schemas.microsoft.com/office/drawing/2014/main" id="{9D43191A-990F-4157-AD95-8C2619742A6C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5323" name="Ellipse 4212">
                <a:extLst>
                  <a:ext uri="{FF2B5EF4-FFF2-40B4-BE49-F238E27FC236}">
                    <a16:creationId xmlns:a16="http://schemas.microsoft.com/office/drawing/2014/main" id="{7C42BF0A-FFB7-C4E4-EA0F-A98796DFDF7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324" name="Minuszeichen 4213">
                <a:extLst>
                  <a:ext uri="{FF2B5EF4-FFF2-40B4-BE49-F238E27FC236}">
                    <a16:creationId xmlns:a16="http://schemas.microsoft.com/office/drawing/2014/main" id="{E70F4A06-040F-31F2-272C-E310FC2A197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308" name="Gruppieren 5307">
              <a:extLst>
                <a:ext uri="{FF2B5EF4-FFF2-40B4-BE49-F238E27FC236}">
                  <a16:creationId xmlns:a16="http://schemas.microsoft.com/office/drawing/2014/main" id="{179B562D-B295-8EB2-14C8-7DB0CFD9E351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5321" name="Ellipse 4210">
                <a:extLst>
                  <a:ext uri="{FF2B5EF4-FFF2-40B4-BE49-F238E27FC236}">
                    <a16:creationId xmlns:a16="http://schemas.microsoft.com/office/drawing/2014/main" id="{4260BF67-92A4-E699-F202-E4505840059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322" name="Minuszeichen 4211">
                <a:extLst>
                  <a:ext uri="{FF2B5EF4-FFF2-40B4-BE49-F238E27FC236}">
                    <a16:creationId xmlns:a16="http://schemas.microsoft.com/office/drawing/2014/main" id="{73A2B32D-4A12-E8C2-5126-7432E29D66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309" name="Gruppieren 5308">
              <a:extLst>
                <a:ext uri="{FF2B5EF4-FFF2-40B4-BE49-F238E27FC236}">
                  <a16:creationId xmlns:a16="http://schemas.microsoft.com/office/drawing/2014/main" id="{A416DDD5-1970-50F1-6E7F-FD87A412401B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5319" name="Ellipse 4208">
                <a:extLst>
                  <a:ext uri="{FF2B5EF4-FFF2-40B4-BE49-F238E27FC236}">
                    <a16:creationId xmlns:a16="http://schemas.microsoft.com/office/drawing/2014/main" id="{6395DA89-F6AA-BA3E-78E0-D1737E090F1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320" name="Minuszeichen 4209">
                <a:extLst>
                  <a:ext uri="{FF2B5EF4-FFF2-40B4-BE49-F238E27FC236}">
                    <a16:creationId xmlns:a16="http://schemas.microsoft.com/office/drawing/2014/main" id="{24CF0ED0-D9EC-0C58-F831-19D310893D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310" name="Gruppieren 5309">
              <a:extLst>
                <a:ext uri="{FF2B5EF4-FFF2-40B4-BE49-F238E27FC236}">
                  <a16:creationId xmlns:a16="http://schemas.microsoft.com/office/drawing/2014/main" id="{1D97C2BE-382B-BCE3-5A9F-02291FBCE5CA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5317" name="Ellipse 4206">
                <a:extLst>
                  <a:ext uri="{FF2B5EF4-FFF2-40B4-BE49-F238E27FC236}">
                    <a16:creationId xmlns:a16="http://schemas.microsoft.com/office/drawing/2014/main" id="{CC62F585-8DBA-BFB3-F45F-8C511C28C2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318" name="Minuszeichen 4207">
                <a:extLst>
                  <a:ext uri="{FF2B5EF4-FFF2-40B4-BE49-F238E27FC236}">
                    <a16:creationId xmlns:a16="http://schemas.microsoft.com/office/drawing/2014/main" id="{6CA91590-8E33-3663-88A4-15B28471671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311" name="Gruppieren 5310">
              <a:extLst>
                <a:ext uri="{FF2B5EF4-FFF2-40B4-BE49-F238E27FC236}">
                  <a16:creationId xmlns:a16="http://schemas.microsoft.com/office/drawing/2014/main" id="{DEB2628A-1B4E-F338-4708-BCF36FF1961C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5315" name="Ellipse 4204">
                <a:extLst>
                  <a:ext uri="{FF2B5EF4-FFF2-40B4-BE49-F238E27FC236}">
                    <a16:creationId xmlns:a16="http://schemas.microsoft.com/office/drawing/2014/main" id="{203B7E91-93A8-2C05-BCEC-F3D80C6F029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316" name="Minuszeichen 4205">
                <a:extLst>
                  <a:ext uri="{FF2B5EF4-FFF2-40B4-BE49-F238E27FC236}">
                    <a16:creationId xmlns:a16="http://schemas.microsoft.com/office/drawing/2014/main" id="{3D7C33C0-106A-47E8-ECFD-927A2E5B073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312" name="Gruppieren 5311">
              <a:extLst>
                <a:ext uri="{FF2B5EF4-FFF2-40B4-BE49-F238E27FC236}">
                  <a16:creationId xmlns:a16="http://schemas.microsoft.com/office/drawing/2014/main" id="{CF1444F4-4F6C-14B2-D2B4-76887BDF6251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5313" name="Ellipse 4202">
                <a:extLst>
                  <a:ext uri="{FF2B5EF4-FFF2-40B4-BE49-F238E27FC236}">
                    <a16:creationId xmlns:a16="http://schemas.microsoft.com/office/drawing/2014/main" id="{7A7B9A1B-1F89-73E1-BEA4-9869E526FE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314" name="Minuszeichen 4203">
                <a:extLst>
                  <a:ext uri="{FF2B5EF4-FFF2-40B4-BE49-F238E27FC236}">
                    <a16:creationId xmlns:a16="http://schemas.microsoft.com/office/drawing/2014/main" id="{191FE14E-CD10-AEE0-7AFB-09C2CB3F125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5936" name="Gruppieren 5935">
            <a:extLst>
              <a:ext uri="{FF2B5EF4-FFF2-40B4-BE49-F238E27FC236}">
                <a16:creationId xmlns:a16="http://schemas.microsoft.com/office/drawing/2014/main" id="{838696E1-4CB1-5BE5-8B17-8F5952345AA9}"/>
              </a:ext>
            </a:extLst>
          </p:cNvPr>
          <p:cNvGrpSpPr>
            <a:grpSpLocks noChangeAspect="1"/>
          </p:cNvGrpSpPr>
          <p:nvPr/>
        </p:nvGrpSpPr>
        <p:grpSpPr>
          <a:xfrm>
            <a:off x="954014" y="4216732"/>
            <a:ext cx="944149" cy="979578"/>
            <a:chOff x="3576000" y="816426"/>
            <a:chExt cx="5040000" cy="5229127"/>
          </a:xfrm>
        </p:grpSpPr>
        <p:grpSp>
          <p:nvGrpSpPr>
            <p:cNvPr id="5937" name="Magnesium ohne e-">
              <a:extLst>
                <a:ext uri="{FF2B5EF4-FFF2-40B4-BE49-F238E27FC236}">
                  <a16:creationId xmlns:a16="http://schemas.microsoft.com/office/drawing/2014/main" id="{E796D40B-69B1-8159-1EAF-12B98ADB230C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5974" name="K-Schale">
                <a:extLst>
                  <a:ext uri="{FF2B5EF4-FFF2-40B4-BE49-F238E27FC236}">
                    <a16:creationId xmlns:a16="http://schemas.microsoft.com/office/drawing/2014/main" id="{0F8DB267-274C-0967-6CEF-846BE1D9E091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5975" name="Atomkern mit Protonen und Neutronen">
                <a:extLst>
                  <a:ext uri="{FF2B5EF4-FFF2-40B4-BE49-F238E27FC236}">
                    <a16:creationId xmlns:a16="http://schemas.microsoft.com/office/drawing/2014/main" id="{8DCA2FCC-44E8-9CFC-FEA5-4CF66AC63DB2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5978" name="Atomkern">
                  <a:extLst>
                    <a:ext uri="{FF2B5EF4-FFF2-40B4-BE49-F238E27FC236}">
                      <a16:creationId xmlns:a16="http://schemas.microsoft.com/office/drawing/2014/main" id="{CDB2ABDC-66B6-33A0-ADE9-F50FBACEDBF4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5979" name="Gruppieren 5978">
                  <a:extLst>
                    <a:ext uri="{FF2B5EF4-FFF2-40B4-BE49-F238E27FC236}">
                      <a16:creationId xmlns:a16="http://schemas.microsoft.com/office/drawing/2014/main" id="{EDD51393-3B45-F115-161B-89208A9774F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25" name="Ellipse 3549">
                    <a:extLst>
                      <a:ext uri="{FF2B5EF4-FFF2-40B4-BE49-F238E27FC236}">
                        <a16:creationId xmlns:a16="http://schemas.microsoft.com/office/drawing/2014/main" id="{1B69A97F-BFDB-778D-CF59-1E37FCA0A64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026" name="Additionszeichen 3550">
                    <a:extLst>
                      <a:ext uri="{FF2B5EF4-FFF2-40B4-BE49-F238E27FC236}">
                        <a16:creationId xmlns:a16="http://schemas.microsoft.com/office/drawing/2014/main" id="{1DDE90E4-023F-B478-B5EF-84B6E6ADD3C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980" name="Gruppieren 5979">
                  <a:extLst>
                    <a:ext uri="{FF2B5EF4-FFF2-40B4-BE49-F238E27FC236}">
                      <a16:creationId xmlns:a16="http://schemas.microsoft.com/office/drawing/2014/main" id="{387914C5-83AB-7226-49EF-16CCB967ABA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23" name="Ellipse 3547">
                    <a:extLst>
                      <a:ext uri="{FF2B5EF4-FFF2-40B4-BE49-F238E27FC236}">
                        <a16:creationId xmlns:a16="http://schemas.microsoft.com/office/drawing/2014/main" id="{25BE0ED7-5B4E-E08C-A37F-49CE23343A0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024" name="Additionszeichen 3548">
                    <a:extLst>
                      <a:ext uri="{FF2B5EF4-FFF2-40B4-BE49-F238E27FC236}">
                        <a16:creationId xmlns:a16="http://schemas.microsoft.com/office/drawing/2014/main" id="{82855B24-B32A-61C4-35D3-5396CFDC394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981" name="Gruppieren 5980">
                  <a:extLst>
                    <a:ext uri="{FF2B5EF4-FFF2-40B4-BE49-F238E27FC236}">
                      <a16:creationId xmlns:a16="http://schemas.microsoft.com/office/drawing/2014/main" id="{06B27EF2-832D-DC09-C43A-BE0F1222E82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21" name="Ellipse 3545">
                    <a:extLst>
                      <a:ext uri="{FF2B5EF4-FFF2-40B4-BE49-F238E27FC236}">
                        <a16:creationId xmlns:a16="http://schemas.microsoft.com/office/drawing/2014/main" id="{0B42F669-1369-4A2F-BB05-CAA0747D12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022" name="Additionszeichen 3546">
                    <a:extLst>
                      <a:ext uri="{FF2B5EF4-FFF2-40B4-BE49-F238E27FC236}">
                        <a16:creationId xmlns:a16="http://schemas.microsoft.com/office/drawing/2014/main" id="{E4D4A82D-C961-3ABC-3468-09B5E18AAF7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982" name="Gruppieren 5981">
                  <a:extLst>
                    <a:ext uri="{FF2B5EF4-FFF2-40B4-BE49-F238E27FC236}">
                      <a16:creationId xmlns:a16="http://schemas.microsoft.com/office/drawing/2014/main" id="{CEDB2EE4-DAB8-1672-CED9-39ED83D1265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19" name="Ellipse 3543">
                    <a:extLst>
                      <a:ext uri="{FF2B5EF4-FFF2-40B4-BE49-F238E27FC236}">
                        <a16:creationId xmlns:a16="http://schemas.microsoft.com/office/drawing/2014/main" id="{D304E598-0027-B1F8-6285-E2408F8E7B2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020" name="Additionszeichen 3544">
                    <a:extLst>
                      <a:ext uri="{FF2B5EF4-FFF2-40B4-BE49-F238E27FC236}">
                        <a16:creationId xmlns:a16="http://schemas.microsoft.com/office/drawing/2014/main" id="{C565DB27-9533-0137-8DB5-964B1DE8D42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983" name="Gruppieren 5982">
                  <a:extLst>
                    <a:ext uri="{FF2B5EF4-FFF2-40B4-BE49-F238E27FC236}">
                      <a16:creationId xmlns:a16="http://schemas.microsoft.com/office/drawing/2014/main" id="{01F982A6-3988-178A-32DE-FFABC94CC50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17" name="Ellipse 3541">
                    <a:extLst>
                      <a:ext uri="{FF2B5EF4-FFF2-40B4-BE49-F238E27FC236}">
                        <a16:creationId xmlns:a16="http://schemas.microsoft.com/office/drawing/2014/main" id="{28F0FA48-43E3-D02B-363B-1FC6319CAF0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018" name="Additionszeichen 3542">
                    <a:extLst>
                      <a:ext uri="{FF2B5EF4-FFF2-40B4-BE49-F238E27FC236}">
                        <a16:creationId xmlns:a16="http://schemas.microsoft.com/office/drawing/2014/main" id="{54FD5C9A-7B2C-4162-949C-63D93A8217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984" name="Gruppieren 5983">
                  <a:extLst>
                    <a:ext uri="{FF2B5EF4-FFF2-40B4-BE49-F238E27FC236}">
                      <a16:creationId xmlns:a16="http://schemas.microsoft.com/office/drawing/2014/main" id="{DDE980A1-9D2A-05B4-FB8D-7424B6A4531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15" name="Ellipse 3539">
                    <a:extLst>
                      <a:ext uri="{FF2B5EF4-FFF2-40B4-BE49-F238E27FC236}">
                        <a16:creationId xmlns:a16="http://schemas.microsoft.com/office/drawing/2014/main" id="{25370B60-7BEB-2F43-2047-4F54C4EEA5A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016" name="Additionszeichen 3540">
                    <a:extLst>
                      <a:ext uri="{FF2B5EF4-FFF2-40B4-BE49-F238E27FC236}">
                        <a16:creationId xmlns:a16="http://schemas.microsoft.com/office/drawing/2014/main" id="{3948F6A1-3369-3713-7C8E-D2FE623A3DD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985" name="Gruppieren 5984">
                  <a:extLst>
                    <a:ext uri="{FF2B5EF4-FFF2-40B4-BE49-F238E27FC236}">
                      <a16:creationId xmlns:a16="http://schemas.microsoft.com/office/drawing/2014/main" id="{A5A43034-21A8-2AB1-04A3-3709DC7D7EA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13" name="Ellipse 3537">
                    <a:extLst>
                      <a:ext uri="{FF2B5EF4-FFF2-40B4-BE49-F238E27FC236}">
                        <a16:creationId xmlns:a16="http://schemas.microsoft.com/office/drawing/2014/main" id="{D1644AFC-8D62-8E3F-7B8A-C6E1B6308F8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014" name="Additionszeichen 3538">
                    <a:extLst>
                      <a:ext uri="{FF2B5EF4-FFF2-40B4-BE49-F238E27FC236}">
                        <a16:creationId xmlns:a16="http://schemas.microsoft.com/office/drawing/2014/main" id="{4A6DEA2B-F33E-3D7A-6963-50FB527DCD3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986" name="Gruppieren 5985">
                  <a:extLst>
                    <a:ext uri="{FF2B5EF4-FFF2-40B4-BE49-F238E27FC236}">
                      <a16:creationId xmlns:a16="http://schemas.microsoft.com/office/drawing/2014/main" id="{653096C5-64DE-25A4-89A5-9011D581AF1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11" name="Ellipse 3535">
                    <a:extLst>
                      <a:ext uri="{FF2B5EF4-FFF2-40B4-BE49-F238E27FC236}">
                        <a16:creationId xmlns:a16="http://schemas.microsoft.com/office/drawing/2014/main" id="{8C2FA036-B6BF-B352-3B35-CA4973AD209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012" name="Additionszeichen 3536">
                    <a:extLst>
                      <a:ext uri="{FF2B5EF4-FFF2-40B4-BE49-F238E27FC236}">
                        <a16:creationId xmlns:a16="http://schemas.microsoft.com/office/drawing/2014/main" id="{CF33672A-4E9D-A3D7-8C11-A48F1630E23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987" name="Gruppieren 5986">
                  <a:extLst>
                    <a:ext uri="{FF2B5EF4-FFF2-40B4-BE49-F238E27FC236}">
                      <a16:creationId xmlns:a16="http://schemas.microsoft.com/office/drawing/2014/main" id="{6FA7020A-0A03-45A4-ADA5-2E63D397A89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09" name="Ellipse 3533">
                    <a:extLst>
                      <a:ext uri="{FF2B5EF4-FFF2-40B4-BE49-F238E27FC236}">
                        <a16:creationId xmlns:a16="http://schemas.microsoft.com/office/drawing/2014/main" id="{BD8B0C1B-E1BE-6D21-C616-2890ECF7DAD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010" name="Additionszeichen 3534">
                    <a:extLst>
                      <a:ext uri="{FF2B5EF4-FFF2-40B4-BE49-F238E27FC236}">
                        <a16:creationId xmlns:a16="http://schemas.microsoft.com/office/drawing/2014/main" id="{FE23D8AC-D900-97DE-08F3-841BFF45D5E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988" name="Gruppieren 5987">
                  <a:extLst>
                    <a:ext uri="{FF2B5EF4-FFF2-40B4-BE49-F238E27FC236}">
                      <a16:creationId xmlns:a16="http://schemas.microsoft.com/office/drawing/2014/main" id="{B274DE0E-7A83-B094-0799-397F775ED1C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07" name="Ellipse 3531">
                    <a:extLst>
                      <a:ext uri="{FF2B5EF4-FFF2-40B4-BE49-F238E27FC236}">
                        <a16:creationId xmlns:a16="http://schemas.microsoft.com/office/drawing/2014/main" id="{DAD1D182-2184-9CC2-9A10-F58741DB51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008" name="Additionszeichen 3532">
                    <a:extLst>
                      <a:ext uri="{FF2B5EF4-FFF2-40B4-BE49-F238E27FC236}">
                        <a16:creationId xmlns:a16="http://schemas.microsoft.com/office/drawing/2014/main" id="{C4FE6B19-5151-D9CD-CE5E-48B58168ADB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989" name="Gruppieren 5988">
                  <a:extLst>
                    <a:ext uri="{FF2B5EF4-FFF2-40B4-BE49-F238E27FC236}">
                      <a16:creationId xmlns:a16="http://schemas.microsoft.com/office/drawing/2014/main" id="{C7CEB69C-96F0-A128-64BF-BA3DD9C322E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05" name="Ellipse 3529">
                    <a:extLst>
                      <a:ext uri="{FF2B5EF4-FFF2-40B4-BE49-F238E27FC236}">
                        <a16:creationId xmlns:a16="http://schemas.microsoft.com/office/drawing/2014/main" id="{307F9A0A-E6C0-57E9-B27B-B7E368920D1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006" name="Additionszeichen 3530">
                    <a:extLst>
                      <a:ext uri="{FF2B5EF4-FFF2-40B4-BE49-F238E27FC236}">
                        <a16:creationId xmlns:a16="http://schemas.microsoft.com/office/drawing/2014/main" id="{F97D370B-EA06-07A1-2B4B-400F40CC5CD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5990" name="Gruppieren 5989">
                  <a:extLst>
                    <a:ext uri="{FF2B5EF4-FFF2-40B4-BE49-F238E27FC236}">
                      <a16:creationId xmlns:a16="http://schemas.microsoft.com/office/drawing/2014/main" id="{F231C7A1-F6F4-68A3-0C25-DE85511EC31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03" name="Ellipse 3527">
                    <a:extLst>
                      <a:ext uri="{FF2B5EF4-FFF2-40B4-BE49-F238E27FC236}">
                        <a16:creationId xmlns:a16="http://schemas.microsoft.com/office/drawing/2014/main" id="{E0E66661-778F-D081-C6DE-C9DCE755D52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004" name="Additionszeichen 3528">
                    <a:extLst>
                      <a:ext uri="{FF2B5EF4-FFF2-40B4-BE49-F238E27FC236}">
                        <a16:creationId xmlns:a16="http://schemas.microsoft.com/office/drawing/2014/main" id="{0EA5739A-CA81-3863-7B8B-520E7E67AB6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5991" name="Ellipse 3515">
                  <a:extLst>
                    <a:ext uri="{FF2B5EF4-FFF2-40B4-BE49-F238E27FC236}">
                      <a16:creationId xmlns:a16="http://schemas.microsoft.com/office/drawing/2014/main" id="{DB54D241-0826-DEA1-B072-80299646711F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992" name="Ellipse 3516">
                  <a:extLst>
                    <a:ext uri="{FF2B5EF4-FFF2-40B4-BE49-F238E27FC236}">
                      <a16:creationId xmlns:a16="http://schemas.microsoft.com/office/drawing/2014/main" id="{F66F5083-B1FF-23DE-3A6D-6F8890B0F1DE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993" name="Ellipse 3517">
                  <a:extLst>
                    <a:ext uri="{FF2B5EF4-FFF2-40B4-BE49-F238E27FC236}">
                      <a16:creationId xmlns:a16="http://schemas.microsoft.com/office/drawing/2014/main" id="{5B6FCBD0-2A0A-2B5C-104C-CD2A404AF7D7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994" name="Ellipse 3518">
                  <a:extLst>
                    <a:ext uri="{FF2B5EF4-FFF2-40B4-BE49-F238E27FC236}">
                      <a16:creationId xmlns:a16="http://schemas.microsoft.com/office/drawing/2014/main" id="{F45B2641-A640-04D0-775C-B6368DC0B1AC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995" name="Ellipse 3519">
                  <a:extLst>
                    <a:ext uri="{FF2B5EF4-FFF2-40B4-BE49-F238E27FC236}">
                      <a16:creationId xmlns:a16="http://schemas.microsoft.com/office/drawing/2014/main" id="{5BE675DC-9764-7B15-524B-5920E1AACECA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996" name="Ellipse 3520">
                  <a:extLst>
                    <a:ext uri="{FF2B5EF4-FFF2-40B4-BE49-F238E27FC236}">
                      <a16:creationId xmlns:a16="http://schemas.microsoft.com/office/drawing/2014/main" id="{3129D803-455B-95E7-F84F-F037A630DC42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997" name="Ellipse 3521">
                  <a:extLst>
                    <a:ext uri="{FF2B5EF4-FFF2-40B4-BE49-F238E27FC236}">
                      <a16:creationId xmlns:a16="http://schemas.microsoft.com/office/drawing/2014/main" id="{4A84A6C7-F4A1-92EF-54BE-4E80D63F08CC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998" name="Ellipse 3522">
                  <a:extLst>
                    <a:ext uri="{FF2B5EF4-FFF2-40B4-BE49-F238E27FC236}">
                      <a16:creationId xmlns:a16="http://schemas.microsoft.com/office/drawing/2014/main" id="{F3F4DC07-211A-6E46-95F4-5389E2462521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999" name="Ellipse 3523">
                  <a:extLst>
                    <a:ext uri="{FF2B5EF4-FFF2-40B4-BE49-F238E27FC236}">
                      <a16:creationId xmlns:a16="http://schemas.microsoft.com/office/drawing/2014/main" id="{85551226-DEFF-BC45-23D6-36C9496697C0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000" name="Ellipse 3524">
                  <a:extLst>
                    <a:ext uri="{FF2B5EF4-FFF2-40B4-BE49-F238E27FC236}">
                      <a16:creationId xmlns:a16="http://schemas.microsoft.com/office/drawing/2014/main" id="{FFBB3301-1B68-57D8-4BBE-D699B84B933E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001" name="Ellipse 3525">
                  <a:extLst>
                    <a:ext uri="{FF2B5EF4-FFF2-40B4-BE49-F238E27FC236}">
                      <a16:creationId xmlns:a16="http://schemas.microsoft.com/office/drawing/2014/main" id="{41F76249-A190-E000-5FF9-9B39CB7E3CD9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002" name="Ellipse 3526">
                  <a:extLst>
                    <a:ext uri="{FF2B5EF4-FFF2-40B4-BE49-F238E27FC236}">
                      <a16:creationId xmlns:a16="http://schemas.microsoft.com/office/drawing/2014/main" id="{002A2ED2-15DB-F0A3-8E20-43193EA5B742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5976" name="L-Schale">
                <a:extLst>
                  <a:ext uri="{FF2B5EF4-FFF2-40B4-BE49-F238E27FC236}">
                    <a16:creationId xmlns:a16="http://schemas.microsoft.com/office/drawing/2014/main" id="{6BB0B283-6B4A-A966-8F71-C1D010BF7888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5977" name="M-Schale">
                <a:extLst>
                  <a:ext uri="{FF2B5EF4-FFF2-40B4-BE49-F238E27FC236}">
                    <a16:creationId xmlns:a16="http://schemas.microsoft.com/office/drawing/2014/main" id="{3C665420-FF66-BAF9-B179-4B3FFE2F0A01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5938" name="Gruppieren 5937">
              <a:extLst>
                <a:ext uri="{FF2B5EF4-FFF2-40B4-BE49-F238E27FC236}">
                  <a16:creationId xmlns:a16="http://schemas.microsoft.com/office/drawing/2014/main" id="{ED8F7F77-7990-53AB-8E3C-9CE2F660262E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5972" name="Ellipse 3496">
                <a:extLst>
                  <a:ext uri="{FF2B5EF4-FFF2-40B4-BE49-F238E27FC236}">
                    <a16:creationId xmlns:a16="http://schemas.microsoft.com/office/drawing/2014/main" id="{A46E11E2-4E6D-8B9B-6079-894932C32AC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973" name="Minuszeichen 3497">
                <a:extLst>
                  <a:ext uri="{FF2B5EF4-FFF2-40B4-BE49-F238E27FC236}">
                    <a16:creationId xmlns:a16="http://schemas.microsoft.com/office/drawing/2014/main" id="{9CC380E1-D5A6-1D6E-FB57-788EDADB3F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939" name="Gruppieren 5938">
              <a:extLst>
                <a:ext uri="{FF2B5EF4-FFF2-40B4-BE49-F238E27FC236}">
                  <a16:creationId xmlns:a16="http://schemas.microsoft.com/office/drawing/2014/main" id="{1AB2A5EC-4F4E-77E9-5AB0-E2318234C7D4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5970" name="Ellipse 3494">
                <a:extLst>
                  <a:ext uri="{FF2B5EF4-FFF2-40B4-BE49-F238E27FC236}">
                    <a16:creationId xmlns:a16="http://schemas.microsoft.com/office/drawing/2014/main" id="{FC010953-13C3-1500-2999-5277205DC0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971" name="Minuszeichen 3495">
                <a:extLst>
                  <a:ext uri="{FF2B5EF4-FFF2-40B4-BE49-F238E27FC236}">
                    <a16:creationId xmlns:a16="http://schemas.microsoft.com/office/drawing/2014/main" id="{299022BC-272F-CCA2-29A2-C2CC666ADDD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940" name="Gruppieren 5939">
              <a:extLst>
                <a:ext uri="{FF2B5EF4-FFF2-40B4-BE49-F238E27FC236}">
                  <a16:creationId xmlns:a16="http://schemas.microsoft.com/office/drawing/2014/main" id="{2282BB33-FFB9-F5E2-6DAF-C0236937A1ED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5968" name="Ellipse 3492">
                <a:extLst>
                  <a:ext uri="{FF2B5EF4-FFF2-40B4-BE49-F238E27FC236}">
                    <a16:creationId xmlns:a16="http://schemas.microsoft.com/office/drawing/2014/main" id="{2EE6F19E-2270-5667-F14F-DBAB9A5AC9F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969" name="Minuszeichen 3493">
                <a:extLst>
                  <a:ext uri="{FF2B5EF4-FFF2-40B4-BE49-F238E27FC236}">
                    <a16:creationId xmlns:a16="http://schemas.microsoft.com/office/drawing/2014/main" id="{8271C7D1-DCA3-BEA4-A862-69ECEF6D673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941" name="Gruppieren 5940">
              <a:extLst>
                <a:ext uri="{FF2B5EF4-FFF2-40B4-BE49-F238E27FC236}">
                  <a16:creationId xmlns:a16="http://schemas.microsoft.com/office/drawing/2014/main" id="{6E10B952-0DFD-A176-A1AC-FD9D63120DD3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5966" name="Ellipse 3490">
                <a:extLst>
                  <a:ext uri="{FF2B5EF4-FFF2-40B4-BE49-F238E27FC236}">
                    <a16:creationId xmlns:a16="http://schemas.microsoft.com/office/drawing/2014/main" id="{AB2DEDA5-2BCF-6EC6-B4E0-90F890F85FA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967" name="Minuszeichen 3491">
                <a:extLst>
                  <a:ext uri="{FF2B5EF4-FFF2-40B4-BE49-F238E27FC236}">
                    <a16:creationId xmlns:a16="http://schemas.microsoft.com/office/drawing/2014/main" id="{D0BE2C60-1C71-FF59-AA7A-5B71976D3E7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942" name="Gruppieren 5941">
              <a:extLst>
                <a:ext uri="{FF2B5EF4-FFF2-40B4-BE49-F238E27FC236}">
                  <a16:creationId xmlns:a16="http://schemas.microsoft.com/office/drawing/2014/main" id="{4895A0BD-07C7-DB7A-AFAC-C3FB1885BD97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5964" name="Ellipse 3488">
                <a:extLst>
                  <a:ext uri="{FF2B5EF4-FFF2-40B4-BE49-F238E27FC236}">
                    <a16:creationId xmlns:a16="http://schemas.microsoft.com/office/drawing/2014/main" id="{790EF0C3-455D-62D9-0E54-3C1A2D2AAB5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965" name="Minuszeichen 3489">
                <a:extLst>
                  <a:ext uri="{FF2B5EF4-FFF2-40B4-BE49-F238E27FC236}">
                    <a16:creationId xmlns:a16="http://schemas.microsoft.com/office/drawing/2014/main" id="{352F39B2-60BD-610E-889D-4B05598F85B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943" name="Gruppieren 5942">
              <a:extLst>
                <a:ext uri="{FF2B5EF4-FFF2-40B4-BE49-F238E27FC236}">
                  <a16:creationId xmlns:a16="http://schemas.microsoft.com/office/drawing/2014/main" id="{B6E190DF-0A03-AFA7-E25C-A9257F55BC3F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5962" name="Ellipse 3486">
                <a:extLst>
                  <a:ext uri="{FF2B5EF4-FFF2-40B4-BE49-F238E27FC236}">
                    <a16:creationId xmlns:a16="http://schemas.microsoft.com/office/drawing/2014/main" id="{CF274D1C-8509-2216-32C0-FEB0B8CDC7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963" name="Minuszeichen 3487">
                <a:extLst>
                  <a:ext uri="{FF2B5EF4-FFF2-40B4-BE49-F238E27FC236}">
                    <a16:creationId xmlns:a16="http://schemas.microsoft.com/office/drawing/2014/main" id="{8C6AF843-C0BF-646A-813F-BA2889A345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944" name="Gruppieren 5943">
              <a:extLst>
                <a:ext uri="{FF2B5EF4-FFF2-40B4-BE49-F238E27FC236}">
                  <a16:creationId xmlns:a16="http://schemas.microsoft.com/office/drawing/2014/main" id="{7D77BECE-899B-6B4B-FDD6-EA9AF719EA21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5960" name="Ellipse 3484">
                <a:extLst>
                  <a:ext uri="{FF2B5EF4-FFF2-40B4-BE49-F238E27FC236}">
                    <a16:creationId xmlns:a16="http://schemas.microsoft.com/office/drawing/2014/main" id="{46322CE1-ACA1-FE6A-F962-C58FA8099BC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961" name="Minuszeichen 3485">
                <a:extLst>
                  <a:ext uri="{FF2B5EF4-FFF2-40B4-BE49-F238E27FC236}">
                    <a16:creationId xmlns:a16="http://schemas.microsoft.com/office/drawing/2014/main" id="{9DD66032-2647-AAA8-92CD-99C2D0C34C0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945" name="Gruppieren 5944">
              <a:extLst>
                <a:ext uri="{FF2B5EF4-FFF2-40B4-BE49-F238E27FC236}">
                  <a16:creationId xmlns:a16="http://schemas.microsoft.com/office/drawing/2014/main" id="{8497378F-3D99-54AE-22BC-FE2A96D6101C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5958" name="Ellipse 3482">
                <a:extLst>
                  <a:ext uri="{FF2B5EF4-FFF2-40B4-BE49-F238E27FC236}">
                    <a16:creationId xmlns:a16="http://schemas.microsoft.com/office/drawing/2014/main" id="{B6AA59AB-E866-DB44-2630-F34334E1A5A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959" name="Minuszeichen 3483">
                <a:extLst>
                  <a:ext uri="{FF2B5EF4-FFF2-40B4-BE49-F238E27FC236}">
                    <a16:creationId xmlns:a16="http://schemas.microsoft.com/office/drawing/2014/main" id="{B1630D97-1656-8125-79B6-E0F9FFB35C0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946" name="Gruppieren 5945">
              <a:extLst>
                <a:ext uri="{FF2B5EF4-FFF2-40B4-BE49-F238E27FC236}">
                  <a16:creationId xmlns:a16="http://schemas.microsoft.com/office/drawing/2014/main" id="{96EDC34D-A89E-4A6E-DE7A-A25CD4D24ECB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5956" name="Ellipse 3480">
                <a:extLst>
                  <a:ext uri="{FF2B5EF4-FFF2-40B4-BE49-F238E27FC236}">
                    <a16:creationId xmlns:a16="http://schemas.microsoft.com/office/drawing/2014/main" id="{8E32255A-2909-56E7-D202-C7BCE81681C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957" name="Minuszeichen 3481">
                <a:extLst>
                  <a:ext uri="{FF2B5EF4-FFF2-40B4-BE49-F238E27FC236}">
                    <a16:creationId xmlns:a16="http://schemas.microsoft.com/office/drawing/2014/main" id="{AD541239-96F6-B067-CE08-DEE8DE33C7F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947" name="Gruppieren 5946">
              <a:extLst>
                <a:ext uri="{FF2B5EF4-FFF2-40B4-BE49-F238E27FC236}">
                  <a16:creationId xmlns:a16="http://schemas.microsoft.com/office/drawing/2014/main" id="{8A1DA4A1-163B-1686-DF1D-5F9506719717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5954" name="Ellipse 3478">
                <a:extLst>
                  <a:ext uri="{FF2B5EF4-FFF2-40B4-BE49-F238E27FC236}">
                    <a16:creationId xmlns:a16="http://schemas.microsoft.com/office/drawing/2014/main" id="{56B5950C-90AD-61B9-EDFC-3FD1FCD4436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955" name="Minuszeichen 3479">
                <a:extLst>
                  <a:ext uri="{FF2B5EF4-FFF2-40B4-BE49-F238E27FC236}">
                    <a16:creationId xmlns:a16="http://schemas.microsoft.com/office/drawing/2014/main" id="{166EB047-AC01-A870-85D3-BB9FCE8FF6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948" name="Gruppieren 5947">
              <a:extLst>
                <a:ext uri="{FF2B5EF4-FFF2-40B4-BE49-F238E27FC236}">
                  <a16:creationId xmlns:a16="http://schemas.microsoft.com/office/drawing/2014/main" id="{7CAD8473-3CA3-1DBE-7173-491C8B595F0B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5952" name="Ellipse 3476">
                <a:extLst>
                  <a:ext uri="{FF2B5EF4-FFF2-40B4-BE49-F238E27FC236}">
                    <a16:creationId xmlns:a16="http://schemas.microsoft.com/office/drawing/2014/main" id="{2CB39330-E2D4-471D-00F1-A48979E9D91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953" name="Minuszeichen 3477">
                <a:extLst>
                  <a:ext uri="{FF2B5EF4-FFF2-40B4-BE49-F238E27FC236}">
                    <a16:creationId xmlns:a16="http://schemas.microsoft.com/office/drawing/2014/main" id="{5F4C2B27-6437-B22E-4DB1-1C4A9337D4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5949" name="Gruppieren 5948">
              <a:extLst>
                <a:ext uri="{FF2B5EF4-FFF2-40B4-BE49-F238E27FC236}">
                  <a16:creationId xmlns:a16="http://schemas.microsoft.com/office/drawing/2014/main" id="{A09A9453-DF63-1923-485B-5D82200EC996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5950" name="Ellipse 3474">
                <a:extLst>
                  <a:ext uri="{FF2B5EF4-FFF2-40B4-BE49-F238E27FC236}">
                    <a16:creationId xmlns:a16="http://schemas.microsoft.com/office/drawing/2014/main" id="{C6FE7F1E-FA67-F69B-EFAC-1AABEEA61CB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951" name="Minuszeichen 3475">
                <a:extLst>
                  <a:ext uri="{FF2B5EF4-FFF2-40B4-BE49-F238E27FC236}">
                    <a16:creationId xmlns:a16="http://schemas.microsoft.com/office/drawing/2014/main" id="{B6CC1466-46FD-9C1B-80A3-BB114E37554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6027" name="Gruppieren 6026">
            <a:extLst>
              <a:ext uri="{FF2B5EF4-FFF2-40B4-BE49-F238E27FC236}">
                <a16:creationId xmlns:a16="http://schemas.microsoft.com/office/drawing/2014/main" id="{E901D5C5-0F2C-6001-81D2-CFFB51BDCE99}"/>
              </a:ext>
            </a:extLst>
          </p:cNvPr>
          <p:cNvGrpSpPr>
            <a:grpSpLocks noChangeAspect="1"/>
          </p:cNvGrpSpPr>
          <p:nvPr/>
        </p:nvGrpSpPr>
        <p:grpSpPr>
          <a:xfrm>
            <a:off x="2260791" y="4226697"/>
            <a:ext cx="944149" cy="979578"/>
            <a:chOff x="3576000" y="816426"/>
            <a:chExt cx="5040000" cy="5229127"/>
          </a:xfrm>
        </p:grpSpPr>
        <p:grpSp>
          <p:nvGrpSpPr>
            <p:cNvPr id="6028" name="Magnesium ohne e-">
              <a:extLst>
                <a:ext uri="{FF2B5EF4-FFF2-40B4-BE49-F238E27FC236}">
                  <a16:creationId xmlns:a16="http://schemas.microsoft.com/office/drawing/2014/main" id="{D31F5CEA-8CB4-06A9-9BEB-D9897BBC17C7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065" name="K-Schale">
                <a:extLst>
                  <a:ext uri="{FF2B5EF4-FFF2-40B4-BE49-F238E27FC236}">
                    <a16:creationId xmlns:a16="http://schemas.microsoft.com/office/drawing/2014/main" id="{71B55323-482F-2645-D64C-C0D8C60E0D6C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6066" name="Atomkern mit Protonen und Neutronen">
                <a:extLst>
                  <a:ext uri="{FF2B5EF4-FFF2-40B4-BE49-F238E27FC236}">
                    <a16:creationId xmlns:a16="http://schemas.microsoft.com/office/drawing/2014/main" id="{7D1E2FC2-30F2-0DAC-A663-774E119834BB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069" name="Atomkern">
                  <a:extLst>
                    <a:ext uri="{FF2B5EF4-FFF2-40B4-BE49-F238E27FC236}">
                      <a16:creationId xmlns:a16="http://schemas.microsoft.com/office/drawing/2014/main" id="{C52BF917-57C7-5D29-5058-4950569E0D5D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6070" name="Gruppieren 6069">
                  <a:extLst>
                    <a:ext uri="{FF2B5EF4-FFF2-40B4-BE49-F238E27FC236}">
                      <a16:creationId xmlns:a16="http://schemas.microsoft.com/office/drawing/2014/main" id="{351865B0-8413-B210-310C-FCA697CEC45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16" name="Ellipse 3640">
                    <a:extLst>
                      <a:ext uri="{FF2B5EF4-FFF2-40B4-BE49-F238E27FC236}">
                        <a16:creationId xmlns:a16="http://schemas.microsoft.com/office/drawing/2014/main" id="{FEBE44EB-4C41-8C14-B6D7-2902B5D083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117" name="Additionszeichen 3641">
                    <a:extLst>
                      <a:ext uri="{FF2B5EF4-FFF2-40B4-BE49-F238E27FC236}">
                        <a16:creationId xmlns:a16="http://schemas.microsoft.com/office/drawing/2014/main" id="{3D0513CF-8DD1-FAF3-BAAD-5FDDEA1434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071" name="Gruppieren 6070">
                  <a:extLst>
                    <a:ext uri="{FF2B5EF4-FFF2-40B4-BE49-F238E27FC236}">
                      <a16:creationId xmlns:a16="http://schemas.microsoft.com/office/drawing/2014/main" id="{0428A8D4-F21D-FAA0-E54B-5FEC7C51F91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14" name="Ellipse 3638">
                    <a:extLst>
                      <a:ext uri="{FF2B5EF4-FFF2-40B4-BE49-F238E27FC236}">
                        <a16:creationId xmlns:a16="http://schemas.microsoft.com/office/drawing/2014/main" id="{2FB70B08-98CA-8613-7051-2699D686DE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115" name="Additionszeichen 3639">
                    <a:extLst>
                      <a:ext uri="{FF2B5EF4-FFF2-40B4-BE49-F238E27FC236}">
                        <a16:creationId xmlns:a16="http://schemas.microsoft.com/office/drawing/2014/main" id="{DD4DFBE3-EF66-50A3-536D-70E8C78C6FC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072" name="Gruppieren 6071">
                  <a:extLst>
                    <a:ext uri="{FF2B5EF4-FFF2-40B4-BE49-F238E27FC236}">
                      <a16:creationId xmlns:a16="http://schemas.microsoft.com/office/drawing/2014/main" id="{0CA3F82E-78B4-D3B6-A274-C66C417496A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12" name="Ellipse 3636">
                    <a:extLst>
                      <a:ext uri="{FF2B5EF4-FFF2-40B4-BE49-F238E27FC236}">
                        <a16:creationId xmlns:a16="http://schemas.microsoft.com/office/drawing/2014/main" id="{B5885049-3B9A-4B67-A883-B13C58E8A04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113" name="Additionszeichen 3637">
                    <a:extLst>
                      <a:ext uri="{FF2B5EF4-FFF2-40B4-BE49-F238E27FC236}">
                        <a16:creationId xmlns:a16="http://schemas.microsoft.com/office/drawing/2014/main" id="{ABDFD2C6-2CF0-B5EE-0C82-1C5210DEFDE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073" name="Gruppieren 6072">
                  <a:extLst>
                    <a:ext uri="{FF2B5EF4-FFF2-40B4-BE49-F238E27FC236}">
                      <a16:creationId xmlns:a16="http://schemas.microsoft.com/office/drawing/2014/main" id="{DD209025-FB08-1225-EA35-BAF97707FC5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10" name="Ellipse 3634">
                    <a:extLst>
                      <a:ext uri="{FF2B5EF4-FFF2-40B4-BE49-F238E27FC236}">
                        <a16:creationId xmlns:a16="http://schemas.microsoft.com/office/drawing/2014/main" id="{68FA5E86-748F-7D61-7FB4-7AB80898262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111" name="Additionszeichen 3635">
                    <a:extLst>
                      <a:ext uri="{FF2B5EF4-FFF2-40B4-BE49-F238E27FC236}">
                        <a16:creationId xmlns:a16="http://schemas.microsoft.com/office/drawing/2014/main" id="{F67D4CF0-50F4-4129-D1DC-548DE919725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074" name="Gruppieren 6073">
                  <a:extLst>
                    <a:ext uri="{FF2B5EF4-FFF2-40B4-BE49-F238E27FC236}">
                      <a16:creationId xmlns:a16="http://schemas.microsoft.com/office/drawing/2014/main" id="{04E2CAD1-B9E5-8B97-F69D-B64FC41F223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08" name="Ellipse 3632">
                    <a:extLst>
                      <a:ext uri="{FF2B5EF4-FFF2-40B4-BE49-F238E27FC236}">
                        <a16:creationId xmlns:a16="http://schemas.microsoft.com/office/drawing/2014/main" id="{B14CBC7D-4748-AF3F-5237-751515BECA4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109" name="Additionszeichen 3633">
                    <a:extLst>
                      <a:ext uri="{FF2B5EF4-FFF2-40B4-BE49-F238E27FC236}">
                        <a16:creationId xmlns:a16="http://schemas.microsoft.com/office/drawing/2014/main" id="{E7D11F34-84EE-F35E-123B-B5ABEBF04AF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075" name="Gruppieren 6074">
                  <a:extLst>
                    <a:ext uri="{FF2B5EF4-FFF2-40B4-BE49-F238E27FC236}">
                      <a16:creationId xmlns:a16="http://schemas.microsoft.com/office/drawing/2014/main" id="{D527C4AC-EF57-298A-B0B1-54769AC54EE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06" name="Ellipse 3630">
                    <a:extLst>
                      <a:ext uri="{FF2B5EF4-FFF2-40B4-BE49-F238E27FC236}">
                        <a16:creationId xmlns:a16="http://schemas.microsoft.com/office/drawing/2014/main" id="{815CB19E-8CC1-B5A0-3F46-277333BECF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107" name="Additionszeichen 3631">
                    <a:extLst>
                      <a:ext uri="{FF2B5EF4-FFF2-40B4-BE49-F238E27FC236}">
                        <a16:creationId xmlns:a16="http://schemas.microsoft.com/office/drawing/2014/main" id="{5BE5CBB3-9D5D-9220-A1F5-5FB5F39C604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076" name="Gruppieren 6075">
                  <a:extLst>
                    <a:ext uri="{FF2B5EF4-FFF2-40B4-BE49-F238E27FC236}">
                      <a16:creationId xmlns:a16="http://schemas.microsoft.com/office/drawing/2014/main" id="{5DE742C6-3EEB-8DEE-4FE3-E1DD7C4CB90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04" name="Ellipse 3628">
                    <a:extLst>
                      <a:ext uri="{FF2B5EF4-FFF2-40B4-BE49-F238E27FC236}">
                        <a16:creationId xmlns:a16="http://schemas.microsoft.com/office/drawing/2014/main" id="{92F6C953-9722-07B6-97AF-4CCA38DE201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105" name="Additionszeichen 3629">
                    <a:extLst>
                      <a:ext uri="{FF2B5EF4-FFF2-40B4-BE49-F238E27FC236}">
                        <a16:creationId xmlns:a16="http://schemas.microsoft.com/office/drawing/2014/main" id="{118040F0-45A5-6DF2-4F05-CFCF8367C25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077" name="Gruppieren 6076">
                  <a:extLst>
                    <a:ext uri="{FF2B5EF4-FFF2-40B4-BE49-F238E27FC236}">
                      <a16:creationId xmlns:a16="http://schemas.microsoft.com/office/drawing/2014/main" id="{F0507FD7-65BE-587B-7AFB-03D79D52603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02" name="Ellipse 3626">
                    <a:extLst>
                      <a:ext uri="{FF2B5EF4-FFF2-40B4-BE49-F238E27FC236}">
                        <a16:creationId xmlns:a16="http://schemas.microsoft.com/office/drawing/2014/main" id="{F2CBD172-93D5-9C08-0853-81F1A40718E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103" name="Additionszeichen 3627">
                    <a:extLst>
                      <a:ext uri="{FF2B5EF4-FFF2-40B4-BE49-F238E27FC236}">
                        <a16:creationId xmlns:a16="http://schemas.microsoft.com/office/drawing/2014/main" id="{7D75027C-B9B4-E478-4A87-2E471731FA0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078" name="Gruppieren 6077">
                  <a:extLst>
                    <a:ext uri="{FF2B5EF4-FFF2-40B4-BE49-F238E27FC236}">
                      <a16:creationId xmlns:a16="http://schemas.microsoft.com/office/drawing/2014/main" id="{544B94F7-3BB9-5F87-BF3D-357657AB831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00" name="Ellipse 3624">
                    <a:extLst>
                      <a:ext uri="{FF2B5EF4-FFF2-40B4-BE49-F238E27FC236}">
                        <a16:creationId xmlns:a16="http://schemas.microsoft.com/office/drawing/2014/main" id="{15B72EA0-EF09-95CA-388F-B7B45DFF838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101" name="Additionszeichen 3625">
                    <a:extLst>
                      <a:ext uri="{FF2B5EF4-FFF2-40B4-BE49-F238E27FC236}">
                        <a16:creationId xmlns:a16="http://schemas.microsoft.com/office/drawing/2014/main" id="{0F2FB968-175E-6D84-7644-36BF051FCCA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079" name="Gruppieren 6078">
                  <a:extLst>
                    <a:ext uri="{FF2B5EF4-FFF2-40B4-BE49-F238E27FC236}">
                      <a16:creationId xmlns:a16="http://schemas.microsoft.com/office/drawing/2014/main" id="{B8EDEC05-701A-F812-3904-FEF99330E4A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98" name="Ellipse 3622">
                    <a:extLst>
                      <a:ext uri="{FF2B5EF4-FFF2-40B4-BE49-F238E27FC236}">
                        <a16:creationId xmlns:a16="http://schemas.microsoft.com/office/drawing/2014/main" id="{0F392146-DA52-7FAF-ABCC-66CDCFA251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099" name="Additionszeichen 3623">
                    <a:extLst>
                      <a:ext uri="{FF2B5EF4-FFF2-40B4-BE49-F238E27FC236}">
                        <a16:creationId xmlns:a16="http://schemas.microsoft.com/office/drawing/2014/main" id="{8DEBAD5D-92F1-AC6E-6865-CAA38BA632E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080" name="Gruppieren 6079">
                  <a:extLst>
                    <a:ext uri="{FF2B5EF4-FFF2-40B4-BE49-F238E27FC236}">
                      <a16:creationId xmlns:a16="http://schemas.microsoft.com/office/drawing/2014/main" id="{A4454EE0-A699-981A-BCF1-054EBB56D18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96" name="Ellipse 3620">
                    <a:extLst>
                      <a:ext uri="{FF2B5EF4-FFF2-40B4-BE49-F238E27FC236}">
                        <a16:creationId xmlns:a16="http://schemas.microsoft.com/office/drawing/2014/main" id="{39EB3C3C-ABDC-B837-C773-6D636C86557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097" name="Additionszeichen 3621">
                    <a:extLst>
                      <a:ext uri="{FF2B5EF4-FFF2-40B4-BE49-F238E27FC236}">
                        <a16:creationId xmlns:a16="http://schemas.microsoft.com/office/drawing/2014/main" id="{34B7F734-E865-8AFB-122E-98798585322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081" name="Gruppieren 6080">
                  <a:extLst>
                    <a:ext uri="{FF2B5EF4-FFF2-40B4-BE49-F238E27FC236}">
                      <a16:creationId xmlns:a16="http://schemas.microsoft.com/office/drawing/2014/main" id="{F2809DAF-B203-88B0-0ECC-4D2E0521E1E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94" name="Ellipse 3618">
                    <a:extLst>
                      <a:ext uri="{FF2B5EF4-FFF2-40B4-BE49-F238E27FC236}">
                        <a16:creationId xmlns:a16="http://schemas.microsoft.com/office/drawing/2014/main" id="{0AE0D1C6-D1AF-3C1E-7D3B-D4BF6C81492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095" name="Additionszeichen 3619">
                    <a:extLst>
                      <a:ext uri="{FF2B5EF4-FFF2-40B4-BE49-F238E27FC236}">
                        <a16:creationId xmlns:a16="http://schemas.microsoft.com/office/drawing/2014/main" id="{113BC2FB-D464-8CF9-1D8D-5309388C74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6082" name="Ellipse 3606">
                  <a:extLst>
                    <a:ext uri="{FF2B5EF4-FFF2-40B4-BE49-F238E27FC236}">
                      <a16:creationId xmlns:a16="http://schemas.microsoft.com/office/drawing/2014/main" id="{E2EA6551-1039-B1FD-6CE1-BC7E0CC98D0D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083" name="Ellipse 3607">
                  <a:extLst>
                    <a:ext uri="{FF2B5EF4-FFF2-40B4-BE49-F238E27FC236}">
                      <a16:creationId xmlns:a16="http://schemas.microsoft.com/office/drawing/2014/main" id="{4F81CA4C-76AA-EFF6-983B-7AF3C273CF76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084" name="Ellipse 3608">
                  <a:extLst>
                    <a:ext uri="{FF2B5EF4-FFF2-40B4-BE49-F238E27FC236}">
                      <a16:creationId xmlns:a16="http://schemas.microsoft.com/office/drawing/2014/main" id="{6D4E4025-E332-810B-30D5-237B12DD16E4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085" name="Ellipse 3609">
                  <a:extLst>
                    <a:ext uri="{FF2B5EF4-FFF2-40B4-BE49-F238E27FC236}">
                      <a16:creationId xmlns:a16="http://schemas.microsoft.com/office/drawing/2014/main" id="{C4AD29C8-396A-593C-545C-7A4A708E3388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086" name="Ellipse 3610">
                  <a:extLst>
                    <a:ext uri="{FF2B5EF4-FFF2-40B4-BE49-F238E27FC236}">
                      <a16:creationId xmlns:a16="http://schemas.microsoft.com/office/drawing/2014/main" id="{5AA9780C-3EFB-0310-2B1C-B722444B40CD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087" name="Ellipse 3611">
                  <a:extLst>
                    <a:ext uri="{FF2B5EF4-FFF2-40B4-BE49-F238E27FC236}">
                      <a16:creationId xmlns:a16="http://schemas.microsoft.com/office/drawing/2014/main" id="{B0A55830-7F81-619F-0948-0C0E0ECD28EE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088" name="Ellipse 3612">
                  <a:extLst>
                    <a:ext uri="{FF2B5EF4-FFF2-40B4-BE49-F238E27FC236}">
                      <a16:creationId xmlns:a16="http://schemas.microsoft.com/office/drawing/2014/main" id="{DCAB66F4-F840-BCEE-05F6-D7B0C4DB0C5A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089" name="Ellipse 3613">
                  <a:extLst>
                    <a:ext uri="{FF2B5EF4-FFF2-40B4-BE49-F238E27FC236}">
                      <a16:creationId xmlns:a16="http://schemas.microsoft.com/office/drawing/2014/main" id="{72EF87CE-0D6E-66C1-1ABD-EF56CA6912BA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090" name="Ellipse 3614">
                  <a:extLst>
                    <a:ext uri="{FF2B5EF4-FFF2-40B4-BE49-F238E27FC236}">
                      <a16:creationId xmlns:a16="http://schemas.microsoft.com/office/drawing/2014/main" id="{5D38BAD6-4D19-7B6F-03D9-A8144C1E51A9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091" name="Ellipse 3615">
                  <a:extLst>
                    <a:ext uri="{FF2B5EF4-FFF2-40B4-BE49-F238E27FC236}">
                      <a16:creationId xmlns:a16="http://schemas.microsoft.com/office/drawing/2014/main" id="{C9FA0C33-207E-1151-F4D5-F2427BBB58B5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092" name="Ellipse 3616">
                  <a:extLst>
                    <a:ext uri="{FF2B5EF4-FFF2-40B4-BE49-F238E27FC236}">
                      <a16:creationId xmlns:a16="http://schemas.microsoft.com/office/drawing/2014/main" id="{EA81330C-286E-793D-74C4-39A959138D28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093" name="Ellipse 3617">
                  <a:extLst>
                    <a:ext uri="{FF2B5EF4-FFF2-40B4-BE49-F238E27FC236}">
                      <a16:creationId xmlns:a16="http://schemas.microsoft.com/office/drawing/2014/main" id="{23155A33-3356-2FB6-8818-241053475CAA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6067" name="L-Schale">
                <a:extLst>
                  <a:ext uri="{FF2B5EF4-FFF2-40B4-BE49-F238E27FC236}">
                    <a16:creationId xmlns:a16="http://schemas.microsoft.com/office/drawing/2014/main" id="{6CA87195-1780-0B04-CCEB-51324333DCF3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6068" name="M-Schale">
                <a:extLst>
                  <a:ext uri="{FF2B5EF4-FFF2-40B4-BE49-F238E27FC236}">
                    <a16:creationId xmlns:a16="http://schemas.microsoft.com/office/drawing/2014/main" id="{3838FB30-4636-4A7D-4338-B74EE662C7F4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6029" name="Gruppieren 6028">
              <a:extLst>
                <a:ext uri="{FF2B5EF4-FFF2-40B4-BE49-F238E27FC236}">
                  <a16:creationId xmlns:a16="http://schemas.microsoft.com/office/drawing/2014/main" id="{8790B48C-1E07-FD9B-7DA4-EE589FE524D1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063" name="Ellipse 3587">
                <a:extLst>
                  <a:ext uri="{FF2B5EF4-FFF2-40B4-BE49-F238E27FC236}">
                    <a16:creationId xmlns:a16="http://schemas.microsoft.com/office/drawing/2014/main" id="{1D3CE443-A56D-7ECF-8833-743F154DBE4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064" name="Minuszeichen 3588">
                <a:extLst>
                  <a:ext uri="{FF2B5EF4-FFF2-40B4-BE49-F238E27FC236}">
                    <a16:creationId xmlns:a16="http://schemas.microsoft.com/office/drawing/2014/main" id="{FEDB98AA-5A22-CF28-8C55-873C884D56D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030" name="Gruppieren 6029">
              <a:extLst>
                <a:ext uri="{FF2B5EF4-FFF2-40B4-BE49-F238E27FC236}">
                  <a16:creationId xmlns:a16="http://schemas.microsoft.com/office/drawing/2014/main" id="{47ECFE00-7B4C-C908-D8C8-0C7394F05F87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061" name="Ellipse 3585">
                <a:extLst>
                  <a:ext uri="{FF2B5EF4-FFF2-40B4-BE49-F238E27FC236}">
                    <a16:creationId xmlns:a16="http://schemas.microsoft.com/office/drawing/2014/main" id="{7FE0AE1A-ED56-41F0-5517-9E6763D8CF9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062" name="Minuszeichen 3586">
                <a:extLst>
                  <a:ext uri="{FF2B5EF4-FFF2-40B4-BE49-F238E27FC236}">
                    <a16:creationId xmlns:a16="http://schemas.microsoft.com/office/drawing/2014/main" id="{1E612A18-E457-D8C2-7236-1281383FECD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031" name="Gruppieren 6030">
              <a:extLst>
                <a:ext uri="{FF2B5EF4-FFF2-40B4-BE49-F238E27FC236}">
                  <a16:creationId xmlns:a16="http://schemas.microsoft.com/office/drawing/2014/main" id="{78CFFB69-9CDF-341C-89DD-22A6A0F2CD7F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059" name="Ellipse 3583">
                <a:extLst>
                  <a:ext uri="{FF2B5EF4-FFF2-40B4-BE49-F238E27FC236}">
                    <a16:creationId xmlns:a16="http://schemas.microsoft.com/office/drawing/2014/main" id="{A1C46AC7-C757-1A73-0187-4AF71C3147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060" name="Minuszeichen 3584">
                <a:extLst>
                  <a:ext uri="{FF2B5EF4-FFF2-40B4-BE49-F238E27FC236}">
                    <a16:creationId xmlns:a16="http://schemas.microsoft.com/office/drawing/2014/main" id="{D4621AA7-3E0D-2FC6-407F-189ED106295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032" name="Gruppieren 6031">
              <a:extLst>
                <a:ext uri="{FF2B5EF4-FFF2-40B4-BE49-F238E27FC236}">
                  <a16:creationId xmlns:a16="http://schemas.microsoft.com/office/drawing/2014/main" id="{5268DFA8-BE97-8B18-6772-57B29C0F5BE3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057" name="Ellipse 3581">
                <a:extLst>
                  <a:ext uri="{FF2B5EF4-FFF2-40B4-BE49-F238E27FC236}">
                    <a16:creationId xmlns:a16="http://schemas.microsoft.com/office/drawing/2014/main" id="{375B086D-1D54-C77A-51E3-A462970F050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058" name="Minuszeichen 3582">
                <a:extLst>
                  <a:ext uri="{FF2B5EF4-FFF2-40B4-BE49-F238E27FC236}">
                    <a16:creationId xmlns:a16="http://schemas.microsoft.com/office/drawing/2014/main" id="{137FD1FD-971B-AB3A-5E94-DBD1438DA95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033" name="Gruppieren 6032">
              <a:extLst>
                <a:ext uri="{FF2B5EF4-FFF2-40B4-BE49-F238E27FC236}">
                  <a16:creationId xmlns:a16="http://schemas.microsoft.com/office/drawing/2014/main" id="{8B54A8FB-F87F-E091-0B2C-FDB5ADD54479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055" name="Ellipse 3579">
                <a:extLst>
                  <a:ext uri="{FF2B5EF4-FFF2-40B4-BE49-F238E27FC236}">
                    <a16:creationId xmlns:a16="http://schemas.microsoft.com/office/drawing/2014/main" id="{DFF45E40-B767-619A-DF2A-E7691358434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056" name="Minuszeichen 3580">
                <a:extLst>
                  <a:ext uri="{FF2B5EF4-FFF2-40B4-BE49-F238E27FC236}">
                    <a16:creationId xmlns:a16="http://schemas.microsoft.com/office/drawing/2014/main" id="{85B1A3D8-B83C-5543-B1B5-42863D27F65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034" name="Gruppieren 6033">
              <a:extLst>
                <a:ext uri="{FF2B5EF4-FFF2-40B4-BE49-F238E27FC236}">
                  <a16:creationId xmlns:a16="http://schemas.microsoft.com/office/drawing/2014/main" id="{260A5B86-CDC5-4703-1920-7D20163553B2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053" name="Ellipse 3577">
                <a:extLst>
                  <a:ext uri="{FF2B5EF4-FFF2-40B4-BE49-F238E27FC236}">
                    <a16:creationId xmlns:a16="http://schemas.microsoft.com/office/drawing/2014/main" id="{83C04B29-1178-668B-42A7-200655F8CFF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054" name="Minuszeichen 3578">
                <a:extLst>
                  <a:ext uri="{FF2B5EF4-FFF2-40B4-BE49-F238E27FC236}">
                    <a16:creationId xmlns:a16="http://schemas.microsoft.com/office/drawing/2014/main" id="{349A10FB-B81C-B4DB-BC79-2724D83677C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035" name="Gruppieren 6034">
              <a:extLst>
                <a:ext uri="{FF2B5EF4-FFF2-40B4-BE49-F238E27FC236}">
                  <a16:creationId xmlns:a16="http://schemas.microsoft.com/office/drawing/2014/main" id="{EB1879F3-3D6A-B922-2BB8-DAA0E5986E12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051" name="Ellipse 3575">
                <a:extLst>
                  <a:ext uri="{FF2B5EF4-FFF2-40B4-BE49-F238E27FC236}">
                    <a16:creationId xmlns:a16="http://schemas.microsoft.com/office/drawing/2014/main" id="{E47511FD-6EBF-8DD1-A9B2-A07B08B768D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052" name="Minuszeichen 3576">
                <a:extLst>
                  <a:ext uri="{FF2B5EF4-FFF2-40B4-BE49-F238E27FC236}">
                    <a16:creationId xmlns:a16="http://schemas.microsoft.com/office/drawing/2014/main" id="{A0CDB36A-1784-F465-0C8C-816D89351A7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036" name="Gruppieren 6035">
              <a:extLst>
                <a:ext uri="{FF2B5EF4-FFF2-40B4-BE49-F238E27FC236}">
                  <a16:creationId xmlns:a16="http://schemas.microsoft.com/office/drawing/2014/main" id="{55187B44-55D5-FEC8-A788-13682DA45D1A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049" name="Ellipse 3573">
                <a:extLst>
                  <a:ext uri="{FF2B5EF4-FFF2-40B4-BE49-F238E27FC236}">
                    <a16:creationId xmlns:a16="http://schemas.microsoft.com/office/drawing/2014/main" id="{546F5976-E9C2-4FFC-856E-A354FFBA0AC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050" name="Minuszeichen 3574">
                <a:extLst>
                  <a:ext uri="{FF2B5EF4-FFF2-40B4-BE49-F238E27FC236}">
                    <a16:creationId xmlns:a16="http://schemas.microsoft.com/office/drawing/2014/main" id="{D0B392F4-D4E6-1BDE-352B-023DAD86817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037" name="Gruppieren 6036">
              <a:extLst>
                <a:ext uri="{FF2B5EF4-FFF2-40B4-BE49-F238E27FC236}">
                  <a16:creationId xmlns:a16="http://schemas.microsoft.com/office/drawing/2014/main" id="{88438C85-518E-9BD0-2AB2-FB94767D8221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047" name="Ellipse 3571">
                <a:extLst>
                  <a:ext uri="{FF2B5EF4-FFF2-40B4-BE49-F238E27FC236}">
                    <a16:creationId xmlns:a16="http://schemas.microsoft.com/office/drawing/2014/main" id="{24E1F5FF-61EF-B0C0-76CE-4A4AA5C8AF4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048" name="Minuszeichen 3572">
                <a:extLst>
                  <a:ext uri="{FF2B5EF4-FFF2-40B4-BE49-F238E27FC236}">
                    <a16:creationId xmlns:a16="http://schemas.microsoft.com/office/drawing/2014/main" id="{CB75958B-104A-5B36-8D40-1C2688EF4F6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038" name="Gruppieren 6037">
              <a:extLst>
                <a:ext uri="{FF2B5EF4-FFF2-40B4-BE49-F238E27FC236}">
                  <a16:creationId xmlns:a16="http://schemas.microsoft.com/office/drawing/2014/main" id="{61C78061-3864-B077-1539-F0F448F3C945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045" name="Ellipse 3569">
                <a:extLst>
                  <a:ext uri="{FF2B5EF4-FFF2-40B4-BE49-F238E27FC236}">
                    <a16:creationId xmlns:a16="http://schemas.microsoft.com/office/drawing/2014/main" id="{D9CAB5CD-9E26-928D-833D-62CCCFAE7C4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046" name="Minuszeichen 3570">
                <a:extLst>
                  <a:ext uri="{FF2B5EF4-FFF2-40B4-BE49-F238E27FC236}">
                    <a16:creationId xmlns:a16="http://schemas.microsoft.com/office/drawing/2014/main" id="{E900D891-CA82-6B15-7D4E-33F06D4C442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039" name="Gruppieren 6038">
              <a:extLst>
                <a:ext uri="{FF2B5EF4-FFF2-40B4-BE49-F238E27FC236}">
                  <a16:creationId xmlns:a16="http://schemas.microsoft.com/office/drawing/2014/main" id="{75D4EB3D-D5BA-7E02-BE3D-AB3974CF0F39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043" name="Ellipse 3567">
                <a:extLst>
                  <a:ext uri="{FF2B5EF4-FFF2-40B4-BE49-F238E27FC236}">
                    <a16:creationId xmlns:a16="http://schemas.microsoft.com/office/drawing/2014/main" id="{50C56CCE-6DA3-397F-C7A7-CE38029B84C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044" name="Minuszeichen 3568">
                <a:extLst>
                  <a:ext uri="{FF2B5EF4-FFF2-40B4-BE49-F238E27FC236}">
                    <a16:creationId xmlns:a16="http://schemas.microsoft.com/office/drawing/2014/main" id="{6A6A53CD-25FC-DA67-46AD-E0CF0E0DAC3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040" name="Gruppieren 6039">
              <a:extLst>
                <a:ext uri="{FF2B5EF4-FFF2-40B4-BE49-F238E27FC236}">
                  <a16:creationId xmlns:a16="http://schemas.microsoft.com/office/drawing/2014/main" id="{028CDF73-3C28-4E88-1F1A-0B092BE22669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041" name="Ellipse 3565">
                <a:extLst>
                  <a:ext uri="{FF2B5EF4-FFF2-40B4-BE49-F238E27FC236}">
                    <a16:creationId xmlns:a16="http://schemas.microsoft.com/office/drawing/2014/main" id="{B13A5715-A9AC-7D83-A286-6EA91611DD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042" name="Minuszeichen 3566">
                <a:extLst>
                  <a:ext uri="{FF2B5EF4-FFF2-40B4-BE49-F238E27FC236}">
                    <a16:creationId xmlns:a16="http://schemas.microsoft.com/office/drawing/2014/main" id="{C7C8119A-BA14-FABB-CAFD-D84BDB39FBE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6118" name="Gruppieren 6117">
            <a:extLst>
              <a:ext uri="{FF2B5EF4-FFF2-40B4-BE49-F238E27FC236}">
                <a16:creationId xmlns:a16="http://schemas.microsoft.com/office/drawing/2014/main" id="{454B6200-D993-B212-911E-54443E02D0FA}"/>
              </a:ext>
            </a:extLst>
          </p:cNvPr>
          <p:cNvGrpSpPr>
            <a:grpSpLocks noChangeAspect="1"/>
          </p:cNvGrpSpPr>
          <p:nvPr/>
        </p:nvGrpSpPr>
        <p:grpSpPr>
          <a:xfrm>
            <a:off x="3544341" y="4226697"/>
            <a:ext cx="944149" cy="979578"/>
            <a:chOff x="3576000" y="816426"/>
            <a:chExt cx="5040000" cy="5229127"/>
          </a:xfrm>
        </p:grpSpPr>
        <p:grpSp>
          <p:nvGrpSpPr>
            <p:cNvPr id="6119" name="Magnesium ohne e-">
              <a:extLst>
                <a:ext uri="{FF2B5EF4-FFF2-40B4-BE49-F238E27FC236}">
                  <a16:creationId xmlns:a16="http://schemas.microsoft.com/office/drawing/2014/main" id="{39B5FD7D-E476-CE1C-2908-CDF6C9322865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156" name="K-Schale">
                <a:extLst>
                  <a:ext uri="{FF2B5EF4-FFF2-40B4-BE49-F238E27FC236}">
                    <a16:creationId xmlns:a16="http://schemas.microsoft.com/office/drawing/2014/main" id="{04BB2FDA-CBB6-2C49-F268-9F894CA5B87A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6157" name="Atomkern mit Protonen und Neutronen">
                <a:extLst>
                  <a:ext uri="{FF2B5EF4-FFF2-40B4-BE49-F238E27FC236}">
                    <a16:creationId xmlns:a16="http://schemas.microsoft.com/office/drawing/2014/main" id="{C9C5A5EC-4A83-D5CA-2D2D-07ED64CFA609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160" name="Atomkern">
                  <a:extLst>
                    <a:ext uri="{FF2B5EF4-FFF2-40B4-BE49-F238E27FC236}">
                      <a16:creationId xmlns:a16="http://schemas.microsoft.com/office/drawing/2014/main" id="{567FB122-BBA4-696E-1127-7A9B24037B1B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6161" name="Gruppieren 6160">
                  <a:extLst>
                    <a:ext uri="{FF2B5EF4-FFF2-40B4-BE49-F238E27FC236}">
                      <a16:creationId xmlns:a16="http://schemas.microsoft.com/office/drawing/2014/main" id="{0ABC6E16-A864-19FD-34FF-DFB79097E01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07" name="Ellipse 3731">
                    <a:extLst>
                      <a:ext uri="{FF2B5EF4-FFF2-40B4-BE49-F238E27FC236}">
                        <a16:creationId xmlns:a16="http://schemas.microsoft.com/office/drawing/2014/main" id="{56164EA4-A417-5AA9-5F09-0B3CCB79C78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208" name="Additionszeichen 3732">
                    <a:extLst>
                      <a:ext uri="{FF2B5EF4-FFF2-40B4-BE49-F238E27FC236}">
                        <a16:creationId xmlns:a16="http://schemas.microsoft.com/office/drawing/2014/main" id="{0713AE5A-B3A4-C598-33E0-AC15131328B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162" name="Gruppieren 6161">
                  <a:extLst>
                    <a:ext uri="{FF2B5EF4-FFF2-40B4-BE49-F238E27FC236}">
                      <a16:creationId xmlns:a16="http://schemas.microsoft.com/office/drawing/2014/main" id="{6998D6BD-A78F-663C-6D73-7E025ED517F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05" name="Ellipse 3729">
                    <a:extLst>
                      <a:ext uri="{FF2B5EF4-FFF2-40B4-BE49-F238E27FC236}">
                        <a16:creationId xmlns:a16="http://schemas.microsoft.com/office/drawing/2014/main" id="{A31DDCC9-EE1F-073A-E710-716B8CBF261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206" name="Additionszeichen 3730">
                    <a:extLst>
                      <a:ext uri="{FF2B5EF4-FFF2-40B4-BE49-F238E27FC236}">
                        <a16:creationId xmlns:a16="http://schemas.microsoft.com/office/drawing/2014/main" id="{4A41710B-2496-5719-28AE-AFF885442BA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163" name="Gruppieren 6162">
                  <a:extLst>
                    <a:ext uri="{FF2B5EF4-FFF2-40B4-BE49-F238E27FC236}">
                      <a16:creationId xmlns:a16="http://schemas.microsoft.com/office/drawing/2014/main" id="{AFDB2571-0AD4-8E0E-1CF9-CBA3055B399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03" name="Ellipse 3727">
                    <a:extLst>
                      <a:ext uri="{FF2B5EF4-FFF2-40B4-BE49-F238E27FC236}">
                        <a16:creationId xmlns:a16="http://schemas.microsoft.com/office/drawing/2014/main" id="{2C6289F5-C689-3351-AC6C-5E0EA6E62F0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204" name="Additionszeichen 3728">
                    <a:extLst>
                      <a:ext uri="{FF2B5EF4-FFF2-40B4-BE49-F238E27FC236}">
                        <a16:creationId xmlns:a16="http://schemas.microsoft.com/office/drawing/2014/main" id="{7F9B2014-2E50-50A6-EEB5-6A25406BCE1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164" name="Gruppieren 6163">
                  <a:extLst>
                    <a:ext uri="{FF2B5EF4-FFF2-40B4-BE49-F238E27FC236}">
                      <a16:creationId xmlns:a16="http://schemas.microsoft.com/office/drawing/2014/main" id="{9FED5023-A613-C947-C6DC-F57E7E47C06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01" name="Ellipse 3725">
                    <a:extLst>
                      <a:ext uri="{FF2B5EF4-FFF2-40B4-BE49-F238E27FC236}">
                        <a16:creationId xmlns:a16="http://schemas.microsoft.com/office/drawing/2014/main" id="{C99209B3-C439-6CBE-E971-6B9A52B8422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202" name="Additionszeichen 3726">
                    <a:extLst>
                      <a:ext uri="{FF2B5EF4-FFF2-40B4-BE49-F238E27FC236}">
                        <a16:creationId xmlns:a16="http://schemas.microsoft.com/office/drawing/2014/main" id="{10A30667-6751-24BD-34C2-11A2A5CE6DA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165" name="Gruppieren 6164">
                  <a:extLst>
                    <a:ext uri="{FF2B5EF4-FFF2-40B4-BE49-F238E27FC236}">
                      <a16:creationId xmlns:a16="http://schemas.microsoft.com/office/drawing/2014/main" id="{64AE36BB-3F65-3E31-2EDC-8623F634E55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99" name="Ellipse 3723">
                    <a:extLst>
                      <a:ext uri="{FF2B5EF4-FFF2-40B4-BE49-F238E27FC236}">
                        <a16:creationId xmlns:a16="http://schemas.microsoft.com/office/drawing/2014/main" id="{BC36A0AE-D502-F055-45B6-58F0770AA15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200" name="Additionszeichen 3724">
                    <a:extLst>
                      <a:ext uri="{FF2B5EF4-FFF2-40B4-BE49-F238E27FC236}">
                        <a16:creationId xmlns:a16="http://schemas.microsoft.com/office/drawing/2014/main" id="{903F2D22-8EE6-773E-7391-3C70135EFD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166" name="Gruppieren 6165">
                  <a:extLst>
                    <a:ext uri="{FF2B5EF4-FFF2-40B4-BE49-F238E27FC236}">
                      <a16:creationId xmlns:a16="http://schemas.microsoft.com/office/drawing/2014/main" id="{10DE28F6-ED5D-1474-9BE7-BD1D2400BE8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97" name="Ellipse 3721">
                    <a:extLst>
                      <a:ext uri="{FF2B5EF4-FFF2-40B4-BE49-F238E27FC236}">
                        <a16:creationId xmlns:a16="http://schemas.microsoft.com/office/drawing/2014/main" id="{2E14AC7A-2D57-BCA4-8172-2034FCF67FA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198" name="Additionszeichen 3722">
                    <a:extLst>
                      <a:ext uri="{FF2B5EF4-FFF2-40B4-BE49-F238E27FC236}">
                        <a16:creationId xmlns:a16="http://schemas.microsoft.com/office/drawing/2014/main" id="{C5679E78-0FC4-81F2-13D2-C2F728EE893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167" name="Gruppieren 6166">
                  <a:extLst>
                    <a:ext uri="{FF2B5EF4-FFF2-40B4-BE49-F238E27FC236}">
                      <a16:creationId xmlns:a16="http://schemas.microsoft.com/office/drawing/2014/main" id="{0135D4A1-FC59-7638-7E82-4D46CEA04DB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95" name="Ellipse 3719">
                    <a:extLst>
                      <a:ext uri="{FF2B5EF4-FFF2-40B4-BE49-F238E27FC236}">
                        <a16:creationId xmlns:a16="http://schemas.microsoft.com/office/drawing/2014/main" id="{9A1FAFB4-AFFB-034A-714B-E635BB9E5B0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196" name="Additionszeichen 3720">
                    <a:extLst>
                      <a:ext uri="{FF2B5EF4-FFF2-40B4-BE49-F238E27FC236}">
                        <a16:creationId xmlns:a16="http://schemas.microsoft.com/office/drawing/2014/main" id="{55F5E627-3240-1F37-EED8-EC42B783CC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168" name="Gruppieren 6167">
                  <a:extLst>
                    <a:ext uri="{FF2B5EF4-FFF2-40B4-BE49-F238E27FC236}">
                      <a16:creationId xmlns:a16="http://schemas.microsoft.com/office/drawing/2014/main" id="{171206DC-E09B-542B-E775-163DA9C5B5B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93" name="Ellipse 3717">
                    <a:extLst>
                      <a:ext uri="{FF2B5EF4-FFF2-40B4-BE49-F238E27FC236}">
                        <a16:creationId xmlns:a16="http://schemas.microsoft.com/office/drawing/2014/main" id="{D3788700-2147-26F7-D1BF-7B3F567DF9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194" name="Additionszeichen 3718">
                    <a:extLst>
                      <a:ext uri="{FF2B5EF4-FFF2-40B4-BE49-F238E27FC236}">
                        <a16:creationId xmlns:a16="http://schemas.microsoft.com/office/drawing/2014/main" id="{CF934262-FA9D-A15B-C3B2-2A459466EF8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169" name="Gruppieren 6168">
                  <a:extLst>
                    <a:ext uri="{FF2B5EF4-FFF2-40B4-BE49-F238E27FC236}">
                      <a16:creationId xmlns:a16="http://schemas.microsoft.com/office/drawing/2014/main" id="{E225661B-E9B0-0958-CD74-F71224DAC16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91" name="Ellipse 3715">
                    <a:extLst>
                      <a:ext uri="{FF2B5EF4-FFF2-40B4-BE49-F238E27FC236}">
                        <a16:creationId xmlns:a16="http://schemas.microsoft.com/office/drawing/2014/main" id="{BCA0FD3E-1D57-8353-2644-EC81AB75C25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192" name="Additionszeichen 3716">
                    <a:extLst>
                      <a:ext uri="{FF2B5EF4-FFF2-40B4-BE49-F238E27FC236}">
                        <a16:creationId xmlns:a16="http://schemas.microsoft.com/office/drawing/2014/main" id="{A83726E6-3E5C-A8B6-E249-A9518AF32CE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170" name="Gruppieren 6169">
                  <a:extLst>
                    <a:ext uri="{FF2B5EF4-FFF2-40B4-BE49-F238E27FC236}">
                      <a16:creationId xmlns:a16="http://schemas.microsoft.com/office/drawing/2014/main" id="{1B8C4EB4-6921-DB9A-1005-DA50D736F79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89" name="Ellipse 3713">
                    <a:extLst>
                      <a:ext uri="{FF2B5EF4-FFF2-40B4-BE49-F238E27FC236}">
                        <a16:creationId xmlns:a16="http://schemas.microsoft.com/office/drawing/2014/main" id="{AF7BDC63-2652-D59C-E53E-9C661FA128E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190" name="Additionszeichen 3714">
                    <a:extLst>
                      <a:ext uri="{FF2B5EF4-FFF2-40B4-BE49-F238E27FC236}">
                        <a16:creationId xmlns:a16="http://schemas.microsoft.com/office/drawing/2014/main" id="{61883BFF-6D93-1ABF-E83A-350871057D5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171" name="Gruppieren 6170">
                  <a:extLst>
                    <a:ext uri="{FF2B5EF4-FFF2-40B4-BE49-F238E27FC236}">
                      <a16:creationId xmlns:a16="http://schemas.microsoft.com/office/drawing/2014/main" id="{B8B95759-963D-71D6-D61D-B41F954FBEC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87" name="Ellipse 3711">
                    <a:extLst>
                      <a:ext uri="{FF2B5EF4-FFF2-40B4-BE49-F238E27FC236}">
                        <a16:creationId xmlns:a16="http://schemas.microsoft.com/office/drawing/2014/main" id="{B9131A99-1C52-A376-AC52-AC4A500162C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188" name="Additionszeichen 3712">
                    <a:extLst>
                      <a:ext uri="{FF2B5EF4-FFF2-40B4-BE49-F238E27FC236}">
                        <a16:creationId xmlns:a16="http://schemas.microsoft.com/office/drawing/2014/main" id="{620B4399-885F-36D7-6007-9F8833EE4C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172" name="Gruppieren 6171">
                  <a:extLst>
                    <a:ext uri="{FF2B5EF4-FFF2-40B4-BE49-F238E27FC236}">
                      <a16:creationId xmlns:a16="http://schemas.microsoft.com/office/drawing/2014/main" id="{EA0E71CF-142B-E2BC-F9DC-2C0B4326E0E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85" name="Ellipse 3709">
                    <a:extLst>
                      <a:ext uri="{FF2B5EF4-FFF2-40B4-BE49-F238E27FC236}">
                        <a16:creationId xmlns:a16="http://schemas.microsoft.com/office/drawing/2014/main" id="{E5B1B048-6F14-6044-51F7-EC3545F6420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186" name="Additionszeichen 3710">
                    <a:extLst>
                      <a:ext uri="{FF2B5EF4-FFF2-40B4-BE49-F238E27FC236}">
                        <a16:creationId xmlns:a16="http://schemas.microsoft.com/office/drawing/2014/main" id="{17DC61B7-3C06-C568-251A-2286C186A84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6173" name="Ellipse 3697">
                  <a:extLst>
                    <a:ext uri="{FF2B5EF4-FFF2-40B4-BE49-F238E27FC236}">
                      <a16:creationId xmlns:a16="http://schemas.microsoft.com/office/drawing/2014/main" id="{47D349AC-3401-2E85-350E-6A49337455E6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174" name="Ellipse 3698">
                  <a:extLst>
                    <a:ext uri="{FF2B5EF4-FFF2-40B4-BE49-F238E27FC236}">
                      <a16:creationId xmlns:a16="http://schemas.microsoft.com/office/drawing/2014/main" id="{7B269A03-96F5-E9EE-6A37-75408E0AFF4B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175" name="Ellipse 3699">
                  <a:extLst>
                    <a:ext uri="{FF2B5EF4-FFF2-40B4-BE49-F238E27FC236}">
                      <a16:creationId xmlns:a16="http://schemas.microsoft.com/office/drawing/2014/main" id="{05859900-80B7-62C8-DE86-CF271D892345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176" name="Ellipse 3700">
                  <a:extLst>
                    <a:ext uri="{FF2B5EF4-FFF2-40B4-BE49-F238E27FC236}">
                      <a16:creationId xmlns:a16="http://schemas.microsoft.com/office/drawing/2014/main" id="{605DE591-DFCB-5DE8-DDD1-B3FC604AA733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177" name="Ellipse 3701">
                  <a:extLst>
                    <a:ext uri="{FF2B5EF4-FFF2-40B4-BE49-F238E27FC236}">
                      <a16:creationId xmlns:a16="http://schemas.microsoft.com/office/drawing/2014/main" id="{F4455337-37BF-B441-D02B-FD04FF664F94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178" name="Ellipse 3702">
                  <a:extLst>
                    <a:ext uri="{FF2B5EF4-FFF2-40B4-BE49-F238E27FC236}">
                      <a16:creationId xmlns:a16="http://schemas.microsoft.com/office/drawing/2014/main" id="{9EA150D9-2D0C-E8FC-3BB5-86759E9E0F97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179" name="Ellipse 3703">
                  <a:extLst>
                    <a:ext uri="{FF2B5EF4-FFF2-40B4-BE49-F238E27FC236}">
                      <a16:creationId xmlns:a16="http://schemas.microsoft.com/office/drawing/2014/main" id="{6F2A24DE-8C95-1354-1118-7A2195544B98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180" name="Ellipse 3704">
                  <a:extLst>
                    <a:ext uri="{FF2B5EF4-FFF2-40B4-BE49-F238E27FC236}">
                      <a16:creationId xmlns:a16="http://schemas.microsoft.com/office/drawing/2014/main" id="{C37C9761-53A0-E062-CA11-DFD9842F38D7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181" name="Ellipse 3705">
                  <a:extLst>
                    <a:ext uri="{FF2B5EF4-FFF2-40B4-BE49-F238E27FC236}">
                      <a16:creationId xmlns:a16="http://schemas.microsoft.com/office/drawing/2014/main" id="{D2FBC4C6-CDED-AA46-A2E6-9DEFF5274CCC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182" name="Ellipse 3706">
                  <a:extLst>
                    <a:ext uri="{FF2B5EF4-FFF2-40B4-BE49-F238E27FC236}">
                      <a16:creationId xmlns:a16="http://schemas.microsoft.com/office/drawing/2014/main" id="{E5C4C69B-30F3-BC3D-EBC4-57293D2BFA63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183" name="Ellipse 3707">
                  <a:extLst>
                    <a:ext uri="{FF2B5EF4-FFF2-40B4-BE49-F238E27FC236}">
                      <a16:creationId xmlns:a16="http://schemas.microsoft.com/office/drawing/2014/main" id="{F0015667-17FE-AA68-0A68-0A1DEC71C4BE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184" name="Ellipse 3708">
                  <a:extLst>
                    <a:ext uri="{FF2B5EF4-FFF2-40B4-BE49-F238E27FC236}">
                      <a16:creationId xmlns:a16="http://schemas.microsoft.com/office/drawing/2014/main" id="{C222B28E-A6B5-D8D5-C187-BED46702AEC5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6158" name="L-Schale">
                <a:extLst>
                  <a:ext uri="{FF2B5EF4-FFF2-40B4-BE49-F238E27FC236}">
                    <a16:creationId xmlns:a16="http://schemas.microsoft.com/office/drawing/2014/main" id="{B721FB75-F018-7CA5-B331-366363B1ACCC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6159" name="M-Schale">
                <a:extLst>
                  <a:ext uri="{FF2B5EF4-FFF2-40B4-BE49-F238E27FC236}">
                    <a16:creationId xmlns:a16="http://schemas.microsoft.com/office/drawing/2014/main" id="{F1493224-B3A7-D5B9-74D2-44C93D3AE028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6120" name="Gruppieren 6119">
              <a:extLst>
                <a:ext uri="{FF2B5EF4-FFF2-40B4-BE49-F238E27FC236}">
                  <a16:creationId xmlns:a16="http://schemas.microsoft.com/office/drawing/2014/main" id="{2EB3711E-50DB-1651-67E2-7004DA0F3D24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154" name="Ellipse 3678">
                <a:extLst>
                  <a:ext uri="{FF2B5EF4-FFF2-40B4-BE49-F238E27FC236}">
                    <a16:creationId xmlns:a16="http://schemas.microsoft.com/office/drawing/2014/main" id="{2DB6DDE8-FB78-1E95-EFAB-1B0DC2D8307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155" name="Minuszeichen 3679">
                <a:extLst>
                  <a:ext uri="{FF2B5EF4-FFF2-40B4-BE49-F238E27FC236}">
                    <a16:creationId xmlns:a16="http://schemas.microsoft.com/office/drawing/2014/main" id="{C0710006-DDC7-064A-5AA0-0589BE5D749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121" name="Gruppieren 6120">
              <a:extLst>
                <a:ext uri="{FF2B5EF4-FFF2-40B4-BE49-F238E27FC236}">
                  <a16:creationId xmlns:a16="http://schemas.microsoft.com/office/drawing/2014/main" id="{F6F70DA5-DD0D-1C61-ED62-624772B992D4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152" name="Ellipse 3676">
                <a:extLst>
                  <a:ext uri="{FF2B5EF4-FFF2-40B4-BE49-F238E27FC236}">
                    <a16:creationId xmlns:a16="http://schemas.microsoft.com/office/drawing/2014/main" id="{BADAE496-CD40-E0A3-E5E8-04EA133D824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153" name="Minuszeichen 3677">
                <a:extLst>
                  <a:ext uri="{FF2B5EF4-FFF2-40B4-BE49-F238E27FC236}">
                    <a16:creationId xmlns:a16="http://schemas.microsoft.com/office/drawing/2014/main" id="{FCEB563C-B2CA-6FF6-369C-31A7F2EDDB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122" name="Gruppieren 6121">
              <a:extLst>
                <a:ext uri="{FF2B5EF4-FFF2-40B4-BE49-F238E27FC236}">
                  <a16:creationId xmlns:a16="http://schemas.microsoft.com/office/drawing/2014/main" id="{BCEBE33C-19E1-0E3D-1DD2-120D044E5112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150" name="Ellipse 3674">
                <a:extLst>
                  <a:ext uri="{FF2B5EF4-FFF2-40B4-BE49-F238E27FC236}">
                    <a16:creationId xmlns:a16="http://schemas.microsoft.com/office/drawing/2014/main" id="{E80AFEBB-2CEB-7BE3-AB14-F14B479027D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151" name="Minuszeichen 3675">
                <a:extLst>
                  <a:ext uri="{FF2B5EF4-FFF2-40B4-BE49-F238E27FC236}">
                    <a16:creationId xmlns:a16="http://schemas.microsoft.com/office/drawing/2014/main" id="{C0095815-C334-BAE6-2AEB-E1215B19603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123" name="Gruppieren 6122">
              <a:extLst>
                <a:ext uri="{FF2B5EF4-FFF2-40B4-BE49-F238E27FC236}">
                  <a16:creationId xmlns:a16="http://schemas.microsoft.com/office/drawing/2014/main" id="{F08CD96E-71F9-A732-E8B4-E593A24B0A3D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148" name="Ellipse 3672">
                <a:extLst>
                  <a:ext uri="{FF2B5EF4-FFF2-40B4-BE49-F238E27FC236}">
                    <a16:creationId xmlns:a16="http://schemas.microsoft.com/office/drawing/2014/main" id="{0554158A-6810-6291-0F45-E21A714BDD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149" name="Minuszeichen 3673">
                <a:extLst>
                  <a:ext uri="{FF2B5EF4-FFF2-40B4-BE49-F238E27FC236}">
                    <a16:creationId xmlns:a16="http://schemas.microsoft.com/office/drawing/2014/main" id="{EF1AE2AF-F056-711A-49EF-B0EFDCB32F1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124" name="Gruppieren 6123">
              <a:extLst>
                <a:ext uri="{FF2B5EF4-FFF2-40B4-BE49-F238E27FC236}">
                  <a16:creationId xmlns:a16="http://schemas.microsoft.com/office/drawing/2014/main" id="{8E40D9E3-F79C-2F29-00B9-E709930E574A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146" name="Ellipse 3670">
                <a:extLst>
                  <a:ext uri="{FF2B5EF4-FFF2-40B4-BE49-F238E27FC236}">
                    <a16:creationId xmlns:a16="http://schemas.microsoft.com/office/drawing/2014/main" id="{129F154E-E505-B8E2-148E-066BED3D505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147" name="Minuszeichen 3671">
                <a:extLst>
                  <a:ext uri="{FF2B5EF4-FFF2-40B4-BE49-F238E27FC236}">
                    <a16:creationId xmlns:a16="http://schemas.microsoft.com/office/drawing/2014/main" id="{8D3A9551-04D5-FE93-C43E-BD1027D0FD9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125" name="Gruppieren 6124">
              <a:extLst>
                <a:ext uri="{FF2B5EF4-FFF2-40B4-BE49-F238E27FC236}">
                  <a16:creationId xmlns:a16="http://schemas.microsoft.com/office/drawing/2014/main" id="{037A7609-ECD9-770C-787E-DFF085D99EF6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144" name="Ellipse 3668">
                <a:extLst>
                  <a:ext uri="{FF2B5EF4-FFF2-40B4-BE49-F238E27FC236}">
                    <a16:creationId xmlns:a16="http://schemas.microsoft.com/office/drawing/2014/main" id="{55E58D03-3233-249F-FB0B-613EE320F54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145" name="Minuszeichen 3669">
                <a:extLst>
                  <a:ext uri="{FF2B5EF4-FFF2-40B4-BE49-F238E27FC236}">
                    <a16:creationId xmlns:a16="http://schemas.microsoft.com/office/drawing/2014/main" id="{EA420178-8417-EEC9-646B-CF9035A8523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126" name="Gruppieren 6125">
              <a:extLst>
                <a:ext uri="{FF2B5EF4-FFF2-40B4-BE49-F238E27FC236}">
                  <a16:creationId xmlns:a16="http://schemas.microsoft.com/office/drawing/2014/main" id="{A19503D0-4378-3F29-495B-E6C2CDA2E840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142" name="Ellipse 3666">
                <a:extLst>
                  <a:ext uri="{FF2B5EF4-FFF2-40B4-BE49-F238E27FC236}">
                    <a16:creationId xmlns:a16="http://schemas.microsoft.com/office/drawing/2014/main" id="{C00B1044-DF92-75BC-3F4D-C1C4D38227F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143" name="Minuszeichen 3667">
                <a:extLst>
                  <a:ext uri="{FF2B5EF4-FFF2-40B4-BE49-F238E27FC236}">
                    <a16:creationId xmlns:a16="http://schemas.microsoft.com/office/drawing/2014/main" id="{3DA846DA-10C5-A1CF-B0AA-84B0C55AB27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127" name="Gruppieren 6126">
              <a:extLst>
                <a:ext uri="{FF2B5EF4-FFF2-40B4-BE49-F238E27FC236}">
                  <a16:creationId xmlns:a16="http://schemas.microsoft.com/office/drawing/2014/main" id="{E7385F89-E5DC-01F9-328D-D783D6EF126A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140" name="Ellipse 3664">
                <a:extLst>
                  <a:ext uri="{FF2B5EF4-FFF2-40B4-BE49-F238E27FC236}">
                    <a16:creationId xmlns:a16="http://schemas.microsoft.com/office/drawing/2014/main" id="{511DC867-EAB3-521F-7B03-56362BD37CC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141" name="Minuszeichen 3665">
                <a:extLst>
                  <a:ext uri="{FF2B5EF4-FFF2-40B4-BE49-F238E27FC236}">
                    <a16:creationId xmlns:a16="http://schemas.microsoft.com/office/drawing/2014/main" id="{77FB1CAF-9FDC-6569-3B3D-BA2D0BBA2C0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128" name="Gruppieren 6127">
              <a:extLst>
                <a:ext uri="{FF2B5EF4-FFF2-40B4-BE49-F238E27FC236}">
                  <a16:creationId xmlns:a16="http://schemas.microsoft.com/office/drawing/2014/main" id="{A4442DC1-FDDC-2BC6-9745-3DCEADCA7DD0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138" name="Ellipse 3662">
                <a:extLst>
                  <a:ext uri="{FF2B5EF4-FFF2-40B4-BE49-F238E27FC236}">
                    <a16:creationId xmlns:a16="http://schemas.microsoft.com/office/drawing/2014/main" id="{E8CC04BA-D579-182C-1F19-2F4828A438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139" name="Minuszeichen 3663">
                <a:extLst>
                  <a:ext uri="{FF2B5EF4-FFF2-40B4-BE49-F238E27FC236}">
                    <a16:creationId xmlns:a16="http://schemas.microsoft.com/office/drawing/2014/main" id="{D4D90F38-6BA2-7A53-8D03-E5EFB4AFC46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129" name="Gruppieren 6128">
              <a:extLst>
                <a:ext uri="{FF2B5EF4-FFF2-40B4-BE49-F238E27FC236}">
                  <a16:creationId xmlns:a16="http://schemas.microsoft.com/office/drawing/2014/main" id="{01A57F24-7B6C-860F-D966-D64CADCD5F9B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136" name="Ellipse 3660">
                <a:extLst>
                  <a:ext uri="{FF2B5EF4-FFF2-40B4-BE49-F238E27FC236}">
                    <a16:creationId xmlns:a16="http://schemas.microsoft.com/office/drawing/2014/main" id="{8D8BC6FF-10AF-12DB-3018-38D9B578E3C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137" name="Minuszeichen 3661">
                <a:extLst>
                  <a:ext uri="{FF2B5EF4-FFF2-40B4-BE49-F238E27FC236}">
                    <a16:creationId xmlns:a16="http://schemas.microsoft.com/office/drawing/2014/main" id="{C347301D-D6C0-0F5F-D48C-8C251DB84F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130" name="Gruppieren 6129">
              <a:extLst>
                <a:ext uri="{FF2B5EF4-FFF2-40B4-BE49-F238E27FC236}">
                  <a16:creationId xmlns:a16="http://schemas.microsoft.com/office/drawing/2014/main" id="{648DE38A-6DD7-FB40-0B56-9853A6C122EE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134" name="Ellipse 3658">
                <a:extLst>
                  <a:ext uri="{FF2B5EF4-FFF2-40B4-BE49-F238E27FC236}">
                    <a16:creationId xmlns:a16="http://schemas.microsoft.com/office/drawing/2014/main" id="{CE1639C0-E93C-AD96-B1F6-657F4AE153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135" name="Minuszeichen 3659">
                <a:extLst>
                  <a:ext uri="{FF2B5EF4-FFF2-40B4-BE49-F238E27FC236}">
                    <a16:creationId xmlns:a16="http://schemas.microsoft.com/office/drawing/2014/main" id="{33846A28-1040-130E-C8C5-C2AAA5CB4C1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131" name="Gruppieren 6130">
              <a:extLst>
                <a:ext uri="{FF2B5EF4-FFF2-40B4-BE49-F238E27FC236}">
                  <a16:creationId xmlns:a16="http://schemas.microsoft.com/office/drawing/2014/main" id="{835510AA-76F6-2690-63BA-D0034F344894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132" name="Ellipse 3656">
                <a:extLst>
                  <a:ext uri="{FF2B5EF4-FFF2-40B4-BE49-F238E27FC236}">
                    <a16:creationId xmlns:a16="http://schemas.microsoft.com/office/drawing/2014/main" id="{247074A8-2B66-C408-C93D-A08CFB32DFD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133" name="Minuszeichen 3657">
                <a:extLst>
                  <a:ext uri="{FF2B5EF4-FFF2-40B4-BE49-F238E27FC236}">
                    <a16:creationId xmlns:a16="http://schemas.microsoft.com/office/drawing/2014/main" id="{498F67A2-07A2-36A7-5456-B9748FE7560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6209" name="Gruppieren 6208">
            <a:extLst>
              <a:ext uri="{FF2B5EF4-FFF2-40B4-BE49-F238E27FC236}">
                <a16:creationId xmlns:a16="http://schemas.microsoft.com/office/drawing/2014/main" id="{56E30924-8CF1-3B91-EE91-F19AE13E381E}"/>
              </a:ext>
            </a:extLst>
          </p:cNvPr>
          <p:cNvGrpSpPr>
            <a:grpSpLocks noChangeAspect="1"/>
          </p:cNvGrpSpPr>
          <p:nvPr/>
        </p:nvGrpSpPr>
        <p:grpSpPr>
          <a:xfrm>
            <a:off x="4824915" y="4228334"/>
            <a:ext cx="944149" cy="979578"/>
            <a:chOff x="3576000" y="816426"/>
            <a:chExt cx="5040000" cy="5229127"/>
          </a:xfrm>
        </p:grpSpPr>
        <p:grpSp>
          <p:nvGrpSpPr>
            <p:cNvPr id="6210" name="Magnesium ohne e-">
              <a:extLst>
                <a:ext uri="{FF2B5EF4-FFF2-40B4-BE49-F238E27FC236}">
                  <a16:creationId xmlns:a16="http://schemas.microsoft.com/office/drawing/2014/main" id="{CF1700A5-8EF2-51D2-E329-94F1160230B5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247" name="K-Schale">
                <a:extLst>
                  <a:ext uri="{FF2B5EF4-FFF2-40B4-BE49-F238E27FC236}">
                    <a16:creationId xmlns:a16="http://schemas.microsoft.com/office/drawing/2014/main" id="{67377889-3155-0E1E-4CC1-46188C0C61F9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6248" name="Atomkern mit Protonen und Neutronen">
                <a:extLst>
                  <a:ext uri="{FF2B5EF4-FFF2-40B4-BE49-F238E27FC236}">
                    <a16:creationId xmlns:a16="http://schemas.microsoft.com/office/drawing/2014/main" id="{A280137D-08E7-B924-6644-5F4586637C5A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251" name="Atomkern">
                  <a:extLst>
                    <a:ext uri="{FF2B5EF4-FFF2-40B4-BE49-F238E27FC236}">
                      <a16:creationId xmlns:a16="http://schemas.microsoft.com/office/drawing/2014/main" id="{2143F54B-9E2E-56DA-8BFB-3C471C03B9DB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6252" name="Gruppieren 6251">
                  <a:extLst>
                    <a:ext uri="{FF2B5EF4-FFF2-40B4-BE49-F238E27FC236}">
                      <a16:creationId xmlns:a16="http://schemas.microsoft.com/office/drawing/2014/main" id="{2710C3D7-FF7A-EE11-477B-F79BD7CFBE6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98" name="Ellipse 3822">
                    <a:extLst>
                      <a:ext uri="{FF2B5EF4-FFF2-40B4-BE49-F238E27FC236}">
                        <a16:creationId xmlns:a16="http://schemas.microsoft.com/office/drawing/2014/main" id="{0035A7E8-0CB6-1448-B26E-72529A1AE55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299" name="Additionszeichen 3823">
                    <a:extLst>
                      <a:ext uri="{FF2B5EF4-FFF2-40B4-BE49-F238E27FC236}">
                        <a16:creationId xmlns:a16="http://schemas.microsoft.com/office/drawing/2014/main" id="{B915299F-E92E-B394-EE3B-B2973B5A53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253" name="Gruppieren 6252">
                  <a:extLst>
                    <a:ext uri="{FF2B5EF4-FFF2-40B4-BE49-F238E27FC236}">
                      <a16:creationId xmlns:a16="http://schemas.microsoft.com/office/drawing/2014/main" id="{CDE7A9E1-3DEA-456A-DC16-6AC03DC18EF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96" name="Ellipse 3820">
                    <a:extLst>
                      <a:ext uri="{FF2B5EF4-FFF2-40B4-BE49-F238E27FC236}">
                        <a16:creationId xmlns:a16="http://schemas.microsoft.com/office/drawing/2014/main" id="{9CD271FD-03A8-6263-1F42-AD17CF3D32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297" name="Additionszeichen 3821">
                    <a:extLst>
                      <a:ext uri="{FF2B5EF4-FFF2-40B4-BE49-F238E27FC236}">
                        <a16:creationId xmlns:a16="http://schemas.microsoft.com/office/drawing/2014/main" id="{A0FC3616-A4CC-C3C0-52A6-B1A52FA2F2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254" name="Gruppieren 6253">
                  <a:extLst>
                    <a:ext uri="{FF2B5EF4-FFF2-40B4-BE49-F238E27FC236}">
                      <a16:creationId xmlns:a16="http://schemas.microsoft.com/office/drawing/2014/main" id="{201042C4-8CCC-0AA6-9B2C-3607F64BA9D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94" name="Ellipse 3818">
                    <a:extLst>
                      <a:ext uri="{FF2B5EF4-FFF2-40B4-BE49-F238E27FC236}">
                        <a16:creationId xmlns:a16="http://schemas.microsoft.com/office/drawing/2014/main" id="{A2A8A333-30A4-8068-5B21-C3870B2D12B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295" name="Additionszeichen 3819">
                    <a:extLst>
                      <a:ext uri="{FF2B5EF4-FFF2-40B4-BE49-F238E27FC236}">
                        <a16:creationId xmlns:a16="http://schemas.microsoft.com/office/drawing/2014/main" id="{FBB67269-F47E-F981-F5BD-5BC07A7039D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255" name="Gruppieren 6254">
                  <a:extLst>
                    <a:ext uri="{FF2B5EF4-FFF2-40B4-BE49-F238E27FC236}">
                      <a16:creationId xmlns:a16="http://schemas.microsoft.com/office/drawing/2014/main" id="{B28A7601-E001-642C-305E-9FDAC0F7DE4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92" name="Ellipse 3816">
                    <a:extLst>
                      <a:ext uri="{FF2B5EF4-FFF2-40B4-BE49-F238E27FC236}">
                        <a16:creationId xmlns:a16="http://schemas.microsoft.com/office/drawing/2014/main" id="{4B9DF498-D015-D526-1EB6-2EF16C4AFB4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293" name="Additionszeichen 3817">
                    <a:extLst>
                      <a:ext uri="{FF2B5EF4-FFF2-40B4-BE49-F238E27FC236}">
                        <a16:creationId xmlns:a16="http://schemas.microsoft.com/office/drawing/2014/main" id="{DC1677E4-AB68-5EE2-2669-7EB0108A44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256" name="Gruppieren 6255">
                  <a:extLst>
                    <a:ext uri="{FF2B5EF4-FFF2-40B4-BE49-F238E27FC236}">
                      <a16:creationId xmlns:a16="http://schemas.microsoft.com/office/drawing/2014/main" id="{557478F9-68BD-E298-9091-185AE6D6D02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90" name="Ellipse 3814">
                    <a:extLst>
                      <a:ext uri="{FF2B5EF4-FFF2-40B4-BE49-F238E27FC236}">
                        <a16:creationId xmlns:a16="http://schemas.microsoft.com/office/drawing/2014/main" id="{0E4E7DDD-45AD-DC8F-FBD2-07C700807F4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291" name="Additionszeichen 3815">
                    <a:extLst>
                      <a:ext uri="{FF2B5EF4-FFF2-40B4-BE49-F238E27FC236}">
                        <a16:creationId xmlns:a16="http://schemas.microsoft.com/office/drawing/2014/main" id="{935E5B6D-87E4-C300-03B0-18F32E23BA8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257" name="Gruppieren 6256">
                  <a:extLst>
                    <a:ext uri="{FF2B5EF4-FFF2-40B4-BE49-F238E27FC236}">
                      <a16:creationId xmlns:a16="http://schemas.microsoft.com/office/drawing/2014/main" id="{C544E431-764A-9649-0EFD-F8ADEC4A9A9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88" name="Ellipse 3812">
                    <a:extLst>
                      <a:ext uri="{FF2B5EF4-FFF2-40B4-BE49-F238E27FC236}">
                        <a16:creationId xmlns:a16="http://schemas.microsoft.com/office/drawing/2014/main" id="{593BB76F-4007-0DEB-371A-189BEFBDB89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289" name="Additionszeichen 3813">
                    <a:extLst>
                      <a:ext uri="{FF2B5EF4-FFF2-40B4-BE49-F238E27FC236}">
                        <a16:creationId xmlns:a16="http://schemas.microsoft.com/office/drawing/2014/main" id="{CA8B070B-6CAF-8A46-B47E-F86332C732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258" name="Gruppieren 6257">
                  <a:extLst>
                    <a:ext uri="{FF2B5EF4-FFF2-40B4-BE49-F238E27FC236}">
                      <a16:creationId xmlns:a16="http://schemas.microsoft.com/office/drawing/2014/main" id="{166DE37C-4228-58F6-57BE-898802A15D5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86" name="Ellipse 3810">
                    <a:extLst>
                      <a:ext uri="{FF2B5EF4-FFF2-40B4-BE49-F238E27FC236}">
                        <a16:creationId xmlns:a16="http://schemas.microsoft.com/office/drawing/2014/main" id="{EF961623-91A4-2429-B79D-6FA473BAD26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287" name="Additionszeichen 3811">
                    <a:extLst>
                      <a:ext uri="{FF2B5EF4-FFF2-40B4-BE49-F238E27FC236}">
                        <a16:creationId xmlns:a16="http://schemas.microsoft.com/office/drawing/2014/main" id="{C95A6CCC-FEAA-FCB2-DD2F-F7E241956F6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259" name="Gruppieren 6258">
                  <a:extLst>
                    <a:ext uri="{FF2B5EF4-FFF2-40B4-BE49-F238E27FC236}">
                      <a16:creationId xmlns:a16="http://schemas.microsoft.com/office/drawing/2014/main" id="{871A990D-D4E1-4A0F-97E4-F4BD3D59040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84" name="Ellipse 3808">
                    <a:extLst>
                      <a:ext uri="{FF2B5EF4-FFF2-40B4-BE49-F238E27FC236}">
                        <a16:creationId xmlns:a16="http://schemas.microsoft.com/office/drawing/2014/main" id="{F04906F2-6F26-D452-FED3-93ACE69CA77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285" name="Additionszeichen 3809">
                    <a:extLst>
                      <a:ext uri="{FF2B5EF4-FFF2-40B4-BE49-F238E27FC236}">
                        <a16:creationId xmlns:a16="http://schemas.microsoft.com/office/drawing/2014/main" id="{3D1FD2AB-11D8-0325-402D-D87709D1A6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260" name="Gruppieren 6259">
                  <a:extLst>
                    <a:ext uri="{FF2B5EF4-FFF2-40B4-BE49-F238E27FC236}">
                      <a16:creationId xmlns:a16="http://schemas.microsoft.com/office/drawing/2014/main" id="{2BACCD42-D3D8-8D26-1B4D-AC5903CEE0D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82" name="Ellipse 3806">
                    <a:extLst>
                      <a:ext uri="{FF2B5EF4-FFF2-40B4-BE49-F238E27FC236}">
                        <a16:creationId xmlns:a16="http://schemas.microsoft.com/office/drawing/2014/main" id="{CE516BFF-0597-E69C-5055-07D25FA78F3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283" name="Additionszeichen 3807">
                    <a:extLst>
                      <a:ext uri="{FF2B5EF4-FFF2-40B4-BE49-F238E27FC236}">
                        <a16:creationId xmlns:a16="http://schemas.microsoft.com/office/drawing/2014/main" id="{5B41FD02-971A-71D0-775E-AA8BE291C32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261" name="Gruppieren 6260">
                  <a:extLst>
                    <a:ext uri="{FF2B5EF4-FFF2-40B4-BE49-F238E27FC236}">
                      <a16:creationId xmlns:a16="http://schemas.microsoft.com/office/drawing/2014/main" id="{5BB6AA6E-3344-C57A-E190-8F0A8EAB04D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80" name="Ellipse 3804">
                    <a:extLst>
                      <a:ext uri="{FF2B5EF4-FFF2-40B4-BE49-F238E27FC236}">
                        <a16:creationId xmlns:a16="http://schemas.microsoft.com/office/drawing/2014/main" id="{5416AF54-B19E-CE6A-B0B6-98F3C019778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281" name="Additionszeichen 3805">
                    <a:extLst>
                      <a:ext uri="{FF2B5EF4-FFF2-40B4-BE49-F238E27FC236}">
                        <a16:creationId xmlns:a16="http://schemas.microsoft.com/office/drawing/2014/main" id="{07954378-36D4-376C-7CEA-3F2D0AFE311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262" name="Gruppieren 6261">
                  <a:extLst>
                    <a:ext uri="{FF2B5EF4-FFF2-40B4-BE49-F238E27FC236}">
                      <a16:creationId xmlns:a16="http://schemas.microsoft.com/office/drawing/2014/main" id="{0E7895FB-F585-4AD2-5E46-30D882A685C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78" name="Ellipse 3802">
                    <a:extLst>
                      <a:ext uri="{FF2B5EF4-FFF2-40B4-BE49-F238E27FC236}">
                        <a16:creationId xmlns:a16="http://schemas.microsoft.com/office/drawing/2014/main" id="{8BF932BF-7C96-F6D6-9009-6D7520A2B12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279" name="Additionszeichen 3803">
                    <a:extLst>
                      <a:ext uri="{FF2B5EF4-FFF2-40B4-BE49-F238E27FC236}">
                        <a16:creationId xmlns:a16="http://schemas.microsoft.com/office/drawing/2014/main" id="{7689A677-957B-CE41-DA1C-DB6798EF283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263" name="Gruppieren 6262">
                  <a:extLst>
                    <a:ext uri="{FF2B5EF4-FFF2-40B4-BE49-F238E27FC236}">
                      <a16:creationId xmlns:a16="http://schemas.microsoft.com/office/drawing/2014/main" id="{A624BF9C-F647-C813-8832-8E0C74D394F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76" name="Ellipse 3800">
                    <a:extLst>
                      <a:ext uri="{FF2B5EF4-FFF2-40B4-BE49-F238E27FC236}">
                        <a16:creationId xmlns:a16="http://schemas.microsoft.com/office/drawing/2014/main" id="{2E0EBB81-6C31-291D-41CE-E1ABA2CF483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277" name="Additionszeichen 3801">
                    <a:extLst>
                      <a:ext uri="{FF2B5EF4-FFF2-40B4-BE49-F238E27FC236}">
                        <a16:creationId xmlns:a16="http://schemas.microsoft.com/office/drawing/2014/main" id="{95A8E1C7-3DAB-D1BE-8856-2FAD0AEBEB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6264" name="Ellipse 3788">
                  <a:extLst>
                    <a:ext uri="{FF2B5EF4-FFF2-40B4-BE49-F238E27FC236}">
                      <a16:creationId xmlns:a16="http://schemas.microsoft.com/office/drawing/2014/main" id="{43C215C1-82CE-3781-E20E-244D12D60D61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265" name="Ellipse 3789">
                  <a:extLst>
                    <a:ext uri="{FF2B5EF4-FFF2-40B4-BE49-F238E27FC236}">
                      <a16:creationId xmlns:a16="http://schemas.microsoft.com/office/drawing/2014/main" id="{A3279771-1A52-9805-F372-FE3220674F82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266" name="Ellipse 3790">
                  <a:extLst>
                    <a:ext uri="{FF2B5EF4-FFF2-40B4-BE49-F238E27FC236}">
                      <a16:creationId xmlns:a16="http://schemas.microsoft.com/office/drawing/2014/main" id="{CC3771B9-0ECF-DDE2-BD25-EFABA9A67EB6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267" name="Ellipse 3791">
                  <a:extLst>
                    <a:ext uri="{FF2B5EF4-FFF2-40B4-BE49-F238E27FC236}">
                      <a16:creationId xmlns:a16="http://schemas.microsoft.com/office/drawing/2014/main" id="{772BAC26-59B2-DA5A-3402-D5F755C1B39F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268" name="Ellipse 3792">
                  <a:extLst>
                    <a:ext uri="{FF2B5EF4-FFF2-40B4-BE49-F238E27FC236}">
                      <a16:creationId xmlns:a16="http://schemas.microsoft.com/office/drawing/2014/main" id="{2B0EB4AE-2EC4-C081-7A13-F9E612C33A10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269" name="Ellipse 3793">
                  <a:extLst>
                    <a:ext uri="{FF2B5EF4-FFF2-40B4-BE49-F238E27FC236}">
                      <a16:creationId xmlns:a16="http://schemas.microsoft.com/office/drawing/2014/main" id="{36E6AAB8-0FD9-1121-DBD7-9F49C6441134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270" name="Ellipse 3794">
                  <a:extLst>
                    <a:ext uri="{FF2B5EF4-FFF2-40B4-BE49-F238E27FC236}">
                      <a16:creationId xmlns:a16="http://schemas.microsoft.com/office/drawing/2014/main" id="{75E3C6F1-3BF4-299E-6EEC-56AA9D573873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271" name="Ellipse 3795">
                  <a:extLst>
                    <a:ext uri="{FF2B5EF4-FFF2-40B4-BE49-F238E27FC236}">
                      <a16:creationId xmlns:a16="http://schemas.microsoft.com/office/drawing/2014/main" id="{E70D7730-4405-F9B5-A9B9-75AB4E06E370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272" name="Ellipse 3796">
                  <a:extLst>
                    <a:ext uri="{FF2B5EF4-FFF2-40B4-BE49-F238E27FC236}">
                      <a16:creationId xmlns:a16="http://schemas.microsoft.com/office/drawing/2014/main" id="{D14ACC8E-5314-36CB-8B0A-A0A3F23ED13B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273" name="Ellipse 3797">
                  <a:extLst>
                    <a:ext uri="{FF2B5EF4-FFF2-40B4-BE49-F238E27FC236}">
                      <a16:creationId xmlns:a16="http://schemas.microsoft.com/office/drawing/2014/main" id="{5DF249FE-199D-E527-7897-323B6B4D12C7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274" name="Ellipse 3798">
                  <a:extLst>
                    <a:ext uri="{FF2B5EF4-FFF2-40B4-BE49-F238E27FC236}">
                      <a16:creationId xmlns:a16="http://schemas.microsoft.com/office/drawing/2014/main" id="{315F517E-2C69-26C7-9752-5B6C5311F3DC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275" name="Ellipse 3799">
                  <a:extLst>
                    <a:ext uri="{FF2B5EF4-FFF2-40B4-BE49-F238E27FC236}">
                      <a16:creationId xmlns:a16="http://schemas.microsoft.com/office/drawing/2014/main" id="{D4280582-672F-28CA-8F7B-B49F5BC272C2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6249" name="L-Schale">
                <a:extLst>
                  <a:ext uri="{FF2B5EF4-FFF2-40B4-BE49-F238E27FC236}">
                    <a16:creationId xmlns:a16="http://schemas.microsoft.com/office/drawing/2014/main" id="{CABFDFEC-42CA-0C44-ED1D-59C6CC9E88E3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6250" name="M-Schale">
                <a:extLst>
                  <a:ext uri="{FF2B5EF4-FFF2-40B4-BE49-F238E27FC236}">
                    <a16:creationId xmlns:a16="http://schemas.microsoft.com/office/drawing/2014/main" id="{6A2F0658-B402-2ADB-9144-40C2684390A4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6211" name="Gruppieren 6210">
              <a:extLst>
                <a:ext uri="{FF2B5EF4-FFF2-40B4-BE49-F238E27FC236}">
                  <a16:creationId xmlns:a16="http://schemas.microsoft.com/office/drawing/2014/main" id="{FF3B1696-37FC-B20F-3DC2-8BC394DAD9CB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245" name="Ellipse 3769">
                <a:extLst>
                  <a:ext uri="{FF2B5EF4-FFF2-40B4-BE49-F238E27FC236}">
                    <a16:creationId xmlns:a16="http://schemas.microsoft.com/office/drawing/2014/main" id="{AD105349-2050-2E70-046C-55129761E45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246" name="Minuszeichen 3770">
                <a:extLst>
                  <a:ext uri="{FF2B5EF4-FFF2-40B4-BE49-F238E27FC236}">
                    <a16:creationId xmlns:a16="http://schemas.microsoft.com/office/drawing/2014/main" id="{BBC46C64-4EDF-2A3F-82A4-C8F166FCCFB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212" name="Gruppieren 6211">
              <a:extLst>
                <a:ext uri="{FF2B5EF4-FFF2-40B4-BE49-F238E27FC236}">
                  <a16:creationId xmlns:a16="http://schemas.microsoft.com/office/drawing/2014/main" id="{DBACC996-1B8F-6FCA-7D30-80A577734C5F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243" name="Ellipse 3767">
                <a:extLst>
                  <a:ext uri="{FF2B5EF4-FFF2-40B4-BE49-F238E27FC236}">
                    <a16:creationId xmlns:a16="http://schemas.microsoft.com/office/drawing/2014/main" id="{9B8F1EC7-8567-DDEC-7B70-B8D08CF90AE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244" name="Minuszeichen 3768">
                <a:extLst>
                  <a:ext uri="{FF2B5EF4-FFF2-40B4-BE49-F238E27FC236}">
                    <a16:creationId xmlns:a16="http://schemas.microsoft.com/office/drawing/2014/main" id="{73569142-590B-58A4-FFB0-FAE62D326D4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213" name="Gruppieren 6212">
              <a:extLst>
                <a:ext uri="{FF2B5EF4-FFF2-40B4-BE49-F238E27FC236}">
                  <a16:creationId xmlns:a16="http://schemas.microsoft.com/office/drawing/2014/main" id="{3B1361F9-07D0-FF48-E325-60CAF2B27BDF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241" name="Ellipse 3765">
                <a:extLst>
                  <a:ext uri="{FF2B5EF4-FFF2-40B4-BE49-F238E27FC236}">
                    <a16:creationId xmlns:a16="http://schemas.microsoft.com/office/drawing/2014/main" id="{37EAB30A-5E77-AE64-1130-9A2823799A7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242" name="Minuszeichen 3766">
                <a:extLst>
                  <a:ext uri="{FF2B5EF4-FFF2-40B4-BE49-F238E27FC236}">
                    <a16:creationId xmlns:a16="http://schemas.microsoft.com/office/drawing/2014/main" id="{43B59D9D-1178-01D6-8C6A-F71B920928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214" name="Gruppieren 6213">
              <a:extLst>
                <a:ext uri="{FF2B5EF4-FFF2-40B4-BE49-F238E27FC236}">
                  <a16:creationId xmlns:a16="http://schemas.microsoft.com/office/drawing/2014/main" id="{DD418860-29EF-F038-1592-B69392717BD9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239" name="Ellipse 3763">
                <a:extLst>
                  <a:ext uri="{FF2B5EF4-FFF2-40B4-BE49-F238E27FC236}">
                    <a16:creationId xmlns:a16="http://schemas.microsoft.com/office/drawing/2014/main" id="{709F0D83-1614-D17D-5BDF-576F2675A27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240" name="Minuszeichen 3764">
                <a:extLst>
                  <a:ext uri="{FF2B5EF4-FFF2-40B4-BE49-F238E27FC236}">
                    <a16:creationId xmlns:a16="http://schemas.microsoft.com/office/drawing/2014/main" id="{40C15F11-132A-C340-B0A6-39F5DF9C45B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215" name="Gruppieren 6214">
              <a:extLst>
                <a:ext uri="{FF2B5EF4-FFF2-40B4-BE49-F238E27FC236}">
                  <a16:creationId xmlns:a16="http://schemas.microsoft.com/office/drawing/2014/main" id="{5CB347F7-C743-71F2-865B-44CCAD5F7F96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237" name="Ellipse 3761">
                <a:extLst>
                  <a:ext uri="{FF2B5EF4-FFF2-40B4-BE49-F238E27FC236}">
                    <a16:creationId xmlns:a16="http://schemas.microsoft.com/office/drawing/2014/main" id="{A94FB854-40BF-1AB4-5F10-600C40CEE3B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238" name="Minuszeichen 3762">
                <a:extLst>
                  <a:ext uri="{FF2B5EF4-FFF2-40B4-BE49-F238E27FC236}">
                    <a16:creationId xmlns:a16="http://schemas.microsoft.com/office/drawing/2014/main" id="{B13D4B93-88D3-0F7F-70F6-C310D57531F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216" name="Gruppieren 6215">
              <a:extLst>
                <a:ext uri="{FF2B5EF4-FFF2-40B4-BE49-F238E27FC236}">
                  <a16:creationId xmlns:a16="http://schemas.microsoft.com/office/drawing/2014/main" id="{91BC54F3-A6B7-5AB3-1773-915D2155C215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235" name="Ellipse 3759">
                <a:extLst>
                  <a:ext uri="{FF2B5EF4-FFF2-40B4-BE49-F238E27FC236}">
                    <a16:creationId xmlns:a16="http://schemas.microsoft.com/office/drawing/2014/main" id="{3D781368-A36F-EF5B-30B1-7DDF2C8F746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236" name="Minuszeichen 3760">
                <a:extLst>
                  <a:ext uri="{FF2B5EF4-FFF2-40B4-BE49-F238E27FC236}">
                    <a16:creationId xmlns:a16="http://schemas.microsoft.com/office/drawing/2014/main" id="{3F4EE58F-DF35-45D1-9362-B2E4D7C5AA0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217" name="Gruppieren 6216">
              <a:extLst>
                <a:ext uri="{FF2B5EF4-FFF2-40B4-BE49-F238E27FC236}">
                  <a16:creationId xmlns:a16="http://schemas.microsoft.com/office/drawing/2014/main" id="{F8E67523-D6FE-10C0-0298-1E0675B17B6E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233" name="Ellipse 3757">
                <a:extLst>
                  <a:ext uri="{FF2B5EF4-FFF2-40B4-BE49-F238E27FC236}">
                    <a16:creationId xmlns:a16="http://schemas.microsoft.com/office/drawing/2014/main" id="{483C7DEF-728A-A7F4-5F4C-17F1EBC52DC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234" name="Minuszeichen 3758">
                <a:extLst>
                  <a:ext uri="{FF2B5EF4-FFF2-40B4-BE49-F238E27FC236}">
                    <a16:creationId xmlns:a16="http://schemas.microsoft.com/office/drawing/2014/main" id="{4708187F-0140-184D-3439-B8562CB817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218" name="Gruppieren 6217">
              <a:extLst>
                <a:ext uri="{FF2B5EF4-FFF2-40B4-BE49-F238E27FC236}">
                  <a16:creationId xmlns:a16="http://schemas.microsoft.com/office/drawing/2014/main" id="{1B89BA57-08CA-29FD-DE4A-D4EE59E1AD8C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231" name="Ellipse 3755">
                <a:extLst>
                  <a:ext uri="{FF2B5EF4-FFF2-40B4-BE49-F238E27FC236}">
                    <a16:creationId xmlns:a16="http://schemas.microsoft.com/office/drawing/2014/main" id="{D2A3A376-2EE4-96A7-F6E2-214CA5C0EA6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232" name="Minuszeichen 3756">
                <a:extLst>
                  <a:ext uri="{FF2B5EF4-FFF2-40B4-BE49-F238E27FC236}">
                    <a16:creationId xmlns:a16="http://schemas.microsoft.com/office/drawing/2014/main" id="{A5661290-15C6-7E2E-9C36-C8C7766EF49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219" name="Gruppieren 6218">
              <a:extLst>
                <a:ext uri="{FF2B5EF4-FFF2-40B4-BE49-F238E27FC236}">
                  <a16:creationId xmlns:a16="http://schemas.microsoft.com/office/drawing/2014/main" id="{478061B2-B700-68BC-42C6-BAB128AE9E04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229" name="Ellipse 3753">
                <a:extLst>
                  <a:ext uri="{FF2B5EF4-FFF2-40B4-BE49-F238E27FC236}">
                    <a16:creationId xmlns:a16="http://schemas.microsoft.com/office/drawing/2014/main" id="{9B95877C-550A-A31D-C7A4-8DFF7C67423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230" name="Minuszeichen 3754">
                <a:extLst>
                  <a:ext uri="{FF2B5EF4-FFF2-40B4-BE49-F238E27FC236}">
                    <a16:creationId xmlns:a16="http://schemas.microsoft.com/office/drawing/2014/main" id="{6EEA991E-63C3-6F13-7EB5-D53062D17A3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220" name="Gruppieren 6219">
              <a:extLst>
                <a:ext uri="{FF2B5EF4-FFF2-40B4-BE49-F238E27FC236}">
                  <a16:creationId xmlns:a16="http://schemas.microsoft.com/office/drawing/2014/main" id="{72501840-9AAA-E764-C275-0F98AAEE4B2F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227" name="Ellipse 3751">
                <a:extLst>
                  <a:ext uri="{FF2B5EF4-FFF2-40B4-BE49-F238E27FC236}">
                    <a16:creationId xmlns:a16="http://schemas.microsoft.com/office/drawing/2014/main" id="{00EBF01D-81F1-808A-1524-0D5EA6436BC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228" name="Minuszeichen 3752">
                <a:extLst>
                  <a:ext uri="{FF2B5EF4-FFF2-40B4-BE49-F238E27FC236}">
                    <a16:creationId xmlns:a16="http://schemas.microsoft.com/office/drawing/2014/main" id="{C98FA40F-6017-2309-DA79-B5D0B247764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221" name="Gruppieren 6220">
              <a:extLst>
                <a:ext uri="{FF2B5EF4-FFF2-40B4-BE49-F238E27FC236}">
                  <a16:creationId xmlns:a16="http://schemas.microsoft.com/office/drawing/2014/main" id="{34476183-1209-E164-CBC7-669DD6658626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225" name="Ellipse 3749">
                <a:extLst>
                  <a:ext uri="{FF2B5EF4-FFF2-40B4-BE49-F238E27FC236}">
                    <a16:creationId xmlns:a16="http://schemas.microsoft.com/office/drawing/2014/main" id="{67D58939-AE43-542A-A934-284F87BEA0B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226" name="Minuszeichen 3750">
                <a:extLst>
                  <a:ext uri="{FF2B5EF4-FFF2-40B4-BE49-F238E27FC236}">
                    <a16:creationId xmlns:a16="http://schemas.microsoft.com/office/drawing/2014/main" id="{0949A236-7BA3-CBEC-4593-9776C469E8E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222" name="Gruppieren 6221">
              <a:extLst>
                <a:ext uri="{FF2B5EF4-FFF2-40B4-BE49-F238E27FC236}">
                  <a16:creationId xmlns:a16="http://schemas.microsoft.com/office/drawing/2014/main" id="{21C50296-F430-E238-8F96-4491756747D7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223" name="Ellipse 3747">
                <a:extLst>
                  <a:ext uri="{FF2B5EF4-FFF2-40B4-BE49-F238E27FC236}">
                    <a16:creationId xmlns:a16="http://schemas.microsoft.com/office/drawing/2014/main" id="{FFEBC188-2208-E2E3-0132-E05E7D0D56C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224" name="Minuszeichen 3748">
                <a:extLst>
                  <a:ext uri="{FF2B5EF4-FFF2-40B4-BE49-F238E27FC236}">
                    <a16:creationId xmlns:a16="http://schemas.microsoft.com/office/drawing/2014/main" id="{B496815E-BE89-00B6-00C5-1B490405716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6300" name="Gruppieren 6299">
            <a:extLst>
              <a:ext uri="{FF2B5EF4-FFF2-40B4-BE49-F238E27FC236}">
                <a16:creationId xmlns:a16="http://schemas.microsoft.com/office/drawing/2014/main" id="{65AE29DC-2AA4-F7CA-CF91-A0FF86114A25}"/>
              </a:ext>
            </a:extLst>
          </p:cNvPr>
          <p:cNvGrpSpPr>
            <a:grpSpLocks noChangeAspect="1"/>
          </p:cNvGrpSpPr>
          <p:nvPr/>
        </p:nvGrpSpPr>
        <p:grpSpPr>
          <a:xfrm>
            <a:off x="6130923" y="4233466"/>
            <a:ext cx="944149" cy="979578"/>
            <a:chOff x="3576000" y="816426"/>
            <a:chExt cx="5040000" cy="5229127"/>
          </a:xfrm>
        </p:grpSpPr>
        <p:grpSp>
          <p:nvGrpSpPr>
            <p:cNvPr id="6301" name="Magnesium ohne e-">
              <a:extLst>
                <a:ext uri="{FF2B5EF4-FFF2-40B4-BE49-F238E27FC236}">
                  <a16:creationId xmlns:a16="http://schemas.microsoft.com/office/drawing/2014/main" id="{F2B962E6-6195-954C-3E77-706A48F3EA14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338" name="K-Schale">
                <a:extLst>
                  <a:ext uri="{FF2B5EF4-FFF2-40B4-BE49-F238E27FC236}">
                    <a16:creationId xmlns:a16="http://schemas.microsoft.com/office/drawing/2014/main" id="{B89CF7EC-EAA1-B2B6-7852-1EEEABEC6E3D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6339" name="Atomkern mit Protonen und Neutronen">
                <a:extLst>
                  <a:ext uri="{FF2B5EF4-FFF2-40B4-BE49-F238E27FC236}">
                    <a16:creationId xmlns:a16="http://schemas.microsoft.com/office/drawing/2014/main" id="{6C662C8C-7B1A-C160-34F1-618F44416DEA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342" name="Atomkern">
                  <a:extLst>
                    <a:ext uri="{FF2B5EF4-FFF2-40B4-BE49-F238E27FC236}">
                      <a16:creationId xmlns:a16="http://schemas.microsoft.com/office/drawing/2014/main" id="{7DAD6715-1C5C-3844-DBD8-0EB56DCC4B02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6343" name="Gruppieren 6342">
                  <a:extLst>
                    <a:ext uri="{FF2B5EF4-FFF2-40B4-BE49-F238E27FC236}">
                      <a16:creationId xmlns:a16="http://schemas.microsoft.com/office/drawing/2014/main" id="{976C61E4-3038-B90A-54E5-3E385F0125E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89" name="Ellipse 3913">
                    <a:extLst>
                      <a:ext uri="{FF2B5EF4-FFF2-40B4-BE49-F238E27FC236}">
                        <a16:creationId xmlns:a16="http://schemas.microsoft.com/office/drawing/2014/main" id="{501E8A50-F2C4-805B-4713-536F7CB6A66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390" name="Additionszeichen 3914">
                    <a:extLst>
                      <a:ext uri="{FF2B5EF4-FFF2-40B4-BE49-F238E27FC236}">
                        <a16:creationId xmlns:a16="http://schemas.microsoft.com/office/drawing/2014/main" id="{652FCD2A-2909-8330-6351-D697F7366EB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344" name="Gruppieren 6343">
                  <a:extLst>
                    <a:ext uri="{FF2B5EF4-FFF2-40B4-BE49-F238E27FC236}">
                      <a16:creationId xmlns:a16="http://schemas.microsoft.com/office/drawing/2014/main" id="{DC896C64-4334-9EB2-508B-E1F45AD5748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87" name="Ellipse 3911">
                    <a:extLst>
                      <a:ext uri="{FF2B5EF4-FFF2-40B4-BE49-F238E27FC236}">
                        <a16:creationId xmlns:a16="http://schemas.microsoft.com/office/drawing/2014/main" id="{CA68D6A2-D40F-DC30-A7F2-4D432860057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388" name="Additionszeichen 3912">
                    <a:extLst>
                      <a:ext uri="{FF2B5EF4-FFF2-40B4-BE49-F238E27FC236}">
                        <a16:creationId xmlns:a16="http://schemas.microsoft.com/office/drawing/2014/main" id="{8D53216A-9CCE-A06C-5BD5-CC56AC601C2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345" name="Gruppieren 6344">
                  <a:extLst>
                    <a:ext uri="{FF2B5EF4-FFF2-40B4-BE49-F238E27FC236}">
                      <a16:creationId xmlns:a16="http://schemas.microsoft.com/office/drawing/2014/main" id="{018942BF-7EB9-4EF7-2C3C-BC9253F52F4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85" name="Ellipse 3909">
                    <a:extLst>
                      <a:ext uri="{FF2B5EF4-FFF2-40B4-BE49-F238E27FC236}">
                        <a16:creationId xmlns:a16="http://schemas.microsoft.com/office/drawing/2014/main" id="{968342CA-F74B-6060-77B3-7081601C956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386" name="Additionszeichen 3910">
                    <a:extLst>
                      <a:ext uri="{FF2B5EF4-FFF2-40B4-BE49-F238E27FC236}">
                        <a16:creationId xmlns:a16="http://schemas.microsoft.com/office/drawing/2014/main" id="{74EBB05D-2920-FE92-DA3A-81AE8C71E18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346" name="Gruppieren 6345">
                  <a:extLst>
                    <a:ext uri="{FF2B5EF4-FFF2-40B4-BE49-F238E27FC236}">
                      <a16:creationId xmlns:a16="http://schemas.microsoft.com/office/drawing/2014/main" id="{1249439C-2E53-3A56-45FA-87C6F018776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83" name="Ellipse 3907">
                    <a:extLst>
                      <a:ext uri="{FF2B5EF4-FFF2-40B4-BE49-F238E27FC236}">
                        <a16:creationId xmlns:a16="http://schemas.microsoft.com/office/drawing/2014/main" id="{A243F7A3-0D3E-58E5-1427-CB7A91042A9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384" name="Additionszeichen 3908">
                    <a:extLst>
                      <a:ext uri="{FF2B5EF4-FFF2-40B4-BE49-F238E27FC236}">
                        <a16:creationId xmlns:a16="http://schemas.microsoft.com/office/drawing/2014/main" id="{AF665D93-70D0-D214-0C24-B2DE2EBFB56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347" name="Gruppieren 6346">
                  <a:extLst>
                    <a:ext uri="{FF2B5EF4-FFF2-40B4-BE49-F238E27FC236}">
                      <a16:creationId xmlns:a16="http://schemas.microsoft.com/office/drawing/2014/main" id="{B092566F-F0D2-B504-CFB3-ACEE85960CD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81" name="Ellipse 3905">
                    <a:extLst>
                      <a:ext uri="{FF2B5EF4-FFF2-40B4-BE49-F238E27FC236}">
                        <a16:creationId xmlns:a16="http://schemas.microsoft.com/office/drawing/2014/main" id="{4C14264B-1885-01CA-3DAE-498AC0CE3A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382" name="Additionszeichen 3906">
                    <a:extLst>
                      <a:ext uri="{FF2B5EF4-FFF2-40B4-BE49-F238E27FC236}">
                        <a16:creationId xmlns:a16="http://schemas.microsoft.com/office/drawing/2014/main" id="{B9464487-6DE4-CD2E-BE86-B31AF33E605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348" name="Gruppieren 6347">
                  <a:extLst>
                    <a:ext uri="{FF2B5EF4-FFF2-40B4-BE49-F238E27FC236}">
                      <a16:creationId xmlns:a16="http://schemas.microsoft.com/office/drawing/2014/main" id="{CB29A501-EC65-5A9E-05BC-0C45CCEE6BC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79" name="Ellipse 3903">
                    <a:extLst>
                      <a:ext uri="{FF2B5EF4-FFF2-40B4-BE49-F238E27FC236}">
                        <a16:creationId xmlns:a16="http://schemas.microsoft.com/office/drawing/2014/main" id="{2B52C66F-8836-3035-9098-A88C19C1B33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380" name="Additionszeichen 3904">
                    <a:extLst>
                      <a:ext uri="{FF2B5EF4-FFF2-40B4-BE49-F238E27FC236}">
                        <a16:creationId xmlns:a16="http://schemas.microsoft.com/office/drawing/2014/main" id="{F116368F-9AD7-6BEF-C4B4-A0EE8052742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349" name="Gruppieren 6348">
                  <a:extLst>
                    <a:ext uri="{FF2B5EF4-FFF2-40B4-BE49-F238E27FC236}">
                      <a16:creationId xmlns:a16="http://schemas.microsoft.com/office/drawing/2014/main" id="{EFDF586F-8072-8FC1-E40B-898C688939B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77" name="Ellipse 3901">
                    <a:extLst>
                      <a:ext uri="{FF2B5EF4-FFF2-40B4-BE49-F238E27FC236}">
                        <a16:creationId xmlns:a16="http://schemas.microsoft.com/office/drawing/2014/main" id="{E61BF7EE-2A24-08D1-9587-509434E00E8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378" name="Additionszeichen 3902">
                    <a:extLst>
                      <a:ext uri="{FF2B5EF4-FFF2-40B4-BE49-F238E27FC236}">
                        <a16:creationId xmlns:a16="http://schemas.microsoft.com/office/drawing/2014/main" id="{9856CAE3-5149-8AA4-1F83-167E7ACC73D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350" name="Gruppieren 6349">
                  <a:extLst>
                    <a:ext uri="{FF2B5EF4-FFF2-40B4-BE49-F238E27FC236}">
                      <a16:creationId xmlns:a16="http://schemas.microsoft.com/office/drawing/2014/main" id="{6F0A7242-AD58-EE82-B933-2C1FFFD6D8B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75" name="Ellipse 3899">
                    <a:extLst>
                      <a:ext uri="{FF2B5EF4-FFF2-40B4-BE49-F238E27FC236}">
                        <a16:creationId xmlns:a16="http://schemas.microsoft.com/office/drawing/2014/main" id="{83E01F1D-F97F-BD13-F67E-2FEB354CDF5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376" name="Additionszeichen 3900">
                    <a:extLst>
                      <a:ext uri="{FF2B5EF4-FFF2-40B4-BE49-F238E27FC236}">
                        <a16:creationId xmlns:a16="http://schemas.microsoft.com/office/drawing/2014/main" id="{55540AA1-9483-B7E5-CBFD-CD5EA685B7A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351" name="Gruppieren 6350">
                  <a:extLst>
                    <a:ext uri="{FF2B5EF4-FFF2-40B4-BE49-F238E27FC236}">
                      <a16:creationId xmlns:a16="http://schemas.microsoft.com/office/drawing/2014/main" id="{DB1CA883-1BCC-4E89-EE4E-27DEF6B2930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73" name="Ellipse 3897">
                    <a:extLst>
                      <a:ext uri="{FF2B5EF4-FFF2-40B4-BE49-F238E27FC236}">
                        <a16:creationId xmlns:a16="http://schemas.microsoft.com/office/drawing/2014/main" id="{5E4C8DB7-B289-0DA6-20B5-019BA6B797D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374" name="Additionszeichen 3898">
                    <a:extLst>
                      <a:ext uri="{FF2B5EF4-FFF2-40B4-BE49-F238E27FC236}">
                        <a16:creationId xmlns:a16="http://schemas.microsoft.com/office/drawing/2014/main" id="{49C45B36-DCB5-0C72-450D-B09582AEAB1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352" name="Gruppieren 6351">
                  <a:extLst>
                    <a:ext uri="{FF2B5EF4-FFF2-40B4-BE49-F238E27FC236}">
                      <a16:creationId xmlns:a16="http://schemas.microsoft.com/office/drawing/2014/main" id="{C0CD9C63-F30C-6447-B276-A436DFF478C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71" name="Ellipse 3895">
                    <a:extLst>
                      <a:ext uri="{FF2B5EF4-FFF2-40B4-BE49-F238E27FC236}">
                        <a16:creationId xmlns:a16="http://schemas.microsoft.com/office/drawing/2014/main" id="{48B3533A-8F3C-EE22-0BB4-2C72220F763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372" name="Additionszeichen 3896">
                    <a:extLst>
                      <a:ext uri="{FF2B5EF4-FFF2-40B4-BE49-F238E27FC236}">
                        <a16:creationId xmlns:a16="http://schemas.microsoft.com/office/drawing/2014/main" id="{05C5AECE-A9FC-3F66-18E5-561C828C290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353" name="Gruppieren 6352">
                  <a:extLst>
                    <a:ext uri="{FF2B5EF4-FFF2-40B4-BE49-F238E27FC236}">
                      <a16:creationId xmlns:a16="http://schemas.microsoft.com/office/drawing/2014/main" id="{AC52D8F0-FDCA-60CB-F63E-E074ECC19A4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69" name="Ellipse 3893">
                    <a:extLst>
                      <a:ext uri="{FF2B5EF4-FFF2-40B4-BE49-F238E27FC236}">
                        <a16:creationId xmlns:a16="http://schemas.microsoft.com/office/drawing/2014/main" id="{60C0904B-CC59-A138-9A05-8B46F03992E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370" name="Additionszeichen 3894">
                    <a:extLst>
                      <a:ext uri="{FF2B5EF4-FFF2-40B4-BE49-F238E27FC236}">
                        <a16:creationId xmlns:a16="http://schemas.microsoft.com/office/drawing/2014/main" id="{9926F33C-7238-0CF9-7DDE-B047099763D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354" name="Gruppieren 6353">
                  <a:extLst>
                    <a:ext uri="{FF2B5EF4-FFF2-40B4-BE49-F238E27FC236}">
                      <a16:creationId xmlns:a16="http://schemas.microsoft.com/office/drawing/2014/main" id="{14820E46-101E-1A33-5DD7-64E58FACE95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67" name="Ellipse 3891">
                    <a:extLst>
                      <a:ext uri="{FF2B5EF4-FFF2-40B4-BE49-F238E27FC236}">
                        <a16:creationId xmlns:a16="http://schemas.microsoft.com/office/drawing/2014/main" id="{2457549D-F08A-7A82-F125-45BEAED5268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368" name="Additionszeichen 3892">
                    <a:extLst>
                      <a:ext uri="{FF2B5EF4-FFF2-40B4-BE49-F238E27FC236}">
                        <a16:creationId xmlns:a16="http://schemas.microsoft.com/office/drawing/2014/main" id="{9E533E03-7BBA-92FF-BCD0-F6D9C6CC997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6355" name="Ellipse 3879">
                  <a:extLst>
                    <a:ext uri="{FF2B5EF4-FFF2-40B4-BE49-F238E27FC236}">
                      <a16:creationId xmlns:a16="http://schemas.microsoft.com/office/drawing/2014/main" id="{01DA0C53-FBA6-EA47-DFED-76BF6195B348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356" name="Ellipse 3880">
                  <a:extLst>
                    <a:ext uri="{FF2B5EF4-FFF2-40B4-BE49-F238E27FC236}">
                      <a16:creationId xmlns:a16="http://schemas.microsoft.com/office/drawing/2014/main" id="{57D894DF-40E4-ABBF-01AE-2214761AB8C5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357" name="Ellipse 3881">
                  <a:extLst>
                    <a:ext uri="{FF2B5EF4-FFF2-40B4-BE49-F238E27FC236}">
                      <a16:creationId xmlns:a16="http://schemas.microsoft.com/office/drawing/2014/main" id="{0CCF7F1D-4BCC-9920-34E4-9F270CFE0B0F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358" name="Ellipse 3882">
                  <a:extLst>
                    <a:ext uri="{FF2B5EF4-FFF2-40B4-BE49-F238E27FC236}">
                      <a16:creationId xmlns:a16="http://schemas.microsoft.com/office/drawing/2014/main" id="{057BEAC7-F805-7BFC-9530-F2E16A6E69BE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359" name="Ellipse 3883">
                  <a:extLst>
                    <a:ext uri="{FF2B5EF4-FFF2-40B4-BE49-F238E27FC236}">
                      <a16:creationId xmlns:a16="http://schemas.microsoft.com/office/drawing/2014/main" id="{FFA07F69-646B-6802-C233-2EE26EAE3D6F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360" name="Ellipse 3884">
                  <a:extLst>
                    <a:ext uri="{FF2B5EF4-FFF2-40B4-BE49-F238E27FC236}">
                      <a16:creationId xmlns:a16="http://schemas.microsoft.com/office/drawing/2014/main" id="{FC222EAA-ADE5-52A7-DD16-BFB7662040D4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361" name="Ellipse 3885">
                  <a:extLst>
                    <a:ext uri="{FF2B5EF4-FFF2-40B4-BE49-F238E27FC236}">
                      <a16:creationId xmlns:a16="http://schemas.microsoft.com/office/drawing/2014/main" id="{4C03EFCB-6A06-0D27-5C6C-D822F247D3F4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362" name="Ellipse 3886">
                  <a:extLst>
                    <a:ext uri="{FF2B5EF4-FFF2-40B4-BE49-F238E27FC236}">
                      <a16:creationId xmlns:a16="http://schemas.microsoft.com/office/drawing/2014/main" id="{A9C927D0-1564-111E-38CD-FC19B0D03CC3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363" name="Ellipse 3887">
                  <a:extLst>
                    <a:ext uri="{FF2B5EF4-FFF2-40B4-BE49-F238E27FC236}">
                      <a16:creationId xmlns:a16="http://schemas.microsoft.com/office/drawing/2014/main" id="{5ADAB541-C80C-4AD1-EB40-0145E903B7BB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364" name="Ellipse 3888">
                  <a:extLst>
                    <a:ext uri="{FF2B5EF4-FFF2-40B4-BE49-F238E27FC236}">
                      <a16:creationId xmlns:a16="http://schemas.microsoft.com/office/drawing/2014/main" id="{FCE5A097-0DC1-D301-86D7-070D2DFA336F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365" name="Ellipse 3889">
                  <a:extLst>
                    <a:ext uri="{FF2B5EF4-FFF2-40B4-BE49-F238E27FC236}">
                      <a16:creationId xmlns:a16="http://schemas.microsoft.com/office/drawing/2014/main" id="{09B14801-0794-9F4B-E122-11007AB7DC4B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366" name="Ellipse 3890">
                  <a:extLst>
                    <a:ext uri="{FF2B5EF4-FFF2-40B4-BE49-F238E27FC236}">
                      <a16:creationId xmlns:a16="http://schemas.microsoft.com/office/drawing/2014/main" id="{6ED6C263-2F58-A881-1A11-64543D416D0C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6340" name="L-Schale">
                <a:extLst>
                  <a:ext uri="{FF2B5EF4-FFF2-40B4-BE49-F238E27FC236}">
                    <a16:creationId xmlns:a16="http://schemas.microsoft.com/office/drawing/2014/main" id="{5C5EDC48-33AD-3735-D71D-644527C85CD3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6341" name="M-Schale">
                <a:extLst>
                  <a:ext uri="{FF2B5EF4-FFF2-40B4-BE49-F238E27FC236}">
                    <a16:creationId xmlns:a16="http://schemas.microsoft.com/office/drawing/2014/main" id="{A2C61033-0966-1396-FDAB-5E5B00F2A98E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6302" name="Gruppieren 6301">
              <a:extLst>
                <a:ext uri="{FF2B5EF4-FFF2-40B4-BE49-F238E27FC236}">
                  <a16:creationId xmlns:a16="http://schemas.microsoft.com/office/drawing/2014/main" id="{E36C84DE-8EEF-C363-3B07-57282D194D1E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336" name="Ellipse 3860">
                <a:extLst>
                  <a:ext uri="{FF2B5EF4-FFF2-40B4-BE49-F238E27FC236}">
                    <a16:creationId xmlns:a16="http://schemas.microsoft.com/office/drawing/2014/main" id="{B73AC134-7B3F-9811-17B7-32B19732465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337" name="Minuszeichen 3861">
                <a:extLst>
                  <a:ext uri="{FF2B5EF4-FFF2-40B4-BE49-F238E27FC236}">
                    <a16:creationId xmlns:a16="http://schemas.microsoft.com/office/drawing/2014/main" id="{2318BC1C-0B3F-DE6B-BF96-99DB7864AC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303" name="Gruppieren 6302">
              <a:extLst>
                <a:ext uri="{FF2B5EF4-FFF2-40B4-BE49-F238E27FC236}">
                  <a16:creationId xmlns:a16="http://schemas.microsoft.com/office/drawing/2014/main" id="{B52A3C26-DF9F-40F1-3B46-66EE59E37B93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334" name="Ellipse 3858">
                <a:extLst>
                  <a:ext uri="{FF2B5EF4-FFF2-40B4-BE49-F238E27FC236}">
                    <a16:creationId xmlns:a16="http://schemas.microsoft.com/office/drawing/2014/main" id="{55D9C3EC-1FF5-F80B-372C-DD285A8130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335" name="Minuszeichen 3859">
                <a:extLst>
                  <a:ext uri="{FF2B5EF4-FFF2-40B4-BE49-F238E27FC236}">
                    <a16:creationId xmlns:a16="http://schemas.microsoft.com/office/drawing/2014/main" id="{F4DDFFE3-C6A9-29A0-B738-0466CBBA51C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304" name="Gruppieren 6303">
              <a:extLst>
                <a:ext uri="{FF2B5EF4-FFF2-40B4-BE49-F238E27FC236}">
                  <a16:creationId xmlns:a16="http://schemas.microsoft.com/office/drawing/2014/main" id="{EB33F1B8-DE8C-61C7-8035-18F99287246D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332" name="Ellipse 3856">
                <a:extLst>
                  <a:ext uri="{FF2B5EF4-FFF2-40B4-BE49-F238E27FC236}">
                    <a16:creationId xmlns:a16="http://schemas.microsoft.com/office/drawing/2014/main" id="{ADA93748-2B9D-90A1-1576-9B8CD201C2C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333" name="Minuszeichen 3857">
                <a:extLst>
                  <a:ext uri="{FF2B5EF4-FFF2-40B4-BE49-F238E27FC236}">
                    <a16:creationId xmlns:a16="http://schemas.microsoft.com/office/drawing/2014/main" id="{4BBF9D32-0F16-5D3C-5533-F49CB0E9516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305" name="Gruppieren 6304">
              <a:extLst>
                <a:ext uri="{FF2B5EF4-FFF2-40B4-BE49-F238E27FC236}">
                  <a16:creationId xmlns:a16="http://schemas.microsoft.com/office/drawing/2014/main" id="{F0DB444D-CB4D-7E00-86C7-0C073F777250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330" name="Ellipse 3854">
                <a:extLst>
                  <a:ext uri="{FF2B5EF4-FFF2-40B4-BE49-F238E27FC236}">
                    <a16:creationId xmlns:a16="http://schemas.microsoft.com/office/drawing/2014/main" id="{0E6E3F57-5805-D2BA-356C-CE47583DA81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331" name="Minuszeichen 3855">
                <a:extLst>
                  <a:ext uri="{FF2B5EF4-FFF2-40B4-BE49-F238E27FC236}">
                    <a16:creationId xmlns:a16="http://schemas.microsoft.com/office/drawing/2014/main" id="{BAE8F661-FD73-0048-AB95-7FCC2814226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306" name="Gruppieren 6305">
              <a:extLst>
                <a:ext uri="{FF2B5EF4-FFF2-40B4-BE49-F238E27FC236}">
                  <a16:creationId xmlns:a16="http://schemas.microsoft.com/office/drawing/2014/main" id="{C841DEAB-D498-F04E-97C1-07F19B089AA6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328" name="Ellipse 3852">
                <a:extLst>
                  <a:ext uri="{FF2B5EF4-FFF2-40B4-BE49-F238E27FC236}">
                    <a16:creationId xmlns:a16="http://schemas.microsoft.com/office/drawing/2014/main" id="{DF3E7DF0-AABF-A4A2-8C2C-D6540CD4A5A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329" name="Minuszeichen 3853">
                <a:extLst>
                  <a:ext uri="{FF2B5EF4-FFF2-40B4-BE49-F238E27FC236}">
                    <a16:creationId xmlns:a16="http://schemas.microsoft.com/office/drawing/2014/main" id="{D6A98873-3254-BDF0-4137-08A45BB1B46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307" name="Gruppieren 6306">
              <a:extLst>
                <a:ext uri="{FF2B5EF4-FFF2-40B4-BE49-F238E27FC236}">
                  <a16:creationId xmlns:a16="http://schemas.microsoft.com/office/drawing/2014/main" id="{2C9B893B-FF7E-6357-5AF0-2D3211D98325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326" name="Ellipse 3850">
                <a:extLst>
                  <a:ext uri="{FF2B5EF4-FFF2-40B4-BE49-F238E27FC236}">
                    <a16:creationId xmlns:a16="http://schemas.microsoft.com/office/drawing/2014/main" id="{8708AB93-615F-FB75-3567-F6366B00E5E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327" name="Minuszeichen 3851">
                <a:extLst>
                  <a:ext uri="{FF2B5EF4-FFF2-40B4-BE49-F238E27FC236}">
                    <a16:creationId xmlns:a16="http://schemas.microsoft.com/office/drawing/2014/main" id="{43D4FEF6-2326-837E-7D69-7ACEBE2CB00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308" name="Gruppieren 6307">
              <a:extLst>
                <a:ext uri="{FF2B5EF4-FFF2-40B4-BE49-F238E27FC236}">
                  <a16:creationId xmlns:a16="http://schemas.microsoft.com/office/drawing/2014/main" id="{798B2324-C6EA-CD6D-0027-0F36E73223F8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324" name="Ellipse 3848">
                <a:extLst>
                  <a:ext uri="{FF2B5EF4-FFF2-40B4-BE49-F238E27FC236}">
                    <a16:creationId xmlns:a16="http://schemas.microsoft.com/office/drawing/2014/main" id="{61838B12-39FC-02A4-D2F9-454FBE99020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325" name="Minuszeichen 3849">
                <a:extLst>
                  <a:ext uri="{FF2B5EF4-FFF2-40B4-BE49-F238E27FC236}">
                    <a16:creationId xmlns:a16="http://schemas.microsoft.com/office/drawing/2014/main" id="{B7875ED7-854B-2399-C121-0716E4BDCCB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309" name="Gruppieren 6308">
              <a:extLst>
                <a:ext uri="{FF2B5EF4-FFF2-40B4-BE49-F238E27FC236}">
                  <a16:creationId xmlns:a16="http://schemas.microsoft.com/office/drawing/2014/main" id="{D072A5C4-946F-136F-B55F-53C3A552DE30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322" name="Ellipse 3846">
                <a:extLst>
                  <a:ext uri="{FF2B5EF4-FFF2-40B4-BE49-F238E27FC236}">
                    <a16:creationId xmlns:a16="http://schemas.microsoft.com/office/drawing/2014/main" id="{8FAEEF4B-4B5C-183B-4A9E-819B6EEC9A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323" name="Minuszeichen 3847">
                <a:extLst>
                  <a:ext uri="{FF2B5EF4-FFF2-40B4-BE49-F238E27FC236}">
                    <a16:creationId xmlns:a16="http://schemas.microsoft.com/office/drawing/2014/main" id="{AAD7B9D7-F9FA-1CB4-965C-D0935745214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310" name="Gruppieren 6309">
              <a:extLst>
                <a:ext uri="{FF2B5EF4-FFF2-40B4-BE49-F238E27FC236}">
                  <a16:creationId xmlns:a16="http://schemas.microsoft.com/office/drawing/2014/main" id="{28A0E375-ABB5-64E7-2E8A-D56ABE7DCFB9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320" name="Ellipse 3844">
                <a:extLst>
                  <a:ext uri="{FF2B5EF4-FFF2-40B4-BE49-F238E27FC236}">
                    <a16:creationId xmlns:a16="http://schemas.microsoft.com/office/drawing/2014/main" id="{D5E37111-2A8F-50A9-7DDC-0216DA7175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321" name="Minuszeichen 3845">
                <a:extLst>
                  <a:ext uri="{FF2B5EF4-FFF2-40B4-BE49-F238E27FC236}">
                    <a16:creationId xmlns:a16="http://schemas.microsoft.com/office/drawing/2014/main" id="{6B45B5E6-9632-0E57-EC0B-3C91012C76C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311" name="Gruppieren 6310">
              <a:extLst>
                <a:ext uri="{FF2B5EF4-FFF2-40B4-BE49-F238E27FC236}">
                  <a16:creationId xmlns:a16="http://schemas.microsoft.com/office/drawing/2014/main" id="{FD897D7F-193B-4B6C-0CB8-EFC596344F0C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318" name="Ellipse 3842">
                <a:extLst>
                  <a:ext uri="{FF2B5EF4-FFF2-40B4-BE49-F238E27FC236}">
                    <a16:creationId xmlns:a16="http://schemas.microsoft.com/office/drawing/2014/main" id="{6A84789A-B82E-4E50-1609-3AD3E5EF7C6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319" name="Minuszeichen 3843">
                <a:extLst>
                  <a:ext uri="{FF2B5EF4-FFF2-40B4-BE49-F238E27FC236}">
                    <a16:creationId xmlns:a16="http://schemas.microsoft.com/office/drawing/2014/main" id="{B9991224-96C1-3CD5-4852-42B2F29BE6A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312" name="Gruppieren 6311">
              <a:extLst>
                <a:ext uri="{FF2B5EF4-FFF2-40B4-BE49-F238E27FC236}">
                  <a16:creationId xmlns:a16="http://schemas.microsoft.com/office/drawing/2014/main" id="{6CA81183-C9A4-C3C2-FCE3-81BA7153381F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316" name="Ellipse 3840">
                <a:extLst>
                  <a:ext uri="{FF2B5EF4-FFF2-40B4-BE49-F238E27FC236}">
                    <a16:creationId xmlns:a16="http://schemas.microsoft.com/office/drawing/2014/main" id="{453CE786-6CEB-A23C-8CC9-DD03CEC7ACB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317" name="Minuszeichen 3841">
                <a:extLst>
                  <a:ext uri="{FF2B5EF4-FFF2-40B4-BE49-F238E27FC236}">
                    <a16:creationId xmlns:a16="http://schemas.microsoft.com/office/drawing/2014/main" id="{E60AAD0E-B435-E631-F418-C89D1C5DF5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313" name="Gruppieren 6312">
              <a:extLst>
                <a:ext uri="{FF2B5EF4-FFF2-40B4-BE49-F238E27FC236}">
                  <a16:creationId xmlns:a16="http://schemas.microsoft.com/office/drawing/2014/main" id="{0A50C35B-4AB4-9411-5ABF-6A8688125E6F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314" name="Ellipse 3838">
                <a:extLst>
                  <a:ext uri="{FF2B5EF4-FFF2-40B4-BE49-F238E27FC236}">
                    <a16:creationId xmlns:a16="http://schemas.microsoft.com/office/drawing/2014/main" id="{8D436CBE-FC34-7901-CD24-98775A61D4D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315" name="Minuszeichen 3839">
                <a:extLst>
                  <a:ext uri="{FF2B5EF4-FFF2-40B4-BE49-F238E27FC236}">
                    <a16:creationId xmlns:a16="http://schemas.microsoft.com/office/drawing/2014/main" id="{AE5BD5E1-7AF5-B6E1-188A-6304FFB46BA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6391" name="Gruppieren 6390">
            <a:extLst>
              <a:ext uri="{FF2B5EF4-FFF2-40B4-BE49-F238E27FC236}">
                <a16:creationId xmlns:a16="http://schemas.microsoft.com/office/drawing/2014/main" id="{A173EF4D-154A-C9A3-6B23-41880623816F}"/>
              </a:ext>
            </a:extLst>
          </p:cNvPr>
          <p:cNvGrpSpPr>
            <a:grpSpLocks noChangeAspect="1"/>
          </p:cNvGrpSpPr>
          <p:nvPr/>
        </p:nvGrpSpPr>
        <p:grpSpPr>
          <a:xfrm>
            <a:off x="-344946" y="4302430"/>
            <a:ext cx="944149" cy="979578"/>
            <a:chOff x="3576000" y="816426"/>
            <a:chExt cx="5040000" cy="5229127"/>
          </a:xfrm>
        </p:grpSpPr>
        <p:grpSp>
          <p:nvGrpSpPr>
            <p:cNvPr id="6392" name="Magnesium ohne e-">
              <a:extLst>
                <a:ext uri="{FF2B5EF4-FFF2-40B4-BE49-F238E27FC236}">
                  <a16:creationId xmlns:a16="http://schemas.microsoft.com/office/drawing/2014/main" id="{6623FF11-2F75-4BF9-B0A7-739AACC81CC6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429" name="K-Schale">
                <a:extLst>
                  <a:ext uri="{FF2B5EF4-FFF2-40B4-BE49-F238E27FC236}">
                    <a16:creationId xmlns:a16="http://schemas.microsoft.com/office/drawing/2014/main" id="{A11AA48E-0226-2D85-69E1-B51742685F75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6430" name="Atomkern mit Protonen und Neutronen">
                <a:extLst>
                  <a:ext uri="{FF2B5EF4-FFF2-40B4-BE49-F238E27FC236}">
                    <a16:creationId xmlns:a16="http://schemas.microsoft.com/office/drawing/2014/main" id="{16208327-582D-6AB5-EDC6-5C27C021CA9E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433" name="Atomkern">
                  <a:extLst>
                    <a:ext uri="{FF2B5EF4-FFF2-40B4-BE49-F238E27FC236}">
                      <a16:creationId xmlns:a16="http://schemas.microsoft.com/office/drawing/2014/main" id="{8CCF1808-0503-18E0-CAF5-ED96757C0FE1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6434" name="Gruppieren 6433">
                  <a:extLst>
                    <a:ext uri="{FF2B5EF4-FFF2-40B4-BE49-F238E27FC236}">
                      <a16:creationId xmlns:a16="http://schemas.microsoft.com/office/drawing/2014/main" id="{02EBC9AD-381D-8CCE-44DA-0F8B333444A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80" name="Ellipse 4277">
                    <a:extLst>
                      <a:ext uri="{FF2B5EF4-FFF2-40B4-BE49-F238E27FC236}">
                        <a16:creationId xmlns:a16="http://schemas.microsoft.com/office/drawing/2014/main" id="{875534CC-97E5-FC04-F10D-1C331C887CC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481" name="Additionszeichen 4278">
                    <a:extLst>
                      <a:ext uri="{FF2B5EF4-FFF2-40B4-BE49-F238E27FC236}">
                        <a16:creationId xmlns:a16="http://schemas.microsoft.com/office/drawing/2014/main" id="{8713313E-3966-903A-4778-F9E032AC9EA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435" name="Gruppieren 6434">
                  <a:extLst>
                    <a:ext uri="{FF2B5EF4-FFF2-40B4-BE49-F238E27FC236}">
                      <a16:creationId xmlns:a16="http://schemas.microsoft.com/office/drawing/2014/main" id="{8D100435-216E-AC95-5692-6BD4A1E733D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78" name="Ellipse 4275">
                    <a:extLst>
                      <a:ext uri="{FF2B5EF4-FFF2-40B4-BE49-F238E27FC236}">
                        <a16:creationId xmlns:a16="http://schemas.microsoft.com/office/drawing/2014/main" id="{FB3EC943-47AF-A2EE-744B-AB5C26521D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479" name="Additionszeichen 4276">
                    <a:extLst>
                      <a:ext uri="{FF2B5EF4-FFF2-40B4-BE49-F238E27FC236}">
                        <a16:creationId xmlns:a16="http://schemas.microsoft.com/office/drawing/2014/main" id="{EF67F01B-3AF0-C9D0-5469-E75EF188E43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436" name="Gruppieren 6435">
                  <a:extLst>
                    <a:ext uri="{FF2B5EF4-FFF2-40B4-BE49-F238E27FC236}">
                      <a16:creationId xmlns:a16="http://schemas.microsoft.com/office/drawing/2014/main" id="{2CDE7295-638A-932C-B677-102453B41D8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76" name="Ellipse 4273">
                    <a:extLst>
                      <a:ext uri="{FF2B5EF4-FFF2-40B4-BE49-F238E27FC236}">
                        <a16:creationId xmlns:a16="http://schemas.microsoft.com/office/drawing/2014/main" id="{8CCBEE4E-AC69-D9A0-6E1D-1E4935C53F6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477" name="Additionszeichen 4274">
                    <a:extLst>
                      <a:ext uri="{FF2B5EF4-FFF2-40B4-BE49-F238E27FC236}">
                        <a16:creationId xmlns:a16="http://schemas.microsoft.com/office/drawing/2014/main" id="{17BE6F5D-4577-E7CA-30FA-3DC5D8F62E5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437" name="Gruppieren 6436">
                  <a:extLst>
                    <a:ext uri="{FF2B5EF4-FFF2-40B4-BE49-F238E27FC236}">
                      <a16:creationId xmlns:a16="http://schemas.microsoft.com/office/drawing/2014/main" id="{89E3DE84-0858-1E68-FEA2-C264C216FF1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74" name="Ellipse 4271">
                    <a:extLst>
                      <a:ext uri="{FF2B5EF4-FFF2-40B4-BE49-F238E27FC236}">
                        <a16:creationId xmlns:a16="http://schemas.microsoft.com/office/drawing/2014/main" id="{CC23FFA7-F117-9C64-148E-E7A451F3619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475" name="Additionszeichen 4272">
                    <a:extLst>
                      <a:ext uri="{FF2B5EF4-FFF2-40B4-BE49-F238E27FC236}">
                        <a16:creationId xmlns:a16="http://schemas.microsoft.com/office/drawing/2014/main" id="{E0904360-F9F7-A7AF-E7BE-DBCED1A0D92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438" name="Gruppieren 6437">
                  <a:extLst>
                    <a:ext uri="{FF2B5EF4-FFF2-40B4-BE49-F238E27FC236}">
                      <a16:creationId xmlns:a16="http://schemas.microsoft.com/office/drawing/2014/main" id="{9B850384-8C26-781B-E77C-50503E5CBDE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72" name="Ellipse 4269">
                    <a:extLst>
                      <a:ext uri="{FF2B5EF4-FFF2-40B4-BE49-F238E27FC236}">
                        <a16:creationId xmlns:a16="http://schemas.microsoft.com/office/drawing/2014/main" id="{FC4EAFE3-3166-9A97-4517-7BAEB7FA62B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473" name="Additionszeichen 4270">
                    <a:extLst>
                      <a:ext uri="{FF2B5EF4-FFF2-40B4-BE49-F238E27FC236}">
                        <a16:creationId xmlns:a16="http://schemas.microsoft.com/office/drawing/2014/main" id="{64059875-A464-B418-AF78-1B76CE27374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439" name="Gruppieren 6438">
                  <a:extLst>
                    <a:ext uri="{FF2B5EF4-FFF2-40B4-BE49-F238E27FC236}">
                      <a16:creationId xmlns:a16="http://schemas.microsoft.com/office/drawing/2014/main" id="{B5C0E2E0-235F-6182-7F40-B63D0A1F76A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70" name="Ellipse 4267">
                    <a:extLst>
                      <a:ext uri="{FF2B5EF4-FFF2-40B4-BE49-F238E27FC236}">
                        <a16:creationId xmlns:a16="http://schemas.microsoft.com/office/drawing/2014/main" id="{82314783-338E-4A60-3576-5509FEFF67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471" name="Additionszeichen 4268">
                    <a:extLst>
                      <a:ext uri="{FF2B5EF4-FFF2-40B4-BE49-F238E27FC236}">
                        <a16:creationId xmlns:a16="http://schemas.microsoft.com/office/drawing/2014/main" id="{74D80786-84B6-2ABC-8272-67DCC6EE37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440" name="Gruppieren 6439">
                  <a:extLst>
                    <a:ext uri="{FF2B5EF4-FFF2-40B4-BE49-F238E27FC236}">
                      <a16:creationId xmlns:a16="http://schemas.microsoft.com/office/drawing/2014/main" id="{530EB7C7-6A04-5149-72DE-480C535EF42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68" name="Ellipse 4265">
                    <a:extLst>
                      <a:ext uri="{FF2B5EF4-FFF2-40B4-BE49-F238E27FC236}">
                        <a16:creationId xmlns:a16="http://schemas.microsoft.com/office/drawing/2014/main" id="{1D4CE3B4-24FF-DC54-4804-7412FED3D81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469" name="Additionszeichen 4266">
                    <a:extLst>
                      <a:ext uri="{FF2B5EF4-FFF2-40B4-BE49-F238E27FC236}">
                        <a16:creationId xmlns:a16="http://schemas.microsoft.com/office/drawing/2014/main" id="{CF4BD024-7114-53FD-C037-5AD0ED607EC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441" name="Gruppieren 6440">
                  <a:extLst>
                    <a:ext uri="{FF2B5EF4-FFF2-40B4-BE49-F238E27FC236}">
                      <a16:creationId xmlns:a16="http://schemas.microsoft.com/office/drawing/2014/main" id="{8D88CB86-57FC-10A2-8C1E-655B6B1C10C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66" name="Ellipse 4263">
                    <a:extLst>
                      <a:ext uri="{FF2B5EF4-FFF2-40B4-BE49-F238E27FC236}">
                        <a16:creationId xmlns:a16="http://schemas.microsoft.com/office/drawing/2014/main" id="{DA060D31-7AAD-C450-47DB-060BEF180D8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467" name="Additionszeichen 4264">
                    <a:extLst>
                      <a:ext uri="{FF2B5EF4-FFF2-40B4-BE49-F238E27FC236}">
                        <a16:creationId xmlns:a16="http://schemas.microsoft.com/office/drawing/2014/main" id="{4E6ED1C1-23A4-9DEE-7E91-91F7DB55A18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442" name="Gruppieren 6441">
                  <a:extLst>
                    <a:ext uri="{FF2B5EF4-FFF2-40B4-BE49-F238E27FC236}">
                      <a16:creationId xmlns:a16="http://schemas.microsoft.com/office/drawing/2014/main" id="{6E519D73-A9B5-9353-7A8F-1F3DF31F45F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64" name="Ellipse 4261">
                    <a:extLst>
                      <a:ext uri="{FF2B5EF4-FFF2-40B4-BE49-F238E27FC236}">
                        <a16:creationId xmlns:a16="http://schemas.microsoft.com/office/drawing/2014/main" id="{58FA8907-15DE-F6E9-19A0-DF8558A48CB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465" name="Additionszeichen 4262">
                    <a:extLst>
                      <a:ext uri="{FF2B5EF4-FFF2-40B4-BE49-F238E27FC236}">
                        <a16:creationId xmlns:a16="http://schemas.microsoft.com/office/drawing/2014/main" id="{B73AAD77-EAF5-8E16-2003-58E5AFDFADB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443" name="Gruppieren 6442">
                  <a:extLst>
                    <a:ext uri="{FF2B5EF4-FFF2-40B4-BE49-F238E27FC236}">
                      <a16:creationId xmlns:a16="http://schemas.microsoft.com/office/drawing/2014/main" id="{D86DFE1E-86A4-F6B4-A040-9D02E885B3B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62" name="Ellipse 4259">
                    <a:extLst>
                      <a:ext uri="{FF2B5EF4-FFF2-40B4-BE49-F238E27FC236}">
                        <a16:creationId xmlns:a16="http://schemas.microsoft.com/office/drawing/2014/main" id="{FD1CB34F-12C6-D9AB-7FC5-5330ACD1D12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463" name="Additionszeichen 4260">
                    <a:extLst>
                      <a:ext uri="{FF2B5EF4-FFF2-40B4-BE49-F238E27FC236}">
                        <a16:creationId xmlns:a16="http://schemas.microsoft.com/office/drawing/2014/main" id="{48601FD5-87C7-9FDC-2FFA-5EEE6F71665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444" name="Gruppieren 6443">
                  <a:extLst>
                    <a:ext uri="{FF2B5EF4-FFF2-40B4-BE49-F238E27FC236}">
                      <a16:creationId xmlns:a16="http://schemas.microsoft.com/office/drawing/2014/main" id="{F903457D-6DED-3CEF-12BA-618945CDC61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60" name="Ellipse 4257">
                    <a:extLst>
                      <a:ext uri="{FF2B5EF4-FFF2-40B4-BE49-F238E27FC236}">
                        <a16:creationId xmlns:a16="http://schemas.microsoft.com/office/drawing/2014/main" id="{0FC37399-E80E-D511-CE2B-04E1A70732B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461" name="Additionszeichen 4258">
                    <a:extLst>
                      <a:ext uri="{FF2B5EF4-FFF2-40B4-BE49-F238E27FC236}">
                        <a16:creationId xmlns:a16="http://schemas.microsoft.com/office/drawing/2014/main" id="{14833CA5-5F16-9CFE-B586-5D7EBCBA831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445" name="Gruppieren 6444">
                  <a:extLst>
                    <a:ext uri="{FF2B5EF4-FFF2-40B4-BE49-F238E27FC236}">
                      <a16:creationId xmlns:a16="http://schemas.microsoft.com/office/drawing/2014/main" id="{5F93C7E3-DCB1-5A8C-9872-1233008F083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58" name="Ellipse 4255">
                    <a:extLst>
                      <a:ext uri="{FF2B5EF4-FFF2-40B4-BE49-F238E27FC236}">
                        <a16:creationId xmlns:a16="http://schemas.microsoft.com/office/drawing/2014/main" id="{59E1B0B0-2966-351B-8E43-F300A50ED83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459" name="Additionszeichen 4256">
                    <a:extLst>
                      <a:ext uri="{FF2B5EF4-FFF2-40B4-BE49-F238E27FC236}">
                        <a16:creationId xmlns:a16="http://schemas.microsoft.com/office/drawing/2014/main" id="{A8CA931C-F2D8-870B-8411-4B6F952C3F0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6446" name="Ellipse 4243">
                  <a:extLst>
                    <a:ext uri="{FF2B5EF4-FFF2-40B4-BE49-F238E27FC236}">
                      <a16:creationId xmlns:a16="http://schemas.microsoft.com/office/drawing/2014/main" id="{BF502BF3-FA51-4448-A16F-58B1202C87B4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447" name="Ellipse 4244">
                  <a:extLst>
                    <a:ext uri="{FF2B5EF4-FFF2-40B4-BE49-F238E27FC236}">
                      <a16:creationId xmlns:a16="http://schemas.microsoft.com/office/drawing/2014/main" id="{823957CC-9895-2070-95D5-E344A3798EE8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448" name="Ellipse 4245">
                  <a:extLst>
                    <a:ext uri="{FF2B5EF4-FFF2-40B4-BE49-F238E27FC236}">
                      <a16:creationId xmlns:a16="http://schemas.microsoft.com/office/drawing/2014/main" id="{F82EF020-424D-FA7A-650C-2EDB232C0A3A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449" name="Ellipse 4246">
                  <a:extLst>
                    <a:ext uri="{FF2B5EF4-FFF2-40B4-BE49-F238E27FC236}">
                      <a16:creationId xmlns:a16="http://schemas.microsoft.com/office/drawing/2014/main" id="{AE53AB57-5270-0A78-7DA6-80D69ED28C81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450" name="Ellipse 4247">
                  <a:extLst>
                    <a:ext uri="{FF2B5EF4-FFF2-40B4-BE49-F238E27FC236}">
                      <a16:creationId xmlns:a16="http://schemas.microsoft.com/office/drawing/2014/main" id="{F95D5360-00A6-71A9-4AA4-F0998401ACAC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451" name="Ellipse 4248">
                  <a:extLst>
                    <a:ext uri="{FF2B5EF4-FFF2-40B4-BE49-F238E27FC236}">
                      <a16:creationId xmlns:a16="http://schemas.microsoft.com/office/drawing/2014/main" id="{A7B35EA3-BF94-8C12-44A1-C91A6CC1301E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452" name="Ellipse 4249">
                  <a:extLst>
                    <a:ext uri="{FF2B5EF4-FFF2-40B4-BE49-F238E27FC236}">
                      <a16:creationId xmlns:a16="http://schemas.microsoft.com/office/drawing/2014/main" id="{CB960D70-1966-EA52-8CA0-84EE71AA00A6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453" name="Ellipse 4250">
                  <a:extLst>
                    <a:ext uri="{FF2B5EF4-FFF2-40B4-BE49-F238E27FC236}">
                      <a16:creationId xmlns:a16="http://schemas.microsoft.com/office/drawing/2014/main" id="{09149863-10C2-29FB-24AC-9354737CFE78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454" name="Ellipse 4251">
                  <a:extLst>
                    <a:ext uri="{FF2B5EF4-FFF2-40B4-BE49-F238E27FC236}">
                      <a16:creationId xmlns:a16="http://schemas.microsoft.com/office/drawing/2014/main" id="{85E6D958-7F06-1E8F-55F1-0B4775F7FDB2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455" name="Ellipse 4252">
                  <a:extLst>
                    <a:ext uri="{FF2B5EF4-FFF2-40B4-BE49-F238E27FC236}">
                      <a16:creationId xmlns:a16="http://schemas.microsoft.com/office/drawing/2014/main" id="{690C8796-A048-0486-79EC-2C425011B8AE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456" name="Ellipse 4253">
                  <a:extLst>
                    <a:ext uri="{FF2B5EF4-FFF2-40B4-BE49-F238E27FC236}">
                      <a16:creationId xmlns:a16="http://schemas.microsoft.com/office/drawing/2014/main" id="{74FF0DDC-FD9E-4FDF-3BD7-58EDA4051750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457" name="Ellipse 4254">
                  <a:extLst>
                    <a:ext uri="{FF2B5EF4-FFF2-40B4-BE49-F238E27FC236}">
                      <a16:creationId xmlns:a16="http://schemas.microsoft.com/office/drawing/2014/main" id="{457041F2-CF8E-3739-7127-E24698BDF343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6431" name="L-Schale">
                <a:extLst>
                  <a:ext uri="{FF2B5EF4-FFF2-40B4-BE49-F238E27FC236}">
                    <a16:creationId xmlns:a16="http://schemas.microsoft.com/office/drawing/2014/main" id="{514B1463-B148-D247-0CE1-0C50175C5895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6432" name="M-Schale">
                <a:extLst>
                  <a:ext uri="{FF2B5EF4-FFF2-40B4-BE49-F238E27FC236}">
                    <a16:creationId xmlns:a16="http://schemas.microsoft.com/office/drawing/2014/main" id="{47ABB129-2DBB-56EB-BF4A-EF45E09EB859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6393" name="Gruppieren 6392">
              <a:extLst>
                <a:ext uri="{FF2B5EF4-FFF2-40B4-BE49-F238E27FC236}">
                  <a16:creationId xmlns:a16="http://schemas.microsoft.com/office/drawing/2014/main" id="{AEDF9A0C-82F2-577D-D8C8-6642C22BD83E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427" name="Ellipse 4224">
                <a:extLst>
                  <a:ext uri="{FF2B5EF4-FFF2-40B4-BE49-F238E27FC236}">
                    <a16:creationId xmlns:a16="http://schemas.microsoft.com/office/drawing/2014/main" id="{FC2DF74B-D154-A36B-D7BB-F0E3571F9BF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428" name="Minuszeichen 4225">
                <a:extLst>
                  <a:ext uri="{FF2B5EF4-FFF2-40B4-BE49-F238E27FC236}">
                    <a16:creationId xmlns:a16="http://schemas.microsoft.com/office/drawing/2014/main" id="{7A89847E-96E2-4AE8-2FDF-D5D82B17F3F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394" name="Gruppieren 6393">
              <a:extLst>
                <a:ext uri="{FF2B5EF4-FFF2-40B4-BE49-F238E27FC236}">
                  <a16:creationId xmlns:a16="http://schemas.microsoft.com/office/drawing/2014/main" id="{6CC40362-EA2B-12DD-5DEC-ED665F641780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425" name="Ellipse 4222">
                <a:extLst>
                  <a:ext uri="{FF2B5EF4-FFF2-40B4-BE49-F238E27FC236}">
                    <a16:creationId xmlns:a16="http://schemas.microsoft.com/office/drawing/2014/main" id="{30750CC3-8E17-F231-F0EA-FD4968892C8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426" name="Minuszeichen 4223">
                <a:extLst>
                  <a:ext uri="{FF2B5EF4-FFF2-40B4-BE49-F238E27FC236}">
                    <a16:creationId xmlns:a16="http://schemas.microsoft.com/office/drawing/2014/main" id="{48086B8A-C191-1CAF-210F-1E13178B99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395" name="Gruppieren 6394">
              <a:extLst>
                <a:ext uri="{FF2B5EF4-FFF2-40B4-BE49-F238E27FC236}">
                  <a16:creationId xmlns:a16="http://schemas.microsoft.com/office/drawing/2014/main" id="{08B17714-E4CA-BAD3-309F-3D18D5623F7D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423" name="Ellipse 4220">
                <a:extLst>
                  <a:ext uri="{FF2B5EF4-FFF2-40B4-BE49-F238E27FC236}">
                    <a16:creationId xmlns:a16="http://schemas.microsoft.com/office/drawing/2014/main" id="{CCEC5621-6096-7502-597C-C7F363A3E23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424" name="Minuszeichen 4221">
                <a:extLst>
                  <a:ext uri="{FF2B5EF4-FFF2-40B4-BE49-F238E27FC236}">
                    <a16:creationId xmlns:a16="http://schemas.microsoft.com/office/drawing/2014/main" id="{A524332A-CB75-D725-C834-180AB14B6E3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396" name="Gruppieren 6395">
              <a:extLst>
                <a:ext uri="{FF2B5EF4-FFF2-40B4-BE49-F238E27FC236}">
                  <a16:creationId xmlns:a16="http://schemas.microsoft.com/office/drawing/2014/main" id="{8C553CFB-6ECB-62A4-3140-F4F4CD53F68C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421" name="Ellipse 4218">
                <a:extLst>
                  <a:ext uri="{FF2B5EF4-FFF2-40B4-BE49-F238E27FC236}">
                    <a16:creationId xmlns:a16="http://schemas.microsoft.com/office/drawing/2014/main" id="{74082461-143B-459D-B4F5-6479BBE5A1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422" name="Minuszeichen 4219">
                <a:extLst>
                  <a:ext uri="{FF2B5EF4-FFF2-40B4-BE49-F238E27FC236}">
                    <a16:creationId xmlns:a16="http://schemas.microsoft.com/office/drawing/2014/main" id="{E00ECCD6-5957-8FBB-ADCD-1FF54F9F7BA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397" name="Gruppieren 6396">
              <a:extLst>
                <a:ext uri="{FF2B5EF4-FFF2-40B4-BE49-F238E27FC236}">
                  <a16:creationId xmlns:a16="http://schemas.microsoft.com/office/drawing/2014/main" id="{2F47878D-6A46-528F-8D69-3494930EA20C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419" name="Ellipse 4216">
                <a:extLst>
                  <a:ext uri="{FF2B5EF4-FFF2-40B4-BE49-F238E27FC236}">
                    <a16:creationId xmlns:a16="http://schemas.microsoft.com/office/drawing/2014/main" id="{D3AF5D4D-63D7-ED9C-A146-20AC435AB8F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420" name="Minuszeichen 4217">
                <a:extLst>
                  <a:ext uri="{FF2B5EF4-FFF2-40B4-BE49-F238E27FC236}">
                    <a16:creationId xmlns:a16="http://schemas.microsoft.com/office/drawing/2014/main" id="{17F11F83-5344-C437-1F13-AA1F3FBFC49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398" name="Gruppieren 6397">
              <a:extLst>
                <a:ext uri="{FF2B5EF4-FFF2-40B4-BE49-F238E27FC236}">
                  <a16:creationId xmlns:a16="http://schemas.microsoft.com/office/drawing/2014/main" id="{CE103194-953E-2EF2-4487-B3D785CBB907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417" name="Ellipse 4214">
                <a:extLst>
                  <a:ext uri="{FF2B5EF4-FFF2-40B4-BE49-F238E27FC236}">
                    <a16:creationId xmlns:a16="http://schemas.microsoft.com/office/drawing/2014/main" id="{1D51A16C-059C-D794-FE5F-375E22B6E65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418" name="Minuszeichen 4215">
                <a:extLst>
                  <a:ext uri="{FF2B5EF4-FFF2-40B4-BE49-F238E27FC236}">
                    <a16:creationId xmlns:a16="http://schemas.microsoft.com/office/drawing/2014/main" id="{24286E6A-653C-25DE-3958-3D2C219B15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399" name="Gruppieren 6398">
              <a:extLst>
                <a:ext uri="{FF2B5EF4-FFF2-40B4-BE49-F238E27FC236}">
                  <a16:creationId xmlns:a16="http://schemas.microsoft.com/office/drawing/2014/main" id="{BCF8BDD7-DB9E-A728-41BE-C3ABA1C3FF12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415" name="Ellipse 4212">
                <a:extLst>
                  <a:ext uri="{FF2B5EF4-FFF2-40B4-BE49-F238E27FC236}">
                    <a16:creationId xmlns:a16="http://schemas.microsoft.com/office/drawing/2014/main" id="{BD57C4D2-1BBF-756C-CDAA-D99E88D8735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416" name="Minuszeichen 4213">
                <a:extLst>
                  <a:ext uri="{FF2B5EF4-FFF2-40B4-BE49-F238E27FC236}">
                    <a16:creationId xmlns:a16="http://schemas.microsoft.com/office/drawing/2014/main" id="{8ED6FA5F-5495-1919-7949-2D80971D3F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400" name="Gruppieren 6399">
              <a:extLst>
                <a:ext uri="{FF2B5EF4-FFF2-40B4-BE49-F238E27FC236}">
                  <a16:creationId xmlns:a16="http://schemas.microsoft.com/office/drawing/2014/main" id="{D84B4D77-580E-5302-CE0D-2BCD05E6384E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413" name="Ellipse 4210">
                <a:extLst>
                  <a:ext uri="{FF2B5EF4-FFF2-40B4-BE49-F238E27FC236}">
                    <a16:creationId xmlns:a16="http://schemas.microsoft.com/office/drawing/2014/main" id="{BA25C4C8-84AC-9D0A-11C0-6E5C29DA124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414" name="Minuszeichen 4211">
                <a:extLst>
                  <a:ext uri="{FF2B5EF4-FFF2-40B4-BE49-F238E27FC236}">
                    <a16:creationId xmlns:a16="http://schemas.microsoft.com/office/drawing/2014/main" id="{B736BB6E-2306-39DD-B83D-5E8805A4100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401" name="Gruppieren 6400">
              <a:extLst>
                <a:ext uri="{FF2B5EF4-FFF2-40B4-BE49-F238E27FC236}">
                  <a16:creationId xmlns:a16="http://schemas.microsoft.com/office/drawing/2014/main" id="{EDCD032C-72B8-271B-2D2D-F0DF3341AE9E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411" name="Ellipse 4208">
                <a:extLst>
                  <a:ext uri="{FF2B5EF4-FFF2-40B4-BE49-F238E27FC236}">
                    <a16:creationId xmlns:a16="http://schemas.microsoft.com/office/drawing/2014/main" id="{545CDDEF-EBDD-F53D-B624-CBE4E89C0AD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412" name="Minuszeichen 4209">
                <a:extLst>
                  <a:ext uri="{FF2B5EF4-FFF2-40B4-BE49-F238E27FC236}">
                    <a16:creationId xmlns:a16="http://schemas.microsoft.com/office/drawing/2014/main" id="{C2CF033D-FFE2-9236-64B5-9E35989B8AC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402" name="Gruppieren 6401">
              <a:extLst>
                <a:ext uri="{FF2B5EF4-FFF2-40B4-BE49-F238E27FC236}">
                  <a16:creationId xmlns:a16="http://schemas.microsoft.com/office/drawing/2014/main" id="{A6902FF1-8B74-B48C-C25C-5BD31AF39722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409" name="Ellipse 4206">
                <a:extLst>
                  <a:ext uri="{FF2B5EF4-FFF2-40B4-BE49-F238E27FC236}">
                    <a16:creationId xmlns:a16="http://schemas.microsoft.com/office/drawing/2014/main" id="{975B5314-14A0-3A45-8241-176D1375285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410" name="Minuszeichen 4207">
                <a:extLst>
                  <a:ext uri="{FF2B5EF4-FFF2-40B4-BE49-F238E27FC236}">
                    <a16:creationId xmlns:a16="http://schemas.microsoft.com/office/drawing/2014/main" id="{8CD41926-15AA-44F1-1320-1E7B7B0C482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403" name="Gruppieren 6402">
              <a:extLst>
                <a:ext uri="{FF2B5EF4-FFF2-40B4-BE49-F238E27FC236}">
                  <a16:creationId xmlns:a16="http://schemas.microsoft.com/office/drawing/2014/main" id="{13DF54E3-6A87-AB1F-02A0-D0E94B0AEACD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407" name="Ellipse 4204">
                <a:extLst>
                  <a:ext uri="{FF2B5EF4-FFF2-40B4-BE49-F238E27FC236}">
                    <a16:creationId xmlns:a16="http://schemas.microsoft.com/office/drawing/2014/main" id="{7024A442-A012-A5DE-893D-7CC333ACE08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408" name="Minuszeichen 4205">
                <a:extLst>
                  <a:ext uri="{FF2B5EF4-FFF2-40B4-BE49-F238E27FC236}">
                    <a16:creationId xmlns:a16="http://schemas.microsoft.com/office/drawing/2014/main" id="{8AFFBE60-5989-EDE8-8448-A0032035F5D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404" name="Gruppieren 6403">
              <a:extLst>
                <a:ext uri="{FF2B5EF4-FFF2-40B4-BE49-F238E27FC236}">
                  <a16:creationId xmlns:a16="http://schemas.microsoft.com/office/drawing/2014/main" id="{7C1657E9-8507-13AA-5FF6-18018F34C076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405" name="Ellipse 4202">
                <a:extLst>
                  <a:ext uri="{FF2B5EF4-FFF2-40B4-BE49-F238E27FC236}">
                    <a16:creationId xmlns:a16="http://schemas.microsoft.com/office/drawing/2014/main" id="{1CED328D-4A2D-FE1A-F6F6-67578F20809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406" name="Minuszeichen 4203">
                <a:extLst>
                  <a:ext uri="{FF2B5EF4-FFF2-40B4-BE49-F238E27FC236}">
                    <a16:creationId xmlns:a16="http://schemas.microsoft.com/office/drawing/2014/main" id="{22525500-1D1D-B49C-D9AF-24F21E9EFA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6482" name="Gruppieren 6481">
            <a:extLst>
              <a:ext uri="{FF2B5EF4-FFF2-40B4-BE49-F238E27FC236}">
                <a16:creationId xmlns:a16="http://schemas.microsoft.com/office/drawing/2014/main" id="{7103BA48-E3EB-8AB2-2D36-FEC2AEAB5FE9}"/>
              </a:ext>
            </a:extLst>
          </p:cNvPr>
          <p:cNvGrpSpPr>
            <a:grpSpLocks noChangeAspect="1"/>
          </p:cNvGrpSpPr>
          <p:nvPr/>
        </p:nvGrpSpPr>
        <p:grpSpPr>
          <a:xfrm>
            <a:off x="8044781" y="3246516"/>
            <a:ext cx="944149" cy="979578"/>
            <a:chOff x="3576000" y="816426"/>
            <a:chExt cx="5040000" cy="5229127"/>
          </a:xfrm>
        </p:grpSpPr>
        <p:grpSp>
          <p:nvGrpSpPr>
            <p:cNvPr id="6483" name="Magnesium ohne e-">
              <a:extLst>
                <a:ext uri="{FF2B5EF4-FFF2-40B4-BE49-F238E27FC236}">
                  <a16:creationId xmlns:a16="http://schemas.microsoft.com/office/drawing/2014/main" id="{3CCD0658-01E9-F8D0-E2C6-41EF17B4AD9F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520" name="K-Schale">
                <a:extLst>
                  <a:ext uri="{FF2B5EF4-FFF2-40B4-BE49-F238E27FC236}">
                    <a16:creationId xmlns:a16="http://schemas.microsoft.com/office/drawing/2014/main" id="{841F1FE8-64BC-1332-FB09-D5DEA9012DCB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6521" name="Atomkern mit Protonen und Neutronen">
                <a:extLst>
                  <a:ext uri="{FF2B5EF4-FFF2-40B4-BE49-F238E27FC236}">
                    <a16:creationId xmlns:a16="http://schemas.microsoft.com/office/drawing/2014/main" id="{5C67FFD3-ED5A-05C0-3577-DF50D6CD4F95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524" name="Atomkern">
                  <a:extLst>
                    <a:ext uri="{FF2B5EF4-FFF2-40B4-BE49-F238E27FC236}">
                      <a16:creationId xmlns:a16="http://schemas.microsoft.com/office/drawing/2014/main" id="{44B7B471-5D2F-D675-823A-5C5263022AF2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6525" name="Gruppieren 6524">
                  <a:extLst>
                    <a:ext uri="{FF2B5EF4-FFF2-40B4-BE49-F238E27FC236}">
                      <a16:creationId xmlns:a16="http://schemas.microsoft.com/office/drawing/2014/main" id="{084E9678-0F03-6623-3086-8751BA0AD85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71" name="Ellipse 3913">
                    <a:extLst>
                      <a:ext uri="{FF2B5EF4-FFF2-40B4-BE49-F238E27FC236}">
                        <a16:creationId xmlns:a16="http://schemas.microsoft.com/office/drawing/2014/main" id="{94D99B31-25F4-88FD-C3D9-DC1E5671F7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572" name="Additionszeichen 3914">
                    <a:extLst>
                      <a:ext uri="{FF2B5EF4-FFF2-40B4-BE49-F238E27FC236}">
                        <a16:creationId xmlns:a16="http://schemas.microsoft.com/office/drawing/2014/main" id="{7F6126E0-47DB-184F-8AA6-4B2384E8F2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526" name="Gruppieren 6525">
                  <a:extLst>
                    <a:ext uri="{FF2B5EF4-FFF2-40B4-BE49-F238E27FC236}">
                      <a16:creationId xmlns:a16="http://schemas.microsoft.com/office/drawing/2014/main" id="{5E87ECF8-7EE6-4C00-9FA5-ACFEA20D9D4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69" name="Ellipse 3911">
                    <a:extLst>
                      <a:ext uri="{FF2B5EF4-FFF2-40B4-BE49-F238E27FC236}">
                        <a16:creationId xmlns:a16="http://schemas.microsoft.com/office/drawing/2014/main" id="{875995A0-7AE1-F0F0-4CD0-3FF8DA218DE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570" name="Additionszeichen 3912">
                    <a:extLst>
                      <a:ext uri="{FF2B5EF4-FFF2-40B4-BE49-F238E27FC236}">
                        <a16:creationId xmlns:a16="http://schemas.microsoft.com/office/drawing/2014/main" id="{64AA82BB-6C29-519E-0A68-33C418BFBA8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527" name="Gruppieren 6526">
                  <a:extLst>
                    <a:ext uri="{FF2B5EF4-FFF2-40B4-BE49-F238E27FC236}">
                      <a16:creationId xmlns:a16="http://schemas.microsoft.com/office/drawing/2014/main" id="{40EBFFFA-0D91-CB91-4D79-9C0F4CD162C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67" name="Ellipse 3909">
                    <a:extLst>
                      <a:ext uri="{FF2B5EF4-FFF2-40B4-BE49-F238E27FC236}">
                        <a16:creationId xmlns:a16="http://schemas.microsoft.com/office/drawing/2014/main" id="{AE1DC674-06B1-D87D-7CB0-7D512A2B395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568" name="Additionszeichen 3910">
                    <a:extLst>
                      <a:ext uri="{FF2B5EF4-FFF2-40B4-BE49-F238E27FC236}">
                        <a16:creationId xmlns:a16="http://schemas.microsoft.com/office/drawing/2014/main" id="{7A1DD858-9C95-E2D2-D7B5-903811EEE24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528" name="Gruppieren 6527">
                  <a:extLst>
                    <a:ext uri="{FF2B5EF4-FFF2-40B4-BE49-F238E27FC236}">
                      <a16:creationId xmlns:a16="http://schemas.microsoft.com/office/drawing/2014/main" id="{3586C0EE-B59E-D729-206C-2FA17297100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65" name="Ellipse 3907">
                    <a:extLst>
                      <a:ext uri="{FF2B5EF4-FFF2-40B4-BE49-F238E27FC236}">
                        <a16:creationId xmlns:a16="http://schemas.microsoft.com/office/drawing/2014/main" id="{6EFE24BC-13F8-56DC-2B53-EB5DF75BF62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566" name="Additionszeichen 3908">
                    <a:extLst>
                      <a:ext uri="{FF2B5EF4-FFF2-40B4-BE49-F238E27FC236}">
                        <a16:creationId xmlns:a16="http://schemas.microsoft.com/office/drawing/2014/main" id="{3BBAFFD9-C9DA-4868-0A2A-71C0E0B0C08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529" name="Gruppieren 6528">
                  <a:extLst>
                    <a:ext uri="{FF2B5EF4-FFF2-40B4-BE49-F238E27FC236}">
                      <a16:creationId xmlns:a16="http://schemas.microsoft.com/office/drawing/2014/main" id="{E13DB2B4-3957-2C6F-2156-1CC76ABA1A8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63" name="Ellipse 3905">
                    <a:extLst>
                      <a:ext uri="{FF2B5EF4-FFF2-40B4-BE49-F238E27FC236}">
                        <a16:creationId xmlns:a16="http://schemas.microsoft.com/office/drawing/2014/main" id="{8A16017A-AD87-46B7-4D6B-45AE069E872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564" name="Additionszeichen 3906">
                    <a:extLst>
                      <a:ext uri="{FF2B5EF4-FFF2-40B4-BE49-F238E27FC236}">
                        <a16:creationId xmlns:a16="http://schemas.microsoft.com/office/drawing/2014/main" id="{D59384B0-2611-6BC1-B9E3-4820DB0B06C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530" name="Gruppieren 6529">
                  <a:extLst>
                    <a:ext uri="{FF2B5EF4-FFF2-40B4-BE49-F238E27FC236}">
                      <a16:creationId xmlns:a16="http://schemas.microsoft.com/office/drawing/2014/main" id="{6B1F2753-711B-275A-E87F-1287F3DDFA2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61" name="Ellipse 3903">
                    <a:extLst>
                      <a:ext uri="{FF2B5EF4-FFF2-40B4-BE49-F238E27FC236}">
                        <a16:creationId xmlns:a16="http://schemas.microsoft.com/office/drawing/2014/main" id="{E03DD8E1-B1C2-79AD-7C15-3D8E0A55C52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562" name="Additionszeichen 3904">
                    <a:extLst>
                      <a:ext uri="{FF2B5EF4-FFF2-40B4-BE49-F238E27FC236}">
                        <a16:creationId xmlns:a16="http://schemas.microsoft.com/office/drawing/2014/main" id="{438CBEA4-F4F8-72AB-67A2-68909FD734C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531" name="Gruppieren 6530">
                  <a:extLst>
                    <a:ext uri="{FF2B5EF4-FFF2-40B4-BE49-F238E27FC236}">
                      <a16:creationId xmlns:a16="http://schemas.microsoft.com/office/drawing/2014/main" id="{8E867558-EAB3-F01E-B6AC-63921724381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59" name="Ellipse 3901">
                    <a:extLst>
                      <a:ext uri="{FF2B5EF4-FFF2-40B4-BE49-F238E27FC236}">
                        <a16:creationId xmlns:a16="http://schemas.microsoft.com/office/drawing/2014/main" id="{A31DDC87-7CE5-E5A6-633A-2AA7CA5FC7D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560" name="Additionszeichen 3902">
                    <a:extLst>
                      <a:ext uri="{FF2B5EF4-FFF2-40B4-BE49-F238E27FC236}">
                        <a16:creationId xmlns:a16="http://schemas.microsoft.com/office/drawing/2014/main" id="{DF2EF34C-4129-005B-1245-4C4A70220E4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532" name="Gruppieren 6531">
                  <a:extLst>
                    <a:ext uri="{FF2B5EF4-FFF2-40B4-BE49-F238E27FC236}">
                      <a16:creationId xmlns:a16="http://schemas.microsoft.com/office/drawing/2014/main" id="{F0617F00-EA4C-C56B-E96F-9D16CBF8A0F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57" name="Ellipse 3899">
                    <a:extLst>
                      <a:ext uri="{FF2B5EF4-FFF2-40B4-BE49-F238E27FC236}">
                        <a16:creationId xmlns:a16="http://schemas.microsoft.com/office/drawing/2014/main" id="{46056174-D079-6EF7-75EA-B8CF26EEC41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558" name="Additionszeichen 3900">
                    <a:extLst>
                      <a:ext uri="{FF2B5EF4-FFF2-40B4-BE49-F238E27FC236}">
                        <a16:creationId xmlns:a16="http://schemas.microsoft.com/office/drawing/2014/main" id="{791D9859-CA5B-6075-FEA4-D07DF3617E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533" name="Gruppieren 6532">
                  <a:extLst>
                    <a:ext uri="{FF2B5EF4-FFF2-40B4-BE49-F238E27FC236}">
                      <a16:creationId xmlns:a16="http://schemas.microsoft.com/office/drawing/2014/main" id="{70FEBA1C-665E-DF26-966F-CE0F04AC0BD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55" name="Ellipse 3897">
                    <a:extLst>
                      <a:ext uri="{FF2B5EF4-FFF2-40B4-BE49-F238E27FC236}">
                        <a16:creationId xmlns:a16="http://schemas.microsoft.com/office/drawing/2014/main" id="{752126BF-C1BA-4DF5-4775-320E7061A8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556" name="Additionszeichen 3898">
                    <a:extLst>
                      <a:ext uri="{FF2B5EF4-FFF2-40B4-BE49-F238E27FC236}">
                        <a16:creationId xmlns:a16="http://schemas.microsoft.com/office/drawing/2014/main" id="{B3C3829F-4E9B-F9CC-7C2A-9DCB5CEB89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534" name="Gruppieren 6533">
                  <a:extLst>
                    <a:ext uri="{FF2B5EF4-FFF2-40B4-BE49-F238E27FC236}">
                      <a16:creationId xmlns:a16="http://schemas.microsoft.com/office/drawing/2014/main" id="{FEC0E5BA-B2EC-D92D-7C4A-F07CA736DF0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53" name="Ellipse 3895">
                    <a:extLst>
                      <a:ext uri="{FF2B5EF4-FFF2-40B4-BE49-F238E27FC236}">
                        <a16:creationId xmlns:a16="http://schemas.microsoft.com/office/drawing/2014/main" id="{6B2EDCD0-EAC9-4866-E6BE-0A468958089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554" name="Additionszeichen 3896">
                    <a:extLst>
                      <a:ext uri="{FF2B5EF4-FFF2-40B4-BE49-F238E27FC236}">
                        <a16:creationId xmlns:a16="http://schemas.microsoft.com/office/drawing/2014/main" id="{4B0A4676-55D7-FB63-7BCD-3478F4A77BE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535" name="Gruppieren 6534">
                  <a:extLst>
                    <a:ext uri="{FF2B5EF4-FFF2-40B4-BE49-F238E27FC236}">
                      <a16:creationId xmlns:a16="http://schemas.microsoft.com/office/drawing/2014/main" id="{37F0B267-F3BB-E899-ADB1-D8EC9ECDAC0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51" name="Ellipse 3893">
                    <a:extLst>
                      <a:ext uri="{FF2B5EF4-FFF2-40B4-BE49-F238E27FC236}">
                        <a16:creationId xmlns:a16="http://schemas.microsoft.com/office/drawing/2014/main" id="{8DE716A1-C5A5-6C85-CFAF-903E1EFC878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552" name="Additionszeichen 3894">
                    <a:extLst>
                      <a:ext uri="{FF2B5EF4-FFF2-40B4-BE49-F238E27FC236}">
                        <a16:creationId xmlns:a16="http://schemas.microsoft.com/office/drawing/2014/main" id="{9CC29DE6-47D5-B3D7-7DB7-84B4706CB87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536" name="Gruppieren 6535">
                  <a:extLst>
                    <a:ext uri="{FF2B5EF4-FFF2-40B4-BE49-F238E27FC236}">
                      <a16:creationId xmlns:a16="http://schemas.microsoft.com/office/drawing/2014/main" id="{BDC302A9-238F-6494-9BD0-2988AD27C8F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49" name="Ellipse 3891">
                    <a:extLst>
                      <a:ext uri="{FF2B5EF4-FFF2-40B4-BE49-F238E27FC236}">
                        <a16:creationId xmlns:a16="http://schemas.microsoft.com/office/drawing/2014/main" id="{161E67F8-26BE-C09E-4DA0-E00A18CE95B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550" name="Additionszeichen 3892">
                    <a:extLst>
                      <a:ext uri="{FF2B5EF4-FFF2-40B4-BE49-F238E27FC236}">
                        <a16:creationId xmlns:a16="http://schemas.microsoft.com/office/drawing/2014/main" id="{7DC691A3-D6E1-E5FA-A419-AF929D7BEC6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6537" name="Ellipse 3879">
                  <a:extLst>
                    <a:ext uri="{FF2B5EF4-FFF2-40B4-BE49-F238E27FC236}">
                      <a16:creationId xmlns:a16="http://schemas.microsoft.com/office/drawing/2014/main" id="{9BA15121-9546-6FE7-A77C-E8AA0DCC1C2D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538" name="Ellipse 3880">
                  <a:extLst>
                    <a:ext uri="{FF2B5EF4-FFF2-40B4-BE49-F238E27FC236}">
                      <a16:creationId xmlns:a16="http://schemas.microsoft.com/office/drawing/2014/main" id="{7A6E5B49-F205-6843-A6E7-CCD0B4F2D332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539" name="Ellipse 3881">
                  <a:extLst>
                    <a:ext uri="{FF2B5EF4-FFF2-40B4-BE49-F238E27FC236}">
                      <a16:creationId xmlns:a16="http://schemas.microsoft.com/office/drawing/2014/main" id="{514149D3-BB88-77C1-C642-0DF6F2FF1795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540" name="Ellipse 3882">
                  <a:extLst>
                    <a:ext uri="{FF2B5EF4-FFF2-40B4-BE49-F238E27FC236}">
                      <a16:creationId xmlns:a16="http://schemas.microsoft.com/office/drawing/2014/main" id="{29B84C81-AE3A-B2B4-A695-B5FBAA2F491F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541" name="Ellipse 3883">
                  <a:extLst>
                    <a:ext uri="{FF2B5EF4-FFF2-40B4-BE49-F238E27FC236}">
                      <a16:creationId xmlns:a16="http://schemas.microsoft.com/office/drawing/2014/main" id="{251242FE-22C8-3C22-B482-F072DB9A4425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542" name="Ellipse 3884">
                  <a:extLst>
                    <a:ext uri="{FF2B5EF4-FFF2-40B4-BE49-F238E27FC236}">
                      <a16:creationId xmlns:a16="http://schemas.microsoft.com/office/drawing/2014/main" id="{2D134BE3-4F2D-1F64-84DC-BD3D324AEE46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543" name="Ellipse 3885">
                  <a:extLst>
                    <a:ext uri="{FF2B5EF4-FFF2-40B4-BE49-F238E27FC236}">
                      <a16:creationId xmlns:a16="http://schemas.microsoft.com/office/drawing/2014/main" id="{47D5419F-BB9C-1DDC-A9D4-6BC4FD5E0E77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544" name="Ellipse 3886">
                  <a:extLst>
                    <a:ext uri="{FF2B5EF4-FFF2-40B4-BE49-F238E27FC236}">
                      <a16:creationId xmlns:a16="http://schemas.microsoft.com/office/drawing/2014/main" id="{CB07ED48-6A7F-3537-B816-261409B4C6A7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545" name="Ellipse 3887">
                  <a:extLst>
                    <a:ext uri="{FF2B5EF4-FFF2-40B4-BE49-F238E27FC236}">
                      <a16:creationId xmlns:a16="http://schemas.microsoft.com/office/drawing/2014/main" id="{7546B8AF-27D0-2F04-5CCE-4B5ACF8E7A95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546" name="Ellipse 3888">
                  <a:extLst>
                    <a:ext uri="{FF2B5EF4-FFF2-40B4-BE49-F238E27FC236}">
                      <a16:creationId xmlns:a16="http://schemas.microsoft.com/office/drawing/2014/main" id="{85FB4DE3-C3C5-CA5C-A437-008CBC4F11AF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547" name="Ellipse 3889">
                  <a:extLst>
                    <a:ext uri="{FF2B5EF4-FFF2-40B4-BE49-F238E27FC236}">
                      <a16:creationId xmlns:a16="http://schemas.microsoft.com/office/drawing/2014/main" id="{1DEF8577-ACEB-2477-C3DD-9DCAD3947E74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548" name="Ellipse 3890">
                  <a:extLst>
                    <a:ext uri="{FF2B5EF4-FFF2-40B4-BE49-F238E27FC236}">
                      <a16:creationId xmlns:a16="http://schemas.microsoft.com/office/drawing/2014/main" id="{B411AE2C-0E9D-7147-6473-D7B096D395B9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6522" name="L-Schale">
                <a:extLst>
                  <a:ext uri="{FF2B5EF4-FFF2-40B4-BE49-F238E27FC236}">
                    <a16:creationId xmlns:a16="http://schemas.microsoft.com/office/drawing/2014/main" id="{962B1EB3-AD9A-99AC-D6D5-703D625BC273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6523" name="M-Schale">
                <a:extLst>
                  <a:ext uri="{FF2B5EF4-FFF2-40B4-BE49-F238E27FC236}">
                    <a16:creationId xmlns:a16="http://schemas.microsoft.com/office/drawing/2014/main" id="{E837D2C3-4739-EDDF-EC60-62DCBFB0C78A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6484" name="Gruppieren 6483">
              <a:extLst>
                <a:ext uri="{FF2B5EF4-FFF2-40B4-BE49-F238E27FC236}">
                  <a16:creationId xmlns:a16="http://schemas.microsoft.com/office/drawing/2014/main" id="{441F8232-D79F-19DE-8010-F4EEB39ED3DE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518" name="Ellipse 3860">
                <a:extLst>
                  <a:ext uri="{FF2B5EF4-FFF2-40B4-BE49-F238E27FC236}">
                    <a16:creationId xmlns:a16="http://schemas.microsoft.com/office/drawing/2014/main" id="{EBB1A65D-9EFC-5D0A-4A59-5D3CA2F9461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519" name="Minuszeichen 3861">
                <a:extLst>
                  <a:ext uri="{FF2B5EF4-FFF2-40B4-BE49-F238E27FC236}">
                    <a16:creationId xmlns:a16="http://schemas.microsoft.com/office/drawing/2014/main" id="{3FFDD3D2-F5A6-9206-BB41-FCC7F426DC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485" name="Gruppieren 6484">
              <a:extLst>
                <a:ext uri="{FF2B5EF4-FFF2-40B4-BE49-F238E27FC236}">
                  <a16:creationId xmlns:a16="http://schemas.microsoft.com/office/drawing/2014/main" id="{4150C00D-D7C4-F830-8820-7A26A4999EFB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516" name="Ellipse 3858">
                <a:extLst>
                  <a:ext uri="{FF2B5EF4-FFF2-40B4-BE49-F238E27FC236}">
                    <a16:creationId xmlns:a16="http://schemas.microsoft.com/office/drawing/2014/main" id="{3C3477A4-13DF-57D2-D5F5-149D9B3775F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517" name="Minuszeichen 3859">
                <a:extLst>
                  <a:ext uri="{FF2B5EF4-FFF2-40B4-BE49-F238E27FC236}">
                    <a16:creationId xmlns:a16="http://schemas.microsoft.com/office/drawing/2014/main" id="{243883BE-D374-7704-2F9A-045CB65DD03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486" name="Gruppieren 6485">
              <a:extLst>
                <a:ext uri="{FF2B5EF4-FFF2-40B4-BE49-F238E27FC236}">
                  <a16:creationId xmlns:a16="http://schemas.microsoft.com/office/drawing/2014/main" id="{63CBDD8B-B388-0888-CE4F-329CEDE34ED9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514" name="Ellipse 3856">
                <a:extLst>
                  <a:ext uri="{FF2B5EF4-FFF2-40B4-BE49-F238E27FC236}">
                    <a16:creationId xmlns:a16="http://schemas.microsoft.com/office/drawing/2014/main" id="{6FD99608-5973-B051-BCD2-7655DA4AAB9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515" name="Minuszeichen 3857">
                <a:extLst>
                  <a:ext uri="{FF2B5EF4-FFF2-40B4-BE49-F238E27FC236}">
                    <a16:creationId xmlns:a16="http://schemas.microsoft.com/office/drawing/2014/main" id="{7930EF42-F26A-38EF-2B94-AFBDBF8135C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487" name="Gruppieren 6486">
              <a:extLst>
                <a:ext uri="{FF2B5EF4-FFF2-40B4-BE49-F238E27FC236}">
                  <a16:creationId xmlns:a16="http://schemas.microsoft.com/office/drawing/2014/main" id="{4EDE3239-0FB2-C3EB-272A-9B07C1544067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512" name="Ellipse 3854">
                <a:extLst>
                  <a:ext uri="{FF2B5EF4-FFF2-40B4-BE49-F238E27FC236}">
                    <a16:creationId xmlns:a16="http://schemas.microsoft.com/office/drawing/2014/main" id="{17993637-A9ED-D7D7-108E-67110E0BBFB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513" name="Minuszeichen 3855">
                <a:extLst>
                  <a:ext uri="{FF2B5EF4-FFF2-40B4-BE49-F238E27FC236}">
                    <a16:creationId xmlns:a16="http://schemas.microsoft.com/office/drawing/2014/main" id="{CE3209A8-B25F-4051-5370-1D25115F7C9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488" name="Gruppieren 6487">
              <a:extLst>
                <a:ext uri="{FF2B5EF4-FFF2-40B4-BE49-F238E27FC236}">
                  <a16:creationId xmlns:a16="http://schemas.microsoft.com/office/drawing/2014/main" id="{E21242E4-8D25-EA58-BDBC-00BFB3FF2D66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510" name="Ellipse 3852">
                <a:extLst>
                  <a:ext uri="{FF2B5EF4-FFF2-40B4-BE49-F238E27FC236}">
                    <a16:creationId xmlns:a16="http://schemas.microsoft.com/office/drawing/2014/main" id="{61EEC31D-10CC-A3C2-7D94-613DC4C4263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511" name="Minuszeichen 3853">
                <a:extLst>
                  <a:ext uri="{FF2B5EF4-FFF2-40B4-BE49-F238E27FC236}">
                    <a16:creationId xmlns:a16="http://schemas.microsoft.com/office/drawing/2014/main" id="{A1740239-9C5E-9CAA-9656-61B8FAA83A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489" name="Gruppieren 6488">
              <a:extLst>
                <a:ext uri="{FF2B5EF4-FFF2-40B4-BE49-F238E27FC236}">
                  <a16:creationId xmlns:a16="http://schemas.microsoft.com/office/drawing/2014/main" id="{7D323E2F-3193-8CAA-7DC6-C7F814CE61B9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508" name="Ellipse 3850">
                <a:extLst>
                  <a:ext uri="{FF2B5EF4-FFF2-40B4-BE49-F238E27FC236}">
                    <a16:creationId xmlns:a16="http://schemas.microsoft.com/office/drawing/2014/main" id="{CB89D27B-3383-CE05-EE99-C0857424840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509" name="Minuszeichen 3851">
                <a:extLst>
                  <a:ext uri="{FF2B5EF4-FFF2-40B4-BE49-F238E27FC236}">
                    <a16:creationId xmlns:a16="http://schemas.microsoft.com/office/drawing/2014/main" id="{C5EBCA7A-DA0A-7021-8F39-56CEB8BE861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490" name="Gruppieren 6489">
              <a:extLst>
                <a:ext uri="{FF2B5EF4-FFF2-40B4-BE49-F238E27FC236}">
                  <a16:creationId xmlns:a16="http://schemas.microsoft.com/office/drawing/2014/main" id="{FB13F093-A6C0-4E13-6929-0405FBC1DD30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506" name="Ellipse 3848">
                <a:extLst>
                  <a:ext uri="{FF2B5EF4-FFF2-40B4-BE49-F238E27FC236}">
                    <a16:creationId xmlns:a16="http://schemas.microsoft.com/office/drawing/2014/main" id="{AB0FD0CD-DC82-6F9A-F193-3F6FF6C6C6B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507" name="Minuszeichen 3849">
                <a:extLst>
                  <a:ext uri="{FF2B5EF4-FFF2-40B4-BE49-F238E27FC236}">
                    <a16:creationId xmlns:a16="http://schemas.microsoft.com/office/drawing/2014/main" id="{CEACD5C9-DE2E-9210-101B-747F3C46E28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491" name="Gruppieren 6490">
              <a:extLst>
                <a:ext uri="{FF2B5EF4-FFF2-40B4-BE49-F238E27FC236}">
                  <a16:creationId xmlns:a16="http://schemas.microsoft.com/office/drawing/2014/main" id="{D5EC6A56-8DC4-1C2D-AF59-7D8835F7B43F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504" name="Ellipse 3846">
                <a:extLst>
                  <a:ext uri="{FF2B5EF4-FFF2-40B4-BE49-F238E27FC236}">
                    <a16:creationId xmlns:a16="http://schemas.microsoft.com/office/drawing/2014/main" id="{F70BCC2C-5170-0096-A680-8EEA4655E85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505" name="Minuszeichen 3847">
                <a:extLst>
                  <a:ext uri="{FF2B5EF4-FFF2-40B4-BE49-F238E27FC236}">
                    <a16:creationId xmlns:a16="http://schemas.microsoft.com/office/drawing/2014/main" id="{CCA3C834-5747-EB1A-624B-AF0D9948415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492" name="Gruppieren 6491">
              <a:extLst>
                <a:ext uri="{FF2B5EF4-FFF2-40B4-BE49-F238E27FC236}">
                  <a16:creationId xmlns:a16="http://schemas.microsoft.com/office/drawing/2014/main" id="{B574814A-EFD6-F10B-81FE-4B34CC2DF89B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502" name="Ellipse 3844">
                <a:extLst>
                  <a:ext uri="{FF2B5EF4-FFF2-40B4-BE49-F238E27FC236}">
                    <a16:creationId xmlns:a16="http://schemas.microsoft.com/office/drawing/2014/main" id="{32E75E4A-A77A-FC37-D706-C75ED429783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503" name="Minuszeichen 3845">
                <a:extLst>
                  <a:ext uri="{FF2B5EF4-FFF2-40B4-BE49-F238E27FC236}">
                    <a16:creationId xmlns:a16="http://schemas.microsoft.com/office/drawing/2014/main" id="{521C0F5D-A5AD-3BCB-F332-1ACB477C8C4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493" name="Gruppieren 6492">
              <a:extLst>
                <a:ext uri="{FF2B5EF4-FFF2-40B4-BE49-F238E27FC236}">
                  <a16:creationId xmlns:a16="http://schemas.microsoft.com/office/drawing/2014/main" id="{20D10783-14DA-4537-5E0E-35062279C8D9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500" name="Ellipse 3842">
                <a:extLst>
                  <a:ext uri="{FF2B5EF4-FFF2-40B4-BE49-F238E27FC236}">
                    <a16:creationId xmlns:a16="http://schemas.microsoft.com/office/drawing/2014/main" id="{012906EE-E26E-26B2-5838-BC209B96856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501" name="Minuszeichen 3843">
                <a:extLst>
                  <a:ext uri="{FF2B5EF4-FFF2-40B4-BE49-F238E27FC236}">
                    <a16:creationId xmlns:a16="http://schemas.microsoft.com/office/drawing/2014/main" id="{A33940A2-CD2E-BD41-A7D6-EAEDBF249A1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494" name="Gruppieren 6493">
              <a:extLst>
                <a:ext uri="{FF2B5EF4-FFF2-40B4-BE49-F238E27FC236}">
                  <a16:creationId xmlns:a16="http://schemas.microsoft.com/office/drawing/2014/main" id="{4E77B2AB-D87F-58A8-D8C6-22C31A45AB81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498" name="Ellipse 3840">
                <a:extLst>
                  <a:ext uri="{FF2B5EF4-FFF2-40B4-BE49-F238E27FC236}">
                    <a16:creationId xmlns:a16="http://schemas.microsoft.com/office/drawing/2014/main" id="{63EFD5AD-FD89-965B-A33B-90488674DE7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499" name="Minuszeichen 3841">
                <a:extLst>
                  <a:ext uri="{FF2B5EF4-FFF2-40B4-BE49-F238E27FC236}">
                    <a16:creationId xmlns:a16="http://schemas.microsoft.com/office/drawing/2014/main" id="{B908BDB3-208F-3F7F-96E8-BD0E1CDFDA5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495" name="Gruppieren 6494">
              <a:extLst>
                <a:ext uri="{FF2B5EF4-FFF2-40B4-BE49-F238E27FC236}">
                  <a16:creationId xmlns:a16="http://schemas.microsoft.com/office/drawing/2014/main" id="{063E400F-01D5-65CD-FF19-4E8844EC7123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496" name="Ellipse 3838">
                <a:extLst>
                  <a:ext uri="{FF2B5EF4-FFF2-40B4-BE49-F238E27FC236}">
                    <a16:creationId xmlns:a16="http://schemas.microsoft.com/office/drawing/2014/main" id="{21B31AB4-5259-65D2-BA5F-729A786F43D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497" name="Minuszeichen 3839">
                <a:extLst>
                  <a:ext uri="{FF2B5EF4-FFF2-40B4-BE49-F238E27FC236}">
                    <a16:creationId xmlns:a16="http://schemas.microsoft.com/office/drawing/2014/main" id="{E25A8F2B-ED3C-8E01-97F9-B8D54B4B46F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6573" name="Gruppieren 6572">
            <a:extLst>
              <a:ext uri="{FF2B5EF4-FFF2-40B4-BE49-F238E27FC236}">
                <a16:creationId xmlns:a16="http://schemas.microsoft.com/office/drawing/2014/main" id="{4D0526FD-29C2-C5AD-2E14-72DFC70AA58E}"/>
              </a:ext>
            </a:extLst>
          </p:cNvPr>
          <p:cNvGrpSpPr>
            <a:grpSpLocks noChangeAspect="1"/>
          </p:cNvGrpSpPr>
          <p:nvPr/>
        </p:nvGrpSpPr>
        <p:grpSpPr>
          <a:xfrm>
            <a:off x="7386777" y="4218505"/>
            <a:ext cx="944149" cy="979578"/>
            <a:chOff x="3576000" y="816426"/>
            <a:chExt cx="5040000" cy="5229127"/>
          </a:xfrm>
        </p:grpSpPr>
        <p:grpSp>
          <p:nvGrpSpPr>
            <p:cNvPr id="6574" name="Magnesium ohne e-">
              <a:extLst>
                <a:ext uri="{FF2B5EF4-FFF2-40B4-BE49-F238E27FC236}">
                  <a16:creationId xmlns:a16="http://schemas.microsoft.com/office/drawing/2014/main" id="{DF0C7FFB-0A1E-3CCA-479F-C6D4B4FFD520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611" name="K-Schale">
                <a:extLst>
                  <a:ext uri="{FF2B5EF4-FFF2-40B4-BE49-F238E27FC236}">
                    <a16:creationId xmlns:a16="http://schemas.microsoft.com/office/drawing/2014/main" id="{2BA5537E-05C9-16C7-D5ED-0D6348C05CE1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6612" name="Atomkern mit Protonen und Neutronen">
                <a:extLst>
                  <a:ext uri="{FF2B5EF4-FFF2-40B4-BE49-F238E27FC236}">
                    <a16:creationId xmlns:a16="http://schemas.microsoft.com/office/drawing/2014/main" id="{897717EB-855B-3BC4-A6EF-72DDB9337F3C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615" name="Atomkern">
                  <a:extLst>
                    <a:ext uri="{FF2B5EF4-FFF2-40B4-BE49-F238E27FC236}">
                      <a16:creationId xmlns:a16="http://schemas.microsoft.com/office/drawing/2014/main" id="{3661BAE2-5C4E-178A-CD5C-46E9596E09B1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6616" name="Gruppieren 6615">
                  <a:extLst>
                    <a:ext uri="{FF2B5EF4-FFF2-40B4-BE49-F238E27FC236}">
                      <a16:creationId xmlns:a16="http://schemas.microsoft.com/office/drawing/2014/main" id="{27BDD3E2-CFAA-CA1A-89C5-548BE2A09EF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62" name="Ellipse 3913">
                    <a:extLst>
                      <a:ext uri="{FF2B5EF4-FFF2-40B4-BE49-F238E27FC236}">
                        <a16:creationId xmlns:a16="http://schemas.microsoft.com/office/drawing/2014/main" id="{11B134F6-BDD3-4373-DC9A-3B0840046C9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663" name="Additionszeichen 3914">
                    <a:extLst>
                      <a:ext uri="{FF2B5EF4-FFF2-40B4-BE49-F238E27FC236}">
                        <a16:creationId xmlns:a16="http://schemas.microsoft.com/office/drawing/2014/main" id="{F44D9A62-FD52-C521-2C13-4F6D0238AC3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617" name="Gruppieren 6616">
                  <a:extLst>
                    <a:ext uri="{FF2B5EF4-FFF2-40B4-BE49-F238E27FC236}">
                      <a16:creationId xmlns:a16="http://schemas.microsoft.com/office/drawing/2014/main" id="{AAB8BCB9-5DB0-7934-3B41-CDDFD95D867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60" name="Ellipse 3911">
                    <a:extLst>
                      <a:ext uri="{FF2B5EF4-FFF2-40B4-BE49-F238E27FC236}">
                        <a16:creationId xmlns:a16="http://schemas.microsoft.com/office/drawing/2014/main" id="{F5F3373B-6F06-7393-026D-40A6D7B363B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661" name="Additionszeichen 3912">
                    <a:extLst>
                      <a:ext uri="{FF2B5EF4-FFF2-40B4-BE49-F238E27FC236}">
                        <a16:creationId xmlns:a16="http://schemas.microsoft.com/office/drawing/2014/main" id="{F064D649-6281-481E-6FBE-A1F5E4C7EE8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618" name="Gruppieren 6617">
                  <a:extLst>
                    <a:ext uri="{FF2B5EF4-FFF2-40B4-BE49-F238E27FC236}">
                      <a16:creationId xmlns:a16="http://schemas.microsoft.com/office/drawing/2014/main" id="{47BDAE54-6B5B-B38F-30D0-BF34456439D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58" name="Ellipse 3909">
                    <a:extLst>
                      <a:ext uri="{FF2B5EF4-FFF2-40B4-BE49-F238E27FC236}">
                        <a16:creationId xmlns:a16="http://schemas.microsoft.com/office/drawing/2014/main" id="{AEE86D13-AFDD-CCFB-A805-EC7D4131713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659" name="Additionszeichen 3910">
                    <a:extLst>
                      <a:ext uri="{FF2B5EF4-FFF2-40B4-BE49-F238E27FC236}">
                        <a16:creationId xmlns:a16="http://schemas.microsoft.com/office/drawing/2014/main" id="{463FBFE3-5956-9A75-ED0E-BFDED0206F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619" name="Gruppieren 6618">
                  <a:extLst>
                    <a:ext uri="{FF2B5EF4-FFF2-40B4-BE49-F238E27FC236}">
                      <a16:creationId xmlns:a16="http://schemas.microsoft.com/office/drawing/2014/main" id="{4D53DD68-095B-168E-FD2B-C5EBA536CB7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56" name="Ellipse 3907">
                    <a:extLst>
                      <a:ext uri="{FF2B5EF4-FFF2-40B4-BE49-F238E27FC236}">
                        <a16:creationId xmlns:a16="http://schemas.microsoft.com/office/drawing/2014/main" id="{5FB1BB5E-FBC8-4A30-8531-73C7BA47451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657" name="Additionszeichen 3908">
                    <a:extLst>
                      <a:ext uri="{FF2B5EF4-FFF2-40B4-BE49-F238E27FC236}">
                        <a16:creationId xmlns:a16="http://schemas.microsoft.com/office/drawing/2014/main" id="{956EA4D7-F6F0-8CDC-C20D-9C8C4342328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620" name="Gruppieren 6619">
                  <a:extLst>
                    <a:ext uri="{FF2B5EF4-FFF2-40B4-BE49-F238E27FC236}">
                      <a16:creationId xmlns:a16="http://schemas.microsoft.com/office/drawing/2014/main" id="{DBE9593C-519D-F35B-1324-2B60449EE48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54" name="Ellipse 3905">
                    <a:extLst>
                      <a:ext uri="{FF2B5EF4-FFF2-40B4-BE49-F238E27FC236}">
                        <a16:creationId xmlns:a16="http://schemas.microsoft.com/office/drawing/2014/main" id="{04DD9D11-82D1-4987-E769-4A2F0C4006C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655" name="Additionszeichen 3906">
                    <a:extLst>
                      <a:ext uri="{FF2B5EF4-FFF2-40B4-BE49-F238E27FC236}">
                        <a16:creationId xmlns:a16="http://schemas.microsoft.com/office/drawing/2014/main" id="{DCB7EC3E-B19D-6187-D3A7-4BB5D6B97CB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621" name="Gruppieren 6620">
                  <a:extLst>
                    <a:ext uri="{FF2B5EF4-FFF2-40B4-BE49-F238E27FC236}">
                      <a16:creationId xmlns:a16="http://schemas.microsoft.com/office/drawing/2014/main" id="{20CADDD4-A8B3-63B7-1611-C1EB4071CFC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52" name="Ellipse 3903">
                    <a:extLst>
                      <a:ext uri="{FF2B5EF4-FFF2-40B4-BE49-F238E27FC236}">
                        <a16:creationId xmlns:a16="http://schemas.microsoft.com/office/drawing/2014/main" id="{51306895-E6ED-ACBE-0A49-E303C04801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653" name="Additionszeichen 3904">
                    <a:extLst>
                      <a:ext uri="{FF2B5EF4-FFF2-40B4-BE49-F238E27FC236}">
                        <a16:creationId xmlns:a16="http://schemas.microsoft.com/office/drawing/2014/main" id="{4FDA61A2-98EB-4954-7E6A-1F2A0868509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622" name="Gruppieren 6621">
                  <a:extLst>
                    <a:ext uri="{FF2B5EF4-FFF2-40B4-BE49-F238E27FC236}">
                      <a16:creationId xmlns:a16="http://schemas.microsoft.com/office/drawing/2014/main" id="{46C07F4C-3546-B441-B7F7-8E277899CAE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50" name="Ellipse 3901">
                    <a:extLst>
                      <a:ext uri="{FF2B5EF4-FFF2-40B4-BE49-F238E27FC236}">
                        <a16:creationId xmlns:a16="http://schemas.microsoft.com/office/drawing/2014/main" id="{DC40E636-6BA0-C33D-DA9D-FF5CD0F93BE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651" name="Additionszeichen 3902">
                    <a:extLst>
                      <a:ext uri="{FF2B5EF4-FFF2-40B4-BE49-F238E27FC236}">
                        <a16:creationId xmlns:a16="http://schemas.microsoft.com/office/drawing/2014/main" id="{646B8552-0F04-E961-5756-595AFBBC77E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623" name="Gruppieren 6622">
                  <a:extLst>
                    <a:ext uri="{FF2B5EF4-FFF2-40B4-BE49-F238E27FC236}">
                      <a16:creationId xmlns:a16="http://schemas.microsoft.com/office/drawing/2014/main" id="{68A824A4-30E6-B05A-67CC-098D483B7BA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48" name="Ellipse 3899">
                    <a:extLst>
                      <a:ext uri="{FF2B5EF4-FFF2-40B4-BE49-F238E27FC236}">
                        <a16:creationId xmlns:a16="http://schemas.microsoft.com/office/drawing/2014/main" id="{04661DAA-CE29-AF9B-FE6F-2FBB3F08B05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649" name="Additionszeichen 3900">
                    <a:extLst>
                      <a:ext uri="{FF2B5EF4-FFF2-40B4-BE49-F238E27FC236}">
                        <a16:creationId xmlns:a16="http://schemas.microsoft.com/office/drawing/2014/main" id="{7F24A0DF-EF02-672A-3649-E3629290649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624" name="Gruppieren 6623">
                  <a:extLst>
                    <a:ext uri="{FF2B5EF4-FFF2-40B4-BE49-F238E27FC236}">
                      <a16:creationId xmlns:a16="http://schemas.microsoft.com/office/drawing/2014/main" id="{AC74160A-E69E-CDCD-EB3D-E371D7FADDD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46" name="Ellipse 3897">
                    <a:extLst>
                      <a:ext uri="{FF2B5EF4-FFF2-40B4-BE49-F238E27FC236}">
                        <a16:creationId xmlns:a16="http://schemas.microsoft.com/office/drawing/2014/main" id="{582A7549-AF01-8014-A0FC-1145FB0DC8F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647" name="Additionszeichen 3898">
                    <a:extLst>
                      <a:ext uri="{FF2B5EF4-FFF2-40B4-BE49-F238E27FC236}">
                        <a16:creationId xmlns:a16="http://schemas.microsoft.com/office/drawing/2014/main" id="{A95D1A23-83A8-CE31-4A6E-E6FBF4065EA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625" name="Gruppieren 6624">
                  <a:extLst>
                    <a:ext uri="{FF2B5EF4-FFF2-40B4-BE49-F238E27FC236}">
                      <a16:creationId xmlns:a16="http://schemas.microsoft.com/office/drawing/2014/main" id="{82408F8C-D902-6B72-FA21-D7AC5F17B2D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44" name="Ellipse 3895">
                    <a:extLst>
                      <a:ext uri="{FF2B5EF4-FFF2-40B4-BE49-F238E27FC236}">
                        <a16:creationId xmlns:a16="http://schemas.microsoft.com/office/drawing/2014/main" id="{280F66C7-6F7A-A4C5-9435-254EE8C1F7D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645" name="Additionszeichen 3896">
                    <a:extLst>
                      <a:ext uri="{FF2B5EF4-FFF2-40B4-BE49-F238E27FC236}">
                        <a16:creationId xmlns:a16="http://schemas.microsoft.com/office/drawing/2014/main" id="{707446A3-5FFB-989C-400B-101CEEBF9FA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626" name="Gruppieren 6625">
                  <a:extLst>
                    <a:ext uri="{FF2B5EF4-FFF2-40B4-BE49-F238E27FC236}">
                      <a16:creationId xmlns:a16="http://schemas.microsoft.com/office/drawing/2014/main" id="{FD22167F-E90B-0D8B-B627-6784578E223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42" name="Ellipse 3893">
                    <a:extLst>
                      <a:ext uri="{FF2B5EF4-FFF2-40B4-BE49-F238E27FC236}">
                        <a16:creationId xmlns:a16="http://schemas.microsoft.com/office/drawing/2014/main" id="{947A0390-CEC9-EC0E-3535-6CA9BDC6739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643" name="Additionszeichen 3894">
                    <a:extLst>
                      <a:ext uri="{FF2B5EF4-FFF2-40B4-BE49-F238E27FC236}">
                        <a16:creationId xmlns:a16="http://schemas.microsoft.com/office/drawing/2014/main" id="{8C172C87-F05C-2086-4283-E02C8AE5484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627" name="Gruppieren 6626">
                  <a:extLst>
                    <a:ext uri="{FF2B5EF4-FFF2-40B4-BE49-F238E27FC236}">
                      <a16:creationId xmlns:a16="http://schemas.microsoft.com/office/drawing/2014/main" id="{4E1FBA6A-9A9E-2335-7C90-6DD572925D6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40" name="Ellipse 3891">
                    <a:extLst>
                      <a:ext uri="{FF2B5EF4-FFF2-40B4-BE49-F238E27FC236}">
                        <a16:creationId xmlns:a16="http://schemas.microsoft.com/office/drawing/2014/main" id="{88EB0F60-4874-56D3-509C-42E33BAC33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641" name="Additionszeichen 3892">
                    <a:extLst>
                      <a:ext uri="{FF2B5EF4-FFF2-40B4-BE49-F238E27FC236}">
                        <a16:creationId xmlns:a16="http://schemas.microsoft.com/office/drawing/2014/main" id="{DFA4F8DF-2D07-1AFA-A105-50036EDB482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6628" name="Ellipse 3879">
                  <a:extLst>
                    <a:ext uri="{FF2B5EF4-FFF2-40B4-BE49-F238E27FC236}">
                      <a16:creationId xmlns:a16="http://schemas.microsoft.com/office/drawing/2014/main" id="{AB92995A-2A6E-551C-FF51-36A4D15C6974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629" name="Ellipse 3880">
                  <a:extLst>
                    <a:ext uri="{FF2B5EF4-FFF2-40B4-BE49-F238E27FC236}">
                      <a16:creationId xmlns:a16="http://schemas.microsoft.com/office/drawing/2014/main" id="{BB3984B0-2941-A8E2-8F0F-8D24C4A55192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630" name="Ellipse 3881">
                  <a:extLst>
                    <a:ext uri="{FF2B5EF4-FFF2-40B4-BE49-F238E27FC236}">
                      <a16:creationId xmlns:a16="http://schemas.microsoft.com/office/drawing/2014/main" id="{7B2832D7-650D-48E9-0B40-6A2DDF0072B9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631" name="Ellipse 3882">
                  <a:extLst>
                    <a:ext uri="{FF2B5EF4-FFF2-40B4-BE49-F238E27FC236}">
                      <a16:creationId xmlns:a16="http://schemas.microsoft.com/office/drawing/2014/main" id="{84EE11EE-C11E-F5A7-0F4C-B45B56D6B000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632" name="Ellipse 3883">
                  <a:extLst>
                    <a:ext uri="{FF2B5EF4-FFF2-40B4-BE49-F238E27FC236}">
                      <a16:creationId xmlns:a16="http://schemas.microsoft.com/office/drawing/2014/main" id="{83D8E979-ECF9-D7F4-7982-04FBFB3268FB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633" name="Ellipse 3884">
                  <a:extLst>
                    <a:ext uri="{FF2B5EF4-FFF2-40B4-BE49-F238E27FC236}">
                      <a16:creationId xmlns:a16="http://schemas.microsoft.com/office/drawing/2014/main" id="{7851C97B-975F-4F74-D182-472E0F04E89F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634" name="Ellipse 3885">
                  <a:extLst>
                    <a:ext uri="{FF2B5EF4-FFF2-40B4-BE49-F238E27FC236}">
                      <a16:creationId xmlns:a16="http://schemas.microsoft.com/office/drawing/2014/main" id="{AF2E46DB-1FA0-D54F-536E-F4D16C2E0684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635" name="Ellipse 3886">
                  <a:extLst>
                    <a:ext uri="{FF2B5EF4-FFF2-40B4-BE49-F238E27FC236}">
                      <a16:creationId xmlns:a16="http://schemas.microsoft.com/office/drawing/2014/main" id="{DC31A6DE-D95D-8102-1423-30A551B310E3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636" name="Ellipse 3887">
                  <a:extLst>
                    <a:ext uri="{FF2B5EF4-FFF2-40B4-BE49-F238E27FC236}">
                      <a16:creationId xmlns:a16="http://schemas.microsoft.com/office/drawing/2014/main" id="{3DC39B89-033F-7410-85B5-3CA72B9546DF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637" name="Ellipse 3888">
                  <a:extLst>
                    <a:ext uri="{FF2B5EF4-FFF2-40B4-BE49-F238E27FC236}">
                      <a16:creationId xmlns:a16="http://schemas.microsoft.com/office/drawing/2014/main" id="{803D1B77-F30E-8CE2-88C0-48C99864D846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638" name="Ellipse 3889">
                  <a:extLst>
                    <a:ext uri="{FF2B5EF4-FFF2-40B4-BE49-F238E27FC236}">
                      <a16:creationId xmlns:a16="http://schemas.microsoft.com/office/drawing/2014/main" id="{EEBC806B-2841-E86D-E5F5-CEA3A1FDC353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639" name="Ellipse 3890">
                  <a:extLst>
                    <a:ext uri="{FF2B5EF4-FFF2-40B4-BE49-F238E27FC236}">
                      <a16:creationId xmlns:a16="http://schemas.microsoft.com/office/drawing/2014/main" id="{2C771BCE-A5D3-0E4D-8E63-596D03CE75E0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6613" name="L-Schale">
                <a:extLst>
                  <a:ext uri="{FF2B5EF4-FFF2-40B4-BE49-F238E27FC236}">
                    <a16:creationId xmlns:a16="http://schemas.microsoft.com/office/drawing/2014/main" id="{97235CBE-88D7-70CC-92BD-7BF701A7E223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6614" name="M-Schale">
                <a:extLst>
                  <a:ext uri="{FF2B5EF4-FFF2-40B4-BE49-F238E27FC236}">
                    <a16:creationId xmlns:a16="http://schemas.microsoft.com/office/drawing/2014/main" id="{F6589CCF-6B35-5818-D7E3-4CFE345EACFB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6575" name="Gruppieren 6574">
              <a:extLst>
                <a:ext uri="{FF2B5EF4-FFF2-40B4-BE49-F238E27FC236}">
                  <a16:creationId xmlns:a16="http://schemas.microsoft.com/office/drawing/2014/main" id="{424EDB58-0179-2ED2-E8FE-076DB3BFA90D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609" name="Ellipse 3860">
                <a:extLst>
                  <a:ext uri="{FF2B5EF4-FFF2-40B4-BE49-F238E27FC236}">
                    <a16:creationId xmlns:a16="http://schemas.microsoft.com/office/drawing/2014/main" id="{3A07E93E-4DB1-DB1E-4150-767E391C89C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610" name="Minuszeichen 3861">
                <a:extLst>
                  <a:ext uri="{FF2B5EF4-FFF2-40B4-BE49-F238E27FC236}">
                    <a16:creationId xmlns:a16="http://schemas.microsoft.com/office/drawing/2014/main" id="{E9A9F1E2-2926-E33D-E121-870ADE9589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576" name="Gruppieren 6575">
              <a:extLst>
                <a:ext uri="{FF2B5EF4-FFF2-40B4-BE49-F238E27FC236}">
                  <a16:creationId xmlns:a16="http://schemas.microsoft.com/office/drawing/2014/main" id="{BB8129DB-D6CF-16A7-6E9B-88CA0DFD9344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607" name="Ellipse 3858">
                <a:extLst>
                  <a:ext uri="{FF2B5EF4-FFF2-40B4-BE49-F238E27FC236}">
                    <a16:creationId xmlns:a16="http://schemas.microsoft.com/office/drawing/2014/main" id="{B06E1700-01BB-93BF-0231-E17A7963FB9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608" name="Minuszeichen 3859">
                <a:extLst>
                  <a:ext uri="{FF2B5EF4-FFF2-40B4-BE49-F238E27FC236}">
                    <a16:creationId xmlns:a16="http://schemas.microsoft.com/office/drawing/2014/main" id="{E934B6A6-D3D2-2A6F-B246-93987638503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577" name="Gruppieren 6576">
              <a:extLst>
                <a:ext uri="{FF2B5EF4-FFF2-40B4-BE49-F238E27FC236}">
                  <a16:creationId xmlns:a16="http://schemas.microsoft.com/office/drawing/2014/main" id="{B0200920-70F2-AC88-7263-63557CC87565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605" name="Ellipse 3856">
                <a:extLst>
                  <a:ext uri="{FF2B5EF4-FFF2-40B4-BE49-F238E27FC236}">
                    <a16:creationId xmlns:a16="http://schemas.microsoft.com/office/drawing/2014/main" id="{CC86E992-031C-0CF3-0121-DBBF45ADA88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606" name="Minuszeichen 3857">
                <a:extLst>
                  <a:ext uri="{FF2B5EF4-FFF2-40B4-BE49-F238E27FC236}">
                    <a16:creationId xmlns:a16="http://schemas.microsoft.com/office/drawing/2014/main" id="{1A43761B-1EDE-7B26-101F-EFEC1BB4799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578" name="Gruppieren 6577">
              <a:extLst>
                <a:ext uri="{FF2B5EF4-FFF2-40B4-BE49-F238E27FC236}">
                  <a16:creationId xmlns:a16="http://schemas.microsoft.com/office/drawing/2014/main" id="{116B4570-758A-04AE-F743-E9B3291B67AD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603" name="Ellipse 3854">
                <a:extLst>
                  <a:ext uri="{FF2B5EF4-FFF2-40B4-BE49-F238E27FC236}">
                    <a16:creationId xmlns:a16="http://schemas.microsoft.com/office/drawing/2014/main" id="{B779E730-EAFC-7C0F-CDD7-864F6D2FC01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604" name="Minuszeichen 3855">
                <a:extLst>
                  <a:ext uri="{FF2B5EF4-FFF2-40B4-BE49-F238E27FC236}">
                    <a16:creationId xmlns:a16="http://schemas.microsoft.com/office/drawing/2014/main" id="{6A413EEB-820C-3D47-09F2-C3C859AC66C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579" name="Gruppieren 6578">
              <a:extLst>
                <a:ext uri="{FF2B5EF4-FFF2-40B4-BE49-F238E27FC236}">
                  <a16:creationId xmlns:a16="http://schemas.microsoft.com/office/drawing/2014/main" id="{E3504D73-0316-B8CA-2350-444C2074E36E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601" name="Ellipse 3852">
                <a:extLst>
                  <a:ext uri="{FF2B5EF4-FFF2-40B4-BE49-F238E27FC236}">
                    <a16:creationId xmlns:a16="http://schemas.microsoft.com/office/drawing/2014/main" id="{D5500CF2-377F-6DDC-8663-B019ADFBEA6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602" name="Minuszeichen 3853">
                <a:extLst>
                  <a:ext uri="{FF2B5EF4-FFF2-40B4-BE49-F238E27FC236}">
                    <a16:creationId xmlns:a16="http://schemas.microsoft.com/office/drawing/2014/main" id="{CC289E87-3767-EB8D-E69C-C7DC28C3D10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580" name="Gruppieren 6579">
              <a:extLst>
                <a:ext uri="{FF2B5EF4-FFF2-40B4-BE49-F238E27FC236}">
                  <a16:creationId xmlns:a16="http://schemas.microsoft.com/office/drawing/2014/main" id="{69D381C6-C4C7-0121-940C-69884C418B71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599" name="Ellipse 3850">
                <a:extLst>
                  <a:ext uri="{FF2B5EF4-FFF2-40B4-BE49-F238E27FC236}">
                    <a16:creationId xmlns:a16="http://schemas.microsoft.com/office/drawing/2014/main" id="{19D50761-AA81-615D-0C98-AABE21AAB07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600" name="Minuszeichen 3851">
                <a:extLst>
                  <a:ext uri="{FF2B5EF4-FFF2-40B4-BE49-F238E27FC236}">
                    <a16:creationId xmlns:a16="http://schemas.microsoft.com/office/drawing/2014/main" id="{D57C6A8A-426B-B39B-D8E0-17763B353A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581" name="Gruppieren 6580">
              <a:extLst>
                <a:ext uri="{FF2B5EF4-FFF2-40B4-BE49-F238E27FC236}">
                  <a16:creationId xmlns:a16="http://schemas.microsoft.com/office/drawing/2014/main" id="{946F3E00-724D-CE8B-665F-E432E3A4CBC2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597" name="Ellipse 3848">
                <a:extLst>
                  <a:ext uri="{FF2B5EF4-FFF2-40B4-BE49-F238E27FC236}">
                    <a16:creationId xmlns:a16="http://schemas.microsoft.com/office/drawing/2014/main" id="{FC40510B-77CA-AE8A-F63A-F157AA970C6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598" name="Minuszeichen 3849">
                <a:extLst>
                  <a:ext uri="{FF2B5EF4-FFF2-40B4-BE49-F238E27FC236}">
                    <a16:creationId xmlns:a16="http://schemas.microsoft.com/office/drawing/2014/main" id="{12112AA8-06D6-CD1C-2EC9-9CADCEDC308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582" name="Gruppieren 6581">
              <a:extLst>
                <a:ext uri="{FF2B5EF4-FFF2-40B4-BE49-F238E27FC236}">
                  <a16:creationId xmlns:a16="http://schemas.microsoft.com/office/drawing/2014/main" id="{76983163-A02E-36F6-3BD7-3346A14D05FA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595" name="Ellipse 3846">
                <a:extLst>
                  <a:ext uri="{FF2B5EF4-FFF2-40B4-BE49-F238E27FC236}">
                    <a16:creationId xmlns:a16="http://schemas.microsoft.com/office/drawing/2014/main" id="{77D18693-49A8-63E0-BCDA-A0BD0DF58C8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596" name="Minuszeichen 3847">
                <a:extLst>
                  <a:ext uri="{FF2B5EF4-FFF2-40B4-BE49-F238E27FC236}">
                    <a16:creationId xmlns:a16="http://schemas.microsoft.com/office/drawing/2014/main" id="{2F99431B-DFC7-D59A-9E17-3838D8390D4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583" name="Gruppieren 6582">
              <a:extLst>
                <a:ext uri="{FF2B5EF4-FFF2-40B4-BE49-F238E27FC236}">
                  <a16:creationId xmlns:a16="http://schemas.microsoft.com/office/drawing/2014/main" id="{CE9B4CEA-B5AF-7ABA-8119-6CBCAC6A220F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593" name="Ellipse 3844">
                <a:extLst>
                  <a:ext uri="{FF2B5EF4-FFF2-40B4-BE49-F238E27FC236}">
                    <a16:creationId xmlns:a16="http://schemas.microsoft.com/office/drawing/2014/main" id="{4B339211-9A21-6A32-7456-B14AE2EFB0D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594" name="Minuszeichen 3845">
                <a:extLst>
                  <a:ext uri="{FF2B5EF4-FFF2-40B4-BE49-F238E27FC236}">
                    <a16:creationId xmlns:a16="http://schemas.microsoft.com/office/drawing/2014/main" id="{3F4B27A6-BE6E-9FAF-B90B-ED053E9B33A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584" name="Gruppieren 6583">
              <a:extLst>
                <a:ext uri="{FF2B5EF4-FFF2-40B4-BE49-F238E27FC236}">
                  <a16:creationId xmlns:a16="http://schemas.microsoft.com/office/drawing/2014/main" id="{7EA6D8E8-F993-E999-3C17-33CFB5617FEC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591" name="Ellipse 3842">
                <a:extLst>
                  <a:ext uri="{FF2B5EF4-FFF2-40B4-BE49-F238E27FC236}">
                    <a16:creationId xmlns:a16="http://schemas.microsoft.com/office/drawing/2014/main" id="{197C9A8B-7292-62A4-4CAA-5DD2FECB766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592" name="Minuszeichen 3843">
                <a:extLst>
                  <a:ext uri="{FF2B5EF4-FFF2-40B4-BE49-F238E27FC236}">
                    <a16:creationId xmlns:a16="http://schemas.microsoft.com/office/drawing/2014/main" id="{441469F7-9428-74FD-F101-849411D0C9B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585" name="Gruppieren 6584">
              <a:extLst>
                <a:ext uri="{FF2B5EF4-FFF2-40B4-BE49-F238E27FC236}">
                  <a16:creationId xmlns:a16="http://schemas.microsoft.com/office/drawing/2014/main" id="{2CD35787-DAE3-489D-3F1F-B5DD9A0ABD7D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589" name="Ellipse 3840">
                <a:extLst>
                  <a:ext uri="{FF2B5EF4-FFF2-40B4-BE49-F238E27FC236}">
                    <a16:creationId xmlns:a16="http://schemas.microsoft.com/office/drawing/2014/main" id="{F1A0E928-AF9A-6BB7-C615-9F18843CE65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590" name="Minuszeichen 3841">
                <a:extLst>
                  <a:ext uri="{FF2B5EF4-FFF2-40B4-BE49-F238E27FC236}">
                    <a16:creationId xmlns:a16="http://schemas.microsoft.com/office/drawing/2014/main" id="{28C6F379-FF8A-E869-113D-7158319F414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586" name="Gruppieren 6585">
              <a:extLst>
                <a:ext uri="{FF2B5EF4-FFF2-40B4-BE49-F238E27FC236}">
                  <a16:creationId xmlns:a16="http://schemas.microsoft.com/office/drawing/2014/main" id="{471EC271-C074-E26C-DB9D-C74D4B5ED7E6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587" name="Ellipse 3838">
                <a:extLst>
                  <a:ext uri="{FF2B5EF4-FFF2-40B4-BE49-F238E27FC236}">
                    <a16:creationId xmlns:a16="http://schemas.microsoft.com/office/drawing/2014/main" id="{649B12C8-97EA-B4E9-8357-C5A7FA7CE54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588" name="Minuszeichen 3839">
                <a:extLst>
                  <a:ext uri="{FF2B5EF4-FFF2-40B4-BE49-F238E27FC236}">
                    <a16:creationId xmlns:a16="http://schemas.microsoft.com/office/drawing/2014/main" id="{B175360A-7287-B189-71B0-D912EDEDEB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6664" name="Gruppieren 6663">
            <a:extLst>
              <a:ext uri="{FF2B5EF4-FFF2-40B4-BE49-F238E27FC236}">
                <a16:creationId xmlns:a16="http://schemas.microsoft.com/office/drawing/2014/main" id="{46700DDF-C022-9EBD-AAFD-FBE176A50B31}"/>
              </a:ext>
            </a:extLst>
          </p:cNvPr>
          <p:cNvGrpSpPr>
            <a:grpSpLocks noChangeAspect="1"/>
          </p:cNvGrpSpPr>
          <p:nvPr/>
        </p:nvGrpSpPr>
        <p:grpSpPr>
          <a:xfrm>
            <a:off x="8671925" y="4218505"/>
            <a:ext cx="944149" cy="979578"/>
            <a:chOff x="3576000" y="816426"/>
            <a:chExt cx="5040000" cy="5229127"/>
          </a:xfrm>
        </p:grpSpPr>
        <p:grpSp>
          <p:nvGrpSpPr>
            <p:cNvPr id="6665" name="Magnesium ohne e-">
              <a:extLst>
                <a:ext uri="{FF2B5EF4-FFF2-40B4-BE49-F238E27FC236}">
                  <a16:creationId xmlns:a16="http://schemas.microsoft.com/office/drawing/2014/main" id="{7BE2CA3B-05A4-D56A-DF6A-762D0811FA5F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702" name="K-Schale">
                <a:extLst>
                  <a:ext uri="{FF2B5EF4-FFF2-40B4-BE49-F238E27FC236}">
                    <a16:creationId xmlns:a16="http://schemas.microsoft.com/office/drawing/2014/main" id="{617D0F3C-29B0-0E9F-E78E-1D8E8DE09D61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grpSp>
            <p:nvGrpSpPr>
              <p:cNvPr id="6703" name="Atomkern mit Protonen und Neutronen">
                <a:extLst>
                  <a:ext uri="{FF2B5EF4-FFF2-40B4-BE49-F238E27FC236}">
                    <a16:creationId xmlns:a16="http://schemas.microsoft.com/office/drawing/2014/main" id="{BBAC5DD1-695E-63A0-81F4-084659E31B2A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706" name="Atomkern">
                  <a:extLst>
                    <a:ext uri="{FF2B5EF4-FFF2-40B4-BE49-F238E27FC236}">
                      <a16:creationId xmlns:a16="http://schemas.microsoft.com/office/drawing/2014/main" id="{CFCEF477-F96E-8EA4-D9DE-C1FB9F5B7408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>
                    <a:noFill/>
                  </a:endParaRPr>
                </a:p>
              </p:txBody>
            </p:sp>
            <p:grpSp>
              <p:nvGrpSpPr>
                <p:cNvPr id="6707" name="Gruppieren 6706">
                  <a:extLst>
                    <a:ext uri="{FF2B5EF4-FFF2-40B4-BE49-F238E27FC236}">
                      <a16:creationId xmlns:a16="http://schemas.microsoft.com/office/drawing/2014/main" id="{1C5B1C62-D4C3-24FA-616C-A6EDCFC986E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53" name="Ellipse 3913">
                    <a:extLst>
                      <a:ext uri="{FF2B5EF4-FFF2-40B4-BE49-F238E27FC236}">
                        <a16:creationId xmlns:a16="http://schemas.microsoft.com/office/drawing/2014/main" id="{D1A91B44-46E9-8DE3-7EA4-C5F7CBC75E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754" name="Additionszeichen 3914">
                    <a:extLst>
                      <a:ext uri="{FF2B5EF4-FFF2-40B4-BE49-F238E27FC236}">
                        <a16:creationId xmlns:a16="http://schemas.microsoft.com/office/drawing/2014/main" id="{116FF2D7-0DFB-6138-EAFB-639349A253C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708" name="Gruppieren 6707">
                  <a:extLst>
                    <a:ext uri="{FF2B5EF4-FFF2-40B4-BE49-F238E27FC236}">
                      <a16:creationId xmlns:a16="http://schemas.microsoft.com/office/drawing/2014/main" id="{C1C64D9E-768D-2749-9423-3AD56EC9C5C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51" name="Ellipse 3911">
                    <a:extLst>
                      <a:ext uri="{FF2B5EF4-FFF2-40B4-BE49-F238E27FC236}">
                        <a16:creationId xmlns:a16="http://schemas.microsoft.com/office/drawing/2014/main" id="{948C8A51-AFE8-1FC5-D8FD-3E9AD2D6F8B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752" name="Additionszeichen 3912">
                    <a:extLst>
                      <a:ext uri="{FF2B5EF4-FFF2-40B4-BE49-F238E27FC236}">
                        <a16:creationId xmlns:a16="http://schemas.microsoft.com/office/drawing/2014/main" id="{A72E0751-30A4-BCE7-2BEB-D9D4703D25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709" name="Gruppieren 6708">
                  <a:extLst>
                    <a:ext uri="{FF2B5EF4-FFF2-40B4-BE49-F238E27FC236}">
                      <a16:creationId xmlns:a16="http://schemas.microsoft.com/office/drawing/2014/main" id="{57905BC8-0FE3-8A2B-66B8-1B05745E163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49" name="Ellipse 3909">
                    <a:extLst>
                      <a:ext uri="{FF2B5EF4-FFF2-40B4-BE49-F238E27FC236}">
                        <a16:creationId xmlns:a16="http://schemas.microsoft.com/office/drawing/2014/main" id="{43E0D7C7-E049-A90C-FBCD-3E2D2036607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750" name="Additionszeichen 3910">
                    <a:extLst>
                      <a:ext uri="{FF2B5EF4-FFF2-40B4-BE49-F238E27FC236}">
                        <a16:creationId xmlns:a16="http://schemas.microsoft.com/office/drawing/2014/main" id="{2B9CC739-0197-761E-C651-009433D2764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710" name="Gruppieren 6709">
                  <a:extLst>
                    <a:ext uri="{FF2B5EF4-FFF2-40B4-BE49-F238E27FC236}">
                      <a16:creationId xmlns:a16="http://schemas.microsoft.com/office/drawing/2014/main" id="{E7D32AFF-FFDC-1975-6931-8DB7F71C3E3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47" name="Ellipse 3907">
                    <a:extLst>
                      <a:ext uri="{FF2B5EF4-FFF2-40B4-BE49-F238E27FC236}">
                        <a16:creationId xmlns:a16="http://schemas.microsoft.com/office/drawing/2014/main" id="{E0196535-25E4-75A0-C1CE-B2A4CFBB2B7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748" name="Additionszeichen 3908">
                    <a:extLst>
                      <a:ext uri="{FF2B5EF4-FFF2-40B4-BE49-F238E27FC236}">
                        <a16:creationId xmlns:a16="http://schemas.microsoft.com/office/drawing/2014/main" id="{43C13519-99B4-0B8E-2B6A-970DC92FB2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711" name="Gruppieren 6710">
                  <a:extLst>
                    <a:ext uri="{FF2B5EF4-FFF2-40B4-BE49-F238E27FC236}">
                      <a16:creationId xmlns:a16="http://schemas.microsoft.com/office/drawing/2014/main" id="{515605CC-E264-C14E-F06A-455D9FC3927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45" name="Ellipse 3905">
                    <a:extLst>
                      <a:ext uri="{FF2B5EF4-FFF2-40B4-BE49-F238E27FC236}">
                        <a16:creationId xmlns:a16="http://schemas.microsoft.com/office/drawing/2014/main" id="{56951062-28FC-D345-52C4-A871F83FF27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746" name="Additionszeichen 3906">
                    <a:extLst>
                      <a:ext uri="{FF2B5EF4-FFF2-40B4-BE49-F238E27FC236}">
                        <a16:creationId xmlns:a16="http://schemas.microsoft.com/office/drawing/2014/main" id="{266E6B25-6D87-6163-F82E-BC7D77587A7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712" name="Gruppieren 6711">
                  <a:extLst>
                    <a:ext uri="{FF2B5EF4-FFF2-40B4-BE49-F238E27FC236}">
                      <a16:creationId xmlns:a16="http://schemas.microsoft.com/office/drawing/2014/main" id="{E1C81F01-8C7D-84A4-A905-F4FC82EFA5B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43" name="Ellipse 3903">
                    <a:extLst>
                      <a:ext uri="{FF2B5EF4-FFF2-40B4-BE49-F238E27FC236}">
                        <a16:creationId xmlns:a16="http://schemas.microsoft.com/office/drawing/2014/main" id="{64FBC0E3-1E0B-3AFB-9CE4-0941B943B90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744" name="Additionszeichen 3904">
                    <a:extLst>
                      <a:ext uri="{FF2B5EF4-FFF2-40B4-BE49-F238E27FC236}">
                        <a16:creationId xmlns:a16="http://schemas.microsoft.com/office/drawing/2014/main" id="{170E8F5D-0C5E-E813-0EFC-D32728F8C37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713" name="Gruppieren 6712">
                  <a:extLst>
                    <a:ext uri="{FF2B5EF4-FFF2-40B4-BE49-F238E27FC236}">
                      <a16:creationId xmlns:a16="http://schemas.microsoft.com/office/drawing/2014/main" id="{61A8D7EC-5DEB-3D33-DA85-2941FFCD336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41" name="Ellipse 3901">
                    <a:extLst>
                      <a:ext uri="{FF2B5EF4-FFF2-40B4-BE49-F238E27FC236}">
                        <a16:creationId xmlns:a16="http://schemas.microsoft.com/office/drawing/2014/main" id="{6D1A4134-0699-82E2-B2DD-AE640EDF6C3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742" name="Additionszeichen 3902">
                    <a:extLst>
                      <a:ext uri="{FF2B5EF4-FFF2-40B4-BE49-F238E27FC236}">
                        <a16:creationId xmlns:a16="http://schemas.microsoft.com/office/drawing/2014/main" id="{97E43144-FAF9-3BAA-2EB1-3B177432F2A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714" name="Gruppieren 6713">
                  <a:extLst>
                    <a:ext uri="{FF2B5EF4-FFF2-40B4-BE49-F238E27FC236}">
                      <a16:creationId xmlns:a16="http://schemas.microsoft.com/office/drawing/2014/main" id="{C2414A6F-8E1C-80D7-81F3-30463F7D646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39" name="Ellipse 3899">
                    <a:extLst>
                      <a:ext uri="{FF2B5EF4-FFF2-40B4-BE49-F238E27FC236}">
                        <a16:creationId xmlns:a16="http://schemas.microsoft.com/office/drawing/2014/main" id="{E0E00723-6612-9809-C381-F0F2403FFBD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740" name="Additionszeichen 3900">
                    <a:extLst>
                      <a:ext uri="{FF2B5EF4-FFF2-40B4-BE49-F238E27FC236}">
                        <a16:creationId xmlns:a16="http://schemas.microsoft.com/office/drawing/2014/main" id="{C5C43C47-0BE6-AB8B-8FE3-FEFD1B5C8A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715" name="Gruppieren 6714">
                  <a:extLst>
                    <a:ext uri="{FF2B5EF4-FFF2-40B4-BE49-F238E27FC236}">
                      <a16:creationId xmlns:a16="http://schemas.microsoft.com/office/drawing/2014/main" id="{A9529B70-D91F-4268-0B9E-0DDFD56A790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37" name="Ellipse 3897">
                    <a:extLst>
                      <a:ext uri="{FF2B5EF4-FFF2-40B4-BE49-F238E27FC236}">
                        <a16:creationId xmlns:a16="http://schemas.microsoft.com/office/drawing/2014/main" id="{609FB5E8-96D8-24F8-B716-CDF6494F772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738" name="Additionszeichen 3898">
                    <a:extLst>
                      <a:ext uri="{FF2B5EF4-FFF2-40B4-BE49-F238E27FC236}">
                        <a16:creationId xmlns:a16="http://schemas.microsoft.com/office/drawing/2014/main" id="{C18C96FC-1CEF-2156-F914-67D87739A1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716" name="Gruppieren 6715">
                  <a:extLst>
                    <a:ext uri="{FF2B5EF4-FFF2-40B4-BE49-F238E27FC236}">
                      <a16:creationId xmlns:a16="http://schemas.microsoft.com/office/drawing/2014/main" id="{2B0E0835-3083-615A-C886-06774BC7F82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35" name="Ellipse 3895">
                    <a:extLst>
                      <a:ext uri="{FF2B5EF4-FFF2-40B4-BE49-F238E27FC236}">
                        <a16:creationId xmlns:a16="http://schemas.microsoft.com/office/drawing/2014/main" id="{F7996B91-5D3F-6D76-0D5E-A3F8A9DFFD2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736" name="Additionszeichen 3896">
                    <a:extLst>
                      <a:ext uri="{FF2B5EF4-FFF2-40B4-BE49-F238E27FC236}">
                        <a16:creationId xmlns:a16="http://schemas.microsoft.com/office/drawing/2014/main" id="{3685AD2C-0182-9252-AD56-7AC2813848B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717" name="Gruppieren 6716">
                  <a:extLst>
                    <a:ext uri="{FF2B5EF4-FFF2-40B4-BE49-F238E27FC236}">
                      <a16:creationId xmlns:a16="http://schemas.microsoft.com/office/drawing/2014/main" id="{F6E18790-7FF1-42D8-A963-2A31C7F7423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33" name="Ellipse 3893">
                    <a:extLst>
                      <a:ext uri="{FF2B5EF4-FFF2-40B4-BE49-F238E27FC236}">
                        <a16:creationId xmlns:a16="http://schemas.microsoft.com/office/drawing/2014/main" id="{B8EFA40B-8E54-F014-D5D3-CDA14670C78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734" name="Additionszeichen 3894">
                    <a:extLst>
                      <a:ext uri="{FF2B5EF4-FFF2-40B4-BE49-F238E27FC236}">
                        <a16:creationId xmlns:a16="http://schemas.microsoft.com/office/drawing/2014/main" id="{25644D22-B619-4E9D-2987-63849A1B1A9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grpSp>
              <p:nvGrpSpPr>
                <p:cNvPr id="6718" name="Gruppieren 6717">
                  <a:extLst>
                    <a:ext uri="{FF2B5EF4-FFF2-40B4-BE49-F238E27FC236}">
                      <a16:creationId xmlns:a16="http://schemas.microsoft.com/office/drawing/2014/main" id="{2F0ABFA1-3D5F-2C03-08AC-F82759123F0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31" name="Ellipse 3891">
                    <a:extLst>
                      <a:ext uri="{FF2B5EF4-FFF2-40B4-BE49-F238E27FC236}">
                        <a16:creationId xmlns:a16="http://schemas.microsoft.com/office/drawing/2014/main" id="{D910A42F-EB98-7077-AABE-9749E959B61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  <p:sp>
                <p:nvSpPr>
                  <p:cNvPr id="6732" name="Additionszeichen 3892">
                    <a:extLst>
                      <a:ext uri="{FF2B5EF4-FFF2-40B4-BE49-F238E27FC236}">
                        <a16:creationId xmlns:a16="http://schemas.microsoft.com/office/drawing/2014/main" id="{DA59118B-5450-BDAB-5462-A1F0325E966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 sz="1350"/>
                  </a:p>
                </p:txBody>
              </p:sp>
            </p:grpSp>
            <p:sp>
              <p:nvSpPr>
                <p:cNvPr id="6719" name="Ellipse 3879">
                  <a:extLst>
                    <a:ext uri="{FF2B5EF4-FFF2-40B4-BE49-F238E27FC236}">
                      <a16:creationId xmlns:a16="http://schemas.microsoft.com/office/drawing/2014/main" id="{C014509D-657A-19FF-F393-FAD966059780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720" name="Ellipse 3880">
                  <a:extLst>
                    <a:ext uri="{FF2B5EF4-FFF2-40B4-BE49-F238E27FC236}">
                      <a16:creationId xmlns:a16="http://schemas.microsoft.com/office/drawing/2014/main" id="{B523D623-BF62-E0DD-43C3-23C7331B1A50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721" name="Ellipse 3881">
                  <a:extLst>
                    <a:ext uri="{FF2B5EF4-FFF2-40B4-BE49-F238E27FC236}">
                      <a16:creationId xmlns:a16="http://schemas.microsoft.com/office/drawing/2014/main" id="{3A3189B7-6B31-C6C8-1809-0D45C9D33073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722" name="Ellipse 3882">
                  <a:extLst>
                    <a:ext uri="{FF2B5EF4-FFF2-40B4-BE49-F238E27FC236}">
                      <a16:creationId xmlns:a16="http://schemas.microsoft.com/office/drawing/2014/main" id="{31F672AE-1EF6-AABF-45EA-222371F0F1A6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723" name="Ellipse 3883">
                  <a:extLst>
                    <a:ext uri="{FF2B5EF4-FFF2-40B4-BE49-F238E27FC236}">
                      <a16:creationId xmlns:a16="http://schemas.microsoft.com/office/drawing/2014/main" id="{648AB5E5-EA61-105D-031E-86DF1706972B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724" name="Ellipse 3884">
                  <a:extLst>
                    <a:ext uri="{FF2B5EF4-FFF2-40B4-BE49-F238E27FC236}">
                      <a16:creationId xmlns:a16="http://schemas.microsoft.com/office/drawing/2014/main" id="{E31856DF-C4E0-8964-EA2B-C19E056D4D81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725" name="Ellipse 3885">
                  <a:extLst>
                    <a:ext uri="{FF2B5EF4-FFF2-40B4-BE49-F238E27FC236}">
                      <a16:creationId xmlns:a16="http://schemas.microsoft.com/office/drawing/2014/main" id="{5A15CFFB-3C9E-EB6A-F4F0-FF8979F23721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726" name="Ellipse 3886">
                  <a:extLst>
                    <a:ext uri="{FF2B5EF4-FFF2-40B4-BE49-F238E27FC236}">
                      <a16:creationId xmlns:a16="http://schemas.microsoft.com/office/drawing/2014/main" id="{8E586D94-AE04-3F77-612D-C7C2C6B78B0A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727" name="Ellipse 3887">
                  <a:extLst>
                    <a:ext uri="{FF2B5EF4-FFF2-40B4-BE49-F238E27FC236}">
                      <a16:creationId xmlns:a16="http://schemas.microsoft.com/office/drawing/2014/main" id="{61F96620-2270-A826-31A1-7C54918B7040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728" name="Ellipse 3888">
                  <a:extLst>
                    <a:ext uri="{FF2B5EF4-FFF2-40B4-BE49-F238E27FC236}">
                      <a16:creationId xmlns:a16="http://schemas.microsoft.com/office/drawing/2014/main" id="{7B088481-74C6-A545-4CD2-ACF2C6D3D898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729" name="Ellipse 3889">
                  <a:extLst>
                    <a:ext uri="{FF2B5EF4-FFF2-40B4-BE49-F238E27FC236}">
                      <a16:creationId xmlns:a16="http://schemas.microsoft.com/office/drawing/2014/main" id="{3AC2394E-A46F-C38A-1D84-CEE12A92F325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6730" name="Ellipse 3890">
                  <a:extLst>
                    <a:ext uri="{FF2B5EF4-FFF2-40B4-BE49-F238E27FC236}">
                      <a16:creationId xmlns:a16="http://schemas.microsoft.com/office/drawing/2014/main" id="{EBA73B43-7D7C-A1A6-C29A-D87229B4C765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6704" name="L-Schale">
                <a:extLst>
                  <a:ext uri="{FF2B5EF4-FFF2-40B4-BE49-F238E27FC236}">
                    <a16:creationId xmlns:a16="http://schemas.microsoft.com/office/drawing/2014/main" id="{623E5A8B-7667-9F12-2727-E8943102BB33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  <p:sp>
            <p:nvSpPr>
              <p:cNvPr id="6705" name="M-Schale">
                <a:extLst>
                  <a:ext uri="{FF2B5EF4-FFF2-40B4-BE49-F238E27FC236}">
                    <a16:creationId xmlns:a16="http://schemas.microsoft.com/office/drawing/2014/main" id="{B7A60779-A787-BCD7-EA71-1A31DC44FB44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>
                  <a:noFill/>
                </a:endParaRPr>
              </a:p>
            </p:txBody>
          </p:sp>
        </p:grpSp>
        <p:grpSp>
          <p:nvGrpSpPr>
            <p:cNvPr id="6666" name="Gruppieren 6665">
              <a:extLst>
                <a:ext uri="{FF2B5EF4-FFF2-40B4-BE49-F238E27FC236}">
                  <a16:creationId xmlns:a16="http://schemas.microsoft.com/office/drawing/2014/main" id="{043E932E-14A2-06B1-9493-D5E0EC585CFF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700" name="Ellipse 3860">
                <a:extLst>
                  <a:ext uri="{FF2B5EF4-FFF2-40B4-BE49-F238E27FC236}">
                    <a16:creationId xmlns:a16="http://schemas.microsoft.com/office/drawing/2014/main" id="{5F28A2C3-7D24-A083-166D-7743CF22F7D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701" name="Minuszeichen 3861">
                <a:extLst>
                  <a:ext uri="{FF2B5EF4-FFF2-40B4-BE49-F238E27FC236}">
                    <a16:creationId xmlns:a16="http://schemas.microsoft.com/office/drawing/2014/main" id="{976F94DD-8ED2-36F5-09AC-2C670310770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667" name="Gruppieren 6666">
              <a:extLst>
                <a:ext uri="{FF2B5EF4-FFF2-40B4-BE49-F238E27FC236}">
                  <a16:creationId xmlns:a16="http://schemas.microsoft.com/office/drawing/2014/main" id="{7D797D05-1284-AA2A-2436-9AA0160B5322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698" name="Ellipse 3858">
                <a:extLst>
                  <a:ext uri="{FF2B5EF4-FFF2-40B4-BE49-F238E27FC236}">
                    <a16:creationId xmlns:a16="http://schemas.microsoft.com/office/drawing/2014/main" id="{9503B464-9705-CA9B-0C0B-E5151B8EEBC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699" name="Minuszeichen 3859">
                <a:extLst>
                  <a:ext uri="{FF2B5EF4-FFF2-40B4-BE49-F238E27FC236}">
                    <a16:creationId xmlns:a16="http://schemas.microsoft.com/office/drawing/2014/main" id="{83AF8443-01F5-97B0-6AE5-F3E668EB83F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668" name="Gruppieren 6667">
              <a:extLst>
                <a:ext uri="{FF2B5EF4-FFF2-40B4-BE49-F238E27FC236}">
                  <a16:creationId xmlns:a16="http://schemas.microsoft.com/office/drawing/2014/main" id="{F1699EC0-375D-1D6E-28BE-9AA18A1A9C62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696" name="Ellipse 3856">
                <a:extLst>
                  <a:ext uri="{FF2B5EF4-FFF2-40B4-BE49-F238E27FC236}">
                    <a16:creationId xmlns:a16="http://schemas.microsoft.com/office/drawing/2014/main" id="{6BD1539C-ACA6-EC56-F290-D94076EA93A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697" name="Minuszeichen 3857">
                <a:extLst>
                  <a:ext uri="{FF2B5EF4-FFF2-40B4-BE49-F238E27FC236}">
                    <a16:creationId xmlns:a16="http://schemas.microsoft.com/office/drawing/2014/main" id="{22AB232E-79C9-82DC-11BE-FBCB2B84FF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669" name="Gruppieren 6668">
              <a:extLst>
                <a:ext uri="{FF2B5EF4-FFF2-40B4-BE49-F238E27FC236}">
                  <a16:creationId xmlns:a16="http://schemas.microsoft.com/office/drawing/2014/main" id="{3C8F243A-FC30-2DAC-5417-55A539E76458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694" name="Ellipse 3854">
                <a:extLst>
                  <a:ext uri="{FF2B5EF4-FFF2-40B4-BE49-F238E27FC236}">
                    <a16:creationId xmlns:a16="http://schemas.microsoft.com/office/drawing/2014/main" id="{3ACF0C67-5469-E2E0-7447-1E3B974BC9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695" name="Minuszeichen 3855">
                <a:extLst>
                  <a:ext uri="{FF2B5EF4-FFF2-40B4-BE49-F238E27FC236}">
                    <a16:creationId xmlns:a16="http://schemas.microsoft.com/office/drawing/2014/main" id="{FD03327F-A62F-4D73-B0AF-FB5A7D62ACD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670" name="Gruppieren 6669">
              <a:extLst>
                <a:ext uri="{FF2B5EF4-FFF2-40B4-BE49-F238E27FC236}">
                  <a16:creationId xmlns:a16="http://schemas.microsoft.com/office/drawing/2014/main" id="{3E2E93F2-462B-3B9B-A44A-C82956C8A5C4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692" name="Ellipse 3852">
                <a:extLst>
                  <a:ext uri="{FF2B5EF4-FFF2-40B4-BE49-F238E27FC236}">
                    <a16:creationId xmlns:a16="http://schemas.microsoft.com/office/drawing/2014/main" id="{FD395E7B-F810-72A8-5DD1-D0036D1355C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693" name="Minuszeichen 3853">
                <a:extLst>
                  <a:ext uri="{FF2B5EF4-FFF2-40B4-BE49-F238E27FC236}">
                    <a16:creationId xmlns:a16="http://schemas.microsoft.com/office/drawing/2014/main" id="{FAB0E65F-9792-14DD-BE14-0E878D4FC20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671" name="Gruppieren 6670">
              <a:extLst>
                <a:ext uri="{FF2B5EF4-FFF2-40B4-BE49-F238E27FC236}">
                  <a16:creationId xmlns:a16="http://schemas.microsoft.com/office/drawing/2014/main" id="{B2E78AD4-41C5-B7DF-E1E7-0FC3233021B5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690" name="Ellipse 3850">
                <a:extLst>
                  <a:ext uri="{FF2B5EF4-FFF2-40B4-BE49-F238E27FC236}">
                    <a16:creationId xmlns:a16="http://schemas.microsoft.com/office/drawing/2014/main" id="{42DE373A-541E-125D-1295-36F7267B6C6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691" name="Minuszeichen 3851">
                <a:extLst>
                  <a:ext uri="{FF2B5EF4-FFF2-40B4-BE49-F238E27FC236}">
                    <a16:creationId xmlns:a16="http://schemas.microsoft.com/office/drawing/2014/main" id="{800135FC-401C-C0BE-6B42-A695253F7FD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672" name="Gruppieren 6671">
              <a:extLst>
                <a:ext uri="{FF2B5EF4-FFF2-40B4-BE49-F238E27FC236}">
                  <a16:creationId xmlns:a16="http://schemas.microsoft.com/office/drawing/2014/main" id="{397E0848-CCE0-FBE2-8F49-C2AC986BC7D6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688" name="Ellipse 3848">
                <a:extLst>
                  <a:ext uri="{FF2B5EF4-FFF2-40B4-BE49-F238E27FC236}">
                    <a16:creationId xmlns:a16="http://schemas.microsoft.com/office/drawing/2014/main" id="{76A69765-2860-F608-312E-3675A6B5F5C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689" name="Minuszeichen 3849">
                <a:extLst>
                  <a:ext uri="{FF2B5EF4-FFF2-40B4-BE49-F238E27FC236}">
                    <a16:creationId xmlns:a16="http://schemas.microsoft.com/office/drawing/2014/main" id="{C024AE60-7A3A-AB50-E5B9-128C865814F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673" name="Gruppieren 6672">
              <a:extLst>
                <a:ext uri="{FF2B5EF4-FFF2-40B4-BE49-F238E27FC236}">
                  <a16:creationId xmlns:a16="http://schemas.microsoft.com/office/drawing/2014/main" id="{8ED8CBD4-2EE4-02AF-1176-6AB4EB486C5D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686" name="Ellipse 3846">
                <a:extLst>
                  <a:ext uri="{FF2B5EF4-FFF2-40B4-BE49-F238E27FC236}">
                    <a16:creationId xmlns:a16="http://schemas.microsoft.com/office/drawing/2014/main" id="{BC9BF7DC-F417-B521-39AE-B89968551D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687" name="Minuszeichen 3847">
                <a:extLst>
                  <a:ext uri="{FF2B5EF4-FFF2-40B4-BE49-F238E27FC236}">
                    <a16:creationId xmlns:a16="http://schemas.microsoft.com/office/drawing/2014/main" id="{B5DE9588-17E8-2055-4124-BA0AFBAFBCA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674" name="Gruppieren 6673">
              <a:extLst>
                <a:ext uri="{FF2B5EF4-FFF2-40B4-BE49-F238E27FC236}">
                  <a16:creationId xmlns:a16="http://schemas.microsoft.com/office/drawing/2014/main" id="{D12177F1-9C36-4699-88F4-4599A602ADD7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684" name="Ellipse 3844">
                <a:extLst>
                  <a:ext uri="{FF2B5EF4-FFF2-40B4-BE49-F238E27FC236}">
                    <a16:creationId xmlns:a16="http://schemas.microsoft.com/office/drawing/2014/main" id="{B8A7F29F-D7D6-7A0B-26E3-375E43A4037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685" name="Minuszeichen 3845">
                <a:extLst>
                  <a:ext uri="{FF2B5EF4-FFF2-40B4-BE49-F238E27FC236}">
                    <a16:creationId xmlns:a16="http://schemas.microsoft.com/office/drawing/2014/main" id="{F92FF63E-5AAC-C5BB-354C-8EC70582C6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675" name="Gruppieren 6674">
              <a:extLst>
                <a:ext uri="{FF2B5EF4-FFF2-40B4-BE49-F238E27FC236}">
                  <a16:creationId xmlns:a16="http://schemas.microsoft.com/office/drawing/2014/main" id="{814223AC-16A6-17F5-C31A-5EE6627D1475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682" name="Ellipse 3842">
                <a:extLst>
                  <a:ext uri="{FF2B5EF4-FFF2-40B4-BE49-F238E27FC236}">
                    <a16:creationId xmlns:a16="http://schemas.microsoft.com/office/drawing/2014/main" id="{3847DEDC-C3E5-FE39-3467-F9867641920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683" name="Minuszeichen 3843">
                <a:extLst>
                  <a:ext uri="{FF2B5EF4-FFF2-40B4-BE49-F238E27FC236}">
                    <a16:creationId xmlns:a16="http://schemas.microsoft.com/office/drawing/2014/main" id="{194D65CA-6F25-C7B6-4085-659D86D0845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676" name="Gruppieren 6675">
              <a:extLst>
                <a:ext uri="{FF2B5EF4-FFF2-40B4-BE49-F238E27FC236}">
                  <a16:creationId xmlns:a16="http://schemas.microsoft.com/office/drawing/2014/main" id="{016994AD-5F25-B800-1B96-68B94A71E65E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680" name="Ellipse 3840">
                <a:extLst>
                  <a:ext uri="{FF2B5EF4-FFF2-40B4-BE49-F238E27FC236}">
                    <a16:creationId xmlns:a16="http://schemas.microsoft.com/office/drawing/2014/main" id="{E03A7812-5917-2C43-48D8-8C925B84B81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681" name="Minuszeichen 3841">
                <a:extLst>
                  <a:ext uri="{FF2B5EF4-FFF2-40B4-BE49-F238E27FC236}">
                    <a16:creationId xmlns:a16="http://schemas.microsoft.com/office/drawing/2014/main" id="{C4FD5DC7-7DA5-C1CB-83C1-2E9262E512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6677" name="Gruppieren 6676">
              <a:extLst>
                <a:ext uri="{FF2B5EF4-FFF2-40B4-BE49-F238E27FC236}">
                  <a16:creationId xmlns:a16="http://schemas.microsoft.com/office/drawing/2014/main" id="{4A6F4F0A-7B57-7584-4218-A4CA7E10BADB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678" name="Ellipse 3838">
                <a:extLst>
                  <a:ext uri="{FF2B5EF4-FFF2-40B4-BE49-F238E27FC236}">
                    <a16:creationId xmlns:a16="http://schemas.microsoft.com/office/drawing/2014/main" id="{58991BB0-3C6D-391E-A0E5-F56473E4D0A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679" name="Minuszeichen 3839">
                <a:extLst>
                  <a:ext uri="{FF2B5EF4-FFF2-40B4-BE49-F238E27FC236}">
                    <a16:creationId xmlns:a16="http://schemas.microsoft.com/office/drawing/2014/main" id="{E897137C-FD57-B7FF-B0E8-CF867772DAA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6843157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eck 1">
            <a:extLst>
              <a:ext uri="{FF2B5EF4-FFF2-40B4-BE49-F238E27FC236}">
                <a16:creationId xmlns:a16="http://schemas.microsoft.com/office/drawing/2014/main" id="{242013F4-5907-59C1-C076-C681DD092240}"/>
              </a:ext>
            </a:extLst>
          </p:cNvPr>
          <p:cNvSpPr/>
          <p:nvPr/>
        </p:nvSpPr>
        <p:spPr>
          <a:xfrm>
            <a:off x="-457200" y="-371475"/>
            <a:ext cx="9929813" cy="574357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grpSp>
        <p:nvGrpSpPr>
          <p:cNvPr id="277" name="Gruppieren 276">
            <a:extLst>
              <a:ext uri="{FF2B5EF4-FFF2-40B4-BE49-F238E27FC236}">
                <a16:creationId xmlns:a16="http://schemas.microsoft.com/office/drawing/2014/main" id="{84686B0C-E8BC-24E1-A666-01D4249AA1E0}"/>
              </a:ext>
            </a:extLst>
          </p:cNvPr>
          <p:cNvGrpSpPr/>
          <p:nvPr/>
        </p:nvGrpSpPr>
        <p:grpSpPr>
          <a:xfrm>
            <a:off x="2682000" y="610828"/>
            <a:ext cx="3780000" cy="3921845"/>
            <a:chOff x="3576000" y="816426"/>
            <a:chExt cx="5040000" cy="5229127"/>
          </a:xfrm>
        </p:grpSpPr>
        <p:sp>
          <p:nvSpPr>
            <p:cNvPr id="67" name="M-Schale">
              <a:extLst>
                <a:ext uri="{FF2B5EF4-FFF2-40B4-BE49-F238E27FC236}">
                  <a16:creationId xmlns:a16="http://schemas.microsoft.com/office/drawing/2014/main" id="{CA3B5510-CE98-A67C-D755-FD3758AC3131}"/>
                </a:ext>
              </a:extLst>
            </p:cNvPr>
            <p:cNvSpPr/>
            <p:nvPr/>
          </p:nvSpPr>
          <p:spPr>
            <a:xfrm>
              <a:off x="3576000" y="909000"/>
              <a:ext cx="5040000" cy="5040000"/>
            </a:xfrm>
            <a:prstGeom prst="ellipse">
              <a:avLst/>
            </a:pr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 dirty="0">
                <a:noFill/>
              </a:endParaRPr>
            </a:p>
          </p:txBody>
        </p:sp>
        <p:grpSp>
          <p:nvGrpSpPr>
            <p:cNvPr id="6" name="Gruppieren 5">
              <a:extLst>
                <a:ext uri="{FF2B5EF4-FFF2-40B4-BE49-F238E27FC236}">
                  <a16:creationId xmlns:a16="http://schemas.microsoft.com/office/drawing/2014/main" id="{E9C16CE1-8F1B-5B14-AE5F-084D217F3C1C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0" name="Ellipse 9">
                <a:extLst>
                  <a:ext uri="{FF2B5EF4-FFF2-40B4-BE49-F238E27FC236}">
                    <a16:creationId xmlns:a16="http://schemas.microsoft.com/office/drawing/2014/main" id="{9EE636CC-84DD-F762-9DE7-768E7F357A5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91" name="Minuszeichen 90">
                <a:extLst>
                  <a:ext uri="{FF2B5EF4-FFF2-40B4-BE49-F238E27FC236}">
                    <a16:creationId xmlns:a16="http://schemas.microsoft.com/office/drawing/2014/main" id="{AF3A0DDE-FF13-E24C-30CA-E711FDD3E00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93" name="Gruppieren 92">
              <a:extLst>
                <a:ext uri="{FF2B5EF4-FFF2-40B4-BE49-F238E27FC236}">
                  <a16:creationId xmlns:a16="http://schemas.microsoft.com/office/drawing/2014/main" id="{FD366FCE-0A81-60EC-9C6D-8616977BC667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94" name="Ellipse 93">
                <a:extLst>
                  <a:ext uri="{FF2B5EF4-FFF2-40B4-BE49-F238E27FC236}">
                    <a16:creationId xmlns:a16="http://schemas.microsoft.com/office/drawing/2014/main" id="{67CF2266-B3CB-7893-EE80-BB879071ABE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95" name="Minuszeichen 94">
                <a:extLst>
                  <a:ext uri="{FF2B5EF4-FFF2-40B4-BE49-F238E27FC236}">
                    <a16:creationId xmlns:a16="http://schemas.microsoft.com/office/drawing/2014/main" id="{32177513-7235-3853-6200-7B2523C1CBD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278" name="Gruppieren 277">
            <a:extLst>
              <a:ext uri="{FF2B5EF4-FFF2-40B4-BE49-F238E27FC236}">
                <a16:creationId xmlns:a16="http://schemas.microsoft.com/office/drawing/2014/main" id="{EE3B59F8-2A93-C659-B211-187D393CEC68}"/>
              </a:ext>
            </a:extLst>
          </p:cNvPr>
          <p:cNvGrpSpPr/>
          <p:nvPr/>
        </p:nvGrpSpPr>
        <p:grpSpPr>
          <a:xfrm>
            <a:off x="3019501" y="1004811"/>
            <a:ext cx="3107330" cy="3114220"/>
            <a:chOff x="4026000" y="1339747"/>
            <a:chExt cx="4143107" cy="4152293"/>
          </a:xfrm>
        </p:grpSpPr>
        <p:sp>
          <p:nvSpPr>
            <p:cNvPr id="3" name="K-Schale">
              <a:extLst>
                <a:ext uri="{FF2B5EF4-FFF2-40B4-BE49-F238E27FC236}">
                  <a16:creationId xmlns:a16="http://schemas.microsoft.com/office/drawing/2014/main" id="{0FA59ACE-663C-8F4F-9556-80EB3A7C2A06}"/>
                </a:ext>
              </a:extLst>
            </p:cNvPr>
            <p:cNvSpPr/>
            <p:nvPr/>
          </p:nvSpPr>
          <p:spPr>
            <a:xfrm>
              <a:off x="4656000" y="1989000"/>
              <a:ext cx="2880000" cy="2880000"/>
            </a:xfrm>
            <a:prstGeom prst="ellipse">
              <a:avLst/>
            </a:pr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>
                <a:noFill/>
              </a:endParaRPr>
            </a:p>
          </p:txBody>
        </p:sp>
        <p:grpSp>
          <p:nvGrpSpPr>
            <p:cNvPr id="65" name="Atomkern mit Protonen und Neutronen">
              <a:extLst>
                <a:ext uri="{FF2B5EF4-FFF2-40B4-BE49-F238E27FC236}">
                  <a16:creationId xmlns:a16="http://schemas.microsoft.com/office/drawing/2014/main" id="{2AA0EBBB-DDE4-BE33-38CB-4B2970E20AEC}"/>
                </a:ext>
              </a:extLst>
            </p:cNvPr>
            <p:cNvGrpSpPr/>
            <p:nvPr/>
          </p:nvGrpSpPr>
          <p:grpSpPr>
            <a:xfrm>
              <a:off x="5196000" y="2529000"/>
              <a:ext cx="1800000" cy="1800000"/>
              <a:chOff x="5196000" y="2529000"/>
              <a:chExt cx="1800000" cy="1800000"/>
            </a:xfrm>
          </p:grpSpPr>
          <p:sp>
            <p:nvSpPr>
              <p:cNvPr id="4" name="Atomkern">
                <a:extLst>
                  <a:ext uri="{FF2B5EF4-FFF2-40B4-BE49-F238E27FC236}">
                    <a16:creationId xmlns:a16="http://schemas.microsoft.com/office/drawing/2014/main" id="{243E02B9-5E90-CBEF-620D-0642EA0D17BD}"/>
                  </a:ext>
                </a:extLst>
              </p:cNvPr>
              <p:cNvSpPr/>
              <p:nvPr/>
            </p:nvSpPr>
            <p:spPr>
              <a:xfrm>
                <a:off x="5196000" y="2529000"/>
                <a:ext cx="1800000" cy="1800000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 w="1905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 dirty="0">
                  <a:noFill/>
                </a:endParaRPr>
              </a:p>
            </p:txBody>
          </p:sp>
          <p:grpSp>
            <p:nvGrpSpPr>
              <p:cNvPr id="15" name="Gruppieren 14">
                <a:extLst>
                  <a:ext uri="{FF2B5EF4-FFF2-40B4-BE49-F238E27FC236}">
                    <a16:creationId xmlns:a16="http://schemas.microsoft.com/office/drawing/2014/main" id="{8181CC7C-23AA-B20A-86BA-1FED2A0EEB0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5848033" y="3791651"/>
                <a:ext cx="180000" cy="180000"/>
                <a:chOff x="3172968" y="2304288"/>
                <a:chExt cx="180000" cy="180000"/>
              </a:xfrm>
            </p:grpSpPr>
            <p:sp>
              <p:nvSpPr>
                <p:cNvPr id="49" name="Ellipse 48">
                  <a:extLst>
                    <a:ext uri="{FF2B5EF4-FFF2-40B4-BE49-F238E27FC236}">
                      <a16:creationId xmlns:a16="http://schemas.microsoft.com/office/drawing/2014/main" id="{1EFFD772-D5B6-EB93-49F4-95CE99475D72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50" name="Additionszeichen 49">
                  <a:extLst>
                    <a:ext uri="{FF2B5EF4-FFF2-40B4-BE49-F238E27FC236}">
                      <a16:creationId xmlns:a16="http://schemas.microsoft.com/office/drawing/2014/main" id="{A2241F0D-3463-2E52-4E0A-25958325FA26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grpSp>
            <p:nvGrpSpPr>
              <p:cNvPr id="16" name="Gruppieren 15">
                <a:extLst>
                  <a:ext uri="{FF2B5EF4-FFF2-40B4-BE49-F238E27FC236}">
                    <a16:creationId xmlns:a16="http://schemas.microsoft.com/office/drawing/2014/main" id="{955C778E-F2B5-CD14-2FD5-E22224F5691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270000" y="3698425"/>
                <a:ext cx="180000" cy="180000"/>
                <a:chOff x="3172968" y="2304288"/>
                <a:chExt cx="180000" cy="180000"/>
              </a:xfrm>
            </p:grpSpPr>
            <p:sp>
              <p:nvSpPr>
                <p:cNvPr id="47" name="Ellipse 46">
                  <a:extLst>
                    <a:ext uri="{FF2B5EF4-FFF2-40B4-BE49-F238E27FC236}">
                      <a16:creationId xmlns:a16="http://schemas.microsoft.com/office/drawing/2014/main" id="{BA55DFBB-402C-540D-6653-2EB876DF2656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8" name="Additionszeichen 47">
                  <a:extLst>
                    <a:ext uri="{FF2B5EF4-FFF2-40B4-BE49-F238E27FC236}">
                      <a16:creationId xmlns:a16="http://schemas.microsoft.com/office/drawing/2014/main" id="{1E8996E3-6B4B-009E-F166-617CAB62DCE7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grpSp>
            <p:nvGrpSpPr>
              <p:cNvPr id="17" name="Gruppieren 16">
                <a:extLst>
                  <a:ext uri="{FF2B5EF4-FFF2-40B4-BE49-F238E27FC236}">
                    <a16:creationId xmlns:a16="http://schemas.microsoft.com/office/drawing/2014/main" id="{166CD04D-D5FA-606C-67E6-D5F830EACE9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5499300" y="3931942"/>
                <a:ext cx="180000" cy="180000"/>
                <a:chOff x="3172968" y="2304288"/>
                <a:chExt cx="180000" cy="180000"/>
              </a:xfrm>
            </p:grpSpPr>
            <p:sp>
              <p:nvSpPr>
                <p:cNvPr id="45" name="Ellipse 44">
                  <a:extLst>
                    <a:ext uri="{FF2B5EF4-FFF2-40B4-BE49-F238E27FC236}">
                      <a16:creationId xmlns:a16="http://schemas.microsoft.com/office/drawing/2014/main" id="{1194139D-D275-4C01-DF1A-0101F74F9961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6" name="Additionszeichen 45">
                  <a:extLst>
                    <a:ext uri="{FF2B5EF4-FFF2-40B4-BE49-F238E27FC236}">
                      <a16:creationId xmlns:a16="http://schemas.microsoft.com/office/drawing/2014/main" id="{2F7D10CA-FB21-0E72-ECFB-68866EA75B59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grpSp>
            <p:nvGrpSpPr>
              <p:cNvPr id="18" name="Gruppieren 17">
                <a:extLst>
                  <a:ext uri="{FF2B5EF4-FFF2-40B4-BE49-F238E27FC236}">
                    <a16:creationId xmlns:a16="http://schemas.microsoft.com/office/drawing/2014/main" id="{33D56962-ED2E-8401-8A8A-70BEE8FBF6B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030156" y="4086630"/>
                <a:ext cx="180000" cy="180000"/>
                <a:chOff x="3172968" y="2304288"/>
                <a:chExt cx="180000" cy="180000"/>
              </a:xfrm>
            </p:grpSpPr>
            <p:sp>
              <p:nvSpPr>
                <p:cNvPr id="43" name="Ellipse 42">
                  <a:extLst>
                    <a:ext uri="{FF2B5EF4-FFF2-40B4-BE49-F238E27FC236}">
                      <a16:creationId xmlns:a16="http://schemas.microsoft.com/office/drawing/2014/main" id="{16A05FE2-6540-907B-CD75-C3F6E54F2D6B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4" name="Additionszeichen 43">
                  <a:extLst>
                    <a:ext uri="{FF2B5EF4-FFF2-40B4-BE49-F238E27FC236}">
                      <a16:creationId xmlns:a16="http://schemas.microsoft.com/office/drawing/2014/main" id="{692CD9F5-1B3E-23F6-DF7E-3E848441F303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grpSp>
            <p:nvGrpSpPr>
              <p:cNvPr id="19" name="Gruppieren 18">
                <a:extLst>
                  <a:ext uri="{FF2B5EF4-FFF2-40B4-BE49-F238E27FC236}">
                    <a16:creationId xmlns:a16="http://schemas.microsoft.com/office/drawing/2014/main" id="{04149ADA-101D-A432-1CF6-29A2B800505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020438" y="3296696"/>
                <a:ext cx="180000" cy="180000"/>
                <a:chOff x="3172968" y="2304288"/>
                <a:chExt cx="180000" cy="180000"/>
              </a:xfrm>
            </p:grpSpPr>
            <p:sp>
              <p:nvSpPr>
                <p:cNvPr id="41" name="Ellipse 40">
                  <a:extLst>
                    <a:ext uri="{FF2B5EF4-FFF2-40B4-BE49-F238E27FC236}">
                      <a16:creationId xmlns:a16="http://schemas.microsoft.com/office/drawing/2014/main" id="{C963B631-1E32-D8D7-6578-490C41B9F4CD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2" name="Additionszeichen 41">
                  <a:extLst>
                    <a:ext uri="{FF2B5EF4-FFF2-40B4-BE49-F238E27FC236}">
                      <a16:creationId xmlns:a16="http://schemas.microsoft.com/office/drawing/2014/main" id="{43ACB4CB-53B7-3BEB-8D9F-2E7501E23ECB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grpSp>
            <p:nvGrpSpPr>
              <p:cNvPr id="20" name="Gruppieren 19">
                <a:extLst>
                  <a:ext uri="{FF2B5EF4-FFF2-40B4-BE49-F238E27FC236}">
                    <a16:creationId xmlns:a16="http://schemas.microsoft.com/office/drawing/2014/main" id="{32E32A3B-A055-AC25-E2CF-9D3ABE23DA6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540000" y="3667688"/>
                <a:ext cx="180000" cy="180000"/>
                <a:chOff x="3172968" y="2304288"/>
                <a:chExt cx="180000" cy="180000"/>
              </a:xfrm>
            </p:grpSpPr>
            <p:sp>
              <p:nvSpPr>
                <p:cNvPr id="39" name="Ellipse 38">
                  <a:extLst>
                    <a:ext uri="{FF2B5EF4-FFF2-40B4-BE49-F238E27FC236}">
                      <a16:creationId xmlns:a16="http://schemas.microsoft.com/office/drawing/2014/main" id="{E2FC2E96-0669-685E-2CC8-7CFA3C2E3729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40" name="Additionszeichen 39">
                  <a:extLst>
                    <a:ext uri="{FF2B5EF4-FFF2-40B4-BE49-F238E27FC236}">
                      <a16:creationId xmlns:a16="http://schemas.microsoft.com/office/drawing/2014/main" id="{FF438C0A-CAAB-297D-C6B1-BB357881993A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grpSp>
            <p:nvGrpSpPr>
              <p:cNvPr id="21" name="Gruppieren 20">
                <a:extLst>
                  <a:ext uri="{FF2B5EF4-FFF2-40B4-BE49-F238E27FC236}">
                    <a16:creationId xmlns:a16="http://schemas.microsoft.com/office/drawing/2014/main" id="{24F0076D-9281-E97B-7524-B6151C40A1C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696374" y="3186376"/>
                <a:ext cx="180000" cy="180000"/>
                <a:chOff x="3172968" y="2304288"/>
                <a:chExt cx="180000" cy="180000"/>
              </a:xfrm>
            </p:grpSpPr>
            <p:sp>
              <p:nvSpPr>
                <p:cNvPr id="37" name="Ellipse 36">
                  <a:extLst>
                    <a:ext uri="{FF2B5EF4-FFF2-40B4-BE49-F238E27FC236}">
                      <a16:creationId xmlns:a16="http://schemas.microsoft.com/office/drawing/2014/main" id="{1324A726-A8E1-67A1-EF75-11EADD16ABA5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8" name="Additionszeichen 37">
                  <a:extLst>
                    <a:ext uri="{FF2B5EF4-FFF2-40B4-BE49-F238E27FC236}">
                      <a16:creationId xmlns:a16="http://schemas.microsoft.com/office/drawing/2014/main" id="{09638B0E-941F-8987-6FEB-EE2C9A3E020F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grpSp>
            <p:nvGrpSpPr>
              <p:cNvPr id="22" name="Gruppieren 21">
                <a:extLst>
                  <a:ext uri="{FF2B5EF4-FFF2-40B4-BE49-F238E27FC236}">
                    <a16:creationId xmlns:a16="http://schemas.microsoft.com/office/drawing/2014/main" id="{B7CA9745-1635-007E-5595-CC26CAC26B4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5577515" y="3084316"/>
                <a:ext cx="180000" cy="180000"/>
                <a:chOff x="3172968" y="2304288"/>
                <a:chExt cx="180000" cy="180000"/>
              </a:xfrm>
            </p:grpSpPr>
            <p:sp>
              <p:nvSpPr>
                <p:cNvPr id="35" name="Ellipse 34">
                  <a:extLst>
                    <a:ext uri="{FF2B5EF4-FFF2-40B4-BE49-F238E27FC236}">
                      <a16:creationId xmlns:a16="http://schemas.microsoft.com/office/drawing/2014/main" id="{66B6C3E5-D6AB-044A-BED6-CC0D7FB081CC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6" name="Additionszeichen 35">
                  <a:extLst>
                    <a:ext uri="{FF2B5EF4-FFF2-40B4-BE49-F238E27FC236}">
                      <a16:creationId xmlns:a16="http://schemas.microsoft.com/office/drawing/2014/main" id="{84EE754A-B5F4-F17D-4A17-C2E252D8D510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grpSp>
            <p:nvGrpSpPr>
              <p:cNvPr id="23" name="Gruppieren 22">
                <a:extLst>
                  <a:ext uri="{FF2B5EF4-FFF2-40B4-BE49-F238E27FC236}">
                    <a16:creationId xmlns:a16="http://schemas.microsoft.com/office/drawing/2014/main" id="{69CF73F8-2E41-D4BC-7A20-07150F26424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5940252" y="2903697"/>
                <a:ext cx="180000" cy="180000"/>
                <a:chOff x="3172968" y="2304288"/>
                <a:chExt cx="180000" cy="180000"/>
              </a:xfrm>
            </p:grpSpPr>
            <p:sp>
              <p:nvSpPr>
                <p:cNvPr id="33" name="Ellipse 32">
                  <a:extLst>
                    <a:ext uri="{FF2B5EF4-FFF2-40B4-BE49-F238E27FC236}">
                      <a16:creationId xmlns:a16="http://schemas.microsoft.com/office/drawing/2014/main" id="{C8BECEE8-D864-182E-9BF3-AB1741BCC0BC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4" name="Additionszeichen 33">
                  <a:extLst>
                    <a:ext uri="{FF2B5EF4-FFF2-40B4-BE49-F238E27FC236}">
                      <a16:creationId xmlns:a16="http://schemas.microsoft.com/office/drawing/2014/main" id="{F3553258-2EDF-7B7E-2055-B56626FD4134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grpSp>
            <p:nvGrpSpPr>
              <p:cNvPr id="24" name="Gruppieren 23">
                <a:extLst>
                  <a:ext uri="{FF2B5EF4-FFF2-40B4-BE49-F238E27FC236}">
                    <a16:creationId xmlns:a16="http://schemas.microsoft.com/office/drawing/2014/main" id="{F8707C7F-F5ED-0A46-701F-E6F5DE312D5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5597520" y="2746772"/>
                <a:ext cx="180000" cy="180000"/>
                <a:chOff x="3172968" y="2304288"/>
                <a:chExt cx="180000" cy="180000"/>
              </a:xfrm>
            </p:grpSpPr>
            <p:sp>
              <p:nvSpPr>
                <p:cNvPr id="31" name="Ellipse 30">
                  <a:extLst>
                    <a:ext uri="{FF2B5EF4-FFF2-40B4-BE49-F238E27FC236}">
                      <a16:creationId xmlns:a16="http://schemas.microsoft.com/office/drawing/2014/main" id="{EAE89B97-F5E1-8FF8-2D9F-9E563BC9E245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2" name="Additionszeichen 31">
                  <a:extLst>
                    <a:ext uri="{FF2B5EF4-FFF2-40B4-BE49-F238E27FC236}">
                      <a16:creationId xmlns:a16="http://schemas.microsoft.com/office/drawing/2014/main" id="{4BA05C56-23CD-7938-5894-EA5A5843F52D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grpSp>
            <p:nvGrpSpPr>
              <p:cNvPr id="25" name="Gruppieren 24">
                <a:extLst>
                  <a:ext uri="{FF2B5EF4-FFF2-40B4-BE49-F238E27FC236}">
                    <a16:creationId xmlns:a16="http://schemas.microsoft.com/office/drawing/2014/main" id="{FA525719-CDEE-A0AE-31D8-67619EB55A3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310896" y="2729578"/>
                <a:ext cx="180000" cy="180000"/>
                <a:chOff x="3172968" y="2304288"/>
                <a:chExt cx="180000" cy="180000"/>
              </a:xfrm>
            </p:grpSpPr>
            <p:sp>
              <p:nvSpPr>
                <p:cNvPr id="29" name="Ellipse 28">
                  <a:extLst>
                    <a:ext uri="{FF2B5EF4-FFF2-40B4-BE49-F238E27FC236}">
                      <a16:creationId xmlns:a16="http://schemas.microsoft.com/office/drawing/2014/main" id="{3090E55F-151A-F4CA-142B-F57F2F948BE7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30" name="Additionszeichen 29">
                  <a:extLst>
                    <a:ext uri="{FF2B5EF4-FFF2-40B4-BE49-F238E27FC236}">
                      <a16:creationId xmlns:a16="http://schemas.microsoft.com/office/drawing/2014/main" id="{1F3210BB-A45B-D68B-BD15-C5D632853574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grpSp>
            <p:nvGrpSpPr>
              <p:cNvPr id="26" name="Gruppieren 25">
                <a:extLst>
                  <a:ext uri="{FF2B5EF4-FFF2-40B4-BE49-F238E27FC236}">
                    <a16:creationId xmlns:a16="http://schemas.microsoft.com/office/drawing/2014/main" id="{AE07CF1B-E0F5-FEE4-44F7-25F3314F6FA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5311404" y="3346168"/>
                <a:ext cx="180000" cy="180000"/>
                <a:chOff x="3172968" y="2304288"/>
                <a:chExt cx="180000" cy="180000"/>
              </a:xfrm>
            </p:grpSpPr>
            <p:sp>
              <p:nvSpPr>
                <p:cNvPr id="27" name="Ellipse 26">
                  <a:extLst>
                    <a:ext uri="{FF2B5EF4-FFF2-40B4-BE49-F238E27FC236}">
                      <a16:creationId xmlns:a16="http://schemas.microsoft.com/office/drawing/2014/main" id="{3AC3EFB4-A465-A50C-E709-C09F9BEF0268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  <p:sp>
              <p:nvSpPr>
                <p:cNvPr id="28" name="Additionszeichen 27">
                  <a:extLst>
                    <a:ext uri="{FF2B5EF4-FFF2-40B4-BE49-F238E27FC236}">
                      <a16:creationId xmlns:a16="http://schemas.microsoft.com/office/drawing/2014/main" id="{F15C5D02-F938-73DF-16A7-D105736A334D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sz="1350"/>
                </a:p>
              </p:txBody>
            </p:sp>
          </p:grpSp>
          <p:sp>
            <p:nvSpPr>
              <p:cNvPr id="52" name="Ellipse 51">
                <a:extLst>
                  <a:ext uri="{FF2B5EF4-FFF2-40B4-BE49-F238E27FC236}">
                    <a16:creationId xmlns:a16="http://schemas.microsoft.com/office/drawing/2014/main" id="{ECEFCB02-87B2-3B11-E00C-1D86636FD5F0}"/>
                  </a:ext>
                </a:extLst>
              </p:cNvPr>
              <p:cNvSpPr/>
              <p:nvPr/>
            </p:nvSpPr>
            <p:spPr>
              <a:xfrm>
                <a:off x="6760873" y="3487688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3" name="Ellipse 52">
                <a:extLst>
                  <a:ext uri="{FF2B5EF4-FFF2-40B4-BE49-F238E27FC236}">
                    <a16:creationId xmlns:a16="http://schemas.microsoft.com/office/drawing/2014/main" id="{194AD7F2-81D2-2FE5-C28B-0CC671558148}"/>
                  </a:ext>
                </a:extLst>
              </p:cNvPr>
              <p:cNvSpPr/>
              <p:nvPr/>
            </p:nvSpPr>
            <p:spPr>
              <a:xfrm>
                <a:off x="5802222" y="4017095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1B632F41-6900-C2CC-E8C2-B4D4FC466F41}"/>
                  </a:ext>
                </a:extLst>
              </p:cNvPr>
              <p:cNvSpPr/>
              <p:nvPr/>
            </p:nvSpPr>
            <p:spPr>
              <a:xfrm>
                <a:off x="6456889" y="3371042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5" name="Ellipse 54">
                <a:extLst>
                  <a:ext uri="{FF2B5EF4-FFF2-40B4-BE49-F238E27FC236}">
                    <a16:creationId xmlns:a16="http://schemas.microsoft.com/office/drawing/2014/main" id="{05D6130B-71B8-5CB5-A236-F4B4B5BED986}"/>
                  </a:ext>
                </a:extLst>
              </p:cNvPr>
              <p:cNvSpPr/>
              <p:nvPr/>
            </p:nvSpPr>
            <p:spPr>
              <a:xfrm>
                <a:off x="5689322" y="3476696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6" name="Ellipse 55">
                <a:extLst>
                  <a:ext uri="{FF2B5EF4-FFF2-40B4-BE49-F238E27FC236}">
                    <a16:creationId xmlns:a16="http://schemas.microsoft.com/office/drawing/2014/main" id="{55B023C4-FFCF-39F6-A4AD-4F9829E5B7B3}"/>
                  </a:ext>
                </a:extLst>
              </p:cNvPr>
              <p:cNvSpPr/>
              <p:nvPr/>
            </p:nvSpPr>
            <p:spPr>
              <a:xfrm>
                <a:off x="6253969" y="3065815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7" name="Ellipse 56">
                <a:extLst>
                  <a:ext uri="{FF2B5EF4-FFF2-40B4-BE49-F238E27FC236}">
                    <a16:creationId xmlns:a16="http://schemas.microsoft.com/office/drawing/2014/main" id="{848A21FC-5B67-8E11-44A6-736329AA8427}"/>
                  </a:ext>
                </a:extLst>
              </p:cNvPr>
              <p:cNvSpPr/>
              <p:nvPr/>
            </p:nvSpPr>
            <p:spPr>
              <a:xfrm>
                <a:off x="6606374" y="2903697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8" name="Ellipse 57">
                <a:extLst>
                  <a:ext uri="{FF2B5EF4-FFF2-40B4-BE49-F238E27FC236}">
                    <a16:creationId xmlns:a16="http://schemas.microsoft.com/office/drawing/2014/main" id="{F03EDBB4-5861-5DF7-BF3B-C184DDADB294}"/>
                  </a:ext>
                </a:extLst>
              </p:cNvPr>
              <p:cNvSpPr/>
              <p:nvPr/>
            </p:nvSpPr>
            <p:spPr>
              <a:xfrm>
                <a:off x="5307515" y="3070707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9" name="Ellipse 58">
                <a:extLst>
                  <a:ext uri="{FF2B5EF4-FFF2-40B4-BE49-F238E27FC236}">
                    <a16:creationId xmlns:a16="http://schemas.microsoft.com/office/drawing/2014/main" id="{297247C6-F94B-DD5E-7F52-EAA33574036D}"/>
                  </a:ext>
                </a:extLst>
              </p:cNvPr>
              <p:cNvSpPr/>
              <p:nvPr/>
            </p:nvSpPr>
            <p:spPr>
              <a:xfrm>
                <a:off x="6310896" y="3987129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0" name="Ellipse 59">
                <a:extLst>
                  <a:ext uri="{FF2B5EF4-FFF2-40B4-BE49-F238E27FC236}">
                    <a16:creationId xmlns:a16="http://schemas.microsoft.com/office/drawing/2014/main" id="{E775EE38-9816-9F5D-A619-E456BF8EE522}"/>
                  </a:ext>
                </a:extLst>
              </p:cNvPr>
              <p:cNvSpPr/>
              <p:nvPr/>
            </p:nvSpPr>
            <p:spPr>
              <a:xfrm>
                <a:off x="6069564" y="3576058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1" name="Ellipse 60">
                <a:extLst>
                  <a:ext uri="{FF2B5EF4-FFF2-40B4-BE49-F238E27FC236}">
                    <a16:creationId xmlns:a16="http://schemas.microsoft.com/office/drawing/2014/main" id="{DBF8046B-D964-C803-8E30-E5B6E5782675}"/>
                  </a:ext>
                </a:extLst>
              </p:cNvPr>
              <p:cNvSpPr/>
              <p:nvPr/>
            </p:nvSpPr>
            <p:spPr>
              <a:xfrm>
                <a:off x="5426066" y="3666058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2" name="Ellipse 61">
                <a:extLst>
                  <a:ext uri="{FF2B5EF4-FFF2-40B4-BE49-F238E27FC236}">
                    <a16:creationId xmlns:a16="http://schemas.microsoft.com/office/drawing/2014/main" id="{3C4E479E-EA57-EDD6-40A7-29548BBDF482}"/>
                  </a:ext>
                </a:extLst>
              </p:cNvPr>
              <p:cNvSpPr/>
              <p:nvPr/>
            </p:nvSpPr>
            <p:spPr>
              <a:xfrm>
                <a:off x="5916000" y="2625553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63" name="Ellipse 62">
                <a:extLst>
                  <a:ext uri="{FF2B5EF4-FFF2-40B4-BE49-F238E27FC236}">
                    <a16:creationId xmlns:a16="http://schemas.microsoft.com/office/drawing/2014/main" id="{688FB5CD-CDA2-A18F-BCD3-DE8BFB810240}"/>
                  </a:ext>
                </a:extLst>
              </p:cNvPr>
              <p:cNvSpPr/>
              <p:nvPr/>
            </p:nvSpPr>
            <p:spPr>
              <a:xfrm>
                <a:off x="5831955" y="3163365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sp>
          <p:nvSpPr>
            <p:cNvPr id="66" name="L-Schale">
              <a:extLst>
                <a:ext uri="{FF2B5EF4-FFF2-40B4-BE49-F238E27FC236}">
                  <a16:creationId xmlns:a16="http://schemas.microsoft.com/office/drawing/2014/main" id="{766E0887-C54E-896A-C734-446C1E436A1F}"/>
                </a:ext>
              </a:extLst>
            </p:cNvPr>
            <p:cNvSpPr/>
            <p:nvPr/>
          </p:nvSpPr>
          <p:spPr>
            <a:xfrm>
              <a:off x="4116000" y="1449000"/>
              <a:ext cx="3960000" cy="3960000"/>
            </a:xfrm>
            <a:prstGeom prst="ellipse">
              <a:avLst/>
            </a:pr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>
                <a:noFill/>
              </a:endParaRPr>
            </a:p>
          </p:txBody>
        </p:sp>
        <p:grpSp>
          <p:nvGrpSpPr>
            <p:cNvPr id="96" name="Gruppieren 95">
              <a:extLst>
                <a:ext uri="{FF2B5EF4-FFF2-40B4-BE49-F238E27FC236}">
                  <a16:creationId xmlns:a16="http://schemas.microsoft.com/office/drawing/2014/main" id="{699F8641-F6B5-32DB-A25F-186993E294C3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97" name="Ellipse 96">
                <a:extLst>
                  <a:ext uri="{FF2B5EF4-FFF2-40B4-BE49-F238E27FC236}">
                    <a16:creationId xmlns:a16="http://schemas.microsoft.com/office/drawing/2014/main" id="{142793CD-B4EB-7D86-2ACB-F68941AFDF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98" name="Minuszeichen 97">
                <a:extLst>
                  <a:ext uri="{FF2B5EF4-FFF2-40B4-BE49-F238E27FC236}">
                    <a16:creationId xmlns:a16="http://schemas.microsoft.com/office/drawing/2014/main" id="{9191F789-27A4-16B0-09F8-5F056D00E9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99" name="Gruppieren 98">
              <a:extLst>
                <a:ext uri="{FF2B5EF4-FFF2-40B4-BE49-F238E27FC236}">
                  <a16:creationId xmlns:a16="http://schemas.microsoft.com/office/drawing/2014/main" id="{B6D2A6AF-5DDE-6E57-CACA-8C73FBA7AD8A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00" name="Ellipse 99">
                <a:extLst>
                  <a:ext uri="{FF2B5EF4-FFF2-40B4-BE49-F238E27FC236}">
                    <a16:creationId xmlns:a16="http://schemas.microsoft.com/office/drawing/2014/main" id="{4229B575-4497-C848-6A19-B22B0A108B0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01" name="Minuszeichen 100">
                <a:extLst>
                  <a:ext uri="{FF2B5EF4-FFF2-40B4-BE49-F238E27FC236}">
                    <a16:creationId xmlns:a16="http://schemas.microsoft.com/office/drawing/2014/main" id="{21DF0C39-C025-B2A2-F4F8-7DCD3B90B4B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02" name="Gruppieren 101">
              <a:extLst>
                <a:ext uri="{FF2B5EF4-FFF2-40B4-BE49-F238E27FC236}">
                  <a16:creationId xmlns:a16="http://schemas.microsoft.com/office/drawing/2014/main" id="{BDD57E67-320A-DA5C-FB71-73793427D695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03" name="Ellipse 102">
                <a:extLst>
                  <a:ext uri="{FF2B5EF4-FFF2-40B4-BE49-F238E27FC236}">
                    <a16:creationId xmlns:a16="http://schemas.microsoft.com/office/drawing/2014/main" id="{A9D93B27-6114-FF92-8AF1-6A6E3316126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04" name="Minuszeichen 103">
                <a:extLst>
                  <a:ext uri="{FF2B5EF4-FFF2-40B4-BE49-F238E27FC236}">
                    <a16:creationId xmlns:a16="http://schemas.microsoft.com/office/drawing/2014/main" id="{797B5B7B-C168-DEB3-DE6B-6FC2963AB4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05" name="Gruppieren 104">
              <a:extLst>
                <a:ext uri="{FF2B5EF4-FFF2-40B4-BE49-F238E27FC236}">
                  <a16:creationId xmlns:a16="http://schemas.microsoft.com/office/drawing/2014/main" id="{DAC8AFDD-2195-9836-AF35-90F92A800C66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06" name="Ellipse 105">
                <a:extLst>
                  <a:ext uri="{FF2B5EF4-FFF2-40B4-BE49-F238E27FC236}">
                    <a16:creationId xmlns:a16="http://schemas.microsoft.com/office/drawing/2014/main" id="{88643CAC-40F4-1AE1-E685-7AE1CD09CA7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07" name="Minuszeichen 106">
                <a:extLst>
                  <a:ext uri="{FF2B5EF4-FFF2-40B4-BE49-F238E27FC236}">
                    <a16:creationId xmlns:a16="http://schemas.microsoft.com/office/drawing/2014/main" id="{98B002CE-7ABB-8DC9-22BB-C006A6E6363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08" name="Gruppieren 107">
              <a:extLst>
                <a:ext uri="{FF2B5EF4-FFF2-40B4-BE49-F238E27FC236}">
                  <a16:creationId xmlns:a16="http://schemas.microsoft.com/office/drawing/2014/main" id="{ABE190A4-2939-8701-9DF6-514499CC2194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09" name="Ellipse 108">
                <a:extLst>
                  <a:ext uri="{FF2B5EF4-FFF2-40B4-BE49-F238E27FC236}">
                    <a16:creationId xmlns:a16="http://schemas.microsoft.com/office/drawing/2014/main" id="{4EE7AFA8-7C18-98E4-1B61-F0E358734A2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10" name="Minuszeichen 109">
                <a:extLst>
                  <a:ext uri="{FF2B5EF4-FFF2-40B4-BE49-F238E27FC236}">
                    <a16:creationId xmlns:a16="http://schemas.microsoft.com/office/drawing/2014/main" id="{70CA990C-50E1-83A1-7D94-E0CB7BAD866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11" name="Gruppieren 110">
              <a:extLst>
                <a:ext uri="{FF2B5EF4-FFF2-40B4-BE49-F238E27FC236}">
                  <a16:creationId xmlns:a16="http://schemas.microsoft.com/office/drawing/2014/main" id="{379530FB-A0F1-765B-6294-54686923DC3C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12" name="Ellipse 111">
                <a:extLst>
                  <a:ext uri="{FF2B5EF4-FFF2-40B4-BE49-F238E27FC236}">
                    <a16:creationId xmlns:a16="http://schemas.microsoft.com/office/drawing/2014/main" id="{2C1238CC-EE36-1B9B-7A52-0B466476ED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13" name="Minuszeichen 112">
                <a:extLst>
                  <a:ext uri="{FF2B5EF4-FFF2-40B4-BE49-F238E27FC236}">
                    <a16:creationId xmlns:a16="http://schemas.microsoft.com/office/drawing/2014/main" id="{CED7DBC4-B2C1-51BE-03F1-51F3FB04BA2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14" name="Gruppieren 113">
              <a:extLst>
                <a:ext uri="{FF2B5EF4-FFF2-40B4-BE49-F238E27FC236}">
                  <a16:creationId xmlns:a16="http://schemas.microsoft.com/office/drawing/2014/main" id="{4B4341E6-9836-9925-8100-0F109E90C10A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15" name="Ellipse 114">
                <a:extLst>
                  <a:ext uri="{FF2B5EF4-FFF2-40B4-BE49-F238E27FC236}">
                    <a16:creationId xmlns:a16="http://schemas.microsoft.com/office/drawing/2014/main" id="{CAE10017-A203-E34F-BC68-4E716EEA2ED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16" name="Minuszeichen 115">
                <a:extLst>
                  <a:ext uri="{FF2B5EF4-FFF2-40B4-BE49-F238E27FC236}">
                    <a16:creationId xmlns:a16="http://schemas.microsoft.com/office/drawing/2014/main" id="{66AA4B3B-10EB-1AF9-2A2C-736196B275C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17" name="Gruppieren 116">
              <a:extLst>
                <a:ext uri="{FF2B5EF4-FFF2-40B4-BE49-F238E27FC236}">
                  <a16:creationId xmlns:a16="http://schemas.microsoft.com/office/drawing/2014/main" id="{2C93366F-57FA-DB15-93C4-D98C49521C4C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18" name="Ellipse 117">
                <a:extLst>
                  <a:ext uri="{FF2B5EF4-FFF2-40B4-BE49-F238E27FC236}">
                    <a16:creationId xmlns:a16="http://schemas.microsoft.com/office/drawing/2014/main" id="{03538003-CFDC-DD8B-0FF0-A93FA36359E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19" name="Minuszeichen 118">
                <a:extLst>
                  <a:ext uri="{FF2B5EF4-FFF2-40B4-BE49-F238E27FC236}">
                    <a16:creationId xmlns:a16="http://schemas.microsoft.com/office/drawing/2014/main" id="{E6C068ED-1BDF-7918-BDF9-ED76495B59C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7" name="Gruppieren 6">
              <a:extLst>
                <a:ext uri="{FF2B5EF4-FFF2-40B4-BE49-F238E27FC236}">
                  <a16:creationId xmlns:a16="http://schemas.microsoft.com/office/drawing/2014/main" id="{4A39BF7F-808E-A364-CC11-4A2A8E7D927B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" name="Ellipse 7">
                <a:extLst>
                  <a:ext uri="{FF2B5EF4-FFF2-40B4-BE49-F238E27FC236}">
                    <a16:creationId xmlns:a16="http://schemas.microsoft.com/office/drawing/2014/main" id="{DD14B478-41F0-506E-F49D-C10F3F03A04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9" name="Minuszeichen 8">
                <a:extLst>
                  <a:ext uri="{FF2B5EF4-FFF2-40B4-BE49-F238E27FC236}">
                    <a16:creationId xmlns:a16="http://schemas.microsoft.com/office/drawing/2014/main" id="{813E7EAE-08E5-5022-D79D-3E427E78EEA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3" name="Gruppieren 12">
              <a:extLst>
                <a:ext uri="{FF2B5EF4-FFF2-40B4-BE49-F238E27FC236}">
                  <a16:creationId xmlns:a16="http://schemas.microsoft.com/office/drawing/2014/main" id="{B8847223-849E-5F34-BA94-46C30E898326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4" name="Ellipse 13">
                <a:extLst>
                  <a:ext uri="{FF2B5EF4-FFF2-40B4-BE49-F238E27FC236}">
                    <a16:creationId xmlns:a16="http://schemas.microsoft.com/office/drawing/2014/main" id="{4CFDB31D-53EB-CD60-D460-49E289DB46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51" name="Minuszeichen 50">
                <a:extLst>
                  <a:ext uri="{FF2B5EF4-FFF2-40B4-BE49-F238E27FC236}">
                    <a16:creationId xmlns:a16="http://schemas.microsoft.com/office/drawing/2014/main" id="{C7F6688D-AD4C-8A23-C758-BE38BD9279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sp>
        <p:nvSpPr>
          <p:cNvPr id="276" name="Atomkern">
            <a:extLst>
              <a:ext uri="{FF2B5EF4-FFF2-40B4-BE49-F238E27FC236}">
                <a16:creationId xmlns:a16="http://schemas.microsoft.com/office/drawing/2014/main" id="{ED722D03-B5F1-7327-54F7-6A358F69C04F}"/>
              </a:ext>
            </a:extLst>
          </p:cNvPr>
          <p:cNvSpPr/>
          <p:nvPr/>
        </p:nvSpPr>
        <p:spPr>
          <a:xfrm>
            <a:off x="3087000" y="1086750"/>
            <a:ext cx="2970000" cy="297000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>
              <a:noFill/>
            </a:endParaRPr>
          </a:p>
        </p:txBody>
      </p:sp>
      <p:sp>
        <p:nvSpPr>
          <p:cNvPr id="280" name="Additionszeichen 279">
            <a:extLst>
              <a:ext uri="{FF2B5EF4-FFF2-40B4-BE49-F238E27FC236}">
                <a16:creationId xmlns:a16="http://schemas.microsoft.com/office/drawing/2014/main" id="{C97CDBAA-A564-F4E4-3251-5A6641624D79}"/>
              </a:ext>
            </a:extLst>
          </p:cNvPr>
          <p:cNvSpPr/>
          <p:nvPr/>
        </p:nvSpPr>
        <p:spPr>
          <a:xfrm>
            <a:off x="3872841" y="1903324"/>
            <a:ext cx="1398320" cy="1336853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/>
          </a:p>
        </p:txBody>
      </p:sp>
      <p:sp>
        <p:nvSpPr>
          <p:cNvPr id="12" name="Textfeld 11">
            <a:extLst>
              <a:ext uri="{FF2B5EF4-FFF2-40B4-BE49-F238E27FC236}">
                <a16:creationId xmlns:a16="http://schemas.microsoft.com/office/drawing/2014/main" id="{DA909BC7-5760-6C94-ABBC-5E0F0B83FFD3}"/>
              </a:ext>
            </a:extLst>
          </p:cNvPr>
          <p:cNvSpPr txBox="1"/>
          <p:nvPr/>
        </p:nvSpPr>
        <p:spPr>
          <a:xfrm>
            <a:off x="-2369" y="4897279"/>
            <a:ext cx="459393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000" dirty="0">
                <a:solidFill>
                  <a:schemeClr val="bg1">
                    <a:lumMod val="50000"/>
                  </a:schemeClr>
                </a:solidFill>
              </a:rPr>
              <a:t>Beispiel erstellt von Noemi Hagen</a:t>
            </a:r>
          </a:p>
        </p:txBody>
      </p:sp>
    </p:spTree>
    <p:extLst>
      <p:ext uri="{BB962C8B-B14F-4D97-AF65-F5344CB8AC3E}">
        <p14:creationId xmlns:p14="http://schemas.microsoft.com/office/powerpoint/2010/main" val="20576447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Content="1"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2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6" grpId="0" animBg="1"/>
      <p:bldP spid="280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eck 1">
            <a:extLst>
              <a:ext uri="{FF2B5EF4-FFF2-40B4-BE49-F238E27FC236}">
                <a16:creationId xmlns:a16="http://schemas.microsoft.com/office/drawing/2014/main" id="{75B35610-50A2-EDD4-E46D-9AA397495DC8}"/>
              </a:ext>
            </a:extLst>
          </p:cNvPr>
          <p:cNvSpPr/>
          <p:nvPr/>
        </p:nvSpPr>
        <p:spPr>
          <a:xfrm>
            <a:off x="-394544" y="-133009"/>
            <a:ext cx="9929813" cy="574357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1" name="Atomkern">
            <a:extLst>
              <a:ext uri="{FF2B5EF4-FFF2-40B4-BE49-F238E27FC236}">
                <a16:creationId xmlns:a16="http://schemas.microsoft.com/office/drawing/2014/main" id="{BED48F0A-5ABC-58B8-BAA8-4308E92977D2}"/>
              </a:ext>
            </a:extLst>
          </p:cNvPr>
          <p:cNvSpPr/>
          <p:nvPr/>
        </p:nvSpPr>
        <p:spPr>
          <a:xfrm>
            <a:off x="3659333" y="2096312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>
              <a:noFill/>
            </a:endParaRPr>
          </a:p>
        </p:txBody>
      </p:sp>
      <p:sp>
        <p:nvSpPr>
          <p:cNvPr id="12" name="Additionszeichen 11">
            <a:extLst>
              <a:ext uri="{FF2B5EF4-FFF2-40B4-BE49-F238E27FC236}">
                <a16:creationId xmlns:a16="http://schemas.microsoft.com/office/drawing/2014/main" id="{00DB1208-FAA7-1C29-B89F-2B5CF933DDC9}"/>
              </a:ext>
            </a:extLst>
          </p:cNvPr>
          <p:cNvSpPr/>
          <p:nvPr/>
        </p:nvSpPr>
        <p:spPr>
          <a:xfrm>
            <a:off x="3767041" y="2204020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/>
          </a:p>
        </p:txBody>
      </p:sp>
      <p:sp>
        <p:nvSpPr>
          <p:cNvPr id="68" name="M-Schale">
            <a:extLst>
              <a:ext uri="{FF2B5EF4-FFF2-40B4-BE49-F238E27FC236}">
                <a16:creationId xmlns:a16="http://schemas.microsoft.com/office/drawing/2014/main" id="{A52C0B07-CF94-B9FF-0C39-6444EA4F105D}"/>
              </a:ext>
            </a:extLst>
          </p:cNvPr>
          <p:cNvSpPr/>
          <p:nvPr/>
        </p:nvSpPr>
        <p:spPr>
          <a:xfrm>
            <a:off x="3444327" y="1880896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>
              <a:noFill/>
            </a:endParaRPr>
          </a:p>
        </p:txBody>
      </p:sp>
      <p:sp>
        <p:nvSpPr>
          <p:cNvPr id="76" name="Atomkern">
            <a:extLst>
              <a:ext uri="{FF2B5EF4-FFF2-40B4-BE49-F238E27FC236}">
                <a16:creationId xmlns:a16="http://schemas.microsoft.com/office/drawing/2014/main" id="{04B3F533-AEBC-83EE-6891-9AE2AD0CF7BA}"/>
              </a:ext>
            </a:extLst>
          </p:cNvPr>
          <p:cNvSpPr/>
          <p:nvPr/>
        </p:nvSpPr>
        <p:spPr>
          <a:xfrm>
            <a:off x="2312576" y="2092150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>
              <a:noFill/>
            </a:endParaRPr>
          </a:p>
        </p:txBody>
      </p:sp>
      <p:sp>
        <p:nvSpPr>
          <p:cNvPr id="77" name="Additionszeichen 76">
            <a:extLst>
              <a:ext uri="{FF2B5EF4-FFF2-40B4-BE49-F238E27FC236}">
                <a16:creationId xmlns:a16="http://schemas.microsoft.com/office/drawing/2014/main" id="{692BF7DE-4B4A-9A29-4CA6-5914FC4F30E5}"/>
              </a:ext>
            </a:extLst>
          </p:cNvPr>
          <p:cNvSpPr/>
          <p:nvPr/>
        </p:nvSpPr>
        <p:spPr>
          <a:xfrm>
            <a:off x="2420284" y="2199858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/>
          </a:p>
        </p:txBody>
      </p:sp>
      <p:sp>
        <p:nvSpPr>
          <p:cNvPr id="78" name="M-Schale">
            <a:extLst>
              <a:ext uri="{FF2B5EF4-FFF2-40B4-BE49-F238E27FC236}">
                <a16:creationId xmlns:a16="http://schemas.microsoft.com/office/drawing/2014/main" id="{18FFCDD5-8B35-FAD0-7078-AD8C7359D87E}"/>
              </a:ext>
            </a:extLst>
          </p:cNvPr>
          <p:cNvSpPr/>
          <p:nvPr/>
        </p:nvSpPr>
        <p:spPr>
          <a:xfrm>
            <a:off x="2097570" y="1876734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>
              <a:noFill/>
            </a:endParaRPr>
          </a:p>
        </p:txBody>
      </p:sp>
      <p:sp>
        <p:nvSpPr>
          <p:cNvPr id="86" name="Atomkern">
            <a:extLst>
              <a:ext uri="{FF2B5EF4-FFF2-40B4-BE49-F238E27FC236}">
                <a16:creationId xmlns:a16="http://schemas.microsoft.com/office/drawing/2014/main" id="{E821E593-307B-647A-6CB9-E7EC30BF839C}"/>
              </a:ext>
            </a:extLst>
          </p:cNvPr>
          <p:cNvSpPr/>
          <p:nvPr/>
        </p:nvSpPr>
        <p:spPr>
          <a:xfrm>
            <a:off x="965819" y="2087989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>
              <a:noFill/>
            </a:endParaRPr>
          </a:p>
        </p:txBody>
      </p:sp>
      <p:sp>
        <p:nvSpPr>
          <p:cNvPr id="87" name="Additionszeichen 86">
            <a:extLst>
              <a:ext uri="{FF2B5EF4-FFF2-40B4-BE49-F238E27FC236}">
                <a16:creationId xmlns:a16="http://schemas.microsoft.com/office/drawing/2014/main" id="{8AC50633-FDF0-4FE8-3050-094C40C2F68D}"/>
              </a:ext>
            </a:extLst>
          </p:cNvPr>
          <p:cNvSpPr/>
          <p:nvPr/>
        </p:nvSpPr>
        <p:spPr>
          <a:xfrm>
            <a:off x="1073527" y="2195696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/>
          </a:p>
        </p:txBody>
      </p:sp>
      <p:sp>
        <p:nvSpPr>
          <p:cNvPr id="88" name="M-Schale">
            <a:extLst>
              <a:ext uri="{FF2B5EF4-FFF2-40B4-BE49-F238E27FC236}">
                <a16:creationId xmlns:a16="http://schemas.microsoft.com/office/drawing/2014/main" id="{33634875-E4F3-B795-23B0-8DB7F8AF1A43}"/>
              </a:ext>
            </a:extLst>
          </p:cNvPr>
          <p:cNvSpPr/>
          <p:nvPr/>
        </p:nvSpPr>
        <p:spPr>
          <a:xfrm>
            <a:off x="750813" y="187257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>
              <a:noFill/>
            </a:endParaRPr>
          </a:p>
        </p:txBody>
      </p:sp>
      <p:sp>
        <p:nvSpPr>
          <p:cNvPr id="124" name="Atomkern">
            <a:extLst>
              <a:ext uri="{FF2B5EF4-FFF2-40B4-BE49-F238E27FC236}">
                <a16:creationId xmlns:a16="http://schemas.microsoft.com/office/drawing/2014/main" id="{E4FCEA30-513A-F4BE-0DDF-4F3A03185BF5}"/>
              </a:ext>
            </a:extLst>
          </p:cNvPr>
          <p:cNvSpPr/>
          <p:nvPr/>
        </p:nvSpPr>
        <p:spPr>
          <a:xfrm>
            <a:off x="-380938" y="2083827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>
              <a:noFill/>
            </a:endParaRPr>
          </a:p>
        </p:txBody>
      </p:sp>
      <p:sp>
        <p:nvSpPr>
          <p:cNvPr id="125" name="Additionszeichen 124">
            <a:extLst>
              <a:ext uri="{FF2B5EF4-FFF2-40B4-BE49-F238E27FC236}">
                <a16:creationId xmlns:a16="http://schemas.microsoft.com/office/drawing/2014/main" id="{6109DBB8-8C5E-08B2-2681-37D236273BF9}"/>
              </a:ext>
            </a:extLst>
          </p:cNvPr>
          <p:cNvSpPr/>
          <p:nvPr/>
        </p:nvSpPr>
        <p:spPr>
          <a:xfrm>
            <a:off x="-273230" y="2191534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/>
          </a:p>
        </p:txBody>
      </p:sp>
      <p:sp>
        <p:nvSpPr>
          <p:cNvPr id="126" name="M-Schale">
            <a:extLst>
              <a:ext uri="{FF2B5EF4-FFF2-40B4-BE49-F238E27FC236}">
                <a16:creationId xmlns:a16="http://schemas.microsoft.com/office/drawing/2014/main" id="{CE493BA2-D6B8-98FB-516E-AE1D8EB0C660}"/>
              </a:ext>
            </a:extLst>
          </p:cNvPr>
          <p:cNvSpPr/>
          <p:nvPr/>
        </p:nvSpPr>
        <p:spPr>
          <a:xfrm>
            <a:off x="-595944" y="1868411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>
              <a:noFill/>
            </a:endParaRPr>
          </a:p>
        </p:txBody>
      </p:sp>
      <p:sp>
        <p:nvSpPr>
          <p:cNvPr id="4832" name="Atomkern">
            <a:extLst>
              <a:ext uri="{FF2B5EF4-FFF2-40B4-BE49-F238E27FC236}">
                <a16:creationId xmlns:a16="http://schemas.microsoft.com/office/drawing/2014/main" id="{1623E507-06C8-484A-E81A-C5B51B71E90E}"/>
              </a:ext>
            </a:extLst>
          </p:cNvPr>
          <p:cNvSpPr/>
          <p:nvPr/>
        </p:nvSpPr>
        <p:spPr>
          <a:xfrm>
            <a:off x="5006090" y="2079665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>
              <a:noFill/>
            </a:endParaRPr>
          </a:p>
        </p:txBody>
      </p:sp>
      <p:sp>
        <p:nvSpPr>
          <p:cNvPr id="4833" name="Additionszeichen 4832">
            <a:extLst>
              <a:ext uri="{FF2B5EF4-FFF2-40B4-BE49-F238E27FC236}">
                <a16:creationId xmlns:a16="http://schemas.microsoft.com/office/drawing/2014/main" id="{C82749A2-8451-BFF3-E7CB-0B7E6B38336B}"/>
              </a:ext>
            </a:extLst>
          </p:cNvPr>
          <p:cNvSpPr/>
          <p:nvPr/>
        </p:nvSpPr>
        <p:spPr>
          <a:xfrm>
            <a:off x="5113798" y="2187373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/>
          </a:p>
        </p:txBody>
      </p:sp>
      <p:sp>
        <p:nvSpPr>
          <p:cNvPr id="4834" name="M-Schale">
            <a:extLst>
              <a:ext uri="{FF2B5EF4-FFF2-40B4-BE49-F238E27FC236}">
                <a16:creationId xmlns:a16="http://schemas.microsoft.com/office/drawing/2014/main" id="{AC02C83E-0796-7B65-0748-C758C4D7DDEE}"/>
              </a:ext>
            </a:extLst>
          </p:cNvPr>
          <p:cNvSpPr/>
          <p:nvPr/>
        </p:nvSpPr>
        <p:spPr>
          <a:xfrm>
            <a:off x="4791084" y="1864249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>
              <a:noFill/>
            </a:endParaRPr>
          </a:p>
        </p:txBody>
      </p:sp>
      <p:sp>
        <p:nvSpPr>
          <p:cNvPr id="4842" name="Atomkern">
            <a:extLst>
              <a:ext uri="{FF2B5EF4-FFF2-40B4-BE49-F238E27FC236}">
                <a16:creationId xmlns:a16="http://schemas.microsoft.com/office/drawing/2014/main" id="{49BA4565-47E6-BC2A-6574-8BBE2D6FAAF2}"/>
              </a:ext>
            </a:extLst>
          </p:cNvPr>
          <p:cNvSpPr/>
          <p:nvPr/>
        </p:nvSpPr>
        <p:spPr>
          <a:xfrm>
            <a:off x="6352847" y="2075503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>
              <a:noFill/>
            </a:endParaRPr>
          </a:p>
        </p:txBody>
      </p:sp>
      <p:sp>
        <p:nvSpPr>
          <p:cNvPr id="4843" name="Additionszeichen 4842">
            <a:extLst>
              <a:ext uri="{FF2B5EF4-FFF2-40B4-BE49-F238E27FC236}">
                <a16:creationId xmlns:a16="http://schemas.microsoft.com/office/drawing/2014/main" id="{FD6706B1-F705-1576-3007-556CF5F1E66D}"/>
              </a:ext>
            </a:extLst>
          </p:cNvPr>
          <p:cNvSpPr/>
          <p:nvPr/>
        </p:nvSpPr>
        <p:spPr>
          <a:xfrm>
            <a:off x="6460555" y="2183211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/>
          </a:p>
        </p:txBody>
      </p:sp>
      <p:sp>
        <p:nvSpPr>
          <p:cNvPr id="4844" name="M-Schale">
            <a:extLst>
              <a:ext uri="{FF2B5EF4-FFF2-40B4-BE49-F238E27FC236}">
                <a16:creationId xmlns:a16="http://schemas.microsoft.com/office/drawing/2014/main" id="{A1E78836-F792-AB9B-6158-C605137C7273}"/>
              </a:ext>
            </a:extLst>
          </p:cNvPr>
          <p:cNvSpPr/>
          <p:nvPr/>
        </p:nvSpPr>
        <p:spPr>
          <a:xfrm>
            <a:off x="6137841" y="1860087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>
              <a:noFill/>
            </a:endParaRPr>
          </a:p>
        </p:txBody>
      </p:sp>
      <p:sp>
        <p:nvSpPr>
          <p:cNvPr id="4852" name="Atomkern">
            <a:extLst>
              <a:ext uri="{FF2B5EF4-FFF2-40B4-BE49-F238E27FC236}">
                <a16:creationId xmlns:a16="http://schemas.microsoft.com/office/drawing/2014/main" id="{56BC24CC-A809-6191-5417-0484075C2540}"/>
              </a:ext>
            </a:extLst>
          </p:cNvPr>
          <p:cNvSpPr/>
          <p:nvPr/>
        </p:nvSpPr>
        <p:spPr>
          <a:xfrm>
            <a:off x="7696908" y="2071342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>
              <a:noFill/>
            </a:endParaRPr>
          </a:p>
        </p:txBody>
      </p:sp>
      <p:sp>
        <p:nvSpPr>
          <p:cNvPr id="4853" name="Additionszeichen 4852">
            <a:extLst>
              <a:ext uri="{FF2B5EF4-FFF2-40B4-BE49-F238E27FC236}">
                <a16:creationId xmlns:a16="http://schemas.microsoft.com/office/drawing/2014/main" id="{EE0E5658-9D8E-CEFC-C38A-31358E972772}"/>
              </a:ext>
            </a:extLst>
          </p:cNvPr>
          <p:cNvSpPr/>
          <p:nvPr/>
        </p:nvSpPr>
        <p:spPr>
          <a:xfrm>
            <a:off x="7804617" y="2179049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/>
          </a:p>
        </p:txBody>
      </p:sp>
      <p:sp>
        <p:nvSpPr>
          <p:cNvPr id="4854" name="M-Schale">
            <a:extLst>
              <a:ext uri="{FF2B5EF4-FFF2-40B4-BE49-F238E27FC236}">
                <a16:creationId xmlns:a16="http://schemas.microsoft.com/office/drawing/2014/main" id="{01DC074D-7987-175C-20D0-2BD6033C268A}"/>
              </a:ext>
            </a:extLst>
          </p:cNvPr>
          <p:cNvSpPr/>
          <p:nvPr/>
        </p:nvSpPr>
        <p:spPr>
          <a:xfrm>
            <a:off x="7481902" y="1855926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>
              <a:noFill/>
            </a:endParaRPr>
          </a:p>
        </p:txBody>
      </p:sp>
      <p:sp>
        <p:nvSpPr>
          <p:cNvPr id="4862" name="Atomkern">
            <a:extLst>
              <a:ext uri="{FF2B5EF4-FFF2-40B4-BE49-F238E27FC236}">
                <a16:creationId xmlns:a16="http://schemas.microsoft.com/office/drawing/2014/main" id="{BB6CB609-4EEA-58E8-30C2-E8FDE774EAB0}"/>
              </a:ext>
            </a:extLst>
          </p:cNvPr>
          <p:cNvSpPr/>
          <p:nvPr/>
        </p:nvSpPr>
        <p:spPr>
          <a:xfrm>
            <a:off x="260860" y="847099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>
              <a:noFill/>
            </a:endParaRPr>
          </a:p>
        </p:txBody>
      </p:sp>
      <p:sp>
        <p:nvSpPr>
          <p:cNvPr id="4863" name="Additionszeichen 4862">
            <a:extLst>
              <a:ext uri="{FF2B5EF4-FFF2-40B4-BE49-F238E27FC236}">
                <a16:creationId xmlns:a16="http://schemas.microsoft.com/office/drawing/2014/main" id="{982B24E7-F877-9144-4E2F-0DA1C12599D4}"/>
              </a:ext>
            </a:extLst>
          </p:cNvPr>
          <p:cNvSpPr/>
          <p:nvPr/>
        </p:nvSpPr>
        <p:spPr>
          <a:xfrm>
            <a:off x="368569" y="954807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/>
          </a:p>
        </p:txBody>
      </p:sp>
      <p:sp>
        <p:nvSpPr>
          <p:cNvPr id="704" name="M-Schale">
            <a:extLst>
              <a:ext uri="{FF2B5EF4-FFF2-40B4-BE49-F238E27FC236}">
                <a16:creationId xmlns:a16="http://schemas.microsoft.com/office/drawing/2014/main" id="{A10ADCDB-578D-9D86-DF36-806C3F01F237}"/>
              </a:ext>
            </a:extLst>
          </p:cNvPr>
          <p:cNvSpPr/>
          <p:nvPr/>
        </p:nvSpPr>
        <p:spPr>
          <a:xfrm>
            <a:off x="45854" y="63168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>
              <a:noFill/>
            </a:endParaRPr>
          </a:p>
        </p:txBody>
      </p:sp>
      <p:grpSp>
        <p:nvGrpSpPr>
          <p:cNvPr id="705" name="Gruppieren 704">
            <a:extLst>
              <a:ext uri="{FF2B5EF4-FFF2-40B4-BE49-F238E27FC236}">
                <a16:creationId xmlns:a16="http://schemas.microsoft.com/office/drawing/2014/main" id="{6B715058-E61C-F642-1205-75FA1D94EA2E}"/>
              </a:ext>
            </a:extLst>
          </p:cNvPr>
          <p:cNvGrpSpPr/>
          <p:nvPr/>
        </p:nvGrpSpPr>
        <p:grpSpPr>
          <a:xfrm>
            <a:off x="440374" y="532298"/>
            <a:ext cx="215416" cy="215416"/>
            <a:chOff x="5553948" y="410724"/>
            <a:chExt cx="1080000" cy="1080000"/>
          </a:xfrm>
        </p:grpSpPr>
        <p:sp>
          <p:nvSpPr>
            <p:cNvPr id="709" name="Ellipse 708">
              <a:extLst>
                <a:ext uri="{FF2B5EF4-FFF2-40B4-BE49-F238E27FC236}">
                  <a16:creationId xmlns:a16="http://schemas.microsoft.com/office/drawing/2014/main" id="{A82EDE9F-24FA-3438-1F89-F7B922B04AF6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710" name="Minuszeichen 709">
              <a:extLst>
                <a:ext uri="{FF2B5EF4-FFF2-40B4-BE49-F238E27FC236}">
                  <a16:creationId xmlns:a16="http://schemas.microsoft.com/office/drawing/2014/main" id="{0CF1CED3-F3C0-D130-A409-9E5E40161691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706" name="Gruppieren 705">
            <a:extLst>
              <a:ext uri="{FF2B5EF4-FFF2-40B4-BE49-F238E27FC236}">
                <a16:creationId xmlns:a16="http://schemas.microsoft.com/office/drawing/2014/main" id="{5B8E6B87-5215-35BD-AD49-CAB6DF48C6AA}"/>
              </a:ext>
            </a:extLst>
          </p:cNvPr>
          <p:cNvGrpSpPr/>
          <p:nvPr/>
        </p:nvGrpSpPr>
        <p:grpSpPr>
          <a:xfrm>
            <a:off x="440374" y="1529250"/>
            <a:ext cx="215416" cy="215416"/>
            <a:chOff x="6003948" y="5865553"/>
            <a:chExt cx="1080000" cy="1080000"/>
          </a:xfrm>
        </p:grpSpPr>
        <p:sp>
          <p:nvSpPr>
            <p:cNvPr id="707" name="Ellipse 706">
              <a:extLst>
                <a:ext uri="{FF2B5EF4-FFF2-40B4-BE49-F238E27FC236}">
                  <a16:creationId xmlns:a16="http://schemas.microsoft.com/office/drawing/2014/main" id="{17760E0F-2906-7C2E-FDFA-BB7C96944801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708" name="Minuszeichen 707">
              <a:extLst>
                <a:ext uri="{FF2B5EF4-FFF2-40B4-BE49-F238E27FC236}">
                  <a16:creationId xmlns:a16="http://schemas.microsoft.com/office/drawing/2014/main" id="{F256A7A9-7F9B-82C3-B546-57B487800871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sp>
        <p:nvSpPr>
          <p:cNvPr id="712" name="Atomkern">
            <a:extLst>
              <a:ext uri="{FF2B5EF4-FFF2-40B4-BE49-F238E27FC236}">
                <a16:creationId xmlns:a16="http://schemas.microsoft.com/office/drawing/2014/main" id="{4718F0D0-A131-5B30-3DFB-C94BBAE854AC}"/>
              </a:ext>
            </a:extLst>
          </p:cNvPr>
          <p:cNvSpPr/>
          <p:nvPr/>
        </p:nvSpPr>
        <p:spPr>
          <a:xfrm>
            <a:off x="1590446" y="847099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>
              <a:noFill/>
            </a:endParaRPr>
          </a:p>
        </p:txBody>
      </p:sp>
      <p:sp>
        <p:nvSpPr>
          <p:cNvPr id="713" name="Additionszeichen 712">
            <a:extLst>
              <a:ext uri="{FF2B5EF4-FFF2-40B4-BE49-F238E27FC236}">
                <a16:creationId xmlns:a16="http://schemas.microsoft.com/office/drawing/2014/main" id="{1DBD46FD-A2D4-F9F2-1D3F-9CAB46F257AB}"/>
              </a:ext>
            </a:extLst>
          </p:cNvPr>
          <p:cNvSpPr/>
          <p:nvPr/>
        </p:nvSpPr>
        <p:spPr>
          <a:xfrm>
            <a:off x="1698155" y="954807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/>
          </a:p>
        </p:txBody>
      </p:sp>
      <p:sp>
        <p:nvSpPr>
          <p:cNvPr id="714" name="M-Schale">
            <a:extLst>
              <a:ext uri="{FF2B5EF4-FFF2-40B4-BE49-F238E27FC236}">
                <a16:creationId xmlns:a16="http://schemas.microsoft.com/office/drawing/2014/main" id="{D2554407-16CF-52FE-F3EB-C2D84634B13C}"/>
              </a:ext>
            </a:extLst>
          </p:cNvPr>
          <p:cNvSpPr/>
          <p:nvPr/>
        </p:nvSpPr>
        <p:spPr>
          <a:xfrm>
            <a:off x="1375440" y="63168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>
              <a:noFill/>
            </a:endParaRPr>
          </a:p>
        </p:txBody>
      </p:sp>
      <p:grpSp>
        <p:nvGrpSpPr>
          <p:cNvPr id="715" name="Gruppieren 714">
            <a:extLst>
              <a:ext uri="{FF2B5EF4-FFF2-40B4-BE49-F238E27FC236}">
                <a16:creationId xmlns:a16="http://schemas.microsoft.com/office/drawing/2014/main" id="{63D1F621-B23B-9746-A83B-EA4715847F58}"/>
              </a:ext>
            </a:extLst>
          </p:cNvPr>
          <p:cNvGrpSpPr/>
          <p:nvPr/>
        </p:nvGrpSpPr>
        <p:grpSpPr>
          <a:xfrm>
            <a:off x="1769960" y="532298"/>
            <a:ext cx="215416" cy="215416"/>
            <a:chOff x="5553948" y="410724"/>
            <a:chExt cx="1080000" cy="1080000"/>
          </a:xfrm>
        </p:grpSpPr>
        <p:sp>
          <p:nvSpPr>
            <p:cNvPr id="719" name="Ellipse 718">
              <a:extLst>
                <a:ext uri="{FF2B5EF4-FFF2-40B4-BE49-F238E27FC236}">
                  <a16:creationId xmlns:a16="http://schemas.microsoft.com/office/drawing/2014/main" id="{EE12B5F0-9A94-5100-5AA8-EC29871B360B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720" name="Minuszeichen 719">
              <a:extLst>
                <a:ext uri="{FF2B5EF4-FFF2-40B4-BE49-F238E27FC236}">
                  <a16:creationId xmlns:a16="http://schemas.microsoft.com/office/drawing/2014/main" id="{7C800197-243F-95E9-7474-2DDDDC98B428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716" name="Gruppieren 715">
            <a:extLst>
              <a:ext uri="{FF2B5EF4-FFF2-40B4-BE49-F238E27FC236}">
                <a16:creationId xmlns:a16="http://schemas.microsoft.com/office/drawing/2014/main" id="{05D03E70-6A96-5FBD-870B-E70C17815C28}"/>
              </a:ext>
            </a:extLst>
          </p:cNvPr>
          <p:cNvGrpSpPr/>
          <p:nvPr/>
        </p:nvGrpSpPr>
        <p:grpSpPr>
          <a:xfrm>
            <a:off x="1769960" y="1529250"/>
            <a:ext cx="215416" cy="215416"/>
            <a:chOff x="6003948" y="5865553"/>
            <a:chExt cx="1080000" cy="1080000"/>
          </a:xfrm>
        </p:grpSpPr>
        <p:sp>
          <p:nvSpPr>
            <p:cNvPr id="717" name="Ellipse 716">
              <a:extLst>
                <a:ext uri="{FF2B5EF4-FFF2-40B4-BE49-F238E27FC236}">
                  <a16:creationId xmlns:a16="http://schemas.microsoft.com/office/drawing/2014/main" id="{FF33DB20-98CF-C4C6-EE1D-7460256D71C2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718" name="Minuszeichen 717">
              <a:extLst>
                <a:ext uri="{FF2B5EF4-FFF2-40B4-BE49-F238E27FC236}">
                  <a16:creationId xmlns:a16="http://schemas.microsoft.com/office/drawing/2014/main" id="{252E9529-5C8D-E14E-E48D-661382425E44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sp>
        <p:nvSpPr>
          <p:cNvPr id="722" name="Atomkern">
            <a:extLst>
              <a:ext uri="{FF2B5EF4-FFF2-40B4-BE49-F238E27FC236}">
                <a16:creationId xmlns:a16="http://schemas.microsoft.com/office/drawing/2014/main" id="{D820914C-C7C9-8980-13CC-171D014A2095}"/>
              </a:ext>
            </a:extLst>
          </p:cNvPr>
          <p:cNvSpPr/>
          <p:nvPr/>
        </p:nvSpPr>
        <p:spPr>
          <a:xfrm>
            <a:off x="2937203" y="847099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>
              <a:noFill/>
            </a:endParaRPr>
          </a:p>
        </p:txBody>
      </p:sp>
      <p:sp>
        <p:nvSpPr>
          <p:cNvPr id="723" name="Additionszeichen 722">
            <a:extLst>
              <a:ext uri="{FF2B5EF4-FFF2-40B4-BE49-F238E27FC236}">
                <a16:creationId xmlns:a16="http://schemas.microsoft.com/office/drawing/2014/main" id="{AEEA85C0-9687-AE21-6B92-8FEFA3419932}"/>
              </a:ext>
            </a:extLst>
          </p:cNvPr>
          <p:cNvSpPr/>
          <p:nvPr/>
        </p:nvSpPr>
        <p:spPr>
          <a:xfrm>
            <a:off x="3044912" y="954807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/>
          </a:p>
        </p:txBody>
      </p:sp>
      <p:sp>
        <p:nvSpPr>
          <p:cNvPr id="724" name="M-Schale">
            <a:extLst>
              <a:ext uri="{FF2B5EF4-FFF2-40B4-BE49-F238E27FC236}">
                <a16:creationId xmlns:a16="http://schemas.microsoft.com/office/drawing/2014/main" id="{E422B9DD-5580-C23D-26C7-7831C4D63227}"/>
              </a:ext>
            </a:extLst>
          </p:cNvPr>
          <p:cNvSpPr/>
          <p:nvPr/>
        </p:nvSpPr>
        <p:spPr>
          <a:xfrm>
            <a:off x="2722197" y="63168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>
              <a:noFill/>
            </a:endParaRPr>
          </a:p>
        </p:txBody>
      </p:sp>
      <p:grpSp>
        <p:nvGrpSpPr>
          <p:cNvPr id="725" name="Gruppieren 724">
            <a:extLst>
              <a:ext uri="{FF2B5EF4-FFF2-40B4-BE49-F238E27FC236}">
                <a16:creationId xmlns:a16="http://schemas.microsoft.com/office/drawing/2014/main" id="{A4BABE4A-5372-A500-8C46-62C181B86F78}"/>
              </a:ext>
            </a:extLst>
          </p:cNvPr>
          <p:cNvGrpSpPr/>
          <p:nvPr/>
        </p:nvGrpSpPr>
        <p:grpSpPr>
          <a:xfrm>
            <a:off x="3116717" y="532298"/>
            <a:ext cx="215416" cy="215416"/>
            <a:chOff x="5553948" y="410724"/>
            <a:chExt cx="1080000" cy="1080000"/>
          </a:xfrm>
        </p:grpSpPr>
        <p:sp>
          <p:nvSpPr>
            <p:cNvPr id="729" name="Ellipse 728">
              <a:extLst>
                <a:ext uri="{FF2B5EF4-FFF2-40B4-BE49-F238E27FC236}">
                  <a16:creationId xmlns:a16="http://schemas.microsoft.com/office/drawing/2014/main" id="{9568D71B-F70A-E29E-110E-55EBE773754B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730" name="Minuszeichen 729">
              <a:extLst>
                <a:ext uri="{FF2B5EF4-FFF2-40B4-BE49-F238E27FC236}">
                  <a16:creationId xmlns:a16="http://schemas.microsoft.com/office/drawing/2014/main" id="{6034ED1E-667E-F09E-D894-F8FFA5624722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726" name="Gruppieren 725">
            <a:extLst>
              <a:ext uri="{FF2B5EF4-FFF2-40B4-BE49-F238E27FC236}">
                <a16:creationId xmlns:a16="http://schemas.microsoft.com/office/drawing/2014/main" id="{34342AC9-6E34-D55A-9DBE-06E08F19B50B}"/>
              </a:ext>
            </a:extLst>
          </p:cNvPr>
          <p:cNvGrpSpPr/>
          <p:nvPr/>
        </p:nvGrpSpPr>
        <p:grpSpPr>
          <a:xfrm>
            <a:off x="3116717" y="1529250"/>
            <a:ext cx="215416" cy="215416"/>
            <a:chOff x="6003948" y="5865553"/>
            <a:chExt cx="1080000" cy="1080000"/>
          </a:xfrm>
        </p:grpSpPr>
        <p:sp>
          <p:nvSpPr>
            <p:cNvPr id="727" name="Ellipse 726">
              <a:extLst>
                <a:ext uri="{FF2B5EF4-FFF2-40B4-BE49-F238E27FC236}">
                  <a16:creationId xmlns:a16="http://schemas.microsoft.com/office/drawing/2014/main" id="{00AF07A0-210B-FD05-A5F8-794CD6A6D292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728" name="Minuszeichen 727">
              <a:extLst>
                <a:ext uri="{FF2B5EF4-FFF2-40B4-BE49-F238E27FC236}">
                  <a16:creationId xmlns:a16="http://schemas.microsoft.com/office/drawing/2014/main" id="{D00D6909-175D-F128-4DDC-AA03BECF0703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sp>
        <p:nvSpPr>
          <p:cNvPr id="2006" name="Atomkern">
            <a:extLst>
              <a:ext uri="{FF2B5EF4-FFF2-40B4-BE49-F238E27FC236}">
                <a16:creationId xmlns:a16="http://schemas.microsoft.com/office/drawing/2014/main" id="{D9FC39A7-29F7-FF24-2D1F-CA5DE15A0C57}"/>
              </a:ext>
            </a:extLst>
          </p:cNvPr>
          <p:cNvSpPr/>
          <p:nvPr/>
        </p:nvSpPr>
        <p:spPr>
          <a:xfrm>
            <a:off x="4283142" y="852585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>
              <a:noFill/>
            </a:endParaRPr>
          </a:p>
        </p:txBody>
      </p:sp>
      <p:sp>
        <p:nvSpPr>
          <p:cNvPr id="2007" name="Additionszeichen 2006">
            <a:extLst>
              <a:ext uri="{FF2B5EF4-FFF2-40B4-BE49-F238E27FC236}">
                <a16:creationId xmlns:a16="http://schemas.microsoft.com/office/drawing/2014/main" id="{AD04A92C-3661-1B65-9291-F1A1B5EA12A9}"/>
              </a:ext>
            </a:extLst>
          </p:cNvPr>
          <p:cNvSpPr/>
          <p:nvPr/>
        </p:nvSpPr>
        <p:spPr>
          <a:xfrm>
            <a:off x="4390851" y="960292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/>
          </a:p>
        </p:txBody>
      </p:sp>
      <p:sp>
        <p:nvSpPr>
          <p:cNvPr id="2008" name="M-Schale">
            <a:extLst>
              <a:ext uri="{FF2B5EF4-FFF2-40B4-BE49-F238E27FC236}">
                <a16:creationId xmlns:a16="http://schemas.microsoft.com/office/drawing/2014/main" id="{4E1C27FD-41FA-78C2-B51F-CD7D05340665}"/>
              </a:ext>
            </a:extLst>
          </p:cNvPr>
          <p:cNvSpPr/>
          <p:nvPr/>
        </p:nvSpPr>
        <p:spPr>
          <a:xfrm>
            <a:off x="4068136" y="637169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>
              <a:noFill/>
            </a:endParaRPr>
          </a:p>
        </p:txBody>
      </p:sp>
      <p:grpSp>
        <p:nvGrpSpPr>
          <p:cNvPr id="2009" name="Gruppieren 2008">
            <a:extLst>
              <a:ext uri="{FF2B5EF4-FFF2-40B4-BE49-F238E27FC236}">
                <a16:creationId xmlns:a16="http://schemas.microsoft.com/office/drawing/2014/main" id="{B6E6B942-CC99-C4A4-B3ED-506B5637F134}"/>
              </a:ext>
            </a:extLst>
          </p:cNvPr>
          <p:cNvGrpSpPr/>
          <p:nvPr/>
        </p:nvGrpSpPr>
        <p:grpSpPr>
          <a:xfrm>
            <a:off x="4462656" y="537783"/>
            <a:ext cx="215416" cy="215416"/>
            <a:chOff x="5553948" y="410724"/>
            <a:chExt cx="1080000" cy="1080000"/>
          </a:xfrm>
        </p:grpSpPr>
        <p:sp>
          <p:nvSpPr>
            <p:cNvPr id="2013" name="Ellipse 2012">
              <a:extLst>
                <a:ext uri="{FF2B5EF4-FFF2-40B4-BE49-F238E27FC236}">
                  <a16:creationId xmlns:a16="http://schemas.microsoft.com/office/drawing/2014/main" id="{5F1B38FC-93FF-33C8-077C-42B549C52B70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2014" name="Minuszeichen 2013">
              <a:extLst>
                <a:ext uri="{FF2B5EF4-FFF2-40B4-BE49-F238E27FC236}">
                  <a16:creationId xmlns:a16="http://schemas.microsoft.com/office/drawing/2014/main" id="{DE8EDDF2-0310-1D1D-538C-5102FD2C1F8A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2010" name="Gruppieren 2009">
            <a:extLst>
              <a:ext uri="{FF2B5EF4-FFF2-40B4-BE49-F238E27FC236}">
                <a16:creationId xmlns:a16="http://schemas.microsoft.com/office/drawing/2014/main" id="{D5F21FA3-3C16-6AB1-2DD0-4A2038D4850C}"/>
              </a:ext>
            </a:extLst>
          </p:cNvPr>
          <p:cNvGrpSpPr/>
          <p:nvPr/>
        </p:nvGrpSpPr>
        <p:grpSpPr>
          <a:xfrm>
            <a:off x="4462656" y="1534735"/>
            <a:ext cx="215416" cy="215416"/>
            <a:chOff x="6003948" y="5865553"/>
            <a:chExt cx="1080000" cy="1080000"/>
          </a:xfrm>
        </p:grpSpPr>
        <p:sp>
          <p:nvSpPr>
            <p:cNvPr id="2011" name="Ellipse 2010">
              <a:extLst>
                <a:ext uri="{FF2B5EF4-FFF2-40B4-BE49-F238E27FC236}">
                  <a16:creationId xmlns:a16="http://schemas.microsoft.com/office/drawing/2014/main" id="{6536BA35-8235-8C46-B2D8-F7C6F18FCF04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2012" name="Minuszeichen 2011">
              <a:extLst>
                <a:ext uri="{FF2B5EF4-FFF2-40B4-BE49-F238E27FC236}">
                  <a16:creationId xmlns:a16="http://schemas.microsoft.com/office/drawing/2014/main" id="{A5502E97-276F-84F8-C1F9-ED3E9AC61D12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sp>
        <p:nvSpPr>
          <p:cNvPr id="2016" name="Atomkern">
            <a:extLst>
              <a:ext uri="{FF2B5EF4-FFF2-40B4-BE49-F238E27FC236}">
                <a16:creationId xmlns:a16="http://schemas.microsoft.com/office/drawing/2014/main" id="{D2B8DBB9-4728-341B-388F-F99D81A24C93}"/>
              </a:ext>
            </a:extLst>
          </p:cNvPr>
          <p:cNvSpPr/>
          <p:nvPr/>
        </p:nvSpPr>
        <p:spPr>
          <a:xfrm>
            <a:off x="5631127" y="847099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>
              <a:noFill/>
            </a:endParaRPr>
          </a:p>
        </p:txBody>
      </p:sp>
      <p:sp>
        <p:nvSpPr>
          <p:cNvPr id="2017" name="Additionszeichen 2016">
            <a:extLst>
              <a:ext uri="{FF2B5EF4-FFF2-40B4-BE49-F238E27FC236}">
                <a16:creationId xmlns:a16="http://schemas.microsoft.com/office/drawing/2014/main" id="{3547A50F-01AC-C93F-6874-9681FD968208}"/>
              </a:ext>
            </a:extLst>
          </p:cNvPr>
          <p:cNvSpPr/>
          <p:nvPr/>
        </p:nvSpPr>
        <p:spPr>
          <a:xfrm>
            <a:off x="5738835" y="954807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/>
          </a:p>
        </p:txBody>
      </p:sp>
      <p:sp>
        <p:nvSpPr>
          <p:cNvPr id="2018" name="M-Schale">
            <a:extLst>
              <a:ext uri="{FF2B5EF4-FFF2-40B4-BE49-F238E27FC236}">
                <a16:creationId xmlns:a16="http://schemas.microsoft.com/office/drawing/2014/main" id="{98BA8C9D-EC31-5547-B53D-F66843A13211}"/>
              </a:ext>
            </a:extLst>
          </p:cNvPr>
          <p:cNvSpPr/>
          <p:nvPr/>
        </p:nvSpPr>
        <p:spPr>
          <a:xfrm>
            <a:off x="5416121" y="63168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>
              <a:noFill/>
            </a:endParaRPr>
          </a:p>
        </p:txBody>
      </p:sp>
      <p:sp>
        <p:nvSpPr>
          <p:cNvPr id="2026" name="Atomkern">
            <a:extLst>
              <a:ext uri="{FF2B5EF4-FFF2-40B4-BE49-F238E27FC236}">
                <a16:creationId xmlns:a16="http://schemas.microsoft.com/office/drawing/2014/main" id="{90C75318-2600-8D9E-DF20-DA99180F5EE6}"/>
              </a:ext>
            </a:extLst>
          </p:cNvPr>
          <p:cNvSpPr/>
          <p:nvPr/>
        </p:nvSpPr>
        <p:spPr>
          <a:xfrm>
            <a:off x="6977884" y="852585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>
              <a:noFill/>
            </a:endParaRPr>
          </a:p>
        </p:txBody>
      </p:sp>
      <p:sp>
        <p:nvSpPr>
          <p:cNvPr id="2027" name="Additionszeichen 2026">
            <a:extLst>
              <a:ext uri="{FF2B5EF4-FFF2-40B4-BE49-F238E27FC236}">
                <a16:creationId xmlns:a16="http://schemas.microsoft.com/office/drawing/2014/main" id="{ED2327E3-9A7D-8579-E7BF-E5603FADB04E}"/>
              </a:ext>
            </a:extLst>
          </p:cNvPr>
          <p:cNvSpPr/>
          <p:nvPr/>
        </p:nvSpPr>
        <p:spPr>
          <a:xfrm>
            <a:off x="7085592" y="960292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/>
          </a:p>
        </p:txBody>
      </p:sp>
      <p:sp>
        <p:nvSpPr>
          <p:cNvPr id="2028" name="M-Schale">
            <a:extLst>
              <a:ext uri="{FF2B5EF4-FFF2-40B4-BE49-F238E27FC236}">
                <a16:creationId xmlns:a16="http://schemas.microsoft.com/office/drawing/2014/main" id="{542BE87C-2687-72FF-69B4-3DEE67A8C954}"/>
              </a:ext>
            </a:extLst>
          </p:cNvPr>
          <p:cNvSpPr/>
          <p:nvPr/>
        </p:nvSpPr>
        <p:spPr>
          <a:xfrm>
            <a:off x="6762878" y="637169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>
              <a:noFill/>
            </a:endParaRPr>
          </a:p>
        </p:txBody>
      </p:sp>
      <p:sp>
        <p:nvSpPr>
          <p:cNvPr id="2036" name="Atomkern">
            <a:extLst>
              <a:ext uri="{FF2B5EF4-FFF2-40B4-BE49-F238E27FC236}">
                <a16:creationId xmlns:a16="http://schemas.microsoft.com/office/drawing/2014/main" id="{D0F0F9CC-3300-5896-068E-7E797B8881E0}"/>
              </a:ext>
            </a:extLst>
          </p:cNvPr>
          <p:cNvSpPr/>
          <p:nvPr/>
        </p:nvSpPr>
        <p:spPr>
          <a:xfrm>
            <a:off x="8321945" y="861826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>
              <a:noFill/>
            </a:endParaRPr>
          </a:p>
        </p:txBody>
      </p:sp>
      <p:sp>
        <p:nvSpPr>
          <p:cNvPr id="2037" name="Additionszeichen 2036">
            <a:extLst>
              <a:ext uri="{FF2B5EF4-FFF2-40B4-BE49-F238E27FC236}">
                <a16:creationId xmlns:a16="http://schemas.microsoft.com/office/drawing/2014/main" id="{2801863C-21D4-0B88-3F23-2E4A09F3B5E0}"/>
              </a:ext>
            </a:extLst>
          </p:cNvPr>
          <p:cNvSpPr/>
          <p:nvPr/>
        </p:nvSpPr>
        <p:spPr>
          <a:xfrm>
            <a:off x="8429654" y="969533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/>
          </a:p>
        </p:txBody>
      </p:sp>
      <p:sp>
        <p:nvSpPr>
          <p:cNvPr id="2038" name="M-Schale">
            <a:extLst>
              <a:ext uri="{FF2B5EF4-FFF2-40B4-BE49-F238E27FC236}">
                <a16:creationId xmlns:a16="http://schemas.microsoft.com/office/drawing/2014/main" id="{8F7C8831-2F3D-D4B5-D52B-E70E97378290}"/>
              </a:ext>
            </a:extLst>
          </p:cNvPr>
          <p:cNvSpPr/>
          <p:nvPr/>
        </p:nvSpPr>
        <p:spPr>
          <a:xfrm>
            <a:off x="8106939" y="646410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>
              <a:noFill/>
            </a:endParaRPr>
          </a:p>
        </p:txBody>
      </p:sp>
      <p:sp>
        <p:nvSpPr>
          <p:cNvPr id="2046" name="Atomkern">
            <a:extLst>
              <a:ext uri="{FF2B5EF4-FFF2-40B4-BE49-F238E27FC236}">
                <a16:creationId xmlns:a16="http://schemas.microsoft.com/office/drawing/2014/main" id="{C3C1A1E3-075C-FEED-3A83-DE079904C8F5}"/>
              </a:ext>
            </a:extLst>
          </p:cNvPr>
          <p:cNvSpPr/>
          <p:nvPr/>
        </p:nvSpPr>
        <p:spPr>
          <a:xfrm>
            <a:off x="257020" y="3388432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>
              <a:noFill/>
            </a:endParaRPr>
          </a:p>
        </p:txBody>
      </p:sp>
      <p:sp>
        <p:nvSpPr>
          <p:cNvPr id="2047" name="Additionszeichen 2046">
            <a:extLst>
              <a:ext uri="{FF2B5EF4-FFF2-40B4-BE49-F238E27FC236}">
                <a16:creationId xmlns:a16="http://schemas.microsoft.com/office/drawing/2014/main" id="{A473D988-F43F-3D84-AE0B-EE8196353304}"/>
              </a:ext>
            </a:extLst>
          </p:cNvPr>
          <p:cNvSpPr/>
          <p:nvPr/>
        </p:nvSpPr>
        <p:spPr>
          <a:xfrm>
            <a:off x="364729" y="3496140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/>
          </a:p>
        </p:txBody>
      </p:sp>
      <p:sp>
        <p:nvSpPr>
          <p:cNvPr id="2944" name="M-Schale">
            <a:extLst>
              <a:ext uri="{FF2B5EF4-FFF2-40B4-BE49-F238E27FC236}">
                <a16:creationId xmlns:a16="http://schemas.microsoft.com/office/drawing/2014/main" id="{9C0578B6-11B7-8F89-64D3-82B2D0B2EE39}"/>
              </a:ext>
            </a:extLst>
          </p:cNvPr>
          <p:cNvSpPr/>
          <p:nvPr/>
        </p:nvSpPr>
        <p:spPr>
          <a:xfrm>
            <a:off x="42014" y="3173016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>
              <a:noFill/>
            </a:endParaRPr>
          </a:p>
        </p:txBody>
      </p:sp>
      <p:sp>
        <p:nvSpPr>
          <p:cNvPr id="2952" name="Atomkern">
            <a:extLst>
              <a:ext uri="{FF2B5EF4-FFF2-40B4-BE49-F238E27FC236}">
                <a16:creationId xmlns:a16="http://schemas.microsoft.com/office/drawing/2014/main" id="{9254FA17-9B18-F681-ACA1-3CB376804FEC}"/>
              </a:ext>
            </a:extLst>
          </p:cNvPr>
          <p:cNvSpPr/>
          <p:nvPr/>
        </p:nvSpPr>
        <p:spPr>
          <a:xfrm>
            <a:off x="1603368" y="3370799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>
              <a:noFill/>
            </a:endParaRPr>
          </a:p>
        </p:txBody>
      </p:sp>
      <p:sp>
        <p:nvSpPr>
          <p:cNvPr id="2953" name="Additionszeichen 2952">
            <a:extLst>
              <a:ext uri="{FF2B5EF4-FFF2-40B4-BE49-F238E27FC236}">
                <a16:creationId xmlns:a16="http://schemas.microsoft.com/office/drawing/2014/main" id="{B20E12FF-BEBF-ED00-D229-F54852D91A91}"/>
              </a:ext>
            </a:extLst>
          </p:cNvPr>
          <p:cNvSpPr/>
          <p:nvPr/>
        </p:nvSpPr>
        <p:spPr>
          <a:xfrm>
            <a:off x="1711076" y="3478507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/>
          </a:p>
        </p:txBody>
      </p:sp>
      <p:sp>
        <p:nvSpPr>
          <p:cNvPr id="2954" name="M-Schale">
            <a:extLst>
              <a:ext uri="{FF2B5EF4-FFF2-40B4-BE49-F238E27FC236}">
                <a16:creationId xmlns:a16="http://schemas.microsoft.com/office/drawing/2014/main" id="{C932C469-70F0-DC0B-71F3-0A69BC743E16}"/>
              </a:ext>
            </a:extLst>
          </p:cNvPr>
          <p:cNvSpPr/>
          <p:nvPr/>
        </p:nvSpPr>
        <p:spPr>
          <a:xfrm>
            <a:off x="1388362" y="315538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>
              <a:noFill/>
            </a:endParaRPr>
          </a:p>
        </p:txBody>
      </p:sp>
      <p:sp>
        <p:nvSpPr>
          <p:cNvPr id="2962" name="Atomkern">
            <a:extLst>
              <a:ext uri="{FF2B5EF4-FFF2-40B4-BE49-F238E27FC236}">
                <a16:creationId xmlns:a16="http://schemas.microsoft.com/office/drawing/2014/main" id="{55CDEDAB-CDE4-776F-8C87-2B98E5E0D922}"/>
              </a:ext>
            </a:extLst>
          </p:cNvPr>
          <p:cNvSpPr/>
          <p:nvPr/>
        </p:nvSpPr>
        <p:spPr>
          <a:xfrm>
            <a:off x="2950125" y="3387808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>
              <a:noFill/>
            </a:endParaRPr>
          </a:p>
        </p:txBody>
      </p:sp>
      <p:sp>
        <p:nvSpPr>
          <p:cNvPr id="2963" name="Additionszeichen 2962">
            <a:extLst>
              <a:ext uri="{FF2B5EF4-FFF2-40B4-BE49-F238E27FC236}">
                <a16:creationId xmlns:a16="http://schemas.microsoft.com/office/drawing/2014/main" id="{D93D6224-4B4D-430E-1996-5773D4B669A9}"/>
              </a:ext>
            </a:extLst>
          </p:cNvPr>
          <p:cNvSpPr/>
          <p:nvPr/>
        </p:nvSpPr>
        <p:spPr>
          <a:xfrm>
            <a:off x="3057833" y="3495516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/>
          </a:p>
        </p:txBody>
      </p:sp>
      <p:sp>
        <p:nvSpPr>
          <p:cNvPr id="2964" name="M-Schale">
            <a:extLst>
              <a:ext uri="{FF2B5EF4-FFF2-40B4-BE49-F238E27FC236}">
                <a16:creationId xmlns:a16="http://schemas.microsoft.com/office/drawing/2014/main" id="{331427A2-BEFF-C808-9A04-2767E0B4EF57}"/>
              </a:ext>
            </a:extLst>
          </p:cNvPr>
          <p:cNvSpPr/>
          <p:nvPr/>
        </p:nvSpPr>
        <p:spPr>
          <a:xfrm>
            <a:off x="2735119" y="3172392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>
              <a:noFill/>
            </a:endParaRPr>
          </a:p>
        </p:txBody>
      </p:sp>
      <p:grpSp>
        <p:nvGrpSpPr>
          <p:cNvPr id="2965" name="Gruppieren 2964">
            <a:extLst>
              <a:ext uri="{FF2B5EF4-FFF2-40B4-BE49-F238E27FC236}">
                <a16:creationId xmlns:a16="http://schemas.microsoft.com/office/drawing/2014/main" id="{11583EBC-9744-26A4-91B8-DFD6DA29B002}"/>
              </a:ext>
            </a:extLst>
          </p:cNvPr>
          <p:cNvGrpSpPr/>
          <p:nvPr/>
        </p:nvGrpSpPr>
        <p:grpSpPr>
          <a:xfrm>
            <a:off x="3129638" y="3073007"/>
            <a:ext cx="215416" cy="215416"/>
            <a:chOff x="5553948" y="410724"/>
            <a:chExt cx="1080000" cy="1080000"/>
          </a:xfrm>
        </p:grpSpPr>
        <p:sp>
          <p:nvSpPr>
            <p:cNvPr id="2969" name="Ellipse 2968">
              <a:extLst>
                <a:ext uri="{FF2B5EF4-FFF2-40B4-BE49-F238E27FC236}">
                  <a16:creationId xmlns:a16="http://schemas.microsoft.com/office/drawing/2014/main" id="{F83D9CAE-8073-04F6-FE3E-1DFD433F175B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2970" name="Minuszeichen 2969">
              <a:extLst>
                <a:ext uri="{FF2B5EF4-FFF2-40B4-BE49-F238E27FC236}">
                  <a16:creationId xmlns:a16="http://schemas.microsoft.com/office/drawing/2014/main" id="{36BA5E38-26AE-6BCC-CFE3-E1CB3CE27924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2966" name="Gruppieren 2965">
            <a:extLst>
              <a:ext uri="{FF2B5EF4-FFF2-40B4-BE49-F238E27FC236}">
                <a16:creationId xmlns:a16="http://schemas.microsoft.com/office/drawing/2014/main" id="{702E8455-EB89-B973-8C73-2373270AD154}"/>
              </a:ext>
            </a:extLst>
          </p:cNvPr>
          <p:cNvGrpSpPr/>
          <p:nvPr/>
        </p:nvGrpSpPr>
        <p:grpSpPr>
          <a:xfrm>
            <a:off x="3129638" y="4069959"/>
            <a:ext cx="215416" cy="215416"/>
            <a:chOff x="6003948" y="5865553"/>
            <a:chExt cx="1080000" cy="1080000"/>
          </a:xfrm>
        </p:grpSpPr>
        <p:sp>
          <p:nvSpPr>
            <p:cNvPr id="2967" name="Ellipse 2966">
              <a:extLst>
                <a:ext uri="{FF2B5EF4-FFF2-40B4-BE49-F238E27FC236}">
                  <a16:creationId xmlns:a16="http://schemas.microsoft.com/office/drawing/2014/main" id="{59F98352-1863-6479-AC6A-B5F504026541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2968" name="Minuszeichen 2967">
              <a:extLst>
                <a:ext uri="{FF2B5EF4-FFF2-40B4-BE49-F238E27FC236}">
                  <a16:creationId xmlns:a16="http://schemas.microsoft.com/office/drawing/2014/main" id="{D684786E-EDAB-3E48-3DDD-A226C0A90D9E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sp>
        <p:nvSpPr>
          <p:cNvPr id="2972" name="Atomkern">
            <a:extLst>
              <a:ext uri="{FF2B5EF4-FFF2-40B4-BE49-F238E27FC236}">
                <a16:creationId xmlns:a16="http://schemas.microsoft.com/office/drawing/2014/main" id="{8A324D04-F371-76A7-442D-904C4B0630E1}"/>
              </a:ext>
            </a:extLst>
          </p:cNvPr>
          <p:cNvSpPr/>
          <p:nvPr/>
        </p:nvSpPr>
        <p:spPr>
          <a:xfrm>
            <a:off x="4296473" y="3366637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>
              <a:noFill/>
            </a:endParaRPr>
          </a:p>
        </p:txBody>
      </p:sp>
      <p:sp>
        <p:nvSpPr>
          <p:cNvPr id="2973" name="Additionszeichen 2972">
            <a:extLst>
              <a:ext uri="{FF2B5EF4-FFF2-40B4-BE49-F238E27FC236}">
                <a16:creationId xmlns:a16="http://schemas.microsoft.com/office/drawing/2014/main" id="{EF5721FB-632E-D4C0-2395-FEFC81D75291}"/>
              </a:ext>
            </a:extLst>
          </p:cNvPr>
          <p:cNvSpPr/>
          <p:nvPr/>
        </p:nvSpPr>
        <p:spPr>
          <a:xfrm>
            <a:off x="4404182" y="3474345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/>
          </a:p>
        </p:txBody>
      </p:sp>
      <p:sp>
        <p:nvSpPr>
          <p:cNvPr id="2974" name="M-Schale">
            <a:extLst>
              <a:ext uri="{FF2B5EF4-FFF2-40B4-BE49-F238E27FC236}">
                <a16:creationId xmlns:a16="http://schemas.microsoft.com/office/drawing/2014/main" id="{33AA5D54-2201-9CA4-114A-18C50623EB37}"/>
              </a:ext>
            </a:extLst>
          </p:cNvPr>
          <p:cNvSpPr/>
          <p:nvPr/>
        </p:nvSpPr>
        <p:spPr>
          <a:xfrm>
            <a:off x="4081467" y="3151221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>
              <a:noFill/>
            </a:endParaRPr>
          </a:p>
        </p:txBody>
      </p:sp>
      <p:grpSp>
        <p:nvGrpSpPr>
          <p:cNvPr id="2976" name="Gruppieren 2975">
            <a:extLst>
              <a:ext uri="{FF2B5EF4-FFF2-40B4-BE49-F238E27FC236}">
                <a16:creationId xmlns:a16="http://schemas.microsoft.com/office/drawing/2014/main" id="{7578F490-1D91-20A9-9372-B6689E63F05E}"/>
              </a:ext>
            </a:extLst>
          </p:cNvPr>
          <p:cNvGrpSpPr/>
          <p:nvPr/>
        </p:nvGrpSpPr>
        <p:grpSpPr>
          <a:xfrm>
            <a:off x="4475987" y="4048788"/>
            <a:ext cx="215416" cy="215416"/>
            <a:chOff x="6003948" y="5865553"/>
            <a:chExt cx="1080000" cy="1080000"/>
          </a:xfrm>
        </p:grpSpPr>
        <p:sp>
          <p:nvSpPr>
            <p:cNvPr id="2977" name="Ellipse 2976">
              <a:extLst>
                <a:ext uri="{FF2B5EF4-FFF2-40B4-BE49-F238E27FC236}">
                  <a16:creationId xmlns:a16="http://schemas.microsoft.com/office/drawing/2014/main" id="{9E471FEA-BE3F-DCB6-2F86-FEA45DE344C0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2978" name="Minuszeichen 2977">
              <a:extLst>
                <a:ext uri="{FF2B5EF4-FFF2-40B4-BE49-F238E27FC236}">
                  <a16:creationId xmlns:a16="http://schemas.microsoft.com/office/drawing/2014/main" id="{D5CB6750-1191-1FD8-9657-DA93B0477D6E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sp>
        <p:nvSpPr>
          <p:cNvPr id="2982" name="Atomkern">
            <a:extLst>
              <a:ext uri="{FF2B5EF4-FFF2-40B4-BE49-F238E27FC236}">
                <a16:creationId xmlns:a16="http://schemas.microsoft.com/office/drawing/2014/main" id="{E2BFAF0B-01ED-6B69-6D69-A1813C371DFF}"/>
              </a:ext>
            </a:extLst>
          </p:cNvPr>
          <p:cNvSpPr/>
          <p:nvPr/>
        </p:nvSpPr>
        <p:spPr>
          <a:xfrm>
            <a:off x="5644458" y="3387808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>
              <a:noFill/>
            </a:endParaRPr>
          </a:p>
        </p:txBody>
      </p:sp>
      <p:sp>
        <p:nvSpPr>
          <p:cNvPr id="2983" name="Additionszeichen 2982">
            <a:extLst>
              <a:ext uri="{FF2B5EF4-FFF2-40B4-BE49-F238E27FC236}">
                <a16:creationId xmlns:a16="http://schemas.microsoft.com/office/drawing/2014/main" id="{11D200E8-B8BD-157A-054B-16C47D06431C}"/>
              </a:ext>
            </a:extLst>
          </p:cNvPr>
          <p:cNvSpPr/>
          <p:nvPr/>
        </p:nvSpPr>
        <p:spPr>
          <a:xfrm>
            <a:off x="5752166" y="3495516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/>
          </a:p>
        </p:txBody>
      </p:sp>
      <p:sp>
        <p:nvSpPr>
          <p:cNvPr id="2984" name="M-Schale">
            <a:extLst>
              <a:ext uri="{FF2B5EF4-FFF2-40B4-BE49-F238E27FC236}">
                <a16:creationId xmlns:a16="http://schemas.microsoft.com/office/drawing/2014/main" id="{10016F1E-62AE-EB76-F185-F4247A25F814}"/>
              </a:ext>
            </a:extLst>
          </p:cNvPr>
          <p:cNvSpPr/>
          <p:nvPr/>
        </p:nvSpPr>
        <p:spPr>
          <a:xfrm>
            <a:off x="5429452" y="3172392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>
              <a:noFill/>
            </a:endParaRPr>
          </a:p>
        </p:txBody>
      </p:sp>
      <p:sp>
        <p:nvSpPr>
          <p:cNvPr id="2992" name="Atomkern">
            <a:extLst>
              <a:ext uri="{FF2B5EF4-FFF2-40B4-BE49-F238E27FC236}">
                <a16:creationId xmlns:a16="http://schemas.microsoft.com/office/drawing/2014/main" id="{26206AA1-0D7D-D99E-D288-B51B1BD09855}"/>
              </a:ext>
            </a:extLst>
          </p:cNvPr>
          <p:cNvSpPr/>
          <p:nvPr/>
        </p:nvSpPr>
        <p:spPr>
          <a:xfrm>
            <a:off x="6991215" y="3366637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>
              <a:noFill/>
            </a:endParaRPr>
          </a:p>
        </p:txBody>
      </p:sp>
      <p:sp>
        <p:nvSpPr>
          <p:cNvPr id="2993" name="Additionszeichen 2992">
            <a:extLst>
              <a:ext uri="{FF2B5EF4-FFF2-40B4-BE49-F238E27FC236}">
                <a16:creationId xmlns:a16="http://schemas.microsoft.com/office/drawing/2014/main" id="{8980D443-9F1B-FCDA-9682-F6B2762E8195}"/>
              </a:ext>
            </a:extLst>
          </p:cNvPr>
          <p:cNvSpPr/>
          <p:nvPr/>
        </p:nvSpPr>
        <p:spPr>
          <a:xfrm>
            <a:off x="7098923" y="3474345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/>
          </a:p>
        </p:txBody>
      </p:sp>
      <p:sp>
        <p:nvSpPr>
          <p:cNvPr id="2994" name="M-Schale">
            <a:extLst>
              <a:ext uri="{FF2B5EF4-FFF2-40B4-BE49-F238E27FC236}">
                <a16:creationId xmlns:a16="http://schemas.microsoft.com/office/drawing/2014/main" id="{9E0D44D2-E46A-8972-5399-4D3B4410F9DB}"/>
              </a:ext>
            </a:extLst>
          </p:cNvPr>
          <p:cNvSpPr/>
          <p:nvPr/>
        </p:nvSpPr>
        <p:spPr>
          <a:xfrm>
            <a:off x="6776209" y="3151221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>
              <a:noFill/>
            </a:endParaRPr>
          </a:p>
        </p:txBody>
      </p:sp>
      <p:sp>
        <p:nvSpPr>
          <p:cNvPr id="3002" name="Atomkern">
            <a:extLst>
              <a:ext uri="{FF2B5EF4-FFF2-40B4-BE49-F238E27FC236}">
                <a16:creationId xmlns:a16="http://schemas.microsoft.com/office/drawing/2014/main" id="{BAE143CC-D630-D4CC-6DC3-8668789FA101}"/>
              </a:ext>
            </a:extLst>
          </p:cNvPr>
          <p:cNvSpPr/>
          <p:nvPr/>
        </p:nvSpPr>
        <p:spPr>
          <a:xfrm>
            <a:off x="8338326" y="3366637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>
              <a:noFill/>
            </a:endParaRPr>
          </a:p>
        </p:txBody>
      </p:sp>
      <p:sp>
        <p:nvSpPr>
          <p:cNvPr id="3003" name="Additionszeichen 3002">
            <a:extLst>
              <a:ext uri="{FF2B5EF4-FFF2-40B4-BE49-F238E27FC236}">
                <a16:creationId xmlns:a16="http://schemas.microsoft.com/office/drawing/2014/main" id="{86E7BF4F-51E7-E181-6033-216A4CA5BFC8}"/>
              </a:ext>
            </a:extLst>
          </p:cNvPr>
          <p:cNvSpPr/>
          <p:nvPr/>
        </p:nvSpPr>
        <p:spPr>
          <a:xfrm>
            <a:off x="8446035" y="3474345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/>
          </a:p>
        </p:txBody>
      </p:sp>
      <p:sp>
        <p:nvSpPr>
          <p:cNvPr id="3004" name="M-Schale">
            <a:extLst>
              <a:ext uri="{FF2B5EF4-FFF2-40B4-BE49-F238E27FC236}">
                <a16:creationId xmlns:a16="http://schemas.microsoft.com/office/drawing/2014/main" id="{53C113A3-B640-6825-6322-FD2262D9D137}"/>
              </a:ext>
            </a:extLst>
          </p:cNvPr>
          <p:cNvSpPr/>
          <p:nvPr/>
        </p:nvSpPr>
        <p:spPr>
          <a:xfrm>
            <a:off x="8123320" y="3151221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>
              <a:noFill/>
            </a:endParaRPr>
          </a:p>
        </p:txBody>
      </p:sp>
      <p:grpSp>
        <p:nvGrpSpPr>
          <p:cNvPr id="3" name="Gruppieren 2">
            <a:extLst>
              <a:ext uri="{FF2B5EF4-FFF2-40B4-BE49-F238E27FC236}">
                <a16:creationId xmlns:a16="http://schemas.microsoft.com/office/drawing/2014/main" id="{2EFEE2FB-5E67-21E9-25B3-C02AC707396E}"/>
              </a:ext>
            </a:extLst>
          </p:cNvPr>
          <p:cNvGrpSpPr/>
          <p:nvPr/>
        </p:nvGrpSpPr>
        <p:grpSpPr>
          <a:xfrm>
            <a:off x="5811870" y="523975"/>
            <a:ext cx="215416" cy="215416"/>
            <a:chOff x="5553948" y="410724"/>
            <a:chExt cx="1080000" cy="1080000"/>
          </a:xfrm>
        </p:grpSpPr>
        <p:sp>
          <p:nvSpPr>
            <p:cNvPr id="4" name="Ellipse 3">
              <a:extLst>
                <a:ext uri="{FF2B5EF4-FFF2-40B4-BE49-F238E27FC236}">
                  <a16:creationId xmlns:a16="http://schemas.microsoft.com/office/drawing/2014/main" id="{D28137D5-73CE-B71B-6C71-5D4F055BD289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5" name="Minuszeichen 4">
              <a:extLst>
                <a:ext uri="{FF2B5EF4-FFF2-40B4-BE49-F238E27FC236}">
                  <a16:creationId xmlns:a16="http://schemas.microsoft.com/office/drawing/2014/main" id="{36C36EF7-D399-DE16-E25F-02F9F5BAE4EB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9" name="Gruppieren 8">
            <a:extLst>
              <a:ext uri="{FF2B5EF4-FFF2-40B4-BE49-F238E27FC236}">
                <a16:creationId xmlns:a16="http://schemas.microsoft.com/office/drawing/2014/main" id="{C289EFAB-86F8-44E3-7A55-F3E1456FB4EA}"/>
              </a:ext>
            </a:extLst>
          </p:cNvPr>
          <p:cNvGrpSpPr/>
          <p:nvPr/>
        </p:nvGrpSpPr>
        <p:grpSpPr>
          <a:xfrm>
            <a:off x="5811870" y="1534735"/>
            <a:ext cx="215416" cy="215416"/>
            <a:chOff x="6003948" y="5865553"/>
            <a:chExt cx="1080000" cy="1080000"/>
          </a:xfrm>
        </p:grpSpPr>
        <p:sp>
          <p:nvSpPr>
            <p:cNvPr id="10" name="Ellipse 9">
              <a:extLst>
                <a:ext uri="{FF2B5EF4-FFF2-40B4-BE49-F238E27FC236}">
                  <a16:creationId xmlns:a16="http://schemas.microsoft.com/office/drawing/2014/main" id="{3344A88C-6D0E-2B5D-C34C-762CE3492221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13" name="Minuszeichen 12">
              <a:extLst>
                <a:ext uri="{FF2B5EF4-FFF2-40B4-BE49-F238E27FC236}">
                  <a16:creationId xmlns:a16="http://schemas.microsoft.com/office/drawing/2014/main" id="{C2B5E11F-BB3A-E002-5458-338411206338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4D8A1344-C01E-1BFE-61B1-1E9A06E26CB3}"/>
              </a:ext>
            </a:extLst>
          </p:cNvPr>
          <p:cNvGrpSpPr/>
          <p:nvPr/>
        </p:nvGrpSpPr>
        <p:grpSpPr>
          <a:xfrm>
            <a:off x="2495072" y="2753491"/>
            <a:ext cx="215416" cy="215416"/>
            <a:chOff x="5553948" y="410724"/>
            <a:chExt cx="1080000" cy="1080000"/>
          </a:xfrm>
        </p:grpSpPr>
        <p:sp>
          <p:nvSpPr>
            <p:cNvPr id="15" name="Ellipse 14">
              <a:extLst>
                <a:ext uri="{FF2B5EF4-FFF2-40B4-BE49-F238E27FC236}">
                  <a16:creationId xmlns:a16="http://schemas.microsoft.com/office/drawing/2014/main" id="{1FC50A10-F42E-A99A-E9D3-47B0E1B89550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16" name="Minuszeichen 15">
              <a:extLst>
                <a:ext uri="{FF2B5EF4-FFF2-40B4-BE49-F238E27FC236}">
                  <a16:creationId xmlns:a16="http://schemas.microsoft.com/office/drawing/2014/main" id="{97F91837-00A3-0195-F741-A1C6988D4A24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17" name="Gruppieren 16">
            <a:extLst>
              <a:ext uri="{FF2B5EF4-FFF2-40B4-BE49-F238E27FC236}">
                <a16:creationId xmlns:a16="http://schemas.microsoft.com/office/drawing/2014/main" id="{57898547-8DD3-AD9C-3700-DDCEC581FB36}"/>
              </a:ext>
            </a:extLst>
          </p:cNvPr>
          <p:cNvGrpSpPr/>
          <p:nvPr/>
        </p:nvGrpSpPr>
        <p:grpSpPr>
          <a:xfrm>
            <a:off x="-201835" y="1748217"/>
            <a:ext cx="215416" cy="215416"/>
            <a:chOff x="5553948" y="410724"/>
            <a:chExt cx="1080000" cy="1080000"/>
          </a:xfrm>
        </p:grpSpPr>
        <p:sp>
          <p:nvSpPr>
            <p:cNvPr id="18" name="Ellipse 17">
              <a:extLst>
                <a:ext uri="{FF2B5EF4-FFF2-40B4-BE49-F238E27FC236}">
                  <a16:creationId xmlns:a16="http://schemas.microsoft.com/office/drawing/2014/main" id="{FFE500DE-FC4A-518E-9CC0-38D0479DC6A1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19" name="Minuszeichen 18">
              <a:extLst>
                <a:ext uri="{FF2B5EF4-FFF2-40B4-BE49-F238E27FC236}">
                  <a16:creationId xmlns:a16="http://schemas.microsoft.com/office/drawing/2014/main" id="{10C65F31-0795-FBBC-3CC8-A0EE97CE3E8C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20" name="Gruppieren 19">
            <a:extLst>
              <a:ext uri="{FF2B5EF4-FFF2-40B4-BE49-F238E27FC236}">
                <a16:creationId xmlns:a16="http://schemas.microsoft.com/office/drawing/2014/main" id="{8476C6BB-93BE-C22F-C987-C50017DE7E3D}"/>
              </a:ext>
            </a:extLst>
          </p:cNvPr>
          <p:cNvGrpSpPr/>
          <p:nvPr/>
        </p:nvGrpSpPr>
        <p:grpSpPr>
          <a:xfrm>
            <a:off x="3843301" y="1764864"/>
            <a:ext cx="215416" cy="215416"/>
            <a:chOff x="5553948" y="410724"/>
            <a:chExt cx="1080000" cy="1080000"/>
          </a:xfrm>
        </p:grpSpPr>
        <p:sp>
          <p:nvSpPr>
            <p:cNvPr id="21" name="Ellipse 20">
              <a:extLst>
                <a:ext uri="{FF2B5EF4-FFF2-40B4-BE49-F238E27FC236}">
                  <a16:creationId xmlns:a16="http://schemas.microsoft.com/office/drawing/2014/main" id="{17176C8F-31A1-1075-C2C1-65D1974CF61C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22" name="Minuszeichen 21">
              <a:extLst>
                <a:ext uri="{FF2B5EF4-FFF2-40B4-BE49-F238E27FC236}">
                  <a16:creationId xmlns:a16="http://schemas.microsoft.com/office/drawing/2014/main" id="{B3EF874A-7EED-43BD-D815-55BA0D01C54A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23" name="Gruppieren 22">
            <a:extLst>
              <a:ext uri="{FF2B5EF4-FFF2-40B4-BE49-F238E27FC236}">
                <a16:creationId xmlns:a16="http://schemas.microsoft.com/office/drawing/2014/main" id="{A3D67031-2E5D-CD13-9B0B-5C68879243A9}"/>
              </a:ext>
            </a:extLst>
          </p:cNvPr>
          <p:cNvGrpSpPr/>
          <p:nvPr/>
        </p:nvGrpSpPr>
        <p:grpSpPr>
          <a:xfrm>
            <a:off x="6531421" y="1764864"/>
            <a:ext cx="215416" cy="215416"/>
            <a:chOff x="5553948" y="410724"/>
            <a:chExt cx="1080000" cy="1080000"/>
          </a:xfrm>
        </p:grpSpPr>
        <p:sp>
          <p:nvSpPr>
            <p:cNvPr id="24" name="Ellipse 23">
              <a:extLst>
                <a:ext uri="{FF2B5EF4-FFF2-40B4-BE49-F238E27FC236}">
                  <a16:creationId xmlns:a16="http://schemas.microsoft.com/office/drawing/2014/main" id="{3508076D-16BA-4EEC-7D05-E1A042716CA3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25" name="Minuszeichen 24">
              <a:extLst>
                <a:ext uri="{FF2B5EF4-FFF2-40B4-BE49-F238E27FC236}">
                  <a16:creationId xmlns:a16="http://schemas.microsoft.com/office/drawing/2014/main" id="{0C2CD91A-7DE0-7A5F-000C-B85166AF8E21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26" name="Gruppieren 25">
            <a:extLst>
              <a:ext uri="{FF2B5EF4-FFF2-40B4-BE49-F238E27FC236}">
                <a16:creationId xmlns:a16="http://schemas.microsoft.com/office/drawing/2014/main" id="{503DD6F0-1954-6A72-1C4D-AAD0C03B777A}"/>
              </a:ext>
            </a:extLst>
          </p:cNvPr>
          <p:cNvGrpSpPr/>
          <p:nvPr/>
        </p:nvGrpSpPr>
        <p:grpSpPr>
          <a:xfrm>
            <a:off x="5825201" y="4048788"/>
            <a:ext cx="215416" cy="215416"/>
            <a:chOff x="6003948" y="5865553"/>
            <a:chExt cx="1080000" cy="1080000"/>
          </a:xfrm>
        </p:grpSpPr>
        <p:sp>
          <p:nvSpPr>
            <p:cNvPr id="27" name="Ellipse 26">
              <a:extLst>
                <a:ext uri="{FF2B5EF4-FFF2-40B4-BE49-F238E27FC236}">
                  <a16:creationId xmlns:a16="http://schemas.microsoft.com/office/drawing/2014/main" id="{C3D7E302-5FB1-416D-C13A-7CCD637F2ABF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28" name="Minuszeichen 27">
              <a:extLst>
                <a:ext uri="{FF2B5EF4-FFF2-40B4-BE49-F238E27FC236}">
                  <a16:creationId xmlns:a16="http://schemas.microsoft.com/office/drawing/2014/main" id="{D8602D12-F6F8-3304-46FF-53F546CC4403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98009A4B-8C48-E180-45F9-1A10BC6C1CF2}"/>
              </a:ext>
            </a:extLst>
          </p:cNvPr>
          <p:cNvGrpSpPr/>
          <p:nvPr/>
        </p:nvGrpSpPr>
        <p:grpSpPr>
          <a:xfrm>
            <a:off x="6531421" y="2740775"/>
            <a:ext cx="215416" cy="215416"/>
            <a:chOff x="6003948" y="5865553"/>
            <a:chExt cx="1080000" cy="1080000"/>
          </a:xfrm>
        </p:grpSpPr>
        <p:sp>
          <p:nvSpPr>
            <p:cNvPr id="30" name="Ellipse 29">
              <a:extLst>
                <a:ext uri="{FF2B5EF4-FFF2-40B4-BE49-F238E27FC236}">
                  <a16:creationId xmlns:a16="http://schemas.microsoft.com/office/drawing/2014/main" id="{2BCC8B1B-FF87-9CE3-BD11-E3705B6E237B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31" name="Minuszeichen 30">
              <a:extLst>
                <a:ext uri="{FF2B5EF4-FFF2-40B4-BE49-F238E27FC236}">
                  <a16:creationId xmlns:a16="http://schemas.microsoft.com/office/drawing/2014/main" id="{32811DD9-3690-FA7F-1915-A01B5C70765B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32" name="Gruppieren 31">
            <a:extLst>
              <a:ext uri="{FF2B5EF4-FFF2-40B4-BE49-F238E27FC236}">
                <a16:creationId xmlns:a16="http://schemas.microsoft.com/office/drawing/2014/main" id="{36C65DD3-3BDB-9FA3-1EE8-284B2AA66327}"/>
              </a:ext>
            </a:extLst>
          </p:cNvPr>
          <p:cNvGrpSpPr/>
          <p:nvPr/>
        </p:nvGrpSpPr>
        <p:grpSpPr>
          <a:xfrm>
            <a:off x="1782881" y="4048788"/>
            <a:ext cx="215416" cy="215416"/>
            <a:chOff x="6003948" y="5865553"/>
            <a:chExt cx="1080000" cy="1080000"/>
          </a:xfrm>
        </p:grpSpPr>
        <p:sp>
          <p:nvSpPr>
            <p:cNvPr id="33" name="Ellipse 32">
              <a:extLst>
                <a:ext uri="{FF2B5EF4-FFF2-40B4-BE49-F238E27FC236}">
                  <a16:creationId xmlns:a16="http://schemas.microsoft.com/office/drawing/2014/main" id="{AC8F22A1-AB3C-71A9-E369-7D20ABB33202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34" name="Minuszeichen 33">
              <a:extLst>
                <a:ext uri="{FF2B5EF4-FFF2-40B4-BE49-F238E27FC236}">
                  <a16:creationId xmlns:a16="http://schemas.microsoft.com/office/drawing/2014/main" id="{CD251A94-28DF-4F05-A64F-034717022A81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35" name="Gruppieren 34">
            <a:extLst>
              <a:ext uri="{FF2B5EF4-FFF2-40B4-BE49-F238E27FC236}">
                <a16:creationId xmlns:a16="http://schemas.microsoft.com/office/drawing/2014/main" id="{32717598-528B-E24E-CBBA-14106A2B3283}"/>
              </a:ext>
            </a:extLst>
          </p:cNvPr>
          <p:cNvGrpSpPr/>
          <p:nvPr/>
        </p:nvGrpSpPr>
        <p:grpSpPr>
          <a:xfrm>
            <a:off x="7156458" y="539514"/>
            <a:ext cx="215416" cy="215416"/>
            <a:chOff x="5553948" y="410724"/>
            <a:chExt cx="1080000" cy="1080000"/>
          </a:xfrm>
        </p:grpSpPr>
        <p:sp>
          <p:nvSpPr>
            <p:cNvPr id="36" name="Ellipse 35">
              <a:extLst>
                <a:ext uri="{FF2B5EF4-FFF2-40B4-BE49-F238E27FC236}">
                  <a16:creationId xmlns:a16="http://schemas.microsoft.com/office/drawing/2014/main" id="{7F12730A-CAC7-8829-76EC-2E1E011A76E7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37" name="Minuszeichen 36">
              <a:extLst>
                <a:ext uri="{FF2B5EF4-FFF2-40B4-BE49-F238E27FC236}">
                  <a16:creationId xmlns:a16="http://schemas.microsoft.com/office/drawing/2014/main" id="{043319A5-AA0B-14C6-58DA-88FE10F5A9FF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38" name="Gruppieren 37">
            <a:extLst>
              <a:ext uri="{FF2B5EF4-FFF2-40B4-BE49-F238E27FC236}">
                <a16:creationId xmlns:a16="http://schemas.microsoft.com/office/drawing/2014/main" id="{BBB6C7EF-B753-7D24-80E2-AA30739B0E16}"/>
              </a:ext>
            </a:extLst>
          </p:cNvPr>
          <p:cNvGrpSpPr/>
          <p:nvPr/>
        </p:nvGrpSpPr>
        <p:grpSpPr>
          <a:xfrm>
            <a:off x="7159443" y="1543975"/>
            <a:ext cx="215416" cy="215416"/>
            <a:chOff x="6003948" y="5865553"/>
            <a:chExt cx="1080000" cy="1080000"/>
          </a:xfrm>
        </p:grpSpPr>
        <p:sp>
          <p:nvSpPr>
            <p:cNvPr id="39" name="Ellipse 38">
              <a:extLst>
                <a:ext uri="{FF2B5EF4-FFF2-40B4-BE49-F238E27FC236}">
                  <a16:creationId xmlns:a16="http://schemas.microsoft.com/office/drawing/2014/main" id="{D77E885D-DED2-FB81-1DFF-A7DC1A984EF1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40" name="Minuszeichen 39">
              <a:extLst>
                <a:ext uri="{FF2B5EF4-FFF2-40B4-BE49-F238E27FC236}">
                  <a16:creationId xmlns:a16="http://schemas.microsoft.com/office/drawing/2014/main" id="{688B7648-3C1E-9A06-6779-3C5284E5E1A9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41" name="Gruppieren 40">
            <a:extLst>
              <a:ext uri="{FF2B5EF4-FFF2-40B4-BE49-F238E27FC236}">
                <a16:creationId xmlns:a16="http://schemas.microsoft.com/office/drawing/2014/main" id="{E9F54AA2-D107-C5DF-FB79-7DAFFFBD474E}"/>
              </a:ext>
            </a:extLst>
          </p:cNvPr>
          <p:cNvGrpSpPr/>
          <p:nvPr/>
        </p:nvGrpSpPr>
        <p:grpSpPr>
          <a:xfrm>
            <a:off x="5186833" y="2770138"/>
            <a:ext cx="215416" cy="215416"/>
            <a:chOff x="6003948" y="5865553"/>
            <a:chExt cx="1080000" cy="1080000"/>
          </a:xfrm>
        </p:grpSpPr>
        <p:sp>
          <p:nvSpPr>
            <p:cNvPr id="42" name="Ellipse 41">
              <a:extLst>
                <a:ext uri="{FF2B5EF4-FFF2-40B4-BE49-F238E27FC236}">
                  <a16:creationId xmlns:a16="http://schemas.microsoft.com/office/drawing/2014/main" id="{7A6F8A75-2040-68B1-8696-755A65222CE2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43" name="Minuszeichen 42">
              <a:extLst>
                <a:ext uri="{FF2B5EF4-FFF2-40B4-BE49-F238E27FC236}">
                  <a16:creationId xmlns:a16="http://schemas.microsoft.com/office/drawing/2014/main" id="{D6CDE70F-9D80-9356-9B1A-754DA13EB2D4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1B496F3F-B9B6-8FF2-60C2-040216FBB037}"/>
              </a:ext>
            </a:extLst>
          </p:cNvPr>
          <p:cNvGrpSpPr/>
          <p:nvPr/>
        </p:nvGrpSpPr>
        <p:grpSpPr>
          <a:xfrm>
            <a:off x="8507022" y="560103"/>
            <a:ext cx="215416" cy="215416"/>
            <a:chOff x="5553948" y="410724"/>
            <a:chExt cx="1080000" cy="1080000"/>
          </a:xfrm>
        </p:grpSpPr>
        <p:sp>
          <p:nvSpPr>
            <p:cNvPr id="45" name="Ellipse 44">
              <a:extLst>
                <a:ext uri="{FF2B5EF4-FFF2-40B4-BE49-F238E27FC236}">
                  <a16:creationId xmlns:a16="http://schemas.microsoft.com/office/drawing/2014/main" id="{F915AAB3-43EB-C6B8-62C0-3614DBC1485D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46" name="Minuszeichen 45">
              <a:extLst>
                <a:ext uri="{FF2B5EF4-FFF2-40B4-BE49-F238E27FC236}">
                  <a16:creationId xmlns:a16="http://schemas.microsoft.com/office/drawing/2014/main" id="{675A679C-6862-3A30-04C2-E81D037E4C37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47" name="Gruppieren 46">
            <a:extLst>
              <a:ext uri="{FF2B5EF4-FFF2-40B4-BE49-F238E27FC236}">
                <a16:creationId xmlns:a16="http://schemas.microsoft.com/office/drawing/2014/main" id="{38BB1E87-3CF4-80D7-0292-FB48DBB40A00}"/>
              </a:ext>
            </a:extLst>
          </p:cNvPr>
          <p:cNvGrpSpPr/>
          <p:nvPr/>
        </p:nvGrpSpPr>
        <p:grpSpPr>
          <a:xfrm>
            <a:off x="8507022" y="1536119"/>
            <a:ext cx="215416" cy="215416"/>
            <a:chOff x="6003948" y="5865553"/>
            <a:chExt cx="1080000" cy="1080000"/>
          </a:xfrm>
        </p:grpSpPr>
        <p:sp>
          <p:nvSpPr>
            <p:cNvPr id="48" name="Ellipse 47">
              <a:extLst>
                <a:ext uri="{FF2B5EF4-FFF2-40B4-BE49-F238E27FC236}">
                  <a16:creationId xmlns:a16="http://schemas.microsoft.com/office/drawing/2014/main" id="{9122A94D-FFCE-6A02-B25F-7C320D85EB3B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49" name="Minuszeichen 48">
              <a:extLst>
                <a:ext uri="{FF2B5EF4-FFF2-40B4-BE49-F238E27FC236}">
                  <a16:creationId xmlns:a16="http://schemas.microsoft.com/office/drawing/2014/main" id="{EB383905-3454-B938-31F0-27BC1125E986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6D8999E6-EB9D-AD6A-C28B-8080AD7F74E1}"/>
              </a:ext>
            </a:extLst>
          </p:cNvPr>
          <p:cNvGrpSpPr/>
          <p:nvPr/>
        </p:nvGrpSpPr>
        <p:grpSpPr>
          <a:xfrm>
            <a:off x="436532" y="4053747"/>
            <a:ext cx="215416" cy="215416"/>
            <a:chOff x="6003948" y="5865553"/>
            <a:chExt cx="1080000" cy="1080000"/>
          </a:xfrm>
        </p:grpSpPr>
        <p:sp>
          <p:nvSpPr>
            <p:cNvPr id="51" name="Ellipse 50">
              <a:extLst>
                <a:ext uri="{FF2B5EF4-FFF2-40B4-BE49-F238E27FC236}">
                  <a16:creationId xmlns:a16="http://schemas.microsoft.com/office/drawing/2014/main" id="{FB5DD64C-31CE-3400-B034-3DB5B5B76D6A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52" name="Minuszeichen 51">
              <a:extLst>
                <a:ext uri="{FF2B5EF4-FFF2-40B4-BE49-F238E27FC236}">
                  <a16:creationId xmlns:a16="http://schemas.microsoft.com/office/drawing/2014/main" id="{264EB182-F66E-7293-F0EF-F9125C9528BC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53" name="Gruppieren 52">
            <a:extLst>
              <a:ext uri="{FF2B5EF4-FFF2-40B4-BE49-F238E27FC236}">
                <a16:creationId xmlns:a16="http://schemas.microsoft.com/office/drawing/2014/main" id="{BE77271B-9BB1-8070-AAE0-0D8E3850B445}"/>
              </a:ext>
            </a:extLst>
          </p:cNvPr>
          <p:cNvGrpSpPr/>
          <p:nvPr/>
        </p:nvGrpSpPr>
        <p:grpSpPr>
          <a:xfrm>
            <a:off x="4481669" y="3077151"/>
            <a:ext cx="215416" cy="215416"/>
            <a:chOff x="5553948" y="410724"/>
            <a:chExt cx="1080000" cy="1080000"/>
          </a:xfrm>
        </p:grpSpPr>
        <p:sp>
          <p:nvSpPr>
            <p:cNvPr id="54" name="Ellipse 53">
              <a:extLst>
                <a:ext uri="{FF2B5EF4-FFF2-40B4-BE49-F238E27FC236}">
                  <a16:creationId xmlns:a16="http://schemas.microsoft.com/office/drawing/2014/main" id="{BDCDF60F-C57B-A360-923D-8311C732E76A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55" name="Minuszeichen 54">
              <a:extLst>
                <a:ext uri="{FF2B5EF4-FFF2-40B4-BE49-F238E27FC236}">
                  <a16:creationId xmlns:a16="http://schemas.microsoft.com/office/drawing/2014/main" id="{7057784F-8750-5017-EFAB-A2996329D28A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56" name="Gruppieren 55">
            <a:extLst>
              <a:ext uri="{FF2B5EF4-FFF2-40B4-BE49-F238E27FC236}">
                <a16:creationId xmlns:a16="http://schemas.microsoft.com/office/drawing/2014/main" id="{53373D1A-06D0-C519-D2CF-1FA02037D47D}"/>
              </a:ext>
            </a:extLst>
          </p:cNvPr>
          <p:cNvGrpSpPr/>
          <p:nvPr/>
        </p:nvGrpSpPr>
        <p:grpSpPr>
          <a:xfrm>
            <a:off x="8520353" y="3064684"/>
            <a:ext cx="215416" cy="215416"/>
            <a:chOff x="5553948" y="410724"/>
            <a:chExt cx="1080000" cy="1080000"/>
          </a:xfrm>
        </p:grpSpPr>
        <p:sp>
          <p:nvSpPr>
            <p:cNvPr id="57" name="Ellipse 56">
              <a:extLst>
                <a:ext uri="{FF2B5EF4-FFF2-40B4-BE49-F238E27FC236}">
                  <a16:creationId xmlns:a16="http://schemas.microsoft.com/office/drawing/2014/main" id="{746B7512-BFB9-882B-9E5E-01213F7B2C17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58" name="Minuszeichen 57">
              <a:extLst>
                <a:ext uri="{FF2B5EF4-FFF2-40B4-BE49-F238E27FC236}">
                  <a16:creationId xmlns:a16="http://schemas.microsoft.com/office/drawing/2014/main" id="{6B0BA563-AD10-6B91-B62B-7619A5AD3D75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59" name="Gruppieren 58">
            <a:extLst>
              <a:ext uri="{FF2B5EF4-FFF2-40B4-BE49-F238E27FC236}">
                <a16:creationId xmlns:a16="http://schemas.microsoft.com/office/drawing/2014/main" id="{87DF051D-5207-B8B2-44F0-854BE703BE70}"/>
              </a:ext>
            </a:extLst>
          </p:cNvPr>
          <p:cNvGrpSpPr/>
          <p:nvPr/>
        </p:nvGrpSpPr>
        <p:grpSpPr>
          <a:xfrm>
            <a:off x="5186833" y="1764021"/>
            <a:ext cx="215416" cy="215416"/>
            <a:chOff x="5553948" y="410724"/>
            <a:chExt cx="1080000" cy="1080000"/>
          </a:xfrm>
        </p:grpSpPr>
        <p:sp>
          <p:nvSpPr>
            <p:cNvPr id="60" name="Ellipse 59">
              <a:extLst>
                <a:ext uri="{FF2B5EF4-FFF2-40B4-BE49-F238E27FC236}">
                  <a16:creationId xmlns:a16="http://schemas.microsoft.com/office/drawing/2014/main" id="{8DFA8826-18AD-70E3-D9E8-86AFE1057F53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61" name="Minuszeichen 60">
              <a:extLst>
                <a:ext uri="{FF2B5EF4-FFF2-40B4-BE49-F238E27FC236}">
                  <a16:creationId xmlns:a16="http://schemas.microsoft.com/office/drawing/2014/main" id="{BC77AE41-25D1-4D74-BFE7-9FA29986D835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62" name="Gruppieren 61">
            <a:extLst>
              <a:ext uri="{FF2B5EF4-FFF2-40B4-BE49-F238E27FC236}">
                <a16:creationId xmlns:a16="http://schemas.microsoft.com/office/drawing/2014/main" id="{F5073D2D-7B42-E5F0-F6F0-BFA367B7D21E}"/>
              </a:ext>
            </a:extLst>
          </p:cNvPr>
          <p:cNvGrpSpPr/>
          <p:nvPr/>
        </p:nvGrpSpPr>
        <p:grpSpPr>
          <a:xfrm>
            <a:off x="-200195" y="2753490"/>
            <a:ext cx="215416" cy="215416"/>
            <a:chOff x="6003948" y="5865553"/>
            <a:chExt cx="1080000" cy="1080000"/>
          </a:xfrm>
        </p:grpSpPr>
        <p:sp>
          <p:nvSpPr>
            <p:cNvPr id="63" name="Ellipse 62">
              <a:extLst>
                <a:ext uri="{FF2B5EF4-FFF2-40B4-BE49-F238E27FC236}">
                  <a16:creationId xmlns:a16="http://schemas.microsoft.com/office/drawing/2014/main" id="{A84D954D-D1CD-3819-9DEC-AEC791444996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64" name="Minuszeichen 63">
              <a:extLst>
                <a:ext uri="{FF2B5EF4-FFF2-40B4-BE49-F238E27FC236}">
                  <a16:creationId xmlns:a16="http://schemas.microsoft.com/office/drawing/2014/main" id="{F709846E-ACF7-E911-46B1-7C8BEBF18C2F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65" name="Gruppieren 64">
            <a:extLst>
              <a:ext uri="{FF2B5EF4-FFF2-40B4-BE49-F238E27FC236}">
                <a16:creationId xmlns:a16="http://schemas.microsoft.com/office/drawing/2014/main" id="{2D19A9F1-2216-62F4-29C8-2E14CB61482E}"/>
              </a:ext>
            </a:extLst>
          </p:cNvPr>
          <p:cNvGrpSpPr/>
          <p:nvPr/>
        </p:nvGrpSpPr>
        <p:grpSpPr>
          <a:xfrm>
            <a:off x="7169789" y="4048787"/>
            <a:ext cx="215416" cy="215416"/>
            <a:chOff x="6003948" y="5865553"/>
            <a:chExt cx="1080000" cy="1080000"/>
          </a:xfrm>
        </p:grpSpPr>
        <p:sp>
          <p:nvSpPr>
            <p:cNvPr id="66" name="Ellipse 65">
              <a:extLst>
                <a:ext uri="{FF2B5EF4-FFF2-40B4-BE49-F238E27FC236}">
                  <a16:creationId xmlns:a16="http://schemas.microsoft.com/office/drawing/2014/main" id="{9E44ED05-E724-F42E-C71D-8AF591BC84C9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67" name="Minuszeichen 66">
              <a:extLst>
                <a:ext uri="{FF2B5EF4-FFF2-40B4-BE49-F238E27FC236}">
                  <a16:creationId xmlns:a16="http://schemas.microsoft.com/office/drawing/2014/main" id="{A6714B00-1855-A18C-3D40-B8BBF8EB992B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91" name="Gruppieren 90">
            <a:extLst>
              <a:ext uri="{FF2B5EF4-FFF2-40B4-BE49-F238E27FC236}">
                <a16:creationId xmlns:a16="http://schemas.microsoft.com/office/drawing/2014/main" id="{20316EA3-C208-7075-59DA-6D224E422D01}"/>
              </a:ext>
            </a:extLst>
          </p:cNvPr>
          <p:cNvGrpSpPr/>
          <p:nvPr/>
        </p:nvGrpSpPr>
        <p:grpSpPr>
          <a:xfrm>
            <a:off x="5833699" y="3064683"/>
            <a:ext cx="215416" cy="215416"/>
            <a:chOff x="5553948" y="410724"/>
            <a:chExt cx="1080000" cy="1080000"/>
          </a:xfrm>
        </p:grpSpPr>
        <p:sp>
          <p:nvSpPr>
            <p:cNvPr id="93" name="Ellipse 92">
              <a:extLst>
                <a:ext uri="{FF2B5EF4-FFF2-40B4-BE49-F238E27FC236}">
                  <a16:creationId xmlns:a16="http://schemas.microsoft.com/office/drawing/2014/main" id="{728BD73C-CD29-19A8-FE43-6459DB4B198B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94" name="Minuszeichen 93">
              <a:extLst>
                <a:ext uri="{FF2B5EF4-FFF2-40B4-BE49-F238E27FC236}">
                  <a16:creationId xmlns:a16="http://schemas.microsoft.com/office/drawing/2014/main" id="{42265589-F9A8-C77E-9F66-C5045C519DE1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95" name="Gruppieren 94">
            <a:extLst>
              <a:ext uri="{FF2B5EF4-FFF2-40B4-BE49-F238E27FC236}">
                <a16:creationId xmlns:a16="http://schemas.microsoft.com/office/drawing/2014/main" id="{00F13749-2163-4EC9-67CC-B2A55F6C285D}"/>
              </a:ext>
            </a:extLst>
          </p:cNvPr>
          <p:cNvGrpSpPr/>
          <p:nvPr/>
        </p:nvGrpSpPr>
        <p:grpSpPr>
          <a:xfrm>
            <a:off x="1138658" y="1776025"/>
            <a:ext cx="215416" cy="215416"/>
            <a:chOff x="5553948" y="410724"/>
            <a:chExt cx="1080000" cy="1080000"/>
          </a:xfrm>
        </p:grpSpPr>
        <p:sp>
          <p:nvSpPr>
            <p:cNvPr id="96" name="Ellipse 95">
              <a:extLst>
                <a:ext uri="{FF2B5EF4-FFF2-40B4-BE49-F238E27FC236}">
                  <a16:creationId xmlns:a16="http://schemas.microsoft.com/office/drawing/2014/main" id="{5B54359E-FECE-6B41-2682-B3AC4603F511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97" name="Minuszeichen 96">
              <a:extLst>
                <a:ext uri="{FF2B5EF4-FFF2-40B4-BE49-F238E27FC236}">
                  <a16:creationId xmlns:a16="http://schemas.microsoft.com/office/drawing/2014/main" id="{9FFF3E34-5248-34A3-9060-56655A01888F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98" name="Gruppieren 97">
            <a:extLst>
              <a:ext uri="{FF2B5EF4-FFF2-40B4-BE49-F238E27FC236}">
                <a16:creationId xmlns:a16="http://schemas.microsoft.com/office/drawing/2014/main" id="{D5DFB1D8-B7AB-FF96-017A-3FCDB0CD6C03}"/>
              </a:ext>
            </a:extLst>
          </p:cNvPr>
          <p:cNvGrpSpPr/>
          <p:nvPr/>
        </p:nvGrpSpPr>
        <p:grpSpPr>
          <a:xfrm>
            <a:off x="7882999" y="2740175"/>
            <a:ext cx="215416" cy="215416"/>
            <a:chOff x="6003948" y="5865553"/>
            <a:chExt cx="1080000" cy="1080000"/>
          </a:xfrm>
        </p:grpSpPr>
        <p:sp>
          <p:nvSpPr>
            <p:cNvPr id="99" name="Ellipse 98">
              <a:extLst>
                <a:ext uri="{FF2B5EF4-FFF2-40B4-BE49-F238E27FC236}">
                  <a16:creationId xmlns:a16="http://schemas.microsoft.com/office/drawing/2014/main" id="{06E933EE-D65C-1D56-BE26-1625F48B7D46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100" name="Minuszeichen 99">
              <a:extLst>
                <a:ext uri="{FF2B5EF4-FFF2-40B4-BE49-F238E27FC236}">
                  <a16:creationId xmlns:a16="http://schemas.microsoft.com/office/drawing/2014/main" id="{ECC4D3EE-717B-32FD-6B40-D88A54771B59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101" name="Gruppieren 100">
            <a:extLst>
              <a:ext uri="{FF2B5EF4-FFF2-40B4-BE49-F238E27FC236}">
                <a16:creationId xmlns:a16="http://schemas.microsoft.com/office/drawing/2014/main" id="{7C998032-4472-3D97-5ABF-4D90ED4D91CD}"/>
              </a:ext>
            </a:extLst>
          </p:cNvPr>
          <p:cNvGrpSpPr/>
          <p:nvPr/>
        </p:nvGrpSpPr>
        <p:grpSpPr>
          <a:xfrm>
            <a:off x="453705" y="3066549"/>
            <a:ext cx="215416" cy="215416"/>
            <a:chOff x="5553948" y="410724"/>
            <a:chExt cx="1080000" cy="1080000"/>
          </a:xfrm>
        </p:grpSpPr>
        <p:sp>
          <p:nvSpPr>
            <p:cNvPr id="102" name="Ellipse 101">
              <a:extLst>
                <a:ext uri="{FF2B5EF4-FFF2-40B4-BE49-F238E27FC236}">
                  <a16:creationId xmlns:a16="http://schemas.microsoft.com/office/drawing/2014/main" id="{1420DCBA-B3A7-F394-B80E-4F9CE6D4F4BF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103" name="Minuszeichen 102">
              <a:extLst>
                <a:ext uri="{FF2B5EF4-FFF2-40B4-BE49-F238E27FC236}">
                  <a16:creationId xmlns:a16="http://schemas.microsoft.com/office/drawing/2014/main" id="{7FCC4694-7817-040F-C86A-6698D97188F6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104" name="Gruppieren 103">
            <a:extLst>
              <a:ext uri="{FF2B5EF4-FFF2-40B4-BE49-F238E27FC236}">
                <a16:creationId xmlns:a16="http://schemas.microsoft.com/office/drawing/2014/main" id="{D4C4FE3C-D0B5-8C41-2EB8-87A7BA0224F4}"/>
              </a:ext>
            </a:extLst>
          </p:cNvPr>
          <p:cNvGrpSpPr/>
          <p:nvPr/>
        </p:nvGrpSpPr>
        <p:grpSpPr>
          <a:xfrm>
            <a:off x="1773192" y="3065254"/>
            <a:ext cx="215416" cy="215416"/>
            <a:chOff x="5553948" y="410724"/>
            <a:chExt cx="1080000" cy="1080000"/>
          </a:xfrm>
        </p:grpSpPr>
        <p:sp>
          <p:nvSpPr>
            <p:cNvPr id="105" name="Ellipse 104">
              <a:extLst>
                <a:ext uri="{FF2B5EF4-FFF2-40B4-BE49-F238E27FC236}">
                  <a16:creationId xmlns:a16="http://schemas.microsoft.com/office/drawing/2014/main" id="{1D26A1FB-349B-36EF-3A82-32BCE17BDEBC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106" name="Minuszeichen 105">
              <a:extLst>
                <a:ext uri="{FF2B5EF4-FFF2-40B4-BE49-F238E27FC236}">
                  <a16:creationId xmlns:a16="http://schemas.microsoft.com/office/drawing/2014/main" id="{4C801539-D484-C025-97BA-9A0E918526B5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599C99BC-03CA-A67E-B926-97C48947BED6}"/>
              </a:ext>
            </a:extLst>
          </p:cNvPr>
          <p:cNvGrpSpPr/>
          <p:nvPr/>
        </p:nvGrpSpPr>
        <p:grpSpPr>
          <a:xfrm>
            <a:off x="2492940" y="1748217"/>
            <a:ext cx="215416" cy="215416"/>
            <a:chOff x="5553948" y="410724"/>
            <a:chExt cx="1080000" cy="1080000"/>
          </a:xfrm>
        </p:grpSpPr>
        <p:sp>
          <p:nvSpPr>
            <p:cNvPr id="108" name="Ellipse 107">
              <a:extLst>
                <a:ext uri="{FF2B5EF4-FFF2-40B4-BE49-F238E27FC236}">
                  <a16:creationId xmlns:a16="http://schemas.microsoft.com/office/drawing/2014/main" id="{27E8B36A-F40F-027C-8AEB-50A1BAF4508C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109" name="Minuszeichen 108">
              <a:extLst>
                <a:ext uri="{FF2B5EF4-FFF2-40B4-BE49-F238E27FC236}">
                  <a16:creationId xmlns:a16="http://schemas.microsoft.com/office/drawing/2014/main" id="{78969FDF-885E-33E8-5410-E6E92A80BB28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110" name="Gruppieren 109">
            <a:extLst>
              <a:ext uri="{FF2B5EF4-FFF2-40B4-BE49-F238E27FC236}">
                <a16:creationId xmlns:a16="http://schemas.microsoft.com/office/drawing/2014/main" id="{E7106438-3ADF-FD36-174C-D0084230482E}"/>
              </a:ext>
            </a:extLst>
          </p:cNvPr>
          <p:cNvGrpSpPr/>
          <p:nvPr/>
        </p:nvGrpSpPr>
        <p:grpSpPr>
          <a:xfrm>
            <a:off x="3846650" y="2767647"/>
            <a:ext cx="215416" cy="215416"/>
            <a:chOff x="6003948" y="5865553"/>
            <a:chExt cx="1080000" cy="1080000"/>
          </a:xfrm>
        </p:grpSpPr>
        <p:sp>
          <p:nvSpPr>
            <p:cNvPr id="111" name="Ellipse 110">
              <a:extLst>
                <a:ext uri="{FF2B5EF4-FFF2-40B4-BE49-F238E27FC236}">
                  <a16:creationId xmlns:a16="http://schemas.microsoft.com/office/drawing/2014/main" id="{3D30EDF4-F603-A924-1885-47CF68440235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112" name="Minuszeichen 111">
              <a:extLst>
                <a:ext uri="{FF2B5EF4-FFF2-40B4-BE49-F238E27FC236}">
                  <a16:creationId xmlns:a16="http://schemas.microsoft.com/office/drawing/2014/main" id="{160E9F10-6179-6C0F-8703-6946CDBDBEEF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113" name="Gruppieren 112">
            <a:extLst>
              <a:ext uri="{FF2B5EF4-FFF2-40B4-BE49-F238E27FC236}">
                <a16:creationId xmlns:a16="http://schemas.microsoft.com/office/drawing/2014/main" id="{6899F71C-2CC4-D4EB-78AA-F487189643D2}"/>
              </a:ext>
            </a:extLst>
          </p:cNvPr>
          <p:cNvGrpSpPr/>
          <p:nvPr/>
        </p:nvGrpSpPr>
        <p:grpSpPr>
          <a:xfrm>
            <a:off x="7876421" y="1770519"/>
            <a:ext cx="215416" cy="215416"/>
            <a:chOff x="5553948" y="410724"/>
            <a:chExt cx="1080000" cy="1080000"/>
          </a:xfrm>
        </p:grpSpPr>
        <p:sp>
          <p:nvSpPr>
            <p:cNvPr id="114" name="Ellipse 113">
              <a:extLst>
                <a:ext uri="{FF2B5EF4-FFF2-40B4-BE49-F238E27FC236}">
                  <a16:creationId xmlns:a16="http://schemas.microsoft.com/office/drawing/2014/main" id="{5BAAA7B2-0370-8A92-DF55-A1C3994DBBE4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115" name="Minuszeichen 114">
              <a:extLst>
                <a:ext uri="{FF2B5EF4-FFF2-40B4-BE49-F238E27FC236}">
                  <a16:creationId xmlns:a16="http://schemas.microsoft.com/office/drawing/2014/main" id="{F29411CF-51E3-5A6F-BB37-48981780F931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116" name="Gruppieren 115">
            <a:extLst>
              <a:ext uri="{FF2B5EF4-FFF2-40B4-BE49-F238E27FC236}">
                <a16:creationId xmlns:a16="http://schemas.microsoft.com/office/drawing/2014/main" id="{403913C6-BA50-986D-541F-D7C327C93931}"/>
              </a:ext>
            </a:extLst>
          </p:cNvPr>
          <p:cNvGrpSpPr/>
          <p:nvPr/>
        </p:nvGrpSpPr>
        <p:grpSpPr>
          <a:xfrm>
            <a:off x="7176992" y="3039611"/>
            <a:ext cx="215416" cy="215416"/>
            <a:chOff x="5553948" y="410724"/>
            <a:chExt cx="1080000" cy="1080000"/>
          </a:xfrm>
        </p:grpSpPr>
        <p:sp>
          <p:nvSpPr>
            <p:cNvPr id="117" name="Ellipse 116">
              <a:extLst>
                <a:ext uri="{FF2B5EF4-FFF2-40B4-BE49-F238E27FC236}">
                  <a16:creationId xmlns:a16="http://schemas.microsoft.com/office/drawing/2014/main" id="{5EEF6D3B-60D2-C071-B2BE-0D7C3961E42F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118" name="Minuszeichen 117">
              <a:extLst>
                <a:ext uri="{FF2B5EF4-FFF2-40B4-BE49-F238E27FC236}">
                  <a16:creationId xmlns:a16="http://schemas.microsoft.com/office/drawing/2014/main" id="{D2300C5A-F4C0-1621-0DFF-582BF293788D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119" name="Gruppieren 118">
            <a:extLst>
              <a:ext uri="{FF2B5EF4-FFF2-40B4-BE49-F238E27FC236}">
                <a16:creationId xmlns:a16="http://schemas.microsoft.com/office/drawing/2014/main" id="{40AB0A4F-AA0C-3438-C818-0D1ECB6380C1}"/>
              </a:ext>
            </a:extLst>
          </p:cNvPr>
          <p:cNvGrpSpPr/>
          <p:nvPr/>
        </p:nvGrpSpPr>
        <p:grpSpPr>
          <a:xfrm>
            <a:off x="1135233" y="2774300"/>
            <a:ext cx="215416" cy="215416"/>
            <a:chOff x="6003948" y="5865553"/>
            <a:chExt cx="1080000" cy="1080000"/>
          </a:xfrm>
        </p:grpSpPr>
        <p:sp>
          <p:nvSpPr>
            <p:cNvPr id="1984" name="Ellipse 1983">
              <a:extLst>
                <a:ext uri="{FF2B5EF4-FFF2-40B4-BE49-F238E27FC236}">
                  <a16:creationId xmlns:a16="http://schemas.microsoft.com/office/drawing/2014/main" id="{F933B801-0FED-CCD0-943F-22260E6F3F3D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1985" name="Minuszeichen 1984">
              <a:extLst>
                <a:ext uri="{FF2B5EF4-FFF2-40B4-BE49-F238E27FC236}">
                  <a16:creationId xmlns:a16="http://schemas.microsoft.com/office/drawing/2014/main" id="{66AD79DA-0243-33CD-2D96-D1100578939A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1986" name="Gruppieren 1985">
            <a:extLst>
              <a:ext uri="{FF2B5EF4-FFF2-40B4-BE49-F238E27FC236}">
                <a16:creationId xmlns:a16="http://schemas.microsoft.com/office/drawing/2014/main" id="{7656CF72-87E6-96D4-64B2-0B6398004128}"/>
              </a:ext>
            </a:extLst>
          </p:cNvPr>
          <p:cNvGrpSpPr/>
          <p:nvPr/>
        </p:nvGrpSpPr>
        <p:grpSpPr>
          <a:xfrm>
            <a:off x="8520353" y="4051096"/>
            <a:ext cx="215416" cy="215416"/>
            <a:chOff x="6003948" y="5865553"/>
            <a:chExt cx="1080000" cy="1080000"/>
          </a:xfrm>
        </p:grpSpPr>
        <p:sp>
          <p:nvSpPr>
            <p:cNvPr id="1987" name="Ellipse 1986">
              <a:extLst>
                <a:ext uri="{FF2B5EF4-FFF2-40B4-BE49-F238E27FC236}">
                  <a16:creationId xmlns:a16="http://schemas.microsoft.com/office/drawing/2014/main" id="{A0880BED-B509-6191-B44F-100F884E0869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1988" name="Minuszeichen 1987">
              <a:extLst>
                <a:ext uri="{FF2B5EF4-FFF2-40B4-BE49-F238E27FC236}">
                  <a16:creationId xmlns:a16="http://schemas.microsoft.com/office/drawing/2014/main" id="{5A348738-BC9B-1121-05CF-9108E44B8A39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sp>
        <p:nvSpPr>
          <p:cNvPr id="8" name="Textfeld 7">
            <a:extLst>
              <a:ext uri="{FF2B5EF4-FFF2-40B4-BE49-F238E27FC236}">
                <a16:creationId xmlns:a16="http://schemas.microsoft.com/office/drawing/2014/main" id="{76807594-5BE8-CA25-6F5D-4E15B9686672}"/>
              </a:ext>
            </a:extLst>
          </p:cNvPr>
          <p:cNvSpPr txBox="1"/>
          <p:nvPr/>
        </p:nvSpPr>
        <p:spPr>
          <a:xfrm>
            <a:off x="37801" y="4180128"/>
            <a:ext cx="459393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000" dirty="0">
                <a:solidFill>
                  <a:schemeClr val="bg1">
                    <a:lumMod val="50000"/>
                  </a:schemeClr>
                </a:solidFill>
              </a:rPr>
              <a:t>Beispiel erstellt von Noemi Hagen</a:t>
            </a:r>
          </a:p>
        </p:txBody>
      </p:sp>
      <p:sp>
        <p:nvSpPr>
          <p:cNvPr id="6" name="Atomkern">
            <a:extLst>
              <a:ext uri="{FF2B5EF4-FFF2-40B4-BE49-F238E27FC236}">
                <a16:creationId xmlns:a16="http://schemas.microsoft.com/office/drawing/2014/main" id="{93CBA56F-6BF5-EE11-0098-A68BAD866000}"/>
              </a:ext>
            </a:extLst>
          </p:cNvPr>
          <p:cNvSpPr/>
          <p:nvPr/>
        </p:nvSpPr>
        <p:spPr>
          <a:xfrm>
            <a:off x="9053306" y="2107652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>
              <a:noFill/>
            </a:endParaRPr>
          </a:p>
        </p:txBody>
      </p:sp>
      <p:sp>
        <p:nvSpPr>
          <p:cNvPr id="7" name="Additionszeichen 124">
            <a:extLst>
              <a:ext uri="{FF2B5EF4-FFF2-40B4-BE49-F238E27FC236}">
                <a16:creationId xmlns:a16="http://schemas.microsoft.com/office/drawing/2014/main" id="{C781297C-CEF1-597B-6800-F34C3579823C}"/>
              </a:ext>
            </a:extLst>
          </p:cNvPr>
          <p:cNvSpPr/>
          <p:nvPr/>
        </p:nvSpPr>
        <p:spPr>
          <a:xfrm>
            <a:off x="9161014" y="2215359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/>
          </a:p>
        </p:txBody>
      </p:sp>
      <p:sp>
        <p:nvSpPr>
          <p:cNvPr id="69" name="M-Schale">
            <a:extLst>
              <a:ext uri="{FF2B5EF4-FFF2-40B4-BE49-F238E27FC236}">
                <a16:creationId xmlns:a16="http://schemas.microsoft.com/office/drawing/2014/main" id="{5CFC9058-32E3-51B3-251B-AA9D5FD07061}"/>
              </a:ext>
            </a:extLst>
          </p:cNvPr>
          <p:cNvSpPr/>
          <p:nvPr/>
        </p:nvSpPr>
        <p:spPr>
          <a:xfrm>
            <a:off x="8838300" y="1892236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>
              <a:noFill/>
            </a:endParaRPr>
          </a:p>
        </p:txBody>
      </p: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FCA64B72-43EE-427E-6939-C7F2531FF3E0}"/>
              </a:ext>
            </a:extLst>
          </p:cNvPr>
          <p:cNvGrpSpPr/>
          <p:nvPr/>
        </p:nvGrpSpPr>
        <p:grpSpPr>
          <a:xfrm>
            <a:off x="9232409" y="1772042"/>
            <a:ext cx="215416" cy="215416"/>
            <a:chOff x="5553948" y="410724"/>
            <a:chExt cx="1080000" cy="1080000"/>
          </a:xfrm>
        </p:grpSpPr>
        <p:sp>
          <p:nvSpPr>
            <p:cNvPr id="71" name="Ellipse 17">
              <a:extLst>
                <a:ext uri="{FF2B5EF4-FFF2-40B4-BE49-F238E27FC236}">
                  <a16:creationId xmlns:a16="http://schemas.microsoft.com/office/drawing/2014/main" id="{C2AF4E26-BAD3-5003-DAAE-EA926C532CB1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72" name="Minuszeichen 18">
              <a:extLst>
                <a:ext uri="{FF2B5EF4-FFF2-40B4-BE49-F238E27FC236}">
                  <a16:creationId xmlns:a16="http://schemas.microsoft.com/office/drawing/2014/main" id="{F9B2997E-94C4-5E1D-9C08-966AF73A322E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73" name="Gruppieren 72">
            <a:extLst>
              <a:ext uri="{FF2B5EF4-FFF2-40B4-BE49-F238E27FC236}">
                <a16:creationId xmlns:a16="http://schemas.microsoft.com/office/drawing/2014/main" id="{784DAD13-5B11-592E-7145-9197C8DB6CDE}"/>
              </a:ext>
            </a:extLst>
          </p:cNvPr>
          <p:cNvGrpSpPr/>
          <p:nvPr/>
        </p:nvGrpSpPr>
        <p:grpSpPr>
          <a:xfrm>
            <a:off x="9234049" y="2777315"/>
            <a:ext cx="215416" cy="215416"/>
            <a:chOff x="6003948" y="5865553"/>
            <a:chExt cx="1080000" cy="1080000"/>
          </a:xfrm>
        </p:grpSpPr>
        <p:sp>
          <p:nvSpPr>
            <p:cNvPr id="74" name="Ellipse 62">
              <a:extLst>
                <a:ext uri="{FF2B5EF4-FFF2-40B4-BE49-F238E27FC236}">
                  <a16:creationId xmlns:a16="http://schemas.microsoft.com/office/drawing/2014/main" id="{A6EC8B31-D110-E674-0FBC-50089FA41D5B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75" name="Minuszeichen 63">
              <a:extLst>
                <a:ext uri="{FF2B5EF4-FFF2-40B4-BE49-F238E27FC236}">
                  <a16:creationId xmlns:a16="http://schemas.microsoft.com/office/drawing/2014/main" id="{7D3297CE-5F65-B62D-53F0-151E2855F8FA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sp>
        <p:nvSpPr>
          <p:cNvPr id="79" name="Atomkern">
            <a:extLst>
              <a:ext uri="{FF2B5EF4-FFF2-40B4-BE49-F238E27FC236}">
                <a16:creationId xmlns:a16="http://schemas.microsoft.com/office/drawing/2014/main" id="{E5B581E0-329B-4F51-1E1A-83F0D5CACFFC}"/>
              </a:ext>
            </a:extLst>
          </p:cNvPr>
          <p:cNvSpPr/>
          <p:nvPr/>
        </p:nvSpPr>
        <p:spPr>
          <a:xfrm>
            <a:off x="-357129" y="-398167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>
              <a:noFill/>
            </a:endParaRPr>
          </a:p>
        </p:txBody>
      </p:sp>
      <p:sp>
        <p:nvSpPr>
          <p:cNvPr id="80" name="Additionszeichen 4862">
            <a:extLst>
              <a:ext uri="{FF2B5EF4-FFF2-40B4-BE49-F238E27FC236}">
                <a16:creationId xmlns:a16="http://schemas.microsoft.com/office/drawing/2014/main" id="{5EC35731-68F8-AE27-1AA7-FFCA3342CA99}"/>
              </a:ext>
            </a:extLst>
          </p:cNvPr>
          <p:cNvSpPr/>
          <p:nvPr/>
        </p:nvSpPr>
        <p:spPr>
          <a:xfrm>
            <a:off x="-249420" y="-290459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/>
          </a:p>
        </p:txBody>
      </p:sp>
      <p:sp>
        <p:nvSpPr>
          <p:cNvPr id="81" name="M-Schale">
            <a:extLst>
              <a:ext uri="{FF2B5EF4-FFF2-40B4-BE49-F238E27FC236}">
                <a16:creationId xmlns:a16="http://schemas.microsoft.com/office/drawing/2014/main" id="{1C5A041E-A6C5-2D57-521F-6648C56EE81F}"/>
              </a:ext>
            </a:extLst>
          </p:cNvPr>
          <p:cNvSpPr/>
          <p:nvPr/>
        </p:nvSpPr>
        <p:spPr>
          <a:xfrm>
            <a:off x="-572135" y="-61358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>
              <a:noFill/>
            </a:endParaRPr>
          </a:p>
        </p:txBody>
      </p:sp>
      <p:grpSp>
        <p:nvGrpSpPr>
          <p:cNvPr id="82" name="Gruppieren 81">
            <a:extLst>
              <a:ext uri="{FF2B5EF4-FFF2-40B4-BE49-F238E27FC236}">
                <a16:creationId xmlns:a16="http://schemas.microsoft.com/office/drawing/2014/main" id="{7CF4FE60-2F66-5991-0580-4D05702081F7}"/>
              </a:ext>
            </a:extLst>
          </p:cNvPr>
          <p:cNvGrpSpPr/>
          <p:nvPr/>
        </p:nvGrpSpPr>
        <p:grpSpPr>
          <a:xfrm>
            <a:off x="-177615" y="-712968"/>
            <a:ext cx="215416" cy="215416"/>
            <a:chOff x="5553948" y="410724"/>
            <a:chExt cx="1080000" cy="1080000"/>
          </a:xfrm>
        </p:grpSpPr>
        <p:sp>
          <p:nvSpPr>
            <p:cNvPr id="83" name="Ellipse 708">
              <a:extLst>
                <a:ext uri="{FF2B5EF4-FFF2-40B4-BE49-F238E27FC236}">
                  <a16:creationId xmlns:a16="http://schemas.microsoft.com/office/drawing/2014/main" id="{54B9DCFF-8C74-8C59-070E-58A7282683DC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84" name="Minuszeichen 709">
              <a:extLst>
                <a:ext uri="{FF2B5EF4-FFF2-40B4-BE49-F238E27FC236}">
                  <a16:creationId xmlns:a16="http://schemas.microsoft.com/office/drawing/2014/main" id="{9FF13B55-02CC-A3E1-45EF-731A5A2C8CD2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85" name="Gruppieren 84">
            <a:extLst>
              <a:ext uri="{FF2B5EF4-FFF2-40B4-BE49-F238E27FC236}">
                <a16:creationId xmlns:a16="http://schemas.microsoft.com/office/drawing/2014/main" id="{B2637715-096F-8AB8-1A96-90F743EAD78A}"/>
              </a:ext>
            </a:extLst>
          </p:cNvPr>
          <p:cNvGrpSpPr/>
          <p:nvPr/>
        </p:nvGrpSpPr>
        <p:grpSpPr>
          <a:xfrm>
            <a:off x="-177615" y="283984"/>
            <a:ext cx="215416" cy="215416"/>
            <a:chOff x="6003948" y="5865553"/>
            <a:chExt cx="1080000" cy="1080000"/>
          </a:xfrm>
        </p:grpSpPr>
        <p:sp>
          <p:nvSpPr>
            <p:cNvPr id="89" name="Ellipse 706">
              <a:extLst>
                <a:ext uri="{FF2B5EF4-FFF2-40B4-BE49-F238E27FC236}">
                  <a16:creationId xmlns:a16="http://schemas.microsoft.com/office/drawing/2014/main" id="{F1BCFE64-0D0F-ACEA-3477-29B3FA2D5CB3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90" name="Minuszeichen 707">
              <a:extLst>
                <a:ext uri="{FF2B5EF4-FFF2-40B4-BE49-F238E27FC236}">
                  <a16:creationId xmlns:a16="http://schemas.microsoft.com/office/drawing/2014/main" id="{CD3FA17C-CA83-E4C8-7E39-2D9B392A8141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sp>
        <p:nvSpPr>
          <p:cNvPr id="92" name="Atomkern">
            <a:extLst>
              <a:ext uri="{FF2B5EF4-FFF2-40B4-BE49-F238E27FC236}">
                <a16:creationId xmlns:a16="http://schemas.microsoft.com/office/drawing/2014/main" id="{66E5F20A-313B-EF03-1865-CFAFAC52847C}"/>
              </a:ext>
            </a:extLst>
          </p:cNvPr>
          <p:cNvSpPr/>
          <p:nvPr/>
        </p:nvSpPr>
        <p:spPr>
          <a:xfrm>
            <a:off x="972457" y="-398167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>
              <a:noFill/>
            </a:endParaRPr>
          </a:p>
        </p:txBody>
      </p:sp>
      <p:sp>
        <p:nvSpPr>
          <p:cNvPr id="120" name="Additionszeichen 712">
            <a:extLst>
              <a:ext uri="{FF2B5EF4-FFF2-40B4-BE49-F238E27FC236}">
                <a16:creationId xmlns:a16="http://schemas.microsoft.com/office/drawing/2014/main" id="{BD736CDB-E148-8ECD-21A1-1F7FF8790622}"/>
              </a:ext>
            </a:extLst>
          </p:cNvPr>
          <p:cNvSpPr/>
          <p:nvPr/>
        </p:nvSpPr>
        <p:spPr>
          <a:xfrm>
            <a:off x="1080166" y="-290459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/>
          </a:p>
        </p:txBody>
      </p:sp>
      <p:sp>
        <p:nvSpPr>
          <p:cNvPr id="121" name="M-Schale">
            <a:extLst>
              <a:ext uri="{FF2B5EF4-FFF2-40B4-BE49-F238E27FC236}">
                <a16:creationId xmlns:a16="http://schemas.microsoft.com/office/drawing/2014/main" id="{EB4E0360-4F0C-D41A-08CC-2A042EF4E90E}"/>
              </a:ext>
            </a:extLst>
          </p:cNvPr>
          <p:cNvSpPr/>
          <p:nvPr/>
        </p:nvSpPr>
        <p:spPr>
          <a:xfrm>
            <a:off x="757451" y="-61358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>
              <a:noFill/>
            </a:endParaRPr>
          </a:p>
        </p:txBody>
      </p:sp>
      <p:grpSp>
        <p:nvGrpSpPr>
          <p:cNvPr id="122" name="Gruppieren 121">
            <a:extLst>
              <a:ext uri="{FF2B5EF4-FFF2-40B4-BE49-F238E27FC236}">
                <a16:creationId xmlns:a16="http://schemas.microsoft.com/office/drawing/2014/main" id="{9463C593-7225-E6CA-A35D-11DCB28609D7}"/>
              </a:ext>
            </a:extLst>
          </p:cNvPr>
          <p:cNvGrpSpPr/>
          <p:nvPr/>
        </p:nvGrpSpPr>
        <p:grpSpPr>
          <a:xfrm>
            <a:off x="1151971" y="-712968"/>
            <a:ext cx="215416" cy="215416"/>
            <a:chOff x="5553948" y="410724"/>
            <a:chExt cx="1080000" cy="1080000"/>
          </a:xfrm>
        </p:grpSpPr>
        <p:sp>
          <p:nvSpPr>
            <p:cNvPr id="123" name="Ellipse 718">
              <a:extLst>
                <a:ext uri="{FF2B5EF4-FFF2-40B4-BE49-F238E27FC236}">
                  <a16:creationId xmlns:a16="http://schemas.microsoft.com/office/drawing/2014/main" id="{67EEB965-0F50-128F-4D9F-72E04F3058B6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127" name="Minuszeichen 719">
              <a:extLst>
                <a:ext uri="{FF2B5EF4-FFF2-40B4-BE49-F238E27FC236}">
                  <a16:creationId xmlns:a16="http://schemas.microsoft.com/office/drawing/2014/main" id="{9A5EDE73-212F-01C7-4AD0-CF5538812D80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1990" name="Gruppieren 1989">
            <a:extLst>
              <a:ext uri="{FF2B5EF4-FFF2-40B4-BE49-F238E27FC236}">
                <a16:creationId xmlns:a16="http://schemas.microsoft.com/office/drawing/2014/main" id="{28028597-4FD5-BE49-B552-94604BCBA563}"/>
              </a:ext>
            </a:extLst>
          </p:cNvPr>
          <p:cNvGrpSpPr/>
          <p:nvPr/>
        </p:nvGrpSpPr>
        <p:grpSpPr>
          <a:xfrm>
            <a:off x="1151971" y="283984"/>
            <a:ext cx="215416" cy="215416"/>
            <a:chOff x="6003948" y="5865553"/>
            <a:chExt cx="1080000" cy="1080000"/>
          </a:xfrm>
        </p:grpSpPr>
        <p:sp>
          <p:nvSpPr>
            <p:cNvPr id="1991" name="Ellipse 716">
              <a:extLst>
                <a:ext uri="{FF2B5EF4-FFF2-40B4-BE49-F238E27FC236}">
                  <a16:creationId xmlns:a16="http://schemas.microsoft.com/office/drawing/2014/main" id="{89744969-1866-FB84-7917-3925CB1F4C70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1992" name="Minuszeichen 717">
              <a:extLst>
                <a:ext uri="{FF2B5EF4-FFF2-40B4-BE49-F238E27FC236}">
                  <a16:creationId xmlns:a16="http://schemas.microsoft.com/office/drawing/2014/main" id="{8ADF3136-D86B-A202-6F4A-0A6783953626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sp>
        <p:nvSpPr>
          <p:cNvPr id="1993" name="Atomkern">
            <a:extLst>
              <a:ext uri="{FF2B5EF4-FFF2-40B4-BE49-F238E27FC236}">
                <a16:creationId xmlns:a16="http://schemas.microsoft.com/office/drawing/2014/main" id="{7F91CB68-F2EB-F8B7-A93A-1D49F4730CA1}"/>
              </a:ext>
            </a:extLst>
          </p:cNvPr>
          <p:cNvSpPr/>
          <p:nvPr/>
        </p:nvSpPr>
        <p:spPr>
          <a:xfrm>
            <a:off x="2319214" y="-398167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>
              <a:noFill/>
            </a:endParaRPr>
          </a:p>
        </p:txBody>
      </p:sp>
      <p:sp>
        <p:nvSpPr>
          <p:cNvPr id="1994" name="Additionszeichen 722">
            <a:extLst>
              <a:ext uri="{FF2B5EF4-FFF2-40B4-BE49-F238E27FC236}">
                <a16:creationId xmlns:a16="http://schemas.microsoft.com/office/drawing/2014/main" id="{B4ECA8F9-21BE-EC06-5FAE-19D3698C0589}"/>
              </a:ext>
            </a:extLst>
          </p:cNvPr>
          <p:cNvSpPr/>
          <p:nvPr/>
        </p:nvSpPr>
        <p:spPr>
          <a:xfrm>
            <a:off x="2426923" y="-290459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/>
          </a:p>
        </p:txBody>
      </p:sp>
      <p:sp>
        <p:nvSpPr>
          <p:cNvPr id="1995" name="M-Schale">
            <a:extLst>
              <a:ext uri="{FF2B5EF4-FFF2-40B4-BE49-F238E27FC236}">
                <a16:creationId xmlns:a16="http://schemas.microsoft.com/office/drawing/2014/main" id="{21C3D70D-98E2-E82F-A585-7CF0EF55BADC}"/>
              </a:ext>
            </a:extLst>
          </p:cNvPr>
          <p:cNvSpPr/>
          <p:nvPr/>
        </p:nvSpPr>
        <p:spPr>
          <a:xfrm>
            <a:off x="2104208" y="-61358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>
              <a:noFill/>
            </a:endParaRPr>
          </a:p>
        </p:txBody>
      </p:sp>
      <p:grpSp>
        <p:nvGrpSpPr>
          <p:cNvPr id="1996" name="Gruppieren 1995">
            <a:extLst>
              <a:ext uri="{FF2B5EF4-FFF2-40B4-BE49-F238E27FC236}">
                <a16:creationId xmlns:a16="http://schemas.microsoft.com/office/drawing/2014/main" id="{A1603195-2EED-31F4-958E-6593C43EA1E5}"/>
              </a:ext>
            </a:extLst>
          </p:cNvPr>
          <p:cNvGrpSpPr/>
          <p:nvPr/>
        </p:nvGrpSpPr>
        <p:grpSpPr>
          <a:xfrm>
            <a:off x="2498728" y="-712968"/>
            <a:ext cx="215416" cy="215416"/>
            <a:chOff x="5553948" y="410724"/>
            <a:chExt cx="1080000" cy="1080000"/>
          </a:xfrm>
        </p:grpSpPr>
        <p:sp>
          <p:nvSpPr>
            <p:cNvPr id="1997" name="Ellipse 728">
              <a:extLst>
                <a:ext uri="{FF2B5EF4-FFF2-40B4-BE49-F238E27FC236}">
                  <a16:creationId xmlns:a16="http://schemas.microsoft.com/office/drawing/2014/main" id="{5FFEE249-C7E6-293F-8F23-6192EAFB2EDE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1998" name="Minuszeichen 729">
              <a:extLst>
                <a:ext uri="{FF2B5EF4-FFF2-40B4-BE49-F238E27FC236}">
                  <a16:creationId xmlns:a16="http://schemas.microsoft.com/office/drawing/2014/main" id="{3BF23B4A-810E-0882-F337-4AF2D3C94A96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1999" name="Gruppieren 1998">
            <a:extLst>
              <a:ext uri="{FF2B5EF4-FFF2-40B4-BE49-F238E27FC236}">
                <a16:creationId xmlns:a16="http://schemas.microsoft.com/office/drawing/2014/main" id="{8383E540-37F3-17FD-185C-29357D080668}"/>
              </a:ext>
            </a:extLst>
          </p:cNvPr>
          <p:cNvGrpSpPr/>
          <p:nvPr/>
        </p:nvGrpSpPr>
        <p:grpSpPr>
          <a:xfrm>
            <a:off x="2498728" y="283984"/>
            <a:ext cx="215416" cy="215416"/>
            <a:chOff x="6003948" y="5865553"/>
            <a:chExt cx="1080000" cy="1080000"/>
          </a:xfrm>
        </p:grpSpPr>
        <p:sp>
          <p:nvSpPr>
            <p:cNvPr id="2000" name="Ellipse 726">
              <a:extLst>
                <a:ext uri="{FF2B5EF4-FFF2-40B4-BE49-F238E27FC236}">
                  <a16:creationId xmlns:a16="http://schemas.microsoft.com/office/drawing/2014/main" id="{64AE96BC-F560-AD0E-BBED-E5533312DE99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2001" name="Minuszeichen 727">
              <a:extLst>
                <a:ext uri="{FF2B5EF4-FFF2-40B4-BE49-F238E27FC236}">
                  <a16:creationId xmlns:a16="http://schemas.microsoft.com/office/drawing/2014/main" id="{17C0ED4D-238B-1988-2763-622263B26BF2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sp>
        <p:nvSpPr>
          <p:cNvPr id="2002" name="Atomkern">
            <a:extLst>
              <a:ext uri="{FF2B5EF4-FFF2-40B4-BE49-F238E27FC236}">
                <a16:creationId xmlns:a16="http://schemas.microsoft.com/office/drawing/2014/main" id="{5545BB2A-B334-8638-462A-DB0F33F701E8}"/>
              </a:ext>
            </a:extLst>
          </p:cNvPr>
          <p:cNvSpPr/>
          <p:nvPr/>
        </p:nvSpPr>
        <p:spPr>
          <a:xfrm>
            <a:off x="3665153" y="-392681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>
              <a:noFill/>
            </a:endParaRPr>
          </a:p>
        </p:txBody>
      </p:sp>
      <p:sp>
        <p:nvSpPr>
          <p:cNvPr id="2003" name="Additionszeichen 2006">
            <a:extLst>
              <a:ext uri="{FF2B5EF4-FFF2-40B4-BE49-F238E27FC236}">
                <a16:creationId xmlns:a16="http://schemas.microsoft.com/office/drawing/2014/main" id="{22EB5880-C2E4-D3B1-FCF7-4B9221EF5351}"/>
              </a:ext>
            </a:extLst>
          </p:cNvPr>
          <p:cNvSpPr/>
          <p:nvPr/>
        </p:nvSpPr>
        <p:spPr>
          <a:xfrm>
            <a:off x="3772862" y="-284974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/>
          </a:p>
        </p:txBody>
      </p:sp>
      <p:sp>
        <p:nvSpPr>
          <p:cNvPr id="2004" name="M-Schale">
            <a:extLst>
              <a:ext uri="{FF2B5EF4-FFF2-40B4-BE49-F238E27FC236}">
                <a16:creationId xmlns:a16="http://schemas.microsoft.com/office/drawing/2014/main" id="{EFAD779C-046B-D3D5-98A3-A4678E7AD688}"/>
              </a:ext>
            </a:extLst>
          </p:cNvPr>
          <p:cNvSpPr/>
          <p:nvPr/>
        </p:nvSpPr>
        <p:spPr>
          <a:xfrm>
            <a:off x="3450147" y="-608097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>
              <a:noFill/>
            </a:endParaRPr>
          </a:p>
        </p:txBody>
      </p:sp>
      <p:grpSp>
        <p:nvGrpSpPr>
          <p:cNvPr id="2005" name="Gruppieren 2004">
            <a:extLst>
              <a:ext uri="{FF2B5EF4-FFF2-40B4-BE49-F238E27FC236}">
                <a16:creationId xmlns:a16="http://schemas.microsoft.com/office/drawing/2014/main" id="{297CEFB7-BB89-3369-A1BF-EAF6DD513BB9}"/>
              </a:ext>
            </a:extLst>
          </p:cNvPr>
          <p:cNvGrpSpPr/>
          <p:nvPr/>
        </p:nvGrpSpPr>
        <p:grpSpPr>
          <a:xfrm>
            <a:off x="3844667" y="-707483"/>
            <a:ext cx="215416" cy="215416"/>
            <a:chOff x="5553948" y="410724"/>
            <a:chExt cx="1080000" cy="1080000"/>
          </a:xfrm>
        </p:grpSpPr>
        <p:sp>
          <p:nvSpPr>
            <p:cNvPr id="2015" name="Ellipse 2012">
              <a:extLst>
                <a:ext uri="{FF2B5EF4-FFF2-40B4-BE49-F238E27FC236}">
                  <a16:creationId xmlns:a16="http://schemas.microsoft.com/office/drawing/2014/main" id="{8147A1C8-45C6-FA2C-9799-5A2E9DFA3CC9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2019" name="Minuszeichen 2013">
              <a:extLst>
                <a:ext uri="{FF2B5EF4-FFF2-40B4-BE49-F238E27FC236}">
                  <a16:creationId xmlns:a16="http://schemas.microsoft.com/office/drawing/2014/main" id="{4E4CCEB3-FC61-93E1-6044-65512D17CEC3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2020" name="Gruppieren 2019">
            <a:extLst>
              <a:ext uri="{FF2B5EF4-FFF2-40B4-BE49-F238E27FC236}">
                <a16:creationId xmlns:a16="http://schemas.microsoft.com/office/drawing/2014/main" id="{CD71A379-5A3B-BD28-8987-E188644CEC3A}"/>
              </a:ext>
            </a:extLst>
          </p:cNvPr>
          <p:cNvGrpSpPr/>
          <p:nvPr/>
        </p:nvGrpSpPr>
        <p:grpSpPr>
          <a:xfrm>
            <a:off x="3844667" y="289469"/>
            <a:ext cx="215416" cy="215416"/>
            <a:chOff x="6003948" y="5865553"/>
            <a:chExt cx="1080000" cy="1080000"/>
          </a:xfrm>
        </p:grpSpPr>
        <p:sp>
          <p:nvSpPr>
            <p:cNvPr id="2021" name="Ellipse 2010">
              <a:extLst>
                <a:ext uri="{FF2B5EF4-FFF2-40B4-BE49-F238E27FC236}">
                  <a16:creationId xmlns:a16="http://schemas.microsoft.com/office/drawing/2014/main" id="{47341978-3AB0-B24A-EB48-10AB9755C6BC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2022" name="Minuszeichen 2011">
              <a:extLst>
                <a:ext uri="{FF2B5EF4-FFF2-40B4-BE49-F238E27FC236}">
                  <a16:creationId xmlns:a16="http://schemas.microsoft.com/office/drawing/2014/main" id="{BF19AD83-5AFD-B5AD-8531-15AD6715D005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sp>
        <p:nvSpPr>
          <p:cNvPr id="2023" name="Atomkern">
            <a:extLst>
              <a:ext uri="{FF2B5EF4-FFF2-40B4-BE49-F238E27FC236}">
                <a16:creationId xmlns:a16="http://schemas.microsoft.com/office/drawing/2014/main" id="{BE23B9BA-7BFC-97E7-EDB0-4F4CCBD840BB}"/>
              </a:ext>
            </a:extLst>
          </p:cNvPr>
          <p:cNvSpPr/>
          <p:nvPr/>
        </p:nvSpPr>
        <p:spPr>
          <a:xfrm>
            <a:off x="5013138" y="-398167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>
              <a:noFill/>
            </a:endParaRPr>
          </a:p>
        </p:txBody>
      </p:sp>
      <p:sp>
        <p:nvSpPr>
          <p:cNvPr id="2024" name="Additionszeichen 2016">
            <a:extLst>
              <a:ext uri="{FF2B5EF4-FFF2-40B4-BE49-F238E27FC236}">
                <a16:creationId xmlns:a16="http://schemas.microsoft.com/office/drawing/2014/main" id="{33EC432A-C88A-E46D-3F99-704017F5D815}"/>
              </a:ext>
            </a:extLst>
          </p:cNvPr>
          <p:cNvSpPr/>
          <p:nvPr/>
        </p:nvSpPr>
        <p:spPr>
          <a:xfrm>
            <a:off x="5120846" y="-290459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/>
          </a:p>
        </p:txBody>
      </p:sp>
      <p:sp>
        <p:nvSpPr>
          <p:cNvPr id="2025" name="M-Schale">
            <a:extLst>
              <a:ext uri="{FF2B5EF4-FFF2-40B4-BE49-F238E27FC236}">
                <a16:creationId xmlns:a16="http://schemas.microsoft.com/office/drawing/2014/main" id="{5CD97C5D-187F-B2D5-7FAB-D8EDCE2BFC0C}"/>
              </a:ext>
            </a:extLst>
          </p:cNvPr>
          <p:cNvSpPr/>
          <p:nvPr/>
        </p:nvSpPr>
        <p:spPr>
          <a:xfrm>
            <a:off x="4798132" y="-61358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>
              <a:noFill/>
            </a:endParaRPr>
          </a:p>
        </p:txBody>
      </p:sp>
      <p:sp>
        <p:nvSpPr>
          <p:cNvPr id="2029" name="Atomkern">
            <a:extLst>
              <a:ext uri="{FF2B5EF4-FFF2-40B4-BE49-F238E27FC236}">
                <a16:creationId xmlns:a16="http://schemas.microsoft.com/office/drawing/2014/main" id="{4BA09A1F-C8BE-346C-C707-E9269FB00B27}"/>
              </a:ext>
            </a:extLst>
          </p:cNvPr>
          <p:cNvSpPr/>
          <p:nvPr/>
        </p:nvSpPr>
        <p:spPr>
          <a:xfrm>
            <a:off x="6359895" y="-392681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>
              <a:noFill/>
            </a:endParaRPr>
          </a:p>
        </p:txBody>
      </p:sp>
      <p:sp>
        <p:nvSpPr>
          <p:cNvPr id="2030" name="Additionszeichen 2026">
            <a:extLst>
              <a:ext uri="{FF2B5EF4-FFF2-40B4-BE49-F238E27FC236}">
                <a16:creationId xmlns:a16="http://schemas.microsoft.com/office/drawing/2014/main" id="{6A6E4446-2E05-9088-BE5B-F75744EE8106}"/>
              </a:ext>
            </a:extLst>
          </p:cNvPr>
          <p:cNvSpPr/>
          <p:nvPr/>
        </p:nvSpPr>
        <p:spPr>
          <a:xfrm>
            <a:off x="6467603" y="-284974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/>
          </a:p>
        </p:txBody>
      </p:sp>
      <p:sp>
        <p:nvSpPr>
          <p:cNvPr id="2031" name="M-Schale">
            <a:extLst>
              <a:ext uri="{FF2B5EF4-FFF2-40B4-BE49-F238E27FC236}">
                <a16:creationId xmlns:a16="http://schemas.microsoft.com/office/drawing/2014/main" id="{F67D6E92-CD5B-6A44-5B96-3B4F5811D81F}"/>
              </a:ext>
            </a:extLst>
          </p:cNvPr>
          <p:cNvSpPr/>
          <p:nvPr/>
        </p:nvSpPr>
        <p:spPr>
          <a:xfrm>
            <a:off x="6144889" y="-608097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>
              <a:noFill/>
            </a:endParaRPr>
          </a:p>
        </p:txBody>
      </p:sp>
      <p:sp>
        <p:nvSpPr>
          <p:cNvPr id="2032" name="Atomkern">
            <a:extLst>
              <a:ext uri="{FF2B5EF4-FFF2-40B4-BE49-F238E27FC236}">
                <a16:creationId xmlns:a16="http://schemas.microsoft.com/office/drawing/2014/main" id="{125F1243-211A-5618-611A-8314C7FE0DDB}"/>
              </a:ext>
            </a:extLst>
          </p:cNvPr>
          <p:cNvSpPr/>
          <p:nvPr/>
        </p:nvSpPr>
        <p:spPr>
          <a:xfrm>
            <a:off x="7703956" y="-383440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>
              <a:noFill/>
            </a:endParaRPr>
          </a:p>
        </p:txBody>
      </p:sp>
      <p:sp>
        <p:nvSpPr>
          <p:cNvPr id="2033" name="Additionszeichen 2036">
            <a:extLst>
              <a:ext uri="{FF2B5EF4-FFF2-40B4-BE49-F238E27FC236}">
                <a16:creationId xmlns:a16="http://schemas.microsoft.com/office/drawing/2014/main" id="{9EBFD59E-9D9E-97C4-4782-88AE732A62B3}"/>
              </a:ext>
            </a:extLst>
          </p:cNvPr>
          <p:cNvSpPr/>
          <p:nvPr/>
        </p:nvSpPr>
        <p:spPr>
          <a:xfrm>
            <a:off x="7811665" y="-275733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/>
          </a:p>
        </p:txBody>
      </p:sp>
      <p:sp>
        <p:nvSpPr>
          <p:cNvPr id="2034" name="M-Schale">
            <a:extLst>
              <a:ext uri="{FF2B5EF4-FFF2-40B4-BE49-F238E27FC236}">
                <a16:creationId xmlns:a16="http://schemas.microsoft.com/office/drawing/2014/main" id="{76D82801-7369-BDBB-0FB2-C0FF1B8691DB}"/>
              </a:ext>
            </a:extLst>
          </p:cNvPr>
          <p:cNvSpPr/>
          <p:nvPr/>
        </p:nvSpPr>
        <p:spPr>
          <a:xfrm>
            <a:off x="7488950" y="-598856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>
              <a:noFill/>
            </a:endParaRPr>
          </a:p>
        </p:txBody>
      </p:sp>
      <p:grpSp>
        <p:nvGrpSpPr>
          <p:cNvPr id="2035" name="Gruppieren 2034">
            <a:extLst>
              <a:ext uri="{FF2B5EF4-FFF2-40B4-BE49-F238E27FC236}">
                <a16:creationId xmlns:a16="http://schemas.microsoft.com/office/drawing/2014/main" id="{6D7B6BA2-E7A8-D97E-2301-A81B51D7425D}"/>
              </a:ext>
            </a:extLst>
          </p:cNvPr>
          <p:cNvGrpSpPr/>
          <p:nvPr/>
        </p:nvGrpSpPr>
        <p:grpSpPr>
          <a:xfrm>
            <a:off x="5193881" y="-721291"/>
            <a:ext cx="215416" cy="215416"/>
            <a:chOff x="5553948" y="410724"/>
            <a:chExt cx="1080000" cy="1080000"/>
          </a:xfrm>
        </p:grpSpPr>
        <p:sp>
          <p:nvSpPr>
            <p:cNvPr id="2039" name="Ellipse 3">
              <a:extLst>
                <a:ext uri="{FF2B5EF4-FFF2-40B4-BE49-F238E27FC236}">
                  <a16:creationId xmlns:a16="http://schemas.microsoft.com/office/drawing/2014/main" id="{95344F09-711B-246D-72BA-B62E84B03F8F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2040" name="Minuszeichen 4">
              <a:extLst>
                <a:ext uri="{FF2B5EF4-FFF2-40B4-BE49-F238E27FC236}">
                  <a16:creationId xmlns:a16="http://schemas.microsoft.com/office/drawing/2014/main" id="{365DD1AC-C5A1-3F6E-AD40-3B1AE6523062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2041" name="Gruppieren 2040">
            <a:extLst>
              <a:ext uri="{FF2B5EF4-FFF2-40B4-BE49-F238E27FC236}">
                <a16:creationId xmlns:a16="http://schemas.microsoft.com/office/drawing/2014/main" id="{39AC8661-18A7-FC70-BE86-8E32132F578A}"/>
              </a:ext>
            </a:extLst>
          </p:cNvPr>
          <p:cNvGrpSpPr/>
          <p:nvPr/>
        </p:nvGrpSpPr>
        <p:grpSpPr>
          <a:xfrm>
            <a:off x="5193881" y="289469"/>
            <a:ext cx="215416" cy="215416"/>
            <a:chOff x="6003948" y="5865553"/>
            <a:chExt cx="1080000" cy="1080000"/>
          </a:xfrm>
        </p:grpSpPr>
        <p:sp>
          <p:nvSpPr>
            <p:cNvPr id="2042" name="Ellipse 9">
              <a:extLst>
                <a:ext uri="{FF2B5EF4-FFF2-40B4-BE49-F238E27FC236}">
                  <a16:creationId xmlns:a16="http://schemas.microsoft.com/office/drawing/2014/main" id="{EC498DDE-ADBA-A333-538A-F3B095A44353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2043" name="Minuszeichen 12">
              <a:extLst>
                <a:ext uri="{FF2B5EF4-FFF2-40B4-BE49-F238E27FC236}">
                  <a16:creationId xmlns:a16="http://schemas.microsoft.com/office/drawing/2014/main" id="{9727E25C-E848-DE07-D055-8D9A1F639181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2044" name="Gruppieren 2043">
            <a:extLst>
              <a:ext uri="{FF2B5EF4-FFF2-40B4-BE49-F238E27FC236}">
                <a16:creationId xmlns:a16="http://schemas.microsoft.com/office/drawing/2014/main" id="{0FDA0694-2CD7-7C01-E505-4449BF41CA4B}"/>
              </a:ext>
            </a:extLst>
          </p:cNvPr>
          <p:cNvGrpSpPr/>
          <p:nvPr/>
        </p:nvGrpSpPr>
        <p:grpSpPr>
          <a:xfrm>
            <a:off x="6538469" y="-705752"/>
            <a:ext cx="215416" cy="215416"/>
            <a:chOff x="5553948" y="410724"/>
            <a:chExt cx="1080000" cy="1080000"/>
          </a:xfrm>
        </p:grpSpPr>
        <p:sp>
          <p:nvSpPr>
            <p:cNvPr id="2045" name="Ellipse 35">
              <a:extLst>
                <a:ext uri="{FF2B5EF4-FFF2-40B4-BE49-F238E27FC236}">
                  <a16:creationId xmlns:a16="http://schemas.microsoft.com/office/drawing/2014/main" id="{DADE593B-2B32-695B-9907-761DC7B5BD0D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711" name="Minuszeichen 36">
              <a:extLst>
                <a:ext uri="{FF2B5EF4-FFF2-40B4-BE49-F238E27FC236}">
                  <a16:creationId xmlns:a16="http://schemas.microsoft.com/office/drawing/2014/main" id="{1B8D729D-E7FF-2069-F0D8-DC7DE9D5B17D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721" name="Gruppieren 720">
            <a:extLst>
              <a:ext uri="{FF2B5EF4-FFF2-40B4-BE49-F238E27FC236}">
                <a16:creationId xmlns:a16="http://schemas.microsoft.com/office/drawing/2014/main" id="{6B66AEE6-7045-7878-D062-E73F0166DBCC}"/>
              </a:ext>
            </a:extLst>
          </p:cNvPr>
          <p:cNvGrpSpPr/>
          <p:nvPr/>
        </p:nvGrpSpPr>
        <p:grpSpPr>
          <a:xfrm>
            <a:off x="6541454" y="298709"/>
            <a:ext cx="215416" cy="215416"/>
            <a:chOff x="6003948" y="5865553"/>
            <a:chExt cx="1080000" cy="1080000"/>
          </a:xfrm>
        </p:grpSpPr>
        <p:sp>
          <p:nvSpPr>
            <p:cNvPr id="731" name="Ellipse 38">
              <a:extLst>
                <a:ext uri="{FF2B5EF4-FFF2-40B4-BE49-F238E27FC236}">
                  <a16:creationId xmlns:a16="http://schemas.microsoft.com/office/drawing/2014/main" id="{D65B7F4E-89DB-6804-101E-CDE7537F247A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732" name="Minuszeichen 39">
              <a:extLst>
                <a:ext uri="{FF2B5EF4-FFF2-40B4-BE49-F238E27FC236}">
                  <a16:creationId xmlns:a16="http://schemas.microsoft.com/office/drawing/2014/main" id="{EE2E3086-BF46-D8D6-10CF-7D6062DBA253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733" name="Gruppieren 732">
            <a:extLst>
              <a:ext uri="{FF2B5EF4-FFF2-40B4-BE49-F238E27FC236}">
                <a16:creationId xmlns:a16="http://schemas.microsoft.com/office/drawing/2014/main" id="{79A6E2B9-9E38-ACDD-9D30-97E42DA0CFEA}"/>
              </a:ext>
            </a:extLst>
          </p:cNvPr>
          <p:cNvGrpSpPr/>
          <p:nvPr/>
        </p:nvGrpSpPr>
        <p:grpSpPr>
          <a:xfrm>
            <a:off x="7889033" y="-685163"/>
            <a:ext cx="215416" cy="215416"/>
            <a:chOff x="5553948" y="410724"/>
            <a:chExt cx="1080000" cy="1080000"/>
          </a:xfrm>
        </p:grpSpPr>
        <p:sp>
          <p:nvSpPr>
            <p:cNvPr id="734" name="Ellipse 44">
              <a:extLst>
                <a:ext uri="{FF2B5EF4-FFF2-40B4-BE49-F238E27FC236}">
                  <a16:creationId xmlns:a16="http://schemas.microsoft.com/office/drawing/2014/main" id="{DA8AA19D-803E-0A2A-DFF5-EF9654AD39ED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735" name="Minuszeichen 45">
              <a:extLst>
                <a:ext uri="{FF2B5EF4-FFF2-40B4-BE49-F238E27FC236}">
                  <a16:creationId xmlns:a16="http://schemas.microsoft.com/office/drawing/2014/main" id="{D204414D-66C0-8ABE-F5B4-27F907B696BB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736" name="Gruppieren 735">
            <a:extLst>
              <a:ext uri="{FF2B5EF4-FFF2-40B4-BE49-F238E27FC236}">
                <a16:creationId xmlns:a16="http://schemas.microsoft.com/office/drawing/2014/main" id="{5F86DE27-797B-9D1A-79FA-075156B258F5}"/>
              </a:ext>
            </a:extLst>
          </p:cNvPr>
          <p:cNvGrpSpPr/>
          <p:nvPr/>
        </p:nvGrpSpPr>
        <p:grpSpPr>
          <a:xfrm>
            <a:off x="7889033" y="290853"/>
            <a:ext cx="215416" cy="215416"/>
            <a:chOff x="6003948" y="5865553"/>
            <a:chExt cx="1080000" cy="1080000"/>
          </a:xfrm>
        </p:grpSpPr>
        <p:sp>
          <p:nvSpPr>
            <p:cNvPr id="737" name="Ellipse 47">
              <a:extLst>
                <a:ext uri="{FF2B5EF4-FFF2-40B4-BE49-F238E27FC236}">
                  <a16:creationId xmlns:a16="http://schemas.microsoft.com/office/drawing/2014/main" id="{6F380A7B-D619-7AD1-F787-3BA9CF905E7D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738" name="Minuszeichen 48">
              <a:extLst>
                <a:ext uri="{FF2B5EF4-FFF2-40B4-BE49-F238E27FC236}">
                  <a16:creationId xmlns:a16="http://schemas.microsoft.com/office/drawing/2014/main" id="{3D3584BF-F189-1B30-9B83-FF6367D32122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sp>
        <p:nvSpPr>
          <p:cNvPr id="739" name="Atomkern">
            <a:extLst>
              <a:ext uri="{FF2B5EF4-FFF2-40B4-BE49-F238E27FC236}">
                <a16:creationId xmlns:a16="http://schemas.microsoft.com/office/drawing/2014/main" id="{88663EC7-B1F6-096A-2478-3D2C4DA733DA}"/>
              </a:ext>
            </a:extLst>
          </p:cNvPr>
          <p:cNvSpPr/>
          <p:nvPr/>
        </p:nvSpPr>
        <p:spPr>
          <a:xfrm>
            <a:off x="9053306" y="-397240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>
              <a:noFill/>
            </a:endParaRPr>
          </a:p>
        </p:txBody>
      </p:sp>
      <p:sp>
        <p:nvSpPr>
          <p:cNvPr id="740" name="Additionszeichen 2016">
            <a:extLst>
              <a:ext uri="{FF2B5EF4-FFF2-40B4-BE49-F238E27FC236}">
                <a16:creationId xmlns:a16="http://schemas.microsoft.com/office/drawing/2014/main" id="{7B0A93DE-4CC3-794F-0028-A9D706B2C096}"/>
              </a:ext>
            </a:extLst>
          </p:cNvPr>
          <p:cNvSpPr/>
          <p:nvPr/>
        </p:nvSpPr>
        <p:spPr>
          <a:xfrm>
            <a:off x="9161014" y="-289532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/>
          </a:p>
        </p:txBody>
      </p:sp>
      <p:sp>
        <p:nvSpPr>
          <p:cNvPr id="741" name="M-Schale">
            <a:extLst>
              <a:ext uri="{FF2B5EF4-FFF2-40B4-BE49-F238E27FC236}">
                <a16:creationId xmlns:a16="http://schemas.microsoft.com/office/drawing/2014/main" id="{92BA4E81-4866-89D5-814E-266FC3DC723E}"/>
              </a:ext>
            </a:extLst>
          </p:cNvPr>
          <p:cNvSpPr/>
          <p:nvPr/>
        </p:nvSpPr>
        <p:spPr>
          <a:xfrm>
            <a:off x="8838300" y="-612656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>
              <a:noFill/>
            </a:endParaRPr>
          </a:p>
        </p:txBody>
      </p:sp>
      <p:grpSp>
        <p:nvGrpSpPr>
          <p:cNvPr id="742" name="Gruppieren 741">
            <a:extLst>
              <a:ext uri="{FF2B5EF4-FFF2-40B4-BE49-F238E27FC236}">
                <a16:creationId xmlns:a16="http://schemas.microsoft.com/office/drawing/2014/main" id="{89B7B75A-5790-E6F2-D249-CCCE46E4A09E}"/>
              </a:ext>
            </a:extLst>
          </p:cNvPr>
          <p:cNvGrpSpPr/>
          <p:nvPr/>
        </p:nvGrpSpPr>
        <p:grpSpPr>
          <a:xfrm>
            <a:off x="9234049" y="-720364"/>
            <a:ext cx="215416" cy="215416"/>
            <a:chOff x="5553948" y="410724"/>
            <a:chExt cx="1080000" cy="1080000"/>
          </a:xfrm>
        </p:grpSpPr>
        <p:sp>
          <p:nvSpPr>
            <p:cNvPr id="743" name="Ellipse 3">
              <a:extLst>
                <a:ext uri="{FF2B5EF4-FFF2-40B4-BE49-F238E27FC236}">
                  <a16:creationId xmlns:a16="http://schemas.microsoft.com/office/drawing/2014/main" id="{FCB9199C-8277-46BA-F497-62F21C1E2B61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744" name="Minuszeichen 4">
              <a:extLst>
                <a:ext uri="{FF2B5EF4-FFF2-40B4-BE49-F238E27FC236}">
                  <a16:creationId xmlns:a16="http://schemas.microsoft.com/office/drawing/2014/main" id="{B46672DD-EC35-02BC-3510-BB6406CC8A3D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745" name="Gruppieren 744">
            <a:extLst>
              <a:ext uri="{FF2B5EF4-FFF2-40B4-BE49-F238E27FC236}">
                <a16:creationId xmlns:a16="http://schemas.microsoft.com/office/drawing/2014/main" id="{3FF6C056-63AE-F0B2-8598-55742F651524}"/>
              </a:ext>
            </a:extLst>
          </p:cNvPr>
          <p:cNvGrpSpPr/>
          <p:nvPr/>
        </p:nvGrpSpPr>
        <p:grpSpPr>
          <a:xfrm>
            <a:off x="9234049" y="290396"/>
            <a:ext cx="215416" cy="215416"/>
            <a:chOff x="6003948" y="5865553"/>
            <a:chExt cx="1080000" cy="1080000"/>
          </a:xfrm>
        </p:grpSpPr>
        <p:sp>
          <p:nvSpPr>
            <p:cNvPr id="746" name="Ellipse 9">
              <a:extLst>
                <a:ext uri="{FF2B5EF4-FFF2-40B4-BE49-F238E27FC236}">
                  <a16:creationId xmlns:a16="http://schemas.microsoft.com/office/drawing/2014/main" id="{BBBB3149-C002-B4C1-F619-ACE6B3A98A37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747" name="Minuszeichen 12">
              <a:extLst>
                <a:ext uri="{FF2B5EF4-FFF2-40B4-BE49-F238E27FC236}">
                  <a16:creationId xmlns:a16="http://schemas.microsoft.com/office/drawing/2014/main" id="{A66D150B-4571-2D1D-928F-3DFA40995F26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sp>
        <p:nvSpPr>
          <p:cNvPr id="748" name="Atomkern">
            <a:extLst>
              <a:ext uri="{FF2B5EF4-FFF2-40B4-BE49-F238E27FC236}">
                <a16:creationId xmlns:a16="http://schemas.microsoft.com/office/drawing/2014/main" id="{44AE3CFE-B708-091F-B049-0225B7F264C9}"/>
              </a:ext>
            </a:extLst>
          </p:cNvPr>
          <p:cNvSpPr/>
          <p:nvPr/>
        </p:nvSpPr>
        <p:spPr>
          <a:xfrm>
            <a:off x="3688029" y="4695516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>
              <a:noFill/>
            </a:endParaRPr>
          </a:p>
        </p:txBody>
      </p:sp>
      <p:sp>
        <p:nvSpPr>
          <p:cNvPr id="749" name="Additionszeichen 11">
            <a:extLst>
              <a:ext uri="{FF2B5EF4-FFF2-40B4-BE49-F238E27FC236}">
                <a16:creationId xmlns:a16="http://schemas.microsoft.com/office/drawing/2014/main" id="{1B57CCE6-0CEC-DBBA-22BD-839BC9BA69F2}"/>
              </a:ext>
            </a:extLst>
          </p:cNvPr>
          <p:cNvSpPr/>
          <p:nvPr/>
        </p:nvSpPr>
        <p:spPr>
          <a:xfrm>
            <a:off x="3795737" y="4803224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/>
          </a:p>
        </p:txBody>
      </p:sp>
      <p:sp>
        <p:nvSpPr>
          <p:cNvPr id="750" name="M-Schale">
            <a:extLst>
              <a:ext uri="{FF2B5EF4-FFF2-40B4-BE49-F238E27FC236}">
                <a16:creationId xmlns:a16="http://schemas.microsoft.com/office/drawing/2014/main" id="{3ECDF418-1024-43CB-97A9-5AD11447B291}"/>
              </a:ext>
            </a:extLst>
          </p:cNvPr>
          <p:cNvSpPr/>
          <p:nvPr/>
        </p:nvSpPr>
        <p:spPr>
          <a:xfrm>
            <a:off x="3473023" y="4480100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>
              <a:noFill/>
            </a:endParaRPr>
          </a:p>
        </p:txBody>
      </p:sp>
      <p:sp>
        <p:nvSpPr>
          <p:cNvPr id="751" name="Atomkern">
            <a:extLst>
              <a:ext uri="{FF2B5EF4-FFF2-40B4-BE49-F238E27FC236}">
                <a16:creationId xmlns:a16="http://schemas.microsoft.com/office/drawing/2014/main" id="{FDB067D6-8AE4-18C5-0646-5088BC1D576C}"/>
              </a:ext>
            </a:extLst>
          </p:cNvPr>
          <p:cNvSpPr/>
          <p:nvPr/>
        </p:nvSpPr>
        <p:spPr>
          <a:xfrm>
            <a:off x="2341272" y="4691354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>
              <a:noFill/>
            </a:endParaRPr>
          </a:p>
        </p:txBody>
      </p:sp>
      <p:sp>
        <p:nvSpPr>
          <p:cNvPr id="752" name="Additionszeichen 76">
            <a:extLst>
              <a:ext uri="{FF2B5EF4-FFF2-40B4-BE49-F238E27FC236}">
                <a16:creationId xmlns:a16="http://schemas.microsoft.com/office/drawing/2014/main" id="{6663EC49-8A75-A113-9E66-E23E9293EBF9}"/>
              </a:ext>
            </a:extLst>
          </p:cNvPr>
          <p:cNvSpPr/>
          <p:nvPr/>
        </p:nvSpPr>
        <p:spPr>
          <a:xfrm>
            <a:off x="2448980" y="4799062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/>
          </a:p>
        </p:txBody>
      </p:sp>
      <p:sp>
        <p:nvSpPr>
          <p:cNvPr id="753" name="M-Schale">
            <a:extLst>
              <a:ext uri="{FF2B5EF4-FFF2-40B4-BE49-F238E27FC236}">
                <a16:creationId xmlns:a16="http://schemas.microsoft.com/office/drawing/2014/main" id="{55E593FD-1E03-B054-5D38-724DB6C0C4FB}"/>
              </a:ext>
            </a:extLst>
          </p:cNvPr>
          <p:cNvSpPr/>
          <p:nvPr/>
        </p:nvSpPr>
        <p:spPr>
          <a:xfrm>
            <a:off x="2126266" y="4475938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>
              <a:noFill/>
            </a:endParaRPr>
          </a:p>
        </p:txBody>
      </p:sp>
      <p:sp>
        <p:nvSpPr>
          <p:cNvPr id="754" name="Atomkern">
            <a:extLst>
              <a:ext uri="{FF2B5EF4-FFF2-40B4-BE49-F238E27FC236}">
                <a16:creationId xmlns:a16="http://schemas.microsoft.com/office/drawing/2014/main" id="{4E881E84-7B42-7582-A978-FD656BE892AF}"/>
              </a:ext>
            </a:extLst>
          </p:cNvPr>
          <p:cNvSpPr/>
          <p:nvPr/>
        </p:nvSpPr>
        <p:spPr>
          <a:xfrm>
            <a:off x="994515" y="4687193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>
              <a:noFill/>
            </a:endParaRPr>
          </a:p>
        </p:txBody>
      </p:sp>
      <p:sp>
        <p:nvSpPr>
          <p:cNvPr id="755" name="Additionszeichen 86">
            <a:extLst>
              <a:ext uri="{FF2B5EF4-FFF2-40B4-BE49-F238E27FC236}">
                <a16:creationId xmlns:a16="http://schemas.microsoft.com/office/drawing/2014/main" id="{989CE054-E79F-CB67-1584-576F5B4BC9E2}"/>
              </a:ext>
            </a:extLst>
          </p:cNvPr>
          <p:cNvSpPr/>
          <p:nvPr/>
        </p:nvSpPr>
        <p:spPr>
          <a:xfrm>
            <a:off x="1102223" y="4794900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/>
          </a:p>
        </p:txBody>
      </p:sp>
      <p:sp>
        <p:nvSpPr>
          <p:cNvPr id="756" name="M-Schale">
            <a:extLst>
              <a:ext uri="{FF2B5EF4-FFF2-40B4-BE49-F238E27FC236}">
                <a16:creationId xmlns:a16="http://schemas.microsoft.com/office/drawing/2014/main" id="{8068B911-0E75-9DFC-6910-B11A158AA988}"/>
              </a:ext>
            </a:extLst>
          </p:cNvPr>
          <p:cNvSpPr/>
          <p:nvPr/>
        </p:nvSpPr>
        <p:spPr>
          <a:xfrm>
            <a:off x="779509" y="4471777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>
              <a:noFill/>
            </a:endParaRPr>
          </a:p>
        </p:txBody>
      </p:sp>
      <p:sp>
        <p:nvSpPr>
          <p:cNvPr id="757" name="Atomkern">
            <a:extLst>
              <a:ext uri="{FF2B5EF4-FFF2-40B4-BE49-F238E27FC236}">
                <a16:creationId xmlns:a16="http://schemas.microsoft.com/office/drawing/2014/main" id="{DB9315CF-5605-90D4-3C89-65435486FB93}"/>
              </a:ext>
            </a:extLst>
          </p:cNvPr>
          <p:cNvSpPr/>
          <p:nvPr/>
        </p:nvSpPr>
        <p:spPr>
          <a:xfrm>
            <a:off x="-352242" y="4683031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>
              <a:noFill/>
            </a:endParaRPr>
          </a:p>
        </p:txBody>
      </p:sp>
      <p:sp>
        <p:nvSpPr>
          <p:cNvPr id="758" name="Additionszeichen 124">
            <a:extLst>
              <a:ext uri="{FF2B5EF4-FFF2-40B4-BE49-F238E27FC236}">
                <a16:creationId xmlns:a16="http://schemas.microsoft.com/office/drawing/2014/main" id="{64F44782-BE75-17B2-D90B-85A4F7FAC464}"/>
              </a:ext>
            </a:extLst>
          </p:cNvPr>
          <p:cNvSpPr/>
          <p:nvPr/>
        </p:nvSpPr>
        <p:spPr>
          <a:xfrm>
            <a:off x="-244534" y="4790738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/>
          </a:p>
        </p:txBody>
      </p:sp>
      <p:sp>
        <p:nvSpPr>
          <p:cNvPr id="759" name="M-Schale">
            <a:extLst>
              <a:ext uri="{FF2B5EF4-FFF2-40B4-BE49-F238E27FC236}">
                <a16:creationId xmlns:a16="http://schemas.microsoft.com/office/drawing/2014/main" id="{9A8A3CD5-3B52-183C-F94C-D8FAAD567FE3}"/>
              </a:ext>
            </a:extLst>
          </p:cNvPr>
          <p:cNvSpPr/>
          <p:nvPr/>
        </p:nvSpPr>
        <p:spPr>
          <a:xfrm>
            <a:off x="-567248" y="4467615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>
              <a:noFill/>
            </a:endParaRPr>
          </a:p>
        </p:txBody>
      </p:sp>
      <p:sp>
        <p:nvSpPr>
          <p:cNvPr id="760" name="Atomkern">
            <a:extLst>
              <a:ext uri="{FF2B5EF4-FFF2-40B4-BE49-F238E27FC236}">
                <a16:creationId xmlns:a16="http://schemas.microsoft.com/office/drawing/2014/main" id="{8345DBE6-0F06-4EC7-E3AA-A20FA4A09374}"/>
              </a:ext>
            </a:extLst>
          </p:cNvPr>
          <p:cNvSpPr/>
          <p:nvPr/>
        </p:nvSpPr>
        <p:spPr>
          <a:xfrm>
            <a:off x="5034786" y="4678869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>
              <a:noFill/>
            </a:endParaRPr>
          </a:p>
        </p:txBody>
      </p:sp>
      <p:sp>
        <p:nvSpPr>
          <p:cNvPr id="761" name="Additionszeichen 4832">
            <a:extLst>
              <a:ext uri="{FF2B5EF4-FFF2-40B4-BE49-F238E27FC236}">
                <a16:creationId xmlns:a16="http://schemas.microsoft.com/office/drawing/2014/main" id="{A56A6BBA-7908-C57A-8243-2E9FBFA63031}"/>
              </a:ext>
            </a:extLst>
          </p:cNvPr>
          <p:cNvSpPr/>
          <p:nvPr/>
        </p:nvSpPr>
        <p:spPr>
          <a:xfrm>
            <a:off x="5142494" y="4786577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/>
          </a:p>
        </p:txBody>
      </p:sp>
      <p:sp>
        <p:nvSpPr>
          <p:cNvPr id="762" name="M-Schale">
            <a:extLst>
              <a:ext uri="{FF2B5EF4-FFF2-40B4-BE49-F238E27FC236}">
                <a16:creationId xmlns:a16="http://schemas.microsoft.com/office/drawing/2014/main" id="{552E5AD1-81D1-F239-E7CC-11C0E9118603}"/>
              </a:ext>
            </a:extLst>
          </p:cNvPr>
          <p:cNvSpPr/>
          <p:nvPr/>
        </p:nvSpPr>
        <p:spPr>
          <a:xfrm>
            <a:off x="4819780" y="446345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>
              <a:noFill/>
            </a:endParaRPr>
          </a:p>
        </p:txBody>
      </p:sp>
      <p:sp>
        <p:nvSpPr>
          <p:cNvPr id="763" name="Atomkern">
            <a:extLst>
              <a:ext uri="{FF2B5EF4-FFF2-40B4-BE49-F238E27FC236}">
                <a16:creationId xmlns:a16="http://schemas.microsoft.com/office/drawing/2014/main" id="{C0B78CEB-C253-AC15-556F-64D1660DAE6B}"/>
              </a:ext>
            </a:extLst>
          </p:cNvPr>
          <p:cNvSpPr/>
          <p:nvPr/>
        </p:nvSpPr>
        <p:spPr>
          <a:xfrm>
            <a:off x="6381543" y="4674707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>
              <a:noFill/>
            </a:endParaRPr>
          </a:p>
        </p:txBody>
      </p:sp>
      <p:sp>
        <p:nvSpPr>
          <p:cNvPr id="764" name="Additionszeichen 4842">
            <a:extLst>
              <a:ext uri="{FF2B5EF4-FFF2-40B4-BE49-F238E27FC236}">
                <a16:creationId xmlns:a16="http://schemas.microsoft.com/office/drawing/2014/main" id="{D13B3D7A-FDFD-696C-924B-5DB46532E389}"/>
              </a:ext>
            </a:extLst>
          </p:cNvPr>
          <p:cNvSpPr/>
          <p:nvPr/>
        </p:nvSpPr>
        <p:spPr>
          <a:xfrm>
            <a:off x="6489251" y="4782415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/>
          </a:p>
        </p:txBody>
      </p:sp>
      <p:sp>
        <p:nvSpPr>
          <p:cNvPr id="765" name="M-Schale">
            <a:extLst>
              <a:ext uri="{FF2B5EF4-FFF2-40B4-BE49-F238E27FC236}">
                <a16:creationId xmlns:a16="http://schemas.microsoft.com/office/drawing/2014/main" id="{EEB44A06-7609-550B-BA45-8E3A2A675621}"/>
              </a:ext>
            </a:extLst>
          </p:cNvPr>
          <p:cNvSpPr/>
          <p:nvPr/>
        </p:nvSpPr>
        <p:spPr>
          <a:xfrm>
            <a:off x="6166537" y="4459291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>
              <a:noFill/>
            </a:endParaRPr>
          </a:p>
        </p:txBody>
      </p:sp>
      <p:sp>
        <p:nvSpPr>
          <p:cNvPr id="766" name="Atomkern">
            <a:extLst>
              <a:ext uri="{FF2B5EF4-FFF2-40B4-BE49-F238E27FC236}">
                <a16:creationId xmlns:a16="http://schemas.microsoft.com/office/drawing/2014/main" id="{E4052108-8106-B664-0CF3-4E800ED434FA}"/>
              </a:ext>
            </a:extLst>
          </p:cNvPr>
          <p:cNvSpPr/>
          <p:nvPr/>
        </p:nvSpPr>
        <p:spPr>
          <a:xfrm>
            <a:off x="7725604" y="4670546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>
              <a:noFill/>
            </a:endParaRPr>
          </a:p>
        </p:txBody>
      </p:sp>
      <p:sp>
        <p:nvSpPr>
          <p:cNvPr id="767" name="Additionszeichen 4852">
            <a:extLst>
              <a:ext uri="{FF2B5EF4-FFF2-40B4-BE49-F238E27FC236}">
                <a16:creationId xmlns:a16="http://schemas.microsoft.com/office/drawing/2014/main" id="{F989DDEA-B320-E87B-E80D-D43B835EE3BB}"/>
              </a:ext>
            </a:extLst>
          </p:cNvPr>
          <p:cNvSpPr/>
          <p:nvPr/>
        </p:nvSpPr>
        <p:spPr>
          <a:xfrm>
            <a:off x="7833313" y="4778253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/>
          </a:p>
        </p:txBody>
      </p:sp>
      <p:sp>
        <p:nvSpPr>
          <p:cNvPr id="2945" name="M-Schale">
            <a:extLst>
              <a:ext uri="{FF2B5EF4-FFF2-40B4-BE49-F238E27FC236}">
                <a16:creationId xmlns:a16="http://schemas.microsoft.com/office/drawing/2014/main" id="{D539DCFA-0EEA-2E23-73D3-FBAF7EFC6475}"/>
              </a:ext>
            </a:extLst>
          </p:cNvPr>
          <p:cNvSpPr/>
          <p:nvPr/>
        </p:nvSpPr>
        <p:spPr>
          <a:xfrm>
            <a:off x="7510598" y="4455130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>
              <a:noFill/>
            </a:endParaRPr>
          </a:p>
        </p:txBody>
      </p:sp>
      <p:grpSp>
        <p:nvGrpSpPr>
          <p:cNvPr id="2946" name="Gruppieren 2945">
            <a:extLst>
              <a:ext uri="{FF2B5EF4-FFF2-40B4-BE49-F238E27FC236}">
                <a16:creationId xmlns:a16="http://schemas.microsoft.com/office/drawing/2014/main" id="{DF17B590-7F59-5482-A397-D597846919F1}"/>
              </a:ext>
            </a:extLst>
          </p:cNvPr>
          <p:cNvGrpSpPr/>
          <p:nvPr/>
        </p:nvGrpSpPr>
        <p:grpSpPr>
          <a:xfrm>
            <a:off x="2523768" y="5352695"/>
            <a:ext cx="215416" cy="215416"/>
            <a:chOff x="5553948" y="410724"/>
            <a:chExt cx="1080000" cy="1080000"/>
          </a:xfrm>
        </p:grpSpPr>
        <p:sp>
          <p:nvSpPr>
            <p:cNvPr id="2947" name="Ellipse 14">
              <a:extLst>
                <a:ext uri="{FF2B5EF4-FFF2-40B4-BE49-F238E27FC236}">
                  <a16:creationId xmlns:a16="http://schemas.microsoft.com/office/drawing/2014/main" id="{5890BEA4-D6CC-7EDC-5650-EC14B1CA4C89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2948" name="Minuszeichen 15">
              <a:extLst>
                <a:ext uri="{FF2B5EF4-FFF2-40B4-BE49-F238E27FC236}">
                  <a16:creationId xmlns:a16="http://schemas.microsoft.com/office/drawing/2014/main" id="{0A35E3EA-78A2-8A87-101E-EFC3CF315D45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2949" name="Gruppieren 2948">
            <a:extLst>
              <a:ext uri="{FF2B5EF4-FFF2-40B4-BE49-F238E27FC236}">
                <a16:creationId xmlns:a16="http://schemas.microsoft.com/office/drawing/2014/main" id="{8A801AB9-8B4A-CFB9-4E3A-E68408821B98}"/>
              </a:ext>
            </a:extLst>
          </p:cNvPr>
          <p:cNvGrpSpPr/>
          <p:nvPr/>
        </p:nvGrpSpPr>
        <p:grpSpPr>
          <a:xfrm>
            <a:off x="-173139" y="4347421"/>
            <a:ext cx="215416" cy="215416"/>
            <a:chOff x="5553948" y="410724"/>
            <a:chExt cx="1080000" cy="1080000"/>
          </a:xfrm>
        </p:grpSpPr>
        <p:sp>
          <p:nvSpPr>
            <p:cNvPr id="2950" name="Ellipse 17">
              <a:extLst>
                <a:ext uri="{FF2B5EF4-FFF2-40B4-BE49-F238E27FC236}">
                  <a16:creationId xmlns:a16="http://schemas.microsoft.com/office/drawing/2014/main" id="{D08E4D02-5FC0-67E4-C2C1-D7F472151F11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2951" name="Minuszeichen 18">
              <a:extLst>
                <a:ext uri="{FF2B5EF4-FFF2-40B4-BE49-F238E27FC236}">
                  <a16:creationId xmlns:a16="http://schemas.microsoft.com/office/drawing/2014/main" id="{FBFEAECC-CB65-38E6-C317-54FB4B1C6256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2955" name="Gruppieren 2954">
            <a:extLst>
              <a:ext uri="{FF2B5EF4-FFF2-40B4-BE49-F238E27FC236}">
                <a16:creationId xmlns:a16="http://schemas.microsoft.com/office/drawing/2014/main" id="{CF042F78-FE96-AEED-8718-7887594C2F8E}"/>
              </a:ext>
            </a:extLst>
          </p:cNvPr>
          <p:cNvGrpSpPr/>
          <p:nvPr/>
        </p:nvGrpSpPr>
        <p:grpSpPr>
          <a:xfrm>
            <a:off x="3871997" y="4364068"/>
            <a:ext cx="215416" cy="215416"/>
            <a:chOff x="5553948" y="410724"/>
            <a:chExt cx="1080000" cy="1080000"/>
          </a:xfrm>
        </p:grpSpPr>
        <p:sp>
          <p:nvSpPr>
            <p:cNvPr id="2956" name="Ellipse 20">
              <a:extLst>
                <a:ext uri="{FF2B5EF4-FFF2-40B4-BE49-F238E27FC236}">
                  <a16:creationId xmlns:a16="http://schemas.microsoft.com/office/drawing/2014/main" id="{87FD53D3-49CB-57A6-B535-C64670902EDA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2957" name="Minuszeichen 21">
              <a:extLst>
                <a:ext uri="{FF2B5EF4-FFF2-40B4-BE49-F238E27FC236}">
                  <a16:creationId xmlns:a16="http://schemas.microsoft.com/office/drawing/2014/main" id="{51BEA668-8A32-96B0-CCEC-6946CD40BEC7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2958" name="Gruppieren 2957">
            <a:extLst>
              <a:ext uri="{FF2B5EF4-FFF2-40B4-BE49-F238E27FC236}">
                <a16:creationId xmlns:a16="http://schemas.microsoft.com/office/drawing/2014/main" id="{C0471AE3-859D-2DE7-060D-F238883CEC84}"/>
              </a:ext>
            </a:extLst>
          </p:cNvPr>
          <p:cNvGrpSpPr/>
          <p:nvPr/>
        </p:nvGrpSpPr>
        <p:grpSpPr>
          <a:xfrm>
            <a:off x="6560117" y="4364068"/>
            <a:ext cx="215416" cy="215416"/>
            <a:chOff x="5553948" y="410724"/>
            <a:chExt cx="1080000" cy="1080000"/>
          </a:xfrm>
        </p:grpSpPr>
        <p:sp>
          <p:nvSpPr>
            <p:cNvPr id="2959" name="Ellipse 23">
              <a:extLst>
                <a:ext uri="{FF2B5EF4-FFF2-40B4-BE49-F238E27FC236}">
                  <a16:creationId xmlns:a16="http://schemas.microsoft.com/office/drawing/2014/main" id="{BA84A9A6-9007-DCC7-D0D1-11E52BF824E4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2960" name="Minuszeichen 24">
              <a:extLst>
                <a:ext uri="{FF2B5EF4-FFF2-40B4-BE49-F238E27FC236}">
                  <a16:creationId xmlns:a16="http://schemas.microsoft.com/office/drawing/2014/main" id="{A610A7D9-19ED-329C-61A0-0AB6BCD9AEC3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2961" name="Gruppieren 2960">
            <a:extLst>
              <a:ext uri="{FF2B5EF4-FFF2-40B4-BE49-F238E27FC236}">
                <a16:creationId xmlns:a16="http://schemas.microsoft.com/office/drawing/2014/main" id="{429BFE3E-CA24-DE24-E4D9-20DC406D9244}"/>
              </a:ext>
            </a:extLst>
          </p:cNvPr>
          <p:cNvGrpSpPr/>
          <p:nvPr/>
        </p:nvGrpSpPr>
        <p:grpSpPr>
          <a:xfrm>
            <a:off x="6560117" y="5339979"/>
            <a:ext cx="215416" cy="215416"/>
            <a:chOff x="6003948" y="5865553"/>
            <a:chExt cx="1080000" cy="1080000"/>
          </a:xfrm>
        </p:grpSpPr>
        <p:sp>
          <p:nvSpPr>
            <p:cNvPr id="2971" name="Ellipse 29">
              <a:extLst>
                <a:ext uri="{FF2B5EF4-FFF2-40B4-BE49-F238E27FC236}">
                  <a16:creationId xmlns:a16="http://schemas.microsoft.com/office/drawing/2014/main" id="{D56B2377-5ED3-825A-B002-5F6FDABE5964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2975" name="Minuszeichen 30">
              <a:extLst>
                <a:ext uri="{FF2B5EF4-FFF2-40B4-BE49-F238E27FC236}">
                  <a16:creationId xmlns:a16="http://schemas.microsoft.com/office/drawing/2014/main" id="{AB159F24-4416-73EE-BD92-BF54279DAE87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2979" name="Gruppieren 2978">
            <a:extLst>
              <a:ext uri="{FF2B5EF4-FFF2-40B4-BE49-F238E27FC236}">
                <a16:creationId xmlns:a16="http://schemas.microsoft.com/office/drawing/2014/main" id="{145BE0A0-9CAB-67FB-4772-7C6196487907}"/>
              </a:ext>
            </a:extLst>
          </p:cNvPr>
          <p:cNvGrpSpPr/>
          <p:nvPr/>
        </p:nvGrpSpPr>
        <p:grpSpPr>
          <a:xfrm>
            <a:off x="5215529" y="5369342"/>
            <a:ext cx="215416" cy="215416"/>
            <a:chOff x="6003948" y="5865553"/>
            <a:chExt cx="1080000" cy="1080000"/>
          </a:xfrm>
        </p:grpSpPr>
        <p:sp>
          <p:nvSpPr>
            <p:cNvPr id="2980" name="Ellipse 41">
              <a:extLst>
                <a:ext uri="{FF2B5EF4-FFF2-40B4-BE49-F238E27FC236}">
                  <a16:creationId xmlns:a16="http://schemas.microsoft.com/office/drawing/2014/main" id="{F4F65917-2AB6-12E9-7B5D-7DC4DDC2BF7F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2981" name="Minuszeichen 42">
              <a:extLst>
                <a:ext uri="{FF2B5EF4-FFF2-40B4-BE49-F238E27FC236}">
                  <a16:creationId xmlns:a16="http://schemas.microsoft.com/office/drawing/2014/main" id="{EE3FE6C7-8090-03EB-4D91-58D195EC411A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2985" name="Gruppieren 2984">
            <a:extLst>
              <a:ext uri="{FF2B5EF4-FFF2-40B4-BE49-F238E27FC236}">
                <a16:creationId xmlns:a16="http://schemas.microsoft.com/office/drawing/2014/main" id="{821FE875-BC8E-E547-D52A-4244E7770B76}"/>
              </a:ext>
            </a:extLst>
          </p:cNvPr>
          <p:cNvGrpSpPr/>
          <p:nvPr/>
        </p:nvGrpSpPr>
        <p:grpSpPr>
          <a:xfrm>
            <a:off x="5215529" y="4363225"/>
            <a:ext cx="215416" cy="215416"/>
            <a:chOff x="5553948" y="410724"/>
            <a:chExt cx="1080000" cy="1080000"/>
          </a:xfrm>
        </p:grpSpPr>
        <p:sp>
          <p:nvSpPr>
            <p:cNvPr id="2986" name="Ellipse 59">
              <a:extLst>
                <a:ext uri="{FF2B5EF4-FFF2-40B4-BE49-F238E27FC236}">
                  <a16:creationId xmlns:a16="http://schemas.microsoft.com/office/drawing/2014/main" id="{F43F687A-CF27-C1E4-4BE6-8510B5B29B0E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2987" name="Minuszeichen 60">
              <a:extLst>
                <a:ext uri="{FF2B5EF4-FFF2-40B4-BE49-F238E27FC236}">
                  <a16:creationId xmlns:a16="http://schemas.microsoft.com/office/drawing/2014/main" id="{1E43273B-9FB5-FA17-6DC3-66638364DAA2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2988" name="Gruppieren 2987">
            <a:extLst>
              <a:ext uri="{FF2B5EF4-FFF2-40B4-BE49-F238E27FC236}">
                <a16:creationId xmlns:a16="http://schemas.microsoft.com/office/drawing/2014/main" id="{C17E6798-AE15-FA4A-A748-31924D2ECC72}"/>
              </a:ext>
            </a:extLst>
          </p:cNvPr>
          <p:cNvGrpSpPr/>
          <p:nvPr/>
        </p:nvGrpSpPr>
        <p:grpSpPr>
          <a:xfrm>
            <a:off x="-171499" y="5352694"/>
            <a:ext cx="215416" cy="215416"/>
            <a:chOff x="6003948" y="5865553"/>
            <a:chExt cx="1080000" cy="1080000"/>
          </a:xfrm>
        </p:grpSpPr>
        <p:sp>
          <p:nvSpPr>
            <p:cNvPr id="2989" name="Ellipse 62">
              <a:extLst>
                <a:ext uri="{FF2B5EF4-FFF2-40B4-BE49-F238E27FC236}">
                  <a16:creationId xmlns:a16="http://schemas.microsoft.com/office/drawing/2014/main" id="{9FB2CB7B-E4BB-0E66-3FC0-CA38007C367A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2990" name="Minuszeichen 63">
              <a:extLst>
                <a:ext uri="{FF2B5EF4-FFF2-40B4-BE49-F238E27FC236}">
                  <a16:creationId xmlns:a16="http://schemas.microsoft.com/office/drawing/2014/main" id="{03D143CC-1CA0-4A7C-8C59-88FEE5B3C585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2991" name="Gruppieren 2990">
            <a:extLst>
              <a:ext uri="{FF2B5EF4-FFF2-40B4-BE49-F238E27FC236}">
                <a16:creationId xmlns:a16="http://schemas.microsoft.com/office/drawing/2014/main" id="{46E731A4-43FD-7A38-CE36-23087FE3B756}"/>
              </a:ext>
            </a:extLst>
          </p:cNvPr>
          <p:cNvGrpSpPr/>
          <p:nvPr/>
        </p:nvGrpSpPr>
        <p:grpSpPr>
          <a:xfrm>
            <a:off x="1167354" y="4375229"/>
            <a:ext cx="215416" cy="215416"/>
            <a:chOff x="5553948" y="410724"/>
            <a:chExt cx="1080000" cy="1080000"/>
          </a:xfrm>
        </p:grpSpPr>
        <p:sp>
          <p:nvSpPr>
            <p:cNvPr id="2995" name="Ellipse 95">
              <a:extLst>
                <a:ext uri="{FF2B5EF4-FFF2-40B4-BE49-F238E27FC236}">
                  <a16:creationId xmlns:a16="http://schemas.microsoft.com/office/drawing/2014/main" id="{94BA515E-A1D4-990B-E772-D5D4A52DF29B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2996" name="Minuszeichen 96">
              <a:extLst>
                <a:ext uri="{FF2B5EF4-FFF2-40B4-BE49-F238E27FC236}">
                  <a16:creationId xmlns:a16="http://schemas.microsoft.com/office/drawing/2014/main" id="{6ED29023-8CE6-D8BC-41F7-A420CA844A8E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2997" name="Gruppieren 2996">
            <a:extLst>
              <a:ext uri="{FF2B5EF4-FFF2-40B4-BE49-F238E27FC236}">
                <a16:creationId xmlns:a16="http://schemas.microsoft.com/office/drawing/2014/main" id="{CFA21606-4465-E4D9-7657-5A84CF9AB715}"/>
              </a:ext>
            </a:extLst>
          </p:cNvPr>
          <p:cNvGrpSpPr/>
          <p:nvPr/>
        </p:nvGrpSpPr>
        <p:grpSpPr>
          <a:xfrm>
            <a:off x="7911695" y="5339379"/>
            <a:ext cx="215416" cy="215416"/>
            <a:chOff x="6003948" y="5865553"/>
            <a:chExt cx="1080000" cy="1080000"/>
          </a:xfrm>
        </p:grpSpPr>
        <p:sp>
          <p:nvSpPr>
            <p:cNvPr id="2998" name="Ellipse 98">
              <a:extLst>
                <a:ext uri="{FF2B5EF4-FFF2-40B4-BE49-F238E27FC236}">
                  <a16:creationId xmlns:a16="http://schemas.microsoft.com/office/drawing/2014/main" id="{3297A1A9-0327-4D3D-7834-B08E0DE328B2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2999" name="Minuszeichen 99">
              <a:extLst>
                <a:ext uri="{FF2B5EF4-FFF2-40B4-BE49-F238E27FC236}">
                  <a16:creationId xmlns:a16="http://schemas.microsoft.com/office/drawing/2014/main" id="{E7A4699D-1FB6-B244-FF3B-CFCEE570E470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3000" name="Gruppieren 2999">
            <a:extLst>
              <a:ext uri="{FF2B5EF4-FFF2-40B4-BE49-F238E27FC236}">
                <a16:creationId xmlns:a16="http://schemas.microsoft.com/office/drawing/2014/main" id="{6690603C-58B0-1599-D41C-E343E74D162B}"/>
              </a:ext>
            </a:extLst>
          </p:cNvPr>
          <p:cNvGrpSpPr/>
          <p:nvPr/>
        </p:nvGrpSpPr>
        <p:grpSpPr>
          <a:xfrm>
            <a:off x="2521636" y="4347421"/>
            <a:ext cx="215416" cy="215416"/>
            <a:chOff x="5553948" y="410724"/>
            <a:chExt cx="1080000" cy="1080000"/>
          </a:xfrm>
        </p:grpSpPr>
        <p:sp>
          <p:nvSpPr>
            <p:cNvPr id="3001" name="Ellipse 107">
              <a:extLst>
                <a:ext uri="{FF2B5EF4-FFF2-40B4-BE49-F238E27FC236}">
                  <a16:creationId xmlns:a16="http://schemas.microsoft.com/office/drawing/2014/main" id="{D81FDD15-D857-261F-8F7A-722D765321AA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3005" name="Minuszeichen 108">
              <a:extLst>
                <a:ext uri="{FF2B5EF4-FFF2-40B4-BE49-F238E27FC236}">
                  <a16:creationId xmlns:a16="http://schemas.microsoft.com/office/drawing/2014/main" id="{80E2952E-AFCF-7481-31E4-C1891C020B4F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3006" name="Gruppieren 3005">
            <a:extLst>
              <a:ext uri="{FF2B5EF4-FFF2-40B4-BE49-F238E27FC236}">
                <a16:creationId xmlns:a16="http://schemas.microsoft.com/office/drawing/2014/main" id="{D386FFF0-6011-2C80-0E8A-FA643462D424}"/>
              </a:ext>
            </a:extLst>
          </p:cNvPr>
          <p:cNvGrpSpPr/>
          <p:nvPr/>
        </p:nvGrpSpPr>
        <p:grpSpPr>
          <a:xfrm>
            <a:off x="3875346" y="5366851"/>
            <a:ext cx="215416" cy="215416"/>
            <a:chOff x="6003948" y="5865553"/>
            <a:chExt cx="1080000" cy="1080000"/>
          </a:xfrm>
        </p:grpSpPr>
        <p:sp>
          <p:nvSpPr>
            <p:cNvPr id="3007" name="Ellipse 110">
              <a:extLst>
                <a:ext uri="{FF2B5EF4-FFF2-40B4-BE49-F238E27FC236}">
                  <a16:creationId xmlns:a16="http://schemas.microsoft.com/office/drawing/2014/main" id="{14A614CA-1AB7-EE93-8B64-87C9E76A693E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4800" name="Minuszeichen 111">
              <a:extLst>
                <a:ext uri="{FF2B5EF4-FFF2-40B4-BE49-F238E27FC236}">
                  <a16:creationId xmlns:a16="http://schemas.microsoft.com/office/drawing/2014/main" id="{B5327BF9-D715-BCA0-E1D5-4E93FD518F3C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4801" name="Gruppieren 4800">
            <a:extLst>
              <a:ext uri="{FF2B5EF4-FFF2-40B4-BE49-F238E27FC236}">
                <a16:creationId xmlns:a16="http://schemas.microsoft.com/office/drawing/2014/main" id="{1FA6A12A-4353-023D-53D2-A53ACEF4F741}"/>
              </a:ext>
            </a:extLst>
          </p:cNvPr>
          <p:cNvGrpSpPr/>
          <p:nvPr/>
        </p:nvGrpSpPr>
        <p:grpSpPr>
          <a:xfrm>
            <a:off x="7905117" y="4369723"/>
            <a:ext cx="215416" cy="215416"/>
            <a:chOff x="5553948" y="410724"/>
            <a:chExt cx="1080000" cy="1080000"/>
          </a:xfrm>
        </p:grpSpPr>
        <p:sp>
          <p:nvSpPr>
            <p:cNvPr id="4802" name="Ellipse 113">
              <a:extLst>
                <a:ext uri="{FF2B5EF4-FFF2-40B4-BE49-F238E27FC236}">
                  <a16:creationId xmlns:a16="http://schemas.microsoft.com/office/drawing/2014/main" id="{4E672D90-4B16-4F1C-9F49-97D5CA4E6E3B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4803" name="Minuszeichen 114">
              <a:extLst>
                <a:ext uri="{FF2B5EF4-FFF2-40B4-BE49-F238E27FC236}">
                  <a16:creationId xmlns:a16="http://schemas.microsoft.com/office/drawing/2014/main" id="{570A0143-B438-32D9-2AF8-5FA56251D82C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4804" name="Gruppieren 4803">
            <a:extLst>
              <a:ext uri="{FF2B5EF4-FFF2-40B4-BE49-F238E27FC236}">
                <a16:creationId xmlns:a16="http://schemas.microsoft.com/office/drawing/2014/main" id="{6361AD27-D8DC-2ACF-D3DD-5DAA9083F6B9}"/>
              </a:ext>
            </a:extLst>
          </p:cNvPr>
          <p:cNvGrpSpPr/>
          <p:nvPr/>
        </p:nvGrpSpPr>
        <p:grpSpPr>
          <a:xfrm>
            <a:off x="1163929" y="5373504"/>
            <a:ext cx="215416" cy="215416"/>
            <a:chOff x="6003948" y="5865553"/>
            <a:chExt cx="1080000" cy="1080000"/>
          </a:xfrm>
        </p:grpSpPr>
        <p:sp>
          <p:nvSpPr>
            <p:cNvPr id="4805" name="Ellipse 1983">
              <a:extLst>
                <a:ext uri="{FF2B5EF4-FFF2-40B4-BE49-F238E27FC236}">
                  <a16:creationId xmlns:a16="http://schemas.microsoft.com/office/drawing/2014/main" id="{C850E48D-D0E9-35DE-D2D4-1C08B5D2069B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4806" name="Minuszeichen 1984">
              <a:extLst>
                <a:ext uri="{FF2B5EF4-FFF2-40B4-BE49-F238E27FC236}">
                  <a16:creationId xmlns:a16="http://schemas.microsoft.com/office/drawing/2014/main" id="{E596987C-A3DA-C2C1-E6F6-0918204055D3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sp>
        <p:nvSpPr>
          <p:cNvPr id="4808" name="Atomkern">
            <a:extLst>
              <a:ext uri="{FF2B5EF4-FFF2-40B4-BE49-F238E27FC236}">
                <a16:creationId xmlns:a16="http://schemas.microsoft.com/office/drawing/2014/main" id="{7A59820E-5132-C5C7-3807-0C8B28A3F7A0}"/>
              </a:ext>
            </a:extLst>
          </p:cNvPr>
          <p:cNvSpPr/>
          <p:nvPr/>
        </p:nvSpPr>
        <p:spPr>
          <a:xfrm>
            <a:off x="9082002" y="4706856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>
              <a:noFill/>
            </a:endParaRPr>
          </a:p>
        </p:txBody>
      </p:sp>
      <p:sp>
        <p:nvSpPr>
          <p:cNvPr id="4809" name="Additionszeichen 124">
            <a:extLst>
              <a:ext uri="{FF2B5EF4-FFF2-40B4-BE49-F238E27FC236}">
                <a16:creationId xmlns:a16="http://schemas.microsoft.com/office/drawing/2014/main" id="{7D71A723-24D7-2D9A-9BFC-893A677F0B11}"/>
              </a:ext>
            </a:extLst>
          </p:cNvPr>
          <p:cNvSpPr/>
          <p:nvPr/>
        </p:nvSpPr>
        <p:spPr>
          <a:xfrm>
            <a:off x="9189710" y="4814563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 dirty="0"/>
          </a:p>
        </p:txBody>
      </p:sp>
      <p:sp>
        <p:nvSpPr>
          <p:cNvPr id="4810" name="M-Schale">
            <a:extLst>
              <a:ext uri="{FF2B5EF4-FFF2-40B4-BE49-F238E27FC236}">
                <a16:creationId xmlns:a16="http://schemas.microsoft.com/office/drawing/2014/main" id="{FB4DF646-5D6B-092C-DF65-597F5E719623}"/>
              </a:ext>
            </a:extLst>
          </p:cNvPr>
          <p:cNvSpPr/>
          <p:nvPr/>
        </p:nvSpPr>
        <p:spPr>
          <a:xfrm>
            <a:off x="8866996" y="4491440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>
              <a:noFill/>
            </a:endParaRPr>
          </a:p>
        </p:txBody>
      </p:sp>
      <p:grpSp>
        <p:nvGrpSpPr>
          <p:cNvPr id="4811" name="Gruppieren 4810">
            <a:extLst>
              <a:ext uri="{FF2B5EF4-FFF2-40B4-BE49-F238E27FC236}">
                <a16:creationId xmlns:a16="http://schemas.microsoft.com/office/drawing/2014/main" id="{732AD136-5305-1EC6-2B83-D0F6A5EC2CE5}"/>
              </a:ext>
            </a:extLst>
          </p:cNvPr>
          <p:cNvGrpSpPr/>
          <p:nvPr/>
        </p:nvGrpSpPr>
        <p:grpSpPr>
          <a:xfrm>
            <a:off x="9261105" y="4371246"/>
            <a:ext cx="215416" cy="215416"/>
            <a:chOff x="5553948" y="410724"/>
            <a:chExt cx="1080000" cy="1080000"/>
          </a:xfrm>
        </p:grpSpPr>
        <p:sp>
          <p:nvSpPr>
            <p:cNvPr id="4812" name="Ellipse 17">
              <a:extLst>
                <a:ext uri="{FF2B5EF4-FFF2-40B4-BE49-F238E27FC236}">
                  <a16:creationId xmlns:a16="http://schemas.microsoft.com/office/drawing/2014/main" id="{DF5CB959-F5A8-C9A9-C1A0-F227E6273D4D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4813" name="Minuszeichen 18">
              <a:extLst>
                <a:ext uri="{FF2B5EF4-FFF2-40B4-BE49-F238E27FC236}">
                  <a16:creationId xmlns:a16="http://schemas.microsoft.com/office/drawing/2014/main" id="{6A1F4581-DDD5-D005-C400-9CE52B60DC8C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4814" name="Gruppieren 4813">
            <a:extLst>
              <a:ext uri="{FF2B5EF4-FFF2-40B4-BE49-F238E27FC236}">
                <a16:creationId xmlns:a16="http://schemas.microsoft.com/office/drawing/2014/main" id="{3918C2F5-13AC-8006-BD75-BEDD435FE756}"/>
              </a:ext>
            </a:extLst>
          </p:cNvPr>
          <p:cNvGrpSpPr/>
          <p:nvPr/>
        </p:nvGrpSpPr>
        <p:grpSpPr>
          <a:xfrm>
            <a:off x="9262745" y="5376519"/>
            <a:ext cx="215416" cy="215416"/>
            <a:chOff x="6003948" y="5865553"/>
            <a:chExt cx="1080000" cy="1080000"/>
          </a:xfrm>
        </p:grpSpPr>
        <p:sp>
          <p:nvSpPr>
            <p:cNvPr id="4815" name="Ellipse 62">
              <a:extLst>
                <a:ext uri="{FF2B5EF4-FFF2-40B4-BE49-F238E27FC236}">
                  <a16:creationId xmlns:a16="http://schemas.microsoft.com/office/drawing/2014/main" id="{0EE1F12D-8352-8A6B-8863-022E491B7144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4816" name="Minuszeichen 63">
              <a:extLst>
                <a:ext uri="{FF2B5EF4-FFF2-40B4-BE49-F238E27FC236}">
                  <a16:creationId xmlns:a16="http://schemas.microsoft.com/office/drawing/2014/main" id="{8E8981F5-DC84-F5E6-67BF-FF272804C850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sp>
        <p:nvSpPr>
          <p:cNvPr id="1989" name="Textfeld 1988">
            <a:extLst>
              <a:ext uri="{FF2B5EF4-FFF2-40B4-BE49-F238E27FC236}">
                <a16:creationId xmlns:a16="http://schemas.microsoft.com/office/drawing/2014/main" id="{BFA88F5D-3C0C-5F07-892C-740459D3BC60}"/>
              </a:ext>
            </a:extLst>
          </p:cNvPr>
          <p:cNvSpPr txBox="1"/>
          <p:nvPr/>
        </p:nvSpPr>
        <p:spPr>
          <a:xfrm>
            <a:off x="2453132" y="1800702"/>
            <a:ext cx="4308073" cy="1107996"/>
          </a:xfrm>
          <a:prstGeom prst="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de-DE" sz="3300" dirty="0"/>
              <a:t>Das Elektronengasmodell</a:t>
            </a:r>
          </a:p>
        </p:txBody>
      </p:sp>
    </p:spTree>
    <p:extLst>
      <p:ext uri="{BB962C8B-B14F-4D97-AF65-F5344CB8AC3E}">
        <p14:creationId xmlns:p14="http://schemas.microsoft.com/office/powerpoint/2010/main" val="14158021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dir="r" isContent="1"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2864 -0.01644 L 0.02864 -0.01644 C 0.03333 -0.0169 0.03802 -0.0176 0.04283 -0.0176 C 0.04739 -0.0176 0.05117 -0.01575 0.05559 -0.01366 C 0.05729 -0.01297 0.05911 -0.01204 0.0608 -0.01112 C 0.06198 -0.0095 0.07187 0.00324 0.07434 0.00763 C 0.07539 0.00972 0.07656 0.0118 0.07734 0.01435 C 0.07955 0.02129 0.08333 0.03564 0.08333 0.03564 C 0.08307 0.03912 0.0832 0.04282 0.08255 0.04629 C 0.08059 0.0574 0.0789 0.05717 0.07513 0.0662 C 0.07291 0.07129 0.07252 0.07407 0.07135 0.07963 C 0.06966 0.09745 0.07083 0.08263 0.06979 0.1155 C 0.06966 0.12222 0.0694 0.12893 0.06901 0.13564 C 0.06875 0.14097 0.06796 0.15 0.06757 0.15555 C 0.06731 0.15902 0.06705 0.16273 0.06679 0.1662 C 0.06731 0.17384 0.06705 0.18171 0.06836 0.18888 C 0.06914 0.19398 0.07109 0.19814 0.07278 0.20231 C 0.07408 0.20532 0.08138 0.21967 0.08333 0.22222 C 0.08541 0.225 0.08776 0.22662 0.0901 0.22893 L 0.12304 0.22361 C 0.17604 0.21666 0.125 0.22361 0.15455 0.21967 C 0.16106 0.22037 0.16796 0.21828 0.17408 0.22222 C 0.1789 0.22523 0.18294 0.23217 0.18606 0.23958 C 0.18906 0.24675 0.19336 0.25254 0.19505 0.26088 C 0.19961 0.28263 0.19466 0.26111 0.20026 0.28078 C 0.20143 0.28472 0.20221 0.28912 0.20325 0.29282 C 0.20442 0.29652 0.20599 0.29976 0.20703 0.30347 C 0.20794 0.30694 0.20846 0.31064 0.20924 0.31412 C 0.21015 0.31782 0.21132 0.32129 0.21224 0.325 C 0.2125 0.32893 0.21276 0.33287 0.21302 0.3368 C 0.21328 0.3405 0.2138 0.34398 0.2138 0.34745 C 0.2138 0.38796 0.21393 0.38379 0.21224 0.40879 C 0.2125 0.41203 0.21224 0.41527 0.21302 0.41828 C 0.21432 0.42268 0.2164 0.42638 0.21836 0.43009 C 0.22096 0.43564 0.22565 0.44305 0.22877 0.44745 C 0.23177 0.45162 0.23776 0.45949 0.23776 0.45949 C 0.23841 0.46365 0.24114 0.47916 0.24075 0.48217 C 0.23997 0.48981 0.23815 0.49745 0.23554 0.50347 C 0.23307 0.50925 0.21823 0.53356 0.21224 0.53958 C 0.20924 0.54259 0.20599 0.5449 0.2026 0.54606 C 0.19518 0.54884 0.1875 0.54976 0.18007 0.55162 C 0.15065 0.54097 0.17005 0.54838 0.12226 0.52615 C 0.11757 0.52384 0.11276 0.52222 0.10807 0.51944 C 0.09414 0.5118 0.10026 0.51365 0.0901 0.51157 C 0.08737 0.51018 0.08333 0.5118 0.08177 0.5074 C 0.07617 0.49213 0.06979 0.45694 0.06979 0.45694 C 0.06927 0.44791 0.06823 0.43912 0.06836 0.43009 C 0.06862 0.40879 0.07083 0.40833 0.07356 0.39027 C 0.07448 0.38402 0.07513 0.37777 0.07578 0.37152 C 0.07434 0.30208 0.07721 0.36388 0.07213 0.31828 C 0.06966 0.29652 0.07421 0.30787 0.06679 0.28356 C 0.06575 0.27986 0.06393 0.27731 0.06237 0.2743 C 0.0552 0.26064 0.06028 0.27129 0.05104 0.25694 C 0.04895 0.25347 0.04713 0.24976 0.04505 0.24629 C 0.0444 0.24282 0.04166 0.2324 0.04205 0.22754 C 0.04283 0.21736 0.04531 0.21273 0.04882 0.20486 C 0.05664 0.18773 0.05859 0.18402 0.06536 0.17013 L 0.07578 0.14884 C 0.07734 0.14583 0.08033 0.13958 0.08033 0.13958 C 0.08138 0.13148 0.08346 0.11643 0.08333 0.10902 C 0.0832 0.09421 0.08216 0.07963 0.08112 0.06504 C 0.08073 0.05972 0.07786 0.04722 0.07656 0.04351 C 0.07539 0.04004 0.07356 0.0375 0.07213 0.03425 C 0.07031 0.03032 0.06875 0.02615 0.06679 0.02222 C 0.06575 0.0199 0.05872 0.0074 0.05638 0.00486 C 0.05442 0.003 0.05234 0.00185 0.05039 0.00092 C 0.04921 0.00046 0.03984 -0.00139 0.03906 -0.00162 C 0.03658 -0.00255 0.03177 -0.00556 0.03007 -0.00695 C 0.02825 -0.00857 0.02877 -0.01482 0.02864 -0.01644 Z " pathEditMode="relative" ptsTypes="AAAAAAAAAAAAAAAAAAAAAAAAAAAAAAAAAAAAAAAAAAAAAAAAAAAAAAAAAAAAAAAAAAAAA">
                                      <p:cBhvr>
                                        <p:cTn id="6" dur="8000" fill="hold"/>
                                        <p:tgtEl>
                                          <p:spTgt spid="7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 -0.01644 L 0.0069 -0.01644 C 0.01263 -0.02338 0.01888 -0.0294 0.02409 -0.03774 C 0.02943 -0.04607 0.03802 -0.06274 0.04583 -0.06829 C 0.0487 -0.07037 0.05182 -0.07107 0.05482 -0.07223 C 0.05729 -0.07061 0.06002 -0.06922 0.06237 -0.0669 C 0.07279 -0.05672 0.07409 -0.05162 0.08333 -0.04561 C 0.08529 -0.04445 0.08737 -0.04399 0.08932 -0.04306 C 0.09857 -0.04352 0.10781 -0.04306 0.11706 -0.04445 C 0.11992 -0.04468 0.12252 -0.04746 0.12539 -0.04838 C 0.12786 -0.04908 0.13034 -0.04931 0.13281 -0.04977 L 0.15989 -0.05232 C 0.16614 -0.05024 0.17265 -0.04977 0.17864 -0.04561 C 0.18086 -0.04422 0.18203 -0.03936 0.18385 -0.03635 C 0.18672 -0.03172 0.19414 -0.02084 0.19661 -0.01505 C 0.19818 -0.01135 0.19922 -0.00718 0.20039 -0.00301 C 0.20208 0.00324 0.20338 0.00925 0.20482 0.01574 C 0.20534 0.0206 0.20599 0.02546 0.20638 0.03032 C 0.20677 0.03564 0.20638 0.04097 0.20703 0.04629 C 0.20794 0.05324 0.21133 0.06458 0.2138 0.07037 C 0.21536 0.07361 0.21758 0.07615 0.21914 0.07963 C 0.2207 0.08333 0.22148 0.08773 0.22279 0.09166 C 0.22656 0.10277 0.22669 0.10231 0.23112 0.11296 C 0.23424 0.13171 0.23372 0.12291 0.23255 0.14629 C 0.23242 0.14976 0.23255 0.1537 0.2319 0.15694 C 0.23086 0.16134 0.2289 0.16481 0.22734 0.16898 C 0.22565 0.18078 0.22448 0.18425 0.22656 0.19814 C 0.22721 0.20254 0.2289 0.20648 0.23034 0.21018 C 0.23138 0.21273 0.23281 0.21481 0.23411 0.21689 C 0.23659 0.22083 0.23841 0.22222 0.24154 0.225 C 0.24336 0.22638 0.24505 0.22777 0.24687 0.22893 C 0.24857 0.22986 0.25039 0.23078 0.25208 0.23148 C 0.25404 0.2324 0.25612 0.2331 0.25807 0.23425 C 0.26914 0.2412 0.26042 0.23888 0.27083 0.24097 L 0.28581 0.24351 C 0.30351 0.24213 0.30872 0.24074 0.32786 0.2449 C 0.32995 0.24537 0.3319 0.24745 0.33385 0.24884 C 0.34831 0.26805 0.34088 0.26342 0.35482 0.26759 C 0.35924 0.26296 0.36445 0.25925 0.3668 0.25023 C 0.37174 0.23171 0.37279 0.21805 0.37591 0.19953 C 0.37708 0.19236 0.37838 0.18541 0.37956 0.17824 C 0.38021 0.16342 0.38151 0.14236 0.37956 0.12893 C 0.37877 0.12314 0.37552 0.11921 0.37357 0.11435 C 0.37226 0.11041 0.37096 0.10625 0.36979 0.10231 C 0.36445 0.0831 0.3651 0.08333 0.36081 0.06088 C 0.36159 0.04722 0.36055 0.03171 0.36536 0.01967 C 0.36797 0.01319 0.37279 0.00671 0.37656 0.00231 C 0.37825 0.00046 0.38021 -0.00093 0.3819 -0.00301 C 0.40872 -0.03982 0.3806 -0.00394 0.40065 -0.03241 C 0.40651 -0.04075 0.40859 -0.04422 0.41484 -0.05093 C 0.41758 -0.05394 0.42018 -0.05672 0.42305 -0.05903 C 0.42552 -0.06088 0.42812 -0.06158 0.4306 -0.06297 C 0.43542 -0.0595 0.44023 -0.05649 0.44479 -0.05232 C 0.44922 -0.04838 0.46159 -0.03241 0.46432 -0.02825 C 0.47305 -0.01598 0.47812 -0.00973 0.48542 0.00486 C 0.4944 0.02338 0.49453 0.02175 0.50039 0.03819 C 0.50143 0.04143 0.50247 0.04444 0.50338 0.04768 C 0.50456 0.05185 0.50534 0.05648 0.50638 0.06088 C 0.5069 0.0662 0.50703 0.07175 0.50781 0.07685 C 0.50833 0.07986 0.50976 0.08194 0.51015 0.08495 C 0.51575 0.12708 0.50508 0.07129 0.5138 0.11435 C 0.51523 0.1331 0.5151 0.12245 0.51159 0.15023 C 0.50976 0.16458 0.51055 0.15648 0.50937 0.16759 C 0.50911 0.17013 0.50911 0.17314 0.50859 0.17546 C 0.50833 0.17685 0.50469 0.1912 0.5026 0.19421 C 0.5 0.19791 0.49219 0.20902 0.48685 0.21296 C 0.48138 0.21689 0.47109 0.22291 0.46667 0.22361 C 0.46367 0.22407 0.46055 0.2243 0.45755 0.225 C 0.4526 0.22592 0.44258 0.22893 0.44258 0.22893 C 0.43529 0.23472 0.43346 0.23495 0.42682 0.24629 C 0.42474 0.24976 0.4237 0.25463 0.42161 0.2581 C 0.41966 0.26157 0.41693 0.26319 0.41484 0.2662 C 0.41289 0.26898 0.41159 0.27268 0.40963 0.27546 C 0.40482 0.28263 0.39987 0.28935 0.39466 0.2956 C 0.39232 0.29814 0.39023 0.30138 0.38789 0.30347 C 0.38594 0.30532 0.38385 0.30625 0.3819 0.30763 C 0.3793 0.30717 0.37656 0.3081 0.37435 0.30625 C 0.36328 0.29699 0.35495 0.28796 0.34661 0.2743 C 0.34505 0.27175 0.34349 0.26898 0.34206 0.2662 C 0.34049 0.26319 0.33932 0.25949 0.33763 0.25694 C 0.33385 0.25115 0.32982 0.24583 0.32565 0.24097 C 0.32409 0.23912 0.32265 0.23703 0.32109 0.23564 C 0.31523 0.22986 0.31367 0.23101 0.30612 0.22893 C 0.30234 0.22986 0.29844 0.22916 0.29479 0.23148 C 0.27917 0.24189 0.28841 0.24166 0.27682 0.25277 C 0.27435 0.25532 0.27135 0.25648 0.26862 0.2581 C 0.26211 0.2574 0.25547 0.25787 0.24909 0.25555 C 0.24557 0.25416 0.24271 0.24976 0.23932 0.24745 C 0.23489 0.24444 0.23021 0.24305 0.22578 0.23958 C 0.20325 0.22175 0.22148 0.2287 0.2026 0.22361 C 0.19687 0.2243 0.19206 0.22384 0.18685 0.22893 C 0.16276 0.25208 0.18893 0.2324 0.16953 0.24629 L 0.14557 0.2449 C 0.1414 0.24375 0.13763 0.23958 0.13359 0.2368 C 0.1306 0.23472 0.12747 0.23287 0.12461 0.23032 C 0.12252 0.22824 0.11497 0.21851 0.11263 0.21412 C 0.11042 0.21041 0.10859 0.20601 0.10664 0.20231 C 0.09765 0.18541 0.10325 0.19838 0.09687 0.18217 C 0.09661 0.1787 0.09635 0.17523 0.09609 0.17152 C 0.09557 0.16226 0.09518 0.15277 0.09453 0.14351 C 0.09427 0.13865 0.09414 0.13356 0.0931 0.12893 C 0.09206 0.12407 0.08997 0.12013 0.08854 0.1155 C 0.08346 0.09907 0.08229 0.09259 0.07656 0.07824 C 0.06419 0.04745 0.06927 0.06666 0.0638 0.04236 C 0.06237 0.02708 0.06367 0.04189 0.06237 0.02222 C 0.06211 0.01921 0.06211 0.01597 0.06159 0.01296 C 0.05976 0.00115 0.05781 0.00046 0.05182 -0.00834 C 0.04583 -0.01737 0.04739 -0.01551 0.04127 -0.01899 L 0.01953 -0.0176 C 0.01627 -0.01737 0.01302 -0.0169 0.00989 -0.01644 C 0.00833 -0.01598 0.00729 -0.01644 0.0069 -0.01644 Z " pathEditMode="relative" ptsTypes="AAAAAAAAAAAAAAAAAAAAAAAAAAAAAAAAAAAAAAAAAAAAAAAAAAAAAAAAAAAAAAAAAAAAAAAAAAAAAAAAAAAAAAAAAAAAAAAAAAAAAAAAAAAAAAA">
                                      <p:cBhvr>
                                        <p:cTn id="8" dur="10000" fill="hold"/>
                                        <p:tgtEl>
                                          <p:spTgt spid="7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5 0.00463 L -0.00365 0.00463 C -0.00521 0.01342 -0.00612 0.02268 -0.00821 0.03125 C -0.00925 0.03541 -0.01771 0.04884 -0.01875 0.04976 C -0.02188 0.05277 -0.02917 0.05509 -0.02917 0.05509 C -0.03073 0.05486 -0.03243 0.05532 -0.03373 0.05393 C -0.03907 0.04722 -0.0487 0.03125 -0.0487 0.03125 C -0.04974 0.02638 -0.05118 0.02175 -0.0517 0.01643 C -0.05456 -0.01065 -0.04935 -0.00325 -0.05547 -0.03403 C -0.05638 -0.03912 -0.06511 -0.0544 -0.06654 -0.05811 C -0.06941 -0.06575 -0.07409 -0.08218 -0.07409 -0.08218 C -0.07474 -0.09075 -0.07709 -0.11297 -0.07631 -0.12084 C -0.07539 -0.13056 -0.07292 -0.13959 -0.0711 -0.14885 C -0.07019 -0.15301 -0.06954 -0.15718 -0.0681 -0.16088 C -0.06667 -0.16436 -0.05638 -0.18149 -0.05391 -0.18473 C -0.05352 -0.18542 -0.0392 -0.20186 -0.03672 -0.20625 C -0.03542 -0.20834 -0.03477 -0.21158 -0.03373 -0.21412 C -0.03177 -0.21875 -0.02982 -0.22315 -0.02774 -0.22755 C -0.02579 -0.23125 -0.02383 -0.23473 -0.02175 -0.2382 C -0.01576 -0.24769 -0.0112 -0.25325 -0.00443 -0.26088 C -0.00222 -0.2632 4.16667E-6 -0.26528 0.00234 -0.26737 C 0.01458 -0.26505 0.01992 -0.26551 0.03229 -0.24352 C 0.03398 -0.24028 0.03541 -0.23635 0.0375 -0.23403 C 0.04049 -0.23125 0.04401 -0.23033 0.04726 -0.22871 C 0.06106 -0.222 0.05807 -0.22362 0.07278 -0.22084 C 0.07578 -0.22315 0.08255 -0.22825 0.08554 -0.23149 C 0.08737 -0.23334 0.0888 -0.23681 0.09075 -0.2382 C 0.09987 -0.24468 0.10273 -0.24514 0.11028 -0.24746 C 0.11302 -0.24931 0.11562 -0.25186 0.11849 -0.25278 C 0.12317 -0.2544 0.13958 -0.25602 0.14557 -0.25672 C 0.15221 -0.25463 0.15911 -0.25278 0.16575 -0.25024 C 0.16836 -0.24908 0.17083 -0.24746 0.1733 -0.24607 C 0.17474 -0.24537 0.17617 -0.24399 0.17773 -0.24352 C 0.18073 -0.2426 0.18372 -0.2426 0.18671 -0.24213 C 0.19895 -0.23774 0.20546 -0.23889 0.21445 -0.22477 C 0.21601 -0.22246 0.21653 -0.21852 0.21744 -0.21551 C 0.21809 -0.20857 0.21901 -0.19792 0.21901 -0.19144 C 0.21901 -0.1838 0.21849 -0.17639 0.21823 -0.16875 C 0.21875 -0.1625 0.21862 -0.15602 0.21979 -0.15024 C 0.22135 -0.14144 0.22916 -0.11621 0.23177 -0.10741 C 0.23203 -0.10394 0.23294 -0.10024 0.23255 -0.09676 C 0.23138 -0.08797 0.22942 -0.07963 0.22721 -0.07153 C 0.22135 -0.04931 0.21979 -0.047 0.21302 -0.03149 C 0.2125 -0.02871 0.21184 -0.02616 0.21145 -0.02338 C 0.20729 0.00879 0.20989 0.0199 0.19804 0.04189 C 0.19596 0.0456 0.19336 0.04861 0.19049 0.04976 C 0.18619 0.05185 0.18151 0.05069 0.17695 0.05115 C 0.16927 0.04768 0.16132 0.0449 0.15377 0.0405 C 0.14804 0.03726 0.14283 0.03217 0.13724 0.02847 C 0.13515 0.02708 0.12643 0.02268 0.12382 0.02175 C 0.12174 0.02129 0.11979 0.02106 0.1177 0.0206 C 0.11549 0.02152 0.11302 0.02129 0.11106 0.02314 C 0.10781 0.02615 0.10338 0.0331 0.1013 0.03912 C 0.09687 0.05185 0.09895 0.05416 0.09153 0.06713 C 0.08815 0.07314 0.07578 0.09351 0.072 0.10463 C 0.0707 0.10856 0.07005 0.11342 0.06901 0.11782 C 0.06927 0.12638 0.06888 0.13495 0.06979 0.14328 C 0.07018 0.14722 0.07187 0.15023 0.07278 0.15393 C 0.07382 0.15787 0.07474 0.1618 0.07578 0.16597 C 0.0776 0.19305 0.07981 0.19467 0.07578 0.21643 C 0.07513 0.22037 0.07421 0.22407 0.07278 0.22731 C 0.07083 0.23148 0.06823 0.23425 0.06601 0.23796 C 0.06419 0.24097 0.06237 0.24375 0.0608 0.24722 C 0.05911 0.25092 0.05807 0.25555 0.05625 0.25925 C 0.05377 0.26458 0.05065 0.26875 0.04804 0.27384 C 0.04531 0.27893 0.04153 0.28796 0.03828 0.29259 C 0.03619 0.2956 0.03398 0.29838 0.03151 0.30046 C 0.02825 0.3037 0.02461 0.3037 0.02109 0.30463 L -0.03373 0.32986 C -0.0362 0.33101 -0.03855 0.33425 -0.04115 0.33379 C -0.04857 0.33287 -0.05573 0.32847 -0.06276 0.32592 C -0.07435 0.30532 -0.06524 0.32314 -0.07553 0.29791 C -0.07813 0.29166 -0.08347 0.28171 -0.08529 0.27384 C -0.08737 0.26481 -0.08881 0.25532 -0.09063 0.24583 C -0.09037 0.23796 -0.0905 0.22986 -0.08985 0.22199 C -0.08737 0.19282 -0.0836 0.16898 -0.07709 0.14189 C -0.07474 0.13263 -0.07175 0.12384 -0.06875 0.11527 C -0.06029 0.08958 -0.06563 0.10324 -0.05769 0.08981 C -0.05534 0.08611 -0.05352 0.08125 -0.05092 0.07777 C -0.04831 0.07453 -0.04102 0.07222 -0.03816 0.07129 C -0.03086 0.06365 -0.03112 0.06504 -0.02396 0.04976 L -0.01641 0.03379 C -0.01615 0.03263 -0.01602 0.03101 -0.01576 0.02986 C -0.01537 0.02847 -0.01459 0.02731 -0.0142 0.02592 C -0.01381 0.02407 -0.01407 0.02199 -0.01342 0.0206 C -0.01276 0.01898 -0.01146 0.01875 -0.01042 0.01782 C -0.00534 0.01365 -0.00704 0.01388 -0.00443 0.01388 L -0.00365 0.00463 Z " pathEditMode="relative" ptsTypes="AAAAAAAAAAAAAAAAAAAAAAAAAAAAAAAAAAAAAAAAAAAAAAAAAAAAAAAAAAAAAAAAAAAAAAAAAAAAAAAAAAAAAAAA">
                                      <p:cBhvr>
                                        <p:cTn id="10" dur="8000" fill="hold"/>
                                        <p:tgtEl>
                                          <p:spTgt spid="7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77 0.00972 L 0.00377 0.00972 C 0.01081 0.00925 0.01784 0.00925 0.02487 0.00833 C 0.02786 0.0081 0.03073 0.00509 0.03385 0.00578 C 0.03841 0.00648 0.04284 0.01018 0.04726 0.0125 C 0.04935 0.01527 0.06354 0.03541 0.06836 0.0405 C 0.07044 0.04259 0.07279 0.04398 0.07513 0.04583 C 0.10534 0.0368 0.06966 0.04953 0.10664 0.02708 C 0.11068 0.02453 0.1151 0.02407 0.11927 0.02314 C 0.13607 0.01875 0.13607 0.01921 0.15078 0.01782 C 0.15703 0.02129 0.16367 0.02361 0.16953 0.02847 C 0.17904 0.03611 0.18815 0.0574 0.19505 0.06851 C 0.19739 0.07199 0.19974 0.07523 0.20182 0.07916 C 0.20625 0.08703 0.20924 0.09444 0.21315 0.103 C 0.21406 0.10833 0.21888 0.1331 0.21914 0.13773 C 0.21953 0.14629 0.21927 0.15486 0.21836 0.16319 C 0.21771 0.16875 0.21588 0.17384 0.21458 0.17916 C 0.21523 0.20046 0.2168 0.21504 0.21159 0.23657 C 0.20937 0.2456 0.19375 0.27986 0.18906 0.28726 C 0.18685 0.29074 0.18437 0.29398 0.18229 0.29791 C 0.1789 0.30416 0.17135 0.32222 0.16588 0.32847 C 0.16328 0.33148 0.16029 0.33287 0.15755 0.33518 C 0.14909 0.3324 0.11094 0.32731 0.09687 0.30717 C 0.09427 0.30347 0.09297 0.29768 0.09154 0.29259 C 0.08789 0.27916 0.08776 0.27523 0.08633 0.2618 C 0.08607 0.23773 0.08698 0.21365 0.08555 0.18981 C 0.08502 0.18032 0.0819 0.17222 0.08034 0.16319 C 0.07956 0.15879 0.0793 0.15416 0.07877 0.14976 C 0.0793 0.1405 0.07864 0.13078 0.08034 0.12175 C 0.08138 0.11574 0.08997 0.09976 0.0931 0.09513 C 0.09622 0.09027 0.09948 0.08588 0.10286 0.08171 C 0.10651 0.07731 0.11081 0.07476 0.11406 0.06967 C 0.1194 0.06157 0.12005 0.05856 0.12682 0.05509 C 0.13789 0.0493 0.14466 0.05069 0.1569 0.04976 C 0.16432 0.05069 0.17213 0.04907 0.1793 0.05231 C 0.23711 0.07963 0.18424 0.07199 0.22513 0.075 C 0.24596 0.05416 0.24987 0.04699 0.27383 0.03634 C 0.28021 0.03356 0.28685 0.03379 0.29336 0.0324 C 0.30065 0.03078 0.30781 0.02893 0.3151 0.02708 C 0.32943 0.02847 0.33203 0.02638 0.34661 0.04166 C 0.34948 0.04467 0.35117 0.05069 0.35338 0.05509 C 0.35612 0.06921 0.35989 0.0831 0.36159 0.09768 C 0.36198 0.10023 0.36354 0.15 0.36393 0.16041 C 0.35859 0.21273 0.35534 0.20694 0.36393 0.25509 C 0.36575 0.2655 0.36888 0.27476 0.37135 0.28449 C 0.37213 0.2875 0.3737 0.29375 0.3737 0.29375 C 0.37265 0.3 0.37279 0.3074 0.37057 0.3125 C 0.36523 0.32546 0.36015 0.32916 0.35338 0.33518 C 0.34818 0.33425 0.34284 0.33425 0.33763 0.3324 C 0.32148 0.32731 0.30599 0.31944 0.29114 0.30717 C 0.28607 0.303 0.28138 0.29814 0.27682 0.29259 C 0.26953 0.28356 0.27435 0.28148 0.26484 0.27916 C 0.25963 0.278 0.2543 0.27824 0.24909 0.27777 C 0.24531 0.28055 0.2414 0.2824 0.23789 0.28588 C 0.23568 0.28796 0.23385 0.2912 0.2319 0.29375 C 0.22995 0.29629 0.22773 0.29814 0.22591 0.30046 C 0.22018 0.3074 0.22044 0.30995 0.2138 0.3125 C 0.20534 0.31597 0.1987 0.31527 0.18984 0.31643 C 0.18489 0.31713 0.17982 0.31828 0.17487 0.31921 C 0.17239 0.31875 0.16979 0.31875 0.16732 0.31782 C 0.16484 0.31689 0.1625 0.31388 0.15989 0.31388 C 0.1543 0.31388 0.14883 0.31643 0.14336 0.31782 C 0.1388 0.32106 0.1345 0.32476 0.12982 0.32708 C 0.11289 0.33564 0.10872 0.33518 0.09232 0.33796 C 0.08086 0.33518 0.06914 0.33449 0.05781 0.32986 C 0.05573 0.32893 0.05325 0.32569 0.05325 0.32175 C 0.05325 0.30439 0.0556 0.2868 0.05781 0.2699 C 0.05911 0.26018 0.06133 0.25069 0.0638 0.24189 C 0.06536 0.23634 0.06797 0.23217 0.06979 0.22708 C 0.07239 0.22013 0.07513 0.21319 0.07734 0.20578 C 0.08138 0.19259 0.08203 0.18333 0.08411 0.16851 C 0.08437 0.16412 0.08502 0.15949 0.08476 0.15509 C 0.0845 0.1493 0.08385 0.14328 0.08255 0.13773 C 0.08073 0.13032 0.07487 0.12222 0.07213 0.11643 C 0.07044 0.11319 0.06927 0.10902 0.06758 0.10578 C 0.06575 0.10231 0.06354 0.09953 0.06159 0.09652 C 0.06002 0.09398 0.05872 0.09074 0.05703 0.08842 C 0.04948 0.07847 0.05182 0.08263 0.04583 0.07777 C 0.04284 0.07523 0.03984 0.07222 0.03685 0.06967 C 0.03281 0.06643 0.02877 0.06388 0.02487 0.06041 C 0.0181 0.05439 0.02096 0.05625 0.01654 0.0537 C 0.01458 0.05023 0.01029 0.04213 0.00833 0.04166 L 0.00234 0.0405 C 0.00052 0.04097 -0.00117 0.04097 -0.003 0.04166 C -0.00703 0.04351 -0.01081 0.04699 -0.01419 0.05115 C -0.01654 0.05393 -0.01862 0.0574 -0.02096 0.06041 C -0.02318 0.06319 -0.02552 0.0655 -0.02774 0.06851 C -0.04063 0.08634 -0.02878 0.07152 -0.03971 0.08981 C -0.04206 0.09375 -0.04492 0.09652 -0.04727 0.10046 C -0.05195 0.10856 -0.05599 0.11759 -0.06068 0.12569 C -0.06576 0.13449 -0.07188 0.14166 -0.07643 0.15115 C -0.08412 0.16689 -0.08516 0.18125 -0.08841 0.20046 C -0.08867 0.20763 -0.08985 0.21481 -0.08919 0.22175 C -0.08854 0.22963 -0.08672 0.23726 -0.08477 0.24444 C -0.08177 0.25486 -0.07852 0.26504 -0.07422 0.27384 C -0.0724 0.27731 -0.07123 0.28194 -0.06901 0.28449 C -0.06198 0.29282 -0.0418 0.30439 -0.03594 0.30856 C -0.03333 0.31041 -0.03125 0.31412 -0.02839 0.31527 C -0.02331 0.31689 -0.01797 0.31597 -0.01276 0.31643 C -0.01107 0.31574 0.0181 0.3037 0.02487 0.29652 C 0.0276 0.29351 0.02917 0.28819 0.03151 0.28449 C 0.03333 0.28194 0.03568 0.28055 0.0375 0.27777 C 0.03971 0.27476 0.04154 0.2706 0.04362 0.26713 C 0.04544 0.26388 0.04752 0.26088 0.04961 0.25787 C 0.05755 0.24606 0.0595 0.24699 0.0638 0.23379 C 0.06627 0.22638 0.06875 0.21898 0.07057 0.21111 C 0.07474 0.19375 0.08177 0.15787 0.08177 0.15787 C 0.08255 0.13912 0.08437 0.12037 0.08255 0.10185 C 0.08216 0.09722 0.08125 0.09282 0.08034 0.08842 C 0.07943 0.08402 0.07877 0.07916 0.07734 0.075 C 0.07617 0.07199 0.0681 0.05694 0.06601 0.0537 C 0.06393 0.05046 0.06185 0.04675 0.05937 0.04444 C 0.05742 0.04259 0.05039 0.04097 0.04805 0.0405 L 0.0263 0.03634 C 0.02096 0.03009 0.0276 0.03796 0.02109 0.02986 C 0.02031 0.0287 0.01953 0.028 0.01875 0.02708 C 0.01484 0.02106 0.0168 0.02291 0.01354 0.01643 C 0.01289 0.01504 0.01211 0.01365 0.01133 0.0125 L 0.00976 0.00972 L 0.00377 0.00972 Z " pathEditMode="relative" ptsTypes="AAAAAAAAAAAAAAAAAAAAAAAAAAAAAAAAAAAAAAAAAAAAAAAAAAAAAAAAAAAAAAAAAAAAAAAAAAAAAAAAAAAAAAAAAAAAAAAAAAAAAAAAAAAAAAAAAAAAAAAA">
                                      <p:cBhvr>
                                        <p:cTn id="12" dur="12000" fill="hold"/>
                                        <p:tgtEl>
                                          <p:spTgt spid="7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9 -0.01505 L -0.0039 -0.01505 C -0.00559 -0.0176 -0.00742 -0.02014 -0.00911 -0.02292 C -0.01093 -0.02593 -0.01263 -0.0294 -0.01432 -0.03241 C -0.01822 -0.03866 -0.02343 -0.04653 -0.02786 -0.05093 C -0.03242 -0.05556 -0.03489 -0.05533 -0.03984 -0.05625 C -0.04791 -0.05487 -0.05911 -0.05857 -0.06536 -0.04561 C -0.06731 -0.04167 -0.06836 -0.03681 -0.06992 -0.03241 C -0.06966 -0.01737 -0.0694 -0.00209 -0.06914 0.01296 C -0.06888 0.03032 -0.07005 0.04791 -0.06836 0.06504 C -0.06679 0.08148 -0.06132 0.09652 -0.05937 0.11296 L -0.05638 0.13842 C -0.05716 0.14814 -0.05677 0.15833 -0.05859 0.16759 C -0.06106 0.18009 -0.06562 0.18101 -0.07057 0.18773 C -0.07278 0.1905 -0.07447 0.19398 -0.07669 0.19699 C -0.07903 0.20023 -0.08177 0.203 -0.08411 0.20625 C -0.08671 0.20995 -0.08893 0.21481 -0.09166 0.21828 C -0.09414 0.22152 -0.09726 0.22338 -0.09987 0.22638 C -0.11224 0.23981 -0.10234 0.2324 -0.11341 0.23958 C -0.11731 0.23912 -0.12135 0.23935 -0.12539 0.23842 C -0.12838 0.2375 -0.13125 0.23402 -0.13437 0.23425 C -0.14166 0.23495 -0.14882 0.23865 -0.15612 0.24097 C -0.15794 0.24421 -0.15989 0.24675 -0.16132 0.25023 C -0.16315 0.25416 -0.17148 0.27754 -0.17487 0.28356 C -0.19023 0.31088 -0.17278 0.27916 -0.18841 0.31041 C -0.2013 0.33611 -0.18554 0.30138 -0.19882 0.33171 C -0.20117 0.34375 -0.20312 0.35231 -0.20416 0.36504 C -0.20468 0.37106 -0.20468 0.37754 -0.20481 0.38356 C -0.20234 0.40671 -0.20104 0.41481 -0.19961 0.43564 C -0.19908 0.44444 -0.19934 0.4537 -0.19817 0.46226 C -0.19752 0.46689 -0.1957 0.47037 -0.1944 0.4743 C -0.1914 0.48287 -0.1875 0.49074 -0.18307 0.49699 C -0.17955 0.50208 -0.17591 0.50694 -0.17187 0.51041 C -0.16015 0.52013 -0.15586 0.51967 -0.14414 0.52245 C -0.1276 0.51944 -0.11953 0.52013 -0.10442 0.51041 C -0.09622 0.50509 -0.08359 0.49768 -0.07734 0.48356 C -0.06679 0.45972 -0.06744 0.45578 -0.06158 0.42777 C -0.05963 0.3875 -0.05872 0.39259 -0.06393 0.34375 C -0.06458 0.3375 -0.06653 0.33217 -0.06757 0.32638 C -0.07005 0.31342 -0.07434 0.28773 -0.07434 0.28773 C -0.07291 0.2787 -0.07213 0.26944 -0.06992 0.26088 C -0.06822 0.25486 -0.06549 0.25023 -0.06315 0.2449 C -0.05937 0.2368 -0.05625 0.23032 -0.05117 0.225 C -0.05026 0.22407 -0.04908 0.22384 -0.04817 0.22361 C -0.04583 0.22314 -0.04362 0.22268 -0.0414 0.22222 C -0.03984 0.22245 0.00573 0.22824 0.01706 0.22222 C 0.02435 0.21851 0.03737 0.20509 0.03737 0.20509 C 0.03933 0.20092 0.04128 0.19675 0.04336 0.19305 C 0.04623 0.18796 0.04961 0.18379 0.05235 0.17824 C 0.05782 0.16736 0.06654 0.14259 0.06967 0.13032 C 0.07214 0.12013 0.07357 0.10902 0.07566 0.09838 C 0.07618 0.09166 0.07735 0.08495 0.07709 0.07824 C 0.07657 0.06296 0.07357 0.02615 0.06888 0.00902 C 0.06602 -0.00162 0.06068 -0.00764 0.05534 -0.01366 C 0.04922 -0.02061 0.03907 -0.03102 0.03217 -0.03635 C 0.03047 -0.03774 0.02865 -0.0382 0.02683 -0.03912 C 0.01888 -0.0382 0.01068 -0.03936 0.00287 -0.03635 C -0.00156 -0.03473 0.00092 -0.02825 -0.00091 -0.02431 C -0.00273 -0.02037 -0.00338 -0.01667 -0.0039 -0.01505 Z " pathEditMode="relative" ptsTypes="AAAAAAAAAAAAAAAAAAAAAAAAAAAAAAAAAAAAAAAAAAAAAAAAAAAAAAAAAAA">
                                      <p:cBhvr>
                                        <p:cTn id="14" dur="8000" fill="hold"/>
                                        <p:tgtEl>
                                          <p:spTgt spid="7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34 0.00185 L -0.00234 0.00185 C -0.00742 0.00856 -0.01197 0.0162 -0.01731 0.02175 C -0.022 0.02662 -0.02734 0.02916 -0.03242 0.0324 C -0.03737 0.03588 -0.04218 0.03958 -0.04739 0.04189 C -0.05403 0.04444 -0.07304 0.04537 -0.0789 0.04583 C -0.08151 0.0449 -0.09856 0.03842 -0.10143 0.03912 C -0.11067 0.04166 -0.1194 0.04838 -0.12838 0.05254 C -0.13112 0.0537 -0.13385 0.05416 -0.13658 0.05509 L -0.14791 0.05925 C -0.14961 0.05972 -0.15143 0.06018 -0.15312 0.06041 L -0.17565 0.06458 C -0.18645 0.08148 -0.18541 0.07847 -0.19661 0.10856 L -0.20859 0.1405 C -0.20963 0.14722 -0.21158 0.15347 -0.21171 0.16041 C -0.21211 0.19282 -0.21015 0.22546 -0.21015 0.25787 C -0.21015 0.26412 -0.21067 0.27037 -0.21171 0.27638 C -0.21432 0.29213 -0.21822 0.30162 -0.22291 0.31504 C -0.22343 0.31875 -0.22343 0.32268 -0.22434 0.32592 C -0.22539 0.32916 -0.23489 0.34629 -0.23567 0.34722 C -0.23854 0.35046 -0.24218 0.35162 -0.24544 0.35393 C -0.25442 0.35208 -0.26341 0.35092 -0.27239 0.34838 C -0.27447 0.34791 -0.2763 0.34467 -0.27838 0.34444 C -0.28294 0.34398 -0.28737 0.34537 -0.29192 0.34583 C -0.29648 0.35 -0.29739 0.35185 -0.30312 0.35115 C -0.30494 0.35092 -0.30664 0.3493 -0.30846 0.34838 C -0.30911 0.34722 -0.30989 0.34583 -0.31067 0.34444 C -0.31458 0.33819 -0.31914 0.33287 -0.32265 0.32592 C -0.32669 0.31782 -0.3302 0.30902 -0.33463 0.30185 C -0.33958 0.29398 -0.34505 0.28611 -0.34895 0.27638 C -0.35208 0.26875 -0.35286 0.25833 -0.35481 0.24976 C -0.35612 0.24398 -0.35781 0.23819 -0.35924 0.2324 C -0.36002 0.21782 -0.36028 0.203 -0.36158 0.18842 C -0.36237 0.17893 -0.36536 0.16041 -0.36536 0.16041 C -0.36432 0.15555 -0.3638 0.15023 -0.36224 0.14583 C -0.35885 0.13518 -0.35468 0.13032 -0.35039 0.12175 C -0.34661 0.11435 -0.34414 0.10393 -0.33919 0.09907 C -0.33112 0.09166 -0.32395 0.08078 -0.31523 0.07638 C -0.29791 0.06805 -0.31289 0.075 -0.28294 0.06458 C -0.27695 0.06226 -0.27083 0.06064 -0.26497 0.05787 C -0.26171 0.05625 -0.25898 0.05324 -0.25586 0.05115 C -0.24921 0.04652 -0.25026 0.04745 -0.24388 0.04583 C -0.24309 0.04398 -0.24257 0.04213 -0.24166 0.0405 C -0.23958 0.0368 -0.23671 0.03402 -0.23489 0.02986 C -0.22682 0.01157 -0.22591 0.00092 -0.2207 -0.02084 C -0.21901 -0.02755 -0.21718 -0.03426 -0.21536 -0.04075 C -0.21484 -0.04491 -0.21419 -0.04885 -0.21393 -0.05278 C -0.21184 -0.07686 -0.21419 -0.09352 -0.21536 -0.12084 C -0.21341 -0.13866 -0.21406 -0.15811 -0.20937 -0.17408 C -0.20638 -0.18473 -0.19908 -0.18866 -0.19362 -0.19561 C -0.18632 -0.20487 -0.16653 -0.23056 -0.15533 -0.23681 C -0.15039 -0.23982 -0.14492 -0.23959 -0.13958 -0.24075 C -0.13333 -0.24005 -0.12682 -0.2419 -0.12083 -0.2382 C -0.11718 -0.23588 -0.11171 -0.21366 -0.11041 -0.2088 C -0.10572 -0.15903 -0.11132 -0.21274 -0.10286 -0.15417 C -0.10091 -0.14028 -0.10143 -0.12987 -0.09987 -0.11551 C -0.09843 -0.10278 -0.09583 -0.09098 -0.09244 -0.07963 C -0.09088 -0.07454 -0.08932 -0.06922 -0.08711 -0.06482 C -0.06211 -0.01343 -0.08281 -0.0595 -0.06692 -0.0301 C -0.0625 -0.022 -0.05833 -0.0132 -0.05416 -0.00487 L -0.04817 0.00717 C -0.04713 0.01435 -0.04583 0.02129 -0.04518 0.02847 C -0.04492 0.03125 -0.04492 0.03402 -0.0444 0.03657 C -0.04257 0.04629 -0.03658 0.0574 -0.03164 0.06041 C -0.03007 0.06134 -0.02864 0.06273 -0.02708 0.06319 C -0.02291 0.06412 -0.01862 0.06412 -0.01432 0.06458 C -0.01158 0.0618 -0.00846 0.06018 -0.00612 0.05648 C -0.00507 0.05486 -0.0052 0.05185 -0.00468 0.04976 C -0.00377 0.04652 -0.0026 0.04351 -0.00156 0.0405 C -0.00026 0.03101 -0.00052 0.03518 -0.00156 0.02037 C -0.00182 0.01875 -0.00195 0.01689 -0.00234 0.01504 C -0.00494 0.00509 -0.00234 0.00393 -0.00234 0.00185 Z " pathEditMode="relative" ptsTypes="AAAAAAAAAAAAAAAAAAAAAAAAAAAAAAAAAAAAAAAAAAAAAAAAAAAAAAAAAAAAAAAAAAAAAAAA">
                                      <p:cBhvr>
                                        <p:cTn id="16" dur="8000" fill="hold"/>
                                        <p:tgtEl>
                                          <p:spTgt spid="7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26 0.00996 L -0.00326 0.00996 C -0.01719 0.02246 -0.02643 0.03565 -0.04297 0.03125 C -0.05221 0.02894 -0.06055 0.0206 -0.06927 0.01528 C -0.07227 0.01135 -0.07591 0.00857 -0.07826 0.00324 C -0.08242 -0.00532 -0.07995 -0.02014 -0.07826 -0.0287 C -0.07422 -0.0493 -0.07018 -0.06157 -0.06471 -0.0794 C -0.05938 -0.12754 -0.05925 -0.11412 -0.06784 -0.18865 C -0.06888 -0.19861 -0.07253 -0.20717 -0.07448 -0.21666 C -0.07578 -0.22315 -0.07656 -0.23009 -0.07747 -0.23657 C -0.07721 -0.24236 -0.07786 -0.24861 -0.07682 -0.25393 C -0.07513 -0.2625 -0.0638 -0.28217 -0.06107 -0.28472 C -0.04023 -0.30324 -0.03711 -0.29861 -0.02122 -0.30879 C -0.01198 -0.31458 -0.00169 -0.31736 0.00651 -0.32708 C 0.00977 -0.33102 0.01315 -0.33472 0.01628 -0.33912 C 0.02096 -0.34629 0.02357 -0.36041 0.02969 -0.3618 L 0.04167 -0.36458 C 0.05482 -0.35856 0.05872 -0.35902 0.07018 -0.34583 C 0.07305 -0.34259 0.07526 -0.33773 0.07773 -0.33379 C 0.07969 -0.32662 0.08164 -0.31944 0.08372 -0.31273 C 0.08581 -0.30578 0.08867 -0.29977 0.09049 -0.29259 C 0.09219 -0.28588 0.09297 -0.27847 0.09427 -0.27129 C 0.09271 -0.26504 0.09115 -0.25902 0.08971 -0.25277 C 0.0888 -0.24884 0.08828 -0.24467 0.0875 -0.24074 C 0.08607 -0.23402 0.0845 -0.22731 0.08294 -0.2206 C 0.09479 -0.19074 0.08776 -0.20092 0.12578 -0.20463 C 0.1332 -0.20532 0.15794 -0.22338 0.16328 -0.22592 C 0.1845 -0.23703 0.18281 -0.23588 0.19844 -0.23796 C 0.20078 -0.23634 0.20339 -0.23565 0.20521 -0.23264 C 0.2082 -0.22777 0.21185 -0.20648 0.21276 -0.20208 C 0.21328 -0.1949 0.21341 -0.18773 0.21419 -0.18078 C 0.21549 -0.17037 0.21875 -0.15 0.21875 -0.15 C 0.21771 -0.13935 0.21693 -0.1287 0.21575 -0.11805 C 0.2151 -0.1125 0.21393 -0.1074 0.21354 -0.10208 C 0.21289 -0.09583 0.21302 -0.08958 0.21276 -0.08333 C 0.22487 -0.03009 0.22083 -0.05092 0.2263 -0.02199 C 0.22187 -0.00046 0.22292 0.00718 0.21354 0.01945 C 0.20495 0.03033 0.19544 0.03357 0.18503 0.03658 C 0.18034 0.0382 0.13307 0.04815 0.12721 0.04861 C 0.11094 0.05 0.09479 0.04954 0.07852 0.05 C 0.07695 0.05394 0.07526 0.05787 0.07396 0.06204 C 0.07096 0.07223 0.06758 0.08704 0.06497 0.09792 C 0.06523 0.10787 0.0651 0.1176 0.06575 0.12732 C 0.06719 0.14723 0.07122 0.13635 0.06719 0.16204 C 0.06628 0.16829 0.06393 0.17385 0.06198 0.1794 C 0.05846 0.18912 0.05521 0.19422 0.05078 0.20209 C 0.05 0.20556 0.04818 0.20903 0.04844 0.21273 C 0.04883 0.21736 0.0543 0.24144 0.05599 0.24861 C 0.05573 0.2544 0.05638 0.26065 0.05521 0.26598 C 0.05339 0.27547 0.04609 0.28959 0.04102 0.29398 C 0.03802 0.29653 0.01497 0.31204 0.00716 0.31412 C 0.00221 0.31528 -0.00273 0.31505 -0.00781 0.31551 C -0.01159 0.31297 -0.03268 0.3007 -0.03633 0.29537 C -0.04128 0.2882 -0.04427 0.27755 -0.04831 0.26875 C -0.05625 0.2213 -0.05807 0.22315 -0.05352 0.16065 C -0.05273 0.14977 -0.04857 0.14051 -0.04675 0.1301 C -0.04258 0.1044 -0.04102 0.07755 -0.03555 0.05278 C -0.03333 0.04236 -0.03229 0.03102 -0.02878 0.02199 C -0.02435 0.01042 -0.01641 0.0051 -0.00925 0.00209 C -0.00534 0.00023 -0.0013 -0.00046 0.00273 -0.00208 C 0.0043 -0.00254 0.00573 -0.0037 0.00716 -0.00463 C 0.00625 -0.00208 0.00508 0.00047 0.00417 0.00324 C 0.00391 0.00463 0.00404 0.00625 0.00352 0.00741 C 0.00273 0.0088 -0.00221 0.00949 -0.00326 0.00996 Z " pathEditMode="relative" ptsTypes="AAAAAAAAAAAAAAAAAAAAAAAAAAAAAAAAAAAAAAAAAAAAAAAAAAAAAAAAAAAAAAAA">
                                      <p:cBhvr>
                                        <p:cTn id="18" dur="10000" fill="hold"/>
                                        <p:tgtEl>
                                          <p:spTgt spid="20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26 -0.01481 L -0.00326 -0.01481 C -0.00625 -0.02014 -0.00898 -0.02615 -0.01224 -0.03078 C -0.01354 -0.03264 -0.0207 -0.03865 -0.02357 -0.04027 C -0.02526 -0.0412 -0.02708 -0.04166 -0.02878 -0.04282 C -0.03737 -0.04838 -0.0263 -0.04305 -0.03477 -0.04699 C -0.03984 -0.04606 -0.04492 -0.04629 -0.04974 -0.04421 C -0.0513 -0.04352 -0.05234 -0.04097 -0.05352 -0.03889 C -0.05768 -0.03148 -0.05755 -0.02986 -0.06029 -0.02014 C -0.06055 -0.01666 -0.06068 -0.01296 -0.06107 -0.00949 C -0.06185 -0.00231 -0.06406 0.01181 -0.06406 0.01181 C -0.06432 0.025 -0.06367 0.03866 -0.06484 0.05185 C -0.0651 0.05579 -0.06732 0.0588 -0.06849 0.0625 C -0.07917 0.09514 -0.07656 0.08565 -0.08203 0.10764 C -0.08177 0.11875 -0.08164 0.12986 -0.08125 0.14098 C -0.08099 0.14954 -0.07943 0.15625 -0.08125 0.16505 C -0.08216 0.16898 -0.09063 0.18565 -0.0918 0.18773 C -0.09518 0.19398 -0.09753 0.20371 -0.10234 0.20648 L -0.11576 0.21435 C -0.11875 0.21621 -0.12175 0.21829 -0.12474 0.21968 L -0.13073 0.22246 C -0.13503 0.22153 -0.13932 0.2213 -0.14349 0.21968 C -0.14635 0.21852 -0.14909 0.21644 -0.15182 0.21435 C -0.15599 0.21111 -0.16406 0.20463 -0.16823 0.19977 C -0.17031 0.19723 -0.17227 0.19422 -0.17422 0.19167 C -0.17578 0.18982 -0.17734 0.1882 -0.17878 0.18635 C -0.18307 0.18079 -0.18724 0.17477 -0.19154 0.16898 C -0.19427 0.16551 -0.19753 0.16297 -0.19974 0.15834 C -0.21263 0.1331 -0.20065 0.1581 -0.21328 0.12639 C -0.23503 0.07176 -0.2056 0.14954 -0.22383 0.10116 C -0.22448 0.09306 -0.22539 0.08519 -0.22604 0.07709 C -0.22669 0.06829 -0.22643 0.05903 -0.22747 0.05047 C -0.22917 0.0382 -0.23307 0.03519 -0.23646 0.025 C -0.23776 0.0213 -0.23854 0.01713 -0.23945 0.0132 C -0.23971 0.00949 -0.24023 0.00602 -0.24023 0.00255 C -0.24023 -0.00324 -0.23984 -0.00902 -0.23945 -0.01481 C -0.23919 -0.02152 -0.23867 -0.02477 -0.23802 -0.03078 C -0.24023 -0.0375 -0.24089 -0.04375 -0.24479 -0.04699 C -0.24622 -0.04791 -0.24779 -0.04861 -0.24922 -0.04953 C -0.25456 -0.04861 -0.25977 -0.04815 -0.26497 -0.04699 C -0.27617 -0.04444 -0.27005 -0.04375 -0.28073 -0.04282 C -0.28828 -0.04213 -0.2957 -0.0419 -0.30326 -0.04143 C -0.30846 -0.03842 -0.31393 -0.03611 -0.31901 -0.03217 C -0.32839 -0.02523 -0.34089 -0.01319 -0.34896 -0.00162 C -0.35104 0.00139 -0.35247 0.00556 -0.3543 0.00903 C -0.36341 0.02639 -0.35755 0.0125 -0.36471 0.03172 C -0.36641 0.04607 -0.36849 0.0581 -0.36771 0.07315 C -0.36719 0.08496 -0.36315 0.1044 -0.36094 0.11574 C -0.36029 0.1257 -0.35964 0.12824 -0.36094 0.13843 C -0.36146 0.14213 -0.3625 0.14537 -0.36328 0.14908 C -0.36576 0.16181 -0.36563 0.16204 -0.36771 0.1757 C -0.36823 0.18241 -0.36927 0.19283 -0.36771 0.19977 C -0.3668 0.20394 -0.36484 0.20695 -0.36328 0.21042 C -0.3612 0.21459 -0.35898 0.21875 -0.35651 0.22246 C -0.35521 0.22431 -0.35365 0.22547 -0.35195 0.22639 C -0.34531 0.2301 -0.32448 0.23264 -0.32279 0.2331 L -0.30547 0.23565 C -0.26823 0.23148 -0.29492 0.2331 -0.2582 0.23426 L -0.19974 0.23565 L -0.1668 0.23704 L -0.15404 0.23843 C -0.15104 0.23866 -0.14805 0.23982 -0.14505 0.23982 C -0.13581 0.23982 -0.12656 0.23889 -0.11732 0.23843 C -0.11706 0.23843 -0.1056 0.23727 -0.103 0.23565 C -0.09948 0.23357 -0.09596 0.23079 -0.09258 0.22778 C -0.08763 0.22315 -0.08203 0.20648 -0.07982 0.20232 C -0.0655 0.17685 -0.07083 0.18959 -0.0625 0.16644 C -0.06185 0.16111 -0.06042 0.15579 -0.06029 0.15047 C -0.0599 0.1294 -0.06888 0.09445 -0.07148 0.08102 C -0.07383 0.06945 -0.07617 0.0581 -0.07826 0.04653 C -0.08294 0.02037 -0.08099 0.03218 -0.08425 0.01042 C -0.08529 -0.0044 -0.08594 -0.00694 -0.08359 -0.02546 C -0.08281 -0.03102 -0.07565 -0.04606 -0.07448 -0.04815 C -0.07292 -0.05162 -0.07096 -0.0544 -0.06927 -0.05764 C -0.06719 -0.06134 -0.06563 -0.0662 -0.06328 -0.06944 C -0.06003 -0.07407 -0.053 -0.08148 -0.04831 -0.08426 C -0.04714 -0.08495 -0.04583 -0.08518 -0.04453 -0.08541 C -0.03242 -0.08287 -0.0276 -0.08217 -0.01458 -0.07754 C 0.01107 -0.06875 -0.01068 -0.07453 0.00352 -0.07083 C 0.0095 -0.06551 0.01042 -0.06527 0.01615 -0.05764 C 0.01901 -0.0537 0.02174 -0.04977 0.02448 -0.0456 C 0.0388 -0.02291 0.02266 -0.04629 0.03346 -0.03078 C 0.0345 -0.02685 0.03607 -0.02315 0.03646 -0.01898 C 0.03737 -0.00949 0.03503 -0.0044 0.03047 -0.00023 C 0.02812 0.00185 0.02539 0.00255 0.02292 0.00371 C 0.01263 0.00255 0.01055 0.00324 0.00052 -0.00162 C -0.00065 -0.00208 -0.00156 -0.00347 -0.0026 -0.00416 C -0.00378 -0.00509 -0.00508 -0.00602 -0.00625 -0.00694 C -0.00716 -0.01134 -0.00378 -0.01365 -0.00326 -0.01481 Z " pathEditMode="relative" ptsTypes="AAAAAAAAAAAAAAAAAAAAAAAAAAAAAAAAAAAAAAAAAAAAAAAAAAAAAAAAAAAAAAAAAAAAAAAAAAAAAAAAAAAAAAAAA">
                                      <p:cBhvr>
                                        <p:cTn id="20" dur="10000" fill="hold"/>
                                        <p:tgtEl>
                                          <p:spTgt spid="200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 -0.01644 L 0.0069 -0.01621 C 0.01263 -0.02338 0.01888 -0.0294 0.02408 -0.03774 C 0.02942 -0.04607 0.03802 -0.06274 0.04583 -0.06829 C 0.04869 -0.07038 0.05182 -0.07107 0.05481 -0.07223 C 0.05729 -0.07061 0.06002 -0.06922 0.06237 -0.0669 C 0.07278 -0.05672 0.07408 -0.05163 0.08333 -0.04561 C 0.08528 -0.04445 0.08737 -0.04399 0.08932 -0.04306 C 0.09856 -0.04352 0.10781 -0.04306 0.11705 -0.04445 C 0.11992 -0.04468 0.12252 -0.04746 0.12539 -0.04838 C 0.12786 -0.04908 0.13033 -0.04931 0.13281 -0.04977 L 0.15989 -0.05232 C 0.16614 -0.05024 0.17265 -0.04977 0.17864 -0.04561 C 0.18086 -0.04422 0.18203 -0.03936 0.18385 -0.03635 C 0.18671 -0.03172 0.19414 -0.02084 0.19661 -0.01505 C 0.19817 -0.01135 0.19921 -0.00718 0.20039 -0.00301 C 0.20208 0.00324 0.20338 0.00925 0.20481 0.01574 C 0.20533 0.0206 0.20599 0.02546 0.20638 0.03032 C 0.20677 0.03564 0.20638 0.04097 0.20703 0.04629 C 0.20794 0.05324 0.21132 0.06458 0.2138 0.07037 C 0.21536 0.07361 0.21757 0.07615 0.21914 0.07962 C 0.2207 0.08333 0.22148 0.08773 0.22278 0.09166 C 0.22656 0.10277 0.22669 0.10231 0.23112 0.11296 C 0.23424 0.13171 0.23372 0.12291 0.23255 0.14629 C 0.23242 0.14976 0.23255 0.1537 0.2319 0.15694 C 0.23086 0.16134 0.2289 0.16481 0.22734 0.16898 C 0.22565 0.18078 0.22447 0.18425 0.22656 0.19814 C 0.22721 0.20254 0.2289 0.20648 0.23033 0.21018 C 0.23138 0.21273 0.23281 0.21481 0.23411 0.21689 C 0.23658 0.22083 0.23841 0.22222 0.24153 0.225 C 0.24336 0.22638 0.24505 0.22777 0.24687 0.22893 C 0.24856 0.22986 0.25039 0.23078 0.25208 0.23148 C 0.25403 0.2324 0.25612 0.2331 0.25807 0.23425 C 0.26914 0.2412 0.26041 0.23888 0.27083 0.24097 L 0.2858 0.24351 C 0.30351 0.24212 0.30872 0.24074 0.32786 0.2449 C 0.32994 0.24537 0.3319 0.24745 0.33385 0.24884 C 0.3483 0.26805 0.34088 0.26342 0.35481 0.26759 C 0.35924 0.26296 0.36445 0.25925 0.36679 0.25023 C 0.37174 0.23171 0.37278 0.21805 0.37591 0.19953 C 0.37708 0.19236 0.37838 0.18541 0.37955 0.17824 C 0.3802 0.16342 0.38151 0.14236 0.37955 0.12893 C 0.37877 0.12314 0.37552 0.11921 0.37356 0.11435 C 0.37226 0.11041 0.37096 0.10625 0.36979 0.10231 C 0.36445 0.0831 0.3651 0.08333 0.3608 0.06087 C 0.36158 0.04722 0.36054 0.03171 0.36536 0.01967 C 0.36796 0.01319 0.37278 0.00671 0.37656 0.00231 C 0.37825 0.00046 0.3802 -0.00093 0.3819 -0.00301 C 0.40872 -0.03982 0.38059 -0.00394 0.40065 -0.03241 C 0.40651 -0.04075 0.40859 -0.04422 0.41484 -0.05093 C 0.41757 -0.05394 0.42018 -0.05672 0.42304 -0.05903 C 0.42552 -0.06088 0.42812 -0.06158 0.43059 -0.06297 C 0.43541 -0.0595 0.44023 -0.05649 0.44479 -0.05232 C 0.44921 -0.04838 0.46158 -0.03241 0.46432 -0.02825 C 0.47304 -0.01598 0.47812 -0.00973 0.48541 0.00486 C 0.4944 0.02337 0.49453 0.02175 0.50039 0.03819 C 0.50143 0.04143 0.50247 0.04444 0.50338 0.04768 C 0.50455 0.05185 0.50533 0.05648 0.50638 0.06087 C 0.5069 0.0662 0.50703 0.07175 0.50781 0.07685 C 0.50833 0.07986 0.50976 0.08194 0.51015 0.08495 C 0.51575 0.12708 0.50507 0.07129 0.5138 0.11435 C 0.51523 0.1331 0.5151 0.12245 0.51158 0.15023 C 0.50976 0.16458 0.51054 0.15648 0.50937 0.16759 C 0.50911 0.17013 0.50911 0.17314 0.50859 0.17546 C 0.50833 0.17685 0.50468 0.1912 0.5026 0.19421 C 0.5 0.19791 0.49218 0.20902 0.48684 0.21296 C 0.48138 0.21689 0.47109 0.22291 0.46666 0.22361 C 0.46367 0.22407 0.46054 0.2243 0.45755 0.225 C 0.4526 0.22592 0.44257 0.22893 0.44257 0.22916 C 0.43528 0.23472 0.43346 0.23495 0.42682 0.24629 C 0.42474 0.24976 0.42369 0.25462 0.42161 0.2581 C 0.41966 0.26157 0.41692 0.26319 0.41484 0.2662 C 0.41289 0.26898 0.41158 0.27268 0.40963 0.27546 C 0.40481 0.28263 0.39987 0.28935 0.39466 0.2956 C 0.39231 0.29814 0.39023 0.30138 0.38789 0.30347 C 0.38593 0.30532 0.38385 0.30625 0.3819 0.30763 C 0.37929 0.30717 0.37656 0.3081 0.37434 0.30625 C 0.36328 0.29699 0.35494 0.28796 0.34661 0.2743 C 0.34505 0.27175 0.34349 0.26898 0.34205 0.2662 C 0.34049 0.26319 0.33932 0.25949 0.33763 0.25694 C 0.33385 0.25115 0.32981 0.24583 0.32565 0.24097 C 0.32408 0.23912 0.32265 0.23703 0.32109 0.23564 C 0.31523 0.22986 0.31367 0.23101 0.30612 0.22893 C 0.30234 0.22986 0.29843 0.22916 0.29479 0.23148 C 0.27916 0.24189 0.28841 0.24166 0.27682 0.25277 C 0.27434 0.25532 0.27135 0.25648 0.26862 0.2581 C 0.26211 0.2574 0.25546 0.25787 0.24908 0.25555 C 0.24557 0.25416 0.2427 0.24976 0.23932 0.24745 C 0.23489 0.24444 0.2302 0.24305 0.22578 0.23958 C 0.20325 0.22175 0.22148 0.2287 0.2026 0.22361 C 0.19687 0.2243 0.19205 0.22384 0.18684 0.22893 C 0.16276 0.25208 0.18893 0.2324 0.16953 0.24629 L 0.14557 0.2449 C 0.1414 0.24375 0.13763 0.23958 0.13359 0.2368 C 0.13059 0.23472 0.12747 0.23287 0.12461 0.23032 C 0.12252 0.22824 0.11497 0.21851 0.11263 0.21412 C 0.11041 0.21041 0.10859 0.20601 0.10664 0.20231 C 0.09765 0.18541 0.10325 0.19837 0.09687 0.18217 C 0.09661 0.1787 0.09635 0.17523 0.09609 0.17152 C 0.09557 0.16226 0.09518 0.15277 0.09453 0.14351 C 0.09427 0.13865 0.09414 0.13356 0.09309 0.12893 C 0.09205 0.12407 0.08997 0.12013 0.08854 0.1155 C 0.08346 0.09907 0.08229 0.09259 0.07656 0.07824 C 0.06419 0.04745 0.06927 0.06666 0.0638 0.04236 C 0.06237 0.02708 0.06367 0.04189 0.06237 0.02222 C 0.06211 0.01921 0.06211 0.01597 0.06158 0.01296 C 0.05976 0.00115 0.05781 0.00046 0.05182 -0.00834 C 0.04583 -0.01737 0.04739 -0.01551 0.04127 -0.01899 L 0.01953 -0.0176 C 0.01627 -0.01737 0.01302 -0.0169 0.00989 -0.01644 C 0.00833 -0.01598 0.00729 -0.01644 0.0069 -0.01644 Z " pathEditMode="relative" rAng="0" ptsTypes="AAAAAAAAAAAAAAAAAAAAAAAAAAAAAAAAAAAAAAAAAAAAAAAAAAAAAAAAAAAAAAAAAAAAAAAAAAAAAAAAAAAAAAAAAAAAAAAAAAAAAAAAAAAAAAA">
                                      <p:cBhvr>
                                        <p:cTn id="22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78" y="13403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5 0.00463 L -0.00365 0.00486 C -0.00521 0.01343 -0.00612 0.02269 -0.00821 0.03125 C -0.00925 0.03542 -0.01771 0.04861 -0.01875 0.04977 C -0.02188 0.05278 -0.02917 0.0551 -0.02917 0.05533 C -0.03073 0.05486 -0.03243 0.05533 -0.03373 0.05394 C -0.03907 0.04723 -0.0487 0.03125 -0.0487 0.03148 C -0.04974 0.02639 -0.05118 0.02176 -0.0517 0.01644 C -0.05456 -0.01065 -0.04935 -0.00324 -0.05547 -0.03402 C -0.05638 -0.03912 -0.06511 -0.0544 -0.06654 -0.0581 C -0.06941 -0.06574 -0.07409 -0.08217 -0.07409 -0.08194 C -0.07474 -0.09074 -0.07709 -0.11296 -0.07631 -0.12083 C -0.07539 -0.13055 -0.07292 -0.13958 -0.0711 -0.14884 C -0.07019 -0.15301 -0.06954 -0.15717 -0.0681 -0.16088 C -0.06667 -0.16435 -0.05638 -0.18148 -0.05391 -0.18472 C -0.05352 -0.18541 -0.0392 -0.20185 -0.03672 -0.20625 C -0.03542 -0.20833 -0.03477 -0.21157 -0.03373 -0.21412 C -0.03178 -0.21875 -0.02982 -0.22315 -0.02774 -0.22754 C -0.02579 -0.23125 -0.02383 -0.23472 -0.02175 -0.23819 C -0.01576 -0.24768 -0.0112 -0.25324 -0.00443 -0.26088 C -0.00222 -0.26319 4.375E-6 -0.26527 0.00234 -0.26736 C 0.01458 -0.26504 0.01992 -0.26551 0.03229 -0.24352 C 0.03398 -0.24027 0.03541 -0.23634 0.0375 -0.23402 C 0.04049 -0.23125 0.04401 -0.23032 0.04726 -0.2287 C 0.06106 -0.22199 0.05807 -0.22361 0.07278 -0.22083 C 0.07578 -0.22315 0.08255 -0.22824 0.08554 -0.23148 C 0.08737 -0.23333 0.0888 -0.2368 0.09075 -0.23819 C 0.09987 -0.24467 0.10273 -0.24514 0.11028 -0.24745 C 0.11302 -0.2493 0.11562 -0.25185 0.11849 -0.25277 C 0.12317 -0.2544 0.13958 -0.25602 0.14557 -0.25671 C 0.15221 -0.25463 0.15911 -0.25277 0.16575 -0.25023 C 0.16836 -0.24907 0.17083 -0.24745 0.1733 -0.24606 C 0.17474 -0.24537 0.17617 -0.24398 0.17773 -0.24352 C 0.18072 -0.24259 0.18372 -0.24259 0.18671 -0.24213 C 0.19895 -0.23773 0.20546 -0.23889 0.21445 -0.22477 C 0.21601 -0.22245 0.21653 -0.21852 0.21744 -0.21551 C 0.21809 -0.20856 0.21901 -0.19791 0.21901 -0.19143 C 0.21901 -0.18379 0.21849 -0.17639 0.21822 -0.16875 C 0.21875 -0.1625 0.21862 -0.15602 0.21979 -0.15023 C 0.22135 -0.14143 0.22916 -0.1162 0.23177 -0.10764 C 0.23203 -0.10393 0.23294 -0.10023 0.23255 -0.09676 C 0.23138 -0.08796 0.22942 -0.07963 0.22721 -0.07152 C 0.22135 -0.0493 0.21979 -0.04699 0.21302 -0.03148 C 0.2125 -0.0287 0.21184 -0.02615 0.21145 -0.02338 C 0.20729 0.0088 0.20989 0.01991 0.19804 0.0419 C 0.19596 0.0456 0.19336 0.04838 0.19049 0.04977 C 0.18619 0.05185 0.18151 0.0507 0.17695 0.05116 C 0.16927 0.04769 0.16132 0.04468 0.15377 0.04028 C 0.14804 0.03704 0.14283 0.03218 0.13724 0.02848 C 0.13515 0.02709 0.12643 0.02269 0.12382 0.02176 C 0.12174 0.0213 0.11979 0.02107 0.1177 0.0206 C 0.11549 0.02153 0.11302 0.0213 0.11106 0.02315 C 0.10781 0.02616 0.10338 0.0331 0.1013 0.03912 C 0.09687 0.05185 0.09895 0.05417 0.09153 0.06713 C 0.08815 0.07315 0.07578 0.09352 0.072 0.10463 C 0.0707 0.10857 0.07005 0.1132 0.06901 0.1176 C 0.06927 0.12639 0.06888 0.13496 0.06979 0.14329 C 0.07018 0.14723 0.07187 0.15023 0.07278 0.15394 C 0.07382 0.15787 0.07474 0.16181 0.07578 0.16598 C 0.0776 0.19306 0.07981 0.19468 0.07578 0.21644 C 0.07513 0.22037 0.07421 0.22408 0.07278 0.22732 C 0.07083 0.23148 0.06822 0.23426 0.06601 0.23797 C 0.06419 0.24098 0.06237 0.24375 0.0608 0.24723 C 0.05911 0.25093 0.05807 0.25556 0.05625 0.25926 C 0.05377 0.26459 0.05065 0.26875 0.04804 0.27385 C 0.04531 0.27894 0.04153 0.28797 0.03828 0.2926 C 0.03619 0.2956 0.03398 0.29838 0.03151 0.30047 C 0.02825 0.30371 0.02461 0.30371 0.02109 0.30463 L -0.03373 0.32986 C -0.0362 0.33102 -0.03855 0.33426 -0.04115 0.3338 C -0.04857 0.33287 -0.05573 0.32848 -0.06276 0.32593 C -0.07435 0.30533 -0.06524 0.32315 -0.07553 0.29792 C -0.07813 0.29167 -0.08347 0.28172 -0.08529 0.27385 C -0.08737 0.26482 -0.08881 0.25533 -0.09063 0.24584 C -0.09037 0.23797 -0.0905 0.22986 -0.08985 0.22199 C -0.08737 0.19283 -0.0836 0.16898 -0.07709 0.1419 C -0.07474 0.13241 -0.07175 0.12385 -0.06875 0.11528 C -0.06029 0.08959 -0.06563 0.10324 -0.05769 0.08982 C -0.05534 0.08611 -0.05352 0.08125 -0.05092 0.07778 C -0.04831 0.07454 -0.04102 0.07223 -0.03816 0.07107 C -0.03086 0.06343 -0.03112 0.06505 -0.02396 0.04977 L -0.01641 0.0338 C -0.01615 0.03264 -0.01602 0.03102 -0.01576 0.02986 C -0.01537 0.02848 -0.01459 0.02732 -0.0142 0.02593 C -0.01381 0.02408 -0.01407 0.02199 -0.01342 0.0206 C -0.01276 0.01898 -0.01146 0.01875 -0.01042 0.01783 C -0.00534 0.01366 -0.00704 0.01389 -0.00443 0.01389 L -0.00365 0.00463 Z " pathEditMode="relative" rAng="0" ptsTypes="AAAAAAAAAAAAAAAAAAAAAAAAAAAAAAAAAAAAAAAAAAAAAAAAAAAAAAAAAAAAAAAAAAAAAAAAAAAAAAAAAAAAAAAA">
                                      <p:cBhvr>
                                        <p:cTn id="24" dur="8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61" y="2847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4 -0.01636 L 0.00694 -0.01605 C 0.01267 -0.02345 0.01892 -0.02932 0.02413 -0.03765 C 0.02951 -0.04598 0.03802 -0.06265 0.04583 -0.06821 C 0.04878 -0.07037 0.05191 -0.07098 0.05486 -0.07222 C 0.05729 -0.07068 0.06007 -0.06913 0.06233 -0.06697 C 0.07274 -0.05679 0.07413 -0.05154 0.08333 -0.04568 C 0.08524 -0.04444 0.08733 -0.04382 0.08941 -0.04321 C 0.09861 -0.04352 0.10781 -0.04321 0.11701 -0.04444 C 0.11996 -0.04475 0.12257 -0.04753 0.12535 -0.04845 C 0.12795 -0.04907 0.13038 -0.04938 0.13281 -0.04969 L 0.15989 -0.05247 C 0.16614 -0.05031 0.17274 -0.04969 0.17864 -0.04568 C 0.1809 -0.04413 0.18212 -0.03919 0.18385 -0.03642 C 0.1868 -0.03179 0.1941 -0.02098 0.1967 -0.01512 C 0.19826 -0.01142 0.1993 -0.0071 0.20035 -0.00308 C 0.20208 0.00309 0.20347 0.00926 0.20486 0.01574 C 0.20538 0.02068 0.20608 0.02531 0.20642 0.03025 C 0.20677 0.03581 0.20642 0.04105 0.20712 0.0463 C 0.20798 0.05309 0.21128 0.06451 0.21389 0.07037 C 0.21545 0.07346 0.21753 0.07624 0.2191 0.07963 C 0.22066 0.08334 0.22153 0.08766 0.22274 0.09167 C 0.22656 0.10278 0.22673 0.10216 0.23108 0.11297 C 0.2342 0.13179 0.23368 0.12284 0.23264 0.1463 C 0.23246 0.14969 0.23264 0.15371 0.23194 0.15679 C 0.2309 0.16142 0.22899 0.16482 0.22743 0.16883 C 0.22569 0.18087 0.22448 0.18426 0.22656 0.19815 C 0.22726 0.20247 0.22899 0.20648 0.23038 0.21019 C 0.23142 0.21266 0.23281 0.21482 0.2342 0.21698 C 0.23663 0.22068 0.23837 0.22223 0.24149 0.225 C 0.2434 0.22655 0.24514 0.22778 0.24687 0.22902 C 0.24861 0.22994 0.25035 0.23087 0.25208 0.23148 C 0.25399 0.23241 0.25608 0.23303 0.25816 0.23426 C 0.2691 0.24105 0.26042 0.23889 0.27083 0.24105 L 0.28576 0.24352 C 0.30347 0.24229 0.30868 0.24074 0.32795 0.24506 C 0.33003 0.24537 0.33194 0.24753 0.33385 0.24877 C 0.34826 0.2679 0.34097 0.26327 0.35486 0.2676 C 0.3592 0.26297 0.36441 0.25926 0.36684 0.25031 C 0.3717 0.23179 0.37274 0.2179 0.37587 0.19969 C 0.37708 0.19229 0.37847 0.1855 0.37951 0.17809 C 0.38021 0.16327 0.3816 0.14229 0.37951 0.12902 C 0.37882 0.12315 0.37552 0.11914 0.37361 0.1142 C 0.37222 0.1105 0.37101 0.10618 0.36979 0.10216 C 0.36441 0.08303 0.3651 0.08334 0.36076 0.06081 C 0.36163 0.04723 0.36059 0.03179 0.36545 0.01976 C 0.36805 0.01327 0.37274 0.00679 0.37656 0.00216 C 0.3783 0.00031 0.38021 -0.00092 0.38194 -0.00308 C 0.40868 -0.03981 0.38055 -0.00401 0.40069 -0.0324 C 0.4066 -0.04074 0.40868 -0.04413 0.41493 -0.05092 C 0.41753 -0.05401 0.42014 -0.05679 0.42309 -0.05895 C 0.42552 -0.0608 0.42812 -0.06173 0.43055 -0.06296 C 0.43542 -0.05957 0.44028 -0.05648 0.44479 -0.05247 C 0.4493 -0.04845 0.46163 -0.0324 0.46441 -0.02808 C 0.47309 -0.01605 0.47812 -0.00957 0.48542 0.00494 C 0.49444 0.02346 0.49462 0.02192 0.50035 0.03827 C 0.50139 0.04136 0.50243 0.04445 0.50347 0.04753 C 0.50451 0.05185 0.50538 0.05648 0.50642 0.06081 C 0.50694 0.06605 0.50712 0.07192 0.50781 0.07685 C 0.50833 0.07994 0.50972 0.08179 0.51024 0.08488 C 0.5158 0.12716 0.50503 0.0713 0.51389 0.1142 C 0.51528 0.13303 0.5151 0.12253 0.51163 0.15031 C 0.50972 0.16451 0.51059 0.15648 0.50937 0.1676 C 0.5092 0.17006 0.5092 0.17315 0.50868 0.17531 C 0.50833 0.17685 0.50469 0.19105 0.5026 0.19414 C 0.5 0.19784 0.49219 0.20895 0.4868 0.21297 C 0.48142 0.21698 0.47118 0.22284 0.46667 0.22346 C 0.46371 0.22408 0.46059 0.22439 0.45764 0.225 C 0.4526 0.22593 0.44253 0.22902 0.44253 0.22932 C 0.43524 0.23457 0.43351 0.23488 0.42691 0.2463 C 0.42483 0.24969 0.42378 0.25463 0.4217 0.25803 C 0.41962 0.26142 0.41701 0.26327 0.41493 0.26605 C 0.41285 0.26883 0.41163 0.27253 0.40972 0.27531 C 0.40486 0.28272 0.39983 0.2892 0.39462 0.29568 C 0.39236 0.29815 0.39028 0.30155 0.38785 0.3034 C 0.38594 0.30525 0.38385 0.30618 0.38194 0.30772 C 0.37934 0.3071 0.37656 0.30803 0.3743 0.30618 C 0.36337 0.29692 0.35503 0.28797 0.3467 0.27439 C 0.34514 0.27192 0.34358 0.26883 0.34201 0.26605 C 0.34045 0.26327 0.33941 0.25957 0.33767 0.25679 C 0.33385 0.25124 0.32986 0.24568 0.32569 0.24105 C 0.32413 0.2392 0.32274 0.23704 0.32118 0.23581 C 0.31528 0.22994 0.31371 0.23118 0.30608 0.22902 C 0.30243 0.22994 0.29844 0.22902 0.29479 0.23148 C 0.27917 0.24198 0.28837 0.24167 0.27691 0.25278 C 0.2743 0.25525 0.27135 0.25648 0.26858 0.25803 C 0.26215 0.25741 0.25555 0.25772 0.24913 0.25556 C 0.24566 0.25402 0.24271 0.24969 0.23941 0.24753 C 0.23489 0.24445 0.23021 0.2429 0.22587 0.23951 C 0.2033 0.22192 0.22153 0.22871 0.2026 0.22346 C 0.19687 0.22439 0.19201 0.22377 0.1868 0.22902 C 0.16285 0.25216 0.18889 0.23241 0.16962 0.2463 L 0.14566 0.24506 C 0.14149 0.24383 0.13767 0.23951 0.13368 0.23673 C 0.13055 0.23457 0.12743 0.23272 0.12465 0.23025 C 0.12257 0.22809 0.11493 0.21852 0.11267 0.2142 C 0.11042 0.2105 0.10868 0.20618 0.1066 0.20216 C 0.09774 0.1855 0.1033 0.19846 0.09687 0.1821 C 0.0967 0.17871 0.09635 0.17531 0.09618 0.17161 C 0.09566 0.16235 0.09514 0.15278 0.09462 0.14352 C 0.09427 0.13858 0.0941 0.13364 0.09305 0.12902 C 0.09201 0.12408 0.08993 0.12006 0.08854 0.11543 C 0.08351 0.09908 0.08229 0.0926 0.07656 0.07809 C 0.06423 0.04753 0.06927 0.06667 0.06389 0.04229 C 0.06233 0.02716 0.06371 0.04198 0.06233 0.02223 C 0.06215 0.01914 0.06215 0.01605 0.06163 0.01297 C 0.05972 0.00124 0.05781 0.00031 0.05191 -0.00833 C 0.04583 -0.01728 0.04739 -0.01543 0.04132 -0.01882 L 0.01962 -0.01759 C 0.01632 -0.01728 0.01302 -0.01697 0.00989 -0.01636 C 0.00833 -0.01605 0.00729 -0.01636 0.00694 -0.01636 Z " pathEditMode="relative" rAng="0" ptsTypes="AAAAAAAAAAAAAAAAAAAAAAAAAAAAAAAAAAAAAAAAAAAAAAAAAAAAAAAAAAAAAAAAAAAAAAAAAAAAAAAAAAAAAAAAAAAAAAAAAAAAAAAAAAAAAAA">
                                      <p:cBhvr>
                                        <p:cTn id="26" dur="1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4 -0.01636 L 0.00694 -0.01605 C 0.01267 -0.02345 0.01892 -0.02932 0.02413 -0.03765 C 0.02951 -0.04599 0.03802 -0.06265 0.04583 -0.06821 C 0.04878 -0.07037 0.05191 -0.07099 0.05486 -0.07222 C 0.05729 -0.07068 0.06007 -0.06913 0.06232 -0.06697 C 0.07274 -0.05679 0.07413 -0.05154 0.08333 -0.04568 C 0.08524 -0.04444 0.08715 -0.04382 0.08941 -0.04321 C 0.09861 -0.04352 0.10781 -0.04321 0.11701 -0.04444 C 0.11996 -0.04475 0.12257 -0.04753 0.12534 -0.04845 C 0.12795 -0.04907 0.13038 -0.04938 0.13281 -0.04969 L 0.15989 -0.05247 C 0.16614 -0.05031 0.17274 -0.04969 0.17847 -0.04568 C 0.18038 -0.04413 0.18194 -0.0392 0.18385 -0.03642 C 0.18663 -0.03179 0.19392 -0.02099 0.19652 -0.01512 C 0.19809 -0.01142 0.1993 -0.0071 0.20017 -0.00308 C 0.20191 0.00309 0.20347 0.00926 0.20468 0.01574 C 0.20521 0.02068 0.20607 0.02531 0.20625 0.03025 C 0.20659 0.0358 0.20625 0.04105 0.20694 0.0463 C 0.20781 0.05309 0.21128 0.06451 0.21371 0.07037 C 0.21545 0.07346 0.21753 0.07624 0.21909 0.07963 C 0.22066 0.08334 0.22152 0.08766 0.22274 0.09167 C 0.22656 0.10278 0.22673 0.10216 0.23107 0.11297 C 0.2342 0.13179 0.23368 0.12284 0.23246 0.1463 C 0.23246 0.14969 0.23246 0.15371 0.23194 0.15679 C 0.2309 0.16142 0.22899 0.16482 0.22743 0.16883 C 0.22569 0.18087 0.22448 0.18426 0.22656 0.19815 C 0.22725 0.20247 0.22899 0.20648 0.23038 0.21019 C 0.23142 0.21266 0.23281 0.21482 0.2342 0.21698 C 0.23663 0.22068 0.23837 0.22222 0.24149 0.225 C 0.2434 0.22655 0.24496 0.22778 0.24687 0.22901 C 0.24861 0.22994 0.25034 0.23087 0.25208 0.23148 C 0.25399 0.23241 0.25607 0.23303 0.25816 0.23426 C 0.26892 0.24105 0.26041 0.23889 0.27083 0.24105 L 0.28559 0.24352 C 0.30347 0.24229 0.30868 0.24074 0.32795 0.24506 C 0.33003 0.24537 0.33177 0.24753 0.33385 0.24877 C 0.34826 0.2679 0.3408 0.26327 0.35468 0.2676 C 0.35902 0.26297 0.36423 0.25926 0.36684 0.25031 C 0.3717 0.23179 0.37274 0.2179 0.37569 0.19939 C 0.37691 0.19229 0.37847 0.1855 0.37951 0.17809 C 0.38003 0.16327 0.38142 0.14229 0.37951 0.12901 C 0.37882 0.12315 0.37552 0.11914 0.37361 0.1142 C 0.37222 0.1105 0.371 0.10618 0.36962 0.10216 C 0.36423 0.08303 0.36493 0.08334 0.36076 0.0608 C 0.36163 0.04722 0.36059 0.03179 0.3651 0.01976 C 0.36805 0.01327 0.37274 0.00679 0.37656 0.00216 C 0.37812 0.00031 0.38003 -0.00092 0.38194 -0.00308 C 0.40868 -0.03981 0.38055 -0.00401 0.40069 -0.0324 C 0.40642 -0.04074 0.4085 -0.04413 0.41475 -0.05092 C 0.41753 -0.05401 0.41996 -0.05679 0.42309 -0.05895 C 0.42534 -0.0608 0.42795 -0.06173 0.43055 -0.06296 C 0.43524 -0.05957 0.4401 -0.05648 0.44462 -0.05247 C 0.44913 -0.04845 0.46146 -0.0324 0.46441 -0.02808 C 0.47291 -0.01605 0.47812 -0.00957 0.48541 0.00494 C 0.49444 0.02346 0.49444 0.02192 0.50034 0.03827 C 0.50139 0.04136 0.50243 0.04445 0.50347 0.04753 C 0.50451 0.05185 0.50538 0.05648 0.50642 0.0608 C 0.50694 0.06605 0.50694 0.07192 0.50781 0.07685 C 0.50833 0.07994 0.50972 0.08179 0.51024 0.08488 C 0.5158 0.12716 0.50503 0.0713 0.51371 0.1142 C 0.51527 0.13303 0.5151 0.12253 0.51163 0.15031 C 0.50972 0.16451 0.51059 0.15648 0.50937 0.1676 C 0.5092 0.17006 0.5092 0.17315 0.50868 0.17531 C 0.50833 0.17685 0.50468 0.19105 0.5026 0.19414 C 0.5 0.19784 0.49218 0.20895 0.4868 0.21297 C 0.48142 0.21698 0.471 0.22284 0.46666 0.22346 C 0.46354 0.22408 0.46041 0.22439 0.45746 0.225 C 0.4526 0.22593 0.44253 0.22901 0.44253 0.22932 C 0.43524 0.23457 0.43333 0.23488 0.42673 0.2463 C 0.42465 0.24969 0.42361 0.25463 0.42152 0.25803 C 0.41944 0.26142 0.41701 0.26327 0.41475 0.26605 C 0.41267 0.26852 0.41163 0.27253 0.40955 0.27531 C 0.40468 0.28272 0.39982 0.2892 0.39462 0.29568 C 0.39236 0.29815 0.39027 0.30155 0.38767 0.3034 C 0.38593 0.30525 0.38385 0.30618 0.38194 0.30772 C 0.37916 0.3071 0.37656 0.30803 0.3743 0.30618 C 0.36319 0.29692 0.35486 0.28797 0.3467 0.27439 C 0.34496 0.27192 0.34357 0.26852 0.34201 0.26605 C 0.34027 0.26327 0.33941 0.25957 0.3375 0.25679 C 0.33385 0.25124 0.32986 0.24537 0.32569 0.24105 C 0.32396 0.2392 0.32274 0.23704 0.321 0.2358 C 0.31527 0.22994 0.31337 0.23118 0.30607 0.22901 C 0.30225 0.22994 0.29826 0.22901 0.29479 0.23148 C 0.27916 0.24198 0.28837 0.24167 0.27691 0.25278 C 0.2743 0.25525 0.27135 0.25648 0.26857 0.25803 C 0.26215 0.25741 0.25555 0.25772 0.24913 0.25556 C 0.24566 0.25401 0.24271 0.24969 0.23941 0.24753 C 0.23489 0.24445 0.23021 0.2429 0.22569 0.23951 C 0.2033 0.22192 0.22152 0.22871 0.20243 0.22346 C 0.19687 0.22439 0.19201 0.22377 0.1868 0.22901 C 0.16267 0.25216 0.18889 0.23241 0.16927 0.2463 L 0.14566 0.24506 C 0.14149 0.24383 0.13767 0.23951 0.13368 0.23673 C 0.13055 0.23457 0.12743 0.23272 0.12465 0.23025 C 0.12257 0.22809 0.11493 0.21852 0.11267 0.2142 C 0.11041 0.2105 0.10868 0.20618 0.10659 0.20216 C 0.09774 0.1855 0.1033 0.19846 0.09687 0.1821 C 0.0967 0.17871 0.09635 0.17531 0.09618 0.17161 C 0.09548 0.16235 0.09514 0.15278 0.09444 0.14352 C 0.09409 0.13858 0.09409 0.13364 0.09305 0.12901 C 0.09201 0.12408 0.08993 0.12006 0.08854 0.11543 C 0.0835 0.09908 0.08229 0.0926 0.07656 0.07809 C 0.06423 0.04753 0.06927 0.06667 0.06371 0.04229 C 0.06232 0.02716 0.06371 0.04198 0.06232 0.02222 C 0.06215 0.01914 0.06215 0.01605 0.06163 0.01297 C 0.05972 0.00124 0.05781 0.00031 0.05191 -0.00833 C 0.04583 -0.01728 0.04739 -0.01543 0.04132 -0.01882 L 0.01944 -0.01759 C 0.01632 -0.01728 0.01302 -0.01697 0.00989 -0.01636 C 0.00833 -0.01605 0.00729 -0.01636 0.00694 -0.01636 Z " pathEditMode="relative" rAng="0" ptsTypes="AAAAAAAAAAAAAAAAAAAAAAAAAAAAAAAAAAAAAAAAAAAAAAAAAAAAAAAAAAAAAAAAAAAAAAAAAAAAAAAAAAAAAAAAAAAAAAAAAAAAAAAAAAAAAAA">
                                      <p:cBhvr>
                                        <p:cTn id="28" dur="1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99 -0.01512 L -0.00399 -0.01482 C -0.00556 -0.01759 -0.00747 -0.02006 -0.00903 -0.02284 C -0.01094 -0.02593 -0.01268 -0.02932 -0.01424 -0.03241 C -0.01823 -0.03858 -0.02344 -0.04661 -0.02778 -0.05093 C -0.03247 -0.05556 -0.0349 -0.05525 -0.03976 -0.05617 C -0.04792 -0.05494 -0.05903 -0.05864 -0.06528 -0.04568 C -0.06736 -0.04167 -0.0684 -0.03673 -0.06997 -0.03241 C -0.06962 -0.01729 -0.06945 -0.00216 -0.0691 0.01296 C -0.06893 0.03025 -0.06997 0.04784 -0.0684 0.06512 C -0.06684 0.08148 -0.06129 0.0966 -0.05938 0.11296 L -0.05643 0.13827 C -0.05712 0.14815 -0.05677 0.15833 -0.05851 0.16759 C -0.06111 0.17994 -0.06563 0.18117 -0.07049 0.18765 C -0.07274 0.19043 -0.07448 0.19383 -0.07674 0.19691 C -0.07899 0.20031 -0.08177 0.20309 -0.08403 0.20617 C -0.08681 0.20988 -0.08889 0.21481 -0.09167 0.21821 C -0.0941 0.2216 -0.09722 0.22346 -0.09983 0.22654 C -0.11233 0.23981 -0.10226 0.23241 -0.11337 0.23951 C -0.11736 0.2392 -0.12136 0.2392 -0.12535 0.23827 C -0.1283 0.23765 -0.13125 0.23395 -0.13438 0.23426 C -0.14167 0.23488 -0.14879 0.23858 -0.15608 0.24105 C -0.15799 0.24413 -0.1599 0.24691 -0.16129 0.25031 C -0.1632 0.25432 -0.17153 0.27747 -0.17483 0.28364 C -0.19028 0.3108 -0.17274 0.27932 -0.18837 0.31049 C -0.20122 0.33611 -0.18559 0.30154 -0.19879 0.33179 C -0.20122 0.34383 -0.20313 0.35216 -0.20417 0.36512 C -0.20469 0.37099 -0.20469 0.37747 -0.20486 0.38364 C -0.20226 0.40679 -0.20104 0.41481 -0.19965 0.4358 C -0.19913 0.44444 -0.19931 0.4537 -0.19827 0.46234 C -0.19757 0.46697 -0.19566 0.47037 -0.19445 0.47438 C -0.19149 0.48271 -0.1875 0.49074 -0.18299 0.49691 C -0.17952 0.50216 -0.17587 0.50679 -0.17188 0.51049 C -0.16024 0.52006 -0.1559 0.51975 -0.1441 0.52253 C -0.12761 0.51944 -0.11945 0.52006 -0.10452 0.51049 C -0.09618 0.50494 -0.08351 0.49753 -0.07726 0.48364 C -0.06684 0.45957 -0.06754 0.45586 -0.06163 0.42778 C -0.05955 0.38765 -0.05868 0.39259 -0.06389 0.34383 C -0.06459 0.33765 -0.06649 0.3321 -0.06754 0.32654 C -0.06997 0.31327 -0.07431 0.28765 -0.07431 0.28796 C -0.07292 0.2787 -0.07205 0.26944 -0.06997 0.2608 C -0.06823 0.25494 -0.06545 0.25031 -0.0632 0.24506 C -0.05938 0.23673 -0.05625 0.23025 -0.05122 0.225 C -0.05018 0.22407 -0.04913 0.22376 -0.04827 0.22346 C -0.04584 0.22315 -0.04358 0.22253 -0.04149 0.22222 C -0.03976 0.22253 0.00573 0.22809 0.01701 0.22222 C 0.0243 0.21852 0.03732 0.20494 0.03732 0.20525 C 0.03923 0.20092 0.04132 0.19691 0.0434 0.1929 C 0.04618 0.18796 0.04965 0.18364 0.05226 0.17809 C 0.05781 0.16728 0.06649 0.14259 0.06962 0.13025 C 0.07222 0.12006 0.07361 0.10895 0.07569 0.09846 C 0.07621 0.09167 0.07726 0.08488 0.07708 0.07809 C 0.07656 0.06296 0.07361 0.02623 0.06892 0.00895 C 0.06597 -0.00154 0.06076 -0.00772 0.05538 -0.01358 C 0.0493 -0.02068 0.03906 -0.03117 0.03212 -0.03642 C 0.03055 -0.03766 0.02864 -0.03827 0.02673 -0.0392 C 0.01892 -0.03827 0.01076 -0.0392 0.00295 -0.03642 C -0.00156 -0.03457 0.00087 -0.02809 -0.00087 -0.02438 C -0.00278 -0.02037 -0.0033 -0.01667 -0.00399 -0.01512 Z " pathEditMode="relative" rAng="0" ptsTypes="AAAAAAAAAAAAAAAAAAAAAAAAAAAAAAAAAAAAAAAAAAAAAAAAAAAAAAAAAAA">
                                      <p:cBhvr>
                                        <p:cTn id="30" dur="8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90" y="24815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99 -0.01512 L -0.00399 -0.01482 C -0.00555 -0.01759 -0.00746 -0.02006 -0.00903 -0.02284 C -0.01094 -0.02593 -0.01267 -0.02932 -0.01423 -0.03241 C -0.01823 -0.03858 -0.02344 -0.04661 -0.02778 -0.05093 C -0.03246 -0.05556 -0.03489 -0.05525 -0.03976 -0.05617 C -0.04791 -0.05494 -0.05903 -0.05864 -0.06528 -0.04568 C -0.06736 -0.04167 -0.0684 -0.03673 -0.06996 -0.03241 C -0.06962 -0.01729 -0.06944 -0.00216 -0.0691 0.01296 C -0.06892 0.03025 -0.06996 0.04784 -0.0684 0.06512 C -0.06684 0.08148 -0.06128 0.0966 -0.05937 0.11296 L -0.05642 0.13827 C -0.05712 0.14815 -0.05677 0.15833 -0.05851 0.16759 C -0.06111 0.17994 -0.06562 0.18117 -0.07048 0.18765 C -0.07274 0.19043 -0.07448 0.19383 -0.07673 0.19691 C -0.07899 0.20031 -0.08177 0.20309 -0.08403 0.20617 C -0.0868 0.20988 -0.08889 0.21481 -0.09166 0.21821 C -0.0941 0.2216 -0.09722 0.22346 -0.09982 0.22654 C -0.11232 0.23981 -0.10226 0.23241 -0.11337 0.23951 C -0.11736 0.2392 -0.12135 0.2392 -0.12535 0.23827 C -0.1283 0.23765 -0.13125 0.23395 -0.13437 0.23426 C -0.14166 0.23488 -0.14878 0.23858 -0.15607 0.24105 C -0.15798 0.24413 -0.15989 0.24691 -0.16128 0.25031 C -0.16319 0.25432 -0.17153 0.27747 -0.17482 0.28364 C -0.19028 0.3108 -0.17274 0.27932 -0.18837 0.31049 C -0.20121 0.33611 -0.18559 0.30154 -0.19878 0.33179 C -0.20121 0.34383 -0.20312 0.35216 -0.20416 0.36512 C -0.20469 0.37099 -0.20469 0.37747 -0.20486 0.38364 C -0.20226 0.40679 -0.20104 0.41481 -0.19965 0.4358 C -0.19913 0.44444 -0.1993 0.4537 -0.19826 0.46234 C -0.19757 0.46697 -0.19566 0.47037 -0.19444 0.47438 C -0.19149 0.48271 -0.1875 0.49074 -0.18298 0.49691 C -0.17951 0.50216 -0.17587 0.50679 -0.17187 0.51049 C -0.16024 0.52006 -0.1559 0.51975 -0.1441 0.52253 C -0.1276 0.51944 -0.11944 0.52006 -0.10451 0.51049 C -0.09618 0.50494 -0.08351 0.49753 -0.07726 0.48364 C -0.06684 0.45957 -0.06753 0.45586 -0.06163 0.42778 C -0.05955 0.38765 -0.05868 0.39259 -0.06389 0.34383 C -0.06458 0.33765 -0.06649 0.3321 -0.06753 0.32654 C -0.06996 0.31327 -0.0743 0.28765 -0.0743 0.28796 C -0.07291 0.2787 -0.07205 0.26944 -0.06996 0.2608 C -0.06823 0.25494 -0.06545 0.25031 -0.06319 0.24506 C -0.05937 0.23673 -0.05625 0.23025 -0.05121 0.225 C -0.05017 0.22407 -0.04913 0.22376 -0.04826 0.22346 C -0.04583 0.22315 -0.04357 0.22253 -0.04149 0.22222 C -0.03976 0.22253 0.00573 0.22809 0.01702 0.22222 C 0.02431 0.21852 0.03733 0.20494 0.03733 0.20525 C 0.03924 0.20092 0.04132 0.19691 0.0434 0.1929 C 0.04618 0.18796 0.04965 0.18364 0.05226 0.17809 C 0.05781 0.16728 0.06649 0.14259 0.06962 0.13025 C 0.07222 0.12006 0.07361 0.10895 0.0757 0.09846 C 0.07622 0.09167 0.07726 0.08488 0.07709 0.07809 C 0.07656 0.06296 0.07361 0.02623 0.06893 0.00895 C 0.06597 -0.00154 0.06077 -0.00772 0.05538 -0.01358 C 0.04931 -0.02068 0.03906 -0.03117 0.03212 -0.03642 C 0.03056 -0.03766 0.02865 -0.03827 0.02674 -0.0392 C 0.01893 -0.03827 0.01077 -0.0392 0.00295 -0.03642 C -0.00156 -0.03457 0.00087 -0.02809 -0.00087 -0.02438 C -0.00278 -0.02037 -0.0033 -0.01667 -0.00399 -0.01512 Z " pathEditMode="relative" rAng="0" ptsTypes="AAAAAAAAAAAAAAAAAAAAAAAAAAAAAAAAAAAAAAAAAAAAAAAAAAAAAAAAAAA">
                                      <p:cBhvr>
                                        <p:cTn id="32" dur="8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90" y="24815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69 -0.01265 L 0.00469 -0.01235 C -0.00208 -0.01636 -0.00868 -0.02068 -0.01545 -0.02377 C -0.02343 -0.02747 -0.03524 -0.02747 -0.04253 -0.02963 L -0.0651 -0.03457 C -0.07118 -0.03395 -0.07725 -0.03364 -0.0835 -0.03179 C -0.08489 -0.03179 -0.08628 -0.03086 -0.08732 -0.02963 C -0.08889 -0.02716 -0.0901 -0.02407 -0.09132 -0.02099 C -0.09323 -0.01574 -0.09479 -0.00988 -0.09652 -0.00463 C -0.09548 0.00216 -0.09548 0.00988 -0.09357 0.01605 C -0.09027 0.02531 -0.08524 0.03272 -0.08125 0.04074 C -0.07916 0.04506 -0.07639 0.04815 -0.075 0.05309 L -0.07187 0.0642 C -0.06979 0.09414 -0.06944 0.08827 -0.07187 0.12593 C -0.07361 0.15185 -0.07465 0.17778 -0.07812 0.20309 C -0.07882 0.20833 -0.08194 0.21173 -0.0842 0.21543 C -0.0908 0.22531 -0.10086 0.23179 -0.10902 0.23457 C -0.11406 0.23642 -0.11944 0.23549 -0.12448 0.2358 C -0.13107 0.23488 -0.1375 0.2358 -0.14392 0.23333 C -0.1467 0.2321 -0.14878 0.22747 -0.15156 0.225 C -0.15746 0.22006 -0.16354 0.21605 -0.16944 0.21142 C -0.1783 0.20339 -0.18368 0.19537 -0.19097 0.18241 C -0.19357 0.17778 -0.19618 0.17346 -0.19861 0.16883 C -0.20086 0.1642 -0.2033 0.15988 -0.20486 0.15494 C -0.2158 0.12037 -0.21493 0.11944 -0.22031 0.08611 C -0.21909 0.0642 -0.21875 0.04198 -0.21649 0.02006 C -0.21614 0.01605 -0.21423 0.01235 -0.21267 0.00926 C -0.20677 -0.00278 -0.20573 -0.00093 -0.19861 -0.00895 C -0.19635 -0.01142 -0.19444 -0.01512 -0.19184 -0.01698 C -0.17291 -0.03056 -0.17465 -0.0287 -0.1592 -0.03056 C -0.15416 -0.03179 -0.14896 -0.03395 -0.14392 -0.03457 C -0.13715 -0.03611 -0.13038 -0.03642 -0.12361 -0.03735 C -0.12135 -0.03796 -0.11909 -0.03827 -0.11684 -0.03889 L -0.08975 -0.03611 C -0.08194 -0.03549 -0.07413 -0.03364 -0.06649 -0.03333 L -0.03246 -0.03457 C -0.00069 -0.04105 0.0033 -0.04074 0.03403 -0.05154 C 0.07483 -0.06543 0.04775 -0.06142 0.08334 -0.06358 C 0.08993 -0.05494 0.09393 -0.05309 0.09358 -0.03333 C 0.09306 -0.00401 0.0915 0.02593 0.08733 0.05463 C 0.08559 0.06759 0.07969 0.07747 0.07587 0.08889 C 0.06563 0.11821 0.0717 0.09753 0.06424 0.12593 C 0.06389 0.12994 0.06337 0.13426 0.06337 0.13858 C 0.06354 0.14228 0.06424 0.14568 0.06493 0.14938 C 0.06962 0.17068 0.07136 0.19506 0.07969 0.21265 C 0.08646 0.22685 0.08629 0.22994 0.09445 0.23735 C 0.09618 0.2392 0.09827 0.24105 0.10052 0.24136 C 0.11511 0.24352 0.14445 0.24414 0.14445 0.24444 C 0.15868 0.24691 0.16285 0.24907 0.17795 0.24568 C 0.19254 0.24228 0.19479 0.2392 0.20712 0.23056 C 0.21302 0.21883 0.22066 0.20957 0.22483 0.19599 C 0.23438 0.16728 0.23368 0.14414 0.23507 0.11358 C 0.23125 0.00772 0.23664 0.12006 0.229 0.02994 C 0.22657 0.00309 0.22518 -0.03302 0.22414 -0.0608 C 0.22483 -0.09784 0.22552 -0.13519 0.22657 -0.17222 C 0.22691 -0.18519 0.22691 -0.19815 0.22813 -0.2108 C 0.22952 -0.22469 0.23629 -0.25957 0.24045 -0.27253 C 0.24809 -0.29537 0.25243 -0.29753 0.26198 -0.31543 C 0.2658 -0.32161 0.27014 -0.33364 0.275 -0.33735 C 0.27795 -0.3392 0.28091 -0.33827 0.28368 -0.33858 C 0.28768 -0.3392 0.29184 -0.33951 0.29618 -0.33981 L 0.31771 -0.33858 C 0.32466 -0.33642 0.34045 -0.32778 0.34705 -0.31667 C 0.3507 -0.3108 0.3533 -0.3037 0.35643 -0.29722 C 0.35886 -0.28272 0.36216 -0.26821 0.36337 -0.25309 C 0.36528 -0.23426 0.36441 -0.21481 0.3658 -0.19568 C 0.36702 -0.17994 0.36945 -0.1642 0.37118 -0.14877 C 0.37153 -0.13642 0.37275 -0.12407 0.37188 -0.11173 C 0.37118 -0.10031 0.3691 -0.0892 0.3665 -0.0787 C 0.36476 -0.0713 0.36198 -0.0642 0.35886 -0.05802 C 0.35278 -0.04691 0.3375 -0.03889 0.33177 -0.03611 C 0.32066 -0.03117 0.30903 -0.02809 0.29757 -0.02377 L 0.25452 -0.02654 L 0.21493 -0.02809 C 0.12934 -0.04074 0.25695 -0.03302 0.15625 -0.0429 C 0.13872 -0.04475 0.1217 -0.04383 0.10452 -0.04444 C 0.09653 -0.04506 0.08889 -0.04599 0.08125 -0.04568 C 0.07518 -0.04568 0.06945 -0.04383 0.06337 -0.0429 C 0.05677 -0.04228 0.05 -0.04228 0.04341 -0.04167 C 0.03872 -0.04105 0.03403 -0.04074 0.02952 -0.04074 C 0.02743 -0.0392 0.02518 -0.0392 0.02327 -0.03735 C 0.00521 -0.02222 0.01789 -0.02716 0.00695 -0.02377 C 0.00104 -0.02438 -0.00486 -0.02531 -0.01076 -0.02531 C -0.01597 -0.02469 -0.01215 -0.02006 -0.01076 -0.01975 C 0.00643 -0.01512 0.00209 -0.01389 0.00469 -0.01265 Z " pathEditMode="relative" rAng="0" ptsTypes="AAAAAAAAAAAAAAAAAAAAAAAAAAAAAAAAAAAAAAAAAAAAAAAAAAAAAAAAAAAAAAAAAAAAAAAAAAAAAAAAAAAAA">
                                      <p:cBhvr>
                                        <p:cTn id="34" dur="14000" fill="hold"/>
                                        <p:tgtEl>
                                          <p:spTgt spid="29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118" y="-3364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39 0.00926 L -0.00139 0.00956 C 0.00556 0.02284 0.00764 0.0321 0.01789 0.03549 C 0.02552 0.03796 0.04098 0.0395 0.04098 0.03981 C 0.04341 0.03858 0.04601 0.03889 0.04792 0.03673 C 0.05591 0.02901 0.05556 0.01296 0.05886 -0.00031 C 0.05973 -0.00371 0.06025 -0.00679 0.06111 -0.00988 C 0.06233 -0.01451 0.06389 -0.01883 0.06493 -0.02377 C 0.08004 -0.08827 0.05556 0.00926 0.07431 -0.06636 C 0.09011 -0.12994 0.06979 -0.04321 0.08733 -0.12006 C 0.08889 -0.15432 0.09115 -0.14846 0.08507 -0.17655 C 0.08143 -0.1929 0.07344 -0.22593 0.07344 -0.22562 C 0.07275 -0.23488 0.07101 -0.24383 0.07118 -0.2534 C 0.07188 -0.28395 0.075 -0.29692 0.079 -0.32346 C 0.07969 -0.32902 0.08056 -0.33457 0.08125 -0.34013 C 0.08108 -0.34568 0.08073 -0.35185 0.08056 -0.35772 C 0.08004 -0.3679 0.07934 -0.37809 0.079 -0.38827 C 0.07848 -0.4 0.07848 -0.41173 0.07813 -0.42377 C 0.08004 -0.43272 0.08108 -0.44167 0.08368 -0.45 C 0.08768 -0.46358 0.09306 -0.47099 0.09983 -0.47994 C 0.10556 -0.48827 0.11129 -0.49692 0.11754 -0.5034 C 0.12275 -0.50895 0.12709 -0.51883 0.13316 -0.52006 L 0.15469 -0.52408 C 0.16077 -0.52377 0.16702 -0.52469 0.17327 -0.52284 C 0.17552 -0.52223 0.17743 -0.51883 0.17952 -0.51729 C 0.18403 -0.51327 0.18889 -0.51081 0.19341 -0.50618 C 0.19757 -0.50216 0.20261 -0.49044 0.20573 -0.48426 C 0.20799 -0.47994 0.21077 -0.47655 0.21268 -0.47192 C 0.21875 -0.45741 0.22292 -0.43951 0.22587 -0.42253 C 0.23195 -0.38581 0.23212 -0.37562 0.23507 -0.34013 C 0.23473 -0.33118 0.23577 -0.32223 0.2342 -0.31389 C 0.23264 -0.30247 0.229 -0.29229 0.22587 -0.2821 C 0.22275 -0.27253 0.2158 -0.26081 0.21025 -0.25618 C 0.20625 -0.25247 0.20174 -0.25093 0.19723 -0.24939 C 0.17952 -0.24229 0.16789 -0.24445 0.14775 -0.24383 C 0.1408 -0.2429 0.13386 -0.24074 0.12691 -0.24105 C 0.11129 -0.24167 0.09601 -0.24445 0.08056 -0.24661 C 0.07309 -0.24753 0.07292 -0.24753 0.0665 -0.24939 C 0.06424 -0.24692 0.06129 -0.24599 0.05973 -0.24229 C 0.05851 -0.23982 0.05886 -0.23581 0.05886 -0.23272 C 0.05886 -0.22994 0.05973 -0.19692 0.06025 -0.19013 C 0.06077 -0.18642 0.06129 -0.18272 0.06181 -0.17932 C 0.06389 -0.15278 0.06111 -0.18457 0.06493 -0.15587 C 0.06702 -0.14105 0.06771 -0.12809 0.06893 -0.11327 C 0.06962 -0.08642 0.07014 -0.05988 0.07118 -0.03334 C 0.0717 -0.02346 0.07292 -0.0142 0.07344 -0.00463 C 0.07379 0.00154 0.07396 0.0074 0.07431 0.01358 C 0.07327 0.02068 0.07292 0.02839 0.07118 0.03549 C 0.06806 0.04784 0.06337 0.05 0.05729 0.0574 C 0.05139 0.0645 0.04532 0.07376 0.03872 0.07932 C 0.03559 0.0821 0.03212 0.08302 0.02865 0.08487 C 0.02275 0.08364 0.01476 0.08487 0.01025 0.07531 C 0.00868 0.07222 0.00868 0.0679 0.00782 0.06419 C 0.00764 0.06173 0.00712 0.05895 0.00712 0.05617 C 0.00625 0.04506 0.00677 0.04012 0.00469 0.02994 C 0.00452 0.02808 0.00365 0.02716 0.00313 0.02561 C 0.00209 0.01852 0.00243 0.02222 0.00243 0.01481 L -0.00139 0.00926 Z " pathEditMode="relative" rAng="0" ptsTypes="AAAAAAAAAAAAAAAAAAAAAAAAAAAAAAAAAAAAAAAAAAAAAAAAAAAAAAAAAA">
                                      <p:cBhvr>
                                        <p:cTn id="36" dur="8000" fill="hold"/>
                                        <p:tgtEl>
                                          <p:spTgt spid="29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823" y="-22901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5 0.0105 L -0.00035 0.01081 C -0.00348 0.01235 -0.00643 0.01451 -0.00973 0.01605 C -0.01129 0.01667 -0.02691 0.01883 -0.02726 0.01883 L -0.05452 0.02284 C -0.06771 0.0321 -0.04028 0.01235 -0.07223 0.04075 C -0.07431 0.0426 -0.07622 0.04538 -0.07848 0.0463 C -0.08369 0.04815 -0.08924 0.04815 -0.09462 0.04908 C -0.10348 0.04846 -0.11233 0.04692 -0.12101 0.04754 C -0.12987 0.04846 -0.13837 0.0534 -0.14723 0.05309 C -0.17587 0.05217 -0.19514 0.04692 -0.22066 0.04075 C -0.29358 0.04476 -0.20035 0.0392 -0.26789 0.04476 C -0.27639 0.04568 -0.2849 0.04568 -0.29341 0.0463 C -0.29619 0.04568 -0.29931 0.0463 -0.30191 0.04476 C -0.30556 0.04291 -0.30869 0.03982 -0.31198 0.03642 C -0.31615 0.03241 -0.31997 0.02593 -0.32275 0.01883 C -0.32483 0.01328 -0.32622 0.00741 -0.3283 0.00217 C -0.33299 -0.00987 -0.33924 -0.02037 -0.34289 -0.03364 C -0.35608 -0.08024 -0.35191 -0.06018 -0.35747 -0.09259 C -0.35799 -0.10061 -0.35921 -0.11882 -0.35747 -0.12716 C -0.35625 -0.13364 -0.35365 -0.1395 -0.35139 -0.14506 C -0.34809 -0.15308 -0.34358 -0.1608 -0.33907 -0.16697 C -0.33334 -0.1753 -0.33091 -0.17808 -0.32362 -0.18364 C -0.2882 -0.20987 -0.30018 -0.2037 -0.27257 -0.21234 L -0.26094 -0.2108 C -0.25799 -0.20925 -0.25625 -0.20462 -0.254 -0.20154 C -0.24601 -0.1895 -0.24775 -0.19228 -0.2415 -0.17808 C -0.23247 -0.10987 -0.24306 -0.19598 -0.23629 -0.03765 C -0.23577 -0.02932 -0.23421 -0.02098 -0.2323 -0.01296 C -0.23056 -0.00617 -0.22813 0.00031 -0.22535 0.00618 C -0.22414 0.00896 -0.21112 0.03396 -0.20521 0.0392 C -0.20105 0.04321 -0.19671 0.04723 -0.19202 0.04908 C -0.18421 0.05186 -0.17622 0.05186 -0.16806 0.05309 C -0.15452 0.04939 -0.14098 0.04414 -0.12709 0.04229 C -0.11268 0.04013 -0.09827 0.04445 -0.08386 0.04075 C -0.07726 0.03889 -0.06389 0.02531 -0.05747 0.01605 C -0.05591 0.01328 -0.05452 0.0105 -0.05278 0.00772 C -0.05209 0.00371 -0.0507 -0.0003 -0.0507 -0.00462 C -0.05035 -0.00987 -0.05417 -0.0216 -0.05521 -0.0253 C -0.05573 -0.02901 -0.05608 -0.03271 -0.05678 -0.03642 C -0.05764 -0.04104 -0.05903 -0.04537 -0.0599 -0.05 C -0.06094 -0.05709 -0.06146 -0.06481 -0.06233 -0.07191 C -0.0625 -0.07808 -0.06337 -0.08395 -0.06303 -0.09012 C -0.06268 -0.09444 -0.06077 -0.09814 -0.0599 -0.10246 C -0.05816 -0.10987 -0.05695 -0.11821 -0.05521 -0.12561 C -0.04983 -0.15154 -0.04948 -0.15401 -0.04132 -0.17654 C -0.03941 -0.18209 -0.0375 -0.18734 -0.03525 -0.19166 C -0.03056 -0.20061 -0.02622 -0.21018 -0.02049 -0.21635 C -0.00799 -0.23024 0.00451 -0.23024 0.01822 -0.23271 C 0.03316 -0.22932 0.04861 -0.22962 0.06302 -0.22191 C 0.06753 -0.21975 0.071 -0.21172 0.07326 -0.20432 C 0.07968 -0.18117 0.08402 -0.13703 0.08715 -0.11203 C 0.0868 -0.09814 0.08715 -0.08425 0.08628 -0.07067 C 0.08576 -0.06234 0.08263 -0.0537 0.08003 -0.04722 C 0.07847 -0.04321 0.07673 -0.03858 0.07465 -0.03487 C 0.06944 -0.02561 0.06163 -0.01913 0.05538 -0.01296 C 0.05347 -0.00925 0.05191 -0.00524 0.04982 -0.00185 C 0.04756 0.00186 0.04496 0.00494 0.04218 0.00772 C 0.04027 0.00957 0.03819 0.0105 0.03611 0.01173 C 0.03003 0.01513 0.01319 0.01451 0.01267 0.01451 C 0.00069 0.02223 0.00572 0.02007 -0.00174 0.02284 L -0.00417 0.01605 L -0.00035 0.0105 Z " pathEditMode="relative" rAng="0" ptsTypes="AAAAAAAAAAAAAAAAAAAAAAAAAAAAAAAAAAAAAAAAAAAAAAAAAAAAAAAAAAAAAAA">
                                      <p:cBhvr>
                                        <p:cTn id="38" dur="8000" fill="hold"/>
                                        <p:tgtEl>
                                          <p:spTgt spid="29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542" y="-10031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4 0.00463 L -0.00364 0.00494 C -0.0052 0.01328 -0.00607 0.02254 -0.00815 0.03118 C -0.0092 0.0355 -0.0177 0.04846 -0.01875 0.0497 C -0.02187 0.05278 -0.02916 0.05494 -0.02916 0.05525 C -0.03072 0.05494 -0.03246 0.05525 -0.03368 0.05402 C -0.03906 0.04723 -0.04878 0.03118 -0.04878 0.03149 C -0.04982 0.02624 -0.05121 0.02192 -0.05173 0.01636 C -0.05451 -0.0108 -0.0493 -0.00308 -0.05555 -0.03395 C -0.05642 -0.03919 -0.0651 -0.05432 -0.06649 -0.05802 C -0.06944 -0.06574 -0.07413 -0.08209 -0.07413 -0.08179 C -0.07482 -0.09074 -0.07708 -0.11296 -0.07638 -0.12098 C -0.07534 -0.13055 -0.07291 -0.1395 -0.07118 -0.14876 C -0.07013 -0.15308 -0.06961 -0.15709 -0.06805 -0.1608 C -0.06666 -0.1645 -0.05642 -0.18148 -0.05399 -0.18487 C -0.05347 -0.18549 -0.03923 -0.20185 -0.0368 -0.20617 C -0.03541 -0.20833 -0.03472 -0.21172 -0.03368 -0.21419 C -0.03177 -0.21882 -0.02986 -0.22314 -0.02777 -0.22746 C -0.02586 -0.23117 -0.02378 -0.23487 -0.0217 -0.23827 C -0.01579 -0.24783 -0.01128 -0.25308 -0.00451 -0.2608 C -0.00225 -0.26327 -4.72222E-6 -0.26543 0.00226 -0.26728 C 0.01459 -0.26512 0.01997 -0.26543 0.0323 -0.24351 C 0.03403 -0.24043 0.03542 -0.23642 0.0375 -0.23395 C 0.04046 -0.23117 0.04393 -0.23024 0.04723 -0.2287 C 0.06112 -0.22191 0.05799 -0.22376 0.07275 -0.22098 C 0.0757 -0.22314 0.08247 -0.22808 0.0856 -0.23148 C 0.08733 -0.23333 0.08872 -0.23672 0.0908 -0.23827 C 0.09983 -0.24475 0.10278 -0.24506 0.11025 -0.24753 C 0.11303 -0.24938 0.11563 -0.25185 0.11858 -0.25277 C 0.1231 -0.25432 0.13959 -0.25617 0.14549 -0.25679 C 0.15226 -0.25462 0.15903 -0.25277 0.1658 -0.2503 C 0.16841 -0.24907 0.17084 -0.24753 0.17327 -0.24598 C 0.17483 -0.24537 0.17622 -0.24413 0.17778 -0.24351 C 0.18073 -0.24259 0.18369 -0.24259 0.18664 -0.24228 C 0.19896 -0.23765 0.20539 -0.23888 0.21441 -0.22469 C 0.21598 -0.22253 0.2165 -0.21851 0.21737 -0.21543 C 0.21806 -0.20864 0.21893 -0.19783 0.21893 -0.19135 C 0.21893 -0.18395 0.21858 -0.17654 0.21823 -0.16882 C 0.21875 -0.16234 0.21858 -0.15617 0.2198 -0.1503 C 0.22136 -0.14135 0.22917 -0.11635 0.23178 -0.10771 C 0.23195 -0.10401 0.23299 -0.1003 0.23247 -0.09691 C 0.23143 -0.08796 0.22935 -0.07962 0.22726 -0.0716 C 0.22136 -0.04938 0.2198 -0.04691 0.21303 -0.03148 C 0.2125 -0.0287 0.21181 -0.02623 0.21146 -0.02345 C 0.2073 0.00865 0.2099 0.01976 0.1981 0.04198 C 0.19601 0.04568 0.19341 0.04846 0.19046 0.0497 C 0.18612 0.05186 0.18143 0.05062 0.17691 0.05124 C 0.16928 0.04754 0.16129 0.04476 0.15382 0.04013 C 0.1481 0.03704 0.14289 0.0321 0.13733 0.0284 C 0.13507 0.02717 0.12639 0.02254 0.12379 0.02192 C 0.12171 0.0213 0.1198 0.02099 0.11771 0.02068 C 0.11546 0.02161 0.11303 0.0213 0.11112 0.02315 C 0.10782 0.02624 0.1033 0.03303 0.10122 0.0392 C 0.09688 0.05186 0.09896 0.05402 0.0915 0.06729 C 0.0882 0.07315 0.0757 0.09352 0.07205 0.10463 C 0.07066 0.10865 0.06997 0.11328 0.06893 0.1176 C 0.06928 0.12624 0.06893 0.13488 0.0698 0.14321 C 0.07014 0.14723 0.07188 0.15031 0.07275 0.15402 C 0.07379 0.15772 0.07483 0.16173 0.0757 0.16605 C 0.07761 0.19291 0.07987 0.19476 0.0757 0.21636 C 0.07518 0.22038 0.07414 0.22408 0.07275 0.22717 C 0.07084 0.23149 0.06823 0.23426 0.06598 0.23797 C 0.06424 0.24105 0.06233 0.24383 0.06077 0.24723 C 0.05903 0.25093 0.05799 0.25556 0.05625 0.25926 C 0.05382 0.26451 0.0507 0.26883 0.0481 0.27377 C 0.04532 0.27902 0.0415 0.28797 0.0382 0.2926 C 0.03612 0.29568 0.03403 0.29846 0.03143 0.30031 C 0.0283 0.30371 0.02466 0.30371 0.02101 0.30463 L -0.03368 0.32994 C -0.03628 0.33087 -0.03854 0.33426 -0.04114 0.33365 C -0.04861 0.33272 -0.05572 0.3284 -0.06267 0.32593 C -0.0743 0.30525 -0.06527 0.32315 -0.07552 0.29784 C -0.07812 0.29167 -0.0835 0.28179 -0.08524 0.27377 C -0.08732 0.26482 -0.08888 0.25525 -0.09062 0.24568 C -0.09045 0.23797 -0.09045 0.22994 -0.08993 0.22192 C -0.08732 0.19291 -0.08368 0.16883 -0.07708 0.14198 C -0.07482 0.13241 -0.0717 0.12377 -0.06875 0.11513 C -0.06024 0.08951 -0.06562 0.10309 -0.05763 0.08982 C -0.05538 0.08612 -0.05347 0.08118 -0.05086 0.07778 C -0.04826 0.07439 -0.04097 0.07223 -0.03819 0.07099 C -0.0309 0.06328 -0.03107 0.06513 -0.02395 0.0497 L -0.01649 0.03365 C -0.01614 0.03272 -0.01597 0.03087 -0.01579 0.02994 C -0.01545 0.0284 -0.01458 0.02717 -0.01423 0.02593 C -0.01388 0.02408 -0.01406 0.02192 -0.01336 0.02068 C -0.01267 0.01883 -0.01145 0.01883 -0.01041 0.01791 C -0.00538 0.01358 -0.00711 0.01389 -0.00451 0.01389 L -0.00364 0.00463 Z " pathEditMode="relative" rAng="0" ptsTypes="AAAAAAAAAAAAAAAAAAAAAAAAAAAAAAAAAAAAAAAAAAAAAAAAAAAAAAAAAAAAAAAAAAAAAAAAAAAAAAAAAAAAAAAA">
                                      <p:cBhvr>
                                        <p:cTn id="40" dur="8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48" y="2840"/>
                                    </p:animMotion>
                                  </p:childTnLst>
                                </p:cTn>
                              </p:par>
                              <p:par>
                                <p:cTn id="4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5 0.0105 L -0.00035 0.01081 C -0.0033 0.01235 -0.00642 0.01451 -0.00955 0.01605 C -0.01128 0.01667 -0.02691 0.01883 -0.02726 0.01883 L -0.05451 0.02284 C -0.06771 0.0321 -0.04028 0.01235 -0.07222 0.04074 C -0.0743 0.0426 -0.07621 0.04537 -0.0783 0.0463 C -0.08368 0.04815 -0.08923 0.04815 -0.09462 0.04908 C -0.1033 0.04846 -0.11232 0.04692 -0.12101 0.04784 C -0.12986 0.04846 -0.13837 0.0534 -0.14722 0.05309 C -0.17587 0.05216 -0.19514 0.04692 -0.22066 0.04074 C -0.29357 0.04476 -0.20035 0.0392 -0.26788 0.04507 C -0.27639 0.04568 -0.28489 0.04599 -0.2934 0.0463 C -0.29618 0.04599 -0.2993 0.0463 -0.30191 0.04507 C -0.30555 0.04321 -0.30868 0.03982 -0.31198 0.03673 C -0.31614 0.03241 -0.31996 0.02593 -0.32274 0.01883 C -0.32482 0.01358 -0.32621 0.00741 -0.3283 0.00247 C -0.33298 -0.00987 -0.33923 -0.02037 -0.34288 -0.03364 C -0.35607 -0.08024 -0.35191 -0.06018 -0.35746 -0.09259 C -0.35798 -0.10061 -0.3592 -0.11882 -0.35746 -0.12716 C -0.35625 -0.13364 -0.35364 -0.13919 -0.35139 -0.14475 C -0.34809 -0.15308 -0.34357 -0.16049 -0.33906 -0.16697 C -0.33333 -0.1753 -0.3309 -0.17808 -0.32361 -0.18364 C -0.28819 -0.20956 -0.30017 -0.2037 -0.27257 -0.21234 L -0.26094 -0.2108 C -0.25798 -0.20926 -0.25625 -0.20463 -0.25399 -0.20154 C -0.24601 -0.18919 -0.24774 -0.19228 -0.24149 -0.17808 C -0.23246 -0.10956 -0.24305 -0.19598 -0.23628 -0.03765 C -0.23576 -0.02901 -0.2342 -0.02068 -0.23229 -0.01296 C -0.23055 -0.00617 -0.22812 0.00062 -0.22535 0.00618 C -0.22413 0.00895 -0.21111 0.03395 -0.20521 0.03951 C -0.20104 0.04321 -0.1967 0.04723 -0.19201 0.04908 C -0.1842 0.05186 -0.17621 0.05186 -0.16805 0.05309 C -0.15451 0.0497 -0.1408 0.04414 -0.12708 0.04229 C -0.11267 0.04013 -0.09826 0.04445 -0.08385 0.04074 C -0.07726 0.03889 -0.06389 0.02531 -0.05746 0.01605 C -0.0559 0.01358 -0.05451 0.0105 -0.05278 0.00772 C -0.05208 0.00371 -0.05069 -0.0003 -0.05069 -0.00463 C -0.05035 -0.00956 -0.05416 -0.0216 -0.05521 -0.0253 C -0.05573 -0.02901 -0.05607 -0.03271 -0.05677 -0.03642 C -0.05764 -0.04105 -0.05903 -0.04537 -0.05989 -0.05 C -0.06094 -0.0571 -0.06146 -0.06481 -0.06232 -0.07191 C -0.0625 -0.07808 -0.06337 -0.08395 -0.06302 -0.09012 C -0.06267 -0.09444 -0.06076 -0.09814 -0.05989 -0.10216 C -0.05816 -0.10987 -0.05694 -0.1179 -0.05521 -0.12561 C -0.04982 -0.15154 -0.04948 -0.15401 -0.04132 -0.17654 C -0.03941 -0.18179 -0.0375 -0.18734 -0.03524 -0.19166 C -0.03055 -0.2003 -0.02621 -0.21018 -0.02048 -0.21635 C -0.00798 -0.22993 0.00452 -0.22993 0.01823 -0.23271 C 0.03316 -0.22932 0.04861 -0.22963 0.06302 -0.22191 C 0.06754 -0.21975 0.07101 -0.21142 0.07327 -0.20401 C 0.07969 -0.18117 0.0842 -0.13703 0.08715 -0.11203 C 0.08681 -0.09814 0.08715 -0.08426 0.08629 -0.07068 C 0.08577 -0.06234 0.08264 -0.0537 0.08004 -0.04722 C 0.07847 -0.0429 0.07674 -0.03858 0.07465 -0.03487 C 0.06945 -0.0253 0.06163 -0.01913 0.05538 -0.01296 C 0.05347 -0.00926 0.05191 -0.00493 0.04983 -0.00185 C 0.04757 0.00186 0.04497 0.00525 0.04219 0.00772 C 0.04028 0.00988 0.0382 0.01081 0.03611 0.01173 C 0.03004 0.01544 0.0132 0.01451 0.01268 0.01451 C 0.0007 0.02223 0.00573 0.02007 -0.00173 0.02284 L -0.00416 0.01605 L -0.00035 0.0105 Z " pathEditMode="relative" rAng="0" ptsTypes="AAAAAAAAAAAAAAAAAAAAAAAAAAAAAAAAAAAAAAAAAAAAAAAAAAAAAAAAAAAAAAA">
                                      <p:cBhvr>
                                        <p:cTn id="42" dur="8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542" y="-10031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26 -4.69136E-6 L -0.00226 0.00031 C 0.0033 -0.0003 0.00886 -0.0003 0.01441 -0.00123 C 0.01667 -0.00154 0.01892 -0.00462 0.02153 -0.0037 C 0.025 -0.00308 0.02865 0.00062 0.03195 0.00309 C 0.03368 0.00556 0.04497 0.02593 0.04861 0.03087 C 0.05035 0.03303 0.05226 0.03426 0.05399 0.03612 C 0.07778 0.02717 0.04965 0.03982 0.07882 0.0176 C 0.08212 0.01482 0.08559 0.01451 0.08889 0.01358 C 0.10208 0.00926 0.10208 0.00957 0.11354 0.00834 C 0.11858 0.01173 0.12396 0.01389 0.12847 0.01883 C 0.13611 0.02655 0.14323 0.04784 0.14844 0.05896 C 0.15052 0.06235 0.15243 0.06575 0.15399 0.06945 C 0.15747 0.07747 0.1599 0.08488 0.16285 0.09352 C 0.16372 0.09877 0.16736 0.12346 0.16754 0.12809 C 0.16788 0.13673 0.16771 0.14538 0.16701 0.15371 C 0.16649 0.15926 0.16511 0.1642 0.16406 0.16945 C 0.16458 0.19075 0.16597 0.20556 0.16163 0.22686 C 0.16007 0.23612 0.14774 0.27038 0.14392 0.27778 C 0.14219 0.28118 0.14028 0.28426 0.13854 0.28828 C 0.13594 0.29445 0.13004 0.31266 0.12552 0.31883 C 0.12361 0.32192 0.12118 0.32315 0.11892 0.32562 C 0.1125 0.32284 0.08229 0.3176 0.07118 0.29754 C 0.0691 0.29383 0.06823 0.28797 0.06684 0.28303 C 0.06406 0.26945 0.06389 0.26575 0.06285 0.25217 C 0.06267 0.22809 0.06337 0.20402 0.06233 0.18025 C 0.06181 0.17068 0.05955 0.16266 0.05816 0.15371 C 0.05747 0.14908 0.05729 0.14445 0.05695 0.14013 C 0.05729 0.13087 0.05677 0.1213 0.05816 0.11235 C 0.05903 0.10618 0.06563 0.09013 0.06823 0.0855 C 0.07066 0.08056 0.07326 0.07624 0.07587 0.07223 C 0.07865 0.0676 0.08212 0.06513 0.08472 0.06019 C 0.08906 0.05186 0.08924 0.04908 0.09479 0.04538 C 0.10347 0.03982 0.10886 0.04105 0.11858 0.04013 C 0.12448 0.04105 0.13056 0.03951 0.13629 0.0426 C 0.18195 0.07007 0.14011 0.06235 0.1724 0.06544 C 0.18889 0.04445 0.19184 0.03735 0.21076 0.02686 C 0.2158 0.02408 0.22101 0.02408 0.22604 0.02284 C 0.23195 0.0213 0.2375 0.01945 0.24323 0.0176 C 0.25451 0.01883 0.2566 0.01667 0.26806 0.0321 C 0.27049 0.03519 0.27188 0.04105 0.27344 0.04538 C 0.2757 0.05957 0.27865 0.07346 0.28004 0.08797 C 0.28021 0.09075 0.2816 0.14044 0.28177 0.15093 C 0.27761 0.20309 0.275 0.19723 0.28177 0.24538 C 0.28333 0.25587 0.28576 0.26513 0.28767 0.275 C 0.2882 0.27809 0.28976 0.28426 0.28976 0.28457 C 0.28872 0.29044 0.28889 0.29784 0.28698 0.30309 C 0.28299 0.31575 0.27865 0.31945 0.27344 0.32562 C 0.26945 0.3247 0.26528 0.3247 0.26111 0.32284 C 0.24844 0.3176 0.23629 0.30988 0.22431 0.29754 C 0.22031 0.29352 0.21684 0.28858 0.21302 0.28303 C 0.20729 0.27408 0.21111 0.27192 0.20365 0.26945 C 0.19948 0.26852 0.19531 0.26852 0.19132 0.26821 C 0.18837 0.27099 0.18507 0.27284 0.18247 0.27624 C 0.18073 0.2784 0.17917 0.28149 0.17761 0.28426 C 0.17622 0.28673 0.17448 0.28858 0.17292 0.29075 C 0.1684 0.29784 0.16875 0.30031 0.16337 0.30309 C 0.15677 0.30649 0.15156 0.30556 0.14445 0.30679 C 0.14063 0.30772 0.13663 0.30865 0.13264 0.30957 C 0.13073 0.30926 0.12882 0.30926 0.12674 0.30834 C 0.12465 0.30741 0.12292 0.30433 0.12083 0.30433 C 0.11649 0.30433 0.11215 0.30679 0.10781 0.30834 C 0.10417 0.31142 0.10104 0.31513 0.09722 0.3176 C 0.08368 0.32593 0.08056 0.32562 0.06754 0.3284 C 0.05868 0.32562 0.04931 0.325 0.04045 0.32038 C 0.03872 0.31945 0.03681 0.31605 0.03681 0.31235 C 0.03681 0.29476 0.03854 0.27717 0.04045 0.26019 C 0.04132 0.25062 0.04306 0.24105 0.04497 0.23241 C 0.04636 0.22686 0.04844 0.22254 0.04983 0.2176 C 0.05191 0.2105 0.05399 0.20371 0.05573 0.1963 C 0.05903 0.18303 0.05955 0.17377 0.06094 0.15896 C 0.06129 0.15463 0.06181 0.15 0.06163 0.14538 C 0.06146 0.13982 0.06094 0.13365 0.05972 0.12809 C 0.05851 0.12068 0.05382 0.11266 0.05156 0.10679 C 0.05035 0.10371 0.04931 0.09939 0.04792 0.0963 C 0.0467 0.0926 0.04497 0.08982 0.0434 0.08704 C 0.04219 0.08426 0.04097 0.08118 0.03976 0.07871 C 0.03386 0.06883 0.03559 0.07315 0.0309 0.06821 C 0.02865 0.06575 0.02604 0.06266 0.02396 0.06019 C 0.02066 0.05679 0.01754 0.05433 0.01441 0.05093 C 0.00903 0.04476 0.01146 0.04661 0.00781 0.04414 C 0.00642 0.04075 0.00278 0.03272 0.00122 0.0321 L -0.00347 0.03087 C -0.00486 0.03149 -0.00608 0.03149 -0.00746 0.0321 C -0.01076 0.03396 -0.01371 0.03735 -0.01649 0.04167 C -0.01823 0.04445 -0.01979 0.04784 -0.02187 0.05093 C -0.02344 0.05371 -0.02535 0.05587 -0.02708 0.05896 C -0.03733 0.07686 -0.02795 0.06204 -0.03646 0.08025 C -0.03837 0.08426 -0.04062 0.08704 -0.04236 0.09075 C -0.04618 0.09908 -0.04948 0.10803 -0.05312 0.11605 C -0.05712 0.125 -0.06198 0.1321 -0.06545 0.14167 C -0.07153 0.15741 -0.07239 0.17161 -0.075 0.19075 C -0.07517 0.19815 -0.07604 0.20525 -0.07569 0.21235 C -0.07517 0.22007 -0.07378 0.22778 -0.07205 0.23488 C -0.06979 0.24538 -0.06719 0.25556 -0.06389 0.2642 C -0.06233 0.2676 -0.06128 0.27223 -0.05955 0.275 C -0.05399 0.28334 -0.03819 0.29476 -0.03368 0.29908 C -0.03142 0.30093 -0.02986 0.30463 -0.02778 0.30556 C -0.02344 0.30741 -0.01944 0.30649 -0.01528 0.30679 C -0.01406 0.30618 0.00903 0.29414 0.01441 0.28704 C 0.01667 0.28396 0.01788 0.27871 0.01945 0.275 C 0.02101 0.27223 0.02309 0.27099 0.02448 0.26821 C 0.02604 0.26513 0.02743 0.26112 0.02917 0.25772 C 0.03056 0.25433 0.03229 0.25124 0.03403 0.24815 C 0.04011 0.23642 0.04184 0.23735 0.04497 0.22408 C 0.04722 0.21667 0.04896 0.20926 0.05035 0.20155 C 0.05382 0.18426 0.05938 0.14815 0.05938 0.14846 C 0.05972 0.12963 0.06129 0.11081 0.05972 0.09229 C 0.05955 0.08766 0.05886 0.08334 0.05816 0.07871 C 0.05747 0.07439 0.05695 0.06945 0.05573 0.06544 C 0.05486 0.06235 0.04844 0.04723 0.04688 0.04414 C 0.04514 0.04075 0.0434 0.03735 0.04167 0.03488 C 0.04011 0.03303 0.03455 0.03149 0.03264 0.03087 L 0.01545 0.02686 C 0.01146 0.02038 0.01667 0.0284 0.01146 0.02038 C 0.01076 0.01914 0.01007 0.01852 0.00955 0.0176 C 0.00642 0.01142 0.00799 0.01328 0.00556 0.00679 C 0.00504 0.00556 0.00434 0.00402 0.00365 0.00309 L 0.00243 -4.69136E-6 L -0.00226 -4.69136E-6 Z " pathEditMode="relative" rAng="0" ptsTypes="AAAAAAAAAAAAAAAAAAAAAAAAAAAAAAAAAAAAAAAAAAAAAAAAAAAAAAAAAAAAAAAAAAAAAAAAAAAAAAAAAAAAAAAAAAAAAAAAAAAAAAAAAAAAAAAAAAAAAAAA">
                                      <p:cBhvr>
                                        <p:cTn id="44" dur="1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920" y="16204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 -0.01643 L 0.0069 -0.0162 C 0.01263 -0.02338 0.01888 -0.02939 0.02409 -0.03773 C 0.02943 -0.04606 0.03802 -0.06273 0.04583 -0.06828 C 0.0487 -0.07037 0.05182 -0.07106 0.05482 -0.07222 C 0.05729 -0.0706 0.06003 -0.06921 0.06237 -0.06689 C 0.07279 -0.05671 0.07409 -0.05162 0.08333 -0.0456 C 0.08529 -0.04444 0.08737 -0.04398 0.08932 -0.04305 C 0.09857 -0.04351 0.10781 -0.04305 0.11706 -0.04444 C 0.11992 -0.04467 0.12253 -0.04745 0.12539 -0.04838 C 0.12787 -0.04907 0.13034 -0.0493 0.13281 -0.04976 L 0.1599 -0.05231 C 0.16615 -0.05023 0.17266 -0.04976 0.17865 -0.0456 C 0.18086 -0.04421 0.18203 -0.03935 0.18386 -0.03634 C 0.18672 -0.03171 0.19414 -0.02083 0.19662 -0.01504 C 0.19818 -0.01134 0.19922 -0.00717 0.20039 -0.003 C 0.20208 0.00325 0.20339 0.00926 0.20482 0.01575 C 0.20534 0.02061 0.20599 0.02547 0.20638 0.03033 C 0.20677 0.03565 0.20638 0.04098 0.20703 0.0463 C 0.20794 0.05325 0.21133 0.06459 0.2138 0.07037 C 0.21537 0.07362 0.21758 0.07616 0.21914 0.07963 C 0.2207 0.08334 0.22149 0.08774 0.22279 0.09167 C 0.22656 0.10278 0.22669 0.10232 0.23112 0.11297 C 0.23425 0.13172 0.23373 0.12292 0.23255 0.1463 C 0.23242 0.14977 0.23255 0.15371 0.2319 0.15695 C 0.23086 0.16135 0.22891 0.16482 0.22734 0.16899 C 0.22565 0.18079 0.22448 0.18426 0.22656 0.19815 C 0.22721 0.20255 0.22891 0.20649 0.23034 0.21019 C 0.23138 0.21274 0.23281 0.21482 0.23412 0.2169 C 0.23659 0.22084 0.23841 0.22223 0.24154 0.225 C 0.24336 0.22639 0.24505 0.22778 0.24688 0.22894 C 0.24857 0.22987 0.25039 0.23079 0.25208 0.23149 C 0.25404 0.23241 0.25612 0.23311 0.25807 0.23426 C 0.26914 0.24121 0.26042 0.23889 0.27083 0.24098 L 0.28581 0.24352 C 0.30352 0.24213 0.30873 0.24075 0.32787 0.24491 C 0.32995 0.24537 0.3319 0.24746 0.33386 0.24885 C 0.34831 0.26806 0.34089 0.26343 0.35482 0.2676 C 0.35925 0.26297 0.36445 0.25926 0.3668 0.25024 C 0.37175 0.23172 0.37279 0.21806 0.37591 0.19954 C 0.37708 0.19237 0.37839 0.18542 0.37956 0.17825 C 0.38021 0.16343 0.38151 0.14237 0.37956 0.12894 C 0.37878 0.12315 0.37552 0.11922 0.37357 0.11436 C 0.37227 0.11042 0.37096 0.10625 0.36979 0.10232 C 0.36445 0.08311 0.36511 0.08334 0.36081 0.06088 C 0.36159 0.04723 0.36055 0.03172 0.36537 0.01968 C 0.36797 0.0132 0.37279 0.00672 0.37656 0.00232 C 0.37826 0.00047 0.38021 -0.00092 0.3819 -0.003 C 0.40873 -0.03981 0.3806 -0.00393 0.40065 -0.0324 C 0.40651 -0.04074 0.40859 -0.04421 0.41484 -0.05092 C 0.41758 -0.05393 0.42018 -0.05671 0.42305 -0.05902 C 0.42552 -0.06088 0.42813 -0.06157 0.4306 -0.06296 C 0.43542 -0.05949 0.44024 -0.05648 0.44479 -0.05231 C 0.44922 -0.04838 0.46159 -0.0324 0.46432 -0.02824 C 0.47305 -0.01597 0.47813 -0.00972 0.48542 0.00487 C 0.4944 0.02338 0.49453 0.02176 0.50039 0.0382 C 0.50143 0.04144 0.50248 0.04445 0.50339 0.04769 C 0.50456 0.05186 0.50534 0.05649 0.50638 0.06088 C 0.5069 0.06621 0.50703 0.07176 0.50781 0.07686 C 0.50833 0.07987 0.50977 0.08195 0.51016 0.08496 C 0.51576 0.12709 0.50508 0.0713 0.5138 0.11436 C 0.51524 0.13311 0.51511 0.12246 0.51159 0.15024 C 0.50977 0.16459 0.51055 0.15649 0.50938 0.1676 C 0.50912 0.17014 0.50912 0.17315 0.50859 0.17547 C 0.50833 0.17686 0.50469 0.19121 0.50261 0.19422 C 0.5 0.19792 0.49219 0.20903 0.48685 0.21297 C 0.48138 0.2169 0.47109 0.22292 0.46667 0.22362 C 0.46367 0.22408 0.46055 0.22431 0.45755 0.225 C 0.45261 0.22593 0.44258 0.22894 0.44258 0.22917 C 0.43529 0.23473 0.43346 0.23496 0.42682 0.2463 C 0.42474 0.24977 0.4237 0.25463 0.42162 0.25811 C 0.41966 0.26158 0.41693 0.2632 0.41484 0.26621 C 0.41289 0.26899 0.41159 0.27269 0.40964 0.27547 C 0.40482 0.28264 0.39987 0.28936 0.39466 0.29561 C 0.39232 0.29815 0.39024 0.30139 0.38789 0.30348 C 0.38594 0.30533 0.38386 0.30625 0.3819 0.30764 C 0.3793 0.30718 0.37656 0.30811 0.37435 0.30625 C 0.36328 0.297 0.35495 0.28797 0.34662 0.27431 C 0.34505 0.27176 0.34349 0.26899 0.34206 0.26621 C 0.3405 0.2632 0.33932 0.2595 0.33763 0.25695 C 0.33386 0.25116 0.32982 0.24584 0.32565 0.24098 C 0.32409 0.23912 0.32266 0.23704 0.32109 0.23565 C 0.31524 0.22987 0.31367 0.23102 0.30612 0.22894 C 0.30234 0.22987 0.29844 0.22917 0.29479 0.23149 C 0.27917 0.2419 0.28841 0.24167 0.27682 0.25278 C 0.27435 0.25533 0.27136 0.25649 0.26862 0.25811 C 0.26211 0.25741 0.25547 0.25787 0.24909 0.25556 C 0.24557 0.25417 0.24271 0.24977 0.23932 0.24746 C 0.2349 0.24445 0.23021 0.24306 0.22578 0.23959 C 0.20326 0.22176 0.22149 0.22871 0.20261 0.22362 C 0.19688 0.22431 0.19206 0.22385 0.18685 0.22894 C 0.16276 0.25209 0.18893 0.23241 0.16953 0.2463 L 0.14557 0.24491 C 0.14141 0.24375 0.13763 0.23959 0.13359 0.23681 C 0.1306 0.23473 0.12748 0.23287 0.12461 0.23033 C 0.12253 0.22825 0.11498 0.21852 0.11263 0.21412 C 0.11042 0.21042 0.10859 0.20602 0.10664 0.20232 C 0.09766 0.18542 0.10326 0.19838 0.09688 0.18218 C 0.09662 0.17871 0.09636 0.17524 0.09609 0.17153 C 0.09557 0.16227 0.09518 0.15278 0.09453 0.14352 C 0.09427 0.13866 0.09414 0.13357 0.0931 0.12894 C 0.09206 0.12408 0.08998 0.12014 0.08854 0.11551 C 0.08346 0.09908 0.08229 0.0926 0.07656 0.07825 C 0.06419 0.04746 0.06927 0.06667 0.0638 0.04237 C 0.06237 0.02709 0.06367 0.0419 0.06237 0.02223 C 0.06211 0.01922 0.06211 0.01598 0.06159 0.01297 C 0.05977 0.00116 0.05781 0.00047 0.05182 -0.00833 C 0.04583 -0.01736 0.0474 -0.0155 0.04128 -0.01898 L 0.01953 -0.01759 C 0.01628 -0.01736 0.01302 -0.01689 0.0099 -0.01643 C 0.00833 -0.01597 0.00729 -0.01643 0.0069 -0.01643 Z " pathEditMode="relative" rAng="0" ptsTypes="AAAAAAAAAAAAAAAAAAAAAAAAAAAAAAAAAAAAAAAAAAAAAAAAAAAAAAAAAAAAAAAAAAAAAAAAAAAAAAAAAAAAAAAAAAAAAAAAAAAAAAAAAAAAAAA">
                                      <p:cBhvr>
                                        <p:cTn id="46" dur="1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78" y="13403"/>
                                    </p:animMotion>
                                  </p:childTnLst>
                                </p:cTn>
                              </p:par>
                              <p:par>
                                <p:cTn id="4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25 0.00996 L -0.00325 0.00996 C -0.01719 0.02223 -0.02643 0.03542 -0.04297 0.03125 C -0.05221 0.02894 -0.06055 0.02061 -0.06927 0.01528 C -0.07226 0.01135 -0.07591 0.00857 -0.07825 0.00301 C -0.08242 -0.00532 -0.07995 -0.02037 -0.07825 -0.0287 C -0.07422 -0.0493 -0.07018 -0.06157 -0.06471 -0.07939 C -0.05937 -0.12777 -0.05924 -0.11412 -0.06784 -0.18888 C -0.06888 -0.19884 -0.07252 -0.2074 -0.07448 -0.21666 C -0.07578 -0.22314 -0.07656 -0.23009 -0.07747 -0.23657 C -0.07721 -0.24259 -0.07786 -0.24861 -0.07682 -0.25393 C -0.07513 -0.26273 -0.0638 -0.2824 -0.06107 -0.28472 C -0.04023 -0.30324 -0.03711 -0.29861 -0.02122 -0.30879 C -0.01198 -0.31481 -0.00169 -0.31759 0.00651 -0.32708 C 0.00977 -0.33101 0.01315 -0.33472 0.01628 -0.33912 C 0.02097 -0.34629 0.02357 -0.36041 0.02969 -0.3618 L 0.04167 -0.36458 C 0.05482 -0.35856 0.05873 -0.35902 0.07018 -0.34583 C 0.07305 -0.34259 0.07526 -0.33773 0.07774 -0.33379 C 0.07969 -0.32662 0.08164 -0.31967 0.08373 -0.31296 C 0.08581 -0.30601 0.08867 -0.29976 0.0905 -0.29259 C 0.09219 -0.28611 0.09297 -0.2787 0.09427 -0.27129 C 0.09271 -0.26504 0.09115 -0.25925 0.08972 -0.25277 C 0.0888 -0.24907 0.08828 -0.24467 0.0875 -0.24074 C 0.08607 -0.23402 0.08451 -0.22731 0.08294 -0.2206 C 0.09479 -0.19074 0.08776 -0.20092 0.12578 -0.20462 C 0.1332 -0.20532 0.15794 -0.22337 0.16328 -0.22615 C 0.18451 -0.23703 0.18281 -0.23611 0.19844 -0.23819 C 0.20078 -0.23634 0.20339 -0.23587 0.20521 -0.23263 C 0.2082 -0.22777 0.21185 -0.20648 0.21276 -0.20208 C 0.21328 -0.1949 0.21341 -0.18773 0.21419 -0.18078 C 0.2155 -0.17037 0.21875 -0.15023 0.21875 -0.14976 C 0.21771 -0.13958 0.21693 -0.12893 0.21576 -0.11805 C 0.21511 -0.11273 0.21393 -0.1074 0.21354 -0.10208 C 0.21289 -0.09583 0.21302 -0.08981 0.21276 -0.08333 C 0.22487 -0.03009 0.22083 -0.05115 0.2263 -0.02199 C 0.22188 -0.00069 0.22292 0.00695 0.21354 0.01922 C 0.20495 0.0301 0.19544 0.03357 0.18503 0.03658 C 0.18034 0.0382 0.13307 0.04815 0.12722 0.04838 C 0.11094 0.04977 0.09479 0.04954 0.07852 0.04977 C 0.07695 0.05371 0.07526 0.05764 0.07396 0.06204 C 0.07097 0.072 0.06758 0.08704 0.06498 0.09792 C 0.06524 0.10788 0.06511 0.1176 0.06576 0.12709 C 0.06719 0.147 0.07123 0.13635 0.06719 0.16204 C 0.06628 0.16829 0.06393 0.17385 0.06198 0.17917 C 0.05847 0.18913 0.05521 0.19422 0.05078 0.20209 C 0.05 0.20556 0.04818 0.20903 0.04844 0.21274 C 0.04883 0.21737 0.0543 0.24144 0.05599 0.24862 C 0.05573 0.2544 0.05638 0.26065 0.05521 0.26598 C 0.05339 0.27547 0.0461 0.28959 0.04102 0.29375 C 0.03802 0.29653 0.01498 0.31204 0.00716 0.31413 C 0.00222 0.31528 -0.00273 0.31505 -0.00781 0.31528 C -0.01159 0.31297 -0.03268 0.3007 -0.03633 0.29538 C -0.04127 0.2882 -0.04427 0.27755 -0.04831 0.26852 C -0.05625 0.22107 -0.05807 0.22315 -0.05351 0.16065 C -0.05273 0.14977 -0.04857 0.14051 -0.04674 0.1301 C -0.04258 0.10417 -0.04101 0.07732 -0.03555 0.05278 C -0.03333 0.04213 -0.03229 0.03079 -0.02877 0.022 C -0.02435 0.01019 -0.0164 0.00487 -0.00924 0.00209 C -0.00534 -4.81481E-6 -0.0013 -0.00069 0.00274 -0.00231 C 0.0043 -0.00277 0.00573 -0.0037 0.00716 -0.00462 C 0.00625 -0.00231 0.00508 0.00024 0.00417 0.00301 C 0.00391 0.00463 0.00404 0.00625 0.00352 0.00718 C 0.00274 0.00857 -0.00221 0.00926 -0.00325 0.00996 Z " pathEditMode="relative" rAng="0" ptsTypes="AAAAAAAAAAAAAAAAAAAAAAAAAAAAAAAAAAAAAAAAAAAAAAAAAAAAAAAAAAAAAAAA">
                                      <p:cBhvr>
                                        <p:cTn id="48" dur="10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604" y="-3449"/>
                                    </p:animMotion>
                                  </p:childTnLst>
                                </p:cTn>
                              </p:par>
                              <p:par>
                                <p:cTn id="4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4 0.01049 L -0.00034 0.0108 C -0.00347 0.01234 -0.00642 0.0145 -0.00972 0.01605 C -0.01128 0.01666 -0.02691 0.01883 -0.02743 0.01883 L -0.05451 0.02284 C -0.06771 0.0321 -0.04045 0.01234 -0.07222 0.04074 C -0.0743 0.04259 -0.07621 0.04537 -0.07847 0.04629 C -0.08368 0.04815 -0.08923 0.04815 -0.09461 0.04907 C -0.10347 0.04845 -0.11232 0.04691 -0.121 0.04753 C -0.12986 0.04845 -0.13836 0.05339 -0.14722 0.05308 C -0.17586 0.05216 -0.19514 0.04691 -0.22066 0.04074 C -0.29357 0.04475 -0.20034 0.0392 -0.26788 0.04506 C -0.27639 0.04568 -0.28489 0.04568 -0.2934 0.04629 C -0.29618 0.04568 -0.2993 0.04629 -0.30191 0.04506 C -0.30555 0.0429 -0.30868 0.03981 -0.31198 0.03642 C -0.31614 0.03241 -0.32014 0.02592 -0.32274 0.01883 C -0.32482 0.01327 -0.32621 0.00741 -0.3283 0.00216 C -0.33298 -0.00988 -0.33923 -0.02037 -0.34288 -0.03364 C -0.35607 -0.08025 -0.35191 -0.06019 -0.35764 -0.09259 C -0.35798 -0.10062 -0.3592 -0.11883 -0.35764 -0.12716 C -0.35625 -0.13364 -0.35364 -0.1392 -0.35139 -0.14506 C -0.34809 -0.15309 -0.34357 -0.1608 -0.33906 -0.16698 C -0.33333 -0.17531 -0.3309 -0.17809 -0.32361 -0.18364 C -0.28836 -0.20957 -0.30017 -0.20371 -0.27257 -0.21235 L -0.26093 -0.2108 C -0.25816 -0.20926 -0.25625 -0.20463 -0.25399 -0.20155 C -0.246 -0.1892 -0.24774 -0.19229 -0.24149 -0.17809 C -0.23264 -0.10957 -0.24305 -0.19599 -0.23628 -0.03766 C -0.23576 -0.02932 -0.2342 -0.02068 -0.23229 -0.01297 C -0.23055 -0.00617 -0.22812 0.00031 -0.22534 0.00617 C -0.22413 0.00895 -0.21111 0.03395 -0.20521 0.0392 C -0.20104 0.04321 -0.1967 0.04722 -0.19201 0.04907 C -0.1842 0.05185 -0.17621 0.05185 -0.16805 0.05308 C -0.15451 0.04969 -0.14097 0.04413 -0.12708 0.04228 C -0.11267 0.04012 -0.09826 0.04444 -0.08385 0.04074 C -0.07743 0.03889 -0.06389 0.02531 -0.05764 0.01605 C -0.0559 0.01327 -0.05451 0.01049 -0.05295 0.00771 C -0.05208 0.0037 -0.05086 -0.00031 -0.05069 -0.00463 C -0.05034 -0.00957 -0.05416 -0.02161 -0.05521 -0.02531 C -0.05573 -0.02901 -0.05607 -0.03272 -0.05677 -0.03642 C -0.05764 -0.04105 -0.0592 -0.04537 -0.05989 -0.05 C -0.06093 -0.0571 -0.06146 -0.06482 -0.06232 -0.07192 C -0.0625 -0.07809 -0.06336 -0.08395 -0.06302 -0.09013 C -0.06267 -0.09445 -0.06076 -0.09815 -0.05989 -0.10247 C -0.05816 -0.10988 -0.05694 -0.11821 -0.05521 -0.12562 C -0.04982 -0.15155 -0.04948 -0.15401 -0.04132 -0.17655 C -0.03941 -0.1821 -0.0375 -0.18735 -0.03524 -0.19167 C -0.03055 -0.20031 -0.02621 -0.21019 -0.02048 -0.21636 C -0.00816 -0.22994 0.00434 -0.22994 0.01823 -0.23272 C 0.03316 -0.22932 0.04861 -0.22963 0.06302 -0.22192 C 0.06754 -0.21976 0.07101 -0.21173 0.07309 -0.20432 C 0.07969 -0.18117 0.08403 -0.13704 0.08716 -0.11204 C 0.08681 -0.09815 0.08716 -0.08426 0.08629 -0.07068 C 0.08577 -0.06235 0.08264 -0.05371 0.08004 -0.04722 C 0.0783 -0.04321 0.07674 -0.03858 0.07466 -0.03488 C 0.06945 -0.02531 0.06164 -0.01914 0.05539 -0.01297 C 0.05348 -0.00926 0.05191 -0.00494 0.04983 -0.00185 C 0.04757 0.00185 0.04497 0.00494 0.04219 0.00771 C 0.04028 0.00957 0.0382 0.0108 0.03611 0.01173 C 0.02986 0.01543 0.0132 0.0145 0.01268 0.0145 C 0.0007 0.02222 0.00573 0.02006 -0.00191 0.02284 L -0.00416 0.01605 L -0.00034 0.01049 Z " pathEditMode="relative" rAng="0" ptsTypes="AAAAAAAAAAAAAAAAAAAAAAAAAAAAAAAAAAAAAAAAAAAAAAAAAAAAAAAAAAAAAAA">
                                      <p:cBhvr>
                                        <p:cTn id="50" dur="8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542" y="-10031"/>
                                    </p:animMotion>
                                  </p:childTnLst>
                                </p:cTn>
                              </p:par>
                              <p:par>
                                <p:cTn id="5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91 -0.01505 L -0.00391 -0.01482 C -0.0056 -0.01759 -0.00742 -0.02014 -0.00912 -0.02292 C -0.01094 -0.02593 -0.01263 -0.0294 -0.01433 -0.03241 C -0.01823 -0.03866 -0.02344 -0.04653 -0.02787 -0.05093 C -0.03242 -0.05556 -0.0349 -0.05532 -0.03985 -0.05625 C -0.04792 -0.05486 -0.05912 -0.05857 -0.06537 -0.0456 C -0.06732 -0.04167 -0.06836 -0.03681 -0.06992 -0.03241 C -0.06966 -0.01736 -0.0694 -0.00208 -0.06914 0.01296 C -0.06888 0.03032 -0.07005 0.04792 -0.06836 0.06505 C -0.0668 0.08148 -0.06133 0.09653 -0.05938 0.11296 L -0.05638 0.13843 C -0.05716 0.14815 -0.05677 0.15833 -0.0586 0.16759 C -0.06107 0.18009 -0.06563 0.18102 -0.07058 0.18773 C -0.07279 0.19051 -0.07448 0.19398 -0.0767 0.19699 C -0.07904 0.20023 -0.08177 0.20301 -0.08412 0.20625 C -0.08672 0.20995 -0.08893 0.21481 -0.09167 0.21829 C -0.09414 0.22153 -0.09727 0.22338 -0.09987 0.22639 C -0.11224 0.23981 -0.10235 0.23241 -0.11341 0.23958 C -0.11732 0.23912 -0.12136 0.23935 -0.12539 0.23843 C -0.12839 0.2375 -0.13125 0.23403 -0.13438 0.23426 C -0.14167 0.23495 -0.14883 0.23866 -0.15612 0.24097 C -0.15795 0.24421 -0.1599 0.24676 -0.16133 0.25023 C -0.16315 0.25417 -0.17149 0.27755 -0.17487 0.28356 C -0.19024 0.31088 -0.17279 0.27917 -0.18841 0.31042 C -0.2013 0.33611 -0.18555 0.30139 -0.19883 0.33171 C -0.20117 0.34375 -0.20313 0.35231 -0.20417 0.36505 C -0.20469 0.37106 -0.20469 0.37755 -0.20482 0.38356 C -0.20235 0.40671 -0.20104 0.41481 -0.19961 0.43565 C -0.19909 0.44444 -0.19935 0.4537 -0.19818 0.46227 C -0.19753 0.4669 -0.19571 0.47037 -0.1944 0.47431 C -0.19141 0.48287 -0.1875 0.49074 -0.18308 0.49699 C -0.17956 0.50208 -0.17591 0.50694 -0.17188 0.51042 C -0.16016 0.52014 -0.15586 0.51968 -0.14414 0.52245 C -0.12761 0.51944 -0.11953 0.52014 -0.10443 0.51042 C -0.09623 0.50509 -0.0836 0.49768 -0.07735 0.48356 C -0.0668 0.45972 -0.06745 0.45579 -0.06159 0.42778 C -0.05964 0.3875 -0.05873 0.39259 -0.06393 0.34375 C -0.06459 0.3375 -0.06654 0.33218 -0.06758 0.32639 C -0.07005 0.31343 -0.07435 0.28773 -0.07435 0.28796 C -0.07292 0.2787 -0.07214 0.26944 -0.06992 0.26088 C -0.06823 0.25486 -0.0655 0.25023 -0.06315 0.24491 C -0.05938 0.23681 -0.05625 0.23032 -0.05117 0.225 C -0.05026 0.22407 -0.04909 0.22384 -0.04818 0.22361 C -0.04584 0.22315 -0.04362 0.22268 -0.04141 0.22222 C -0.03985 0.22245 0.00573 0.22824 0.01705 0.22222 C 0.02435 0.21852 0.03737 0.20509 0.03737 0.20532 C 0.03932 0.20093 0.04127 0.19676 0.04336 0.19306 C 0.04622 0.18796 0.04961 0.1838 0.05234 0.17824 C 0.05781 0.16736 0.06653 0.14259 0.06966 0.13032 C 0.07213 0.12014 0.07357 0.10903 0.07565 0.09838 C 0.07617 0.09167 0.07734 0.08495 0.07708 0.07824 C 0.07656 0.06296 0.07357 0.02616 0.06888 0.00903 C 0.06601 -0.00162 0.06067 -0.00764 0.05534 -0.01366 C 0.04922 -0.0206 0.03906 -0.03102 0.03216 -0.03634 C 0.03047 -0.03773 0.02864 -0.03819 0.02682 -0.03912 C 0.01888 -0.03819 0.01067 -0.03935 0.00286 -0.03634 C -0.00157 -0.03472 0.00091 -0.02824 -0.00091 -0.02431 C -0.00274 -0.02037 -0.00339 -0.01667 -0.00391 -0.01505 Z " pathEditMode="relative" rAng="0" ptsTypes="AAAAAAAAAAAAAAAAAAAAAAAAAAAAAAAAAAAAAAAAAAAAAAAAAAAAAAAAAAA">
                                      <p:cBhvr>
                                        <p:cTn id="52" dur="8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003" y="24815"/>
                                    </p:animMotion>
                                  </p:childTnLst>
                                </p:cTn>
                              </p:par>
                              <p:par>
                                <p:cTn id="5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5 0.00463 L -0.00365 0.00487 C -0.00521 0.01343 -0.00612 0.02269 -0.00821 0.03125 C -0.00925 0.03542 -0.01771 0.04862 -0.01875 0.04977 C -0.02188 0.05278 -0.02917 0.0551 -0.02917 0.05533 C -0.03073 0.05487 -0.03242 0.05533 -0.03373 0.05394 C -0.03907 0.04723 -0.0487 0.03125 -0.0487 0.03149 C -0.04974 0.02639 -0.05117 0.02176 -0.0517 0.01644 C -0.05456 -0.01064 -0.04935 -0.00324 -0.05547 -0.03402 C -0.05638 -0.03912 -0.06511 -0.05439 -0.06654 -0.0581 C -0.0694 -0.06574 -0.07409 -0.08217 -0.07409 -0.08194 C -0.07474 -0.09074 -0.07709 -0.11296 -0.0763 -0.12083 C -0.07539 -0.13055 -0.07292 -0.13958 -0.0711 -0.14884 C -0.07018 -0.153 -0.06953 -0.15717 -0.0681 -0.16088 C -0.06667 -0.16435 -0.05638 -0.18148 -0.05391 -0.18472 C -0.05352 -0.18541 -0.0392 -0.20185 -0.03672 -0.20625 C -0.03542 -0.20833 -0.03477 -0.21157 -0.03373 -0.21412 C -0.03177 -0.21875 -0.02982 -0.22314 -0.02774 -0.22754 C -0.02578 -0.23125 -0.02383 -0.23472 -0.02175 -0.23819 C -0.01576 -0.24768 -0.0112 -0.25324 -0.00443 -0.26088 C -0.00222 -0.26319 2.70833E-6 -0.26527 0.00234 -0.26736 C 0.01458 -0.26504 0.01992 -0.2655 0.03229 -0.24351 C 0.03398 -0.24027 0.03541 -0.23634 0.0375 -0.23402 C 0.04049 -0.23125 0.04401 -0.23032 0.04726 -0.2287 C 0.06107 -0.22199 0.05807 -0.22361 0.07278 -0.22083 C 0.07578 -0.22314 0.08255 -0.22824 0.08554 -0.23148 C 0.08737 -0.23333 0.0888 -0.2368 0.09075 -0.23819 C 0.09987 -0.24467 0.10273 -0.24513 0.11028 -0.24745 C 0.11302 -0.2493 0.11562 -0.25185 0.11849 -0.25277 C 0.12317 -0.25439 0.13958 -0.25601 0.14557 -0.25671 C 0.15221 -0.25463 0.15911 -0.25277 0.16575 -0.25023 C 0.16836 -0.24907 0.17083 -0.24745 0.1733 -0.24606 C 0.17474 -0.24537 0.17617 -0.24398 0.17773 -0.24351 C 0.18073 -0.24259 0.18372 -0.24259 0.18672 -0.24213 C 0.19896 -0.23773 0.20547 -0.23888 0.21445 -0.22476 C 0.21601 -0.22245 0.21653 -0.21851 0.21745 -0.2155 C 0.2181 -0.20856 0.21901 -0.19791 0.21901 -0.19143 C 0.21901 -0.18379 0.21849 -0.17638 0.21823 -0.16875 C 0.21875 -0.1625 0.21862 -0.15601 0.21979 -0.15023 C 0.22135 -0.14143 0.22916 -0.1162 0.23177 -0.10763 C 0.23203 -0.10393 0.23294 -0.10023 0.23255 -0.09675 C 0.23138 -0.08796 0.22942 -0.07963 0.22721 -0.07152 C 0.22135 -0.0493 0.21979 -0.04699 0.21302 -0.03148 C 0.2125 -0.0287 0.21185 -0.02615 0.21146 -0.02338 C 0.20729 0.0088 0.20989 0.01991 0.19804 0.0419 C 0.19596 0.04561 0.19336 0.04838 0.19049 0.04977 C 0.1862 0.05186 0.18151 0.0507 0.17695 0.05116 C 0.16927 0.04769 0.16133 0.04468 0.15377 0.04028 C 0.14804 0.03704 0.14284 0.03218 0.13724 0.02848 C 0.13515 0.02709 0.12643 0.02269 0.12383 0.02176 C 0.12174 0.0213 0.11979 0.02107 0.11771 0.02061 C 0.11549 0.02153 0.11302 0.0213 0.11107 0.02315 C 0.10781 0.02616 0.10338 0.03311 0.1013 0.03912 C 0.09687 0.05186 0.09896 0.05417 0.09153 0.06713 C 0.08815 0.07315 0.07578 0.09352 0.072 0.10463 C 0.0707 0.10857 0.07005 0.1132 0.06901 0.1176 C 0.06927 0.12639 0.06888 0.13496 0.06979 0.14329 C 0.07018 0.14723 0.07187 0.15024 0.07278 0.15394 C 0.07383 0.15787 0.07474 0.16181 0.07578 0.16598 C 0.0776 0.19306 0.07982 0.19468 0.07578 0.21644 C 0.07513 0.22037 0.07422 0.22408 0.07278 0.22732 C 0.07083 0.23149 0.06823 0.23426 0.06601 0.23797 C 0.06419 0.24098 0.06237 0.24375 0.0608 0.24723 C 0.05911 0.25093 0.05807 0.25556 0.05625 0.25926 C 0.05377 0.26459 0.05065 0.26875 0.04804 0.27385 C 0.04531 0.27894 0.04153 0.28797 0.03828 0.2926 C 0.0362 0.29561 0.03398 0.29838 0.03151 0.30047 C 0.02825 0.30371 0.02461 0.30371 0.02109 0.30463 L -0.03373 0.32987 C -0.0362 0.33102 -0.03854 0.33426 -0.04115 0.3338 C -0.04857 0.33287 -0.05573 0.32848 -0.06276 0.32593 C -0.07435 0.30533 -0.06524 0.32315 -0.07552 0.29792 C -0.07813 0.29167 -0.08347 0.28172 -0.08529 0.27385 C -0.08737 0.26482 -0.0888 0.25533 -0.09063 0.24584 C -0.09037 0.23797 -0.0905 0.22987 -0.08985 0.222 C -0.08737 0.19283 -0.0836 0.16899 -0.07709 0.1419 C -0.07474 0.13241 -0.07175 0.12385 -0.06875 0.11528 C -0.06029 0.08959 -0.06563 0.10325 -0.05768 0.08982 C -0.05534 0.08612 -0.05352 0.08125 -0.05091 0.07778 C -0.04831 0.07454 -0.04102 0.07223 -0.03815 0.07107 C -0.03086 0.06343 -0.03112 0.06505 -0.02396 0.04977 L -0.01641 0.0338 C -0.01615 0.03264 -0.01602 0.03102 -0.01576 0.02987 C -0.01537 0.02848 -0.01459 0.02732 -0.0142 0.02593 C -0.0138 0.02408 -0.01407 0.022 -0.01341 0.02061 C -0.01276 0.01899 -0.01146 0.01875 -0.01042 0.01783 C -0.00534 0.01366 -0.00703 0.01389 -0.00443 0.01389 L -0.00365 0.00463 Z " pathEditMode="relative" rAng="0" ptsTypes="AAAAAAAAAAAAAAAAAAAAAAAAAAAAAAAAAAAAAAAAAAAAAAAAAAAAAAAAAAAAAAAAAAAAAAAAAAAAAAAAAAAAAAAA">
                                      <p:cBhvr>
                                        <p:cTn id="54" dur="8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61" y="2847"/>
                                    </p:animMotion>
                                  </p:childTnLst>
                                </p:cTn>
                              </p:par>
                              <p:par>
                                <p:cTn id="5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82 0.00463 L -0.00382 0.00494 C -0.00521 0.01358 -0.00608 0.02284 -0.00833 0.03117 C -0.0092 0.03549 -0.01771 0.04877 -0.01875 0.04969 C -0.02188 0.05278 -0.02934 0.05494 -0.02934 0.05525 C -0.03073 0.05494 -0.03247 0.05525 -0.03386 0.05401 C -0.03906 0.04722 -0.04879 0.03117 -0.04879 0.03148 C -0.04983 0.02654 -0.05122 0.02191 -0.05174 0.01636 C -0.05452 -0.0108 -0.04948 -0.00309 -0.05556 -0.03395 C -0.05642 -0.0392 -0.06493 -0.05432 -0.06649 -0.05802 C -0.06945 -0.06574 -0.07413 -0.0821 -0.07413 -0.08179 C -0.07483 -0.09074 -0.07708 -0.11296 -0.07622 -0.12068 C -0.07518 -0.13055 -0.07274 -0.13951 -0.07101 -0.14876 C -0.06997 -0.15309 -0.06945 -0.1571 -0.06806 -0.1608 C -0.06649 -0.1642 -0.05642 -0.18148 -0.05382 -0.18457 C -0.05347 -0.18549 -0.03924 -0.20185 -0.03681 -0.20617 C -0.03542 -0.20833 -0.03472 -0.21142 -0.03386 -0.2142 C -0.03177 -0.21883 -0.02986 -0.22315 -0.02778 -0.22747 C -0.0257 -0.23117 -0.02379 -0.23457 -0.0217 -0.23827 C -0.0158 -0.24753 -0.01129 -0.25309 -0.00434 -0.2608 C -0.00226 -0.26327 1.38889E-6 -0.26543 0.00243 -0.26728 C 0.01441 -0.26512 0.01996 -0.26543 0.03212 -0.24352 C 0.03403 -0.24043 0.03542 -0.23642 0.03733 -0.23395 C 0.04045 -0.23117 0.04392 -0.23025 0.04722 -0.2287 C 0.06111 -0.22191 0.05816 -0.22346 0.07274 -0.22068 C 0.07569 -0.22315 0.08246 -0.22809 0.08559 -0.23148 C 0.08733 -0.23333 0.08871 -0.23673 0.0908 -0.23827 C 0.09983 -0.24475 0.1026 -0.24506 0.11024 -0.24753 C 0.11302 -0.24938 0.11562 -0.25185 0.1184 -0.25278 C 0.12326 -0.25432 0.13958 -0.25617 0.14548 -0.25679 C 0.15226 -0.25463 0.1592 -0.25278 0.16562 -0.25031 C 0.1684 -0.24907 0.17083 -0.24753 0.17326 -0.24599 C 0.17465 -0.24537 0.17621 -0.24383 0.17778 -0.24352 C 0.18073 -0.24259 0.18368 -0.24259 0.1868 -0.24228 C 0.19896 -0.23765 0.20555 -0.23889 0.21441 -0.22469 C 0.21597 -0.22253 0.21649 -0.21852 0.21753 -0.21543 C 0.21805 -0.20864 0.21892 -0.19784 0.21892 -0.19136 C 0.21892 -0.18364 0.21858 -0.17654 0.21823 -0.16883 C 0.21875 -0.16235 0.21858 -0.15617 0.21979 -0.15031 C 0.22135 -0.14136 0.22917 -0.11605 0.23177 -0.10741 C 0.23194 -0.10401 0.23298 -0.10031 0.23246 -0.09691 C 0.23142 -0.08796 0.22951 -0.07963 0.22726 -0.0716 C 0.22135 -0.04938 0.21979 -0.04691 0.21302 -0.03148 C 0.2125 -0.0287 0.2118 -0.02623 0.21146 -0.02346 C 0.20729 0.00895 0.20989 0.02006 0.19809 0.04198 C 0.19601 0.04568 0.1934 0.04846 0.19045 0.04969 C 0.18628 0.05185 0.18142 0.05062 0.17691 0.05124 C 0.16927 0.04784 0.16128 0.04506 0.15382 0.04043 C 0.14792 0.03735 0.14288 0.0321 0.13715 0.0284 C 0.13524 0.02716 0.12639 0.02284 0.12378 0.02191 C 0.1217 0.0213 0.11962 0.02099 0.11771 0.02068 C 0.11545 0.02161 0.11302 0.0213 0.11094 0.02315 C 0.10781 0.02624 0.10347 0.03303 0.10121 0.0392 C 0.09687 0.05185 0.09896 0.05432 0.09149 0.06728 C 0.08819 0.07315 0.07569 0.09352 0.07205 0.10463 C 0.07066 0.10864 0.06996 0.11358 0.06892 0.1179 C 0.06927 0.12654 0.06892 0.13488 0.06979 0.14321 C 0.07014 0.14722 0.07187 0.15031 0.07274 0.15401 C 0.07378 0.15772 0.07465 0.16173 0.07569 0.16605 C 0.0776 0.19321 0.07986 0.19475 0.07569 0.21636 C 0.075 0.22037 0.07413 0.22407 0.07274 0.22747 C 0.07083 0.23148 0.06823 0.23426 0.06597 0.23796 C 0.06423 0.24105 0.06233 0.24383 0.06076 0.24722 C 0.0592 0.25093 0.05816 0.25556 0.05625 0.25926 C 0.05382 0.26451 0.05069 0.26883 0.04809 0.27377 C 0.04531 0.27901 0.04149 0.28796 0.03819 0.29259 C 0.03611 0.29568 0.03403 0.29846 0.03142 0.30031 C 0.02812 0.3037 0.02465 0.3037 0.02118 0.30463 L -0.03386 0.32994 C -0.03629 0.33117 -0.03854 0.33426 -0.04115 0.33395 C -0.04861 0.33272 -0.05573 0.3284 -0.0625 0.32593 C -0.07431 0.30525 -0.06511 0.32315 -0.07552 0.29784 C -0.07813 0.29167 -0.08351 0.28179 -0.08524 0.27377 C -0.08733 0.26482 -0.08872 0.25525 -0.09063 0.24599 C -0.09028 0.23796 -0.09045 0.22994 -0.08976 0.22191 C -0.08733 0.1929 -0.08351 0.16883 -0.07708 0.14198 C -0.07483 0.13272 -0.07153 0.12377 -0.06858 0.11543 C -0.06007 0.08951 -0.06545 0.10309 -0.05781 0.08982 C -0.05538 0.08611 -0.05347 0.08117 -0.05087 0.07778 C -0.04827 0.07469 -0.04097 0.07222 -0.0382 0.0713 C -0.0309 0.06358 -0.03125 0.06512 -0.02396 0.04969 L -0.01632 0.03395 C -0.01615 0.03272 -0.01597 0.03117 -0.0158 0.02994 C -0.01528 0.0284 -0.01458 0.02747 -0.01424 0.02593 C -0.01372 0.02407 -0.01406 0.02191 -0.01337 0.02068 C -0.01267 0.01883 -0.01146 0.01883 -0.01042 0.0179 C -0.00538 0.01358 -0.00695 0.01389 -0.00434 0.01389 L -0.00382 0.00463 Z " pathEditMode="relative" rAng="0" ptsTypes="AAAAAAAAAAAAAAAAAAAAAAAAAAAAAAAAAAAAAAAAAAAAAAAAAAAAAAAAAAAAAAAAAAAAAAAAAAAAAAAAAAAAAAAA">
                                      <p:cBhvr>
                                        <p:cTn id="56" dur="8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65" y="2870"/>
                                    </p:animMotion>
                                  </p:childTnLst>
                                </p:cTn>
                              </p:par>
                              <p:par>
                                <p:cTn id="5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4 -0.01636 L 0.00694 -0.01605 C 0.01267 -0.02346 0.01892 -0.02933 0.02413 -0.03766 C 0.02951 -0.04599 0.03802 -0.06266 0.04583 -0.06821 C 0.04878 -0.07037 0.05174 -0.07099 0.05486 -0.07223 C 0.05729 -0.07068 0.06007 -0.06914 0.06233 -0.06698 C 0.07274 -0.05679 0.07413 -0.05155 0.08333 -0.04568 C 0.08524 -0.04445 0.08733 -0.04414 0.08924 -0.04321 C 0.09861 -0.04352 0.10781 -0.04321 0.11701 -0.04445 C 0.11997 -0.04476 0.12257 -0.04754 0.12535 -0.04846 C 0.12795 -0.04908 0.13038 -0.04939 0.13281 -0.0497 L 0.1599 -0.05247 C 0.16615 -0.05031 0.17274 -0.0497 0.17865 -0.04568 C 0.1809 -0.04414 0.18194 -0.03951 0.18385 -0.03642 C 0.18681 -0.03179 0.1941 -0.02099 0.1967 -0.01513 C 0.19826 -0.01142 0.19931 -0.0071 0.20035 -0.00309 C 0.20208 0.00308 0.20347 0.00926 0.20486 0.01574 C 0.20538 0.02067 0.20608 0.0253 0.20642 0.03024 C 0.20677 0.03549 0.20642 0.04105 0.20694 0.04629 C 0.20799 0.05308 0.21128 0.0645 0.21372 0.07037 C 0.21545 0.07345 0.21753 0.07623 0.2191 0.07963 C 0.22066 0.08333 0.22153 0.08765 0.22274 0.09166 C 0.22656 0.10277 0.22674 0.10216 0.23108 0.11296 C 0.2342 0.13179 0.23368 0.12284 0.23247 0.14629 C 0.23247 0.14969 0.23247 0.1537 0.23194 0.15679 C 0.2309 0.16142 0.22899 0.16481 0.22726 0.16882 C 0.22569 0.18086 0.22448 0.18426 0.22656 0.19814 C 0.22726 0.20246 0.22899 0.20648 0.23038 0.21018 C 0.23142 0.21265 0.23281 0.21481 0.2342 0.21697 C 0.23663 0.22067 0.23837 0.22222 0.24149 0.225 C 0.2434 0.22623 0.24497 0.22777 0.24687 0.22901 C 0.24861 0.22993 0.25035 0.23086 0.25208 0.23148 C 0.25399 0.2324 0.25608 0.23302 0.25799 0.23426 C 0.2691 0.24105 0.26042 0.23888 0.27083 0.24105 L 0.28576 0.24351 C 0.30347 0.24228 0.30868 0.24074 0.32795 0.24475 C 0.33003 0.24537 0.33194 0.24753 0.33385 0.24876 C 0.34826 0.2679 0.34097 0.26327 0.35486 0.26759 C 0.3592 0.26296 0.36441 0.25926 0.36684 0.2503 C 0.3717 0.23179 0.37274 0.2179 0.37587 0.19938 C 0.37708 0.19228 0.37847 0.18549 0.37951 0.17808 C 0.38021 0.16327 0.38142 0.14228 0.37951 0.12901 C 0.37882 0.12314 0.37552 0.11913 0.37361 0.11419 C 0.37222 0.11049 0.37101 0.10617 0.36979 0.10216 C 0.36441 0.08302 0.3651 0.08333 0.36076 0.0608 C 0.36163 0.04722 0.36059 0.03179 0.36545 0.01975 C 0.36806 0.01327 0.37274 0.00679 0.37656 0.00216 C 0.3783 0.0003 0.38021 -0.00093 0.38194 -0.00309 C 0.40868 -0.03982 0.38056 -0.00402 0.40069 -0.03241 C 0.40642 -0.04074 0.40851 -0.04414 0.41476 -0.05093 C 0.41753 -0.05402 0.42014 -0.05679 0.42309 -0.05895 C 0.42552 -0.06081 0.42812 -0.06173 0.43056 -0.06297 C 0.43542 -0.05957 0.44028 -0.05649 0.44479 -0.05247 C 0.44931 -0.04846 0.46163 -0.03241 0.46424 -0.0284 C 0.47309 -0.01605 0.47812 -0.00988 0.48542 0.00493 C 0.49444 0.02345 0.49444 0.0216 0.50035 0.03827 C 0.50139 0.04135 0.50243 0.04444 0.50347 0.04753 C 0.50451 0.05185 0.50538 0.05648 0.50642 0.0608 C 0.50694 0.06605 0.50694 0.0716 0.50781 0.07685 C 0.50833 0.07993 0.50972 0.08179 0.51024 0.08487 C 0.5158 0.12716 0.50503 0.07129 0.51372 0.11419 C 0.51528 0.13302 0.5151 0.12253 0.51163 0.1503 C 0.50972 0.1645 0.51059 0.15648 0.50937 0.16759 C 0.5092 0.17006 0.5092 0.17314 0.50851 0.1753 C 0.50833 0.17685 0.50469 0.19105 0.5026 0.19413 C 0.5 0.19784 0.49219 0.20895 0.48681 0.21296 C 0.48142 0.21697 0.47101 0.22284 0.46667 0.22345 C 0.46372 0.22407 0.46059 0.22438 0.45747 0.225 C 0.4526 0.22592 0.44253 0.22901 0.44253 0.22932 C 0.43524 0.23456 0.43351 0.23487 0.42674 0.24629 C 0.42483 0.24969 0.42378 0.25463 0.4217 0.25802 C 0.41962 0.26142 0.41701 0.26327 0.41476 0.26605 C 0.41285 0.26882 0.41163 0.27253 0.40972 0.2753 C 0.40486 0.28271 0.39983 0.28919 0.39462 0.29567 C 0.39236 0.29814 0.39028 0.30123 0.38785 0.30339 C 0.38594 0.30524 0.38385 0.30617 0.38194 0.30771 C 0.37934 0.30709 0.37656 0.30802 0.37431 0.30617 C 0.36319 0.29691 0.35503 0.28796 0.3467 0.27438 C 0.34497 0.2716 0.34358 0.26882 0.34201 0.26605 C 0.34045 0.26327 0.33924 0.25956 0.33767 0.25679 C 0.33385 0.25123 0.32986 0.24567 0.32569 0.24105 C 0.32413 0.23919 0.32274 0.23703 0.32101 0.23549 C 0.31528 0.22993 0.31372 0.23086 0.30608 0.22901 C 0.30226 0.22993 0.29844 0.22901 0.29479 0.23148 C 0.27917 0.24197 0.28837 0.24166 0.27674 0.25277 C 0.27431 0.25524 0.27135 0.25648 0.26858 0.25802 C 0.26215 0.2574 0.25556 0.25771 0.24913 0.25555 C 0.24549 0.25401 0.24271 0.24969 0.23924 0.24753 C 0.2349 0.24444 0.23021 0.2429 0.22569 0.2395 C 0.2033 0.2216 0.22153 0.2287 0.2026 0.22345 C 0.19687 0.22438 0.19201 0.22376 0.18681 0.22901 C 0.16267 0.25216 0.18889 0.2324 0.16944 0.24629 L 0.14549 0.24475 C 0.14149 0.24382 0.13767 0.2395 0.13351 0.23672 C 0.13056 0.23456 0.12743 0.23271 0.12465 0.23024 C 0.12257 0.22808 0.11493 0.21851 0.11267 0.21419 C 0.11042 0.21049 0.10851 0.20586 0.1066 0.20216 C 0.09774 0.18549 0.1033 0.19845 0.09687 0.18209 C 0.0967 0.1787 0.09635 0.1753 0.09601 0.1716 C 0.09549 0.16234 0.09514 0.15277 0.09444 0.14351 C 0.09427 0.13858 0.0941 0.13364 0.09306 0.12901 C 0.09201 0.12407 0.08993 0.12006 0.08854 0.11543 C 0.08351 0.09907 0.08229 0.09259 0.07656 0.07808 C 0.06424 0.04753 0.06927 0.06666 0.06372 0.04228 C 0.06233 0.02716 0.06372 0.04197 0.06233 0.02222 C 0.06215 0.01913 0.06215 0.01605 0.06163 0.01296 C 0.05972 0.00123 0.05781 0.0003 0.05174 -0.00834 C 0.04583 -0.01729 0.0474 -0.01544 0.04132 -0.01914 L 0.01944 -0.0176 C 0.01632 -0.01729 0.01302 -0.01698 0.0099 -0.01636 C 0.00833 -0.01605 0.00729 -0.01636 0.00694 -0.01636 Z " pathEditMode="relative" rAng="0" ptsTypes="AAAAAAAAAAAAAAAAAAAAAAAAAAAAAAAAAAAAAAAAAAAAAAAAAAAAAAAAAAAAAAAAAAAAAAAAAAAAAAAAAAAAAAAAAAAAAAAAAAAAAAAAAAAAAAA">
                                      <p:cBhvr>
                                        <p:cTn id="58" dur="10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4 -0.01636 L 0.00694 -0.01605 C 0.01267 -0.02346 0.01892 -0.02932 0.02413 -0.03766 C 0.02934 -0.04599 0.03802 -0.06266 0.04583 -0.06821 C 0.04878 -0.07037 0.05173 -0.07099 0.05486 -0.07223 C 0.05729 -0.07068 0.06007 -0.06914 0.06232 -0.06698 C 0.07274 -0.05679 0.07413 -0.05155 0.08333 -0.04568 C 0.08524 -0.04445 0.08732 -0.04383 0.08923 -0.0429 C 0.09861 -0.04352 0.10781 -0.0429 0.11701 -0.04445 C 0.11996 -0.04476 0.12257 -0.04753 0.12534 -0.04846 C 0.12777 -0.04908 0.13038 -0.04939 0.13281 -0.04969 L 0.15989 -0.05216 C 0.16614 -0.05031 0.17257 -0.04969 0.17864 -0.04568 C 0.1809 -0.04414 0.18194 -0.0392 0.18385 -0.03642 C 0.1868 -0.03179 0.19409 -0.02068 0.19652 -0.01513 C 0.19809 -0.01142 0.1993 -0.0071 0.20034 -0.00309 C 0.20208 0.00308 0.2033 0.00926 0.20486 0.01574 C 0.20538 0.02068 0.20607 0.02531 0.20642 0.03024 C 0.20677 0.0358 0.20642 0.04105 0.20694 0.04629 C 0.20798 0.05308 0.21128 0.0645 0.21371 0.07037 C 0.21527 0.07345 0.21753 0.07623 0.21909 0.07963 C 0.22066 0.08333 0.22152 0.08765 0.22274 0.09166 C 0.22656 0.10277 0.22673 0.10247 0.23107 0.11296 C 0.2342 0.13179 0.23368 0.12284 0.23246 0.14629 C 0.23246 0.14969 0.23246 0.1537 0.23194 0.1571 C 0.2309 0.16142 0.22882 0.16481 0.22725 0.16882 C 0.22569 0.18086 0.22448 0.18426 0.22656 0.19814 C 0.22725 0.20247 0.22882 0.20648 0.23038 0.21018 C 0.23142 0.21265 0.23281 0.21481 0.23402 0.21697 C 0.23663 0.22068 0.23836 0.22222 0.24149 0.225 C 0.2434 0.22654 0.24496 0.22777 0.24687 0.22901 C 0.24861 0.22993 0.25034 0.23086 0.25208 0.23148 C 0.25399 0.2324 0.25607 0.23302 0.25798 0.23426 C 0.26909 0.24105 0.26041 0.23889 0.27083 0.24105 L 0.28576 0.24352 C 0.30347 0.24228 0.30868 0.24074 0.32777 0.24506 C 0.33003 0.24537 0.33194 0.24753 0.33385 0.24876 C 0.34826 0.26821 0.3408 0.26358 0.35486 0.26759 C 0.3592 0.26296 0.36441 0.25926 0.36684 0.25031 C 0.3717 0.23179 0.37274 0.21821 0.37586 0.19969 C 0.37708 0.19228 0.3783 0.18549 0.37951 0.17808 C 0.3802 0.16358 0.38142 0.14228 0.37951 0.12901 C 0.37882 0.12314 0.37552 0.11913 0.37361 0.11419 C 0.37222 0.11049 0.371 0.10617 0.36979 0.10247 C 0.36441 0.08302 0.3651 0.08333 0.36076 0.0608 C 0.36163 0.04722 0.36059 0.03179 0.36527 0.01975 C 0.36805 0.01327 0.37274 0.00679 0.37656 0.00247 C 0.3783 0.00031 0.3802 -0.00093 0.38194 -0.00309 C 0.40868 -0.03982 0.38055 -0.00402 0.40069 -0.03241 C 0.40642 -0.04074 0.4085 -0.04414 0.41475 -0.05093 C 0.41753 -0.05402 0.42014 -0.05679 0.42309 -0.05895 C 0.42552 -0.06081 0.42812 -0.06142 0.43055 -0.06297 C 0.43541 -0.05957 0.44027 -0.05648 0.44479 -0.05216 C 0.4493 -0.04846 0.46163 -0.03241 0.46423 -0.02809 C 0.47309 -0.01605 0.47812 -0.00957 0.48541 0.00493 C 0.49444 0.02345 0.49444 0.02191 0.50034 0.03827 C 0.50139 0.04135 0.50243 0.04444 0.5033 0.04784 C 0.50451 0.05185 0.50538 0.05648 0.50642 0.0608 C 0.50694 0.06605 0.50694 0.07191 0.50781 0.07685 C 0.50833 0.07993 0.50972 0.0821 0.51007 0.08487 C 0.5158 0.12716 0.50503 0.07129 0.51371 0.11419 C 0.51527 0.13302 0.5151 0.12253 0.51163 0.15031 C 0.50972 0.1645 0.51059 0.15648 0.50937 0.16759 C 0.50902 0.17006 0.50902 0.17314 0.5085 0.17531 C 0.50833 0.17685 0.50468 0.19105 0.5026 0.19413 C 0.5 0.19784 0.49218 0.20895 0.4868 0.21296 C 0.48142 0.21697 0.471 0.22284 0.46666 0.22345 C 0.46371 0.22407 0.46059 0.22438 0.45746 0.225 C 0.4526 0.22592 0.44253 0.22901 0.44253 0.22932 C 0.43524 0.23456 0.4335 0.23487 0.42673 0.24629 C 0.42482 0.24969 0.42378 0.25463 0.42152 0.25802 C 0.41961 0.26142 0.41684 0.26327 0.41475 0.26605 C 0.41284 0.26882 0.41163 0.27284 0.40955 0.27531 C 0.40486 0.28271 0.39982 0.28919 0.39461 0.29568 C 0.39236 0.29814 0.39027 0.30154 0.38784 0.30339 C 0.38593 0.30524 0.38385 0.30617 0.38194 0.30771 C 0.37934 0.3071 0.37656 0.30802 0.3743 0.30617 C 0.36319 0.29691 0.35503 0.28796 0.34652 0.27438 C 0.34496 0.27191 0.34357 0.26882 0.34201 0.26605 C 0.34045 0.26327 0.33923 0.25956 0.33767 0.2571 C 0.33385 0.25123 0.32986 0.24568 0.32569 0.24105 C 0.32413 0.23919 0.32257 0.23703 0.321 0.2358 C 0.31527 0.22993 0.31371 0.23117 0.30607 0.22901 C 0.30225 0.22993 0.29843 0.22932 0.29479 0.23148 C 0.27916 0.24197 0.28836 0.24166 0.27673 0.25277 C 0.2743 0.25524 0.27135 0.25648 0.26857 0.25802 C 0.26215 0.2574 0.25555 0.25771 0.24913 0.25555 C 0.24548 0.25432 0.2427 0.24969 0.23923 0.24753 C 0.23489 0.24444 0.2302 0.24321 0.22569 0.2395 C 0.2033 0.22191 0.22152 0.2287 0.2026 0.22345 C 0.19687 0.22438 0.19201 0.22376 0.1868 0.22901 C 0.16267 0.25216 0.18889 0.2324 0.16944 0.24629 L 0.14548 0.24506 C 0.14132 0.24382 0.13767 0.2395 0.1335 0.23673 C 0.13055 0.23456 0.12743 0.23271 0.12465 0.23024 C 0.12257 0.22808 0.11493 0.21852 0.11267 0.21419 C 0.11041 0.21049 0.1085 0.20617 0.10659 0.20247 C 0.09757 0.18549 0.1033 0.19845 0.09687 0.1821 C 0.09652 0.1787 0.09635 0.17531 0.096 0.1716 C 0.09548 0.16234 0.09514 0.15277 0.09444 0.14352 C 0.09427 0.13858 0.09409 0.13364 0.09305 0.12901 C 0.09201 0.12407 0.08993 0.12006 0.08854 0.11543 C 0.0835 0.09907 0.08229 0.09259 0.07656 0.07808 C 0.06423 0.04753 0.06927 0.06666 0.06371 0.04228 C 0.06232 0.02716 0.06371 0.04197 0.06232 0.02222 C 0.06215 0.01913 0.06215 0.01605 0.06163 0.01296 C 0.05972 0.00123 0.05781 0.00031 0.05173 -0.00834 C 0.04583 -0.01729 0.04739 -0.01544 0.04132 -0.01883 L 0.01944 -0.0176 C 0.01632 -0.01729 0.01302 -0.01698 0.00989 -0.01636 C 0.00833 -0.01605 0.00729 -0.01636 0.00694 -0.01636 Z " pathEditMode="relative" rAng="0" ptsTypes="AAAAAAAAAAAAAAAAAAAAAAAAAAAAAAAAAAAAAAAAAAAAAAAAAAAAAAAAAAAAAAAAAAAAAAAAAAAAAAAAAAAAAAAAAAAAAAAAAAAAAAAAAAAAAAA">
                                      <p:cBhvr>
                                        <p:cTn id="60" dur="10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6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5 -0.01636 L 0.00695 -0.01605 C 0.01268 -0.02346 0.01893 -0.02932 0.02414 -0.03766 C 0.02934 -0.04599 0.03802 -0.06266 0.04584 -0.06821 C 0.04861 -0.07037 0.05174 -0.07099 0.05486 -0.07222 C 0.05729 -0.07068 0.06007 -0.06914 0.06233 -0.06698 C 0.07275 -0.05679 0.07414 -0.05154 0.08334 -0.04568 C 0.08525 -0.04445 0.08733 -0.04383 0.08924 -0.04321 C 0.09861 -0.04352 0.10782 -0.04321 0.11702 -0.04445 C 0.11997 -0.04475 0.12257 -0.04753 0.12535 -0.04846 C 0.12778 -0.04908 0.13039 -0.04938 0.13282 -0.04969 L 0.1599 -0.05247 C 0.16615 -0.05031 0.17257 -0.04969 0.17865 -0.04568 C 0.18091 -0.04414 0.18195 -0.0392 0.18386 -0.03642 C 0.18664 -0.03179 0.1941 -0.02099 0.19653 -0.01512 C 0.19809 -0.01142 0.19914 -0.0071 0.20035 -0.00309 C 0.20209 0.00309 0.2033 0.00926 0.20486 0.01574 C 0.20539 0.02068 0.20608 0.02531 0.20643 0.03025 C 0.20677 0.0358 0.20643 0.04105 0.20695 0.0463 C 0.20799 0.05309 0.21129 0.06451 0.21372 0.07037 C 0.21528 0.07346 0.21754 0.07623 0.2191 0.07963 C 0.22066 0.08333 0.22153 0.08765 0.22275 0.09167 C 0.22657 0.10278 0.22674 0.10216 0.23108 0.11296 C 0.2342 0.13179 0.23368 0.12284 0.23247 0.1463 C 0.23247 0.14969 0.23247 0.1537 0.23195 0.15679 C 0.23091 0.16142 0.22882 0.16481 0.22726 0.16883 C 0.2257 0.18086 0.22448 0.18426 0.22657 0.19815 C 0.22726 0.20247 0.22882 0.20648 0.23039 0.21018 C 0.23143 0.21265 0.23282 0.21481 0.23403 0.21697 C 0.23664 0.22068 0.23837 0.22222 0.2415 0.225 C 0.24341 0.22654 0.24497 0.22778 0.24688 0.22901 C 0.24861 0.22994 0.25035 0.23086 0.25209 0.23148 C 0.254 0.23241 0.25608 0.23302 0.25799 0.23426 C 0.2691 0.24105 0.26042 0.23889 0.27084 0.24105 L 0.28577 0.24352 C 0.30348 0.24228 0.30868 0.24074 0.32778 0.24475 C 0.32986 0.24537 0.33195 0.24753 0.33386 0.24876 C 0.34827 0.2679 0.3408 0.26327 0.35486 0.26759 C 0.3592 0.26296 0.36441 0.25926 0.36684 0.25031 C 0.3717 0.23179 0.37275 0.2179 0.37587 0.19938 C 0.37709 0.19228 0.3783 0.18549 0.37952 0.17809 C 0.38021 0.16327 0.38143 0.14228 0.37952 0.12901 C 0.37882 0.12315 0.37552 0.11913 0.37361 0.1142 C 0.37223 0.11049 0.37101 0.10617 0.36979 0.10216 C 0.36441 0.08302 0.36511 0.08333 0.36077 0.0608 C 0.36164 0.04722 0.36059 0.03179 0.36528 0.01975 C 0.36789 0.01327 0.37275 0.00679 0.37657 0.00216 C 0.3783 0.00031 0.38021 -0.00093 0.38195 -0.00309 C 0.40868 -0.03982 0.38056 -0.00401 0.4007 -0.03241 C 0.40643 -0.04074 0.40851 -0.04414 0.41476 -0.05093 C 0.41754 -0.05401 0.42014 -0.05679 0.42309 -0.05895 C 0.42552 -0.0608 0.42813 -0.06173 0.43056 -0.06296 C 0.43542 -0.05957 0.44028 -0.05648 0.44479 -0.05247 C 0.44914 -0.04846 0.46164 -0.03241 0.46424 -0.02809 C 0.47309 -0.01605 0.47813 -0.00988 0.48542 0.00494 C 0.49445 0.02346 0.49445 0.02191 0.50035 0.03827 C 0.50139 0.04136 0.50243 0.04444 0.5033 0.04753 C 0.50452 0.05185 0.50539 0.05648 0.50643 0.0608 C 0.50695 0.06605 0.50695 0.07191 0.50782 0.07685 C 0.50834 0.07994 0.50973 0.08179 0.51007 0.08488 C 0.5158 0.12716 0.50504 0.0713 0.51372 0.1142 C 0.51528 0.13302 0.51511 0.12253 0.51164 0.15031 C 0.50973 0.16451 0.51059 0.15648 0.50938 0.16759 C 0.50903 0.17006 0.50903 0.17315 0.50851 0.17531 C 0.50834 0.17685 0.50469 0.19105 0.50261 0.19413 C 0.5 0.19784 0.49219 0.20895 0.48681 0.21296 C 0.48143 0.21697 0.47101 0.22284 0.46667 0.22346 C 0.46372 0.22407 0.46059 0.22438 0.45747 0.225 C 0.45261 0.22592 0.44254 0.22901 0.44254 0.22932 C 0.43525 0.23457 0.43351 0.23488 0.42674 0.2463 C 0.42483 0.24969 0.42361 0.25463 0.42153 0.25802 C 0.41962 0.26142 0.41684 0.26327 0.41476 0.26605 C 0.41285 0.26883 0.41164 0.27253 0.40955 0.27531 C 0.40486 0.28271 0.39983 0.2892 0.39462 0.29568 C 0.39236 0.29815 0.39028 0.30154 0.38785 0.30339 C 0.38594 0.30525 0.38386 0.30617 0.38195 0.30771 C 0.37934 0.3071 0.37657 0.30802 0.37431 0.30617 C 0.3632 0.29691 0.35486 0.28796 0.34653 0.27438 C 0.34497 0.27191 0.34358 0.26883 0.34202 0.26605 C 0.34045 0.26327 0.33924 0.25957 0.33768 0.25679 C 0.33386 0.25123 0.32986 0.24537 0.3257 0.24105 C 0.32414 0.2392 0.32257 0.23704 0.32101 0.2358 C 0.31528 0.22994 0.31372 0.23117 0.30608 0.22901 C 0.30226 0.22994 0.29844 0.22901 0.29479 0.23148 C 0.27917 0.24197 0.28837 0.24167 0.27674 0.25278 C 0.27431 0.25525 0.27136 0.25648 0.26858 0.25802 C 0.26216 0.25741 0.25539 0.25771 0.24914 0.25555 C 0.24549 0.25401 0.24271 0.24969 0.23924 0.24753 C 0.2349 0.24444 0.23021 0.2429 0.2257 0.23951 C 0.2033 0.22191 0.22153 0.2287 0.20261 0.22346 C 0.19688 0.22438 0.19202 0.22376 0.18681 0.22901 C 0.16268 0.25216 0.18889 0.23241 0.16945 0.2463 L 0.14549 0.24475 C 0.14132 0.24383 0.13768 0.23951 0.13351 0.23673 C 0.13056 0.23457 0.12743 0.23271 0.12466 0.23025 C 0.12257 0.22809 0.11493 0.21852 0.11268 0.2142 C 0.11042 0.21049 0.10851 0.20617 0.1066 0.20216 C 0.09757 0.18549 0.1033 0.19846 0.09688 0.1821 C 0.09653 0.1787 0.09636 0.17531 0.09601 0.1716 C 0.09549 0.16234 0.09514 0.15278 0.09445 0.14352 C 0.09427 0.13858 0.0941 0.13364 0.09306 0.12901 C 0.09202 0.12407 0.08993 0.12006 0.08854 0.11543 C 0.08351 0.09907 0.08229 0.09259 0.07657 0.07809 C 0.06424 0.04753 0.06927 0.06667 0.06372 0.04228 C 0.06233 0.02716 0.06372 0.04197 0.06233 0.02222 C 0.06216 0.01913 0.06216 0.01605 0.06164 0.01296 C 0.05973 0.00123 0.05782 0.00031 0.05174 -0.00833 C 0.04584 -0.01729 0.0474 -0.01543 0.04132 -0.01883 L 0.01945 -0.01759 C 0.01632 -0.01729 0.01302 -0.01698 0.0099 -0.01636 C 0.00834 -0.01605 0.00729 -0.01636 0.00695 -0.01636 Z " pathEditMode="relative" rAng="0" ptsTypes="AAAAAAAAAAAAAAAAAAAAAAAAAAAAAAAAAAAAAAAAAAAAAAAAAAAAAAAAAAAAAAAAAAAAAAAAAAAAAAAAAAAAAAAAAAAAAAAAAAAAAAAAAAAAAAA">
                                      <p:cBhvr>
                                        <p:cTn id="62" dur="10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6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39 0.0105 L -0.00139 0.01081 C -0.00312 0.01235 -0.00642 0.01451 -0.0099 0.01605 C -0.01163 0.01667 -0.02726 0.01883 -0.02726 0.01914 L -0.05469 0.02284 C -0.06719 0.0321 -0.04115 0.01235 -0.07222 0.04074 C -0.07413 0.0426 -0.07587 0.04537 -0.0783 0.0463 C -0.08368 0.04815 -0.08924 0.04815 -0.09462 0.04908 C -0.1033 0.04846 -0.11233 0.04692 -0.12101 0.04753 C -0.12969 0.04846 -0.13837 0.0534 -0.14722 0.05309 C -0.17587 0.05216 -0.19514 0.04692 -0.22066 0.04074 C -0.29358 0.04476 -0.20035 0.0392 -0.26788 0.04506 C -0.27639 0.04568 -0.2849 0.04568 -0.2934 0.0463 C -0.29618 0.04568 -0.29931 0.0463 -0.30191 0.04506 C -0.30556 0.0429 -0.30868 0.03982 -0.31198 0.03642 C -0.31615 0.03241 -0.31996 0.02593 -0.32274 0.01883 C -0.32483 0.01327 -0.32621 0.00741 -0.3283 0.00216 C -0.33299 -0.00987 -0.33924 -0.02037 -0.34288 -0.03364 C -0.35608 -0.08024 -0.35191 -0.06018 -0.35746 -0.09259 C -0.35799 -0.10061 -0.3592 -0.11882 -0.35746 -0.12716 C -0.35625 -0.13364 -0.35365 -0.13919 -0.35139 -0.14506 C -0.34809 -0.15308 -0.34358 -0.1608 -0.33906 -0.16697 C -0.33333 -0.17531 -0.3309 -0.17808 -0.32361 -0.18364 C -0.28819 -0.20957 -0.30017 -0.2037 -0.27257 -0.21234 L -0.26094 -0.2108 C -0.25799 -0.20926 -0.25625 -0.20463 -0.25382 -0.20154 C -0.24601 -0.18919 -0.24774 -0.19228 -0.24149 -0.17808 C -0.23246 -0.10957 -0.24306 -0.19598 -0.23611 -0.03765 C -0.23576 -0.02932 -0.2342 -0.02098 -0.23229 -0.01296 C -0.23056 -0.00617 -0.22812 0.00031 -0.22535 0.00618 C -0.22413 0.00895 -0.21111 0.03395 -0.20521 0.0392 C -0.20104 0.04321 -0.1967 0.04723 -0.19201 0.04908 C -0.1842 0.05185 -0.17621 0.05185 -0.16806 0.05309 C -0.15434 0.04969 -0.1408 0.04414 -0.12708 0.04229 C -0.11233 0.04013 -0.09809 0.04445 -0.08385 0.04074 C -0.07726 0.03889 -0.06371 0.02531 -0.05764 0.01605 C -0.05608 0.01327 -0.05469 0.0105 -0.0533 0.00772 C -0.05295 0.00371 -0.05139 -0.00031 -0.05139 -0.00463 C -0.04983 -0.00957 -0.05451 -0.0216 -0.05503 -0.02531 C -0.05608 -0.02901 -0.05642 -0.03271 -0.05677 -0.03642 C -0.05764 -0.04105 -0.05851 -0.04537 -0.0599 -0.05 C -0.06094 -0.0571 -0.06146 -0.06481 -0.06198 -0.07191 C -0.06198 -0.07808 -0.06337 -0.08395 -0.06302 -0.09012 C -0.06267 -0.09444 -0.06024 -0.09815 -0.0599 -0.10247 C -0.05816 -0.10987 -0.05677 -0.11821 -0.05503 -0.12561 C -0.04983 -0.15154 -0.04983 -0.15401 -0.04115 -0.17654 C -0.03941 -0.1821 -0.03767 -0.18734 -0.03594 -0.19166 C -0.03073 -0.20031 -0.02726 -0.21018 -0.02031 -0.21636 C -0.00816 -0.22994 0.00382 -0.22994 0.01754 -0.23271 C 0.03316 -0.22932 0.04861 -0.22963 0.06285 -0.22191 C 0.06754 -0.21975 0.06979 -0.21173 0.07309 -0.20432 C 0.07847 -0.18117 0.08368 -0.13703 0.08698 -0.11203 C 0.08681 -0.09815 0.08698 -0.08426 0.08542 -0.07068 C 0.08542 -0.06234 0.08195 -0.0537 0.08004 -0.04722 C 0.07847 -0.04321 0.07674 -0.03858 0.07448 -0.03487 C 0.06945 -0.02531 0.06111 -0.01913 0.05399 -0.01296 C 0.05226 -0.00926 0.05191 -0.00494 0.04879 -0.00185 C 0.04705 0.00185 0.04497 0.00494 0.04201 0.00772 C 0.04028 0.00957 0.03802 0.01081 0.03507 0.01173 C 0.02969 0.01543 0.01233 0.01451 0.01233 0.01482 C 0.00035 0.02223 0.00556 0.02006 -0.00139 0.02284 L -0.00469 0.01605 L -0.00139 0.0105 Z " pathEditMode="relative" rAng="0" ptsTypes="AAAAAAAAAAAAAAAAAAAAAAAAAAAAAAAAAAAAAAAAAAAAAAAAAAAAAAAAAAAAAAA">
                                      <p:cBhvr>
                                        <p:cTn id="64" dur="8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420" y="-10031"/>
                                    </p:animMotion>
                                  </p:childTnLst>
                                </p:cTn>
                              </p:par>
                              <p:par>
                                <p:cTn id="6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4 0.0105 L -0.00034 0.01081 C -0.0033 0.01235 -0.00642 0.01451 -0.00955 0.01605 C -0.01128 0.01667 -0.02691 0.01883 -0.02725 0.01883 L -0.05451 0.02284 C -0.0677 0.0321 -0.04027 0.01235 -0.07222 0.04075 C -0.0743 0.0426 -0.07621 0.04538 -0.0783 0.0463 C -0.08368 0.04815 -0.08923 0.04815 -0.09461 0.04908 C -0.1033 0.04846 -0.11232 0.04692 -0.121 0.04754 C -0.12986 0.04846 -0.13836 0.0534 -0.14722 0.05309 C -0.17586 0.05217 -0.19514 0.04692 -0.22066 0.04075 C -0.29357 0.04476 -0.20034 0.0392 -0.26788 0.04476 C -0.27639 0.04568 -0.28489 0.04568 -0.2934 0.0463 C -0.29618 0.04568 -0.2993 0.0463 -0.30191 0.04476 C -0.30555 0.04291 -0.30868 0.03982 -0.31198 0.03642 C -0.31614 0.03241 -0.31996 0.02593 -0.32274 0.01883 C -0.32482 0.01328 -0.32621 0.00741 -0.3283 0.00217 C -0.33298 -0.00987 -0.33923 -0.02037 -0.34288 -0.03364 C -0.35607 -0.08024 -0.35191 -0.06018 -0.35746 -0.09259 C -0.35798 -0.10061 -0.3592 -0.11882 -0.35746 -0.12716 C -0.35625 -0.13364 -0.35364 -0.1395 -0.35139 -0.14506 C -0.34809 -0.15308 -0.34357 -0.1608 -0.33906 -0.16697 C -0.33333 -0.1753 -0.3309 -0.17808 -0.32361 -0.18364 C -0.28819 -0.20987 -0.30017 -0.2037 -0.27257 -0.21234 L -0.26093 -0.2108 C -0.25798 -0.20925 -0.25625 -0.20462 -0.25399 -0.20154 C -0.246 -0.1895 -0.24774 -0.19228 -0.24149 -0.17808 C -0.23246 -0.10987 -0.24305 -0.19598 -0.23628 -0.03765 C -0.23576 -0.02932 -0.2342 -0.02098 -0.23229 -0.01296 C -0.23055 -0.00617 -0.22812 0.00031 -0.22534 0.00618 C -0.22413 0.00896 -0.21111 0.03396 -0.2052 0.0392 C -0.20104 0.04321 -0.1967 0.04723 -0.19201 0.04908 C -0.1842 0.05186 -0.17621 0.05186 -0.16805 0.05309 C -0.15451 0.04939 -0.1408 0.04414 -0.12708 0.04229 C -0.11267 0.04013 -0.09826 0.04445 -0.08385 0.04075 C -0.07725 0.03889 -0.06389 0.02531 -0.05746 0.01605 C -0.0559 0.01328 -0.05451 0.0105 -0.05277 0.00772 C -0.05208 0.00371 -0.05069 -0.0003 -0.05069 -0.00462 C -0.05034 -0.00987 -0.05416 -0.0216 -0.0552 -0.0253 C -0.05573 -0.02901 -0.05607 -0.03271 -0.05677 -0.03642 C -0.05764 -0.04104 -0.05902 -0.04537 -0.05989 -0.05 C -0.06093 -0.05709 -0.06145 -0.06481 -0.06232 -0.07191 C -0.0625 -0.07808 -0.06336 -0.08395 -0.06302 -0.09012 C -0.06267 -0.09444 -0.06076 -0.09814 -0.05989 -0.10246 C -0.05816 -0.10987 -0.05694 -0.11821 -0.0552 -0.12561 C -0.04982 -0.15154 -0.04948 -0.15401 -0.04132 -0.17654 C -0.03941 -0.18209 -0.0375 -0.18734 -0.03524 -0.19166 C -0.03055 -0.20061 -0.02621 -0.21018 -0.02048 -0.21635 C -0.00798 -0.23024 0.00452 -0.23024 0.01823 -0.23271 C 0.03316 -0.22932 0.04861 -0.22962 0.06302 -0.22191 C 0.06754 -0.21975 0.07101 -0.21172 0.07327 -0.20432 C 0.07969 -0.18117 0.0842 -0.13703 0.08716 -0.11203 C 0.08681 -0.09814 0.08716 -0.08425 0.08629 -0.07067 C 0.08577 -0.06234 0.08264 -0.0537 0.08004 -0.04722 C 0.07848 -0.04321 0.07674 -0.03858 0.07466 -0.03487 C 0.06945 -0.02561 0.06164 -0.01913 0.05539 -0.01296 C 0.05348 -0.00925 0.05191 -0.00524 0.04983 -0.00185 C 0.04757 0.00186 0.04497 0.00494 0.04219 0.00772 C 0.04028 0.00957 0.0382 0.0105 0.03611 0.01173 C 0.03004 0.01513 0.0132 0.01451 0.01268 0.01451 C 0.0007 0.02223 0.00573 0.02007 -0.00173 0.02284 L -0.00416 0.01605 L -0.00034 0.0105 Z " pathEditMode="relative" rAng="0" ptsTypes="AAAAAAAAAAAAAAAAAAAAAAAAAAAAAAAAAAAAAAAAAAAAAAAAAAAAAAAAAAAAAAA">
                                      <p:cBhvr>
                                        <p:cTn id="66" dur="8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542" y="-10031"/>
                                    </p:animMotion>
                                  </p:childTnLst>
                                </p:cTn>
                              </p:par>
                              <p:par>
                                <p:cTn id="6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-3.20988E-6 L -2.22222E-6 0.00031 C -0.00139 -0.00247 -0.00295 -0.00494 -0.00434 -0.00771 C -0.00573 -0.0108 -0.00712 -0.01419 -0.00868 -0.01728 C -0.0118 -0.02345 -0.01614 -0.03148 -0.01979 -0.0358 C -0.02361 -0.04043 -0.02552 -0.04012 -0.02969 -0.04105 C -0.03628 -0.03981 -0.04566 -0.04352 -0.05069 -0.03055 C -0.05243 -0.02654 -0.05312 -0.0216 -0.05451 -0.01728 C -0.05416 -0.00216 -0.05399 0.01297 -0.05382 0.02809 C -0.05364 0.04537 -0.05451 0.06297 -0.05312 0.08025 C -0.05191 0.09661 -0.04739 0.11173 -0.04583 0.12809 L -0.04323 0.15371 C -0.04392 0.16327 -0.04357 0.17346 -0.04514 0.18272 C -0.04722 0.19506 -0.05087 0.1963 -0.05503 0.20278 C -0.05677 0.20556 -0.05816 0.20895 -0.06007 0.21204 C -0.06198 0.21544 -0.06423 0.21821 -0.06632 0.2213 C -0.0684 0.225 -0.07014 0.22994 -0.07239 0.23334 C -0.07448 0.23673 -0.07708 0.23858 -0.07916 0.24167 C -0.08941 0.25494 -0.08125 0.24753 -0.09028 0.25463 C -0.09357 0.25432 -0.09687 0.25432 -0.10017 0.25371 C -0.10278 0.25278 -0.10503 0.24908 -0.10764 0.24939 C -0.11371 0.25 -0.11962 0.25371 -0.12552 0.25618 C -0.12725 0.25926 -0.12882 0.26204 -0.12986 0.26544 C -0.13142 0.26945 -0.13837 0.2926 -0.14114 0.29877 C -0.15382 0.32593 -0.13941 0.29445 -0.15225 0.32562 C -0.16284 0.35124 -0.15 0.31667 -0.16094 0.34692 C -0.16284 0.35895 -0.16441 0.3676 -0.16528 0.38025 C -0.1658 0.38611 -0.1658 0.3926 -0.1658 0.39877 C -0.16389 0.42192 -0.16267 0.42994 -0.16163 0.45093 C -0.16111 0.45957 -0.16128 0.46883 -0.16041 0.47747 C -0.15989 0.4821 -0.15833 0.4855 -0.15729 0.48951 C -0.15486 0.49784 -0.15156 0.50587 -0.14791 0.51204 C -0.14496 0.51729 -0.14201 0.52223 -0.13871 0.52562 C -0.12899 0.53519 -0.12552 0.53488 -0.11562 0.53766 C -0.10208 0.53457 -0.09531 0.53519 -0.08298 0.52562 C -0.07621 0.52006 -0.0658 0.51297 -0.06059 0.49877 C -0.05191 0.47469 -0.05243 0.47099 -0.04757 0.4429 C -0.046 0.40278 -0.04514 0.40772 -0.04948 0.35895 C -0.05 0.35278 -0.05156 0.34723 -0.05243 0.34167 C -0.05451 0.32871 -0.05816 0.30278 -0.05816 0.30309 C -0.05694 0.29383 -0.05642 0.28457 -0.05451 0.27593 C -0.05312 0.27006 -0.05069 0.26544 -0.04896 0.26019 C -0.04583 0.25186 -0.04323 0.24537 -0.03906 0.24013 C -0.03819 0.2392 -0.03732 0.23889 -0.03663 0.23858 C -0.03455 0.23827 -0.03264 0.23797 -0.0309 0.23735 C -0.02969 0.23766 0.00799 0.24321 0.01736 0.23735 C 0.02327 0.23365 0.03403 0.22006 0.03403 0.22037 C 0.03559 0.21605 0.03733 0.21204 0.03906 0.20834 C 0.0415 0.20309 0.04427 0.19908 0.04636 0.19321 C 0.05104 0.18241 0.05816 0.15772 0.06077 0.14537 C 0.06285 0.13519 0.06406 0.12408 0.0658 0.11358 C 0.06615 0.10679 0.06702 0.1 0.06702 0.09321 C 0.0665 0.07809 0.06406 0.04136 0.06025 0.02408 C 0.05781 0.01358 0.0533 0.00741 0.04896 0.00155 C 0.04393 -0.00555 0.03559 -0.01605 0.02986 -0.02129 C 0.02847 -0.02253 0.02691 -0.02314 0.02535 -0.02407 C 0.01893 -0.02314 0.01198 -0.02407 0.00556 -0.02129 C 0.00191 -0.01944 0.004 -0.01296 0.00261 -0.00926 C 0.00104 -0.00524 0.00035 -0.00154 -2.22222E-6 -3.20988E-6 Z " pathEditMode="relative" rAng="0" ptsTypes="AAAAAAAAAAAAAAAAAAAAAAAAAAAAAAAAAAAAAAAAAAAAAAAAAAAAAAAAAAA">
                                      <p:cBhvr>
                                        <p:cTn id="68" dur="8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48" y="24815"/>
                                    </p:animMotion>
                                  </p:childTnLst>
                                </p:cTn>
                              </p:par>
                              <p:par>
                                <p:cTn id="6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99 -0.01512 L -0.00399 -0.01482 C -0.00555 -0.01759 -0.00746 -0.02006 -0.0092 -0.02284 C -0.01093 -0.02593 -0.01267 -0.02932 -0.0144 -0.03241 C -0.01822 -0.03858 -0.02343 -0.04661 -0.02795 -0.05093 C -0.03246 -0.05556 -0.03524 -0.05525 -0.03993 -0.05617 C -0.04791 -0.05494 -0.0592 -0.05864 -0.06545 -0.04568 C -0.06736 -0.04167 -0.0684 -0.03673 -0.06996 -0.03241 C -0.06961 -0.01728 -0.06944 -0.00216 -0.06909 0.01296 C -0.06892 0.03025 -0.06996 0.04784 -0.0684 0.06512 C -0.06684 0.08148 -0.06163 0.0966 -0.05954 0.11296 L -0.05642 0.13858 C -0.05729 0.14815 -0.05677 0.15833 -0.05868 0.16759 C -0.06111 0.17994 -0.06579 0.18117 -0.07065 0.18765 C -0.07274 0.19043 -0.07447 0.19383 -0.07673 0.19691 C -0.07899 0.20031 -0.08194 0.20309 -0.0842 0.20617 C -0.0868 0.20988 -0.08888 0.21481 -0.09166 0.21821 C -0.09409 0.2216 -0.09739 0.22346 -0.10034 0.22654 C -0.11232 0.23981 -0.10243 0.23241 -0.11354 0.23951 C -0.11736 0.2392 -0.12152 0.2392 -0.12552 0.23858 C -0.12847 0.23765 -0.13125 0.23395 -0.13437 0.23426 C -0.14149 0.23488 -0.14878 0.23858 -0.15607 0.24105 C -0.15798 0.24414 -0.15972 0.24691 -0.16128 0.25031 C -0.16302 0.25432 -0.17222 0.27747 -0.17552 0.28364 C -0.19045 0.3108 -0.17274 0.27932 -0.18854 0.31049 C -0.20121 0.33611 -0.18559 0.30154 -0.19861 0.33179 C -0.20121 0.34383 -0.20295 0.35247 -0.20416 0.36512 C -0.20468 0.37099 -0.20468 0.37747 -0.20486 0.38364 C -0.20243 0.40679 -0.20086 0.41481 -0.19947 0.4358 C -0.1993 0.44444 -0.1993 0.4537 -0.19843 0.46235 C -0.19756 0.46697 -0.19548 0.47037 -0.19409 0.47438 C -0.19201 0.48272 -0.18732 0.49074 -0.18281 0.49691 C -0.17934 0.50216 -0.17586 0.5071 -0.17222 0.51049 C -0.16006 0.52006 -0.15572 0.51975 -0.14392 0.52253 C -0.12777 0.51944 -0.11944 0.52006 -0.10468 0.51049 C -0.09618 0.50494 -0.08368 0.49784 -0.07743 0.48364 C -0.06684 0.45957 -0.06753 0.45586 -0.0618 0.42778 C -0.06024 0.38765 -0.05868 0.39259 -0.06388 0.34383 C -0.06458 0.33765 -0.06649 0.3321 -0.06753 0.32654 C -0.06996 0.31358 -0.07447 0.28765 -0.07447 0.28796 C -0.07291 0.2787 -0.07239 0.26944 -0.06996 0.2608 C -0.06822 0.25494 -0.06545 0.25031 -0.06319 0.24506 C -0.05954 0.23673 -0.05625 0.23025 -0.05138 0.225 C -0.05017 0.22407 -0.04913 0.22376 -0.04843 0.22346 C -0.04583 0.22315 -0.04357 0.22284 -0.04149 0.22222 C -0.03993 0.22253 0.00573 0.22809 0.01702 0.22222 C 0.02431 0.21852 0.03733 0.20494 0.03733 0.20525 C 0.03924 0.20093 0.04115 0.19691 0.04341 0.19321 C 0.04619 0.18796 0.04948 0.18395 0.05226 0.17809 C 0.05782 0.16728 0.0665 0.14259 0.06962 0.13025 C 0.07205 0.12006 0.07362 0.10895 0.0757 0.09846 C 0.07622 0.09167 0.07726 0.08488 0.07709 0.07809 C 0.07657 0.06296 0.07362 0.02623 0.06893 0.00895 C 0.06598 -0.00154 0.0606 -0.00772 0.05539 -0.01358 C 0.04931 -0.02068 0.03907 -0.03117 0.03212 -0.03642 C 0.03056 -0.03765 0.02865 -0.03827 0.02674 -0.0392 C 0.01893 -0.03827 0.0106 -0.0392 0.00278 -0.03642 C -0.00173 -0.03457 0.00087 -0.02809 -0.00086 -0.02438 C -0.00295 -0.02037 -0.00347 -0.01667 -0.00399 -0.01512 Z " pathEditMode="relative" rAng="0" ptsTypes="AAAAAAAAAAAAAAAAAAAAAAAAAAAAAAAAAAAAAAAAAAAAAAAAAAAAAAAAAAA">
                                      <p:cBhvr>
                                        <p:cTn id="70" dur="8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90" y="24815"/>
                                    </p:animMotion>
                                  </p:childTnLst>
                                </p:cTn>
                              </p:par>
                              <p:par>
                                <p:cTn id="7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82 0.00957 L 0.00382 0.00988 C 0.01077 0.00926 0.01789 0.00926 0.02483 0.00834 C 0.02778 0.00803 0.03073 0.00494 0.03386 0.00587 C 0.03837 0.00649 0.04289 0.01019 0.04723 0.01266 C 0.04931 0.01544 0.06355 0.0355 0.06841 0.04044 C 0.07049 0.0426 0.07275 0.04383 0.07518 0.04599 C 0.10539 0.03673 0.06962 0.0497 0.1066 0.02716 C 0.1106 0.0247 0.11511 0.02408 0.11928 0.02315 C 0.13612 0.01883 0.13612 0.01914 0.1507 0.0179 C 0.15695 0.0213 0.16372 0.02346 0.16945 0.0284 C 0.179 0.03611 0.1882 0.05741 0.19497 0.06852 C 0.1974 0.07192 0.19983 0.07531 0.20174 0.07932 C 0.20625 0.08704 0.20921 0.09445 0.2132 0.10309 C 0.21407 0.10834 0.21893 0.13303 0.2191 0.13766 C 0.21945 0.1463 0.21928 0.15494 0.21841 0.16328 C 0.21771 0.16883 0.2158 0.17377 0.21459 0.17932 C 0.21528 0.20031 0.21685 0.21513 0.21164 0.23673 C 0.20938 0.24568 0.19375 0.27994 0.18907 0.28735 C 0.18681 0.29074 0.18438 0.29383 0.1823 0.29784 C 0.17882 0.30432 0.17136 0.32223 0.1658 0.3284 C 0.1632 0.33149 0.16025 0.33272 0.15747 0.33519 C 0.14914 0.33241 0.11094 0.32747 0.09688 0.3071 C 0.09428 0.3034 0.09306 0.29784 0.0915 0.2926 C 0.08785 0.27932 0.08768 0.27531 0.08629 0.26173 C 0.08612 0.23766 0.08698 0.21358 0.0856 0.18982 C 0.08507 0.18025 0.08195 0.17223 0.08039 0.16328 C 0.07952 0.15895 0.07935 0.15432 0.07882 0.1497 C 0.07935 0.14044 0.07865 0.13087 0.08039 0.12192 C 0.08143 0.11574 0.08994 0.0997 0.09306 0.09507 C 0.09619 0.09044 0.09948 0.08581 0.10278 0.08179 C 0.10643 0.07747 0.11077 0.0747 0.11407 0.06976 C 0.11945 0.06173 0.11997 0.05865 0.12674 0.05494 C 0.13785 0.04939 0.14462 0.05062 0.15695 0.0497 C 0.16424 0.05062 0.17205 0.04908 0.17935 0.05247 C 0.23716 0.07963 0.18421 0.07192 0.22518 0.075 C 0.24601 0.05432 0.24983 0.04692 0.27379 0.03642 C 0.28021 0.03365 0.28681 0.03395 0.29341 0.03241 C 0.3007 0.03087 0.30782 0.02902 0.31511 0.02716 C 0.32935 0.0284 0.33195 0.02655 0.34653 0.04167 C 0.34948 0.04476 0.35122 0.05062 0.3533 0.05494 C 0.35608 0.06914 0.3599 0.08303 0.36164 0.09784 C 0.36198 0.10031 0.36355 0.15 0.36389 0.1605 C 0.35851 0.21266 0.35539 0.2071 0.36389 0.25494 C 0.3658 0.26544 0.36893 0.2747 0.37136 0.28457 C 0.37205 0.28766 0.37379 0.29383 0.37379 0.29414 C 0.37257 0.3 0.37275 0.30741 0.37049 0.31266 C 0.36528 0.32531 0.36007 0.32932 0.3533 0.33519 C 0.3481 0.33426 0.34289 0.33426 0.33768 0.33241 C 0.32153 0.32747 0.30608 0.31945 0.29115 0.3071 C 0.28612 0.30309 0.28143 0.29815 0.27674 0.2926 C 0.26945 0.28365 0.27431 0.28149 0.26476 0.27932 C 0.25955 0.27809 0.25435 0.27809 0.24914 0.27778 C 0.24532 0.28056 0.24132 0.28241 0.23785 0.28581 C 0.2356 0.28797 0.23386 0.29136 0.23195 0.29383 C 0.23004 0.2963 0.22778 0.29815 0.22587 0.30031 C 0.22014 0.30741 0.22049 0.30988 0.21372 0.31266 C 0.20539 0.31605 0.19879 0.31544 0.18976 0.31636 C 0.1849 0.31729 0.17987 0.31821 0.17483 0.31914 C 0.1724 0.31883 0.1698 0.31883 0.16737 0.3179 C 0.16476 0.31698 0.1625 0.31389 0.1599 0.31389 C 0.15435 0.31389 0.14879 0.31636 0.14341 0.3179 C 0.13872 0.32099 0.13455 0.3247 0.12987 0.32716 C 0.11285 0.33581 0.10869 0.33519 0.09237 0.33797 C 0.08091 0.33519 0.0691 0.33457 0.05782 0.32994 C 0.05573 0.32902 0.0533 0.32562 0.0533 0.32192 C 0.0533 0.30432 0.05556 0.28673 0.05782 0.27007 C 0.05903 0.26019 0.06129 0.25062 0.06372 0.24198 C 0.06528 0.23642 0.06806 0.2321 0.0698 0.22716 C 0.0724 0.22007 0.07518 0.21328 0.07726 0.20587 C 0.08143 0.1926 0.08195 0.18334 0.08403 0.16852 C 0.08438 0.1642 0.08507 0.15957 0.08473 0.15494 C 0.08455 0.14939 0.08386 0.14321 0.08247 0.13766 C 0.08073 0.13025 0.07483 0.12223 0.07205 0.11636 C 0.07049 0.11328 0.06928 0.10895 0.06754 0.10587 C 0.0658 0.10247 0.06355 0.0997 0.06164 0.09661 C 0.06007 0.09383 0.05869 0.09074 0.05695 0.08858 C 0.04948 0.0784 0.05174 0.08272 0.04584 0.07778 C 0.04289 0.07531 0.03976 0.07223 0.03681 0.06976 C 0.03282 0.06636 0.02882 0.06389 0.02483 0.0605 C 0.01806 0.05432 0.02101 0.05618 0.0165 0.05371 C 0.01459 0.05031 0.01025 0.04229 0.00834 0.04167 L 0.00226 0.04044 C 0.00053 0.04105 -0.00121 0.04105 -0.00295 0.04167 C -0.00694 0.04352 -0.01076 0.04692 -0.01423 0.05124 C -0.01649 0.05402 -0.01857 0.05741 -0.021 0.0605 C -0.02326 0.06328 -0.02552 0.06544 -0.02777 0.06852 C -0.04062 0.08642 -0.02881 0.07161 -0.03975 0.08982 C -0.04201 0.09383 -0.04496 0.09661 -0.04722 0.10031 C -0.0519 0.10865 -0.05607 0.1176 -0.06076 0.12562 C -0.06579 0.13457 -0.07187 0.14167 -0.07638 0.15124 C -0.0842 0.16698 -0.08524 0.18118 -0.08836 0.20031 C -0.08871 0.20772 -0.08993 0.21482 -0.08923 0.22192 C -0.08854 0.22963 -0.0868 0.23735 -0.08472 0.24445 C -0.08177 0.25494 -0.07847 0.26513 -0.0743 0.27377 C -0.07239 0.27747 -0.07118 0.2821 -0.06892 0.28457 C -0.06197 0.2929 -0.04184 0.30432 -0.03593 0.30865 C -0.03333 0.3105 -0.03125 0.3142 -0.02847 0.31544 C -0.02326 0.31698 -0.01805 0.31605 -0.01267 0.31636 C -0.01111 0.31574 0.01806 0.30371 0.02483 0.29661 C 0.02761 0.29352 0.02917 0.28828 0.03143 0.28457 C 0.03334 0.2821 0.0356 0.28056 0.0375 0.27778 C 0.03976 0.2747 0.0415 0.27068 0.04358 0.26729 C 0.04549 0.26389 0.04757 0.26081 0.04966 0.25772 C 0.05747 0.24599 0.05955 0.24692 0.06372 0.23395 C 0.06632 0.22655 0.06875 0.21883 0.07049 0.21111 C 0.07483 0.19383 0.08178 0.15772 0.08178 0.15803 C 0.08247 0.1392 0.08438 0.12037 0.08247 0.10186 C 0.08212 0.09723 0.08125 0.0929 0.08039 0.08858 C 0.07935 0.08395 0.07882 0.07932 0.07726 0.075 C 0.07622 0.07192 0.06806 0.0571 0.06598 0.05371 C 0.06389 0.05031 0.06181 0.04692 0.05938 0.04445 C 0.05747 0.0426 0.05035 0.04105 0.0481 0.04044 L 0.02622 0.03642 C 0.02101 0.02994 0.02761 0.03797 0.02101 0.02994 C 0.02032 0.02871 0.01945 0.02809 0.01875 0.02716 C 0.01476 0.02099 0.01685 0.02284 0.01355 0.01636 C 0.01285 0.01513 0.01216 0.01358 0.01129 0.01266 L 0.00973 0.00957 L 0.00382 0.00957 Z " pathEditMode="relative" rAng="0" ptsTypes="AAAAAAAAAAAAAAAAAAAAAAAAAAAAAAAAAAAAAAAAAAAAAAAAAAAAAAAAAAAAAAAAAAAAAAAAAAAAAAAAAAAAAAAAAAAAAAAAAAAAAAAAAAAAAAAAAAAAAAAA">
                                      <p:cBhvr>
                                        <p:cTn id="72" dur="12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819" y="16204"/>
                                    </p:animMotion>
                                  </p:childTnLst>
                                </p:cTn>
                              </p:par>
                              <p:par>
                                <p:cTn id="7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416 -0.01513 L -0.00416 -0.01482 C -0.00572 -0.0176 -0.00746 -0.02007 -0.0092 -0.02284 C -0.01093 -0.02593 -0.01267 -0.02933 -0.01458 -0.03241 C -0.01822 -0.03858 -0.02343 -0.04661 -0.02795 -0.05093 C -0.03246 -0.05556 -0.03524 -0.05525 -0.03993 -0.05618 C -0.04809 -0.05494 -0.0592 -0.05865 -0.06545 -0.04568 C -0.06718 -0.04167 -0.0684 -0.03673 -0.06996 -0.03241 C -0.06944 -0.01729 -0.06927 -0.00217 -0.06909 0.01296 C -0.06875 0.03024 -0.06996 0.04783 -0.0684 0.06512 C -0.06684 0.08148 -0.06128 0.0966 -0.05972 0.11296 L -0.05642 0.13858 C -0.05729 0.14814 -0.05694 0.15833 -0.05868 0.16759 C -0.06128 0.18024 -0.06562 0.18117 -0.07066 0.18765 C -0.07274 0.19043 -0.0743 0.19413 -0.07656 0.19691 C -0.07881 0.2003 -0.08177 0.20308 -0.08402 0.20617 C -0.0868 0.20987 -0.08888 0.21481 -0.09149 0.21821 C -0.09409 0.2216 -0.09722 0.22345 -0.09982 0.22654 C -0.11232 0.23981 -0.10225 0.2324 -0.11336 0.2395 C -0.11736 0.23919 -0.12135 0.2395 -0.12534 0.23858 C -0.12847 0.23765 -0.13125 0.23395 -0.13437 0.23425 C -0.14166 0.23487 -0.14878 0.23858 -0.15607 0.24104 C -0.15798 0.24413 -0.15989 0.24691 -0.16128 0.2503 C -0.16319 0.25432 -0.17152 0.27746 -0.17482 0.28364 C -0.19027 0.3108 -0.17274 0.27932 -0.18836 0.31049 C -0.20138 0.33611 -0.18559 0.30154 -0.19878 0.33179 C -0.20121 0.34382 -0.20312 0.35246 -0.20416 0.36512 C -0.20468 0.37098 -0.20468 0.37746 -0.20486 0.38364 C -0.20243 0.40679 -0.20104 0.41481 -0.19965 0.4358 C -0.19913 0.44444 -0.1993 0.4537 -0.19826 0.46234 C -0.19756 0.46697 -0.19566 0.47037 -0.19444 0.47438 C -0.19149 0.48271 -0.1875 0.49074 -0.18316 0.49691 C -0.17951 0.50216 -0.17586 0.50709 -0.17187 0.51049 C -0.16024 0.52006 -0.1559 0.51975 -0.14409 0.52253 C -0.1276 0.51944 -0.11961 0.52006 -0.10451 0.51049 C -0.09618 0.50524 -0.08368 0.49783 -0.07725 0.48364 C -0.06684 0.45987 -0.06753 0.45586 -0.06145 0.42777 C -0.05989 0.38765 -0.05868 0.39259 -0.06388 0.34382 C -0.06441 0.33765 -0.06631 0.33209 -0.06753 0.32654 C -0.06996 0.31358 -0.0743 0.28765 -0.0743 0.28796 C -0.07291 0.2787 -0.07222 0.26944 -0.06996 0.2608 C -0.06805 0.25493 -0.06545 0.2503 -0.06302 0.24506 C -0.05972 0.23672 -0.05625 0.23024 -0.05138 0.225 C -0.05017 0.22407 -0.04913 0.22376 -0.04843 0.22345 C -0.04583 0.22314 -0.04375 0.22283 -0.04149 0.22222 C -0.03993 0.22253 0.00573 0.22808 0.01702 0.22222 C 0.02431 0.21851 0.03733 0.20524 0.03733 0.20555 C 0.03924 0.20092 0.04115 0.19691 0.04341 0.19321 C 0.04619 0.18796 0.04948 0.18395 0.05226 0.17808 C 0.05782 0.16728 0.0665 0.14259 0.06962 0.13024 C 0.07205 0.12006 0.07344 0.10895 0.0757 0.09845 C 0.07622 0.09166 0.07726 0.08487 0.07709 0.07808 C 0.07639 0.06296 0.07344 0.02623 0.06893 0.00895 C 0.06598 -0.00155 0.0606 -0.00772 0.05539 -0.01358 C 0.04914 -0.02068 0.03907 -0.03087 0.03212 -0.03642 C 0.03039 -0.03766 0.02865 -0.03828 0.02657 -0.0392 C 0.01893 -0.03828 0.01042 -0.0392 0.00278 -0.03642 C -0.00173 -0.03457 0.00087 -0.02809 -0.00086 -0.02439 C -0.00295 -0.02038 -0.00347 -0.01667 -0.00416 -0.01513 Z " pathEditMode="relative" rAng="0" ptsTypes="AAAAAAAAAAAAAAAAAAAAAAAAAAAAAAAAAAAAAAAAAAAAAAAAAAAAAAAAAAA">
                                      <p:cBhvr>
                                        <p:cTn id="74" dur="8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72" y="24815"/>
                                    </p:animMotion>
                                  </p:childTnLst>
                                </p:cTn>
                              </p:par>
                              <p:par>
                                <p:cTn id="7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99 -0.01513 L -0.00399 -0.01482 C -0.00556 -0.0176 -0.00747 -0.02007 -0.0092 -0.02284 C -0.01094 -0.02593 -0.01267 -0.02933 -0.01441 -0.03241 C -0.01823 -0.03858 -0.02344 -0.04661 -0.02795 -0.05093 C -0.03247 -0.05556 -0.03524 -0.05525 -0.03993 -0.05618 C -0.04792 -0.05494 -0.0592 -0.05865 -0.06545 -0.04568 C -0.06736 -0.04167 -0.0684 -0.03673 -0.06997 -0.03241 C -0.06962 -0.01729 -0.06945 -0.00217 -0.0691 0.01296 C -0.06892 0.03024 -0.07014 0.04783 -0.0684 0.06512 C -0.06684 0.08148 -0.06129 0.0966 -0.05955 0.11296 L -0.05642 0.13858 C -0.05729 0.14814 -0.05677 0.15833 -0.05868 0.16759 C -0.06111 0.17993 -0.06563 0.18117 -0.07066 0.18765 C -0.07274 0.19043 -0.07448 0.19382 -0.07674 0.19691 C -0.07899 0.2003 -0.08177 0.20308 -0.0842 0.20617 C -0.08681 0.20987 -0.08889 0.21481 -0.09167 0.21821 C -0.0941 0.2216 -0.09722 0.22345 -0.1 0.22654 C -0.11233 0.23981 -0.10243 0.2324 -0.11337 0.2395 C -0.11736 0.23919 -0.12135 0.23919 -0.12552 0.23858 C -0.12847 0.23765 -0.13125 0.23395 -0.13438 0.23425 C -0.14167 0.23487 -0.14879 0.23858 -0.15608 0.24104 C -0.15799 0.24413 -0.1599 0.24691 -0.16129 0.2503 C -0.1632 0.25432 -0.17153 0.27746 -0.17483 0.28364 C -0.19028 0.3108 -0.17274 0.27932 -0.18837 0.31049 C -0.20139 0.33611 -0.18559 0.30154 -0.19879 0.33179 C -0.20122 0.34382 -0.20313 0.35246 -0.20417 0.36512 C -0.20469 0.37098 -0.20469 0.37746 -0.20486 0.38364 C -0.20243 0.40679 -0.20104 0.41481 -0.19965 0.4358 C -0.19931 0.44444 -0.19931 0.4537 -0.19826 0.46234 C -0.19757 0.46697 -0.19566 0.47037 -0.19445 0.47438 C -0.19149 0.48271 -0.1875 0.49074 -0.18316 0.49691 C -0.17951 0.50216 -0.17587 0.50709 -0.17188 0.51049 C -0.16024 0.52006 -0.1559 0.51975 -0.1441 0.52253 C -0.12778 0.51944 -0.11945 0.52006 -0.10451 0.51049 C -0.09618 0.50493 -0.08368 0.49783 -0.07743 0.48364 C -0.06684 0.45956 -0.06754 0.45586 -0.06181 0.42777 C -0.05972 0.38765 -0.05868 0.39259 -0.06389 0.34382 C -0.06458 0.33765 -0.06649 0.33209 -0.06754 0.32654 C -0.07014 0.31358 -0.07448 0.28765 -0.07448 0.28796 C -0.07292 0.2787 -0.07222 0.26944 -0.06997 0.2608 C -0.06823 0.25493 -0.06545 0.2503 -0.0632 0.24506 C -0.05955 0.23672 -0.05625 0.23024 -0.05139 0.225 C -0.05017 0.22407 -0.04913 0.22376 -0.04844 0.22345 C -0.04583 0.22314 -0.04358 0.22283 -0.04149 0.22222 C -0.03993 0.22253 0.00573 0.22808 0.01701 0.22222 C 0.0243 0.21851 0.03733 0.20493 0.03733 0.20524 C 0.03924 0.20092 0.04132 0.19691 0.0434 0.19321 C 0.04618 0.18796 0.04948 0.18395 0.05226 0.17808 C 0.05781 0.16728 0.06649 0.14259 0.06962 0.13024 C 0.07205 0.12006 0.07361 0.10895 0.07569 0.09845 C 0.07621 0.09166 0.07726 0.08487 0.07708 0.07808 C 0.07656 0.06296 0.07361 0.02623 0.06892 0.00895 C 0.06597 -0.00155 0.06059 -0.00772 0.05538 -0.01358 C 0.0493 -0.02068 0.03906 -0.03118 0.03212 -0.03642 C 0.03055 -0.03766 0.02865 -0.03828 0.02674 -0.0392 C 0.01892 -0.03828 0.01059 -0.0392 0.00278 -0.03642 C -0.00174 -0.03457 0.00087 -0.02809 -0.00087 -0.02439 C -0.00278 -0.02038 -0.00347 -0.01667 -0.00399 -0.01513 Z " pathEditMode="relative" rAng="0" ptsTypes="AAAAAAAAAAAAAAAAAAAAAAAAAAAAAAAAAAAAAAAAAAAAAAAAAAAAAAAAAAA">
                                      <p:cBhvr>
                                        <p:cTn id="76" dur="8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90" y="24815"/>
                                    </p:animMotion>
                                  </p:childTnLst>
                                </p:cTn>
                              </p:par>
                              <p:par>
                                <p:cTn id="7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68 -0.01265 L 0.00468 -0.01234 C -0.00209 -0.01636 -0.00869 -0.02099 -0.01546 -0.02376 C -0.02344 -0.02747 -0.03525 -0.02747 -0.04254 -0.03024 L -0.06563 -0.03457 C -0.07171 -0.03395 -0.07726 -0.03364 -0.08351 -0.0321 C -0.0849 -0.03179 -0.08629 -0.03117 -0.08733 -0.03024 C -0.08889 -0.02716 -0.09011 -0.02407 -0.09132 -0.02129 C -0.09323 -0.01574 -0.0948 -0.01018 -0.09653 -0.00463 C -0.09549 0.00124 -0.09549 0.00988 -0.09358 0.01605 C -0.09028 0.02531 -0.08525 0.03241 -0.08125 0.04074 C -0.07917 0.04506 -0.07639 0.04815 -0.075 0.05309 L -0.07188 0.06389 C -0.0698 0.09414 -0.06945 0.08827 -0.07188 0.12593 C -0.07362 0.15185 -0.07466 0.17778 -0.07813 0.20309 C -0.07882 0.20834 -0.08195 0.2108 -0.08421 0.21543 C -0.0908 0.22531 -0.10087 0.23179 -0.10903 0.23457 C -0.11407 0.23642 -0.11945 0.2355 -0.12448 0.2358 C -0.13108 0.23488 -0.1375 0.2358 -0.14393 0.23179 C -0.14671 0.23179 -0.14879 0.22716 -0.15157 0.225 C -0.15747 0.22006 -0.16355 0.21605 -0.16945 0.2108 C -0.1783 0.2034 -0.18369 0.19537 -0.19098 0.18241 C -0.19358 0.17778 -0.19619 0.17346 -0.19862 0.16883 C -0.20087 0.1642 -0.2033 0.15834 -0.20487 0.15494 C -0.2158 0.12037 -0.21494 0.11945 -0.22032 0.08488 C -0.2191 0.06389 -0.21875 0.04167 -0.2165 0.02006 C -0.21615 0.01605 -0.21424 0.01173 -0.21268 0.00926 C -0.20678 -0.00278 -0.20573 -0.00092 -0.19862 -0.00926 C -0.19636 -0.01142 -0.19445 -0.01512 -0.19185 -0.01697 C -0.17292 -0.03086 -0.17466 -0.0287 -0.15921 -0.03086 C -0.15417 -0.0321 -0.14896 -0.03395 -0.14393 -0.03457 C -0.13716 -0.03611 -0.13039 -0.03673 -0.12362 -0.03734 C -0.12136 -0.03796 -0.1191 -0.03858 -0.11685 -0.03889 L -0.08976 -0.03611 C -0.08195 -0.03549 -0.07414 -0.03364 -0.0665 -0.03333 L -0.03247 -0.03457 C -0.00121 -0.04136 0.00329 -0.04105 0.03403 -0.05154 C 0.07483 -0.06543 0.04775 -0.06142 0.08299 -0.06389 C 0.08924 -0.05494 0.09393 -0.05339 0.09358 -0.03333 C 0.09306 -0.00401 0.0915 0.02593 0.08733 0.0534 C 0.0856 0.0676 0.07969 0.07747 0.07587 0.08889 C 0.06563 0.11636 0.07171 0.09753 0.06424 0.12593 C 0.06389 0.12994 0.06337 0.13426 0.06337 0.13735 C 0.06355 0.14229 0.06424 0.14568 0.06494 0.14784 C 0.06962 0.16883 0.07136 0.19506 0.07969 0.2108 C 0.08646 0.22685 0.08629 0.22994 0.09445 0.23735 C 0.09532 0.2392 0.09827 0.24105 0.10053 0.24136 C 0.11372 0.24321 0.14428 0.24383 0.14428 0.24414 C 0.15695 0.24692 0.16268 0.24908 0.17796 0.24568 C 0.19254 0.24229 0.19341 0.2392 0.20573 0.23056 C 0.21181 0.21883 0.22066 0.20957 0.22414 0.19599 C 0.23438 0.16729 0.23369 0.14414 0.23507 0.11358 C 0.23021 0.00772 0.23629 0.12006 0.229 0.02994 C 0.22657 0.00309 0.22414 -0.03302 0.22414 -0.0608 C 0.22414 -0.09784 0.22414 -0.13518 0.22657 -0.17222 C 0.22691 -0.18549 0.22691 -0.19815 0.22813 -0.2108 C 0.22952 -0.22469 0.23629 -0.25987 0.24046 -0.27284 C 0.2481 -0.29537 0.25244 -0.29784 0.26077 -0.31543 C 0.2658 -0.3216 0.27014 -0.33364 0.27362 -0.33734 C 0.27796 -0.3392 0.27952 -0.33827 0.28369 -0.33858 C 0.28629 -0.3392 0.2915 -0.3395 0.29619 -0.33981 L 0.31632 -0.33858 C 0.32327 -0.33642 0.34046 -0.32778 0.34671 -0.31666 C 0.3507 -0.3108 0.35278 -0.3037 0.35643 -0.29722 C 0.35886 -0.28302 0.36094 -0.26821 0.36337 -0.25308 C 0.36511 -0.23426 0.36441 -0.21512 0.36511 -0.19568 C 0.36632 -0.17994 0.36945 -0.1645 0.37119 -0.14876 C 0.37119 -0.13673 0.37275 -0.12407 0.37153 -0.11173 C 0.37119 -0.10123 0.3691 -0.0892 0.3658 -0.0787 C 0.36476 -0.07129 0.36077 -0.0645 0.35886 -0.05833 C 0.35278 -0.04691 0.33751 -0.03889 0.3316 -0.03611 C 0.32066 -0.03117 0.30903 -0.02808 0.2974 -0.02376 L 0.25452 -0.02654 L 0.21494 -0.02808 C 0.12935 -0.04074 0.25556 -0.03302 0.15626 -0.04321 C 0.1382 -0.04475 0.12171 -0.04382 0.10452 -0.04444 C 0.09532 -0.04506 0.08889 -0.04599 0.08108 -0.04599 C 0.07518 -0.04568 0.06945 -0.04382 0.06337 -0.04321 C 0.05678 -0.04228 0.05001 -0.04228 0.04341 -0.04197 C 0.03872 -0.04136 0.03403 -0.04105 0.02952 -0.04074 C 0.02744 -0.0392 0.02518 -0.0392 0.02327 -0.03734 C 0.00487 -0.02222 0.01754 -0.02716 0.00695 -0.02376 C 0.00105 -0.02438 -0.00487 -0.02561 -0.01077 -0.02531 C -0.0165 -0.02469 -0.01216 -0.02006 -0.01077 -0.02006 C 0.00643 -0.01512 0.0019 -0.01389 0.00468 -0.01265 Z " pathEditMode="relative" rAng="0" ptsTypes="AAAAAAAAAAAAAAAAAAAAAAAAAAAAAAAAAAAAAAAAAAAAAAAAAAAAAAAAAAAAAAAAAAAAAAAAAAAAAAAAAAAAA">
                                      <p:cBhvr>
                                        <p:cTn id="78" dur="14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101" y="-3364"/>
                                    </p:animMotion>
                                  </p:childTnLst>
                                </p:cTn>
                              </p:par>
                              <p:par>
                                <p:cTn id="7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5 0.00463 L -0.00365 0.00494 C -0.00521 0.01327 -0.00608 0.02253 -0.00816 0.03117 C -0.00921 0.03549 -0.01771 0.04846 -0.01875 0.04969 C -0.02188 0.05278 -0.02917 0.05494 -0.02917 0.05525 C -0.03073 0.05494 -0.03247 0.05525 -0.03369 0.05401 C -0.03907 0.04722 -0.04879 0.03117 -0.04879 0.03148 C -0.04983 0.02624 -0.05122 0.02191 -0.05174 0.01636 C -0.05452 -0.0108 -0.04931 -0.00309 -0.05556 -0.03395 C -0.05643 -0.0392 -0.06511 -0.05432 -0.0665 -0.05802 C -0.06945 -0.06574 -0.07414 -0.0821 -0.07414 -0.08179 C -0.07483 -0.09074 -0.07709 -0.11296 -0.07622 -0.12099 C -0.07535 -0.13055 -0.07292 -0.13951 -0.07101 -0.14876 C -0.07014 -0.15309 -0.06945 -0.1571 -0.06806 -0.1608 C -0.06667 -0.16451 -0.05643 -0.18148 -0.05382 -0.18488 C -0.05348 -0.18549 -0.03924 -0.20185 -0.03681 -0.20617 C -0.03542 -0.20833 -0.03473 -0.21173 -0.03369 -0.2142 C -0.03178 -0.21883 -0.02987 -0.22315 -0.02778 -0.22747 C -0.0257 -0.23117 -0.02379 -0.23488 -0.02171 -0.23827 C -0.0158 -0.24784 -0.01129 -0.25309 -0.00452 -0.2608 C -0.00226 -0.26327 4.72222E-6 -0.26543 0.00243 -0.26728 C 0.01458 -0.26512 0.01996 -0.26543 0.03229 -0.24352 C 0.03402 -0.24043 0.03541 -0.23642 0.0375 -0.23395 C 0.04045 -0.23117 0.04392 -0.23025 0.04722 -0.2287 C 0.06111 -0.22191 0.05798 -0.22376 0.07274 -0.22099 C 0.07569 -0.22315 0.08246 -0.22809 0.08559 -0.23148 C 0.08732 -0.23333 0.08871 -0.23673 0.09079 -0.23827 C 0.09982 -0.24475 0.10277 -0.24506 0.11024 -0.24753 C 0.11302 -0.24938 0.11562 -0.25185 0.11857 -0.25278 C 0.12326 -0.25432 0.13958 -0.25617 0.14548 -0.25679 C 0.15225 -0.25463 0.1592 -0.25278 0.16579 -0.25031 C 0.1684 -0.24907 0.17083 -0.24753 0.17326 -0.24599 C 0.17482 -0.24537 0.17621 -0.24414 0.17777 -0.24352 C 0.18072 -0.24259 0.18368 -0.24259 0.1868 -0.24228 C 0.19895 -0.23765 0.20555 -0.23889 0.21441 -0.22469 C 0.21597 -0.22253 0.21649 -0.21852 0.21753 -0.21543 C 0.21805 -0.20864 0.21892 -0.19784 0.21892 -0.19136 C 0.21892 -0.18395 0.21857 -0.17654 0.21822 -0.16883 C 0.21875 -0.16235 0.21857 -0.15617 0.21979 -0.15031 C 0.22135 -0.14136 0.22916 -0.11636 0.23177 -0.10772 C 0.23194 -0.10401 0.23298 -0.10031 0.23246 -0.09691 C 0.23142 -0.08796 0.22951 -0.07963 0.22725 -0.0716 C 0.22135 -0.04938 0.21979 -0.04691 0.21302 -0.03148 C 0.2125 -0.0287 0.2118 -0.02623 0.21145 -0.02346 C 0.20729 0.00864 0.20989 0.01975 0.19809 0.04198 C 0.196 0.04568 0.1934 0.04846 0.19045 0.04969 C 0.18628 0.05185 0.18142 0.05062 0.17691 0.05124 C 0.16927 0.04753 0.16128 0.04475 0.15381 0.04012 C 0.14809 0.03704 0.14288 0.0321 0.13732 0.0284 C 0.13524 0.02716 0.12638 0.02253 0.12378 0.02191 C 0.1217 0.0213 0.11979 0.02099 0.1177 0.02068 C 0.11545 0.02161 0.11302 0.0213 0.11111 0.02315 C 0.10781 0.02624 0.10347 0.03303 0.10121 0.0392 C 0.09687 0.05185 0.09895 0.05401 0.09149 0.06728 C 0.08819 0.07315 0.07569 0.09352 0.07204 0.10463 C 0.07066 0.10864 0.06996 0.11327 0.06892 0.11759 C 0.06927 0.12624 0.06892 0.13488 0.06979 0.14321 C 0.07013 0.14722 0.07187 0.15031 0.07274 0.15401 C 0.07378 0.15772 0.07482 0.16173 0.07569 0.16605 C 0.0776 0.1929 0.07986 0.19475 0.07569 0.21636 C 0.07517 0.22037 0.0743 0.22407 0.07274 0.22716 C 0.07083 0.23148 0.06822 0.23426 0.06597 0.23796 C 0.06423 0.24105 0.06232 0.24383 0.06076 0.24722 C 0.0592 0.25093 0.05798 0.25556 0.05625 0.25926 C 0.05381 0.26451 0.05069 0.26883 0.04809 0.27377 C 0.04531 0.27901 0.04149 0.28796 0.03819 0.29259 C 0.03628 0.29568 0.03402 0.29846 0.03142 0.30031 C 0.02829 0.3037 0.02465 0.3037 0.02118 0.30463 L -0.03369 0.32994 C -0.03629 0.33086 -0.03855 0.33426 -0.04115 0.33364 C -0.04862 0.33272 -0.05573 0.3284 -0.06268 0.32593 C -0.07431 0.30525 -0.06528 0.32315 -0.07553 0.29784 C -0.07813 0.29167 -0.08351 0.28179 -0.08525 0.27377 C -0.08733 0.26482 -0.08872 0.25525 -0.09063 0.24568 C -0.09028 0.23796 -0.09046 0.22994 -0.08976 0.22191 C -0.08733 0.1929 -0.08351 0.16883 -0.07709 0.14198 C -0.07483 0.13241 -0.07171 0.12377 -0.06875 0.11512 C -0.06025 0.08951 -0.06563 0.10309 -0.05764 0.08982 C -0.05539 0.08611 -0.05348 0.08117 -0.05087 0.07778 C -0.04827 0.07438 -0.04098 0.07222 -0.0382 0.07099 C -0.03091 0.06327 -0.03108 0.06512 -0.02396 0.04969 L -0.01632 0.03364 C -0.01615 0.03272 -0.01598 0.03086 -0.0158 0.02994 C -0.01528 0.0284 -0.01459 0.02716 -0.01424 0.02593 C -0.01372 0.02407 -0.01407 0.02191 -0.01337 0.02068 C -0.01268 0.01883 -0.01146 0.01883 -0.01042 0.0179 C -0.00539 0.01358 -0.00695 0.01389 -0.00452 0.01389 L -0.00365 0.00463 Z " pathEditMode="relative" rAng="0" ptsTypes="AAAAAAAAAAAAAAAAAAAAAAAAAAAAAAAAAAAAAAAAAAAAAAAAAAAAAAAAAAAAAAAAAAAAAAAAAAAAAAAAAAAAAAAA">
                                      <p:cBhvr>
                                        <p:cTn id="80" dur="8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48" y="2840"/>
                                    </p:animMotion>
                                  </p:childTnLst>
                                </p:cTn>
                              </p:par>
                              <p:par>
                                <p:cTn id="8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2865 -0.01635 L 0.02865 -0.01605 C 0.03333 -0.01697 0.03802 -0.01759 0.04288 -0.01759 C 0.0474 -0.01759 0.05122 -0.01574 0.05556 -0.01358 C 0.05729 -0.01296 0.05903 -0.01203 0.06076 -0.01111 C 0.06198 -0.00956 0.07188 0.00309 0.07431 0.00772 C 0.07535 0.00957 0.07656 0.01173 0.07726 0.0142 C 0.07951 0.0213 0.08333 0.0355 0.08333 0.03581 C 0.08299 0.0392 0.08316 0.0429 0.08247 0.0463 C 0.08056 0.05741 0.07882 0.0571 0.07517 0.06605 C 0.07292 0.0713 0.07257 0.07408 0.07135 0.07963 C 0.06962 0.09753 0.07083 0.08272 0.06979 0.11544 C 0.06962 0.12223 0.06944 0.12902 0.06892 0.1355 C 0.06875 0.14105 0.06806 0.15 0.06754 0.15556 C 0.06736 0.15895 0.06701 0.16266 0.06684 0.16605 C 0.06736 0.17377 0.06701 0.18179 0.0684 0.18889 C 0.0691 0.19383 0.07101 0.19815 0.07274 0.20216 C 0.07413 0.20525 0.08142 0.21976 0.08333 0.22223 C 0.08542 0.225 0.08767 0.22655 0.0901 0.22902 L 0.12309 0.22346 C 0.17604 0.21667 0.125 0.22346 0.15451 0.21976 C 0.16111 0.22037 0.16806 0.21821 0.17413 0.22223 C 0.17882 0.22531 0.18299 0.2321 0.18611 0.23951 C 0.18906 0.24692 0.1934 0.25247 0.19497 0.26081 C 0.19965 0.28272 0.19462 0.26111 0.20017 0.28087 C 0.20139 0.28457 0.20226 0.2892 0.2033 0.2929 C 0.20434 0.29661 0.20608 0.29969 0.20694 0.3034 C 0.20799 0.30679 0.20851 0.3105 0.2092 0.3142 C 0.21007 0.3179 0.21129 0.3213 0.21233 0.325 C 0.2125 0.32902 0.21267 0.33272 0.21302 0.33673 C 0.21319 0.34044 0.21372 0.34383 0.21372 0.34753 C 0.21372 0.38797 0.21389 0.38365 0.21233 0.40865 C 0.2125 0.41204 0.21233 0.41513 0.21302 0.41821 C 0.21424 0.42253 0.21632 0.42624 0.2184 0.42994 C 0.22101 0.4355 0.22569 0.4429 0.22882 0.44753 C 0.23177 0.45155 0.23767 0.45957 0.23767 0.45988 C 0.23837 0.46358 0.24115 0.47902 0.2408 0.4821 C 0.23993 0.48982 0.23819 0.49753 0.23559 0.5034 C 0.23299 0.50926 0.21823 0.53365 0.21233 0.53951 C 0.2092 0.5426 0.20608 0.54476 0.2026 0.54599 C 0.19514 0.54877 0.1875 0.54969 0.18004 0.55155 C 0.15069 0.54105 0.16997 0.54846 0.12222 0.52624 C 0.11754 0.52377 0.11267 0.52223 0.10799 0.51945 C 0.0941 0.51173 0.10017 0.51358 0.0901 0.51142 C 0.08733 0.51019 0.08333 0.51173 0.08177 0.50741 C 0.07622 0.49229 0.06979 0.45679 0.06979 0.4571 C 0.06927 0.44784 0.06823 0.4392 0.0684 0.42994 C 0.06858 0.40865 0.07083 0.40834 0.07361 0.39013 C 0.07448 0.38395 0.07517 0.37778 0.07569 0.37161 C 0.07431 0.30216 0.07726 0.36389 0.07205 0.31821 C 0.06962 0.29661 0.07431 0.30772 0.06684 0.28365 C 0.0658 0.27994 0.06389 0.27716 0.06233 0.27439 C 0.05521 0.2605 0.06024 0.2713 0.05104 0.25679 C 0.04896 0.2534 0.04705 0.24969 0.04497 0.2463 C 0.04444 0.2429 0.04167 0.23241 0.04201 0.22747 C 0.04288 0.21729 0.04531 0.21266 0.04879 0.20494 C 0.0566 0.18766 0.05851 0.18395 0.06528 0.17007 L 0.07569 0.14877 C 0.07726 0.14568 0.08038 0.13951 0.08038 0.13982 C 0.08142 0.13148 0.08351 0.11636 0.08333 0.10895 C 0.08316 0.09414 0.08212 0.07963 0.08108 0.06513 C 0.08073 0.05957 0.07778 0.04723 0.07656 0.04352 C 0.07535 0.04013 0.07361 0.03766 0.07205 0.03426 C 0.07031 0.03025 0.06875 0.02624 0.06684 0.02223 C 0.0658 0.01976 0.05868 0.00741 0.05642 0.00494 C 0.05434 0.00309 0.05226 0.00186 0.05035 0.00093 C 0.04931 0.00031 0.03976 -0.00154 0.03906 -0.00154 C 0.03663 -0.00247 0.03177 -0.00555 0.03004 -0.0071 C 0.0283 -0.00864 0.02882 -0.01481 0.02865 -0.01635 Z " pathEditMode="relative" rAng="0" ptsTypes="AAAAAAAAAAAAAAAAAAAAAAAAAAAAAAAAAAAAAAAAAAAAAAAAAAAAAAAAAAAAAAAAAAAAA">
                                      <p:cBhvr>
                                        <p:cTn id="82" dur="8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608" y="28333"/>
                                    </p:animMotion>
                                  </p:childTnLst>
                                </p:cTn>
                              </p:par>
                              <p:par>
                                <p:cTn id="8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2865 -0.01636 L 0.02865 -0.01605 C 0.03333 -0.01698 0.03802 -0.01759 0.04288 -0.01759 C 0.0474 -0.01759 0.05122 -0.01574 0.05556 -0.01358 C 0.05729 -0.01296 0.0592 -0.01204 0.06077 -0.01111 C 0.06198 -0.00957 0.07188 0.00308 0.07431 0.00771 C 0.07535 0.00957 0.07656 0.01173 0.07743 0.0142 C 0.07952 0.02129 0.08333 0.0358 0.08333 0.03611 C 0.08316 0.0392 0.08316 0.0429 0.08247 0.04629 C 0.08056 0.05741 0.07899 0.0571 0.07518 0.06605 C 0.07292 0.07129 0.07257 0.07407 0.07136 0.07963 C 0.06962 0.09753 0.07083 0.08271 0.06979 0.11543 C 0.06962 0.12222 0.06945 0.12901 0.06893 0.1358 C 0.06875 0.14105 0.06806 0.15 0.06754 0.15555 C 0.06736 0.15895 0.06702 0.16265 0.06684 0.16605 C 0.06736 0.17376 0.06702 0.18179 0.0684 0.18889 C 0.0691 0.19383 0.07118 0.19815 0.07274 0.20216 C 0.07413 0.20525 0.08143 0.21975 0.08333 0.22222 C 0.08542 0.225 0.08768 0.22654 0.09011 0.22901 L 0.12309 0.22346 C 0.17604 0.21667 0.125 0.22346 0.15452 0.21975 C 0.16111 0.22037 0.16806 0.21821 0.17413 0.22222 C 0.17899 0.22531 0.18299 0.2321 0.18611 0.2395 C 0.18906 0.24691 0.1934 0.25247 0.19497 0.2608 C 0.19965 0.28271 0.19462 0.26111 0.20018 0.28086 C 0.20139 0.28457 0.20226 0.2892 0.2033 0.2929 C 0.20452 0.2966 0.20608 0.29969 0.20695 0.30339 C 0.20799 0.30679 0.20851 0.3108 0.2092 0.3142 C 0.21024 0.3179 0.21129 0.32129 0.21233 0.325 C 0.2125 0.32901 0.21268 0.33271 0.21302 0.33673 C 0.2132 0.34043 0.21372 0.34383 0.21372 0.34753 C 0.21372 0.38796 0.21389 0.38395 0.21233 0.40895 C 0.2125 0.41204 0.21233 0.41543 0.21302 0.41821 C 0.21441 0.42253 0.21649 0.42654 0.2184 0.42994 C 0.22101 0.4358 0.2257 0.44321 0.22882 0.44753 C 0.23177 0.45154 0.23768 0.45957 0.23768 0.45987 C 0.23837 0.46358 0.24115 0.47932 0.2408 0.4821 C 0.23993 0.48981 0.2382 0.49753 0.23559 0.50339 C 0.23316 0.50926 0.21823 0.53364 0.21233 0.5395 C 0.2092 0.54259 0.20608 0.54506 0.20261 0.54599 C 0.19514 0.54876 0.1875 0.54969 0.18004 0.55154 C 0.1507 0.54105 0.16997 0.54846 0.12222 0.52623 C 0.11754 0.52376 0.11268 0.52222 0.10816 0.51944 C 0.0941 0.51173 0.10018 0.51358 0.09011 0.51142 C 0.08733 0.51018 0.08333 0.51173 0.08177 0.50741 C 0.07622 0.49228 0.06979 0.45679 0.06979 0.4571 C 0.06927 0.44784 0.06823 0.4392 0.0684 0.42994 C 0.06858 0.40895 0.07083 0.40833 0.07361 0.39043 C 0.07448 0.38395 0.07518 0.37778 0.0757 0.3716 C 0.07431 0.30216 0.07726 0.36389 0.07222 0.31821 C 0.06962 0.2966 0.07431 0.30771 0.06684 0.28364 C 0.0658 0.27994 0.06389 0.27716 0.06233 0.27438 C 0.05521 0.2608 0.06024 0.27129 0.05104 0.25679 C 0.04896 0.25339 0.04722 0.24969 0.04497 0.24629 C 0.04445 0.2429 0.04167 0.23241 0.04202 0.22747 C 0.04288 0.21728 0.04531 0.21265 0.04879 0.20494 C 0.0566 0.18765 0.05868 0.18395 0.06545 0.17006 L 0.0757 0.14876 C 0.07743 0.14568 0.08038 0.1395 0.08038 0.13981 C 0.08143 0.13148 0.08351 0.11636 0.08333 0.10895 C 0.08316 0.09413 0.08212 0.07963 0.08108 0.06512 C 0.08073 0.05957 0.07795 0.04722 0.07656 0.04352 C 0.07535 0.04012 0.07361 0.03765 0.07222 0.03426 C 0.07031 0.03025 0.06875 0.02623 0.06684 0.02222 C 0.0658 0.02006 0.05868 0.00741 0.05643 0.00494 C 0.05452 0.00308 0.05243 0.00185 0.05035 0.00092 C 0.04931 0.00031 0.03993 -0.00154 0.03906 -0.00154 C 0.03663 -0.00247 0.03177 -0.00556 0.03004 -0.00679 C 0.0283 -0.00864 0.02882 -0.01482 0.02865 -0.01636 Z " pathEditMode="relative" rAng="0" ptsTypes="AAAAAAAAAAAAAAAAAAAAAAAAAAAAAAAAAAAAAAAAAAAAAAAAAAAAAAAAAAAAAAAAAAAAA">
                                      <p:cBhvr>
                                        <p:cTn id="84" dur="8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608" y="28333"/>
                                    </p:animMotion>
                                  </p:childTnLst>
                                </p:cTn>
                              </p:par>
                              <p:par>
                                <p:cTn id="8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61 0.00185 L -0.00261 0.00216 C -0.00747 0.00864 -0.01198 0.01635 -0.01736 0.02191 C -0.02205 0.02654 -0.02743 0.02932 -0.03247 0.0324 C -0.03733 0.0358 -0.04219 0.0395 -0.0474 0.04197 C -0.054 0.04444 -0.07309 0.04537 -0.07917 0.04598 C -0.08143 0.04506 -0.09861 0.03858 -0.10139 0.03919 C -0.11077 0.04166 -0.11945 0.04845 -0.12847 0.05246 C -0.13108 0.0537 -0.13386 0.05432 -0.13681 0.05524 L -0.14757 0.05925 C -0.14948 0.05987 -0.15122 0.06018 -0.15313 0.06018 L -0.1757 0.06419 C -0.18611 0.08148 -0.18542 0.07839 -0.1967 0.10864 L -0.20868 0.14043 C -0.20938 0.14722 -0.21163 0.15339 -0.21181 0.16049 C -0.21181 0.1929 -0.21025 0.22561 -0.21025 0.25802 C -0.21025 0.26419 -0.21077 0.27037 -0.21181 0.27654 C -0.21407 0.29228 -0.21823 0.30154 -0.22292 0.31512 C -0.22309 0.31882 -0.22309 0.32283 -0.22431 0.32592 C -0.22535 0.32901 -0.2349 0.34629 -0.23577 0.34722 C -0.23854 0.3503 -0.24184 0.35154 -0.24549 0.35401 C -0.25452 0.35216 -0.26302 0.35092 -0.27222 0.34845 C -0.27448 0.34783 -0.27639 0.34475 -0.27847 0.34413 C -0.28299 0.34413 -0.28733 0.34537 -0.29202 0.34567 C -0.29653 0.35 -0.2974 0.35185 -0.30313 0.35123 C -0.30504 0.35092 -0.3066 0.34907 -0.30851 0.34845 C -0.3092 0.34722 -0.3099 0.34567 -0.31077 0.34413 C -0.31459 0.33827 -0.3191 0.33302 -0.32275 0.32592 C -0.32674 0.3179 -0.33021 0.30895 -0.33472 0.30185 C -0.33959 0.29413 -0.34514 0.28611 -0.34896 0.27654 C -0.35209 0.26882 -0.35295 0.25833 -0.35486 0.24969 C -0.35608 0.24413 -0.35782 0.23827 -0.3592 0.2324 C -0.36007 0.2179 -0.36025 0.20308 -0.36163 0.18858 C -0.36233 0.17901 -0.36545 0.16049 -0.36545 0.1608 C -0.36441 0.15555 -0.36389 0.1503 -0.36233 0.14598 C -0.35886 0.13518 -0.35469 0.13024 -0.35035 0.12191 C -0.3467 0.1145 -0.3441 0.10401 -0.33924 0.09907 C -0.33108 0.09166 -0.32396 0.08086 -0.31528 0.07654 C -0.29792 0.06821 -0.31285 0.075 -0.28299 0.06419 C -0.27691 0.06203 -0.27066 0.0608 -0.26493 0.05802 C -0.26163 0.05617 -0.25903 0.05339 -0.25556 0.05123 C -0.24931 0.0466 -0.25018 0.04753 -0.24341 0.04598 C -0.24306 0.04413 -0.24254 0.04228 -0.24167 0.04043 C -0.23959 0.03672 -0.23663 0.03395 -0.2349 0.02993 C -0.22691 0.01172 -0.22587 0.00092 -0.22066 -0.02068 C -0.21858 -0.02747 -0.21702 -0.03426 -0.21545 -0.04075 C -0.21476 -0.04476 -0.21407 -0.04877 -0.21389 -0.05278 C -0.21181 -0.07686 -0.21407 -0.09352 -0.21545 -0.12068 C -0.2132 -0.13859 -0.21407 -0.15803 -0.20938 -0.17408 C -0.20643 -0.18457 -0.19896 -0.18859 -0.19358 -0.19568 C -0.18611 -0.20494 -0.16667 -0.23056 -0.15538 -0.23673 C -0.15035 -0.23982 -0.14497 -0.23951 -0.13959 -0.24075 C -0.13334 -0.24013 -0.12709 -0.24198 -0.12084 -0.23828 C -0.11719 -0.23581 -0.11181 -0.21359 -0.11042 -0.20865 C -0.10591 -0.15896 -0.11181 -0.21266 -0.10313 -0.15402 C -0.10104 -0.14013 -0.10139 -0.12994 -0.1 -0.11544 C -0.09861 -0.10278 -0.09601 -0.09105 -0.09271 -0.07963 C -0.09097 -0.07439 -0.08959 -0.06914 -0.08733 -0.06482 C -0.06216 -0.01328 -0.08281 -0.05957 -0.06702 -0.02994 C -0.0625 -0.02192 -0.05851 -0.01328 -0.05417 -0.00494 L -0.04827 0.00709 C -0.04722 0.0145 -0.04584 0.02129 -0.04514 0.02839 C -0.04497 0.03117 -0.04497 0.03395 -0.04445 0.03672 C -0.04271 0.04629 -0.03681 0.0574 -0.0316 0.06018 C -0.03004 0.06141 -0.02865 0.06265 -0.02709 0.06327 C -0.02292 0.06419 -0.01875 0.06419 -0.01441 0.06419 C -0.01163 0.06172 -0.00851 0.06018 -0.00608 0.05648 C -0.00504 0.05493 -0.00521 0.05185 -0.00486 0.04969 C -0.00382 0.0466 -0.00261 0.04351 -0.00156 0.04043 C -0.00052 0.03117 -0.00052 0.03518 -0.00156 0.02037 C -0.00209 0.01882 -0.00209 0.01697 -0.00261 0.01512 C -0.00504 0.00524 -0.00261 0.00401 -0.00261 0.00185 Z " pathEditMode="relative" rAng="0" ptsTypes="AAAAAAAAAAAAAAAAAAAAAAAAAAAAAAAAAAAAAAAAAAAAAAAAAAAAAAAAAAAAAAAAAAAAAAAA">
                                      <p:cBhvr>
                                        <p:cTn id="86" dur="8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056" y="5463"/>
                                    </p:animMotion>
                                  </p:childTnLst>
                                </p:cTn>
                              </p:par>
                              <p:par>
                                <p:cTn id="8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43 0.00185 L -0.00243 0.00216 C -0.00747 0.00864 -0.01198 0.01605 -0.01736 0.02192 C -0.02205 0.02655 -0.02743 0.02901 -0.03247 0.03241 C -0.03733 0.0358 -0.04219 0.03951 -0.0474 0.04198 C -0.054 0.04445 -0.07309 0.04537 -0.079 0.04568 C -0.08143 0.04476 -0.09861 0.03827 -0.10139 0.0392 C -0.11077 0.04167 -0.11945 0.04846 -0.12848 0.05247 C -0.13108 0.05371 -0.13386 0.05401 -0.13664 0.05494 L -0.14792 0.05926 C -0.14966 0.05957 -0.15139 0.06019 -0.15313 0.0605 L -0.1757 0.06451 C -0.18646 0.08148 -0.18542 0.0784 -0.1967 0.10864 L -0.20868 0.14043 C -0.20973 0.14722 -0.21164 0.1534 -0.21181 0.1605 C -0.21216 0.1929 -0.21025 0.22531 -0.21025 0.25772 C -0.21025 0.2642 -0.21077 0.27037 -0.21181 0.27655 C -0.21441 0.29229 -0.21823 0.30155 -0.22292 0.31513 C -0.22344 0.31883 -0.22344 0.32253 -0.22431 0.32593 C -0.22535 0.32901 -0.2349 0.3463 -0.23577 0.34722 C -0.23855 0.35031 -0.24219 0.35155 -0.24549 0.35401 C -0.25452 0.35216 -0.26337 0.35093 -0.2724 0.34846 C -0.27448 0.34784 -0.27622 0.34476 -0.27848 0.34445 C -0.28299 0.34383 -0.28733 0.34537 -0.29202 0.34568 C -0.29653 0.35 -0.2974 0.35185 -0.30313 0.35124 C -0.30504 0.35093 -0.3066 0.34938 -0.30851 0.34846 C -0.3092 0.34722 -0.3099 0.34568 -0.31077 0.34445 C -0.31459 0.33827 -0.3191 0.33272 -0.32275 0.32593 C -0.32674 0.3179 -0.33021 0.30895 -0.33473 0.30185 C -0.33959 0.29383 -0.34497 0.28611 -0.34896 0.27655 C -0.35209 0.26883 -0.35295 0.25834 -0.35486 0.24969 C -0.35608 0.24383 -0.35782 0.23827 -0.3592 0.23241 C -0.36007 0.2179 -0.36025 0.20309 -0.36164 0.18827 C -0.36233 0.17901 -0.36545 0.1605 -0.36545 0.1608 C -0.36441 0.15556 -0.36372 0.15031 -0.36233 0.14568 C -0.35886 0.13519 -0.35469 0.13025 -0.35035 0.12192 C -0.3467 0.1142 -0.3441 0.10401 -0.33924 0.09908 C -0.33108 0.09167 -0.32396 0.08087 -0.31528 0.07655 C -0.29792 0.0679 -0.31285 0.075 -0.28299 0.06451 C -0.27691 0.06235 -0.27084 0.0608 -0.26493 0.05772 C -0.26181 0.05617 -0.25903 0.05309 -0.25591 0.05124 C -0.24931 0.04661 -0.25018 0.04753 -0.24393 0.04568 C -0.24306 0.04383 -0.24254 0.04229 -0.24167 0.04043 C -0.23959 0.03673 -0.23681 0.03395 -0.2349 0.02994 C -0.22691 0.01142 -0.22587 0.00093 -0.22066 -0.02099 C -0.21893 -0.02747 -0.21719 -0.03426 -0.21545 -0.04074 C -0.21493 -0.04506 -0.21424 -0.04876 -0.21389 -0.05278 C -0.21181 -0.07685 -0.21424 -0.09352 -0.21545 -0.12099 C -0.21337 -0.13858 -0.21407 -0.15802 -0.20938 -0.17407 C -0.20643 -0.18457 -0.19914 -0.18858 -0.19358 -0.19568 C -0.18629 -0.20494 -0.1665 -0.23055 -0.15539 -0.23673 C -0.15035 -0.23981 -0.14497 -0.2395 -0.13959 -0.24074 C -0.13334 -0.24012 -0.12691 -0.24197 -0.12084 -0.23827 C -0.11719 -0.2358 -0.11181 -0.21358 -0.11042 -0.20895 C -0.10573 -0.15895 -0.11129 -0.21265 -0.10295 -0.15432 C -0.10087 -0.14043 -0.10139 -0.12994 -0.09983 -0.11543 C -0.09844 -0.10278 -0.09584 -0.09105 -0.09254 -0.07963 C -0.09098 -0.07469 -0.08941 -0.06913 -0.08716 -0.06481 C -0.06216 -0.01358 -0.08282 -0.05957 -0.06702 -0.03024 C -0.0625 -0.02191 -0.05834 -0.01327 -0.05417 -0.00494 L -0.04827 0.0071 C -0.04723 0.0142 -0.04584 0.0213 -0.04514 0.0284 C -0.04497 0.03117 -0.04497 0.03395 -0.04445 0.03642 C -0.04254 0.0463 -0.03664 0.05741 -0.0316 0.0605 C -0.03004 0.06142 -0.02865 0.06266 -0.02709 0.06327 C -0.02292 0.0642 -0.01858 0.0642 -0.01441 0.06451 C -0.01164 0.06173 -0.00851 0.06019 -0.00608 0.05648 C -0.00504 0.05494 -0.00521 0.05185 -0.00469 0.04969 C -0.00382 0.04661 -0.00261 0.04352 -0.00157 0.04043 C -0.00018 0.03117 -0.00052 0.03519 -0.00157 0.02037 C -0.00191 0.01883 -0.00191 0.01698 -0.00243 0.01513 C -0.00504 0.00494 -0.00243 0.00401 -0.00243 0.00185 Z " pathEditMode="relative" rAng="0" ptsTypes="AAAAAAAAAAAAAAAAAAAAAAAAAAAAAAAAAAAAAAAAAAAAAAAAAAAAAAAAAAAAAAAAAAAAAAAA">
                                      <p:cBhvr>
                                        <p:cTn id="88" dur="8000" fill="hold"/>
                                        <p:tgtEl>
                                          <p:spTgt spid="19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073" y="5463"/>
                                    </p:animMotion>
                                  </p:childTnLst>
                                </p:cTn>
                              </p:par>
                              <p:par>
                                <p:cTn id="8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5 -0.01636 L 0.00695 -0.01605 C 0.01268 -0.02345 0.01893 -0.02932 0.02414 -0.03765 C 0.02952 -0.04599 0.03803 -0.06265 0.04584 -0.06821 C 0.04879 -0.07037 0.05191 -0.07099 0.05487 -0.07222 C 0.0573 -0.07068 0.06007 -0.06913 0.06233 -0.06697 C 0.07275 -0.05679 0.07414 -0.05154 0.08334 -0.04568 C 0.08525 -0.04444 0.08716 -0.04383 0.08941 -0.04321 C 0.09862 -0.04352 0.10782 -0.04321 0.11702 -0.04444 C 0.11997 -0.04475 0.12257 -0.04753 0.12535 -0.04845 C 0.12796 -0.04907 0.13039 -0.04938 0.13282 -0.04969 L 0.1599 -0.05247 C 0.16615 -0.05031 0.17275 -0.04969 0.17848 -0.04568 C 0.18039 -0.04413 0.18195 -0.0392 0.18386 -0.03642 C 0.18664 -0.03179 0.19393 -0.02099 0.19653 -0.01512 C 0.19809 -0.01142 0.19931 -0.0071 0.20018 -0.00308 C 0.20191 0.00309 0.20348 0.00926 0.20469 0.01574 C 0.20521 0.02068 0.20608 0.02531 0.20625 0.03025 C 0.2066 0.0358 0.20625 0.04105 0.20695 0.0463 C 0.20782 0.05309 0.21129 0.06451 0.21372 0.07037 C 0.21546 0.07346 0.21754 0.07624 0.2191 0.07963 C 0.22066 0.08334 0.22153 0.08766 0.22275 0.09167 C 0.22657 0.10278 0.22674 0.10216 0.23108 0.11297 C 0.23421 0.13179 0.23368 0.12284 0.23247 0.1463 C 0.23247 0.14969 0.23247 0.15371 0.23195 0.15679 C 0.23091 0.16142 0.229 0.16482 0.22743 0.16883 C 0.2257 0.18087 0.22448 0.18426 0.22657 0.19815 C 0.22726 0.20247 0.229 0.20648 0.23039 0.21019 C 0.23143 0.21266 0.23282 0.21482 0.23421 0.21698 C 0.23664 0.22068 0.23837 0.22222 0.2415 0.225 C 0.24341 0.22655 0.24497 0.22778 0.24688 0.22901 C 0.24862 0.22994 0.25035 0.23087 0.25209 0.23148 C 0.254 0.23241 0.25608 0.23303 0.25816 0.23426 C 0.26893 0.24105 0.26042 0.23889 0.27084 0.24105 L 0.28559 0.24352 C 0.30348 0.24229 0.30868 0.24074 0.32796 0.24506 C 0.33004 0.24537 0.33178 0.24753 0.33386 0.24877 C 0.34827 0.2679 0.3408 0.26327 0.35469 0.26759 C 0.35903 0.26297 0.36424 0.25926 0.36684 0.25031 C 0.37171 0.23179 0.37275 0.2179 0.3757 0.19938 C 0.37691 0.19229 0.37848 0.1855 0.37952 0.17809 C 0.38004 0.16327 0.38143 0.14229 0.37952 0.12901 C 0.37882 0.12315 0.37553 0.11914 0.37362 0.1142 C 0.37223 0.1105 0.37101 0.10617 0.36962 0.10216 C 0.36424 0.08303 0.36493 0.08334 0.36077 0.0608 C 0.36164 0.04722 0.36059 0.03179 0.36511 0.01976 C 0.36806 0.01327 0.37275 0.00679 0.37657 0.00216 C 0.37813 0.00031 0.38004 -0.00092 0.38195 -0.00308 C 0.40868 -0.03981 0.38056 -0.00401 0.4007 -0.03241 C 0.40643 -0.04074 0.40851 -0.04413 0.41476 -0.05092 C 0.41754 -0.05401 0.41997 -0.05679 0.42309 -0.05895 C 0.42535 -0.0608 0.42796 -0.06173 0.43056 -0.06296 C 0.43525 -0.05957 0.44011 -0.05648 0.44462 -0.05247 C 0.44914 -0.04845 0.46146 -0.03241 0.46441 -0.02808 C 0.47292 -0.01605 0.47813 -0.00957 0.48542 0.00494 C 0.49445 0.02346 0.49445 0.02192 0.50035 0.03827 C 0.50139 0.04136 0.50243 0.04445 0.50348 0.04753 C 0.50452 0.05185 0.50539 0.05648 0.50643 0.0608 C 0.50695 0.06605 0.50695 0.07192 0.50782 0.07685 C 0.50834 0.07994 0.50973 0.08179 0.51025 0.08488 C 0.5158 0.12716 0.50504 0.0713 0.51372 0.1142 C 0.51528 0.13303 0.51511 0.12253 0.51164 0.15031 C 0.50973 0.16451 0.51059 0.15648 0.50938 0.16759 C 0.50921 0.17006 0.50921 0.17315 0.50868 0.17531 C 0.50834 0.17685 0.50469 0.19105 0.50261 0.19414 C 0.5 0.19784 0.49219 0.20895 0.48681 0.21297 C 0.48143 0.21698 0.47101 0.22284 0.46667 0.22346 C 0.46355 0.22408 0.46042 0.22438 0.45747 0.225 C 0.45261 0.22593 0.44254 0.22901 0.44254 0.22932 C 0.43525 0.23457 0.43334 0.23488 0.42674 0.2463 C 0.42466 0.24969 0.42362 0.25463 0.42153 0.25803 C 0.41945 0.26142 0.41702 0.26327 0.41476 0.26605 C 0.41268 0.26883 0.41164 0.27253 0.40955 0.27531 C 0.40469 0.28272 0.39983 0.2892 0.39462 0.29568 C 0.39237 0.29815 0.39028 0.30155 0.38768 0.3034 C 0.38594 0.30525 0.38386 0.30617 0.38195 0.30772 C 0.37917 0.3071 0.37657 0.30803 0.37431 0.30617 C 0.3632 0.29692 0.35487 0.28797 0.34671 0.27438 C 0.34497 0.27192 0.34358 0.26883 0.34202 0.26605 C 0.34028 0.26327 0.33941 0.25957 0.3375 0.25679 C 0.33386 0.25124 0.32987 0.24537 0.3257 0.24105 C 0.32396 0.2392 0.32275 0.23704 0.32101 0.2358 C 0.31528 0.22994 0.31337 0.23117 0.30608 0.22901 C 0.30226 0.22994 0.29827 0.22901 0.2948 0.23148 C 0.27917 0.24198 0.28837 0.24167 0.27691 0.25278 C 0.27431 0.25525 0.27136 0.25648 0.26858 0.25803 C 0.26216 0.25741 0.25556 0.25772 0.24914 0.25556 C 0.24566 0.25401 0.24271 0.24969 0.23941 0.24753 C 0.2349 0.24445 0.23021 0.2429 0.2257 0.23951 C 0.2033 0.22192 0.22153 0.22871 0.20243 0.22346 C 0.19688 0.22438 0.19202 0.22377 0.18681 0.22901 C 0.16268 0.25216 0.18889 0.23241 0.16928 0.2463 L 0.14566 0.24506 C 0.1415 0.24383 0.13768 0.23951 0.13368 0.23673 C 0.13056 0.23457 0.12743 0.23272 0.12466 0.23025 C 0.12257 0.22809 0.11493 0.21852 0.11268 0.2142 C 0.11042 0.2105 0.10868 0.20617 0.1066 0.20216 C 0.09775 0.1855 0.1033 0.19846 0.09688 0.1821 C 0.09671 0.17871 0.09636 0.17531 0.09618 0.17161 C 0.09549 0.16235 0.09514 0.15278 0.09445 0.14352 C 0.0941 0.13858 0.0941 0.13364 0.09306 0.12901 C 0.09202 0.12408 0.08993 0.12006 0.08855 0.11543 C 0.08351 0.09908 0.0823 0.09259 0.07657 0.07809 C 0.06424 0.04753 0.06928 0.06667 0.06372 0.04229 C 0.06233 0.02716 0.06372 0.04198 0.06233 0.02222 C 0.06216 0.01914 0.06216 0.01605 0.06164 0.01297 C 0.05973 0.00124 0.05782 0.00031 0.05191 -0.00833 C 0.04584 -0.01728 0.0474 -0.01543 0.04132 -0.01883 L 0.01945 -0.01759 C 0.01632 -0.01728 0.01303 -0.01697 0.0099 -0.01636 C 0.00834 -0.01605 0.0073 -0.01636 0.00695 -0.01636 Z " pathEditMode="relative" rAng="0" ptsTypes="AAAAAAAAAAAAAAAAAAAAAAAAAAAAAAAAAAAAAAAAAAAAAAAAAAAAAAAAAAAAAAAAAAAAAAAAAAAAAAAAAAAAAAAAAAAAAAAAAAAAAAAAAAAAAAA">
                                      <p:cBhvr>
                                        <p:cTn id="90" dur="10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9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39 0.0105 L -0.00139 0.0108 C -0.00313 0.01235 -0.00643 0.01451 -0.0099 0.01605 C -0.01163 0.01667 -0.02726 0.01883 -0.02726 0.01914 L -0.05469 0.02284 C -0.06719 0.0321 -0.04115 0.01235 -0.07222 0.04074 C -0.07413 0.0426 -0.07587 0.04537 -0.0783 0.0463 C -0.08368 0.04815 -0.08924 0.04815 -0.09462 0.04908 C -0.1033 0.04846 -0.11233 0.04692 -0.12101 0.04753 C -0.12969 0.04846 -0.13837 0.0534 -0.14722 0.05309 C -0.17587 0.05216 -0.19514 0.04692 -0.22066 0.04074 C -0.29358 0.04476 -0.20035 0.0392 -0.26788 0.04506 C -0.27639 0.04568 -0.2849 0.04568 -0.2934 0.0463 C -0.29618 0.04568 -0.29931 0.0463 -0.30191 0.04506 C -0.30556 0.0429 -0.30868 0.03982 -0.31198 0.03642 C -0.31615 0.03241 -0.31997 0.02593 -0.32275 0.01883 C -0.32483 0.01327 -0.32622 0.00741 -0.3283 0.00216 C -0.33299 -0.00987 -0.33924 -0.02037 -0.34288 -0.03364 C -0.35608 -0.08024 -0.35191 -0.06018 -0.35747 -0.09259 C -0.35799 -0.10061 -0.3592 -0.11882 -0.35747 -0.12716 C -0.35625 -0.13364 -0.35365 -0.1392 -0.35139 -0.14506 C -0.34809 -0.15308 -0.34358 -0.1608 -0.33906 -0.16697 C -0.33334 -0.17531 -0.3309 -0.17808 -0.32361 -0.18364 C -0.2882 -0.20957 -0.30018 -0.2037 -0.27257 -0.21234 L -0.26094 -0.2108 C -0.25799 -0.20926 -0.25625 -0.20463 -0.25382 -0.20154 C -0.24601 -0.1892 -0.24775 -0.19228 -0.2415 -0.17808 C -0.23247 -0.10957 -0.24306 -0.19599 -0.23611 -0.03765 C -0.23577 -0.02932 -0.2342 -0.02099 -0.23229 -0.01296 C -0.23056 -0.00617 -0.22813 0.00031 -0.22535 0.00618 C -0.22413 0.00895 -0.21111 0.03395 -0.20521 0.0392 C -0.20104 0.04321 -0.1967 0.04722 -0.19202 0.04908 C -0.1842 0.05185 -0.17622 0.05185 -0.16806 0.05309 C -0.15434 0.04969 -0.1408 0.04414 -0.12709 0.04229 C -0.11233 0.04013 -0.09809 0.04445 -0.08386 0.04074 C -0.07726 0.03889 -0.06372 0.02531 -0.05764 0.01605 C -0.05608 0.01327 -0.05469 0.0105 -0.0533 0.00772 C -0.05295 0.00371 -0.05139 -0.00031 -0.05139 -0.00463 C -0.04983 -0.00957 -0.05452 -0.0216 -0.05504 -0.02531 C -0.05608 -0.02901 -0.05643 -0.03271 -0.05677 -0.03642 C -0.05764 -0.04105 -0.05851 -0.04537 -0.0599 -0.05 C -0.06094 -0.0571 -0.06146 -0.06481 -0.06198 -0.07191 C -0.06198 -0.07808 -0.06337 -0.08395 -0.06302 -0.09012 C -0.06268 -0.09444 -0.06025 -0.09815 -0.0599 -0.10247 C -0.05816 -0.10987 -0.05677 -0.11821 -0.05504 -0.12561 C -0.04983 -0.15154 -0.04983 -0.15401 -0.04115 -0.17654 C -0.03941 -0.1821 -0.03768 -0.18734 -0.03594 -0.19166 C -0.03073 -0.20031 -0.02726 -0.21018 -0.02031 -0.21636 C -0.00816 -0.22994 0.00382 -0.22994 0.01753 -0.23271 C 0.03316 -0.22932 0.04861 -0.22963 0.06285 -0.22191 C 0.06753 -0.21975 0.06979 -0.21173 0.07309 -0.20432 C 0.07847 -0.18117 0.08368 -0.13703 0.08698 -0.11203 C 0.0868 -0.09815 0.08698 -0.08426 0.08541 -0.07068 C 0.08541 -0.06234 0.08194 -0.0537 0.08003 -0.04722 C 0.07847 -0.04321 0.07673 -0.03858 0.07448 -0.03487 C 0.06944 -0.02531 0.06111 -0.01913 0.05399 -0.01296 C 0.05225 -0.00926 0.05191 -0.00494 0.04878 -0.00185 C 0.04705 0.00185 0.04496 0.00494 0.04201 0.00772 C 0.04028 0.00957 0.03802 0.0108 0.03507 0.01173 C 0.02969 0.01543 0.01232 0.01451 0.01232 0.01482 C 0.00035 0.02222 0.00555 0.02006 -0.00139 0.02284 L -0.00469 0.01605 L -0.00139 0.0105 Z " pathEditMode="relative" rAng="0" ptsTypes="AAAAAAAAAAAAAAAAAAAAAAAAAAAAAAAAAAAAAAAAAAAAAAAAAAAAAAAAAAAAAAA">
                                      <p:cBhvr>
                                        <p:cTn id="92" dur="8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438" y="-10031"/>
                                    </p:animMotion>
                                  </p:childTnLst>
                                </p:cTn>
                              </p:par>
                              <p:par>
                                <p:cTn id="9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2865 -0.01636 L 0.02865 -0.01605 C 0.03333 -0.01698 0.03802 -0.0176 0.04288 -0.0176 C 0.0474 -0.0176 0.05122 -0.01574 0.05556 -0.01358 C 0.05729 -0.01297 0.05903 -0.01204 0.06077 -0.01111 C 0.06198 -0.00957 0.07188 0.00308 0.07431 0.00771 C 0.07535 0.00957 0.07656 0.01173 0.07726 0.01419 C 0.07952 0.02129 0.08333 0.03549 0.08333 0.0358 C 0.08299 0.03919 0.08316 0.0429 0.08247 0.04629 C 0.08056 0.0574 0.07882 0.0571 0.07517 0.06605 C 0.07292 0.07129 0.07257 0.07407 0.07136 0.08024 C 0.06962 0.09815 0.07083 0.08302 0.06979 0.11605 C 0.06962 0.12191 0.06945 0.12932 0.06892 0.13518 C 0.06875 0.14074 0.06788 0.14969 0.06754 0.15555 C 0.06736 0.15864 0.06702 0.16265 0.06684 0.16574 C 0.06736 0.17376 0.06702 0.18148 0.0684 0.18889 C 0.0691 0.19382 0.07101 0.19815 0.07274 0.20216 C 0.07413 0.20524 0.08142 0.21975 0.08333 0.22222 C 0.08542 0.225 0.08767 0.22654 0.09011 0.22901 L 0.12309 0.22345 C 0.17604 0.21666 0.125 0.22345 0.15452 0.21975 C 0.16111 0.22037 0.16788 0.21821 0.17413 0.22222 C 0.17882 0.22531 0.18299 0.2321 0.18611 0.2395 C 0.18906 0.2466 0.1934 0.25247 0.19497 0.2608 C 0.19965 0.28271 0.19462 0.26111 0.20017 0.28086 C 0.20139 0.28457 0.20226 0.28889 0.2033 0.29259 C 0.20434 0.29629 0.20608 0.29938 0.20695 0.30339 C 0.20799 0.30679 0.20851 0.31049 0.2092 0.31419 C 0.21007 0.31759 0.21129 0.32129 0.21233 0.32469 C 0.2125 0.32901 0.21267 0.33271 0.21302 0.33673 C 0.2132 0.34043 0.21372 0.34382 0.21372 0.34753 C 0.21372 0.38796 0.21389 0.38364 0.21233 0.40864 C 0.2125 0.41203 0.21233 0.41512 0.21302 0.41821 C 0.21424 0.42253 0.21632 0.42623 0.2184 0.42994 C 0.22101 0.43549 0.2257 0.4429 0.22882 0.44753 C 0.23177 0.45154 0.23767 0.45957 0.23767 0.45987 C 0.23837 0.46358 0.24115 0.47901 0.2408 0.4821 C 0.23993 0.48981 0.2382 0.49753 0.23559 0.50339 C 0.23299 0.50926 0.21823 0.53364 0.21233 0.5395 C 0.2092 0.54259 0.20608 0.54475 0.20261 0.54599 C 0.19514 0.54876 0.1875 0.54969 0.18004 0.55154 C 0.1507 0.54105 0.16997 0.54845 0.12222 0.52623 C 0.11754 0.52376 0.11267 0.52222 0.10799 0.51944 C 0.0941 0.51173 0.10017 0.51358 0.09011 0.51142 C 0.08733 0.51018 0.08333 0.51173 0.08177 0.5074 C 0.07622 0.49228 0.06979 0.45679 0.06979 0.4571 C 0.06927 0.44784 0.06823 0.43919 0.0684 0.42994 C 0.06858 0.40864 0.07083 0.40833 0.07361 0.39012 C 0.07448 0.38395 0.07517 0.37778 0.0757 0.3716 C 0.07431 0.30216 0.07726 0.36389 0.07205 0.31821 C 0.06962 0.29629 0.07413 0.30771 0.06684 0.28364 C 0.0658 0.27994 0.06389 0.27716 0.06233 0.27438 C 0.05521 0.26049 0.06024 0.27099 0.05104 0.25679 C 0.04896 0.25339 0.04705 0.24969 0.04497 0.24629 C 0.04445 0.2429 0.04167 0.2324 0.04202 0.22747 C 0.04288 0.21728 0.04531 0.21265 0.04879 0.20494 C 0.0566 0.18765 0.05851 0.18395 0.06528 0.17006 L 0.0757 0.14876 C 0.07726 0.14568 0.08038 0.13919 0.08038 0.14012 C 0.08142 0.13179 0.08351 0.11697 0.08333 0.10957 C 0.08316 0.09444 0.08212 0.08024 0.08108 0.06512 C 0.08073 0.05957 0.07778 0.04722 0.07656 0.04382 C 0.07535 0.04012 0.07361 0.03765 0.07205 0.03426 C 0.07031 0.03024 0.06875 0.02623 0.06684 0.02222 C 0.0658 0.01975 0.05868 0.0074 0.05642 0.00494 C 0.05434 0.00308 0.05226 0.00185 0.05035 0.00092 C 0.04913 0.00031 0.03976 -0.00155 0.03906 -0.00155 C 0.03663 -0.00247 0.03177 -0.00556 0.03004 -0.0071 C 0.0283 -0.00864 0.02882 -0.01482 0.02865 -0.01636 Z " pathEditMode="relative" rAng="0" ptsTypes="AAAAAAAAAAAAAAAAAAAAAAAAAAAAAAAAAAAAAAAAAAAAAAAAAAAAAAAAAAAAAAAAAAAAA">
                                      <p:cBhvr>
                                        <p:cTn id="94" dur="8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608" y="28333"/>
                                    </p:animMotion>
                                  </p:childTnLst>
                                </p:cTn>
                              </p:par>
                              <p:par>
                                <p:cTn id="9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5 -0.01636 L 0.00695 -0.01605 C 0.01268 -0.02346 0.01893 -0.02932 0.02414 -0.03766 C 0.02952 -0.04599 0.03802 -0.06266 0.04584 -0.06821 C 0.04879 -0.07037 0.05174 -0.07099 0.05486 -0.07222 C 0.0573 -0.07068 0.06007 -0.06914 0.06233 -0.06698 C 0.07275 -0.05679 0.07414 -0.05155 0.08334 -0.04568 C 0.08525 -0.04445 0.08733 -0.04414 0.08924 -0.04321 C 0.09861 -0.04352 0.10782 -0.04321 0.11702 -0.04445 C 0.11997 -0.04476 0.12257 -0.04753 0.12535 -0.04846 C 0.12778 -0.04908 0.13039 -0.04939 0.13282 -0.04969 L 0.1599 -0.05247 C 0.16615 -0.05031 0.17257 -0.04969 0.17865 -0.04568 C 0.18091 -0.04414 0.18195 -0.03951 0.18386 -0.03642 C 0.18681 -0.03179 0.1941 -0.02099 0.19653 -0.01513 C 0.19827 -0.01142 0.19931 -0.0071 0.20035 -0.00309 C 0.20209 0.00308 0.2033 0.00926 0.20486 0.01574 C 0.20539 0.02068 0.20608 0.02531 0.20643 0.03024 C 0.20677 0.03549 0.20643 0.04105 0.20695 0.0466 C 0.20799 0.05308 0.21129 0.0645 0.21372 0.07037 C 0.21528 0.07345 0.21754 0.07623 0.2191 0.07963 C 0.22066 0.08333 0.22153 0.08765 0.22275 0.09166 C 0.22657 0.10278 0.22674 0.10216 0.23108 0.11296 C 0.23421 0.13148 0.23368 0.12315 0.23247 0.14629 C 0.23247 0.14969 0.23247 0.1537 0.23195 0.15617 C 0.23091 0.16142 0.22882 0.16481 0.22726 0.16882 C 0.2257 0.18086 0.22448 0.18426 0.22657 0.19753 C 0.22726 0.20185 0.22882 0.20586 0.23039 0.20957 C 0.23143 0.21234 0.23282 0.21419 0.23403 0.21636 C 0.23664 0.22006 0.23837 0.2216 0.2415 0.22438 C 0.24341 0.22561 0.24497 0.22778 0.24688 0.22839 C 0.24861 0.22932 0.25035 0.23086 0.25209 0.23148 C 0.254 0.23179 0.25608 0.2324 0.25799 0.23426 C 0.2691 0.24043 0.26042 0.23889 0.27084 0.24043 L 0.28577 0.24321 C 0.30348 0.24228 0.30868 0.24012 0.32778 0.24413 C 0.33004 0.24475 0.33195 0.24691 0.33386 0.24815 C 0.34827 0.26728 0.3408 0.26265 0.35486 0.26697 C 0.35921 0.26234 0.36441 0.25864 0.36684 0.25031 C 0.37171 0.23148 0.37275 0.21728 0.37587 0.19876 C 0.37709 0.19228 0.3783 0.18518 0.37952 0.17747 C 0.38021 0.16265 0.38143 0.14259 0.37952 0.1287 C 0.37882 0.12345 0.37552 0.11944 0.37361 0.11419 C 0.37223 0.11049 0.37101 0.10617 0.3698 0.10216 C 0.36441 0.08302 0.36511 0.08333 0.36077 0.0608 C 0.36164 0.04722 0.36059 0.03179 0.36528 0.01975 C 0.36806 0.01327 0.37275 0.00679 0.37657 0.00216 C 0.3783 0.00031 0.38021 -0.00093 0.38195 -0.00309 C 0.40868 -0.03982 0.38056 -0.00401 0.4007 -0.03241 C 0.40643 -0.04074 0.40851 -0.04414 0.41476 -0.05093 C 0.41754 -0.05401 0.42014 -0.05679 0.42309 -0.05895 C 0.42552 -0.06081 0.42813 -0.06173 0.43056 -0.06297 C 0.43542 -0.05957 0.44028 -0.05648 0.4448 -0.05247 C 0.44931 -0.04846 0.46164 -0.03241 0.46424 -0.0284 C 0.47309 -0.01605 0.47813 -0.00988 0.48542 0.00494 C 0.49445 0.02345 0.49445 0.0216 0.50035 0.03827 C 0.50139 0.04136 0.50243 0.04444 0.5033 0.04753 C 0.50452 0.05185 0.50539 0.05648 0.50643 0.0608 C 0.50695 0.06605 0.50695 0.0716 0.50782 0.07685 C 0.50834 0.07994 0.50973 0.08179 0.51007 0.08518 C 0.5158 0.12716 0.50504 0.07129 0.51372 0.11419 C 0.51528 0.13271 0.51511 0.12284 0.51164 0.15031 C 0.50973 0.16389 0.51059 0.15586 0.50938 0.16697 C 0.50903 0.16975 0.50903 0.17315 0.50851 0.17469 C 0.50834 0.17685 0.50469 0.19043 0.50261 0.19352 C 0.5 0.19722 0.49219 0.20864 0.48681 0.21234 C 0.48143 0.21636 0.47101 0.22284 0.46667 0.22345 C 0.46372 0.22407 0.46059 0.22407 0.45747 0.22438 C 0.45261 0.22531 0.44254 0.22839 0.44254 0.2287 C 0.43525 0.23457 0.43351 0.23487 0.42674 0.24629 C 0.42483 0.24969 0.42379 0.25463 0.42153 0.25802 C 0.41962 0.26142 0.41702 0.26265 0.41476 0.26605 C 0.41285 0.26821 0.41164 0.27191 0.40955 0.27469 C 0.40486 0.2824 0.39983 0.28919 0.39462 0.29506 C 0.39236 0.29753 0.39028 0.30092 0.38785 0.30278 C 0.38594 0.30524 0.38386 0.30555 0.38195 0.30771 C 0.37934 0.30648 0.37657 0.30771 0.37431 0.30555 C 0.3632 0.29691 0.35504 0.28734 0.34653 0.27376 C 0.34497 0.27099 0.34358 0.26821 0.34202 0.26605 C 0.34046 0.26265 0.33924 0.25895 0.33768 0.25617 C 0.33386 0.25092 0.32986 0.24506 0.3257 0.24043 C 0.32414 0.23919 0.32257 0.23642 0.32101 0.23549 C 0.31528 0.22932 0.31372 0.23086 0.30608 0.22839 C 0.30226 0.22932 0.29844 0.22839 0.2948 0.23148 C 0.27917 0.24197 0.28837 0.24105 0.27674 0.25216 C 0.27431 0.25463 0.27136 0.25586 0.26858 0.25802 C 0.26216 0.2574 0.25556 0.25771 0.24914 0.25494 C 0.24549 0.25401 0.24271 0.24969 0.23924 0.24691 C 0.2349 0.24382 0.23021 0.2429 0.2257 0.23919 C 0.2033 0.22099 0.22153 0.22808 0.20261 0.22345 C 0.19688 0.22407 0.19202 0.22376 0.18681 0.22839 C 0.16268 0.25154 0.18889 0.23179 0.16945 0.24629 L 0.14549 0.24413 C 0.14132 0.24321 0.13768 0.23919 0.13351 0.23611 C 0.13056 0.23457 0.12743 0.2321 0.12466 0.22963 C 0.12257 0.22778 0.11493 0.2179 0.11268 0.21358 C 0.11042 0.20987 0.10851 0.20524 0.1066 0.20154 C 0.09757 0.18518 0.1033 0.19784 0.09688 0.18148 C 0.09653 0.17808 0.09636 0.17469 0.09601 0.17099 C 0.09549 0.16203 0.09514 0.15216 0.09445 0.1429 C 0.09427 0.13889 0.0941 0.13333 0.09306 0.1287 C 0.09202 0.12376 0.08993 0.11975 0.08855 0.11543 C 0.08351 0.09907 0.0823 0.0929 0.07657 0.07808 C 0.06424 0.04753 0.06927 0.06666 0.06372 0.04228 C 0.06233 0.02716 0.06372 0.04197 0.06233 0.02222 C 0.06216 0.01913 0.06216 0.01605 0.06164 0.01296 C 0.05973 0.00123 0.05782 0.00031 0.05174 -0.00834 C 0.04584 -0.01729 0.0474 -0.01543 0.04132 -0.01914 L 0.01945 -0.0176 C 0.01632 -0.01729 0.01302 -0.01698 0.0099 -0.01636 C 0.00834 -0.01605 0.0073 -0.01636 0.00695 -0.01636 Z " pathEditMode="relative" rAng="0" ptsTypes="AAAAAAAAAAAAAAAAAAAAAAAAAAAAAAAAAAAAAAAAAAAAAAAAAAAAAAAAAAAAAAAAAAAAAAAAAAAAAAAAAAAAAAAAAAAAAAAAAAAAAAAAAAAAAAA">
                                      <p:cBhvr>
                                        <p:cTn id="96" dur="10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9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4 0.00463 L -0.00364 0.00494 C -0.00521 0.01328 -0.0059 0.02254 -0.00781 0.03118 C -0.0092 0.03519 -0.01736 0.04877 -0.0184 0.0497 C -0.02153 0.05278 -0.02899 0.05463 -0.02899 0.05525 C -0.03055 0.05463 -0.03212 0.05525 -0.03368 0.05402 C -0.03906 0.04723 -0.04861 0.03118 -0.04861 0.03149 C -0.04983 0.02624 -0.05121 0.0213 -0.05174 0.01636 C -0.05451 -0.0108 -0.0493 -0.00339 -0.05555 -0.03395 C -0.05642 -0.03919 -0.0651 -0.05432 -0.06649 -0.05771 C -0.06944 -0.06604 -0.07413 -0.08148 -0.07413 -0.08148 C -0.07483 -0.09043 -0.07708 -0.11234 -0.07639 -0.12037 C -0.07535 -0.13024 -0.07292 -0.13919 -0.07118 -0.14876 C -0.07014 -0.15308 -0.06962 -0.15709 -0.06805 -0.1608 C -0.06667 -0.1645 -0.05642 -0.18148 -0.05399 -0.18487 C -0.05347 -0.18549 -0.03924 -0.20185 -0.0368 -0.20617 C -0.03524 -0.20833 -0.03455 -0.21172 -0.03368 -0.21419 C -0.03177 -0.21882 -0.02951 -0.22314 -0.02743 -0.22746 C -0.02587 -0.23117 -0.02344 -0.23487 -0.02153 -0.23827 C -0.01545 -0.24783 -0.01094 -0.25339 -0.00434 -0.2608 C -0.00208 -0.26327 0.00035 -0.26543 0.00261 -0.26728 C 0.01458 -0.26512 0.01997 -0.26543 0.03229 -0.24351 C 0.03403 -0.24043 0.03542 -0.23642 0.0375 -0.23395 C 0.04045 -0.23117 0.04392 -0.23024 0.04722 -0.2287 C 0.06111 -0.22191 0.05799 -0.22376 0.07274 -0.22098 C 0.0757 -0.22314 0.08247 -0.22839 0.08559 -0.23148 C 0.08733 -0.23333 0.08872 -0.23672 0.0908 -0.23827 C 0.09983 -0.24475 0.10278 -0.24506 0.11024 -0.24753 C 0.11302 -0.24938 0.11563 -0.25185 0.11858 -0.25277 C 0.12309 -0.25432 0.13958 -0.25617 0.14549 -0.25679 C 0.15226 -0.25463 0.15903 -0.25277 0.1658 -0.2503 C 0.1684 -0.24907 0.17083 -0.24753 0.17327 -0.24598 C 0.17483 -0.24537 0.17622 -0.24413 0.17778 -0.24351 C 0.18073 -0.24259 0.18368 -0.24259 0.18663 -0.24228 C 0.19896 -0.23765 0.20538 -0.23888 0.21441 -0.22469 C 0.21597 -0.22253 0.21649 -0.21851 0.21736 -0.21543 C 0.21806 -0.20864 0.21892 -0.19783 0.21892 -0.19135 C 0.21892 -0.18364 0.21858 -0.17654 0.21823 -0.16821 C 0.21875 -0.16234 0.21858 -0.15617 0.21979 -0.15 C 0.22136 -0.14104 0.22917 -0.11604 0.23177 -0.10709 C 0.23195 -0.10339 0.23299 -0.1 0.23247 -0.0966 C 0.23142 -0.08765 0.22934 -0.07901 0.22726 -0.0716 C 0.22136 -0.04938 0.21979 -0.04691 0.21302 -0.03148 C 0.2125 -0.0287 0.21181 -0.02623 0.21146 -0.02345 C 0.20729 0.00865 0.2099 0.01976 0.19809 0.04198 C 0.19601 0.04568 0.1934 0.04846 0.19045 0.0497 C 0.18611 0.05186 0.18142 0.05031 0.17691 0.05124 C 0.16927 0.04754 0.16129 0.04476 0.15382 0.04044 C 0.14809 0.03735 0.14288 0.0321 0.13733 0.0284 C 0.13507 0.02717 0.12639 0.02254 0.12379 0.0213 C 0.1217 0.0213 0.11979 0.02099 0.11771 0.02068 C 0.11545 0.0213 0.11302 0.0213 0.11111 0.02315 C 0.10781 0.02624 0.1033 0.03303 0.10122 0.0392 C 0.09688 0.05186 0.09896 0.05402 0.09149 0.06698 C 0.0882 0.07315 0.0757 0.09352 0.07205 0.10463 C 0.07066 0.10865 0.06997 0.11328 0.06892 0.11791 C 0.06927 0.12624 0.06892 0.13488 0.06979 0.14321 C 0.07014 0.14723 0.07188 0.15031 0.07274 0.15402 C 0.07361 0.15772 0.07483 0.16173 0.0757 0.16605 C 0.07761 0.19291 0.07986 0.19476 0.0757 0.21636 C 0.07517 0.22037 0.07413 0.22408 0.07274 0.22717 C 0.07083 0.23149 0.06823 0.23426 0.06597 0.23797 C 0.06424 0.24105 0.06233 0.24383 0.06077 0.24723 C 0.05903 0.25093 0.05799 0.25556 0.05625 0.25926 C 0.05382 0.26451 0.0507 0.26883 0.04809 0.27377 C 0.04531 0.27902 0.04149 0.28797 0.0382 0.2926 C 0.03611 0.29568 0.03403 0.29846 0.03142 0.30031 C 0.0283 0.30371 0.02465 0.30371 0.02101 0.30463 L -0.03368 0.32994 C -0.03611 0.33087 -0.03837 0.33426 -0.04114 0.33365 C -0.04861 0.33272 -0.05573 0.3284 -0.06267 0.32593 C -0.0743 0.30525 -0.06528 0.32315 -0.07552 0.29784 C -0.07812 0.29167 -0.08351 0.28179 -0.08524 0.27377 C -0.08733 0.26482 -0.08889 0.25525 -0.09062 0.24568 C -0.09045 0.23797 -0.09045 0.22994 -0.08993 0.22192 C -0.08733 0.19291 -0.08368 0.16883 -0.07708 0.14198 C -0.07483 0.13272 -0.0717 0.12377 -0.06875 0.11513 C -0.06024 0.08951 -0.06562 0.10309 -0.05764 0.08982 C -0.05538 0.08612 -0.05347 0.08118 -0.05087 0.07778 C -0.04826 0.07439 -0.0408 0.07223 -0.03802 0.07099 C -0.03055 0.06358 -0.03073 0.06513 -0.02396 0.0497 L -0.01614 0.03365 C -0.0158 0.03272 -0.01562 0.03087 -0.01545 0.02994 C -0.01528 0.0284 -0.01424 0.02717 -0.01389 0.02593 C -0.01354 0.02408 -0.01389 0.02192 -0.01302 0.02068 C -0.01233 0.01883 -0.01111 0.01883 -0.01007 0.01791 C -0.00521 0.01358 -0.00677 0.01389 -0.00434 0.01389 L -0.00364 0.00463 Z " pathEditMode="relative" rAng="0" ptsTypes="AAAAAAAAAAAAAAAAAAAAAAAAAAAAAAAAAAAAAAAAAAAAAAAAAAAAAAAAAAAAAAAAAAAAAAAAAAAAAAAAAAAAAAAA">
                                      <p:cBhvr>
                                        <p:cTn id="98" dur="8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48" y="2840"/>
                                    </p:animMotion>
                                  </p:childTnLst>
                                </p:cTn>
                              </p:par>
                              <p:par>
                                <p:cTn id="9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82 0.00957 L 0.00382 0.00988 C 0.01077 0.00926 0.01789 0.00926 0.02483 0.00834 C 0.02761 0.00803 0.03056 0.00494 0.03351 0.00587 C 0.03802 0.00649 0.04289 0.01019 0.04723 0.01266 C 0.04931 0.01513 0.06355 0.0355 0.06841 0.04044 C 0.07049 0.0426 0.07275 0.04383 0.07518 0.04568 C 0.10539 0.03673 0.06962 0.04939 0.1066 0.02717 C 0.11077 0.02439 0.11511 0.02408 0.11927 0.02315 C 0.13611 0.01883 0.13611 0.01914 0.1507 0.01791 C 0.15677 0.0213 0.16372 0.02346 0.16945 0.0284 C 0.179 0.03612 0.1882 0.05741 0.19497 0.06852 C 0.1974 0.07192 0.19983 0.07531 0.20157 0.07902 C 0.20625 0.08704 0.20921 0.09445 0.2132 0.10309 C 0.21372 0.10834 0.21893 0.13303 0.2191 0.13766 C 0.21945 0.1463 0.21927 0.15494 0.21841 0.16328 C 0.21771 0.16883 0.2158 0.17377 0.21459 0.17902 C 0.21528 0.20031 0.21667 0.21513 0.21164 0.23642 C 0.20938 0.24568 0.19375 0.27994 0.18907 0.28735 C 0.18664 0.29075 0.18438 0.29383 0.1823 0.29784 C 0.17882 0.30402 0.17136 0.32223 0.1658 0.3284 C 0.16285 0.33149 0.1599 0.33272 0.15747 0.33519 C 0.14914 0.33241 0.11094 0.32717 0.09688 0.3071 C 0.09427 0.3034 0.09306 0.29754 0.0915 0.2926 C 0.08785 0.27902 0.08768 0.27531 0.08629 0.26173 C 0.08611 0.23766 0.08698 0.21358 0.08559 0.18982 C 0.08507 0.18025 0.08195 0.17223 0.08039 0.16328 C 0.07952 0.15865 0.07934 0.15402 0.07882 0.1497 C 0.07934 0.14044 0.07865 0.13087 0.08039 0.12161 C 0.08143 0.11575 0.08993 0.0997 0.09306 0.09507 C 0.09618 0.09013 0.09948 0.08581 0.10278 0.08179 C 0.10643 0.07717 0.11077 0.0747 0.11407 0.06976 C 0.11945 0.06142 0.11997 0.05865 0.12674 0.05494 C 0.13785 0.04939 0.14462 0.05062 0.15677 0.0497 C 0.16424 0.05062 0.17171 0.04908 0.17934 0.05217 C 0.23716 0.07963 0.18386 0.07192 0.22518 0.075 C 0.24601 0.05402 0.24983 0.04692 0.27379 0.03642 C 0.28021 0.03365 0.28681 0.03365 0.29341 0.03241 C 0.3007 0.03087 0.30782 0.02902 0.31511 0.02717 C 0.32952 0.0284 0.33195 0.02624 0.34653 0.04167 C 0.34948 0.04476 0.35122 0.05062 0.3533 0.05494 C 0.35608 0.06914 0.3599 0.08303 0.36164 0.09754 C 0.36198 0.10031 0.36355 0.15 0.36389 0.1605 C 0.35851 0.21266 0.35539 0.20679 0.36389 0.25494 C 0.3658 0.26544 0.36893 0.2747 0.37136 0.28457 C 0.37205 0.28766 0.37379 0.29383 0.37379 0.29414 C 0.37257 0.3 0.37275 0.30741 0.37049 0.31266 C 0.36528 0.32531 0.36007 0.32902 0.3533 0.33519 C 0.34827 0.33426 0.34289 0.33426 0.33768 0.33241 C 0.32153 0.32717 0.30608 0.31945 0.29115 0.3071 C 0.28611 0.30309 0.28143 0.29815 0.27674 0.2926 C 0.26945 0.28365 0.27431 0.28149 0.26476 0.27902 C 0.25955 0.27809 0.25434 0.27809 0.24914 0.27778 C 0.24532 0.28056 0.24132 0.28241 0.23785 0.28581 C 0.23577 0.28797 0.23386 0.29105 0.23195 0.29383 C 0.23004 0.2963 0.22778 0.29815 0.22587 0.30031 C 0.21997 0.30741 0.22049 0.30988 0.21355 0.31266 C 0.20539 0.31605 0.19861 0.31513 0.18976 0.31636 C 0.1849 0.31729 0.17986 0.31821 0.17483 0.31914 C 0.1724 0.31883 0.1698 0.31883 0.16736 0.31791 C 0.16476 0.31698 0.1625 0.31389 0.1599 0.31389 C 0.154 0.31389 0.14879 0.31636 0.14341 0.31791 C 0.13872 0.32099 0.13455 0.3247 0.12986 0.32717 C 0.11285 0.3355 0.10868 0.33519 0.09236 0.33797 C 0.08091 0.33519 0.0691 0.33457 0.05782 0.32994 C 0.05573 0.32902 0.0533 0.32562 0.0533 0.32161 C 0.0533 0.30433 0.05556 0.28673 0.05782 0.26976 C 0.05903 0.26019 0.06129 0.25062 0.06372 0.24198 C 0.06528 0.23642 0.06806 0.2321 0.0698 0.22717 C 0.0724 0.22007 0.07518 0.21328 0.07726 0.20587 C 0.08143 0.1926 0.08195 0.18334 0.08403 0.16852 C 0.08438 0.1642 0.08507 0.15957 0.08473 0.15494 C 0.08455 0.14939 0.08386 0.14321 0.08247 0.13766 C 0.08073 0.13025 0.07483 0.12223 0.07205 0.11636 C 0.07049 0.11328 0.06927 0.10896 0.06754 0.10587 C 0.0658 0.10217 0.06355 0.09939 0.06164 0.09661 C 0.06007 0.09383 0.05868 0.09075 0.05695 0.08828 C 0.04948 0.0784 0.05174 0.08272 0.04584 0.07778 C 0.04289 0.07531 0.03959 0.07223 0.03664 0.06976 C 0.03282 0.06636 0.02882 0.06389 0.02483 0.0605 C 0.01806 0.05433 0.02101 0.05618 0.0165 0.05371 C 0.01459 0.05031 0.01025 0.04229 0.00834 0.04167 L 0.00226 0.04044 C 0.00052 0.04105 -0.00121 0.04105 -0.00295 0.04167 C -0.00694 0.04352 -0.01076 0.04692 -0.01423 0.05124 C -0.01649 0.05402 -0.01857 0.05741 -0.021 0.0605 C -0.02326 0.06328 -0.02552 0.06544 -0.02777 0.06852 C -0.04062 0.08642 -0.02882 0.07161 -0.03975 0.08982 C -0.04201 0.09383 -0.04496 0.09661 -0.04722 0.10031 C -0.05191 0.10865 -0.05607 0.1176 -0.06076 0.12562 C -0.06579 0.13457 -0.07187 0.14167 -0.07639 0.15124 C -0.0842 0.16698 -0.08524 0.18118 -0.08836 0.20031 C -0.08871 0.20772 -0.08993 0.21482 -0.08923 0.22161 C -0.08854 0.22963 -0.0868 0.23735 -0.08472 0.24445 C -0.08177 0.25494 -0.07847 0.26513 -0.0743 0.27377 C -0.07239 0.27717 -0.07118 0.28179 -0.06892 0.28457 C -0.06198 0.29291 -0.04184 0.30433 -0.03593 0.30865 C -0.03333 0.3105 -0.03125 0.3142 -0.02847 0.31513 C -0.02326 0.31698 -0.01805 0.31605 -0.01267 0.31636 C -0.01111 0.31575 0.01806 0.30371 0.02483 0.29661 C 0.02761 0.29352 0.02917 0.28828 0.03143 0.28457 C 0.03334 0.28179 0.03577 0.28056 0.0375 0.27778 C 0.03959 0.2747 0.0415 0.27068 0.04358 0.26729 C 0.04549 0.26389 0.04757 0.26081 0.04966 0.25772 C 0.05747 0.24599 0.05955 0.24692 0.06372 0.23365 C 0.06632 0.22624 0.06875 0.21883 0.07049 0.21112 C 0.07483 0.19383 0.08177 0.15772 0.08177 0.15803 C 0.08247 0.1392 0.08438 0.12037 0.08247 0.10186 C 0.08212 0.09723 0.08125 0.09291 0.08039 0.08828 C 0.07952 0.08396 0.07882 0.07902 0.07726 0.075 C 0.07622 0.07192 0.06806 0.05679 0.06598 0.05371 C 0.06389 0.05031 0.06181 0.04661 0.05938 0.04445 C 0.05747 0.0426 0.05035 0.04105 0.04809 0.04044 L 0.02622 0.03642 C 0.02101 0.02994 0.02761 0.03797 0.02101 0.02994 C 0.02032 0.02871 0.01945 0.02809 0.01875 0.02717 C 0.01476 0.02099 0.01684 0.02284 0.01355 0.01636 C 0.01285 0.01513 0.01216 0.01358 0.01129 0.01266 L 0.00973 0.00957 L 0.00382 0.00957 Z " pathEditMode="relative" rAng="0" ptsTypes="AAAAAAAAAAAAAAAAAAAAAAAAAAAAAAAAAAAAAAAAAAAAAAAAAAAAAAAAAAAAAAAAAAAAAAAAAAAAAAAAAAAAAAAAAAAAAAAAAAAAAAAAAAAAAAAAAAAAAAAA">
                                      <p:cBhvr>
                                        <p:cTn id="100" dur="12000" fill="hold"/>
                                        <p:tgtEl>
                                          <p:spTgt spid="199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819" y="16204"/>
                                    </p:animMotion>
                                  </p:childTnLst>
                                </p:cTn>
                              </p:par>
                              <p:par>
                                <p:cTn id="10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82 -0.01513 L -0.00382 -0.01482 C -0.00556 -0.0176 -0.00747 -0.02006 -0.00903 -0.02284 C -0.01094 -0.02593 -0.01267 -0.02932 -0.01424 -0.03241 C -0.01823 -0.03858 -0.02344 -0.04661 -0.02778 -0.05093 C -0.03247 -0.05556 -0.0349 -0.05525 -0.03976 -0.05618 C -0.04792 -0.05494 -0.05903 -0.05864 -0.06528 -0.04568 C -0.06736 -0.04167 -0.0684 -0.03673 -0.06997 -0.03241 C -0.06962 -0.01729 -0.06944 -0.00216 -0.0691 0.01296 C -0.06892 0.03024 -0.06997 0.04784 -0.0684 0.06543 C -0.06684 0.08179 -0.06129 0.09722 -0.05938 0.11358 L -0.05642 0.13858 C -0.05712 0.14815 -0.05677 0.15833 -0.05851 0.16728 C -0.06111 0.17994 -0.06563 0.18086 -0.07049 0.18765 C -0.07274 0.19043 -0.07448 0.19382 -0.07674 0.19691 C -0.07899 0.20031 -0.08177 0.20308 -0.08403 0.20617 C -0.08663 0.20987 -0.08889 0.21481 -0.09167 0.21821 C -0.0941 0.2216 -0.09722 0.22345 -0.09983 0.22623 C -0.11233 0.23981 -0.10226 0.2324 -0.11337 0.2395 C -0.11736 0.23919 -0.12135 0.23919 -0.12535 0.23827 C -0.1283 0.23765 -0.13125 0.23395 -0.13438 0.23426 C -0.14167 0.23487 -0.14879 0.23827 -0.15608 0.24105 C -0.15799 0.24413 -0.1599 0.2466 -0.16129 0.25031 C -0.16319 0.25401 -0.17153 0.27747 -0.17483 0.28364 C -0.19028 0.3108 -0.17274 0.27901 -0.18837 0.31049 C -0.20122 0.33611 -0.18559 0.30123 -0.19879 0.33179 C -0.20122 0.34382 -0.20313 0.35216 -0.20417 0.36512 C -0.20469 0.37099 -0.20469 0.37747 -0.20486 0.38364 C -0.20226 0.40679 -0.20104 0.41481 -0.19965 0.43549 C -0.19913 0.44444 -0.19931 0.4537 -0.19809 0.46234 C -0.19757 0.46697 -0.19566 0.47037 -0.19444 0.47438 C -0.19132 0.48271 -0.1875 0.49074 -0.18299 0.49691 C -0.17951 0.50216 -0.17587 0.50679 -0.17188 0.51049 C -0.16007 0.52006 -0.1559 0.51975 -0.1441 0.52253 C -0.1276 0.51944 -0.11944 0.52006 -0.10434 0.51049 C -0.09618 0.50494 -0.08351 0.49753 -0.07726 0.48364 C -0.06684 0.45957 -0.06736 0.45586 -0.06163 0.42778 C -0.05955 0.38765 -0.05868 0.39259 -0.06389 0.34382 C -0.06458 0.33765 -0.06649 0.3321 -0.06754 0.32623 C -0.06997 0.31327 -0.07431 0.28765 -0.07431 0.28796 C -0.07292 0.2787 -0.07205 0.26913 -0.06997 0.2608 C -0.06823 0.25494 -0.06545 0.25031 -0.06319 0.24475 C -0.05938 0.23673 -0.05625 0.23024 -0.05122 0.225 C -0.05017 0.22407 -0.04913 0.22376 -0.04809 0.22345 C -0.04583 0.22315 -0.04358 0.22253 -0.04132 0.22222 C -0.03976 0.22253 0.00573 0.22808 0.01701 0.22222 C 0.02431 0.21852 0.03733 0.20494 0.03733 0.20524 C 0.03941 0.20092 0.04132 0.1966 0.0434 0.1929 C 0.04618 0.18796 0.04965 0.18364 0.05243 0.17778 C 0.05781 0.16697 0.06649 0.1429 0.06962 0.12994 C 0.07222 0.11975 0.07361 0.10895 0.07569 0.09845 C 0.07621 0.09228 0.07743 0.08549 0.07708 0.0787 C 0.07656 0.06296 0.07361 0.02623 0.06892 0.00895 C 0.06597 -0.00155 0.06076 -0.00772 0.05538 -0.01358 C 0.04931 -0.02068 0.03906 -0.03118 0.03212 -0.03642 C 0.03056 -0.03766 0.02865 -0.03827 0.02691 -0.0392 C 0.01892 -0.03827 0.01076 -0.03951 0.00295 -0.03642 C -0.00156 -0.03488 0.00087 -0.0284 -0.00087 -0.02439 C -0.00278 -0.02037 -0.0033 -0.01667 -0.00382 -0.01513 Z " pathEditMode="relative" rAng="0" ptsTypes="AAAAAAAAAAAAAAAAAAAAAAAAAAAAAAAAAAAAAAAAAAAAAAAAAAAAAAAAAAA">
                                      <p:cBhvr>
                                        <p:cTn id="102" dur="8000" fill="hold"/>
                                        <p:tgtEl>
                                          <p:spTgt spid="19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007" y="24815"/>
                                    </p:animMotion>
                                  </p:childTnLst>
                                </p:cTn>
                              </p:par>
                              <p:par>
                                <p:cTn id="10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26 0.00124 L -0.00226 0.00217 C -0.00764 0.00834 -0.01198 0.01544 -0.01754 0.0213 C -0.02222 0.02624 -0.02743 0.0284 -0.03247 0.03241 C -0.03733 0.0355 -0.04219 0.03951 -0.04774 0.04136 C -0.05399 0.04445 -0.07309 0.04537 -0.07882 0.04537 C -0.0816 0.04445 -0.09861 0.03828 -0.10139 0.03858 C -0.11059 0.04136 -0.11962 0.04846 -0.1283 0.05247 C -0.13108 0.0534 -0.13385 0.0534 -0.13681 0.05463 L -0.14826 0.05865 C -0.14983 0.05957 -0.15139 0.06019 -0.1533 0.06019 L -0.17587 0.0642 C -0.18646 0.08087 -0.18542 0.07809 -0.1967 0.10834 L -0.20868 0.14044 C -0.20972 0.14661 -0.21181 0.15278 -0.21181 0.1605 C -0.2125 0.19291 -0.21024 0.225 -0.21024 0.25741 C -0.21024 0.26358 -0.21094 0.27037 -0.21181 0.27562 C -0.21441 0.29167 -0.21823 0.30155 -0.22309 0.31513 C -0.22379 0.31883 -0.22379 0.32192 -0.22448 0.32593 C -0.22552 0.32902 -0.23507 0.34599 -0.23576 0.34723 C -0.23872 0.35 -0.24254 0.35155 -0.24566 0.35402 C -0.25451 0.35186 -0.26372 0.35093 -0.27274 0.34784 C -0.27483 0.34784 -0.27656 0.34414 -0.27847 0.34383 C -0.28299 0.34383 -0.28733 0.34537 -0.29184 0.34568 C -0.29635 0.35 -0.2974 0.35186 -0.30313 0.35124 C -0.30486 0.35093 -0.3066 0.34939 -0.30833 0.34784 C -0.30903 0.34723 -0.3099 0.34568 -0.31059 0.34383 C -0.31441 0.33797 -0.31892 0.3321 -0.32257 0.32593 C -0.32674 0.3176 -0.33021 0.30896 -0.33455 0.30155 C -0.33958 0.29352 -0.34497 0.2855 -0.34896 0.27562 C -0.35208 0.26883 -0.35278 0.25772 -0.35486 0.24939 C -0.35608 0.24321 -0.35781 0.23766 -0.3592 0.23179 C -0.36007 0.21729 -0.36024 0.20309 -0.36163 0.18828 C -0.36233 0.17871 -0.36528 0.1605 -0.36528 0.16081 C -0.36424 0.15494 -0.36372 0.15031 -0.36233 0.14507 C -0.35885 0.13457 -0.35469 0.13025 -0.35035 0.12099 C -0.34653 0.1142 -0.3441 0.10402 -0.33924 0.09846 C -0.33108 0.09167 -0.32396 0.08025 -0.3151 0.07624 C -0.29774 0.06791 -0.31285 0.07439 -0.28299 0.0642 C -0.27708 0.06204 -0.27101 0.06019 -0.2651 0.05772 C -0.26181 0.05556 -0.25903 0.05247 -0.25625 0.05062 C -0.24948 0.04661 -0.25035 0.04754 -0.24392 0.04537 C -0.24323 0.04352 -0.24254 0.04229 -0.24184 0.04044 C -0.23976 0.03642 -0.23681 0.03334 -0.23507 0.02933 C -0.22674 0.01112 -0.22604 0.00031 -0.22066 -0.02098 C -0.21927 -0.02808 -0.21719 -0.03487 -0.21545 -0.04104 C -0.21476 -0.04506 -0.21441 -0.04907 -0.21406 -0.05308 C -0.21198 -0.07685 -0.21441 -0.09351 -0.21545 -0.12098 C -0.21337 -0.13858 -0.21406 -0.15802 -0.20938 -0.17407 C -0.2066 -0.18487 -0.19931 -0.18858 -0.19358 -0.19567 C -0.18646 -0.20493 -0.16684 -0.23055 -0.15556 -0.23672 C -0.15052 -0.23981 -0.14497 -0.2395 -0.13958 -0.24074 C -0.13351 -0.24012 -0.12691 -0.24197 -0.12101 -0.23827 C -0.11736 -0.2358 -0.11181 -0.21358 -0.11059 -0.20895 C -0.10573 -0.15895 -0.11129 -0.21265 -0.10278 -0.15432 C -0.10087 -0.14043 -0.10139 -0.12993 -0.09983 -0.11543 C -0.09844 -0.10277 -0.09583 -0.09104 -0.09236 -0.07963 C -0.0908 -0.075 -0.08924 -0.06913 -0.08715 -0.06512 C -0.06215 -0.01388 -0.08299 -0.05987 -0.06684 -0.03086 C -0.0625 -0.02191 -0.05833 -0.01388 -0.05434 -0.00493 L -0.04809 0.00649 C -0.04705 0.0142 -0.04583 0.0213 -0.04549 0.0284 C -0.04497 0.03118 -0.04497 0.03334 -0.04444 0.03642 C -0.04271 0.0463 -0.03663 0.05741 -0.0316 0.06019 C -0.03021 0.06142 -0.02882 0.06204 -0.02726 0.06266 C -0.02309 0.0642 -0.01875 0.0642 -0.01424 0.0642 C -0.01181 0.06173 -0.00851 0.06019 -0.00625 0.05649 C -0.00504 0.05463 -0.00538 0.05155 -0.00486 0.04939 C -0.00399 0.04661 -0.00278 0.04352 -0.00156 0.04044 C -0.00052 0.03025 -0.00069 0.03457 -0.00156 0.02037 C -0.00191 0.01821 -0.00208 0.01636 -0.00226 0.01451 C -0.00486 0.00433 -0.00226 0.0034 -0.00226 0.00124 Z " pathEditMode="relative" rAng="0" ptsTypes="AAAAAAAAAAAAAAAAAAAAAAAAAAAAAAAAAAAAAAAAAAAAAAAAAAAAAAAAAAAAAAAAAAAAAAAA">
                                      <p:cBhvr>
                                        <p:cTn id="104" dur="8000" fill="hold"/>
                                        <p:tgtEl>
                                          <p:spTgt spid="19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090" y="5525"/>
                                    </p:animMotion>
                                  </p:childTnLst>
                                </p:cTn>
                              </p:par>
                              <p:par>
                                <p:cTn id="10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3 0.00988 L -0.0033 0.01019 C -0.01719 0.02253 -0.02639 0.0358 -0.04305 0.03117 C -0.05226 0.02901 -0.06059 0.02068 -0.06927 0.01543 C -0.07222 0.01142 -0.07587 0.00864 -0.0783 0.00309 C -0.08246 -0.00525 -0.08003 -0.02006 -0.0783 -0.0287 C -0.0743 -0.04938 -0.07014 -0.06111 -0.06476 -0.0787 C -0.05937 -0.12747 -0.0592 -0.1142 -0.06788 -0.18796 C -0.06892 -0.19846 -0.07257 -0.2071 -0.07448 -0.21667 C -0.07569 -0.22284 -0.07656 -0.22963 -0.07743 -0.23642 C -0.07726 -0.24228 -0.07778 -0.24846 -0.07673 -0.25401 C -0.07517 -0.26235 -0.06371 -0.2821 -0.06111 -0.28457 C -0.04028 -0.30309 -0.03715 -0.29846 -0.02118 -0.30864 C -0.01198 -0.31451 -0.00173 -0.31728 0.00643 -0.32716 C 0.00972 -0.33117 0.0132 -0.33457 0.01632 -0.3392 C 0.02101 -0.3463 0.02361 -0.36049 0.02969 -0.36173 L 0.04167 -0.36451 C 0.05486 -0.35864 0.05868 -0.35895 0.07014 -0.34568 C 0.07309 -0.34259 0.07518 -0.33765 0.07778 -0.33364 C 0.07969 -0.32654 0.0816 -0.31944 0.08368 -0.31265 C 0.08577 -0.30586 0.08872 -0.29969 0.09045 -0.29259 C 0.09219 -0.2858 0.09306 -0.27839 0.09427 -0.2713 C 0.09271 -0.26512 0.09115 -0.25895 0.08976 -0.25278 C 0.08872 -0.24876 0.0882 -0.24475 0.0875 -0.24074 C 0.08611 -0.23395 0.08455 -0.22685 0.08299 -0.22068 C 0.09479 -0.19012 0.08768 -0.20093 0.1257 -0.20463 C 0.13316 -0.20525 0.15799 -0.22315 0.1632 -0.22562 C 0.18455 -0.23704 0.18281 -0.2358 0.19844 -0.23796 C 0.2007 -0.23642 0.20347 -0.2358 0.20521 -0.23241 C 0.20816 -0.22747 0.21181 -0.20648 0.21268 -0.20216 C 0.2132 -0.19475 0.21337 -0.18704 0.21424 -0.18025 C 0.21545 -0.16975 0.21875 -0.15 0.21875 -0.14969 C 0.21771 -0.1392 0.21702 -0.1287 0.2158 -0.1179 C 0.21511 -0.11235 0.21389 -0.10741 0.21354 -0.10216 C 0.21285 -0.09506 0.21302 -0.08889 0.21268 -0.08272 C 0.22483 -0.02994 0.22084 -0.05093 0.22622 -0.02191 C 0.22188 -0.00031 0.22292 0.0071 0.21354 0.01944 C 0.20504 0.03025 0.19549 0.03364 0.18507 0.03673 C 0.18038 0.03827 0.13299 0.04815 0.12726 0.04846 C 0.11094 0.05 0.09479 0.04969 0.07847 0.05 C 0.07691 0.05401 0.07518 0.05772 0.07396 0.06204 C 0.07101 0.07222 0.06754 0.08704 0.06493 0.09784 C 0.06528 0.10772 0.06511 0.11759 0.0658 0.12747 C 0.06719 0.14661 0.07118 0.13642 0.06719 0.16142 C 0.06632 0.16821 0.06389 0.17377 0.06198 0.17932 C 0.05851 0.1892 0.05521 0.19414 0.0507 0.20216 C 0.05 0.20556 0.04827 0.20895 0.04844 0.21265 C 0.04879 0.21728 0.05434 0.24136 0.05608 0.24846 C 0.05573 0.25432 0.05643 0.2608 0.05521 0.26605 C 0.05347 0.27562 0.04601 0.28951 0.04097 0.29383 C 0.03802 0.29661 0.01493 0.31204 0.00712 0.3142 C 0.00226 0.31543 -0.00278 0.31512 -0.00781 0.31543 C -0.01163 0.31296 -0.03264 0.30062 -0.03628 0.29537 C -0.04132 0.28827 -0.04427 0.27747 -0.04826 0.26883 C -0.05625 0.2213 -0.05798 0.22315 -0.05347 0.16019 C -0.05278 0.14907 -0.04861 0.14043 -0.0467 0.13025 C -0.04253 0.10432 -0.04097 0.07747 -0.03559 0.05278 C -0.03333 0.04228 -0.03229 0.03117 -0.02882 0.02191 C -0.0243 0.01049 -0.01649 0.00525 -0.0092 0.00216 C -0.00538 0.00031 -0.00121 -0.00031 0.00278 -0.00216 C 0.00434 -0.00247 0.00573 -0.0037 0.00712 -0.00463 C 0.00625 -0.00216 0.00504 0.00062 0.00417 0.00309 C 0.00399 0.00463 0.00399 0.00617 0.00347 0.00741 C 0.00278 0.00895 -0.00226 0.00957 -0.0033 0.00988 Z " pathEditMode="relative" rAng="0" ptsTypes="AAAAAAAAAAAAAAAAAAAAAAAAAAAAAAAAAAAAAAAAAAAAAAAAAAAAAAAAAAAAAAAA">
                                      <p:cBhvr>
                                        <p:cTn id="106" dur="10000" fill="hold"/>
                                        <p:tgtEl>
                                          <p:spTgt spid="20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604" y="-3457"/>
                                    </p:animMotion>
                                  </p:childTnLst>
                                </p:cTn>
                              </p:par>
                              <p:par>
                                <p:cTn id="10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3 -0.01481 L -0.0033 -0.0145 C -0.00625 -0.02006 -0.00903 -0.02623 -0.01232 -0.03086 C -0.01354 -0.03271 -0.02066 -0.03858 -0.02361 -0.04012 C -0.02517 -0.04105 -0.02708 -0.04166 -0.02882 -0.0429 C -0.03732 -0.04845 -0.02621 -0.0429 -0.03472 -0.04691 C -0.03976 -0.04598 -0.04496 -0.04629 -0.04982 -0.04413 C -0.05121 -0.04352 -0.05226 -0.04105 -0.05347 -0.03889 C -0.05764 -0.03148 -0.05746 -0.02993 -0.06024 -0.02006 C -0.06059 -0.01666 -0.06076 -0.01296 -0.06111 -0.00956 C -0.0618 -0.00216 -0.06406 0.01173 -0.06406 0.01204 C -0.06423 0.025 -0.06371 0.03858 -0.06476 0.05186 C -0.0651 0.05618 -0.06736 0.05895 -0.06857 0.06297 C -0.07916 0.09568 -0.07656 0.08611 -0.08194 0.10803 C -0.08177 0.11852 -0.0816 0.12963 -0.08125 0.14136 C -0.08107 0.14969 -0.07951 0.15618 -0.08125 0.16451 C -0.08212 0.16883 -0.09062 0.18581 -0.09184 0.18766 C -0.09514 0.19383 -0.09757 0.20371 -0.10226 0.20648 L -0.1158 0.2142 C -0.11875 0.21605 -0.1217 0.21821 -0.12482 0.21976 L -0.13073 0.22253 C -0.13507 0.22161 -0.13923 0.2213 -0.14357 0.21976 C -0.14635 0.21852 -0.14913 0.21605 -0.15173 0.2142 C -0.15607 0.21081 -0.16406 0.20463 -0.16823 0.19969 C -0.17031 0.19723 -0.17222 0.19414 -0.1743 0.19167 C -0.17569 0.18982 -0.17726 0.18827 -0.17882 0.18642 C -0.18298 0.18087 -0.18732 0.17469 -0.19149 0.16883 C -0.19427 0.16544 -0.19757 0.16297 -0.19982 0.15772 C -0.21267 0.13334 -0.20069 0.15772 -0.21319 0.12655 C -0.23507 0.07223 -0.20555 0.14969 -0.22378 0.10124 C -0.22448 0.09321 -0.22535 0.08519 -0.22604 0.07716 C -0.22673 0.06821 -0.22639 0.05895 -0.22743 0.05062 C -0.22916 0.03858 -0.23298 0.03519 -0.23646 0.025 C -0.23767 0.02161 -0.23854 0.01729 -0.23941 0.01327 C -0.23976 0.00957 -0.24028 0.00618 -0.24028 0.00247 C -0.24028 -0.00308 -0.23976 -0.00895 -0.23941 -0.01481 C -0.23923 -0.0216 -0.23871 -0.02469 -0.23802 -0.03086 C -0.24028 -0.03734 -0.24097 -0.04382 -0.24479 -0.04691 C -0.24618 -0.04784 -0.24774 -0.04845 -0.2493 -0.04938 C -0.25451 -0.04845 -0.25972 -0.04814 -0.26493 -0.04691 C -0.27621 -0.04444 -0.26996 -0.04382 -0.28073 -0.0429 C -0.28819 -0.04228 -0.29566 -0.04197 -0.3033 -0.04135 C -0.30851 -0.03827 -0.31389 -0.03611 -0.31892 -0.0321 C -0.32847 -0.02531 -0.34097 -0.01327 -0.34896 -0.00154 C -0.35104 0.00155 -0.35243 0.00556 -0.35434 0.00895 C -0.36337 0.02655 -0.35746 0.01266 -0.36476 0.03179 C -0.36649 0.04599 -0.36857 0.05803 -0.36771 0.07315 C -0.36719 0.08488 -0.36319 0.10463 -0.36094 0.11605 C -0.36024 0.12531 -0.35972 0.12809 -0.36094 0.13889 C -0.36146 0.14229 -0.3625 0.14537 -0.36319 0.14908 C -0.3658 0.16173 -0.36562 0.16204 -0.36771 0.17562 C -0.36823 0.1821 -0.36927 0.1929 -0.36771 0.19969 C -0.36684 0.20402 -0.36476 0.20679 -0.36319 0.2105 C -0.36128 0.21451 -0.35903 0.21883 -0.35642 0.22253 C -0.35521 0.22439 -0.35364 0.22562 -0.35191 0.22655 C -0.34531 0.23025 -0.32448 0.23272 -0.32274 0.23303 L -0.30555 0.23581 C -0.26823 0.23148 -0.29496 0.23303 -0.25816 0.23426 L -0.19982 0.23581 L -0.16684 0.23704 L -0.15399 0.23858 C -0.15104 0.23858 -0.14809 0.23982 -0.14496 0.23982 C -0.13576 0.23982 -0.12656 0.23889 -0.11736 0.23858 C -0.11701 0.23858 -0.10555 0.23735 -0.10295 0.23581 C -0.09948 0.23365 -0.09601 0.23087 -0.09253 0.22778 C -0.08767 0.22284 -0.08194 0.20648 -0.07986 0.20247 C -0.06545 0.17686 -0.07083 0.18951 -0.0625 0.16605 C -0.0618 0.1605 -0.06041 0.15587 -0.06024 0.15062 C -0.05989 0.12932 -0.06892 0.09445 -0.07153 0.08118 C -0.07378 0.06976 -0.07621 0.05803 -0.0783 0.04661 C -0.08298 0.02037 -0.08107 0.03241 -0.0842 0.0105 C -0.08524 -0.00432 -0.08594 -0.00679 -0.08351 -0.02531 C -0.08281 -0.03117 -0.07569 -0.04598 -0.07448 -0.04814 C -0.07291 -0.05154 -0.07101 -0.05432 -0.06927 -0.05771 C -0.06719 -0.06142 -0.06562 -0.06605 -0.06319 -0.06944 C -0.06007 -0.07407 -0.05295 -0.08148 -0.04826 -0.08426 C -0.04722 -0.08487 -0.04583 -0.08518 -0.04444 -0.08549 C -0.03246 -0.08271 -0.0276 -0.0821 -0.01458 -0.07747 C 0.01111 -0.06882 -0.01076 -0.07438 0.00347 -0.07068 C 0.00955 -0.06543 0.01042 -0.06512 0.01615 -0.05771 C 0.01893 -0.0537 0.0217 -0.04969 0.02448 -0.04568 C 0.03872 -0.02284 0.02274 -0.04629 0.03351 -0.03086 C 0.03455 -0.02685 0.03611 -0.02314 0.03646 -0.01882 C 0.03733 -0.00956 0.03507 -0.00432 0.03056 -0.00031 C 0.02813 0.00186 0.02535 0.00247 0.02292 0.00371 C 0.01268 0.00247 0.01059 0.00309 0.00052 -0.00154 C -0.00069 -0.00216 -0.00156 -0.00339 -0.0026 -0.00401 C -0.00382 -0.00493 -0.00503 -0.00617 -0.00625 -0.00679 C -0.00712 -0.01142 -0.00382 -0.01358 -0.0033 -0.01481 Z " pathEditMode="relative" rAng="0" ptsTypes="AAAAAAAAAAAAAAAAAAAAAAAAAAAAAAAAAAAAAAAAAAAAAAAAAAAAAAAAAAAAAAAAAAAAAAAAAAAAAAAAAAAAAAAAA">
                                      <p:cBhvr>
                                        <p:cTn id="108" dur="10000" fill="hold"/>
                                        <p:tgtEl>
                                          <p:spTgt spid="20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267" y="9198"/>
                                    </p:animMotion>
                                  </p:childTnLst>
                                </p:cTn>
                              </p:par>
                              <p:par>
                                <p:cTn id="10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4 -0.01635 L 0.00694 -0.01605 C 0.01267 -0.02345 0.01892 -0.02932 0.02413 -0.03765 C 0.02934 -0.04598 0.03802 -0.06265 0.04583 -0.06821 C 0.04861 -0.07037 0.05173 -0.07098 0.05486 -0.07222 C 0.05729 -0.07067 0.06007 -0.06913 0.06232 -0.06697 C 0.07274 -0.05679 0.07413 -0.05154 0.08333 -0.04567 C 0.08524 -0.04444 0.08732 -0.04413 0.08923 -0.04321 C 0.09861 -0.04351 0.10781 -0.04321 0.11701 -0.04444 C 0.11996 -0.04475 0.12257 -0.04753 0.12534 -0.04845 C 0.12778 -0.04907 0.13038 -0.04938 0.13281 -0.04969 L 0.15989 -0.05246 C 0.16614 -0.0503 0.17257 -0.04969 0.17864 -0.04567 C 0.1809 -0.04413 0.18194 -0.0395 0.18385 -0.03642 C 0.18663 -0.03179 0.19409 -0.02098 0.19653 -0.01512 C 0.19809 -0.01142 0.19913 -0.00709 0.20034 -0.00308 C 0.20208 0.00309 0.2033 0.00926 0.20486 0.01574 C 0.20538 0.02068 0.20607 0.02531 0.20642 0.03025 C 0.20677 0.0355 0.20642 0.04105 0.20694 0.04661 C 0.20798 0.05309 0.21128 0.06451 0.21371 0.07037 C 0.21528 0.07346 0.21753 0.07624 0.21909 0.07963 C 0.22066 0.08334 0.22153 0.08766 0.22274 0.09167 C 0.22656 0.10278 0.22673 0.10216 0.23107 0.11297 C 0.2342 0.13149 0.23368 0.12315 0.23246 0.1463 C 0.23246 0.1497 0.23246 0.15371 0.23194 0.15618 C 0.2309 0.16142 0.22882 0.16482 0.22725 0.16883 C 0.22569 0.18087 0.22448 0.18426 0.22656 0.19754 C 0.22725 0.20186 0.22882 0.20587 0.23038 0.20957 C 0.23142 0.21235 0.23281 0.2142 0.23403 0.21636 C 0.23663 0.22007 0.23837 0.22161 0.24149 0.22439 C 0.2434 0.22562 0.24496 0.22778 0.24687 0.2284 C 0.24861 0.22933 0.25034 0.23087 0.25208 0.23149 C 0.25399 0.23179 0.25607 0.23241 0.25798 0.23426 C 0.26909 0.24044 0.26041 0.23889 0.27083 0.24044 L 0.28576 0.24321 C 0.30347 0.24198 0.30868 0.24013 0.32778 0.24414 C 0.32986 0.24476 0.33194 0.24692 0.33385 0.24815 C 0.34826 0.26729 0.3408 0.26266 0.35486 0.26698 C 0.3592 0.26235 0.36441 0.25865 0.36684 0.25031 C 0.3717 0.23149 0.37274 0.21729 0.37587 0.19877 C 0.37708 0.19229 0.3783 0.18519 0.37951 0.17747 C 0.38021 0.16266 0.38142 0.1426 0.37951 0.12871 C 0.37882 0.12346 0.37552 0.11945 0.37361 0.1142 C 0.37222 0.1105 0.371 0.10618 0.36979 0.10216 C 0.36441 0.08303 0.3651 0.08334 0.36076 0.06081 C 0.36163 0.04723 0.36059 0.03179 0.36528 0.01976 C 0.36788 0.01328 0.37274 0.00679 0.37656 0.00216 C 0.3783 0.00031 0.38021 -0.00092 0.38194 -0.00308 C 0.40868 -0.03981 0.38055 -0.00401 0.40069 -0.0324 C 0.40642 -0.04074 0.4085 -0.04413 0.41475 -0.05092 C 0.41753 -0.05401 0.42014 -0.05679 0.42309 -0.05895 C 0.42552 -0.0608 0.42812 -0.06172 0.43055 -0.06296 C 0.43541 -0.05956 0.44028 -0.05648 0.44479 -0.05246 C 0.44913 -0.04845 0.46163 -0.0324 0.46423 -0.02839 C 0.47309 -0.01605 0.47812 -0.00987 0.48541 0.00494 C 0.49444 0.02346 0.49444 0.02161 0.50034 0.03828 C 0.50139 0.04136 0.50243 0.04445 0.5033 0.04754 C 0.50451 0.05186 0.50538 0.05649 0.50642 0.06081 C 0.50694 0.06605 0.50694 0.07161 0.50781 0.07686 C 0.50833 0.07994 0.50972 0.08179 0.51007 0.08519 C 0.5158 0.12716 0.50503 0.0713 0.51371 0.1142 C 0.51528 0.13272 0.5151 0.12284 0.51163 0.15031 C 0.50972 0.16389 0.51059 0.15587 0.50937 0.16698 C 0.50903 0.16976 0.50903 0.17315 0.5085 0.1747 C 0.50833 0.17686 0.50469 0.19044 0.5026 0.19352 C 0.5 0.19723 0.49219 0.20865 0.4868 0.21235 C 0.48142 0.21636 0.471 0.22284 0.46666 0.22346 C 0.46371 0.22377 0.46059 0.22408 0.45746 0.22439 C 0.4526 0.22531 0.44253 0.2284 0.44253 0.22871 C 0.43524 0.23457 0.4335 0.23488 0.42673 0.2463 C 0.42482 0.2497 0.42361 0.25463 0.42153 0.25803 C 0.41962 0.26142 0.41684 0.26266 0.41475 0.26605 C 0.41284 0.26821 0.41163 0.27192 0.40955 0.2747 C 0.40486 0.28241 0.39982 0.2892 0.39462 0.29507 C 0.39236 0.29754 0.39028 0.30093 0.38784 0.30278 C 0.38594 0.30525 0.38385 0.30556 0.38194 0.30772 C 0.37934 0.30649 0.37656 0.30772 0.3743 0.30556 C 0.36319 0.29692 0.35486 0.28735 0.34653 0.27377 C 0.34496 0.27099 0.34357 0.26821 0.34201 0.26605 C 0.34045 0.26266 0.33923 0.25895 0.33767 0.25618 C 0.33385 0.25093 0.32986 0.24507 0.32569 0.24044 C 0.32413 0.2392 0.32257 0.23642 0.321 0.2355 C 0.31528 0.22933 0.31371 0.23087 0.30607 0.2284 C 0.30225 0.22933 0.29844 0.2284 0.29479 0.23149 C 0.27916 0.24198 0.28837 0.24105 0.27673 0.25216 C 0.2743 0.25463 0.27135 0.25587 0.26857 0.25803 C 0.26215 0.25741 0.25538 0.25772 0.24913 0.25494 C 0.24548 0.25402 0.24271 0.2497 0.23923 0.24692 C 0.23489 0.24383 0.23021 0.24291 0.22569 0.2392 C 0.2033 0.22099 0.22153 0.22809 0.2026 0.22346 C 0.19687 0.22408 0.19201 0.22346 0.1868 0.2284 C 0.16267 0.25155 0.18889 0.23179 0.16944 0.2463 L 0.14548 0.24414 C 0.14132 0.24321 0.13767 0.2392 0.1335 0.23612 C 0.13055 0.23457 0.12743 0.2321 0.12465 0.22963 C 0.12257 0.22778 0.11493 0.21791 0.11267 0.21358 C 0.11041 0.20988 0.1085 0.20525 0.10659 0.20155 C 0.09757 0.18519 0.1033 0.19784 0.09687 0.18149 C 0.09653 0.17809 0.09635 0.1747 0.096 0.17099 C 0.09548 0.16204 0.09514 0.15216 0.09444 0.14321 C 0.09427 0.13889 0.09409 0.13334 0.09305 0.12871 C 0.09201 0.12377 0.08993 0.11976 0.08854 0.11544 C 0.0835 0.09908 0.08229 0.09291 0.07656 0.07809 C 0.06423 0.04754 0.06927 0.06667 0.06371 0.04229 C 0.06232 0.02716 0.06371 0.04198 0.06232 0.02223 C 0.06215 0.01914 0.06215 0.01605 0.06163 0.01297 C 0.05972 0.00124 0.05781 0.00031 0.05173 -0.00833 C 0.04583 -0.01728 0.04739 -0.01543 0.04132 -0.01913 L 0.01944 -0.01759 C 0.01632 -0.01728 0.01302 -0.01697 0.00989 -0.01635 C 0.00833 -0.01605 0.00729 -0.01635 0.00694 -0.01635 Z " pathEditMode="relative" rAng="0" ptsTypes="AAAAAAAAAAAAAAAAAAAAAAAAAAAAAAAAAAAAAAAAAAAAAAAAAAAAAAAAAAAAAAAAAAAAAAAAAAAAAAAAAAAAAAAAAAAAAAAAAAAAAAAAAAAAAAA">
                                      <p:cBhvr>
                                        <p:cTn id="110" dur="10000" fill="hold"/>
                                        <p:tgtEl>
                                          <p:spTgt spid="20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426"/>
                                    </p:animMotion>
                                  </p:childTnLst>
                                </p:cTn>
                              </p:par>
                              <p:par>
                                <p:cTn id="11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5 0.00463 L -0.00365 0.00494 C -0.00521 0.01358 -0.00608 0.02253 -0.00816 0.03117 C -0.0092 0.03549 -0.01771 0.04815 -0.01875 0.04969 C -0.02188 0.05278 -0.02917 0.05525 -0.02917 0.05556 C -0.03073 0.05494 -0.03247 0.05525 -0.03368 0.0537 C -0.03906 0.04722 -0.04879 0.03117 -0.04879 0.03148 C -0.04983 0.02654 -0.05122 0.02191 -0.05174 0.01636 C -0.05452 -0.0108 -0.04931 -0.00309 -0.05556 -0.03395 C -0.05643 -0.0392 -0.06511 -0.05401 -0.0665 -0.05772 C -0.06945 -0.06543 -0.07413 -0.08148 -0.07413 -0.08117 C -0.07483 -0.09012 -0.07709 -0.11235 -0.07639 -0.12006 C -0.07535 -0.13056 -0.07292 -0.1392 -0.07118 -0.14846 C -0.07014 -0.15278 -0.06962 -0.1571 -0.06806 -0.1608 C -0.06667 -0.16389 -0.05643 -0.18148 -0.054 -0.18457 C -0.05347 -0.18549 -0.03924 -0.20185 -0.03681 -0.20617 C -0.03542 -0.20833 -0.03472 -0.21142 -0.03368 -0.2142 C -0.03177 -0.21883 -0.02986 -0.22315 -0.02778 -0.22747 C -0.02587 -0.23117 -0.02379 -0.23457 -0.0217 -0.23827 C -0.0158 -0.24753 -0.01129 -0.25309 -0.00452 -0.2608 C -0.00226 -0.26327 2.5E-6 -0.26512 0.00225 -0.26728 C 0.01458 -0.26512 0.01996 -0.26543 0.03229 -0.24352 C 0.03403 -0.24012 0.03541 -0.23642 0.0375 -0.23395 C 0.04045 -0.23117 0.04392 -0.23025 0.04722 -0.2287 C 0.06111 -0.22191 0.05798 -0.22346 0.07274 -0.22068 C 0.07569 -0.22315 0.08246 -0.22809 0.08559 -0.23148 C 0.08732 -0.23333 0.08871 -0.23673 0.0908 -0.23827 C 0.09982 -0.24475 0.10278 -0.24506 0.11024 -0.24753 C 0.11302 -0.24938 0.11562 -0.25185 0.11857 -0.25278 C 0.12309 -0.25432 0.13958 -0.25617 0.14548 -0.25679 C 0.15225 -0.25463 0.15903 -0.25278 0.1658 -0.25031 C 0.1684 -0.24907 0.17083 -0.24753 0.17326 -0.24599 C 0.17482 -0.24537 0.17621 -0.24383 0.17778 -0.24352 C 0.18073 -0.24259 0.18368 -0.24259 0.18663 -0.24228 C 0.19896 -0.23765 0.20538 -0.23889 0.21441 -0.22469 C 0.21597 -0.22253 0.21649 -0.21852 0.21736 -0.21543 C 0.21805 -0.20864 0.21892 -0.19784 0.21892 -0.19136 C 0.21892 -0.18364 0.21857 -0.17623 0.21823 -0.16883 C 0.21875 -0.16235 0.21857 -0.15556 0.21979 -0.15 C 0.22135 -0.14136 0.22916 -0.11543 0.23177 -0.1071 C 0.23194 -0.10339 0.23298 -0.10031 0.23246 -0.0963 C 0.23142 -0.08735 0.22934 -0.07901 0.22725 -0.0713 C 0.22135 -0.04938 0.21979 -0.04691 0.21302 -0.03148 C 0.2125 -0.0287 0.2118 -0.02654 0.21146 -0.02376 C 0.20729 0.00895 0.20989 0.01975 0.19809 0.04198 C 0.196 0.04537 0.1934 0.04815 0.19045 0.04969 C 0.18611 0.05185 0.18142 0.05031 0.17691 0.05093 C 0.16927 0.04753 0.16128 0.04475 0.15382 0.04043 C 0.14809 0.03704 0.14288 0.0321 0.13732 0.0284 C 0.13507 0.02716 0.12639 0.02253 0.12378 0.02191 C 0.1217 0.0213 0.11979 0.02099 0.11771 0.02068 C 0.11545 0.02161 0.11302 0.0213 0.11111 0.02315 C 0.10781 0.02624 0.1033 0.03303 0.10121 0.0392 C 0.09687 0.05185 0.09896 0.05432 0.09149 0.06698 C 0.08819 0.07315 0.07569 0.09352 0.07205 0.10463 C 0.07066 0.10864 0.06996 0.11327 0.06892 0.11759 C 0.06927 0.12654 0.06892 0.13488 0.06979 0.14321 C 0.07014 0.14722 0.07187 0.15031 0.07274 0.15401 C 0.07378 0.15772 0.07482 0.16173 0.07569 0.16605 C 0.0776 0.19321 0.07986 0.19475 0.07569 0.21636 C 0.07517 0.22037 0.07413 0.22407 0.07274 0.22747 C 0.07083 0.23148 0.06823 0.23426 0.06597 0.23796 C 0.06423 0.24105 0.06232 0.24383 0.06076 0.24722 C 0.05903 0.25093 0.05798 0.25556 0.05625 0.25926 C 0.05382 0.26451 0.05069 0.26883 0.04809 0.27377 C 0.04531 0.27901 0.04149 0.28796 0.03819 0.29259 C 0.03611 0.29568 0.03403 0.29846 0.03142 0.30062 C 0.0283 0.3037 0.02465 0.3037 0.021 0.30463 L -0.03368 0.32994 C -0.03629 0.33117 -0.03854 0.33426 -0.04115 0.33395 C -0.04861 0.33272 -0.05573 0.3284 -0.06268 0.32593 C -0.07431 0.30525 -0.06528 0.32315 -0.07552 0.29784 C -0.07813 0.29167 -0.08351 0.28179 -0.08525 0.27377 C -0.08733 0.26482 -0.08889 0.25525 -0.09063 0.24599 C -0.09045 0.23796 -0.09045 0.22994 -0.08993 0.22191 C -0.08733 0.1929 -0.08368 0.16883 -0.07709 0.14198 C -0.07483 0.13241 -0.0717 0.12377 -0.06875 0.11543 C -0.06025 0.0892 -0.06563 0.10309 -0.05764 0.08982 C -0.05538 0.0858 -0.05347 0.08086 -0.05087 0.07778 C -0.04827 0.07469 -0.04097 0.07222 -0.0382 0.07099 C -0.03091 0.06358 -0.03108 0.06512 -0.02396 0.04969 L -0.0165 0.03395 C -0.01615 0.03272 -0.01597 0.03117 -0.0158 0.02994 C -0.01545 0.0284 -0.01459 0.02747 -0.01424 0.02593 C -0.01389 0.02407 -0.01406 0.02191 -0.01337 0.02068 C -0.01268 0.01883 -0.01146 0.01883 -0.01042 0.0179 C -0.00538 0.01358 -0.00712 0.01389 -0.00452 0.01389 L -0.00365 0.00463 Z " pathEditMode="relative" rAng="0" ptsTypes="AAAAAAAAAAAAAAAAAAAAAAAAAAAAAAAAAAAAAAAAAAAAAAAAAAAAAAAAAAAAAAAAAAAAAAAAAAAAAAAAAAAAAAAA">
                                      <p:cBhvr>
                                        <p:cTn id="112" dur="8000" fill="hold"/>
                                        <p:tgtEl>
                                          <p:spTgt spid="20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48" y="2870"/>
                                    </p:animMotion>
                                  </p:childTnLst>
                                </p:cTn>
                              </p:par>
                              <p:par>
                                <p:cTn id="11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4 -0.01636 L 0.00694 -0.01605 C 0.01267 -0.02345 0.01892 -0.02932 0.02413 -0.03765 C 0.02951 -0.04599 0.03802 -0.06265 0.04583 -0.06821 C 0.04878 -0.07037 0.05173 -0.07099 0.05486 -0.07222 C 0.05729 -0.07068 0.06007 -0.06913 0.06232 -0.06697 C 0.07274 -0.05679 0.07413 -0.05154 0.08333 -0.04568 C 0.08524 -0.04444 0.08732 -0.04383 0.08923 -0.0429 C 0.09861 -0.04352 0.10781 -0.0429 0.11701 -0.04444 C 0.11996 -0.04475 0.12257 -0.04753 0.12534 -0.04845 C 0.12795 -0.04907 0.13038 -0.04938 0.13281 -0.04969 L 0.15989 -0.05216 C 0.16614 -0.05031 0.17274 -0.04969 0.17864 -0.04568 C 0.1809 -0.04413 0.18194 -0.0392 0.18385 -0.03642 C 0.1868 -0.03179 0.19409 -0.02068 0.1967 -0.01512 C 0.19826 -0.01142 0.1993 -0.0071 0.20034 -0.00308 C 0.20208 0.0034 0.20347 0.00926 0.20486 0.01574 C 0.20538 0.02068 0.20607 0.02562 0.20642 0.03025 C 0.20677 0.0358 0.20642 0.04105 0.20694 0.04661 C 0.20798 0.0534 0.21128 0.06451 0.21371 0.07037 C 0.21545 0.07377 0.21753 0.07624 0.21909 0.07963 C 0.22066 0.08334 0.22152 0.08766 0.22274 0.09167 C 0.22656 0.10278 0.22673 0.10247 0.23107 0.11296 C 0.2342 0.13148 0.23368 0.12315 0.23246 0.1463 C 0.23246 0.14969 0.23246 0.15371 0.23194 0.15648 C 0.2309 0.16142 0.22899 0.16482 0.22725 0.16914 C 0.22569 0.18087 0.22448 0.18426 0.22656 0.19753 C 0.22725 0.20185 0.22899 0.20587 0.23038 0.20957 C 0.23142 0.21235 0.23281 0.2142 0.2342 0.21636 C 0.23663 0.22037 0.23836 0.22161 0.24149 0.22438 C 0.2434 0.22655 0.24496 0.22778 0.24687 0.2284 C 0.24861 0.22932 0.25034 0.23087 0.25208 0.23148 C 0.25399 0.23179 0.25607 0.23241 0.25798 0.23426 C 0.26909 0.24074 0.26041 0.23889 0.27083 0.24043 L 0.28576 0.24321 C 0.30347 0.24229 0.30868 0.24013 0.32795 0.24445 C 0.33003 0.24476 0.33194 0.24692 0.33385 0.24815 C 0.34826 0.26759 0.34097 0.26296 0.35486 0.26698 C 0.3592 0.26235 0.36441 0.25864 0.36684 0.25031 C 0.3717 0.23148 0.37274 0.21759 0.37586 0.19969 C 0.37708 0.19229 0.37847 0.18519 0.37951 0.17778 C 0.3802 0.16296 0.38142 0.14229 0.37951 0.12871 C 0.37882 0.12346 0.37552 0.11945 0.37361 0.11451 C 0.37222 0.1105 0.371 0.10617 0.36979 0.10247 C 0.36441 0.08303 0.3651 0.08334 0.36076 0.0608 C 0.36163 0.04722 0.36059 0.03179 0.36545 0.01976 C 0.36805 0.01327 0.37274 0.00679 0.37656 0.00247 C 0.37829 0.00062 0.3802 -0.00092 0.38194 -0.00308 C 0.40868 -0.03981 0.38055 -0.00401 0.40069 -0.03241 C 0.40642 -0.04074 0.4085 -0.04413 0.41475 -0.05092 C 0.41753 -0.05401 0.42014 -0.05679 0.42309 -0.05895 C 0.42552 -0.0608 0.42812 -0.06142 0.43055 -0.06296 C 0.43541 -0.05957 0.44027 -0.05648 0.44479 -0.05216 C 0.4493 -0.04845 0.46163 -0.03241 0.46423 -0.02808 C 0.47309 -0.01605 0.47812 -0.00957 0.48541 0.00494 C 0.49444 0.02346 0.49444 0.02192 0.50034 0.03827 C 0.50139 0.04136 0.50243 0.04445 0.50347 0.04784 C 0.50451 0.05185 0.50538 0.05648 0.50642 0.0608 C 0.50694 0.06636 0.50694 0.07192 0.50781 0.07685 C 0.50833 0.07994 0.50972 0.0821 0.51024 0.08519 C 0.51579 0.12716 0.50503 0.0713 0.51371 0.11451 C 0.51527 0.13272 0.5151 0.12284 0.51163 0.15031 C 0.50972 0.16389 0.51059 0.15587 0.50937 0.16698 C 0.5092 0.16976 0.5092 0.17315 0.5085 0.175 C 0.50833 0.17685 0.50468 0.19074 0.5026 0.19352 C 0.5 0.19722 0.49218 0.20864 0.4868 0.21235 C 0.48142 0.21636 0.471 0.22284 0.46666 0.22377 C 0.46371 0.22408 0.46059 0.22408 0.45746 0.22438 C 0.4526 0.22531 0.44253 0.2284 0.44253 0.22871 C 0.43524 0.23488 0.4335 0.23488 0.42673 0.2463 C 0.42482 0.24969 0.42378 0.25463 0.4217 0.25803 C 0.41961 0.26173 0.41701 0.26266 0.41475 0.26605 C 0.41284 0.26914 0.41163 0.27284 0.40972 0.275 C 0.40486 0.28241 0.39982 0.2892 0.39461 0.29506 C 0.39236 0.29753 0.39027 0.30155 0.38784 0.30278 C 0.38593 0.30525 0.38385 0.30556 0.38194 0.30772 C 0.37934 0.30648 0.37656 0.30772 0.3743 0.30556 C 0.36319 0.29692 0.35503 0.28735 0.3467 0.27377 C 0.34496 0.2713 0.34357 0.26914 0.34201 0.26605 C 0.34045 0.26266 0.33923 0.25895 0.33767 0.25648 C 0.33385 0.25093 0.32986 0.24599 0.32569 0.24043 C 0.32413 0.2392 0.32274 0.23642 0.321 0.2355 C 0.31527 0.22932 0.31371 0.23117 0.30607 0.2284 C 0.30225 0.22932 0.29843 0.22871 0.29479 0.23148 C 0.27916 0.24198 0.28836 0.24105 0.27673 0.25216 C 0.2743 0.25463 0.27135 0.25587 0.26857 0.25803 C 0.26215 0.25741 0.25555 0.25772 0.24913 0.25494 C 0.24548 0.25432 0.2427 0.24969 0.23923 0.24692 C 0.23489 0.24383 0.2302 0.24321 0.22569 0.2392 C 0.20329 0.2213 0.22152 0.22809 0.2026 0.22377 C 0.19687 0.22408 0.19201 0.22377 0.1868 0.2284 C 0.16267 0.25155 0.18889 0.23179 0.16944 0.2463 L 0.14548 0.24445 C 0.14149 0.24321 0.13767 0.2392 0.1335 0.23611 C 0.13055 0.23488 0.12743 0.2321 0.12465 0.22963 C 0.12257 0.22778 0.11493 0.2179 0.11267 0.21358 C 0.11041 0.20988 0.1085 0.20556 0.10659 0.20185 C 0.09774 0.18519 0.10329 0.19784 0.09687 0.18148 C 0.0967 0.17809 0.09635 0.17469 0.096 0.17099 C 0.09548 0.16204 0.09514 0.15216 0.09444 0.1429 C 0.09427 0.13889 0.09409 0.13334 0.09305 0.12871 C 0.09201 0.12377 0.08993 0.11976 0.08854 0.11543 C 0.0835 0.09908 0.08229 0.0929 0.07656 0.0784 C 0.06423 0.04753 0.06927 0.06667 0.06371 0.04229 C 0.06232 0.02716 0.06371 0.04198 0.06232 0.02222 C 0.06215 0.01914 0.06215 0.01605 0.06163 0.01296 C 0.05972 0.00124 0.05781 0.00062 0.05173 -0.00833 C 0.04583 -0.01728 0.04739 -0.01543 0.04132 -0.01883 L 0.01944 -0.01759 C 0.01632 -0.01728 0.01302 -0.01697 0.00989 -0.01636 C 0.00833 -0.01605 0.00729 -0.01636 0.00694 -0.01636 Z " pathEditMode="relative" rAng="0" ptsTypes="AAAAAAAAAAAAAAAAAAAAAAAAAAAAAAAAAAAAAAAAAAAAAAAAAAAAAAAAAAAAAAAAAAAAAAAAAAAAAAAAAAAAAAAAAAAAAAAAAAAAAAAAAAAAAAA">
                                      <p:cBhvr>
                                        <p:cTn id="114" dur="10000" fill="hold"/>
                                        <p:tgtEl>
                                          <p:spTgt spid="20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11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3 0.00988 L -0.0033 0.01019 C -0.01718 0.02222 -0.02639 0.0355 -0.04305 0.03118 C -0.05225 0.02901 -0.06059 0.02068 -0.06927 0.01543 C -0.07222 0.01142 -0.07586 0.00864 -0.0783 0.00309 C -0.08246 -0.00524 -0.08003 -0.02037 -0.0783 -0.0287 C -0.0743 -0.04938 -0.07014 -0.06111 -0.06475 -0.07901 C -0.05937 -0.12778 -0.0592 -0.1142 -0.06788 -0.18827 C -0.06892 -0.19876 -0.07257 -0.20741 -0.07448 -0.21666 C -0.07569 -0.22284 -0.07656 -0.22963 -0.07743 -0.23642 C -0.07725 -0.24259 -0.07777 -0.24845 -0.07673 -0.25401 C -0.07517 -0.26265 -0.06371 -0.28241 -0.06111 -0.28457 C -0.04027 -0.30308 -0.03715 -0.29845 -0.02118 -0.30864 C -0.01198 -0.31481 -0.00173 -0.31759 0.00643 -0.32716 C 0.00973 -0.33086 0.0132 -0.33457 0.01632 -0.3392 C 0.02101 -0.34629 0.02361 -0.36049 0.02969 -0.36173 L 0.04167 -0.3645 C 0.05486 -0.35864 0.05868 -0.35895 0.07014 -0.34568 C 0.07309 -0.34259 0.07518 -0.33765 0.07778 -0.33364 C 0.07969 -0.32654 0.0816 -0.31975 0.08368 -0.31296 C 0.08577 -0.30586 0.08872 -0.29969 0.09045 -0.29259 C 0.09219 -0.28611 0.09306 -0.2787 0.09427 -0.27129 C 0.09271 -0.26512 0.09115 -0.25926 0.08976 -0.25278 C 0.08872 -0.24907 0.0882 -0.24475 0.0875 -0.24074 C 0.08611 -0.23395 0.08455 -0.22685 0.08299 -0.22068 C 0.0948 -0.19012 0.08768 -0.20092 0.1257 -0.20463 C 0.13316 -0.20524 0.15799 -0.22315 0.1632 -0.22592 C 0.18455 -0.23703 0.18282 -0.23611 0.19844 -0.23827 C 0.2007 -0.23642 0.20348 -0.2358 0.20521 -0.23241 C 0.20816 -0.22747 0.21181 -0.20648 0.21268 -0.20216 C 0.2132 -0.19475 0.21337 -0.18703 0.21424 -0.18024 C 0.21545 -0.16975 0.21875 -0.15031 0.21875 -0.14969 C 0.21771 -0.1395 0.21702 -0.12901 0.2158 -0.1179 C 0.21511 -0.11265 0.21389 -0.10741 0.21355 -0.10216 C 0.21285 -0.09506 0.21302 -0.0892 0.21268 -0.08271 C 0.22483 -0.02994 0.22084 -0.05123 0.22622 -0.02191 C 0.22188 -0.00061 0.22292 0.0071 0.21355 0.01914 C 0.20504 0.03025 0.19549 0.03364 0.18507 0.03673 C 0.18039 0.03827 0.13299 0.04815 0.12726 0.04846 C 0.11094 0.04969 0.0948 0.04969 0.07848 0.04969 C 0.07691 0.05371 0.07518 0.05772 0.07396 0.06204 C 0.07101 0.07192 0.06754 0.08704 0.06493 0.09784 C 0.06528 0.10803 0.06511 0.11759 0.0658 0.12716 C 0.06719 0.1463 0.07118 0.13642 0.06719 0.16142 C 0.06632 0.16821 0.06389 0.17377 0.06198 0.17932 C 0.05851 0.1892 0.05521 0.19414 0.0507 0.20216 C 0.05 0.20556 0.04827 0.20895 0.04844 0.21266 C 0.04879 0.21729 0.05434 0.24136 0.05608 0.24877 C 0.05573 0.25432 0.05643 0.2608 0.05521 0.26605 C 0.05348 0.27562 0.04618 0.28951 0.04098 0.29383 C 0.03802 0.29661 0.01493 0.31204 0.00712 0.3142 C 0.00226 0.31543 -0.00277 0.31513 -0.00781 0.31543 C -0.01163 0.31297 -0.03264 0.30062 -0.03628 0.29537 C -0.04132 0.28827 -0.04427 0.27747 -0.04826 0.26852 C -0.05625 0.22099 -0.05798 0.22315 -0.05347 0.16019 C -0.05277 0.14908 -0.04861 0.14043 -0.0467 0.13025 C -0.04253 0.10432 -0.04097 0.07747 -0.03559 0.05278 C -0.03333 0.04229 -0.03229 0.03087 -0.02882 0.02192 C -0.0243 0.01019 -0.01632 0.00494 -0.0092 0.00216 C -0.00538 -2.34568E-6 -0.00121 -0.00061 0.00278 -0.00216 C 0.00434 -0.00278 0.00573 -0.0037 0.00712 -0.00463 C 0.00625 -0.00216 0.00504 0.00031 0.00417 0.00309 C 0.004 0.00463 0.004 0.00618 0.00348 0.0071 C 0.00278 0.00864 -0.00225 0.00926 -0.0033 0.00988 Z " pathEditMode="relative" rAng="0" ptsTypes="AAAAAAAAAAAAAAAAAAAAAAAAAAAAAAAAAAAAAAAAAAAAAAAAAAAAAAAAAAAAAAAA">
                                      <p:cBhvr>
                                        <p:cTn id="116" dur="10000" fill="hold"/>
                                        <p:tgtEl>
                                          <p:spTgt spid="7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604" y="-3457"/>
                                    </p:animMotion>
                                  </p:childTnLst>
                                </p:cTn>
                              </p:par>
                              <p:par>
                                <p:cTn id="11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99 -0.01512 L -0.00399 -0.01481 C -0.00556 -0.01759 -0.00747 -0.02006 -0.0092 -0.02284 C -0.01094 -0.02592 -0.01267 -0.02932 -0.01441 -0.0324 C -0.01823 -0.03858 -0.02344 -0.0466 -0.02795 -0.05092 C -0.03247 -0.05555 -0.0349 -0.05524 -0.03993 -0.05617 C -0.04792 -0.05493 -0.0592 -0.05864 -0.06545 -0.04567 C -0.06736 -0.04166 -0.0684 -0.03672 -0.06997 -0.0324 C -0.06962 -0.01728 -0.06945 -0.00216 -0.0691 0.01297 C -0.06892 0.03025 -0.06997 0.04784 -0.0684 0.06544 C -0.06684 0.08179 -0.06129 0.09723 -0.05938 0.11328 L -0.05642 0.13858 C -0.05712 0.14815 -0.05677 0.15834 -0.05868 0.16729 C -0.06111 0.17994 -0.06563 0.18118 -0.07066 0.18766 C -0.07274 0.19044 -0.07448 0.19383 -0.07674 0.19692 C -0.07899 0.20031 -0.08177 0.20309 -0.0842 0.20618 C -0.08681 0.20988 -0.08889 0.21482 -0.09167 0.21821 C -0.0941 0.22161 -0.09722 0.22346 -0.09983 0.22655 C -0.11233 0.23982 -0.10243 0.23241 -0.11337 0.23951 C -0.11736 0.2392 -0.12135 0.2392 -0.12535 0.23828 C -0.12847 0.23766 -0.13125 0.23395 -0.13438 0.23426 C -0.14167 0.23488 -0.14879 0.23828 -0.15608 0.24105 C -0.15799 0.24414 -0.1599 0.24692 -0.16129 0.25031 C -0.1632 0.25402 -0.17153 0.27747 -0.17483 0.28365 C -0.19028 0.31081 -0.17274 0.27933 -0.18837 0.3105 C -0.20122 0.33612 -0.18559 0.30155 -0.19879 0.33179 C -0.20122 0.34383 -0.20313 0.35216 -0.20417 0.36513 C -0.20469 0.37099 -0.20469 0.37747 -0.20486 0.38365 C -0.20243 0.40679 -0.20104 0.41482 -0.19965 0.43581 C -0.19913 0.44445 -0.19931 0.45371 -0.19826 0.46235 C -0.19757 0.46698 -0.19566 0.47037 -0.19445 0.47439 C -0.19149 0.48272 -0.1875 0.49075 -0.18316 0.49692 C -0.17951 0.50216 -0.17587 0.50679 -0.17188 0.5105 C -0.16024 0.52007 -0.1559 0.51976 -0.1441 0.52254 C -0.1276 0.51945 -0.11945 0.52007 -0.10451 0.5105 C -0.09618 0.50494 -0.08368 0.49754 -0.07743 0.48365 C -0.06684 0.45957 -0.06754 0.45587 -0.06163 0.42778 C -0.05972 0.38766 -0.05868 0.3926 -0.06389 0.34383 C -0.06458 0.33766 -0.06649 0.3321 -0.06754 0.32655 C -0.06997 0.31358 -0.07431 0.28766 -0.07431 0.28797 C -0.07292 0.27871 -0.07222 0.26914 -0.06997 0.26081 C -0.06823 0.25494 -0.06545 0.25031 -0.0632 0.24507 C -0.05938 0.23673 -0.05625 0.23025 -0.05122 0.225 C -0.05017 0.22408 -0.04913 0.22377 -0.04826 0.22346 C -0.04583 0.22315 -0.04358 0.22254 -0.04149 0.22223 C -0.03993 0.22254 0.00573 0.22809 0.01701 0.22223 C 0.0243 0.21852 0.03733 0.20494 0.03733 0.20525 C 0.03924 0.20093 0.04132 0.19692 0.0434 0.19321 C 0.04618 0.18797 0.04965 0.18395 0.05226 0.17809 C 0.05781 0.16698 0.06649 0.1426 0.06962 0.12994 C 0.07205 0.11976 0.07361 0.10895 0.07569 0.09846 C 0.07621 0.09229 0.07726 0.0855 0.07708 0.07871 C 0.07656 0.06297 0.07361 0.02624 0.06892 0.00895 C 0.06597 -0.00154 0.06059 -0.00771 0.05538 -0.01358 C 0.0493 -0.02067 0.03906 -0.03117 0.03212 -0.03642 C 0.03055 -0.03765 0.02865 -0.03827 0.02674 -0.03919 C 0.01892 -0.03827 0.01059 -0.03919 0.00278 -0.03642 C -0.00156 -0.03456 0.00087 -0.02808 -0.00087 -0.02438 C -0.00278 -0.02037 -0.00347 -0.01666 -0.00399 -0.01512 Z " pathEditMode="relative" rAng="0" ptsTypes="AAAAAAAAAAAAAAAAAAAAAAAAAAAAAAAAAAAAAAAAAAAAAAAAAAAAAAAAAAA">
                                      <p:cBhvr>
                                        <p:cTn id="118" dur="8000" fill="hold"/>
                                        <p:tgtEl>
                                          <p:spTgt spid="7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90" y="24815"/>
                                    </p:animMotion>
                                  </p:childTnLst>
                                </p:cTn>
                              </p:par>
                              <p:par>
                                <p:cTn id="11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5 0.00463 L -0.00365 0.00494 C -0.00521 0.01358 -0.00608 0.02253 -0.00816 0.03117 C -0.0092 0.03549 -0.01771 0.04876 -0.01875 0.04969 C -0.02188 0.05278 -0.02917 0.05525 -0.02917 0.05555 C -0.03073 0.05494 -0.03247 0.05525 -0.03368 0.0537 C -0.03906 0.04722 -0.04879 0.03117 -0.04879 0.03148 C -0.04983 0.02654 -0.05122 0.02191 -0.05174 0.01636 C -0.05451 -0.01049 -0.04931 -0.00309 -0.05556 -0.03395 C -0.05642 -0.0392 -0.0651 -0.05401 -0.06649 -0.05772 C -0.06945 -0.06543 -0.07413 -0.08148 -0.07413 -0.08117 C -0.07483 -0.09012 -0.07708 -0.11235 -0.07622 -0.12006 C -0.07535 -0.13056 -0.07292 -0.1392 -0.07118 -0.14846 C -0.07014 -0.15278 -0.06945 -0.1571 -0.06806 -0.1608 C -0.06667 -0.16389 -0.05642 -0.18148 -0.05399 -0.18457 C -0.05347 -0.18549 -0.03924 -0.20185 -0.03681 -0.20617 C -0.03542 -0.20833 -0.03472 -0.21142 -0.03368 -0.2142 C -0.03177 -0.21883 -0.02986 -0.22315 -0.02778 -0.22747 C -0.0257 -0.23117 -0.02379 -0.23457 -0.0217 -0.23827 C -0.0158 -0.24753 -0.01129 -0.25309 -0.00451 -0.2608 C -0.00226 -0.26327 8.33333E-7 -0.26512 0.00226 -0.26728 C 0.01458 -0.26512 0.01996 -0.26543 0.03229 -0.24352 C 0.03403 -0.24012 0.03542 -0.23642 0.0375 -0.23395 C 0.04045 -0.23117 0.04392 -0.23025 0.04722 -0.2287 C 0.06111 -0.22191 0.05799 -0.22346 0.07274 -0.22068 C 0.07569 -0.22315 0.08246 -0.22809 0.08559 -0.23148 C 0.08733 -0.23333 0.08871 -0.23673 0.0908 -0.23827 C 0.09983 -0.24475 0.10278 -0.24506 0.11024 -0.24753 C 0.11302 -0.24938 0.11562 -0.25185 0.11858 -0.25278 C 0.12309 -0.25432 0.13958 -0.25587 0.14549 -0.25679 C 0.15226 -0.25463 0.15903 -0.25278 0.1658 -0.25031 C 0.1684 -0.24907 0.17083 -0.24753 0.17326 -0.24599 C 0.17483 -0.24537 0.17621 -0.24383 0.17778 -0.24352 C 0.18073 -0.24259 0.18368 -0.24259 0.1868 -0.24228 C 0.19896 -0.23766 0.20555 -0.23889 0.21441 -0.22469 C 0.21597 -0.22253 0.21649 -0.21852 0.21753 -0.21543 C 0.21805 -0.20864 0.21892 -0.19784 0.21892 -0.19136 C 0.21892 -0.18364 0.21858 -0.17624 0.21823 -0.16883 C 0.21875 -0.16235 0.21858 -0.15556 0.21979 -0.15 C 0.22135 -0.14136 0.22917 -0.11543 0.23177 -0.1071 C 0.23194 -0.1034 0.23299 -0.10031 0.23246 -0.09599 C 0.23142 -0.08735 0.22934 -0.07901 0.22726 -0.0713 C 0.22135 -0.04938 0.21979 -0.04691 0.21302 -0.03148 C 0.2125 -0.0287 0.2118 -0.02654 0.21146 -0.02377 C 0.20729 0.00895 0.2099 0.01975 0.19809 0.04197 C 0.19601 0.04537 0.1934 0.04815 0.19045 0.04969 C 0.18628 0.05185 0.18142 0.05031 0.17691 0.05093 C 0.16927 0.04753 0.16128 0.04475 0.15382 0.04043 C 0.14809 0.03704 0.14288 0.0321 0.13733 0.02839 C 0.13507 0.02716 0.12639 0.02253 0.12378 0.02191 C 0.1217 0.0213 0.11979 0.02099 0.11771 0.02068 C 0.11545 0.0216 0.11302 0.0213 0.11111 0.02315 C 0.10781 0.02623 0.1033 0.03302 0.10121 0.0392 C 0.09687 0.05185 0.09896 0.05432 0.09149 0.06697 C 0.08819 0.07315 0.07569 0.09352 0.07205 0.10463 C 0.07066 0.10864 0.06996 0.11327 0.06892 0.11759 C 0.06927 0.12654 0.06892 0.13488 0.06979 0.14321 C 0.07014 0.14722 0.07187 0.15031 0.07274 0.15401 C 0.07378 0.15772 0.07483 0.16173 0.07569 0.16605 C 0.0776 0.19321 0.07986 0.19475 0.07569 0.21636 C 0.07517 0.22037 0.0743 0.22407 0.07274 0.22747 C 0.07083 0.23148 0.06823 0.23426 0.06597 0.23796 C 0.06424 0.24105 0.06233 0.24383 0.06076 0.24722 C 0.05903 0.25093 0.05799 0.25555 0.05625 0.25926 C 0.05382 0.26451 0.05069 0.26883 0.04809 0.27376 C 0.04531 0.27901 0.04149 0.28796 0.03819 0.29259 C 0.03628 0.29568 0.03403 0.29846 0.03142 0.30062 C 0.0283 0.3037 0.02465 0.3037 0.02101 0.30463 L -0.03368 0.32994 C -0.03629 0.33117 -0.03854 0.33426 -0.04115 0.33395 C -0.04861 0.33272 -0.05573 0.32839 -0.06267 0.32593 C -0.07431 0.30525 -0.06528 0.32315 -0.07552 0.29784 C -0.07813 0.29167 -0.08351 0.28179 -0.08524 0.27376 C -0.08733 0.26481 -0.08872 0.25525 -0.09063 0.24599 C -0.09045 0.23796 -0.09045 0.22994 -0.08993 0.22191 C -0.08733 0.1929 -0.08368 0.16913 -0.07708 0.14197 C -0.07483 0.13241 -0.0717 0.12376 -0.06875 0.11543 C -0.06024 0.0892 -0.06563 0.10339 -0.05764 0.08981 C -0.05538 0.0858 -0.05347 0.08086 -0.05087 0.07778 C -0.04826 0.07469 -0.04097 0.07222 -0.0382 0.07099 C -0.0309 0.06358 -0.03108 0.06512 -0.02396 0.04969 L -0.01649 0.03395 C -0.01615 0.03272 -0.01597 0.03117 -0.0158 0.02994 C -0.01545 0.02839 -0.01458 0.02747 -0.01424 0.02593 C -0.01372 0.02407 -0.01406 0.02191 -0.01337 0.02068 C -0.01267 0.01913 -0.01146 0.01883 -0.01042 0.0179 C -0.00538 0.01358 -0.00695 0.01389 -0.00451 0.01389 L -0.00365 0.00463 Z " pathEditMode="relative" rAng="0" ptsTypes="AAAAAAAAAAAAAAAAAAAAAAAAAAAAAAAAAAAAAAAAAAAAAAAAAAAAAAAAAAAAAAAAAAAAAAAAAAAAAAAAAAAAAAAA">
                                      <p:cBhvr>
                                        <p:cTn id="120" dur="8000" fill="hold"/>
                                        <p:tgtEl>
                                          <p:spTgt spid="7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48" y="2870"/>
                                    </p:animMotion>
                                  </p:childTnLst>
                                </p:cTn>
                              </p:par>
                              <p:par>
                                <p:cTn id="12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4 -0.01635 L 0.00694 -0.01605 C 0.01267 -0.02345 0.01892 -0.02932 0.02413 -0.03765 C 0.02934 -0.04598 0.03802 -0.06265 0.04583 -0.06821 C 0.04861 -0.07037 0.05173 -0.07098 0.05486 -0.07222 C 0.05729 -0.07067 0.06007 -0.06913 0.06232 -0.06697 C 0.07274 -0.05679 0.07413 -0.05154 0.08333 -0.04567 C 0.08524 -0.04444 0.08732 -0.04413 0.08923 -0.04321 C 0.09861 -0.04351 0.10781 -0.04321 0.11701 -0.04444 C 0.11996 -0.04475 0.12257 -0.04753 0.12535 -0.04845 C 0.12778 -0.04907 0.13038 -0.04938 0.13281 -0.04969 L 0.15989 -0.05246 C 0.16614 -0.0503 0.17257 -0.04969 0.17864 -0.04567 C 0.1809 -0.04413 0.18194 -0.0395 0.18385 -0.03642 C 0.18663 -0.03179 0.1941 -0.02098 0.19653 -0.01512 C 0.19809 -0.01142 0.19913 -0.00709 0.20035 -0.00308 C 0.20208 0.00309 0.2033 0.00926 0.20486 0.01574 C 0.20538 0.02068 0.20607 0.02531 0.20642 0.03025 C 0.20677 0.0355 0.20642 0.04105 0.20694 0.04661 C 0.20798 0.05309 0.21128 0.06451 0.21371 0.07037 C 0.21528 0.07346 0.21753 0.07624 0.2191 0.07963 C 0.22066 0.08334 0.22153 0.08766 0.22274 0.09167 C 0.22656 0.10278 0.22673 0.10216 0.23107 0.11297 C 0.2342 0.13149 0.23368 0.12346 0.23246 0.1463 C 0.23246 0.1497 0.23246 0.15371 0.23194 0.15587 C 0.2309 0.16142 0.22882 0.16482 0.22725 0.16883 C 0.22569 0.18087 0.22448 0.18426 0.22656 0.19723 C 0.22725 0.20155 0.22882 0.20556 0.23038 0.20926 C 0.23142 0.21204 0.23281 0.21389 0.23403 0.21636 C 0.23663 0.22007 0.23837 0.2213 0.24149 0.22408 C 0.2434 0.22531 0.24496 0.22778 0.24687 0.22809 C 0.24861 0.22902 0.25035 0.23087 0.25208 0.23149 C 0.25399 0.23149 0.25607 0.2321 0.25798 0.23426 C 0.2691 0.24013 0.26041 0.23889 0.27083 0.24013 L 0.28576 0.24321 C 0.30347 0.24198 0.30868 0.23982 0.32778 0.24383 C 0.32986 0.24445 0.33194 0.24692 0.33385 0.24784 C 0.34826 0.26698 0.3408 0.26235 0.35486 0.26667 C 0.3592 0.26235 0.36441 0.25834 0.36684 0.25031 C 0.3717 0.23149 0.37274 0.21698 0.37587 0.19846 C 0.37708 0.19229 0.3783 0.18519 0.37951 0.17747 C 0.38021 0.16235 0.38142 0.1426 0.37951 0.12871 C 0.37882 0.12346 0.37552 0.11945 0.37361 0.1142 C 0.37222 0.1105 0.371 0.10618 0.36979 0.10216 C 0.36441 0.08303 0.3651 0.08334 0.36076 0.06081 C 0.36163 0.04723 0.36059 0.03179 0.36528 0.01976 C 0.36788 0.01328 0.37274 0.00679 0.37656 0.00216 C 0.3783 0.00031 0.38021 -0.00092 0.38194 -0.00308 C 0.40868 -0.03981 0.38055 -0.00401 0.40069 -0.0324 C 0.40642 -0.04074 0.4085 -0.04413 0.41475 -0.05092 C 0.41753 -0.05401 0.42014 -0.05679 0.42309 -0.05895 C 0.42552 -0.0608 0.42812 -0.06172 0.43055 -0.06296 C 0.43541 -0.05956 0.44028 -0.05648 0.44479 -0.05246 C 0.44913 -0.04845 0.46163 -0.0324 0.46423 -0.02839 C 0.47309 -0.01605 0.47812 -0.00987 0.48541 0.00494 C 0.49444 0.02346 0.49444 0.02161 0.50035 0.03828 C 0.50139 0.04136 0.50243 0.04445 0.5033 0.04754 C 0.50451 0.05186 0.50538 0.05649 0.50642 0.06081 C 0.50694 0.06605 0.50694 0.07161 0.50781 0.07686 C 0.50833 0.07994 0.50972 0.08179 0.51007 0.08519 C 0.5158 0.12716 0.50503 0.0713 0.51371 0.1142 C 0.51528 0.13272 0.5151 0.12315 0.51163 0.15031 C 0.50972 0.16358 0.51059 0.15556 0.50937 0.16667 C 0.50903 0.16976 0.50903 0.17315 0.5085 0.17439 C 0.50833 0.17686 0.50469 0.19013 0.5026 0.19321 C 0.5 0.19692 0.49219 0.20834 0.4868 0.21235 C 0.48142 0.21636 0.471 0.22284 0.46666 0.22346 C 0.46371 0.22346 0.46059 0.22408 0.45746 0.22408 C 0.4526 0.225 0.44253 0.22809 0.44253 0.2284 C 0.43524 0.23457 0.4335 0.23488 0.42673 0.2463 C 0.42482 0.2497 0.42361 0.25463 0.42153 0.25803 C 0.41962 0.26142 0.41684 0.26235 0.41475 0.26605 C 0.41285 0.26791 0.41163 0.27161 0.40955 0.27439 C 0.40486 0.2821 0.39982 0.2892 0.39462 0.29476 C 0.39236 0.29754 0.39028 0.30062 0.38785 0.30247 C 0.38594 0.30525 0.38385 0.30525 0.38194 0.30772 C 0.37934 0.30618 0.37656 0.30772 0.3743 0.30525 C 0.36319 0.29692 0.35486 0.28704 0.34653 0.27377 C 0.34496 0.27068 0.34357 0.26791 0.34201 0.26605 C 0.34045 0.26235 0.33923 0.25865 0.33767 0.25587 C 0.33385 0.25093 0.32986 0.24476 0.32569 0.24013 C 0.32413 0.2392 0.32257 0.23612 0.321 0.2355 C 0.31528 0.22902 0.31371 0.23087 0.30607 0.22809 C 0.30225 0.22902 0.29844 0.22809 0.29479 0.23149 C 0.27916 0.24198 0.28837 0.24074 0.27673 0.25186 C 0.2743 0.25463 0.27135 0.25556 0.26857 0.25803 C 0.26215 0.25741 0.25538 0.25772 0.24913 0.25463 C 0.24548 0.25402 0.24271 0.2497 0.23923 0.24692 C 0.23489 0.24352 0.23021 0.24291 0.22569 0.2392 C 0.2033 0.22068 0.22153 0.22778 0.2026 0.22346 C 0.19687 0.22408 0.19201 0.22346 0.1868 0.22809 C 0.16267 0.25124 0.18889 0.23149 0.16944 0.2463 L 0.14548 0.24383 C 0.14132 0.24321 0.13767 0.2392 0.1335 0.23581 C 0.13055 0.23457 0.12743 0.23179 0.12465 0.22933 C 0.12257 0.22778 0.11493 0.2176 0.11267 0.21328 C 0.11041 0.20957 0.1085 0.20494 0.1066 0.20124 C 0.09757 0.18519 0.1033 0.19754 0.09687 0.18118 C 0.09653 0.17778 0.09635 0.17439 0.096 0.17068 C 0.09548 0.16173 0.09514 0.15186 0.09444 0.14321 C 0.09427 0.13889 0.0941 0.13334 0.09305 0.12871 C 0.09201 0.12377 0.08993 0.11976 0.08854 0.11544 C 0.0835 0.09908 0.08229 0.09291 0.07656 0.07809 C 0.06423 0.04754 0.06927 0.06667 0.06371 0.04229 C 0.06232 0.02716 0.06371 0.04198 0.06232 0.02223 C 0.06215 0.01914 0.06215 0.01605 0.06163 0.01297 C 0.05972 0.00124 0.05781 0.00031 0.05173 -0.00833 C 0.04583 -0.01728 0.04739 -0.01543 0.04132 -0.01913 L 0.01944 -0.01759 C 0.01632 -0.01728 0.01302 -0.01697 0.00989 -0.01635 C 0.00833 -0.01605 0.00729 -0.01635 0.00694 -0.01635 Z " pathEditMode="relative" rAng="0" ptsTypes="AAAAAAAAAAAAAAAAAAAAAAAAAAAAAAAAAAAAAAAAAAAAAAAAAAAAAAAAAAAAAAAAAAAAAAAAAAAAAAAAAAAAAAAAAAAAAAAAAAAAAAAAAAAAAAA">
                                      <p:cBhvr>
                                        <p:cTn id="122" dur="10000" fill="hold"/>
                                        <p:tgtEl>
                                          <p:spTgt spid="7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426"/>
                                    </p:animMotion>
                                  </p:childTnLst>
                                </p:cTn>
                              </p:par>
                              <p:par>
                                <p:cTn id="12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5 0.00463 L -0.00365 0.00494 C -0.00521 0.01358 -0.00608 0.02253 -0.00816 0.03117 C -0.0092 0.03549 -0.01771 0.04815 -0.01875 0.04969 C -0.02188 0.05278 -0.02917 0.05525 -0.02917 0.05555 C -0.03073 0.05494 -0.03247 0.05525 -0.03368 0.0537 C -0.03906 0.04722 -0.04879 0.03117 -0.04879 0.03148 C -0.04983 0.02654 -0.05122 0.02191 -0.05174 0.01636 C -0.05452 -0.0108 -0.04931 -0.00309 -0.05556 -0.03395 C -0.05643 -0.0392 -0.06511 -0.05401 -0.0665 -0.05741 C -0.06945 -0.06512 -0.07413 -0.08117 -0.07413 -0.08117 C -0.07483 -0.08982 -0.07709 -0.11204 -0.07639 -0.12006 C -0.07535 -0.13056 -0.07292 -0.1392 -0.07118 -0.14846 C -0.07014 -0.15278 -0.06962 -0.1571 -0.06806 -0.1608 C -0.06667 -0.16389 -0.05643 -0.18148 -0.054 -0.18457 C -0.05347 -0.18549 -0.03924 -0.20185 -0.03681 -0.20617 C -0.03542 -0.20833 -0.03472 -0.21142 -0.03368 -0.2142 C -0.03177 -0.21883 -0.02986 -0.22315 -0.02778 -0.22747 C -0.02587 -0.23117 -0.02379 -0.23457 -0.0217 -0.23827 C -0.0158 -0.24753 -0.01129 -0.25309 -0.00452 -0.2608 C -0.00226 -0.26327 2.22222E-6 -0.26512 0.00225 -0.26728 C 0.01458 -0.26512 0.01996 -0.26543 0.03229 -0.24352 C 0.03403 -0.24012 0.03541 -0.23642 0.0375 -0.23395 C 0.04045 -0.23117 0.04392 -0.23025 0.04722 -0.2287 C 0.06111 -0.22191 0.05798 -0.22346 0.07274 -0.22068 C 0.07569 -0.22315 0.08246 -0.22809 0.08559 -0.23148 C 0.08732 -0.23333 0.08871 -0.23673 0.0908 -0.23827 C 0.09982 -0.24475 0.10278 -0.24506 0.11024 -0.24753 C 0.11302 -0.24938 0.11562 -0.25185 0.11857 -0.25278 C 0.12309 -0.25432 0.13958 -0.25617 0.14548 -0.25679 C 0.15225 -0.25463 0.15903 -0.25278 0.1658 -0.25031 C 0.1684 -0.24907 0.17083 -0.24753 0.17326 -0.24599 C 0.17482 -0.24537 0.17621 -0.24383 0.17778 -0.24352 C 0.18073 -0.24259 0.18368 -0.24259 0.18663 -0.24228 C 0.19896 -0.23766 0.20538 -0.23889 0.21441 -0.22469 C 0.21597 -0.22253 0.21649 -0.21852 0.21736 -0.21543 C 0.21805 -0.20864 0.21892 -0.19784 0.21892 -0.19136 C 0.21892 -0.18364 0.21857 -0.17624 0.21823 -0.16883 C 0.21875 -0.16235 0.21857 -0.15556 0.21979 -0.15 C 0.22135 -0.14136 0.22916 -0.11512 0.23177 -0.10679 C 0.23194 -0.1034 0.23298 -0.10031 0.23246 -0.09599 C 0.23142 -0.08704 0.22934 -0.0787 0.22725 -0.07099 C 0.22135 -0.04938 0.21979 -0.04691 0.21302 -0.03148 C 0.2125 -0.0287 0.2118 -0.02685 0.21146 -0.02407 C 0.20729 0.00895 0.20989 0.01975 0.19809 0.04197 C 0.196 0.04537 0.1934 0.04815 0.19045 0.04969 C 0.18611 0.05185 0.18142 0.05031 0.17691 0.05093 C 0.16927 0.04753 0.16128 0.04475 0.15382 0.04043 C 0.14809 0.03704 0.14288 0.0321 0.13732 0.02839 C 0.13507 0.02716 0.12639 0.02253 0.12378 0.02191 C 0.1217 0.0213 0.11979 0.02099 0.11771 0.02068 C 0.11545 0.0216 0.11302 0.0213 0.11111 0.02315 C 0.10781 0.02623 0.1033 0.03302 0.10121 0.0392 C 0.09687 0.05185 0.09896 0.05432 0.09149 0.06697 C 0.08819 0.07315 0.07569 0.09352 0.07205 0.10463 C 0.07066 0.10864 0.06996 0.11327 0.06892 0.11759 C 0.06927 0.12654 0.06892 0.13488 0.06979 0.14321 C 0.07014 0.14722 0.07187 0.15031 0.07274 0.15401 C 0.07378 0.15772 0.07482 0.16173 0.07569 0.16605 C 0.0776 0.19321 0.07986 0.19475 0.07569 0.21636 C 0.07517 0.22037 0.07413 0.22407 0.07274 0.22747 C 0.07083 0.23148 0.06823 0.23426 0.06597 0.23796 C 0.06423 0.24105 0.06232 0.24383 0.06076 0.24722 C 0.05903 0.25093 0.05798 0.25555 0.05625 0.25926 C 0.05382 0.26451 0.05069 0.26883 0.04809 0.27376 C 0.04531 0.27901 0.04149 0.28796 0.03819 0.29259 C 0.03611 0.29568 0.03403 0.29846 0.03142 0.30062 C 0.0283 0.3037 0.02465 0.3037 0.021 0.30463 L -0.03368 0.32994 C -0.03629 0.33117 -0.03854 0.33426 -0.04115 0.33395 C -0.04861 0.33272 -0.05573 0.32839 -0.06268 0.32593 C -0.07431 0.30525 -0.06528 0.32315 -0.07552 0.29784 C -0.07813 0.29167 -0.08351 0.28179 -0.08525 0.27376 C -0.08733 0.26481 -0.08889 0.25525 -0.09063 0.24599 C -0.09045 0.23796 -0.09045 0.22994 -0.08993 0.22191 C -0.08733 0.1929 -0.08368 0.16883 -0.07709 0.14197 C -0.07483 0.13241 -0.0717 0.12376 -0.06875 0.11543 C -0.06025 0.0892 -0.06563 0.10309 -0.05764 0.08981 C -0.05538 0.0858 -0.05347 0.08086 -0.05087 0.07778 C -0.04827 0.07469 -0.04097 0.07222 -0.0382 0.07099 C -0.0309 0.06358 -0.03108 0.06512 -0.02396 0.04969 L -0.0165 0.03395 C -0.01615 0.03272 -0.01597 0.03117 -0.0158 0.02994 C -0.01545 0.02839 -0.01459 0.02747 -0.01424 0.02593 C -0.01389 0.02407 -0.01406 0.02191 -0.01337 0.02068 C -0.01268 0.01883 -0.01146 0.01883 -0.01042 0.0179 C -0.00538 0.01358 -0.00712 0.01389 -0.00452 0.01389 L -0.00365 0.00463 Z " pathEditMode="relative" rAng="0" ptsTypes="AAAAAAAAAAAAAAAAAAAAAAAAAAAAAAAAAAAAAAAAAAAAAAAAAAAAAAAAAAAAAAAAAAAAAAAAAAAAAAAAAAAAAAAA">
                                      <p:cBhvr>
                                        <p:cTn id="124" dur="8000" fill="hold"/>
                                        <p:tgtEl>
                                          <p:spTgt spid="7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48" y="2870"/>
                                    </p:animMotion>
                                  </p:childTnLst>
                                </p:cTn>
                              </p:par>
                              <p:par>
                                <p:cTn id="12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5 -0.01636 L 0.00695 -0.01605 C 0.01268 -0.02346 0.01893 -0.02932 0.02414 -0.03765 C 0.02952 -0.04599 0.03802 -0.06265 0.04584 -0.06821 C 0.04879 -0.07037 0.05191 -0.07099 0.05486 -0.07222 C 0.0573 -0.07068 0.06007 -0.06914 0.06233 -0.06698 C 0.07275 -0.05679 0.07414 -0.05154 0.08334 -0.04568 C 0.08525 -0.04444 0.08733 -0.04383 0.08941 -0.04321 C 0.09861 -0.04352 0.10782 -0.04321 0.11702 -0.04444 C 0.11997 -0.04475 0.12257 -0.04753 0.12535 -0.04846 C 0.12796 -0.04907 0.13039 -0.04938 0.13282 -0.04969 L 0.1599 -0.05247 C 0.16615 -0.05031 0.17275 -0.04969 0.17865 -0.04568 C 0.18091 -0.04414 0.18212 -0.0392 0.18386 -0.03642 C 0.18681 -0.03179 0.1941 -0.02099 0.19671 -0.01512 C 0.19827 -0.01142 0.19931 -0.0071 0.20035 -0.00309 C 0.20209 0.00309 0.20348 0.00926 0.20486 0.01574 C 0.20539 0.02068 0.20608 0.02531 0.20643 0.03025 C 0.20677 0.0358 0.20643 0.04105 0.20712 0.0463 C 0.20799 0.05309 0.21129 0.06451 0.21389 0.07037 C 0.21546 0.07346 0.21754 0.07623 0.2191 0.07963 C 0.22066 0.08333 0.22153 0.08765 0.22275 0.09167 C 0.22657 0.10278 0.22674 0.10216 0.23108 0.11296 C 0.23421 0.13179 0.23368 0.12284 0.23264 0.1463 C 0.23247 0.14969 0.23264 0.1537 0.23195 0.15679 C 0.23091 0.16142 0.229 0.16481 0.22743 0.16883 C 0.2257 0.18086 0.22448 0.18426 0.22657 0.19815 C 0.22726 0.20247 0.229 0.20648 0.23039 0.21018 C 0.23143 0.21265 0.23282 0.21481 0.23421 0.21698 C 0.23664 0.22068 0.23837 0.22222 0.2415 0.225 C 0.24341 0.22654 0.24514 0.22778 0.24688 0.22901 C 0.24861 0.22994 0.25035 0.23086 0.25209 0.23148 C 0.254 0.23241 0.25608 0.23302 0.25816 0.23426 C 0.2691 0.24105 0.26042 0.23889 0.27084 0.24105 L 0.28577 0.24352 C 0.30348 0.24228 0.30868 0.24074 0.32796 0.24506 C 0.33004 0.24537 0.33195 0.24753 0.33386 0.24877 C 0.34827 0.2679 0.34098 0.26327 0.35486 0.26759 C 0.35921 0.26296 0.36441 0.25926 0.36684 0.25031 C 0.37171 0.23179 0.37275 0.2179 0.37587 0.19969 C 0.37709 0.19228 0.37848 0.18549 0.37952 0.17809 C 0.38021 0.16327 0.3816 0.14228 0.37952 0.12901 C 0.37882 0.12315 0.37552 0.11914 0.37361 0.1142 C 0.37223 0.11049 0.37101 0.10617 0.3698 0.10216 C 0.36441 0.08302 0.36511 0.08333 0.36077 0.0608 C 0.36164 0.04722 0.36059 0.03179 0.36546 0.01975 C 0.36806 0.01327 0.37275 0.00679 0.37657 0.00216 C 0.3783 0.00031 0.38021 -0.00093 0.38195 -0.00309 C 0.40868 -0.03982 0.38056 -0.00401 0.4007 -0.03241 C 0.4066 -0.04074 0.40868 -0.04414 0.41493 -0.05093 C 0.41754 -0.05401 0.42014 -0.05679 0.42309 -0.05895 C 0.42552 -0.0608 0.42813 -0.06173 0.43056 -0.06296 C 0.43542 -0.05957 0.44028 -0.05648 0.4448 -0.05247 C 0.44931 -0.04846 0.46164 -0.03241 0.46441 -0.02809 C 0.47309 -0.01605 0.47813 -0.00957 0.48542 0.00494 C 0.49445 0.02346 0.49462 0.02191 0.50035 0.03827 C 0.50139 0.04136 0.50243 0.04444 0.50348 0.04753 C 0.50452 0.05185 0.50539 0.05648 0.50643 0.0608 C 0.50695 0.06605 0.50712 0.07191 0.50782 0.07685 C 0.50834 0.07994 0.50973 0.08179 0.51025 0.08488 C 0.5158 0.12716 0.50504 0.0713 0.51389 0.1142 C 0.51528 0.13302 0.51511 0.12253 0.51164 0.15031 C 0.50973 0.16451 0.51059 0.15648 0.50938 0.16759 C 0.50921 0.17006 0.50921 0.17315 0.50868 0.17531 C 0.50834 0.17685 0.50469 0.19105 0.50261 0.19414 C 0.5 0.19784 0.49219 0.20895 0.48681 0.21296 C 0.48143 0.21698 0.47118 0.22284 0.46667 0.22346 C 0.46372 0.22407 0.46059 0.22438 0.45764 0.225 C 0.45261 0.22593 0.44254 0.22901 0.44254 0.22932 C 0.43525 0.23457 0.43351 0.23488 0.42691 0.2463 C 0.42483 0.24969 0.42379 0.25463 0.42171 0.25802 C 0.41962 0.26142 0.41702 0.26327 0.41493 0.26605 C 0.41285 0.26883 0.41164 0.27253 0.40973 0.27531 C 0.40486 0.28272 0.39983 0.2892 0.39462 0.29568 C 0.39236 0.29815 0.39028 0.30154 0.38785 0.30339 C 0.38594 0.30525 0.38386 0.30617 0.38195 0.30772 C 0.37934 0.3071 0.37657 0.30802 0.37431 0.30617 C 0.36337 0.29691 0.35504 0.28796 0.34671 0.27438 C 0.34514 0.27191 0.34358 0.26883 0.34202 0.26605 C 0.34046 0.26327 0.33941 0.25957 0.33768 0.25679 C 0.33386 0.25123 0.32986 0.24568 0.3257 0.24105 C 0.32414 0.2392 0.32275 0.23704 0.32118 0.2358 C 0.31528 0.22994 0.31372 0.23117 0.30608 0.22901 C 0.30243 0.22994 0.29844 0.22901 0.2948 0.23148 C 0.27917 0.24198 0.28837 0.24167 0.27691 0.25278 C 0.27431 0.25525 0.27136 0.25648 0.26858 0.25802 C 0.26216 0.25741 0.25556 0.25772 0.24914 0.25556 C 0.24566 0.25401 0.24271 0.24969 0.23941 0.24753 C 0.2349 0.24444 0.23021 0.2429 0.22587 0.23951 C 0.2033 0.22191 0.22153 0.2287 0.20261 0.22346 C 0.19688 0.22438 0.19202 0.22377 0.18681 0.22901 C 0.16285 0.25216 0.18889 0.23241 0.16962 0.2463 L 0.14566 0.24506 C 0.1415 0.24383 0.13768 0.23951 0.13368 0.23673 C 0.13056 0.23457 0.12743 0.23272 0.12466 0.23025 C 0.12257 0.22809 0.11493 0.21852 0.11268 0.2142 C 0.11042 0.21049 0.10868 0.20617 0.1066 0.20216 C 0.09775 0.18549 0.1033 0.19846 0.09688 0.1821 C 0.09671 0.1787 0.09636 0.17531 0.09618 0.1716 C 0.09566 0.16235 0.09514 0.15278 0.09462 0.14352 C 0.09427 0.13858 0.0941 0.13364 0.09306 0.12901 C 0.09202 0.12407 0.08993 0.12006 0.08855 0.11543 C 0.08351 0.09907 0.0823 0.09259 0.07657 0.07809 C 0.06424 0.04753 0.06927 0.06667 0.06389 0.04228 C 0.06233 0.02716 0.06372 0.04198 0.06233 0.02222 C 0.06216 0.01914 0.06216 0.01605 0.06164 0.01296 C 0.05973 0.00123 0.05782 0.00031 0.05191 -0.00833 C 0.04584 -0.01728 0.0474 -0.01543 0.04132 -0.01883 L 0.01962 -0.01759 C 0.01632 -0.01728 0.01302 -0.01698 0.0099 -0.01636 C 0.00834 -0.01605 0.0073 -0.01636 0.00695 -0.01636 Z " pathEditMode="relative" rAng="0" ptsTypes="AAAAAAAAAAAAAAAAAAAAAAAAAAAAAAAAAAAAAAAAAAAAAAAAAAAAAAAAAAAAAAAAAAAAAAAAAAAAAAAAAAAAAAAAAAAAAAAAAAAAAAAAAAAAAAA">
                                      <p:cBhvr>
                                        <p:cTn id="126" dur="10000" fill="hold"/>
                                        <p:tgtEl>
                                          <p:spTgt spid="29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12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5 -0.01636 L 0.00695 -0.01605 C 0.01268 -0.02346 0.01893 -0.02932 0.02413 -0.03765 C 0.02952 -0.04599 0.03802 -0.06265 0.04584 -0.06821 C 0.04879 -0.07037 0.05191 -0.07099 0.05486 -0.07222 C 0.05729 -0.07068 0.06007 -0.06914 0.06233 -0.06698 C 0.07275 -0.05679 0.07413 -0.05154 0.08334 -0.04568 C 0.08525 -0.04445 0.08715 -0.04383 0.08941 -0.04321 C 0.09861 -0.04352 0.10781 -0.04321 0.11702 -0.04445 C 0.11997 -0.04475 0.12257 -0.04753 0.12535 -0.04846 C 0.12795 -0.04907 0.13038 -0.04938 0.13281 -0.04969 L 0.1599 -0.05247 C 0.16615 -0.05031 0.17275 -0.04969 0.17847 -0.04568 C 0.18038 -0.04414 0.18195 -0.0392 0.18386 -0.03642 C 0.18663 -0.03179 0.19393 -0.02099 0.19653 -0.01512 C 0.19809 -0.01142 0.19931 -0.0071 0.20018 -0.00309 C 0.20191 0.00309 0.20347 0.00926 0.20469 0.01574 C 0.20521 0.02068 0.20608 0.02531 0.20625 0.03025 C 0.2066 0.0358 0.20625 0.04105 0.20695 0.0463 C 0.20781 0.05309 0.21129 0.06451 0.21372 0.07037 C 0.21545 0.07346 0.21754 0.07623 0.2191 0.07963 C 0.22066 0.08333 0.22153 0.08765 0.22275 0.09167 C 0.22656 0.10278 0.22674 0.10216 0.23108 0.11296 C 0.2342 0.13179 0.23368 0.12284 0.23247 0.1463 C 0.23247 0.14969 0.23247 0.1537 0.23195 0.15679 C 0.2309 0.16142 0.229 0.16481 0.22743 0.16883 C 0.2257 0.18086 0.22448 0.18426 0.22656 0.19815 C 0.22726 0.20247 0.229 0.20648 0.23038 0.21018 C 0.23143 0.21265 0.23281 0.21481 0.2342 0.21697 C 0.23663 0.22068 0.23837 0.22222 0.2415 0.225 C 0.2434 0.22654 0.24497 0.22778 0.24688 0.22901 C 0.24861 0.22994 0.25035 0.23086 0.25209 0.23148 C 0.254 0.23241 0.25608 0.23302 0.25816 0.23426 C 0.26893 0.24105 0.26042 0.23889 0.27084 0.24105 L 0.28559 0.24352 C 0.30347 0.24228 0.30868 0.24074 0.32795 0.24506 C 0.33004 0.24537 0.33177 0.24753 0.33386 0.24876 C 0.34827 0.2679 0.3408 0.26327 0.35469 0.26759 C 0.35903 0.26296 0.36424 0.25926 0.36684 0.25031 C 0.3717 0.23179 0.37275 0.2179 0.3757 0.19938 C 0.37691 0.19228 0.37847 0.18549 0.37952 0.17809 C 0.38004 0.16327 0.38143 0.14228 0.37952 0.12901 C 0.37882 0.12315 0.37552 0.11914 0.37361 0.1142 C 0.37222 0.11049 0.37101 0.10617 0.36962 0.10216 C 0.36424 0.08302 0.36493 0.08333 0.36077 0.0608 C 0.36163 0.04722 0.36059 0.03179 0.36511 0.01975 C 0.36806 0.01327 0.37275 0.00679 0.37656 0.00216 C 0.37813 0.00031 0.38004 -0.00093 0.38195 -0.00309 C 0.40868 -0.03982 0.38056 -0.00401 0.4007 -0.03241 C 0.40643 -0.04074 0.40851 -0.04414 0.41476 -0.05093 C 0.41754 -0.05401 0.41997 -0.05679 0.42309 -0.05895 C 0.42535 -0.0608 0.42795 -0.06173 0.43056 -0.06296 C 0.43525 -0.05957 0.44011 -0.05648 0.44462 -0.05247 C 0.44913 -0.04846 0.46146 -0.03241 0.46441 -0.02809 C 0.47292 -0.01605 0.47813 -0.00957 0.48542 0.00494 C 0.49445 0.02346 0.49445 0.02191 0.50035 0.03827 C 0.50139 0.04136 0.50243 0.04444 0.50347 0.04753 C 0.50452 0.05185 0.50538 0.05648 0.50643 0.0608 C 0.50695 0.06605 0.50695 0.07191 0.50781 0.07685 C 0.50834 0.07994 0.50972 0.08179 0.51025 0.08488 C 0.5158 0.12716 0.50504 0.0713 0.51372 0.1142 C 0.51528 0.13302 0.51511 0.12253 0.51163 0.15031 C 0.50972 0.16451 0.51059 0.15648 0.50938 0.16759 C 0.5092 0.17006 0.5092 0.17315 0.50868 0.17531 C 0.50834 0.17685 0.50469 0.19105 0.50261 0.19414 C 0.5 0.19784 0.49219 0.20895 0.48681 0.21296 C 0.48143 0.21697 0.47101 0.22284 0.46667 0.22346 C 0.46354 0.22407 0.46042 0.22438 0.45747 0.225 C 0.45261 0.22593 0.44254 0.22901 0.44254 0.22932 C 0.43525 0.23457 0.43334 0.23488 0.42674 0.2463 C 0.42465 0.24969 0.42361 0.25463 0.42153 0.25802 C 0.41945 0.26142 0.41702 0.26327 0.41476 0.26605 C 0.41268 0.26883 0.41163 0.27253 0.40955 0.27531 C 0.40469 0.28272 0.39983 0.2892 0.39462 0.29568 C 0.39236 0.29815 0.39028 0.30154 0.38768 0.30339 C 0.38594 0.30525 0.38386 0.30617 0.38195 0.30772 C 0.37917 0.3071 0.37656 0.30802 0.37431 0.30617 C 0.3632 0.29691 0.35486 0.28796 0.3467 0.27438 C 0.34497 0.27191 0.34358 0.26883 0.34202 0.26605 C 0.34028 0.26327 0.33941 0.25957 0.3375 0.25679 C 0.33386 0.25123 0.32986 0.24568 0.3257 0.24105 C 0.32396 0.2392 0.32275 0.23704 0.32101 0.2358 C 0.31528 0.22994 0.31337 0.23117 0.30608 0.22901 C 0.30226 0.22994 0.29827 0.22901 0.29479 0.23148 C 0.27917 0.24197 0.28837 0.24167 0.27691 0.25278 C 0.27431 0.25525 0.27136 0.25648 0.26858 0.25802 C 0.26215 0.25741 0.25556 0.25772 0.24913 0.25555 C 0.24566 0.25401 0.24271 0.24969 0.23941 0.24753 C 0.2349 0.24444 0.23021 0.2429 0.2257 0.23951 C 0.2033 0.22191 0.22153 0.2287 0.20243 0.22346 C 0.19688 0.22438 0.19202 0.22376 0.18681 0.22901 C 0.16268 0.25216 0.18889 0.23241 0.16927 0.2463 L 0.14566 0.24506 C 0.1415 0.24383 0.13768 0.23951 0.13368 0.23673 C 0.13056 0.23457 0.12743 0.23272 0.12465 0.23025 C 0.12257 0.22809 0.11493 0.21852 0.11268 0.2142 C 0.11042 0.21049 0.10868 0.20617 0.1066 0.20216 C 0.09775 0.18549 0.1033 0.19846 0.09688 0.1821 C 0.0967 0.1787 0.09636 0.17531 0.09618 0.1716 C 0.09549 0.16235 0.09514 0.15278 0.09445 0.14352 C 0.0941 0.13858 0.0941 0.13364 0.09306 0.12901 C 0.09202 0.12407 0.08993 0.12006 0.08854 0.11543 C 0.08351 0.09907 0.08229 0.09259 0.07656 0.07809 C 0.06424 0.04753 0.06927 0.06667 0.06372 0.04228 C 0.06233 0.02716 0.06372 0.04197 0.06233 0.02222 C 0.06215 0.01914 0.06215 0.01605 0.06163 0.01296 C 0.05972 0.00123 0.05781 0.00031 0.05191 -0.00833 C 0.04584 -0.01728 0.0474 -0.01543 0.04132 -0.01883 L 0.01945 -0.01759 C 0.01632 -0.01728 0.01302 -0.01698 0.0099 -0.01636 C 0.00834 -0.01605 0.00729 -0.01636 0.00695 -0.01636 Z " pathEditMode="relative" rAng="0" ptsTypes="AAAAAAAAAAAAAAAAAAAAAAAAAAAAAAAAAAAAAAAAAAAAAAAAAAAAAAAAAAAAAAAAAAAAAAAAAAAAAAAAAAAAAAAAAAAAAAAAAAAAAAAAAAAAAAA">
                                      <p:cBhvr>
                                        <p:cTn id="128" dur="10000" fill="hold"/>
                                        <p:tgtEl>
                                          <p:spTgt spid="29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12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99 -0.01512 L -0.00399 -0.01481 C -0.00555 -0.01759 -0.00746 -0.02006 -0.00902 -0.02284 C -0.01093 -0.02592 -0.01267 -0.02932 -0.01423 -0.0324 C -0.01823 -0.03858 -0.02343 -0.0466 -0.02777 -0.05092 C -0.03246 -0.05555 -0.03489 -0.05524 -0.03975 -0.05617 C -0.04791 -0.05493 -0.05902 -0.05864 -0.06527 -0.04567 C -0.06736 -0.04166 -0.0684 -0.03672 -0.06996 -0.0324 C -0.06961 -0.01728 -0.06944 -0.00216 -0.06909 0.01297 C -0.06892 0.03025 -0.06996 0.04784 -0.0684 0.06513 C -0.06684 0.08149 -0.06128 0.09661 -0.05937 0.11297 L -0.05642 0.13828 C -0.05711 0.14815 -0.05677 0.15834 -0.0585 0.1676 C -0.06111 0.17994 -0.06562 0.18118 -0.07048 0.18766 C -0.07274 0.19044 -0.07448 0.19383 -0.07673 0.19692 C -0.07899 0.20031 -0.08177 0.20309 -0.08402 0.20618 C -0.0868 0.20988 -0.08889 0.21482 -0.09166 0.21821 C -0.09409 0.22161 -0.09722 0.22346 -0.09982 0.22655 C -0.11232 0.23982 -0.10225 0.23241 -0.11336 0.23951 C -0.11736 0.2392 -0.12135 0.2392 -0.12534 0.23828 C -0.1283 0.23766 -0.13125 0.23396 -0.13437 0.23426 C -0.14166 0.23488 -0.14878 0.23858 -0.15607 0.24105 C -0.15798 0.24414 -0.15989 0.24692 -0.16128 0.25031 C -0.16319 0.25433 -0.17152 0.27747 -0.17482 0.28365 C -0.19027 0.31081 -0.17274 0.27933 -0.18836 0.3105 C -0.20121 0.33612 -0.18559 0.30155 -0.19878 0.33179 C -0.20121 0.34383 -0.20312 0.35216 -0.20416 0.36513 C -0.20468 0.37099 -0.20468 0.37747 -0.20486 0.38365 C -0.20225 0.40679 -0.20104 0.41482 -0.19965 0.43581 C -0.19913 0.44445 -0.1993 0.45371 -0.19826 0.46235 C -0.19757 0.46698 -0.19566 0.47037 -0.19444 0.47439 C -0.19149 0.48272 -0.1875 0.49075 -0.18298 0.49692 C -0.17951 0.50216 -0.17586 0.50679 -0.17187 0.5105 C -0.16024 0.52007 -0.1559 0.51976 -0.14409 0.52254 C -0.1276 0.51945 -0.11944 0.52007 -0.10451 0.5105 C -0.09618 0.50494 -0.0835 0.49754 -0.07725 0.48365 C -0.06684 0.45957 -0.06753 0.45587 -0.06163 0.42778 C -0.05955 0.38766 -0.05868 0.3926 -0.06389 0.34383 C -0.06458 0.33766 -0.06649 0.3321 -0.06753 0.32655 C -0.06996 0.31328 -0.0743 0.28766 -0.0743 0.28797 C -0.07291 0.27871 -0.07205 0.26945 -0.06996 0.26081 C -0.06823 0.25494 -0.06545 0.25031 -0.06319 0.24507 C -0.05937 0.23673 -0.05625 0.23025 -0.05121 0.225 C -0.05017 0.22408 -0.04913 0.22377 -0.04826 0.22346 C -0.04583 0.22315 -0.04357 0.22254 -0.04149 0.22223 C -0.03975 0.22254 0.00573 0.22809 0.01702 0.22223 C 0.02431 0.21852 0.03733 0.20494 0.03733 0.20525 C 0.03924 0.20093 0.04132 0.19692 0.04341 0.19291 C 0.04618 0.18797 0.04966 0.18365 0.05226 0.17809 C 0.05782 0.16729 0.0665 0.1426 0.06962 0.13025 C 0.07223 0.12007 0.07361 0.10896 0.0757 0.09846 C 0.07622 0.09167 0.07726 0.08488 0.07709 0.07809 C 0.07657 0.06297 0.07361 0.02624 0.06893 0.00896 C 0.06598 -0.00154 0.06077 -0.00771 0.05539 -0.01358 C 0.04931 -0.02067 0.03907 -0.03117 0.03212 -0.03642 C 0.03056 -0.03765 0.02865 -0.03827 0.02674 -0.03919 C 0.01893 -0.03827 0.01077 -0.03919 0.00295 -0.03642 C -0.00156 -0.03456 0.00087 -0.02808 -0.00086 -0.02438 C -0.00277 -0.02037 -0.0033 -0.01666 -0.00399 -0.01512 Z " pathEditMode="relative" rAng="0" ptsTypes="AAAAAAAAAAAAAAAAAAAAAAAAAAAAAAAAAAAAAAAAAAAAAAAAAAAAAAAAAAA">
                                      <p:cBhvr>
                                        <p:cTn id="130" dur="8000" fill="hold"/>
                                        <p:tgtEl>
                                          <p:spTgt spid="29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90" y="24815"/>
                                    </p:animMotion>
                                  </p:childTnLst>
                                </p:cTn>
                              </p:par>
                              <p:par>
                                <p:cTn id="13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4 -0.01512 L -0.004 -0.01481 C -0.00556 -0.01759 -0.00747 -0.02006 -0.00903 -0.02284 C -0.01094 -0.02592 -0.01268 -0.02932 -0.01424 -0.0324 C -0.01823 -0.03858 -0.02344 -0.0466 -0.02778 -0.05092 C -0.03247 -0.05555 -0.0349 -0.05524 -0.03976 -0.05617 C -0.04792 -0.05493 -0.05903 -0.05864 -0.06528 -0.04567 C -0.06736 -0.04166 -0.06841 -0.03672 -0.06997 -0.0324 C -0.06962 -0.01728 -0.06945 -0.00216 -0.0691 0.01297 C -0.06893 0.03025 -0.06997 0.04784 -0.06841 0.06513 C -0.06684 0.08149 -0.06129 0.09661 -0.05938 0.11297 L -0.05643 0.13828 C -0.05712 0.14815 -0.05677 0.15834 -0.05851 0.1676 C -0.06111 0.17994 -0.06563 0.18118 -0.07049 0.18766 C -0.07275 0.19044 -0.07448 0.19383 -0.07674 0.19692 C -0.079 0.20031 -0.08177 0.20309 -0.08403 0.20618 C -0.08681 0.20988 -0.08889 0.21482 -0.09167 0.21821 C -0.0941 0.22161 -0.09723 0.22346 -0.09983 0.22655 C -0.11233 0.23982 -0.10226 0.23241 -0.11337 0.23951 C -0.11736 0.2392 -0.12136 0.2392 -0.12535 0.23828 C -0.1283 0.23766 -0.13125 0.23396 -0.13438 0.23426 C -0.14167 0.23488 -0.14879 0.23858 -0.15608 0.24105 C -0.15799 0.24414 -0.1599 0.24692 -0.16129 0.25031 C -0.1632 0.25433 -0.17153 0.27747 -0.17483 0.28365 C -0.19028 0.31081 -0.17275 0.27933 -0.18837 0.3105 C -0.20122 0.33612 -0.18559 0.30155 -0.19879 0.33179 C -0.20122 0.34383 -0.20313 0.35216 -0.20417 0.36513 C -0.20469 0.37099 -0.20469 0.37747 -0.20486 0.38365 C -0.20226 0.40679 -0.20104 0.41482 -0.19966 0.43581 C -0.19914 0.44445 -0.19931 0.45371 -0.19827 0.46235 C -0.19757 0.46698 -0.19566 0.47037 -0.19445 0.47439 C -0.1915 0.48272 -0.1875 0.49075 -0.18299 0.49692 C -0.17952 0.50216 -0.17587 0.50679 -0.17188 0.5105 C -0.16025 0.52007 -0.15591 0.51976 -0.1441 0.52254 C -0.12761 0.51945 -0.11945 0.52007 -0.10452 0.5105 C -0.09618 0.50494 -0.08351 0.49754 -0.07726 0.48365 C -0.06684 0.45957 -0.06754 0.45587 -0.06164 0.42778 C -0.05955 0.38766 -0.05868 0.3926 -0.06389 0.34383 C -0.06459 0.33766 -0.0665 0.3321 -0.06754 0.32655 C -0.06997 0.31328 -0.07431 0.28766 -0.07431 0.28797 C -0.07292 0.27871 -0.07205 0.26945 -0.06997 0.26081 C -0.06823 0.25494 -0.06545 0.25031 -0.0632 0.24507 C -0.05938 0.23673 -0.05625 0.23025 -0.05122 0.225 C -0.05018 0.22408 -0.04914 0.22377 -0.04827 0.22346 C -0.04584 0.22315 -0.04358 0.22254 -0.0415 0.22223 C -0.03976 0.22254 0.00573 0.22809 0.01701 0.22223 C 0.0243 0.21852 0.03732 0.20494 0.03732 0.20525 C 0.03923 0.20093 0.04132 0.19692 0.0434 0.19291 C 0.04618 0.18797 0.04965 0.18365 0.05225 0.17809 C 0.05781 0.16729 0.06649 0.1426 0.06961 0.13025 C 0.07222 0.12007 0.07361 0.10896 0.07569 0.09846 C 0.07621 0.09167 0.07725 0.08488 0.07708 0.07809 C 0.07656 0.06297 0.07361 0.02624 0.06892 0.00896 C 0.06597 -0.00154 0.06076 -0.00771 0.05538 -0.01358 C 0.0493 -0.02067 0.03906 -0.03117 0.03211 -0.03642 C 0.03055 -0.03765 0.02864 -0.03827 0.02673 -0.03919 C 0.01892 -0.03827 0.01076 -0.03919 0.00295 -0.03642 C -0.00157 -0.03456 0.00086 -0.02808 -0.00087 -0.02438 C -0.00278 -0.02037 -0.0033 -0.01666 -0.004 -0.01512 Z " pathEditMode="relative" rAng="0" ptsTypes="AAAAAAAAAAAAAAAAAAAAAAAAAAAAAAAAAAAAAAAAAAAAAAAAAAAAAAAAAAA">
                                      <p:cBhvr>
                                        <p:cTn id="132" dur="8000" fill="hold"/>
                                        <p:tgtEl>
                                          <p:spTgt spid="29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90" y="24815"/>
                                    </p:animMotion>
                                  </p:childTnLst>
                                </p:cTn>
                              </p:par>
                              <p:par>
                                <p:cTn id="13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5 0.01049 L -0.00035 0.0108 C -0.0033 0.01235 -0.00643 0.01451 -0.00955 0.01605 C -0.01129 0.01667 -0.02691 0.01883 -0.02726 0.01883 L -0.05452 0.02284 C -0.06771 0.0321 -0.04028 0.01235 -0.07223 0.04074 C -0.07431 0.04259 -0.07622 0.04537 -0.0783 0.0463 C -0.08368 0.04815 -0.08924 0.04815 -0.09462 0.04907 C -0.1033 0.04846 -0.11233 0.04691 -0.12101 0.04784 C -0.12986 0.04846 -0.13837 0.0534 -0.14723 0.05309 C -0.17587 0.05216 -0.19514 0.04691 -0.22066 0.04074 C -0.29358 0.04475 -0.20035 0.0392 -0.26789 0.04506 C -0.27639 0.04568 -0.2849 0.04599 -0.29341 0.0463 C -0.29618 0.04599 -0.29931 0.0463 -0.30191 0.04506 C -0.30556 0.04321 -0.30868 0.03982 -0.31198 0.03673 C -0.31615 0.03241 -0.31997 0.02593 -0.32275 0.01883 C -0.32483 0.01358 -0.32622 0.00741 -0.3283 0.00247 C -0.33299 -0.00988 -0.33924 -0.02037 -0.34289 -0.03364 C -0.35608 -0.08025 -0.35191 -0.06018 -0.35747 -0.09259 C -0.35799 -0.10062 -0.3592 -0.11883 -0.35747 -0.12716 C -0.35625 -0.13364 -0.35365 -0.1392 -0.35139 -0.14475 C -0.34809 -0.15309 -0.34358 -0.16049 -0.33907 -0.16697 C -0.33334 -0.17531 -0.33091 -0.17809 -0.32361 -0.18364 C -0.2882 -0.20957 -0.30018 -0.2037 -0.27257 -0.21235 L -0.26094 -0.2108 C -0.25799 -0.20926 -0.25625 -0.20463 -0.254 -0.20154 C -0.24601 -0.1892 -0.24775 -0.19228 -0.2415 -0.17809 C -0.23247 -0.10957 -0.24306 -0.19599 -0.23629 -0.03765 C -0.23577 -0.02901 -0.2342 -0.02068 -0.23229 -0.01296 C -0.23056 -0.00617 -0.22813 0.00062 -0.22535 0.00617 C -0.22414 0.00895 -0.21111 0.03395 -0.20521 0.03951 C -0.20104 0.04321 -0.1967 0.04722 -0.19202 0.04907 C -0.1842 0.05185 -0.17622 0.05185 -0.16806 0.05309 C -0.15452 0.04969 -0.1408 0.04414 -0.12709 0.04228 C -0.11268 0.04012 -0.09827 0.04445 -0.08386 0.04074 C -0.07726 0.03889 -0.06389 0.02531 -0.05747 0.01605 C -0.05591 0.01358 -0.05452 0.01049 -0.05278 0.00772 C -0.05209 0.0037 -0.0507 -0.00031 -0.0507 -0.00463 C -0.05035 -0.00957 -0.05417 -0.0216 -0.05521 -0.02531 C -0.05573 -0.02901 -0.05608 -0.03272 -0.05677 -0.03642 C -0.05764 -0.04105 -0.05903 -0.04537 -0.0599 -0.05 C -0.06094 -0.0571 -0.06146 -0.06481 -0.06233 -0.07191 C -0.0625 -0.07809 -0.06337 -0.08395 -0.06302 -0.09012 C -0.06268 -0.09444 -0.06077 -0.09815 -0.0599 -0.10216 C -0.05816 -0.10988 -0.05695 -0.1179 -0.05521 -0.12562 C -0.04983 -0.15154 -0.04948 -0.15401 -0.04132 -0.17654 C -0.03941 -0.18179 -0.0375 -0.18735 -0.03525 -0.19167 C -0.03056 -0.20031 -0.02622 -0.21018 -0.02049 -0.21636 C -0.00799 -0.22994 0.00451 -0.22994 0.01823 -0.23272 C 0.03316 -0.22932 0.04861 -0.22963 0.06302 -0.22191 C 0.06753 -0.21975 0.071 -0.21142 0.07326 -0.20401 C 0.07968 -0.18117 0.0842 -0.13704 0.08715 -0.11204 C 0.0868 -0.09815 0.08715 -0.08426 0.08628 -0.07068 C 0.08576 -0.06235 0.08264 -0.0537 0.08003 -0.04722 C 0.07847 -0.0429 0.07673 -0.03858 0.07465 -0.03488 C 0.06944 -0.02531 0.06163 -0.01914 0.05538 -0.01296 C 0.05347 -0.00926 0.05191 -0.00494 0.04982 -0.00185 C 0.04757 0.00185 0.04496 0.00525 0.04218 0.00772 C 0.04027 0.00988 0.03819 0.0108 0.03611 0.01173 C 0.03003 0.01543 0.01319 0.01451 0.01267 0.01451 C 0.00069 0.02222 0.00573 0.02006 -0.00174 0.02284 L -0.00417 0.01605 L -0.00035 0.01049 Z " pathEditMode="relative" rAng="0" ptsTypes="AAAAAAAAAAAAAAAAAAAAAAAAAAAAAAAAAAAAAAAAAAAAAAAAAAAAAAAAAAAAAAA">
                                      <p:cBhvr>
                                        <p:cTn id="134" dur="8000" fill="hold"/>
                                        <p:tgtEl>
                                          <p:spTgt spid="29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542" y="-10031"/>
                                    </p:animMotion>
                                  </p:childTnLst>
                                </p:cTn>
                              </p:par>
                              <p:par>
                                <p:cTn id="13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5 0.0105 L -0.00035 0.01081 C -0.00347 0.01235 -0.00643 0.01451 -0.00972 0.01605 C -0.01129 0.01667 -0.02691 0.01883 -0.02743 0.01883 L -0.05452 0.02284 C -0.06771 0.0321 -0.04045 0.01235 -0.07222 0.04075 C -0.07431 0.0426 -0.07622 0.04538 -0.07847 0.0463 C -0.08368 0.04815 -0.08924 0.04815 -0.09462 0.04908 C -0.10347 0.04846 -0.11233 0.04692 -0.12101 0.04754 C -0.12986 0.04846 -0.13837 0.0534 -0.14722 0.05309 C -0.17587 0.05217 -0.19514 0.04692 -0.22066 0.04075 C -0.29358 0.04476 -0.20035 0.0392 -0.26788 0.04507 C -0.27639 0.04568 -0.2849 0.04568 -0.2934 0.0463 C -0.29618 0.04568 -0.29931 0.0463 -0.30191 0.04507 C -0.30556 0.04291 -0.30868 0.03982 -0.31198 0.03642 C -0.31615 0.03241 -0.32014 0.02593 -0.32274 0.01883 C -0.32483 0.01328 -0.32622 0.00741 -0.3283 0.00217 C -0.33299 -0.00987 -0.33924 -0.02037 -0.34288 -0.03364 C -0.35608 -0.08024 -0.35191 -0.06018 -0.35764 -0.09259 C -0.35799 -0.10061 -0.3592 -0.11882 -0.35764 -0.12716 C -0.35625 -0.13364 -0.35365 -0.13919 -0.35139 -0.14506 C -0.34809 -0.15308 -0.34358 -0.1608 -0.33906 -0.16697 C -0.33334 -0.1753 -0.3309 -0.17808 -0.32361 -0.18364 C -0.28837 -0.20956 -0.30018 -0.2037 -0.27257 -0.21234 L -0.26094 -0.2108 C -0.25816 -0.20925 -0.25625 -0.20462 -0.25399 -0.20154 C -0.24601 -0.18919 -0.24774 -0.19228 -0.24149 -0.17808 C -0.23264 -0.10956 -0.24306 -0.19598 -0.23629 -0.03765 C -0.23577 -0.02932 -0.2342 -0.02067 -0.23229 -0.01296 C -0.23056 -0.00617 -0.22813 0.00031 -0.22535 0.00618 C -0.22413 0.00896 -0.21111 0.03396 -0.20521 0.0392 C -0.20104 0.04321 -0.1967 0.04723 -0.19202 0.04908 C -0.1842 0.05186 -0.17622 0.05186 -0.16806 0.05309 C -0.15452 0.0497 -0.14097 0.04414 -0.12709 0.04229 C -0.11268 0.04013 -0.09827 0.04445 -0.08386 0.04075 C -0.07743 0.03889 -0.06389 0.02531 -0.05764 0.01605 C -0.0559 0.01328 -0.05452 0.0105 -0.05295 0.00772 C -0.05209 0.00371 -0.05087 -0.0003 -0.0507 -0.00462 C -0.05035 -0.00956 -0.05417 -0.0216 -0.05521 -0.0253 C -0.05573 -0.02901 -0.05608 -0.03271 -0.05677 -0.03641 C -0.05764 -0.04104 -0.0592 -0.04537 -0.0599 -0.05 C -0.06094 -0.05709 -0.06146 -0.06481 -0.06233 -0.07191 C -0.0625 -0.07808 -0.06337 -0.08395 -0.06302 -0.09012 C -0.06268 -0.09444 -0.06077 -0.09814 -0.0599 -0.10246 C -0.05816 -0.10987 -0.05695 -0.11821 -0.05521 -0.12561 C -0.04983 -0.15154 -0.04948 -0.15401 -0.04132 -0.17654 C -0.03941 -0.18209 -0.0375 -0.18734 -0.03524 -0.19166 C -0.03056 -0.2003 -0.02622 -0.21018 -0.02049 -0.21635 C -0.00816 -0.22993 0.00434 -0.22993 0.01823 -0.23271 C 0.03316 -0.22932 0.04861 -0.22962 0.06302 -0.22191 C 0.06753 -0.21975 0.07101 -0.21172 0.07309 -0.20432 C 0.07969 -0.18117 0.08403 -0.13703 0.08715 -0.11203 C 0.0868 -0.09814 0.08715 -0.08425 0.08628 -0.07067 C 0.08576 -0.06234 0.08264 -0.0537 0.08003 -0.04722 C 0.0783 -0.04321 0.07673 -0.03858 0.07465 -0.03487 C 0.06944 -0.0253 0.06163 -0.01913 0.05538 -0.01296 C 0.05347 -0.00925 0.05191 -0.00493 0.04982 -0.00185 C 0.04757 0.00186 0.04496 0.00494 0.04219 0.00772 C 0.04028 0.00957 0.03819 0.01081 0.03611 0.01173 C 0.02986 0.01544 0.01319 0.01451 0.01267 0.01451 C 0.00069 0.02223 0.00573 0.02007 -0.00191 0.02284 L -0.00417 0.01605 L -0.00035 0.0105 Z " pathEditMode="relative" rAng="0" ptsTypes="AAAAAAAAAAAAAAAAAAAAAAAAAAAAAAAAAAAAAAAAAAAAAAAAAAAAAAAAAAAAAAA">
                                      <p:cBhvr>
                                        <p:cTn id="136" dur="8000" fill="hold"/>
                                        <p:tgtEl>
                                          <p:spTgt spid="29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542" y="-10031"/>
                                    </p:animMotion>
                                  </p:childTnLst>
                                </p:cTn>
                              </p:par>
                              <p:par>
                                <p:cTn id="13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4 -0.01636 L 0.00694 -0.01605 C 0.01267 -0.02346 0.01892 -0.02933 0.02413 -0.03766 C 0.02934 -0.04599 0.03802 -0.06266 0.04583 -0.06821 C 0.04861 -0.07037 0.05173 -0.07099 0.05486 -0.07223 C 0.05729 -0.07068 0.06007 -0.06914 0.06232 -0.06698 C 0.07274 -0.05679 0.07413 -0.05155 0.08333 -0.04568 C 0.08524 -0.04445 0.08732 -0.04383 0.08923 -0.04321 C 0.09861 -0.04352 0.10781 -0.04321 0.11701 -0.04445 C 0.11996 -0.04476 0.12257 -0.04754 0.12535 -0.04846 C 0.12778 -0.04908 0.13038 -0.04939 0.13281 -0.0497 L 0.15989 -0.05247 C 0.16614 -0.05031 0.17257 -0.0497 0.17864 -0.04568 C 0.1809 -0.04414 0.18194 -0.0392 0.18385 -0.03642 C 0.18663 -0.03179 0.1941 -0.02099 0.19653 -0.01513 C 0.19809 -0.01142 0.19913 -0.0071 0.20035 -0.00309 C 0.20208 0.00308 0.2033 0.00926 0.20486 0.01574 C 0.20538 0.02067 0.20607 0.0253 0.20642 0.03024 C 0.20677 0.0358 0.20642 0.04105 0.20694 0.04629 C 0.20798 0.05308 0.21128 0.0645 0.21371 0.07037 C 0.21528 0.07345 0.21753 0.07623 0.2191 0.07963 C 0.22066 0.08333 0.22153 0.08765 0.22274 0.09166 C 0.22656 0.10277 0.22673 0.10216 0.23107 0.11296 C 0.2342 0.13179 0.23368 0.12284 0.23246 0.14629 C 0.23246 0.14969 0.23246 0.1537 0.23194 0.15679 C 0.2309 0.16142 0.22882 0.16481 0.22726 0.16882 C 0.22569 0.18086 0.22448 0.18426 0.22656 0.19814 C 0.22726 0.20246 0.22882 0.20648 0.23038 0.21018 C 0.23142 0.21265 0.23281 0.21481 0.23403 0.21697 C 0.23663 0.22067 0.23837 0.22222 0.24149 0.225 C 0.2434 0.22654 0.24496 0.22777 0.24687 0.22901 C 0.24861 0.22993 0.25035 0.23086 0.25208 0.23148 C 0.25399 0.2324 0.25607 0.23302 0.25798 0.23426 C 0.2691 0.24105 0.26041 0.23888 0.27083 0.24105 L 0.28576 0.24351 C 0.30347 0.24228 0.30868 0.24074 0.32778 0.24475 C 0.32986 0.24537 0.33194 0.24753 0.33385 0.24876 C 0.34826 0.2679 0.3408 0.26327 0.35486 0.26759 C 0.3592 0.26296 0.36441 0.25926 0.36684 0.2503 C 0.3717 0.23179 0.37274 0.2179 0.37587 0.19938 C 0.37708 0.19228 0.3783 0.18549 0.37951 0.17808 C 0.38021 0.16327 0.38142 0.14228 0.37951 0.12901 C 0.37882 0.12314 0.37552 0.11913 0.37361 0.11419 C 0.37222 0.11049 0.37101 0.10617 0.36979 0.10216 C 0.36441 0.08302 0.3651 0.08333 0.36076 0.0608 C 0.36163 0.04722 0.36059 0.03179 0.36528 0.01975 C 0.36788 0.01327 0.37274 0.00679 0.37656 0.00216 C 0.3783 0.0003 0.38021 -0.00093 0.38194 -0.00309 C 0.40868 -0.03982 0.38055 -0.00402 0.40069 -0.03241 C 0.40642 -0.04074 0.40851 -0.04414 0.41476 -0.05093 C 0.41753 -0.05402 0.42014 -0.05679 0.42309 -0.05895 C 0.42552 -0.06081 0.42812 -0.06173 0.43055 -0.06297 C 0.43541 -0.05957 0.44028 -0.05649 0.44479 -0.05247 C 0.44913 -0.04846 0.46163 -0.03241 0.46423 -0.02809 C 0.47309 -0.01605 0.47812 -0.00988 0.48541 0.00493 C 0.49444 0.02345 0.49444 0.02191 0.50035 0.03827 C 0.50139 0.04135 0.50243 0.04444 0.5033 0.04753 C 0.50451 0.05185 0.50538 0.05648 0.50642 0.0608 C 0.50694 0.06605 0.50694 0.07191 0.50781 0.07685 C 0.50833 0.07993 0.50972 0.08179 0.51007 0.08487 C 0.5158 0.12716 0.50503 0.07129 0.51371 0.11419 C 0.51528 0.13302 0.5151 0.12253 0.51163 0.1503 C 0.50972 0.1645 0.51059 0.15648 0.50937 0.16759 C 0.50903 0.17006 0.50903 0.17314 0.50851 0.1753 C 0.50833 0.17685 0.50469 0.19105 0.5026 0.19413 C 0.5 0.19784 0.49219 0.20895 0.4868 0.21296 C 0.48142 0.21697 0.47101 0.22284 0.46666 0.22345 C 0.46371 0.22407 0.46059 0.22438 0.45746 0.225 C 0.4526 0.22592 0.44253 0.22901 0.44253 0.22932 C 0.43524 0.23456 0.43351 0.23487 0.42673 0.24629 C 0.42482 0.24969 0.42361 0.25463 0.42153 0.25802 C 0.41962 0.26142 0.41684 0.26327 0.41476 0.26605 C 0.41285 0.26882 0.41163 0.27253 0.40955 0.2753 C 0.40486 0.28271 0.39982 0.28919 0.39462 0.29567 C 0.39236 0.29814 0.39028 0.30154 0.38785 0.30339 C 0.38594 0.30524 0.38385 0.30617 0.38194 0.30771 C 0.37934 0.30709 0.37656 0.30802 0.3743 0.30617 C 0.36319 0.29691 0.35486 0.28796 0.34653 0.27438 C 0.34496 0.27191 0.34357 0.26882 0.34201 0.26605 C 0.34045 0.26327 0.33923 0.25956 0.33767 0.25679 C 0.33385 0.25123 0.32986 0.24567 0.32569 0.24105 C 0.32413 0.23919 0.32257 0.23703 0.32101 0.2358 C 0.31528 0.22993 0.31371 0.23117 0.30607 0.22901 C 0.30226 0.22993 0.29844 0.22901 0.29479 0.23148 C 0.27916 0.24197 0.28837 0.24166 0.27673 0.25277 C 0.2743 0.25524 0.27135 0.25648 0.26857 0.25802 C 0.26215 0.2574 0.25538 0.25771 0.24913 0.25555 C 0.24548 0.25401 0.24271 0.24969 0.23923 0.24753 C 0.23489 0.24444 0.23021 0.2429 0.22569 0.2395 C 0.2033 0.22191 0.22153 0.2287 0.2026 0.22345 C 0.19687 0.22438 0.19201 0.22376 0.1868 0.22901 C 0.16267 0.25216 0.18889 0.2324 0.16944 0.24629 L 0.14548 0.24475 C 0.14132 0.24382 0.13767 0.2395 0.13351 0.23672 C 0.13055 0.23456 0.12743 0.23271 0.12465 0.23024 C 0.12257 0.22808 0.11493 0.21851 0.11267 0.21419 C 0.11041 0.21049 0.10851 0.20617 0.1066 0.20216 C 0.09757 0.18549 0.1033 0.19845 0.09687 0.18209 C 0.09653 0.1787 0.09635 0.1753 0.09601 0.1716 C 0.09548 0.16234 0.09514 0.15277 0.09444 0.14351 C 0.09427 0.13858 0.0941 0.13364 0.09305 0.12901 C 0.09201 0.12407 0.08993 0.12006 0.08854 0.11543 C 0.08351 0.09907 0.08229 0.09259 0.07656 0.07808 C 0.06423 0.04753 0.06927 0.06666 0.06371 0.04228 C 0.06232 0.02716 0.06371 0.04197 0.06232 0.02222 C 0.06215 0.01913 0.06215 0.01605 0.06163 0.01296 C 0.05972 0.00123 0.05781 0.0003 0.05173 -0.00834 C 0.04583 -0.01729 0.04739 -0.01544 0.04132 -0.01883 L 0.01944 -0.0176 C 0.01632 -0.01729 0.01302 -0.01698 0.00989 -0.01636 C 0.00833 -0.01605 0.00729 -0.01636 0.00694 -0.01636 Z " pathEditMode="relative" rAng="0" ptsTypes="AAAAAAAAAAAAAAAAAAAAAAAAAAAAAAAAAAAAAAAAAAAAAAAAAAAAAAAAAAAAAAAAAAAAAAAAAAAAAAAAAAAAAAAAAAAAAAAAAAAAAAAAAAAAAAA">
                                      <p:cBhvr>
                                        <p:cTn id="138" dur="10000" fill="hold"/>
                                        <p:tgtEl>
                                          <p:spTgt spid="29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13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39 0.01049 L -0.00139 0.0108 C -0.00313 0.01235 -0.00643 0.01451 -0.0099 0.01605 C -0.01164 0.01667 -0.02726 0.01883 -0.02726 0.01914 L -0.05469 0.02284 C -0.06719 0.0321 -0.04115 0.01235 -0.07223 0.04074 C -0.07414 0.04259 -0.07587 0.04537 -0.0783 0.0463 C -0.08369 0.04815 -0.08924 0.04815 -0.09462 0.04907 C -0.1033 0.04846 -0.11233 0.04691 -0.12101 0.04753 C -0.12969 0.04846 -0.13837 0.05339 -0.14723 0.05309 C -0.17587 0.05216 -0.19514 0.04691 -0.22066 0.04074 C -0.29358 0.04475 -0.20035 0.0392 -0.26789 0.04506 C -0.27639 0.04568 -0.2849 0.04568 -0.29341 0.0463 C -0.29619 0.04568 -0.29931 0.0463 -0.30191 0.04506 C -0.30556 0.0429 -0.30869 0.03981 -0.31198 0.03642 C -0.31615 0.03241 -0.31997 0.02593 -0.32275 0.01883 C -0.32483 0.01327 -0.32622 0.00741 -0.3283 0.00216 C -0.33299 -0.00988 -0.33924 -0.02037 -0.34289 -0.03364 C -0.35608 -0.08025 -0.35191 -0.06019 -0.35747 -0.09259 C -0.35799 -0.10062 -0.35921 -0.11883 -0.35747 -0.12716 C -0.35625 -0.13364 -0.35365 -0.1392 -0.35139 -0.14506 C -0.34809 -0.15309 -0.34358 -0.1608 -0.33907 -0.16698 C -0.33334 -0.17531 -0.33091 -0.17809 -0.32362 -0.18364 C -0.2882 -0.20957 -0.30018 -0.2037 -0.27257 -0.21235 L -0.26094 -0.2108 C -0.25799 -0.20926 -0.25625 -0.20463 -0.25382 -0.20154 C -0.24601 -0.1892 -0.24775 -0.19228 -0.2415 -0.17809 C -0.23247 -0.10957 -0.24306 -0.19599 -0.23612 -0.03765 C -0.23577 -0.02932 -0.23421 -0.02099 -0.2323 -0.01296 C -0.23056 -0.00617 -0.22813 0.00031 -0.22535 0.00617 C -0.22414 0.00895 -0.21112 0.03395 -0.20521 0.0392 C -0.20105 0.04321 -0.19671 0.04722 -0.19202 0.04907 C -0.18421 0.05185 -0.17622 0.05185 -0.16806 0.05309 C -0.15434 0.04969 -0.1408 0.04414 -0.12709 0.04228 C -0.11233 0.04012 -0.09809 0.04444 -0.08386 0.04074 C -0.07726 0.03889 -0.06372 0.02531 -0.05764 0.01605 C -0.05608 0.01327 -0.05469 0.01049 -0.0533 0.00772 C -0.05296 0.0037 -0.05139 -0.00031 -0.05139 -0.00463 C -0.04983 -0.00957 -0.05452 -0.02161 -0.05504 -0.02531 C -0.05608 -0.02901 -0.05643 -0.03272 -0.05678 -0.03642 C -0.05764 -0.04105 -0.05851 -0.04537 -0.0599 -0.05 C -0.06094 -0.0571 -0.06146 -0.06482 -0.06198 -0.07191 C -0.06198 -0.07809 -0.06337 -0.08395 -0.06303 -0.09012 C -0.06268 -0.09444 -0.06025 -0.09815 -0.0599 -0.10247 C -0.05816 -0.10988 -0.05678 -0.11821 -0.05504 -0.12562 C -0.04983 -0.15154 -0.04983 -0.15401 -0.04115 -0.17654 C -0.03941 -0.1821 -0.03768 -0.18735 -0.03594 -0.19167 C -0.03073 -0.20031 -0.02726 -0.21019 -0.02032 -0.21636 C -0.00816 -0.22994 0.00381 -0.22994 0.01753 -0.23272 C 0.03316 -0.22932 0.04861 -0.22963 0.06284 -0.22191 C 0.06753 -0.21975 0.06979 -0.21173 0.07309 -0.20432 C 0.07847 -0.18117 0.08368 -0.13704 0.08697 -0.11204 C 0.0868 -0.09815 0.08697 -0.08426 0.08541 -0.07068 C 0.08541 -0.06235 0.08194 -0.0537 0.08003 -0.04722 C 0.07847 -0.04321 0.07673 -0.03858 0.07447 -0.03488 C 0.06944 -0.02531 0.06111 -0.01914 0.05399 -0.01296 C 0.05225 -0.00926 0.05191 -0.00494 0.04878 -0.00185 C 0.04704 0.00185 0.04496 0.00494 0.04201 0.00772 C 0.04027 0.00957 0.03802 0.0108 0.03507 0.01173 C 0.02968 0.01543 0.01232 0.01451 0.01232 0.01481 C 0.00034 0.02222 0.00555 0.02006 -0.00139 0.02284 L -0.00469 0.01605 L -0.00139 0.01049 Z " pathEditMode="relative" rAng="0" ptsTypes="AAAAAAAAAAAAAAAAAAAAAAAAAAAAAAAAAAAAAAAAAAAAAAAAAAAAAAAAAAAAAAA">
                                      <p:cBhvr>
                                        <p:cTn id="140" dur="8000" fill="hold"/>
                                        <p:tgtEl>
                                          <p:spTgt spid="29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420" y="-10031"/>
                                    </p:animMotion>
                                  </p:childTnLst>
                                </p:cTn>
                              </p:par>
                              <p:par>
                                <p:cTn id="14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99 -0.01512 L -0.00399 -0.01481 C -0.00556 -0.01759 -0.00747 -0.02006 -0.0092 -0.02283 C -0.01094 -0.02592 -0.01267 -0.02932 -0.01441 -0.0324 C -0.01823 -0.03858 -0.02344 -0.0466 -0.02795 -0.05092 C -0.03247 -0.05555 -0.03524 -0.05524 -0.03993 -0.05617 C -0.04792 -0.05493 -0.0592 -0.05864 -0.06545 -0.04567 C -0.06736 -0.04166 -0.0684 -0.03672 -0.06997 -0.0324 C -0.06962 -0.01728 -0.06944 -0.00216 -0.0691 0.01297 C -0.06892 0.03025 -0.06997 0.04784 -0.0684 0.06513 C -0.06684 0.08149 -0.06163 0.09661 -0.05955 0.11297 L -0.05642 0.13859 C -0.05729 0.14815 -0.05677 0.15834 -0.05868 0.1676 C -0.06111 0.17994 -0.0658 0.18118 -0.07066 0.18766 C -0.07274 0.19044 -0.07448 0.19383 -0.07674 0.19692 C -0.07899 0.20031 -0.08194 0.20309 -0.0842 0.20618 C -0.08681 0.20988 -0.08889 0.21482 -0.09167 0.21821 C -0.0941 0.22161 -0.0974 0.22346 -0.10035 0.22655 C -0.11233 0.23982 -0.10243 0.23241 -0.11354 0.23951 C -0.11736 0.2392 -0.12153 0.2392 -0.12552 0.23859 C -0.12847 0.23766 -0.13125 0.23396 -0.13438 0.23426 C -0.14149 0.23488 -0.14879 0.23859 -0.15608 0.24105 C -0.15799 0.24414 -0.15972 0.24692 -0.16129 0.25031 C -0.16302 0.25433 -0.17222 0.27747 -0.17552 0.28365 C -0.19045 0.31081 -0.17274 0.27933 -0.18854 0.3105 C -0.20122 0.33612 -0.18559 0.30155 -0.19861 0.3318 C -0.20122 0.34383 -0.20295 0.35247 -0.20417 0.36513 C -0.20469 0.37099 -0.20469 0.37747 -0.20486 0.38365 C -0.20243 0.4068 -0.20087 0.41482 -0.19948 0.43581 C -0.19931 0.44445 -0.19931 0.45371 -0.19844 0.46235 C -0.19757 0.46698 -0.19549 0.47038 -0.1941 0.47439 C -0.19201 0.48272 -0.18733 0.49075 -0.18281 0.49692 C -0.17934 0.50217 -0.17587 0.5071 -0.17222 0.5105 C -0.16007 0.52007 -0.15573 0.51976 -0.14392 0.52254 C -0.12778 0.51945 -0.11944 0.52007 -0.10469 0.5105 C -0.09618 0.50494 -0.08368 0.49784 -0.07743 0.48365 C -0.06684 0.45957 -0.06753 0.45587 -0.06181 0.42778 C -0.06024 0.38766 -0.05868 0.3926 -0.06389 0.34383 C -0.06458 0.33766 -0.06649 0.3321 -0.06753 0.32655 C -0.06997 0.31359 -0.07448 0.28766 -0.07448 0.28797 C -0.07292 0.27871 -0.0724 0.26945 -0.06997 0.26081 C -0.06823 0.25494 -0.06545 0.25031 -0.06319 0.24507 C -0.05955 0.23673 -0.05625 0.23025 -0.05139 0.225 C -0.05017 0.22408 -0.04913 0.22377 -0.04844 0.22346 C -0.04583 0.22315 -0.04358 0.22284 -0.04149 0.22223 C -0.03993 0.22254 0.00573 0.22809 0.01701 0.22223 C 0.02431 0.21852 0.03733 0.20494 0.03733 0.20525 C 0.03924 0.20093 0.04115 0.19692 0.0434 0.19321 C 0.04618 0.18797 0.04948 0.18396 0.05226 0.17809 C 0.05781 0.16729 0.06649 0.1426 0.06962 0.13025 C 0.07205 0.12007 0.07361 0.10896 0.07569 0.09846 C 0.07622 0.09167 0.07726 0.08488 0.07708 0.07809 C 0.07656 0.06297 0.07361 0.02624 0.06892 0.00896 C 0.06597 -0.00154 0.06059 -0.00771 0.05538 -0.01358 C 0.04931 -0.02067 0.03906 -0.03117 0.03212 -0.03641 C 0.03056 -0.03765 0.02865 -0.03827 0.02674 -0.03919 C 0.01892 -0.03827 0.01059 -0.03919 0.00278 -0.03641 C -0.00174 -0.03456 0.00087 -0.02808 -0.00087 -0.02438 C -0.00295 -0.02037 -0.00347 -0.01666 -0.00399 -0.01512 Z " pathEditMode="relative" rAng="0" ptsTypes="AAAAAAAAAAAAAAAAAAAAAAAAAAAAAAAAAAAAAAAAAAAAAAAAAAAAAAAAAAA">
                                      <p:cBhvr>
                                        <p:cTn id="142" dur="8000" fill="hold"/>
                                        <p:tgtEl>
                                          <p:spTgt spid="29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90" y="24815"/>
                                    </p:animMotion>
                                  </p:childTnLst>
                                </p:cTn>
                              </p:par>
                              <p:par>
                                <p:cTn id="14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82 0.00957 L 0.00382 0.00988 C 0.01076 0.00926 0.01788 0.00926 0.02483 0.00833 C 0.02778 0.00803 0.03073 0.00494 0.03385 0.00586 C 0.03837 0.00648 0.04288 0.01019 0.04722 0.01265 C 0.04931 0.01543 0.06354 0.03549 0.0684 0.04043 C 0.07049 0.04259 0.07274 0.04383 0.07517 0.04599 C 0.10538 0.03673 0.06962 0.04969 0.1066 0.02716 C 0.11059 0.02469 0.1151 0.02407 0.11927 0.02315 C 0.13611 0.01883 0.13611 0.01914 0.15069 0.0179 C 0.15694 0.0213 0.16372 0.02346 0.16944 0.0284 C 0.17899 0.03611 0.18819 0.05741 0.19497 0.06852 C 0.1974 0.07191 0.19983 0.07531 0.20174 0.07932 C 0.20625 0.08704 0.2092 0.09445 0.21319 0.10309 C 0.21406 0.10833 0.21892 0.13303 0.2191 0.13765 C 0.21944 0.1463 0.21927 0.15494 0.2184 0.16327 C 0.21771 0.16883 0.2158 0.17377 0.21458 0.17932 C 0.21528 0.20031 0.21684 0.21512 0.21163 0.23673 C 0.20937 0.24568 0.19375 0.27994 0.18906 0.28735 C 0.18681 0.29074 0.18437 0.29383 0.18229 0.29784 C 0.17882 0.30432 0.17135 0.32222 0.1658 0.3284 C 0.16319 0.33148 0.16024 0.33272 0.15747 0.33519 C 0.14913 0.33241 0.11094 0.32747 0.09687 0.3071 C 0.09427 0.3034 0.09306 0.29784 0.09149 0.29259 C 0.08785 0.27932 0.08767 0.27531 0.08628 0.26173 C 0.08611 0.23765 0.08698 0.21358 0.08559 0.18982 C 0.08507 0.18025 0.08194 0.17222 0.08038 0.16327 C 0.07951 0.15895 0.07934 0.15432 0.07882 0.14969 C 0.07934 0.14043 0.07865 0.13086 0.08038 0.12191 C 0.08142 0.11574 0.08993 0.09969 0.09306 0.09506 C 0.09618 0.09043 0.09948 0.0858 0.10278 0.08179 C 0.10642 0.07747 0.11076 0.07469 0.11406 0.06975 C 0.11944 0.06173 0.11997 0.05864 0.12674 0.05494 C 0.13785 0.04938 0.14462 0.05062 0.15694 0.04969 C 0.16424 0.05062 0.17205 0.04907 0.17934 0.05247 C 0.23715 0.07963 0.1842 0.07191 0.22517 0.075 C 0.24601 0.05432 0.24983 0.04691 0.27378 0.03642 C 0.28021 0.03364 0.28681 0.03395 0.2934 0.03241 C 0.30069 0.03086 0.30781 0.02901 0.3151 0.02716 C 0.32934 0.0284 0.33194 0.02654 0.34653 0.04167 C 0.34948 0.04475 0.35122 0.05062 0.3533 0.05494 C 0.35608 0.06914 0.3599 0.08303 0.36163 0.09784 C 0.36198 0.10031 0.36354 0.15 0.36389 0.16049 C 0.35851 0.21265 0.35538 0.2071 0.36389 0.25494 C 0.3658 0.26543 0.36892 0.27469 0.37135 0.28457 C 0.37205 0.28765 0.37378 0.29383 0.37378 0.29414 C 0.37257 0.3 0.37274 0.30741 0.37049 0.31265 C 0.36528 0.32531 0.36007 0.32932 0.3533 0.33519 C 0.34809 0.33426 0.34288 0.33426 0.33767 0.33241 C 0.32153 0.32747 0.30608 0.31945 0.29115 0.3071 C 0.28611 0.30309 0.28142 0.29815 0.27674 0.29259 C 0.26944 0.28364 0.27431 0.28148 0.26476 0.27932 C 0.25955 0.27809 0.25434 0.27809 0.24913 0.27778 C 0.24531 0.28056 0.24132 0.28241 0.23785 0.2858 C 0.23559 0.28796 0.23385 0.29136 0.23194 0.29383 C 0.23003 0.2963 0.22778 0.29815 0.22587 0.30031 C 0.22014 0.30741 0.22049 0.30988 0.21372 0.31265 C 0.20538 0.31605 0.19878 0.31543 0.18976 0.31636 C 0.1849 0.31728 0.17986 0.31821 0.17483 0.31914 C 0.1724 0.31883 0.16979 0.31883 0.16736 0.3179 C 0.16476 0.31698 0.1625 0.31389 0.1599 0.31389 C 0.15434 0.31389 0.14878 0.31636 0.1434 0.3179 C 0.13872 0.32099 0.13455 0.32469 0.12986 0.32716 C 0.11285 0.3358 0.10868 0.33519 0.09236 0.33796 C 0.0809 0.33519 0.0691 0.33457 0.05781 0.32994 C 0.05573 0.32901 0.0533 0.32562 0.0533 0.32191 C 0.0533 0.30432 0.05556 0.28673 0.05781 0.27006 C 0.05903 0.26019 0.06128 0.25062 0.06372 0.24198 C 0.06528 0.23642 0.06806 0.2321 0.06979 0.22716 C 0.0724 0.22006 0.07517 0.21327 0.07726 0.20586 C 0.08142 0.19259 0.08194 0.18333 0.08403 0.16852 C 0.08437 0.1642 0.08507 0.15957 0.08472 0.15494 C 0.08455 0.14938 0.08385 0.14321 0.08247 0.13765 C 0.08073 0.13025 0.07483 0.12222 0.07205 0.11636 C 0.07049 0.11327 0.06927 0.10895 0.06753 0.10586 C 0.0658 0.10247 0.06354 0.09969 0.06163 0.09661 C 0.06007 0.09383 0.05868 0.09074 0.05694 0.08858 C 0.04948 0.0784 0.05174 0.08272 0.04583 0.07778 C 0.04288 0.07531 0.03976 0.07222 0.03681 0.06975 C 0.03281 0.06636 0.02882 0.06389 0.02483 0.06049 C 0.01806 0.05432 0.02101 0.05617 0.01649 0.0537 C 0.01458 0.05031 0.01024 0.04228 0.00833 0.04167 L 0.00226 0.04043 C 0.00052 0.04105 -0.00122 0.04105 -0.00295 0.04167 C -0.00694 0.04352 -0.01076 0.04691 -0.01424 0.05124 C -0.01649 0.05401 -0.01858 0.05741 -0.02101 0.06049 C -0.02326 0.06327 -0.02552 0.06543 -0.02778 0.06852 C -0.04063 0.08642 -0.02882 0.07161 -0.03976 0.08982 C -0.04201 0.09383 -0.04497 0.09661 -0.04722 0.10031 C -0.05191 0.10864 -0.05608 0.11759 -0.06076 0.12562 C -0.0658 0.13457 -0.07188 0.14167 -0.07639 0.15124 C -0.0842 0.16698 -0.08524 0.18117 -0.08837 0.20031 C -0.08872 0.20772 -0.08993 0.21482 -0.08924 0.22191 C -0.08854 0.22963 -0.08681 0.23735 -0.08472 0.24445 C -0.08177 0.25494 -0.07847 0.26512 -0.07431 0.27377 C -0.0724 0.27747 -0.07118 0.2821 -0.06892 0.28457 C -0.06198 0.2929 -0.04184 0.30432 -0.03594 0.30864 C -0.03333 0.31049 -0.03125 0.3142 -0.02847 0.31543 C -0.02326 0.31698 -0.01806 0.31605 -0.01267 0.31636 C -0.01111 0.31574 0.01806 0.3037 0.02483 0.29661 C 0.0276 0.29352 0.02917 0.28827 0.03142 0.28457 C 0.03333 0.2821 0.03559 0.28056 0.0375 0.27778 C 0.03976 0.27469 0.04149 0.27068 0.04358 0.26728 C 0.04549 0.26389 0.04757 0.2608 0.04965 0.25772 C 0.05747 0.24599 0.05955 0.24691 0.06372 0.23395 C 0.06632 0.22654 0.06875 0.21883 0.07049 0.21111 C 0.07483 0.19383 0.08177 0.15772 0.08177 0.15803 C 0.08247 0.1392 0.08437 0.12037 0.08247 0.10185 C 0.08212 0.09722 0.08125 0.0929 0.08038 0.08858 C 0.07934 0.08395 0.07882 0.07932 0.07726 0.075 C 0.07622 0.07191 0.06806 0.0571 0.06597 0.0537 C 0.06389 0.05031 0.06181 0.04691 0.05937 0.04445 C 0.05747 0.04259 0.05035 0.04105 0.04809 0.04043 L 0.02622 0.03642 C 0.02101 0.02994 0.0276 0.03796 0.02101 0.02994 C 0.02031 0.0287 0.01944 0.02809 0.01875 0.02716 C 0.01476 0.02099 0.01684 0.02284 0.01354 0.01636 C 0.01285 0.01512 0.01215 0.01358 0.01128 0.01265 L 0.00972 0.00957 L 0.00382 0.00957 Z " pathEditMode="relative" rAng="0" ptsTypes="AAAAAAAAAAAAAAAAAAAAAAAAAAAAAAAAAAAAAAAAAAAAAAAAAAAAAAAAAAAAAAAAAAAAAAAAAAAAAAAAAAAAAAAAAAAAAAAAAAAAAAAAAAAAAAAAAAAAAAAA">
                                      <p:cBhvr>
                                        <p:cTn id="144" dur="12000" fill="hold"/>
                                        <p:tgtEl>
                                          <p:spTgt spid="29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819" y="16204"/>
                                    </p:animMotion>
                                  </p:childTnLst>
                                </p:cTn>
                              </p:par>
                              <p:par>
                                <p:cTn id="14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4.93827E-6 L -4.72222E-6 0.0003 C -0.00659 -0.00371 -0.01302 -0.00834 -0.01961 -0.01112 C -0.02743 -0.01482 -0.03888 -0.01482 -0.046 -0.0176 L -0.06857 -0.02192 C -0.07447 -0.0213 -0.07986 -0.02099 -0.08593 -0.01945 C -0.08732 -0.01914 -0.08871 -0.01852 -0.08958 -0.0176 C -0.09114 -0.01451 -0.09236 -0.01142 -0.09357 -0.00865 C -0.09548 -0.00309 -0.09687 0.00246 -0.09861 0.00802 C -0.09756 0.01388 -0.09756 0.02253 -0.09583 0.0287 C -0.09253 0.03796 -0.08767 0.04506 -0.08368 0.05339 C -0.08177 0.05771 -0.07899 0.0608 -0.0776 0.06574 L -0.07465 0.07654 C -0.07256 0.10679 -0.07222 0.10092 -0.07465 0.13858 C -0.07638 0.1645 -0.07725 0.19043 -0.08072 0.21574 C -0.08142 0.22098 -0.08437 0.22345 -0.08663 0.22808 C -0.09305 0.23796 -0.10277 0.24444 -0.11076 0.24722 C -0.11562 0.24907 -0.121 0.24814 -0.12586 0.24845 C -0.13229 0.24753 -0.13854 0.24845 -0.14479 0.24444 C -0.14756 0.24444 -0.14947 0.23981 -0.15225 0.23765 C -0.15798 0.23271 -0.16388 0.2287 -0.16961 0.22345 C -0.17829 0.21604 -0.1835 0.20802 -0.19062 0.19506 C -0.19322 0.19043 -0.19565 0.18611 -0.19809 0.18148 C -0.20017 0.17685 -0.2026 0.17098 -0.20416 0.16759 C -0.21475 0.13302 -0.21388 0.13209 -0.21909 0.09753 C -0.21805 0.07654 -0.2177 0.05432 -0.21545 0.03271 C -0.2151 0.0287 -0.21319 0.02438 -0.2118 0.02191 C -0.20607 0.00987 -0.20503 0.01172 -0.19809 0.00339 C -0.19583 0.00123 -0.19392 -0.00247 -0.19149 -0.00433 C -0.17309 -0.01821 -0.17465 -0.01605 -0.15972 -0.01821 C -0.15468 -0.01945 -0.14965 -0.0213 -0.14479 -0.02192 C -0.13819 -0.02346 -0.13159 -0.02408 -0.125 -0.0247 C -0.12274 -0.02531 -0.12065 -0.02593 -0.1184 -0.02624 L -0.09201 -0.02346 C -0.08437 -0.02284 -0.07673 -0.02099 -0.06944 -0.02068 L -0.03628 -0.02192 C -0.00572 -0.02871 -0.00138 -0.0284 0.02848 -0.03889 C 0.06823 -0.05278 0.04185 -0.04877 0.07622 -0.05093 C 0.0823 -0.04229 0.08681 -0.04044 0.08646 -0.02068 C 0.08594 0.00864 0.08455 0.03858 0.08039 0.06604 C 0.07882 0.08024 0.07292 0.09012 0.06928 0.10154 C 0.05938 0.12901 0.06528 0.11018 0.05799 0.13858 C 0.05764 0.14259 0.05712 0.14691 0.05712 0.15 C 0.0573 0.15493 0.05799 0.15833 0.05869 0.16049 C 0.0632 0.18148 0.06494 0.20771 0.07292 0.22345 C 0.07952 0.2395 0.07935 0.24259 0.08733 0.25 C 0.0882 0.25185 0.09115 0.2537 0.09323 0.25401 C 0.10608 0.25617 0.13594 0.25679 0.13594 0.25709 C 0.14827 0.25956 0.15382 0.26172 0.16875 0.25833 C 0.18282 0.25493 0.18369 0.25185 0.19566 0.2432 C 0.20174 0.23148 0.21025 0.22222 0.21372 0.20864 C 0.22362 0.17993 0.22292 0.15679 0.22431 0.12623 C 0.21962 0.02037 0.22553 0.13271 0.21841 0.04259 C 0.21598 0.01574 0.21372 -0.02038 0.21372 -0.04815 C 0.21372 -0.08519 0.21372 -0.12254 0.21598 -0.15957 C 0.21632 -0.17284 0.21632 -0.1855 0.21754 -0.19815 C 0.21893 -0.21204 0.22553 -0.24723 0.22952 -0.26019 C 0.23698 -0.28272 0.24115 -0.28519 0.24931 -0.30278 C 0.25417 -0.30896 0.25851 -0.32099 0.26181 -0.3247 C 0.26615 -0.32655 0.26754 -0.32562 0.27171 -0.32593 C 0.27414 -0.32655 0.27935 -0.32686 0.28386 -0.32717 L 0.30348 -0.32593 C 0.31025 -0.32377 0.32691 -0.31513 0.33299 -0.30402 C 0.33698 -0.29815 0.33889 -0.29105 0.34254 -0.28457 C 0.3448 -0.27007 0.34688 -0.25556 0.34931 -0.24044 C 0.35105 -0.22161 0.35035 -0.20217 0.35105 -0.18303 C 0.35209 -0.16729 0.35521 -0.15186 0.35695 -0.13612 C 0.35695 -0.12408 0.35834 -0.11142 0.3573 -0.09908 C 0.35695 -0.08859 0.35487 -0.07655 0.35157 -0.06605 C 0.3507 -0.05865 0.34671 -0.05155 0.3448 -0.04538 C 0.33889 -0.03426 0.32414 -0.02624 0.31841 -0.02346 C 0.30764 -0.01852 0.29636 -0.01544 0.28507 -0.01112 L 0.24323 -0.01389 L 0.20469 -0.01544 C 0.12136 -0.02809 0.24428 -0.02038 0.14757 -0.03056 C 0.13004 -0.0321 0.11389 -0.03118 0.09723 -0.0318 C 0.0882 -0.03241 0.08195 -0.03334 0.07431 -0.03334 C 0.06858 -0.03303 0.06303 -0.03118 0.05712 -0.03056 C 0.0507 -0.02963 0.0441 -0.02963 0.03768 -0.02933 C 0.03316 -0.02871 0.02848 -0.0284 0.02414 -0.02809 C 0.02205 -0.02655 0.01997 -0.02655 0.01806 -0.0247 C 0.00018 -0.00957 0.0125 -0.01451 0.00209 -0.01112 C -0.00364 -0.01173 -0.00937 -0.01297 -0.0151 -0.01266 C -0.02065 -0.01204 -0.01649 -0.00741 -0.0151 -0.00741 C 0.00157 -0.00247 -0.00277 -0.00124 -4.72222E-6 4.93827E-6 Z " pathEditMode="relative" rAng="0" ptsTypes="AAAAAAAAAAAAAAAAAAAAAAAAAAAAAAAAAAAAAAAAAAAAAAAAAAAAAAAAAAAAAAAAAAAAAAAAAAAAAAAAAAAAA">
                                      <p:cBhvr>
                                        <p:cTn id="146" dur="14000" fill="hold"/>
                                        <p:tgtEl>
                                          <p:spTgt spid="30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27" y="-3364"/>
                                    </p:animMotion>
                                  </p:childTnLst>
                                </p:cTn>
                              </p:par>
                              <p:par>
                                <p:cTn id="14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5 0.00463 L -0.00365 0.00494 C -0.00521 0.01327 -0.00608 0.02253 -0.00816 0.03117 C -0.0092 0.03549 -0.01771 0.04845 -0.01875 0.04969 C -0.02187 0.05278 -0.02917 0.05494 -0.02917 0.05524 C -0.03073 0.05494 -0.03246 0.05524 -0.03368 0.05401 C -0.03906 0.04722 -0.04878 0.03117 -0.04878 0.03148 C -0.04983 0.02623 -0.05121 0.02191 -0.05174 0.01636 C -0.05451 -0.0108 -0.04931 -0.00309 -0.05556 -0.03395 C -0.05642 -0.0392 -0.0651 -0.05432 -0.06649 -0.05803 C -0.06944 -0.06574 -0.07413 -0.0821 -0.07413 -0.08179 C -0.07483 -0.09074 -0.07708 -0.11297 -0.07621 -0.12099 C -0.07535 -0.13056 -0.07292 -0.13951 -0.07101 -0.14877 C -0.07014 -0.15309 -0.06944 -0.1571 -0.06806 -0.1608 C -0.06667 -0.16451 -0.05642 -0.18148 -0.05382 -0.18488 C -0.05347 -0.1855 -0.03924 -0.20185 -0.03681 -0.20618 C -0.03542 -0.20834 -0.03472 -0.21173 -0.03368 -0.2142 C -0.03177 -0.21883 -0.02986 -0.22315 -0.02778 -0.22747 C -0.02569 -0.23118 -0.02378 -0.23488 -0.0217 -0.23827 C -0.0158 -0.24784 -0.01128 -0.25309 -0.00451 -0.2608 C -0.00226 -0.26327 -2.77778E-7 -0.26543 0.00243 -0.26729 C 0.01458 -0.26513 0.01997 -0.26543 0.03229 -0.24352 C 0.03403 -0.24043 0.03542 -0.23642 0.0375 -0.23395 C 0.04045 -0.23118 0.04392 -0.23025 0.04722 -0.22871 C 0.06111 -0.22192 0.05799 -0.22377 0.07274 -0.22099 C 0.07569 -0.22315 0.08247 -0.22809 0.08559 -0.23148 C 0.08733 -0.23334 0.08872 -0.23673 0.0908 -0.23827 C 0.09983 -0.24476 0.10278 -0.24506 0.11024 -0.24753 C 0.11302 -0.24939 0.11563 -0.25185 0.11858 -0.25278 C 0.12326 -0.25432 0.13958 -0.25618 0.14549 -0.25679 C 0.15226 -0.25463 0.1592 -0.25278 0.1658 -0.25031 C 0.1684 -0.24908 0.17083 -0.24753 0.17326 -0.24599 C 0.17483 -0.24537 0.17622 -0.24414 0.17778 -0.24352 C 0.18073 -0.2426 0.18368 -0.2426 0.18681 -0.24229 C 0.19896 -0.23766 0.20556 -0.23889 0.21441 -0.22469 C 0.21597 -0.22253 0.21649 -0.21852 0.21754 -0.21543 C 0.21806 -0.20864 0.21892 -0.19784 0.21892 -0.19136 C 0.21892 -0.18395 0.21858 -0.17655 0.21823 -0.16883 C 0.21875 -0.16235 0.21858 -0.15618 0.21979 -0.15031 C 0.22135 -0.14136 0.22917 -0.11636 0.23177 -0.10772 C 0.23194 -0.10401 0.23299 -0.10031 0.23247 -0.09692 C 0.23142 -0.08797 0.22951 -0.07963 0.22726 -0.07161 C 0.22135 -0.04939 0.21979 -0.04692 0.21302 -0.03148 C 0.2125 -0.02871 0.21181 -0.02624 0.21146 -0.02346 C 0.20729 0.00864 0.2099 0.01975 0.19809 0.04197 C 0.19601 0.04568 0.1934 0.04845 0.19045 0.04969 C 0.18629 0.05185 0.18142 0.05061 0.17691 0.05123 C 0.16927 0.04753 0.16129 0.04475 0.15382 0.04012 C 0.14809 0.03703 0.14288 0.0321 0.13733 0.02839 C 0.13524 0.02716 0.12639 0.02253 0.12379 0.02191 C 0.1217 0.02129 0.11979 0.02099 0.11771 0.02068 C 0.11545 0.0216 0.11302 0.02129 0.11111 0.02315 C 0.10781 0.02623 0.10347 0.03302 0.10122 0.0392 C 0.09688 0.05185 0.09896 0.05401 0.09149 0.06728 C 0.08819 0.07315 0.07569 0.09352 0.07205 0.10463 C 0.07066 0.10864 0.06997 0.11327 0.06892 0.11759 C 0.06927 0.12623 0.06892 0.13487 0.06979 0.14321 C 0.07014 0.14722 0.07188 0.15031 0.07274 0.15401 C 0.07379 0.15771 0.07483 0.16173 0.07569 0.16605 C 0.0776 0.1929 0.07986 0.19475 0.07569 0.21636 C 0.07517 0.22037 0.07431 0.22407 0.07274 0.22716 C 0.07083 0.23148 0.06823 0.23426 0.06597 0.23796 C 0.06424 0.24105 0.06233 0.24382 0.06076 0.24722 C 0.0592 0.25092 0.05799 0.25555 0.05625 0.25926 C 0.05382 0.2645 0.05069 0.26882 0.04809 0.27376 C 0.04531 0.27901 0.04149 0.28796 0.03819 0.29259 C 0.03629 0.29568 0.03403 0.29845 0.03142 0.30031 C 0.0283 0.3037 0.02465 0.3037 0.02118 0.30463 L -0.03368 0.32994 C -0.03628 0.33086 -0.03854 0.33426 -0.04115 0.33364 C -0.04861 0.33271 -0.05573 0.32839 -0.06267 0.32592 C -0.07431 0.30524 -0.06528 0.32315 -0.07552 0.29784 C -0.07812 0.29166 -0.08351 0.28179 -0.08524 0.27376 C -0.08733 0.26481 -0.08871 0.25524 -0.09062 0.24568 C -0.09028 0.23796 -0.09045 0.22994 -0.08976 0.22191 C -0.08733 0.1929 -0.08351 0.16882 -0.07708 0.14197 C -0.07483 0.1324 -0.0717 0.12376 -0.06875 0.11512 C -0.06024 0.0895 -0.06562 0.10308 -0.05764 0.08981 C -0.05538 0.08611 -0.05347 0.08117 -0.05087 0.07778 C -0.04826 0.07438 -0.04097 0.07222 -0.03819 0.07099 C -0.0309 0.06327 -0.03108 0.06512 -0.02396 0.04969 L -0.01632 0.03364 C -0.01615 0.03271 -0.01597 0.03086 -0.0158 0.02994 C -0.01528 0.02839 -0.01458 0.02716 -0.01424 0.02592 C -0.01371 0.02407 -0.01406 0.02191 -0.01337 0.02068 C -0.01267 0.01882 -0.01146 0.01882 -0.01042 0.0179 C -0.00538 0.01358 -0.00694 0.01389 -0.00451 0.01389 L -0.00365 0.00463 Z " pathEditMode="relative" rAng="0" ptsTypes="AAAAAAAAAAAAAAAAAAAAAAAAAAAAAAAAAAAAAAAAAAAAAAAAAAAAAAAAAAAAAAAAAAAAAAAAAAAAAAAAAAAAAAAA">
                                      <p:cBhvr>
                                        <p:cTn id="148" dur="8000" fill="hold"/>
                                        <p:tgtEl>
                                          <p:spTgt spid="30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48" y="2840"/>
                                    </p:animMotion>
                                  </p:childTnLst>
                                </p:cTn>
                              </p:par>
                              <p:par>
                                <p:cTn id="14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2864 -0.01636 L 0.02864 -0.01605 C 0.03333 -0.01697 0.03802 -0.01759 0.04288 -0.01759 C 0.04739 -0.01759 0.05121 -0.01574 0.05555 -0.01358 C 0.05729 -0.01296 0.05902 -0.01204 0.06076 -0.01111 C 0.06197 -0.00957 0.07187 0.00309 0.0743 0.00772 C 0.07534 0.00957 0.07656 0.01173 0.07725 0.0142 C 0.07951 0.0213 0.08333 0.03549 0.08333 0.0358 C 0.08298 0.0392 0.08316 0.0429 0.08246 0.0463 C 0.08055 0.05741 0.07881 0.0571 0.07517 0.06605 C 0.07291 0.0713 0.07256 0.07407 0.07135 0.07963 C 0.06961 0.09753 0.07083 0.08272 0.06979 0.11543 C 0.06961 0.12222 0.06944 0.12901 0.06892 0.13549 C 0.06875 0.14105 0.06805 0.15 0.06753 0.15556 C 0.06736 0.15895 0.06701 0.16265 0.06684 0.16605 C 0.06736 0.17377 0.06701 0.18179 0.0684 0.18889 C 0.06909 0.19383 0.071 0.19815 0.07274 0.20216 C 0.07413 0.20525 0.08142 0.21975 0.08333 0.22222 C 0.08541 0.225 0.08767 0.22654 0.0901 0.22901 L 0.12309 0.22346 C 0.17604 0.21667 0.125 0.22346 0.15451 0.21975 C 0.16111 0.22037 0.16805 0.21821 0.17413 0.22222 C 0.17881 0.22531 0.18298 0.2321 0.18611 0.23951 C 0.18906 0.24691 0.1934 0.25247 0.19496 0.2608 C 0.19965 0.28272 0.19461 0.26111 0.20017 0.28086 C 0.20138 0.28457 0.20225 0.2892 0.20329 0.2929 C 0.20434 0.29661 0.20607 0.29969 0.20694 0.3034 C 0.20798 0.30679 0.2085 0.31049 0.2092 0.3142 C 0.21006 0.3179 0.21128 0.3213 0.21232 0.325 C 0.2125 0.32901 0.21267 0.33272 0.21302 0.33673 C 0.21319 0.34043 0.21371 0.34383 0.21371 0.34753 C 0.21371 0.38796 0.21388 0.38364 0.21232 0.40864 C 0.2125 0.41204 0.21232 0.41512 0.21302 0.41821 C 0.21423 0.42253 0.21631 0.42623 0.2184 0.42994 C 0.221 0.43549 0.22569 0.4429 0.22881 0.44753 C 0.23177 0.45154 0.23767 0.45957 0.23767 0.45988 C 0.23836 0.46358 0.24114 0.47901 0.24079 0.4821 C 0.23993 0.48982 0.23819 0.49753 0.23559 0.5034 C 0.23298 0.50926 0.21822 0.53364 0.21232 0.53951 C 0.2092 0.54259 0.20607 0.54475 0.2026 0.54599 C 0.19513 0.54877 0.1875 0.54969 0.18003 0.55154 C 0.15069 0.54105 0.16996 0.54846 0.12222 0.52623 C 0.11753 0.52377 0.11267 0.52222 0.10798 0.51944 C 0.09409 0.51173 0.10017 0.51358 0.0901 0.51142 C 0.08732 0.51019 0.08333 0.51173 0.08177 0.50741 C 0.07621 0.49228 0.06979 0.45679 0.06979 0.4571 C 0.06927 0.44784 0.06822 0.4392 0.0684 0.42994 C 0.06857 0.40864 0.07083 0.40833 0.07361 0.39012 C 0.07447 0.38395 0.07517 0.37778 0.07569 0.37161 C 0.0743 0.30216 0.07725 0.36389 0.07204 0.31821 C 0.06961 0.29661 0.0743 0.30772 0.06684 0.28364 C 0.06579 0.27994 0.06388 0.27716 0.06232 0.27438 C 0.0552 0.26049 0.06024 0.2713 0.05104 0.25679 C 0.04895 0.2534 0.04704 0.24969 0.04496 0.2463 C 0.04444 0.2429 0.04166 0.23241 0.04201 0.22747 C 0.04288 0.21728 0.04531 0.21265 0.04878 0.20494 C 0.05659 0.18765 0.0585 0.18395 0.06527 0.17006 L 0.07569 0.14877 C 0.07725 0.14568 0.08038 0.13951 0.08038 0.13982 C 0.08142 0.13148 0.0835 0.11636 0.08333 0.10895 C 0.08316 0.09414 0.08211 0.07963 0.08107 0.06512 C 0.08072 0.05957 0.07777 0.04722 0.07656 0.04352 C 0.07534 0.04012 0.07361 0.03765 0.07204 0.03426 C 0.07031 0.03025 0.06875 0.02623 0.06684 0.02222 C 0.06579 0.01975 0.05868 0.00741 0.05642 0.00494 C 0.05434 0.00309 0.05225 0.00185 0.05034 0.00093 C 0.0493 0.00031 0.03975 -0.00154 0.03906 -0.00154 C 0.03663 -0.00247 0.03177 -0.00556 0.03003 -0.0071 C 0.02829 -0.00864 0.02881 -0.01481 0.02864 -0.01636 Z " pathEditMode="relative" rAng="0" ptsTypes="AAAAAAAAAAAAAAAAAAAAAAAAAAAAAAAAAAAAAAAAAAAAAAAAAAAAAAAAAAAAAAAAAAAAA">
                                      <p:cBhvr>
                                        <p:cTn id="150" dur="8000" fill="hold"/>
                                        <p:tgtEl>
                                          <p:spTgt spid="48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608" y="28333"/>
                                    </p:animMotion>
                                  </p:childTnLst>
                                </p:cTn>
                              </p:par>
                              <p:par>
                                <p:cTn id="15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6 0.00185 L -0.0026 0.00216 C -0.00746 0.00864 -0.01198 0.01636 -0.01736 0.02191 C -0.02205 0.02654 -0.02743 0.02932 -0.03246 0.03241 C -0.03732 0.0358 -0.04218 0.03951 -0.04739 0.04198 C -0.05399 0.04445 -0.07309 0.04537 -0.07916 0.04599 C -0.08142 0.04506 -0.09861 0.03858 -0.10139 0.0392 C -0.11076 0.04167 -0.11944 0.04846 -0.12847 0.05247 C -0.13107 0.0537 -0.13385 0.05432 -0.13698 0.05525 L -0.14757 0.05926 C -0.14948 0.05988 -0.15121 0.06019 -0.15312 0.06049 L -0.17569 0.06451 C -0.18611 0.08148 -0.18541 0.0784 -0.1967 0.10864 L -0.20868 0.14043 C -0.20937 0.14722 -0.21163 0.1534 -0.2118 0.16049 C -0.2118 0.1929 -0.21024 0.22562 -0.21024 0.25803 C -0.21024 0.2642 -0.21076 0.27037 -0.2118 0.27654 C -0.21406 0.29228 -0.21823 0.30154 -0.22291 0.31512 C -0.22309 0.31883 -0.22309 0.32284 -0.2243 0.32593 C -0.22534 0.32901 -0.23489 0.3463 -0.23576 0.34722 C -0.23854 0.35031 -0.24184 0.35154 -0.24548 0.35401 C -0.25451 0.35216 -0.26302 0.35093 -0.27222 0.34846 C -0.27448 0.34784 -0.27639 0.34475 -0.27847 0.34414 C -0.28298 0.34414 -0.28732 0.34537 -0.29201 0.34568 C -0.29653 0.35 -0.29739 0.35185 -0.30312 0.35124 C -0.30503 0.35093 -0.30659 0.34907 -0.3085 0.34846 C -0.3092 0.34722 -0.30989 0.34568 -0.31076 0.34414 C -0.31458 0.33827 -0.31909 0.33303 -0.32274 0.32593 C -0.32673 0.3179 -0.33021 0.30895 -0.33472 0.30185 C -0.33958 0.29414 -0.34514 0.28611 -0.34896 0.27654 C -0.35208 0.26883 -0.35295 0.25833 -0.35486 0.24969 C -0.35607 0.24414 -0.35781 0.23827 -0.3592 0.23241 C -0.36007 0.2179 -0.36024 0.20309 -0.36163 0.18858 C -0.36232 0.17901 -0.36545 0.16049 -0.36545 0.1608 C -0.36441 0.15556 -0.36389 0.15031 -0.36232 0.14599 C -0.35885 0.13519 -0.35469 0.13025 -0.35034 0.12191 C -0.3467 0.11451 -0.34409 0.10401 -0.33923 0.09907 C -0.33107 0.09167 -0.32396 0.08086 -0.31528 0.07654 C -0.29791 0.06821 -0.31284 0.075 -0.28298 0.06451 C -0.27691 0.06235 -0.27066 0.0608 -0.26493 0.05803 C -0.26163 0.05617 -0.25903 0.0534 -0.25555 0.05124 C -0.2493 0.04661 -0.25017 0.04753 -0.2434 0.04599 C -0.24305 0.04414 -0.24253 0.04228 -0.24166 0.04043 C -0.23958 0.03673 -0.23663 0.03395 -0.23489 0.02994 C -0.22691 0.01173 -0.22587 0.00093 -0.22066 -0.02068 C -0.21857 -0.02747 -0.21701 -0.03426 -0.21545 -0.04074 C -0.21475 -0.04475 -0.21406 -0.04876 -0.21389 -0.05278 C -0.2118 -0.07685 -0.21406 -0.09352 -0.21545 -0.12068 C -0.21319 -0.13858 -0.21406 -0.15802 -0.20937 -0.17407 C -0.20642 -0.18457 -0.19896 -0.18858 -0.19357 -0.19568 C -0.18611 -0.20494 -0.16666 -0.23055 -0.15538 -0.23673 C -0.15034 -0.23981 -0.14496 -0.23951 -0.13958 -0.24074 C -0.13333 -0.24012 -0.12708 -0.24197 -0.12083 -0.23827 C -0.11718 -0.2358 -0.1118 -0.21358 -0.11041 -0.20864 C -0.1059 -0.15895 -0.1118 -0.21265 -0.10312 -0.15401 C -0.10104 -0.14012 -0.10139 -0.12994 -0.1 -0.11543 C -0.09861 -0.10278 -0.096 -0.09105 -0.09271 -0.07963 C -0.09097 -0.07438 -0.08958 -0.06914 -0.08732 -0.06481 C -0.06215 -0.01327 -0.08281 -0.05957 -0.06701 -0.02994 C -0.0625 -0.02191 -0.0585 -0.01327 -0.05416 -0.00494 L -0.04826 0.0071 C -0.04722 0.01451 -0.04583 0.0213 -0.04514 0.0284 C -0.04496 0.03117 -0.04496 0.03395 -0.04444 0.03673 C -0.04271 0.0463 -0.0368 0.05741 -0.03159 0.06049 C -0.03003 0.06142 -0.02864 0.06266 -0.02708 0.06327 C -0.02291 0.0642 -0.01875 0.0642 -0.01441 0.06451 C -0.01163 0.06173 -0.0085 0.06019 -0.00607 0.05648 C -0.00503 0.05494 -0.00521 0.05185 -0.00486 0.04969 C -0.00382 0.04661 -0.0026 0.04352 -0.00156 0.04043 C -0.00052 0.03117 -0.00052 0.03519 -0.00156 0.02037 C -0.00208 0.01883 -0.00208 0.01698 -0.0026 0.01512 C -0.00503 0.00525 -0.0026 0.00401 -0.0026 0.00185 Z " pathEditMode="relative" rAng="0" ptsTypes="AAAAAAAAAAAAAAAAAAAAAAAAAAAAAAAAAAAAAAAAAAAAAAAAAAAAAAAAAAAAAAAAAAAAAAAA">
                                      <p:cBhvr>
                                        <p:cTn id="152" dur="8000" fill="hold"/>
                                        <p:tgtEl>
                                          <p:spTgt spid="48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056" y="5463"/>
                                    </p:animMotion>
                                  </p:childTnLst>
                                </p:cTn>
                              </p:par>
                              <p:par>
                                <p:cTn id="15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4 -0.01636 L 0.00694 -0.01605 C 0.01267 -0.02346 0.01892 -0.02932 0.02413 -0.03766 C 0.02951 -0.04599 0.03802 -0.06266 0.04583 -0.06821 C 0.04878 -0.07037 0.05191 -0.07099 0.05486 -0.07222 C 0.05729 -0.07068 0.06007 -0.06914 0.06233 -0.06698 C 0.07274 -0.05679 0.07413 -0.05154 0.08333 -0.04568 C 0.08524 -0.04445 0.08715 -0.04383 0.08941 -0.04321 C 0.09861 -0.04352 0.10781 -0.04321 0.11701 -0.04445 C 0.11996 -0.04475 0.12257 -0.04753 0.12535 -0.04846 C 0.12795 -0.04908 0.13038 -0.04938 0.13281 -0.04969 L 0.1599 -0.05247 C 0.16615 -0.05031 0.17274 -0.04969 0.17847 -0.04568 C 0.18038 -0.04414 0.18194 -0.0392 0.18385 -0.03642 C 0.18663 -0.03179 0.19392 -0.02099 0.19653 -0.01512 C 0.19809 -0.01142 0.1993 -0.0071 0.20017 -0.00309 C 0.20191 0.00309 0.20347 0.00926 0.20469 0.01574 C 0.20521 0.02068 0.20608 0.02531 0.20625 0.03025 C 0.2066 0.0358 0.20625 0.04105 0.20694 0.0463 C 0.20781 0.05309 0.21128 0.06451 0.21371 0.07037 C 0.21545 0.07346 0.21753 0.07623 0.2191 0.07963 C 0.22066 0.08333 0.22153 0.08765 0.22274 0.09167 C 0.22656 0.10278 0.22674 0.10216 0.23108 0.11296 C 0.2342 0.13179 0.23368 0.12284 0.23246 0.1463 C 0.23246 0.14969 0.23246 0.1537 0.23194 0.15679 C 0.2309 0.16142 0.22899 0.16481 0.22743 0.16883 C 0.22569 0.18086 0.22448 0.18426 0.22656 0.19815 C 0.22726 0.20247 0.22899 0.20648 0.23038 0.21018 C 0.23142 0.21265 0.23281 0.21481 0.2342 0.21697 C 0.23663 0.22068 0.23837 0.22222 0.24149 0.225 C 0.2434 0.22654 0.24496 0.22778 0.24687 0.22901 C 0.24861 0.22994 0.25035 0.23086 0.25208 0.23148 C 0.25399 0.23241 0.25608 0.23302 0.25816 0.23426 C 0.26892 0.24105 0.26042 0.23889 0.27083 0.24105 L 0.28559 0.24352 C 0.30347 0.24228 0.30868 0.24074 0.32795 0.24506 C 0.33003 0.24537 0.33177 0.24753 0.33385 0.24876 C 0.34826 0.2679 0.3408 0.26327 0.35469 0.26759 C 0.35903 0.26296 0.36424 0.25926 0.36684 0.25031 C 0.3717 0.23179 0.37274 0.2179 0.37569 0.19938 C 0.37691 0.19228 0.37847 0.18549 0.37951 0.17809 C 0.38003 0.16327 0.38142 0.14228 0.37951 0.12901 C 0.37882 0.12315 0.37552 0.11913 0.37361 0.1142 C 0.37222 0.11049 0.37101 0.10617 0.36962 0.10216 C 0.36424 0.08302 0.36493 0.08333 0.36076 0.0608 C 0.36163 0.04722 0.36059 0.03179 0.3651 0.01975 C 0.36805 0.01327 0.37274 0.00679 0.37656 0.00216 C 0.37812 0.00031 0.38003 -0.00093 0.38194 -0.00309 C 0.40868 -0.03982 0.38055 -0.00401 0.40069 -0.03241 C 0.40642 -0.04074 0.40851 -0.04414 0.41476 -0.05093 C 0.41753 -0.05401 0.41996 -0.05679 0.42309 -0.05895 C 0.42535 -0.0608 0.42795 -0.06173 0.43055 -0.06296 C 0.43524 -0.05957 0.4401 -0.05648 0.44462 -0.05247 C 0.44913 -0.04846 0.46146 -0.03241 0.46441 -0.02809 C 0.47292 -0.01605 0.47812 -0.00957 0.48542 0.00494 C 0.49444 0.02346 0.49444 0.02191 0.50035 0.03827 C 0.50139 0.04136 0.50243 0.04444 0.50347 0.04753 C 0.50451 0.05185 0.50538 0.05648 0.50642 0.0608 C 0.50694 0.06605 0.50694 0.07191 0.50781 0.07685 C 0.50833 0.07994 0.50972 0.08179 0.51024 0.08488 C 0.5158 0.12716 0.50503 0.0713 0.51371 0.1142 C 0.51528 0.13302 0.5151 0.12253 0.51163 0.15031 C 0.50972 0.16451 0.51059 0.15648 0.50937 0.16759 C 0.5092 0.17006 0.5092 0.17315 0.50868 0.17531 C 0.50833 0.17685 0.50469 0.19105 0.5026 0.19413 C 0.5 0.19784 0.49219 0.20895 0.4868 0.21296 C 0.48142 0.21697 0.47101 0.22284 0.46667 0.22346 C 0.46354 0.22407 0.46042 0.22438 0.45746 0.225 C 0.4526 0.22592 0.44253 0.22901 0.44253 0.22932 C 0.43524 0.23457 0.43333 0.23488 0.42674 0.2463 C 0.42465 0.24969 0.42361 0.25463 0.42153 0.25802 C 0.41944 0.26142 0.41701 0.26327 0.41476 0.26605 C 0.41267 0.26883 0.41163 0.27253 0.40955 0.27531 C 0.40469 0.28272 0.39983 0.2892 0.39462 0.29568 C 0.39236 0.29815 0.39028 0.30154 0.38767 0.30339 C 0.38594 0.30525 0.38385 0.30617 0.38194 0.30772 C 0.37917 0.3071 0.37656 0.30802 0.3743 0.30617 C 0.36319 0.29691 0.35486 0.28796 0.3467 0.27438 C 0.34496 0.27191 0.34358 0.26883 0.34201 0.26605 C 0.34028 0.26327 0.33941 0.25957 0.3375 0.25679 C 0.33385 0.25123 0.32986 0.24568 0.32569 0.24105 C 0.32396 0.2392 0.32274 0.23704 0.32101 0.2358 C 0.31528 0.22994 0.31337 0.23117 0.30608 0.22901 C 0.30226 0.22994 0.29826 0.22901 0.29479 0.23148 C 0.27917 0.24197 0.28837 0.24167 0.27691 0.25278 C 0.2743 0.25525 0.27135 0.25648 0.26858 0.25802 C 0.26215 0.25741 0.25555 0.25772 0.24913 0.25555 C 0.24566 0.25401 0.24271 0.24969 0.23941 0.24753 C 0.2349 0.24444 0.23021 0.2429 0.22569 0.23951 C 0.2033 0.22191 0.22153 0.2287 0.20243 0.22346 C 0.19687 0.22438 0.19201 0.22376 0.1868 0.22901 C 0.16267 0.25216 0.18889 0.23241 0.16927 0.2463 L 0.14566 0.24506 C 0.14149 0.24383 0.13767 0.23951 0.13368 0.23673 C 0.13055 0.23457 0.12743 0.23272 0.12465 0.23025 C 0.12257 0.22809 0.11493 0.21852 0.11267 0.2142 C 0.11042 0.21049 0.10868 0.20617 0.1066 0.20216 C 0.09774 0.18549 0.1033 0.19846 0.09687 0.1821 C 0.0967 0.1787 0.09635 0.17531 0.09618 0.1716 C 0.09549 0.16234 0.09514 0.15278 0.09444 0.14352 C 0.0941 0.13858 0.0941 0.13364 0.09305 0.12901 C 0.09201 0.12407 0.08993 0.12006 0.08854 0.11543 C 0.08351 0.09907 0.08229 0.09259 0.07656 0.07809 C 0.06424 0.04753 0.06927 0.06667 0.06371 0.04228 C 0.06233 0.02716 0.06371 0.04197 0.06233 0.02222 C 0.06215 0.01913 0.06215 0.01605 0.06163 0.01296 C 0.05972 0.00123 0.05781 0.00031 0.05191 -0.00833 C 0.04583 -0.01728 0.0474 -0.01543 0.04132 -0.01883 L 0.01944 -0.01759 C 0.01632 -0.01728 0.01302 -0.01698 0.0099 -0.01636 C 0.00833 -0.01605 0.00729 -0.01636 0.00694 -0.01636 Z " pathEditMode="relative" rAng="0" ptsTypes="AAAAAAAAAAAAAAAAAAAAAAAAAAAAAAAAAAAAAAAAAAAAAAAAAAAAAAAAAAAAAAAAAAAAAAAAAAAAAAAAAAAAAAAAAAAAAAAAAAAAAAAAAAAAAAA">
                                      <p:cBhvr>
                                        <p:cTn id="154" dur="10000" fill="hold"/>
                                        <p:tgtEl>
                                          <p:spTgt spid="48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15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39 0.01049 L -0.00139 0.0108 C -0.00312 0.01235 -0.00642 0.01451 -0.00989 0.01605 C -0.01163 0.01667 -0.02725 0.01883 -0.02725 0.01914 L -0.05468 0.02284 C -0.06718 0.0321 -0.04114 0.01235 -0.07222 0.04074 C -0.07413 0.04259 -0.07587 0.04537 -0.0783 0.0463 C -0.08368 0.04815 -0.08923 0.04815 -0.09462 0.04907 C -0.1033 0.04846 -0.11232 0.04691 -0.121 0.04753 C -0.12968 0.04846 -0.13837 0.05339 -0.14722 0.05309 C -0.17587 0.05216 -0.19514 0.04691 -0.22066 0.04074 C -0.29357 0.04475 -0.20034 0.0392 -0.26788 0.04506 C -0.27639 0.04568 -0.28489 0.04568 -0.2934 0.0463 C -0.29618 0.04568 -0.2993 0.0463 -0.30191 0.04506 C -0.30555 0.0429 -0.30868 0.03981 -0.31198 0.03642 C -0.31614 0.03241 -0.31996 0.02593 -0.32274 0.01883 C -0.32482 0.01327 -0.32621 0.00741 -0.3283 0.00216 C -0.33298 -0.00988 -0.33923 -0.02037 -0.34288 -0.03364 C -0.35607 -0.08025 -0.35191 -0.06019 -0.35746 -0.09259 C -0.35798 -0.10062 -0.3592 -0.11883 -0.35746 -0.12716 C -0.35625 -0.13364 -0.35364 -0.1392 -0.35139 -0.14506 C -0.34809 -0.15309 -0.34357 -0.1608 -0.33906 -0.16698 C -0.33333 -0.17531 -0.3309 -0.17809 -0.32361 -0.18364 C -0.28819 -0.20957 -0.30017 -0.2037 -0.27257 -0.21235 L -0.26093 -0.2108 C -0.25798 -0.20926 -0.25625 -0.20463 -0.25382 -0.20154 C -0.246 -0.1892 -0.24774 -0.19228 -0.24149 -0.17809 C -0.23246 -0.10957 -0.24305 -0.19599 -0.23611 -0.03765 C -0.23576 -0.02932 -0.2342 -0.02099 -0.23229 -0.01296 C -0.23055 -0.00617 -0.22812 0.00031 -0.22534 0.00617 C -0.22413 0.00895 -0.21111 0.03395 -0.20521 0.0392 C -0.20104 0.04321 -0.1967 0.04722 -0.19201 0.04907 C -0.1842 0.05185 -0.17621 0.05185 -0.16805 0.05309 C -0.15434 0.04969 -0.1408 0.04414 -0.12708 0.04228 C -0.11232 0.04012 -0.09809 0.04444 -0.08385 0.04074 C -0.07725 0.03889 -0.06371 0.02531 -0.05764 0.01605 C -0.05607 0.01327 -0.05468 0.01049 -0.0533 0.00772 C -0.05295 0.0037 -0.05139 -0.00031 -0.05139 -0.00463 C -0.04982 -0.00957 -0.05451 -0.02161 -0.05503 -0.02531 C -0.05607 -0.02901 -0.05642 -0.03272 -0.05677 -0.03642 C -0.05764 -0.04105 -0.0585 -0.04537 -0.05989 -0.05 C -0.06093 -0.0571 -0.06146 -0.06482 -0.06198 -0.07191 C -0.06198 -0.07809 -0.06337 -0.08395 -0.06302 -0.09012 C -0.06267 -0.09445 -0.06024 -0.09815 -0.05989 -0.10247 C -0.05816 -0.10988 -0.05677 -0.11821 -0.05503 -0.12562 C -0.04982 -0.15154 -0.04982 -0.15401 -0.04114 -0.17654 C -0.03941 -0.1821 -0.03767 -0.18735 -0.03593 -0.19167 C -0.03073 -0.20031 -0.02725 -0.21019 -0.02031 -0.21636 C -0.00816 -0.22994 0.00382 -0.22994 0.01754 -0.23272 C 0.03316 -0.22932 0.04861 -0.22963 0.06285 -0.22191 C 0.06754 -0.21975 0.06979 -0.21173 0.07309 -0.20432 C 0.07848 -0.18117 0.08368 -0.13704 0.08698 -0.11204 C 0.08681 -0.09815 0.08698 -0.08426 0.08542 -0.07068 C 0.08542 -0.06235 0.08195 -0.0537 0.08004 -0.04722 C 0.07848 -0.04321 0.07674 -0.03858 0.07448 -0.03488 C 0.06945 -0.02531 0.06111 -0.01914 0.054 -0.01296 C 0.05226 -0.00926 0.05191 -0.00494 0.04879 -0.00185 C 0.04705 0.00185 0.04497 0.00494 0.04202 0.00772 C 0.04028 0.00957 0.03802 0.0108 0.03507 0.01173 C 0.02969 0.01543 0.01233 0.01451 0.01233 0.01481 C 0.00035 0.02222 0.00556 0.02006 -0.00139 0.02284 L -0.00468 0.01605 L -0.00139 0.01049 Z " pathEditMode="relative" rAng="0" ptsTypes="AAAAAAAAAAAAAAAAAAAAAAAAAAAAAAAAAAAAAAAAAAAAAAAAAAAAAAAAAAAAAAA">
                                      <p:cBhvr>
                                        <p:cTn id="156" dur="8000" fill="hold"/>
                                        <p:tgtEl>
                                          <p:spTgt spid="48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438" y="-100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500"/>
                                        <p:tgtEl>
                                          <p:spTgt spid="19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89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A2031493-CEB3-421E-A0F7-71AF2E88FA6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3481700" cy="490900"/>
          </a:xfrm>
        </p:spPr>
        <p:txBody>
          <a:bodyPr/>
          <a:lstStyle/>
          <a:p>
            <a:r>
              <a:rPr lang="de-DE" dirty="0"/>
              <a:t>Beispiel: Möbel aufbauen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23E4D03E-EE49-1FAF-DE9F-5E119CB4FA93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26" name="Textfeld 25">
            <a:extLst>
              <a:ext uri="{FF2B5EF4-FFF2-40B4-BE49-F238E27FC236}">
                <a16:creationId xmlns:a16="http://schemas.microsoft.com/office/drawing/2014/main" id="{B36F9125-2A83-878E-7E2A-6D8519011BDC}"/>
              </a:ext>
            </a:extLst>
          </p:cNvPr>
          <p:cNvSpPr txBox="1"/>
          <p:nvPr/>
        </p:nvSpPr>
        <p:spPr>
          <a:xfrm>
            <a:off x="3143818" y="3512613"/>
            <a:ext cx="3340099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Modelle im Unterricht</a:t>
            </a:r>
          </a:p>
        </p:txBody>
      </p:sp>
      <p:sp>
        <p:nvSpPr>
          <p:cNvPr id="27" name="Textfeld 26">
            <a:extLst>
              <a:ext uri="{FF2B5EF4-FFF2-40B4-BE49-F238E27FC236}">
                <a16:creationId xmlns:a16="http://schemas.microsoft.com/office/drawing/2014/main" id="{4F27A390-DB1D-58CB-53B2-138F57ACC7DA}"/>
              </a:ext>
            </a:extLst>
          </p:cNvPr>
          <p:cNvSpPr txBox="1"/>
          <p:nvPr/>
        </p:nvSpPr>
        <p:spPr>
          <a:xfrm>
            <a:off x="6636665" y="3237187"/>
            <a:ext cx="2267305" cy="1477328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anwendungsbereites Wissen und Können auf verschiedenen Repräsentations-ebenen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6CDE089A-4A72-BAA9-D4BE-650D3817407D}"/>
              </a:ext>
            </a:extLst>
          </p:cNvPr>
          <p:cNvSpPr txBox="1"/>
          <p:nvPr/>
        </p:nvSpPr>
        <p:spPr>
          <a:xfrm>
            <a:off x="335956" y="3627992"/>
            <a:ext cx="2726119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Einzelne abstrakte Inhalte des Chemieunterrichts</a:t>
            </a:r>
          </a:p>
        </p:txBody>
      </p:sp>
      <p:sp>
        <p:nvSpPr>
          <p:cNvPr id="4" name="Titel 1">
            <a:extLst>
              <a:ext uri="{FF2B5EF4-FFF2-40B4-BE49-F238E27FC236}">
                <a16:creationId xmlns:a16="http://schemas.microsoft.com/office/drawing/2014/main" id="{F668BEA0-B213-4AE2-F65B-BA84E2F6244E}"/>
              </a:ext>
            </a:extLst>
          </p:cNvPr>
          <p:cNvSpPr txBox="1">
            <a:spLocks/>
          </p:cNvSpPr>
          <p:nvPr/>
        </p:nvSpPr>
        <p:spPr>
          <a:xfrm>
            <a:off x="467999" y="360000"/>
            <a:ext cx="7748722" cy="490900"/>
          </a:xfrm>
          <a:prstGeom prst="rect">
            <a:avLst/>
          </a:prstGeom>
          <a:solidFill>
            <a:schemeClr val="bg1"/>
          </a:solidFill>
        </p:spPr>
        <p:txBody>
          <a:bodyPr vert="horz" lIns="91440" tIns="45720" rIns="91440" bIns="45720" rtlCol="0" anchor="b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Anwendung auf den Chemieunterricht</a:t>
            </a:r>
          </a:p>
        </p:txBody>
      </p:sp>
      <p:sp>
        <p:nvSpPr>
          <p:cNvPr id="14" name="Pfeil nach rechts 13">
            <a:extLst>
              <a:ext uri="{FF2B5EF4-FFF2-40B4-BE49-F238E27FC236}">
                <a16:creationId xmlns:a16="http://schemas.microsoft.com/office/drawing/2014/main" id="{D29A239C-EDBC-62B2-7423-CB938993E19C}"/>
              </a:ext>
            </a:extLst>
          </p:cNvPr>
          <p:cNvSpPr/>
          <p:nvPr/>
        </p:nvSpPr>
        <p:spPr>
          <a:xfrm>
            <a:off x="3143817" y="3697279"/>
            <a:ext cx="3340100" cy="596900"/>
          </a:xfrm>
          <a:prstGeom prst="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Pfeil nach rechts 4">
            <a:extLst>
              <a:ext uri="{FF2B5EF4-FFF2-40B4-BE49-F238E27FC236}">
                <a16:creationId xmlns:a16="http://schemas.microsoft.com/office/drawing/2014/main" id="{AE5F435E-7D90-B66C-B986-726237F30F5C}"/>
              </a:ext>
            </a:extLst>
          </p:cNvPr>
          <p:cNvSpPr/>
          <p:nvPr/>
        </p:nvSpPr>
        <p:spPr>
          <a:xfrm>
            <a:off x="3143817" y="1349676"/>
            <a:ext cx="3340100" cy="596900"/>
          </a:xfrm>
          <a:prstGeom prst="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Textfeld 6">
            <a:extLst>
              <a:ext uri="{FF2B5EF4-FFF2-40B4-BE49-F238E27FC236}">
                <a16:creationId xmlns:a16="http://schemas.microsoft.com/office/drawing/2014/main" id="{9AAF4D4B-C984-818E-FC38-BD5D7A5F375F}"/>
              </a:ext>
            </a:extLst>
          </p:cNvPr>
          <p:cNvSpPr txBox="1"/>
          <p:nvPr/>
        </p:nvSpPr>
        <p:spPr>
          <a:xfrm>
            <a:off x="1130429" y="1463460"/>
            <a:ext cx="113717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Einzelteile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17E99C8A-BB89-EB43-88AB-31E614FF1E74}"/>
              </a:ext>
            </a:extLst>
          </p:cNvPr>
          <p:cNvSpPr txBox="1"/>
          <p:nvPr/>
        </p:nvSpPr>
        <p:spPr>
          <a:xfrm>
            <a:off x="3788455" y="1156785"/>
            <a:ext cx="174599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Aufbauanleitung</a:t>
            </a:r>
          </a:p>
        </p:txBody>
      </p:sp>
      <p:sp>
        <p:nvSpPr>
          <p:cNvPr id="11" name="Textfeld 10">
            <a:extLst>
              <a:ext uri="{FF2B5EF4-FFF2-40B4-BE49-F238E27FC236}">
                <a16:creationId xmlns:a16="http://schemas.microsoft.com/office/drawing/2014/main" id="{BAA2E18E-918B-B454-4F49-DA50698CF8CD}"/>
              </a:ext>
            </a:extLst>
          </p:cNvPr>
          <p:cNvSpPr txBox="1"/>
          <p:nvPr/>
        </p:nvSpPr>
        <p:spPr>
          <a:xfrm>
            <a:off x="6636665" y="1316735"/>
            <a:ext cx="211455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fertiger, funktionaler Schrank</a:t>
            </a:r>
          </a:p>
        </p:txBody>
      </p:sp>
      <p:sp>
        <p:nvSpPr>
          <p:cNvPr id="13" name="Rechteck 12">
            <a:extLst>
              <a:ext uri="{FF2B5EF4-FFF2-40B4-BE49-F238E27FC236}">
                <a16:creationId xmlns:a16="http://schemas.microsoft.com/office/drawing/2014/main" id="{841FA4DA-5BF1-02B4-41BB-CE279ECDE335}"/>
              </a:ext>
            </a:extLst>
          </p:cNvPr>
          <p:cNvSpPr/>
          <p:nvPr/>
        </p:nvSpPr>
        <p:spPr>
          <a:xfrm>
            <a:off x="131885" y="797392"/>
            <a:ext cx="8918026" cy="1597556"/>
          </a:xfrm>
          <a:prstGeom prst="rect">
            <a:avLst/>
          </a:prstGeom>
          <a:solidFill>
            <a:srgbClr val="5B9BD5">
              <a:alpha val="69412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makroskopische Ebene</a:t>
            </a:r>
          </a:p>
        </p:txBody>
      </p:sp>
      <p:sp>
        <p:nvSpPr>
          <p:cNvPr id="15" name="Rechteck 14">
            <a:extLst>
              <a:ext uri="{FF2B5EF4-FFF2-40B4-BE49-F238E27FC236}">
                <a16:creationId xmlns:a16="http://schemas.microsoft.com/office/drawing/2014/main" id="{1E9198D1-31E2-5E45-C579-59718F18F02B}"/>
              </a:ext>
            </a:extLst>
          </p:cNvPr>
          <p:cNvSpPr/>
          <p:nvPr/>
        </p:nvSpPr>
        <p:spPr>
          <a:xfrm>
            <a:off x="131885" y="3196538"/>
            <a:ext cx="8918026" cy="1517977"/>
          </a:xfrm>
          <a:prstGeom prst="rect">
            <a:avLst/>
          </a:prstGeom>
          <a:solidFill>
            <a:srgbClr val="5B9BD5">
              <a:alpha val="69412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submikroskopische Ebene</a:t>
            </a:r>
          </a:p>
        </p:txBody>
      </p:sp>
      <p:sp>
        <p:nvSpPr>
          <p:cNvPr id="16" name="Textfeld 15">
            <a:extLst>
              <a:ext uri="{FF2B5EF4-FFF2-40B4-BE49-F238E27FC236}">
                <a16:creationId xmlns:a16="http://schemas.microsoft.com/office/drawing/2014/main" id="{7EF27C4F-B3BB-C205-2D6F-210343D1CE25}"/>
              </a:ext>
            </a:extLst>
          </p:cNvPr>
          <p:cNvSpPr txBox="1"/>
          <p:nvPr/>
        </p:nvSpPr>
        <p:spPr>
          <a:xfrm>
            <a:off x="131885" y="2518744"/>
            <a:ext cx="889912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Dynamik als „neue“ Zugangsebene durch Animationen</a:t>
            </a:r>
          </a:p>
        </p:txBody>
      </p:sp>
    </p:spTree>
    <p:extLst>
      <p:ext uri="{BB962C8B-B14F-4D97-AF65-F5344CB8AC3E}">
        <p14:creationId xmlns:p14="http://schemas.microsoft.com/office/powerpoint/2010/main" val="23431815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7" grpId="0"/>
      <p:bldP spid="8" grpId="0"/>
      <p:bldP spid="11" grpId="0"/>
      <p:bldP spid="13" grpId="0" animBg="1"/>
      <p:bldP spid="15" grpId="0" animBg="1"/>
      <p:bldP spid="16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46" name="Google Shape;646;p22"/>
          <p:cNvCxnSpPr>
            <a:stCxn id="647" idx="1"/>
            <a:endCxn id="648" idx="5"/>
          </p:cNvCxnSpPr>
          <p:nvPr/>
        </p:nvCxnSpPr>
        <p:spPr>
          <a:xfrm>
            <a:off x="4192571" y="2422630"/>
            <a:ext cx="1934400" cy="11592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49" name="Google Shape;649;p22"/>
          <p:cNvCxnSpPr>
            <a:stCxn id="647" idx="3"/>
            <a:endCxn id="650" idx="7"/>
          </p:cNvCxnSpPr>
          <p:nvPr/>
        </p:nvCxnSpPr>
        <p:spPr>
          <a:xfrm rot="10800000" flipH="1">
            <a:off x="4192571" y="2078441"/>
            <a:ext cx="1934400" cy="11592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1" name="Google Shape;651;p22"/>
          <p:cNvCxnSpPr>
            <a:stCxn id="647" idx="7"/>
            <a:endCxn id="652" idx="3"/>
          </p:cNvCxnSpPr>
          <p:nvPr/>
        </p:nvCxnSpPr>
        <p:spPr>
          <a:xfrm flipH="1">
            <a:off x="3073183" y="2422630"/>
            <a:ext cx="1934400" cy="11592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3" name="Google Shape;653;p22"/>
          <p:cNvCxnSpPr>
            <a:stCxn id="647" idx="5"/>
            <a:endCxn id="654" idx="1"/>
          </p:cNvCxnSpPr>
          <p:nvPr/>
        </p:nvCxnSpPr>
        <p:spPr>
          <a:xfrm rot="10800000">
            <a:off x="3073183" y="2078441"/>
            <a:ext cx="1934400" cy="11592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5" name="Google Shape;655;p22"/>
          <p:cNvCxnSpPr>
            <a:stCxn id="647" idx="3"/>
            <a:endCxn id="656" idx="7"/>
          </p:cNvCxnSpPr>
          <p:nvPr/>
        </p:nvCxnSpPr>
        <p:spPr>
          <a:xfrm rot="10800000" flipH="1">
            <a:off x="4192571" y="1275941"/>
            <a:ext cx="1169100" cy="19617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7" name="Google Shape;657;p22"/>
          <p:cNvCxnSpPr>
            <a:stCxn id="647" idx="5"/>
            <a:endCxn id="658" idx="1"/>
          </p:cNvCxnSpPr>
          <p:nvPr/>
        </p:nvCxnSpPr>
        <p:spPr>
          <a:xfrm rot="10800000">
            <a:off x="3838483" y="1275941"/>
            <a:ext cx="1169100" cy="19617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9" name="Google Shape;659;p22"/>
          <p:cNvCxnSpPr>
            <a:stCxn id="647" idx="1"/>
            <a:endCxn id="660" idx="5"/>
          </p:cNvCxnSpPr>
          <p:nvPr/>
        </p:nvCxnSpPr>
        <p:spPr>
          <a:xfrm>
            <a:off x="4192571" y="2422630"/>
            <a:ext cx="1169100" cy="19617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61" name="Google Shape;661;p22"/>
          <p:cNvCxnSpPr>
            <a:stCxn id="647" idx="7"/>
            <a:endCxn id="662" idx="3"/>
          </p:cNvCxnSpPr>
          <p:nvPr/>
        </p:nvCxnSpPr>
        <p:spPr>
          <a:xfrm flipH="1">
            <a:off x="3838483" y="2422630"/>
            <a:ext cx="1169100" cy="19617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663" name="Google Shape;663;p22"/>
          <p:cNvSpPr txBox="1">
            <a:spLocks noGrp="1"/>
          </p:cNvSpPr>
          <p:nvPr>
            <p:ph type="title"/>
          </p:nvPr>
        </p:nvSpPr>
        <p:spPr>
          <a:xfrm>
            <a:off x="281354" y="411981"/>
            <a:ext cx="8581292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err="1"/>
              <a:t>Möglichkeiten</a:t>
            </a:r>
            <a:r>
              <a:rPr lang="en" dirty="0"/>
              <a:t> </a:t>
            </a:r>
            <a:r>
              <a:rPr lang="en" dirty="0" err="1"/>
              <a:t>zur</a:t>
            </a:r>
            <a:r>
              <a:rPr lang="en" dirty="0"/>
              <a:t> </a:t>
            </a:r>
            <a:r>
              <a:rPr lang="en" dirty="0" err="1"/>
              <a:t>Visualisierung</a:t>
            </a:r>
            <a:r>
              <a:rPr lang="en" dirty="0"/>
              <a:t> der </a:t>
            </a:r>
            <a:r>
              <a:rPr lang="en" dirty="0" err="1"/>
              <a:t>submikroskopischen</a:t>
            </a:r>
            <a:r>
              <a:rPr lang="en" dirty="0"/>
              <a:t> Ebene</a:t>
            </a:r>
            <a:endParaRPr sz="2400" dirty="0"/>
          </a:p>
        </p:txBody>
      </p:sp>
      <p:sp>
        <p:nvSpPr>
          <p:cNvPr id="654" name="Google Shape;654;p22"/>
          <p:cNvSpPr/>
          <p:nvPr/>
        </p:nvSpPr>
        <p:spPr>
          <a:xfrm>
            <a:off x="2951973" y="1957207"/>
            <a:ext cx="828000" cy="82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2" name="Google Shape;652;p22"/>
          <p:cNvSpPr/>
          <p:nvPr/>
        </p:nvSpPr>
        <p:spPr>
          <a:xfrm>
            <a:off x="2951973" y="2875060"/>
            <a:ext cx="828000" cy="82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0" name="Google Shape;650;p22"/>
          <p:cNvSpPr/>
          <p:nvPr/>
        </p:nvSpPr>
        <p:spPr>
          <a:xfrm>
            <a:off x="5420182" y="1957207"/>
            <a:ext cx="828000" cy="828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8" name="Google Shape;648;p22"/>
          <p:cNvSpPr/>
          <p:nvPr/>
        </p:nvSpPr>
        <p:spPr>
          <a:xfrm>
            <a:off x="5420182" y="2875060"/>
            <a:ext cx="828000" cy="828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8" name="Google Shape;658;p22"/>
          <p:cNvSpPr/>
          <p:nvPr/>
        </p:nvSpPr>
        <p:spPr>
          <a:xfrm>
            <a:off x="3717277" y="1154753"/>
            <a:ext cx="828000" cy="828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2" name="Google Shape;662;p22"/>
          <p:cNvSpPr/>
          <p:nvPr/>
        </p:nvSpPr>
        <p:spPr>
          <a:xfrm>
            <a:off x="3717277" y="3677482"/>
            <a:ext cx="828000" cy="8280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de-DE" sz="1200" dirty="0">
                <a:solidFill>
                  <a:schemeClr val="bg1"/>
                </a:solidFill>
              </a:rPr>
              <a:t>100101001010010</a:t>
            </a:r>
            <a:endParaRPr sz="1200" dirty="0">
              <a:solidFill>
                <a:schemeClr val="bg1"/>
              </a:solidFill>
            </a:endParaRPr>
          </a:p>
        </p:txBody>
      </p:sp>
      <p:sp>
        <p:nvSpPr>
          <p:cNvPr id="656" name="Google Shape;656;p22"/>
          <p:cNvSpPr/>
          <p:nvPr/>
        </p:nvSpPr>
        <p:spPr>
          <a:xfrm>
            <a:off x="4654877" y="1154753"/>
            <a:ext cx="828000" cy="828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0" name="Google Shape;660;p22"/>
          <p:cNvSpPr/>
          <p:nvPr/>
        </p:nvSpPr>
        <p:spPr>
          <a:xfrm>
            <a:off x="4654877" y="3677482"/>
            <a:ext cx="828000" cy="8280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7" name="Google Shape;647;p22"/>
          <p:cNvSpPr/>
          <p:nvPr/>
        </p:nvSpPr>
        <p:spPr>
          <a:xfrm>
            <a:off x="4023777" y="2253836"/>
            <a:ext cx="1152600" cy="11526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4" name="Google Shape;664;p22"/>
          <p:cNvGrpSpPr/>
          <p:nvPr/>
        </p:nvGrpSpPr>
        <p:grpSpPr>
          <a:xfrm>
            <a:off x="4861524" y="1390891"/>
            <a:ext cx="414690" cy="355722"/>
            <a:chOff x="9248849" y="1894305"/>
            <a:chExt cx="414690" cy="355722"/>
          </a:xfrm>
        </p:grpSpPr>
        <p:sp>
          <p:nvSpPr>
            <p:cNvPr id="665" name="Google Shape;665;p22"/>
            <p:cNvSpPr/>
            <p:nvPr/>
          </p:nvSpPr>
          <p:spPr>
            <a:xfrm>
              <a:off x="9380740" y="1938958"/>
              <a:ext cx="43900" cy="21808"/>
            </a:xfrm>
            <a:custGeom>
              <a:avLst/>
              <a:gdLst/>
              <a:ahLst/>
              <a:cxnLst/>
              <a:rect l="l" t="t" r="r" b="b"/>
              <a:pathLst>
                <a:path w="932" h="463" extrusionOk="0">
                  <a:moveTo>
                    <a:pt x="280" y="1"/>
                  </a:moveTo>
                  <a:lnTo>
                    <a:pt x="0" y="463"/>
                  </a:lnTo>
                  <a:lnTo>
                    <a:pt x="839" y="463"/>
                  </a:lnTo>
                  <a:lnTo>
                    <a:pt x="9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2"/>
            <p:cNvSpPr/>
            <p:nvPr/>
          </p:nvSpPr>
          <p:spPr>
            <a:xfrm>
              <a:off x="9323886" y="1938958"/>
              <a:ext cx="52095" cy="21808"/>
            </a:xfrm>
            <a:custGeom>
              <a:avLst/>
              <a:gdLst/>
              <a:ahLst/>
              <a:cxnLst/>
              <a:rect l="l" t="t" r="r" b="b"/>
              <a:pathLst>
                <a:path w="1106" h="463" extrusionOk="0">
                  <a:moveTo>
                    <a:pt x="373" y="1"/>
                  </a:moveTo>
                  <a:lnTo>
                    <a:pt x="0" y="463"/>
                  </a:lnTo>
                  <a:lnTo>
                    <a:pt x="830" y="463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2"/>
            <p:cNvSpPr/>
            <p:nvPr/>
          </p:nvSpPr>
          <p:spPr>
            <a:xfrm>
              <a:off x="9435899" y="1938958"/>
              <a:ext cx="40649" cy="21808"/>
            </a:xfrm>
            <a:custGeom>
              <a:avLst/>
              <a:gdLst/>
              <a:ahLst/>
              <a:cxnLst/>
              <a:rect l="l" t="t" r="r" b="b"/>
              <a:pathLst>
                <a:path w="863" h="463" extrusionOk="0">
                  <a:moveTo>
                    <a:pt x="93" y="1"/>
                  </a:moveTo>
                  <a:lnTo>
                    <a:pt x="0" y="463"/>
                  </a:lnTo>
                  <a:lnTo>
                    <a:pt x="863" y="463"/>
                  </a:lnTo>
                  <a:lnTo>
                    <a:pt x="7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2"/>
            <p:cNvSpPr/>
            <p:nvPr/>
          </p:nvSpPr>
          <p:spPr>
            <a:xfrm>
              <a:off x="9434344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1" y="0"/>
                  </a:moveTo>
                  <a:lnTo>
                    <a:pt x="1" y="632"/>
                  </a:lnTo>
                  <a:cubicBezTo>
                    <a:pt x="1" y="722"/>
                    <a:pt x="69" y="790"/>
                    <a:pt x="159" y="790"/>
                  </a:cubicBezTo>
                  <a:lnTo>
                    <a:pt x="787" y="790"/>
                  </a:lnTo>
                  <a:cubicBezTo>
                    <a:pt x="876" y="790"/>
                    <a:pt x="945" y="722"/>
                    <a:pt x="945" y="632"/>
                  </a:cubicBezTo>
                  <a:lnTo>
                    <a:pt x="9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2"/>
            <p:cNvSpPr/>
            <p:nvPr/>
          </p:nvSpPr>
          <p:spPr>
            <a:xfrm>
              <a:off x="9315266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1" y="0"/>
                  </a:moveTo>
                  <a:lnTo>
                    <a:pt x="1" y="632"/>
                  </a:lnTo>
                  <a:cubicBezTo>
                    <a:pt x="1" y="722"/>
                    <a:pt x="70" y="790"/>
                    <a:pt x="159" y="790"/>
                  </a:cubicBezTo>
                  <a:lnTo>
                    <a:pt x="787" y="790"/>
                  </a:lnTo>
                  <a:cubicBezTo>
                    <a:pt x="876" y="790"/>
                    <a:pt x="945" y="722"/>
                    <a:pt x="945" y="632"/>
                  </a:cubicBezTo>
                  <a:lnTo>
                    <a:pt x="9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2"/>
            <p:cNvSpPr/>
            <p:nvPr/>
          </p:nvSpPr>
          <p:spPr>
            <a:xfrm>
              <a:off x="9388936" y="2190866"/>
              <a:ext cx="133630" cy="21997"/>
            </a:xfrm>
            <a:custGeom>
              <a:avLst/>
              <a:gdLst/>
              <a:ahLst/>
              <a:cxnLst/>
              <a:rect l="l" t="t" r="r" b="b"/>
              <a:pathLst>
                <a:path w="2837" h="467" extrusionOk="0">
                  <a:moveTo>
                    <a:pt x="0" y="0"/>
                  </a:moveTo>
                  <a:lnTo>
                    <a:pt x="0" y="150"/>
                  </a:lnTo>
                  <a:cubicBezTo>
                    <a:pt x="0" y="324"/>
                    <a:pt x="142" y="466"/>
                    <a:pt x="316" y="466"/>
                  </a:cubicBezTo>
                  <a:lnTo>
                    <a:pt x="2524" y="466"/>
                  </a:lnTo>
                  <a:cubicBezTo>
                    <a:pt x="2698" y="466"/>
                    <a:pt x="2836" y="324"/>
                    <a:pt x="2836" y="150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22"/>
            <p:cNvSpPr/>
            <p:nvPr/>
          </p:nvSpPr>
          <p:spPr>
            <a:xfrm>
              <a:off x="9374428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1" y="0"/>
                  </a:moveTo>
                  <a:lnTo>
                    <a:pt x="1" y="632"/>
                  </a:lnTo>
                  <a:cubicBezTo>
                    <a:pt x="1" y="722"/>
                    <a:pt x="69" y="790"/>
                    <a:pt x="155" y="790"/>
                  </a:cubicBezTo>
                  <a:lnTo>
                    <a:pt x="786" y="790"/>
                  </a:lnTo>
                  <a:cubicBezTo>
                    <a:pt x="876" y="790"/>
                    <a:pt x="944" y="722"/>
                    <a:pt x="944" y="632"/>
                  </a:cubicBezTo>
                  <a:lnTo>
                    <a:pt x="9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22"/>
            <p:cNvSpPr/>
            <p:nvPr/>
          </p:nvSpPr>
          <p:spPr>
            <a:xfrm>
              <a:off x="9611643" y="1975416"/>
              <a:ext cx="44700" cy="37258"/>
            </a:xfrm>
            <a:custGeom>
              <a:avLst/>
              <a:gdLst/>
              <a:ahLst/>
              <a:cxnLst/>
              <a:rect l="l" t="t" r="r" b="b"/>
              <a:pathLst>
                <a:path w="949" h="791" extrusionOk="0">
                  <a:moveTo>
                    <a:pt x="0" y="0"/>
                  </a:moveTo>
                  <a:lnTo>
                    <a:pt x="0" y="632"/>
                  </a:lnTo>
                  <a:cubicBezTo>
                    <a:pt x="0" y="722"/>
                    <a:pt x="73" y="790"/>
                    <a:pt x="158" y="790"/>
                  </a:cubicBezTo>
                  <a:lnTo>
                    <a:pt x="790" y="790"/>
                  </a:lnTo>
                  <a:cubicBezTo>
                    <a:pt x="879" y="790"/>
                    <a:pt x="948" y="722"/>
                    <a:pt x="948" y="632"/>
                  </a:cubicBezTo>
                  <a:lnTo>
                    <a:pt x="948" y="4"/>
                  </a:lnTo>
                  <a:cubicBezTo>
                    <a:pt x="948" y="4"/>
                    <a:pt x="948" y="0"/>
                    <a:pt x="9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22"/>
            <p:cNvSpPr/>
            <p:nvPr/>
          </p:nvSpPr>
          <p:spPr>
            <a:xfrm>
              <a:off x="9485876" y="2101559"/>
              <a:ext cx="44323" cy="44512"/>
            </a:xfrm>
            <a:custGeom>
              <a:avLst/>
              <a:gdLst/>
              <a:ahLst/>
              <a:cxnLst/>
              <a:rect l="l" t="t" r="r" b="b"/>
              <a:pathLst>
                <a:path w="941" h="945" extrusionOk="0">
                  <a:moveTo>
                    <a:pt x="470" y="0"/>
                  </a:moveTo>
                  <a:cubicBezTo>
                    <a:pt x="211" y="0"/>
                    <a:pt x="0" y="215"/>
                    <a:pt x="0" y="474"/>
                  </a:cubicBezTo>
                  <a:cubicBezTo>
                    <a:pt x="0" y="733"/>
                    <a:pt x="211" y="944"/>
                    <a:pt x="470" y="944"/>
                  </a:cubicBezTo>
                  <a:cubicBezTo>
                    <a:pt x="730" y="944"/>
                    <a:pt x="940" y="733"/>
                    <a:pt x="940" y="474"/>
                  </a:cubicBezTo>
                  <a:cubicBezTo>
                    <a:pt x="940" y="215"/>
                    <a:pt x="730" y="0"/>
                    <a:pt x="4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22"/>
            <p:cNvSpPr/>
            <p:nvPr/>
          </p:nvSpPr>
          <p:spPr>
            <a:xfrm>
              <a:off x="9382059" y="2101559"/>
              <a:ext cx="44512" cy="44512"/>
            </a:xfrm>
            <a:custGeom>
              <a:avLst/>
              <a:gdLst/>
              <a:ahLst/>
              <a:cxnLst/>
              <a:rect l="l" t="t" r="r" b="b"/>
              <a:pathLst>
                <a:path w="945" h="945" extrusionOk="0">
                  <a:moveTo>
                    <a:pt x="475" y="0"/>
                  </a:moveTo>
                  <a:cubicBezTo>
                    <a:pt x="211" y="0"/>
                    <a:pt x="1" y="215"/>
                    <a:pt x="1" y="474"/>
                  </a:cubicBezTo>
                  <a:cubicBezTo>
                    <a:pt x="1" y="733"/>
                    <a:pt x="211" y="944"/>
                    <a:pt x="475" y="944"/>
                  </a:cubicBezTo>
                  <a:cubicBezTo>
                    <a:pt x="734" y="944"/>
                    <a:pt x="945" y="733"/>
                    <a:pt x="945" y="474"/>
                  </a:cubicBezTo>
                  <a:cubicBezTo>
                    <a:pt x="945" y="215"/>
                    <a:pt x="734" y="0"/>
                    <a:pt x="4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22"/>
            <p:cNvSpPr/>
            <p:nvPr/>
          </p:nvSpPr>
          <p:spPr>
            <a:xfrm>
              <a:off x="9536230" y="1938958"/>
              <a:ext cx="52331" cy="21808"/>
            </a:xfrm>
            <a:custGeom>
              <a:avLst/>
              <a:gdLst/>
              <a:ahLst/>
              <a:cxnLst/>
              <a:rect l="l" t="t" r="r" b="b"/>
              <a:pathLst>
                <a:path w="1111" h="463" extrusionOk="0">
                  <a:moveTo>
                    <a:pt x="1" y="1"/>
                  </a:moveTo>
                  <a:lnTo>
                    <a:pt x="280" y="463"/>
                  </a:lnTo>
                  <a:lnTo>
                    <a:pt x="1111" y="463"/>
                  </a:lnTo>
                  <a:lnTo>
                    <a:pt x="7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22"/>
            <p:cNvSpPr/>
            <p:nvPr/>
          </p:nvSpPr>
          <p:spPr>
            <a:xfrm>
              <a:off x="9264158" y="2021577"/>
              <a:ext cx="384922" cy="153884"/>
            </a:xfrm>
            <a:custGeom>
              <a:avLst/>
              <a:gdLst/>
              <a:ahLst/>
              <a:cxnLst/>
              <a:rect l="l" t="t" r="r" b="b"/>
              <a:pathLst>
                <a:path w="8172" h="3267" extrusionOk="0">
                  <a:moveTo>
                    <a:pt x="5504" y="447"/>
                  </a:moveTo>
                  <a:cubicBezTo>
                    <a:pt x="5636" y="447"/>
                    <a:pt x="5782" y="503"/>
                    <a:pt x="5919" y="637"/>
                  </a:cubicBezTo>
                  <a:cubicBezTo>
                    <a:pt x="5951" y="669"/>
                    <a:pt x="5967" y="710"/>
                    <a:pt x="5967" y="750"/>
                  </a:cubicBezTo>
                  <a:lnTo>
                    <a:pt x="5967" y="2172"/>
                  </a:lnTo>
                  <a:cubicBezTo>
                    <a:pt x="5967" y="2589"/>
                    <a:pt x="5643" y="2934"/>
                    <a:pt x="5226" y="2958"/>
                  </a:cubicBezTo>
                  <a:cubicBezTo>
                    <a:pt x="5213" y="2959"/>
                    <a:pt x="5200" y="2959"/>
                    <a:pt x="5187" y="2959"/>
                  </a:cubicBezTo>
                  <a:cubicBezTo>
                    <a:pt x="4786" y="2959"/>
                    <a:pt x="4443" y="2657"/>
                    <a:pt x="4400" y="2253"/>
                  </a:cubicBezTo>
                  <a:cubicBezTo>
                    <a:pt x="4300" y="2199"/>
                    <a:pt x="4189" y="2171"/>
                    <a:pt x="4077" y="2171"/>
                  </a:cubicBezTo>
                  <a:cubicBezTo>
                    <a:pt x="3965" y="2171"/>
                    <a:pt x="3853" y="2199"/>
                    <a:pt x="3751" y="2253"/>
                  </a:cubicBezTo>
                  <a:cubicBezTo>
                    <a:pt x="3712" y="2657"/>
                    <a:pt x="3369" y="2959"/>
                    <a:pt x="2968" y="2959"/>
                  </a:cubicBezTo>
                  <a:cubicBezTo>
                    <a:pt x="2955" y="2959"/>
                    <a:pt x="2942" y="2959"/>
                    <a:pt x="2929" y="2958"/>
                  </a:cubicBezTo>
                  <a:cubicBezTo>
                    <a:pt x="2512" y="2934"/>
                    <a:pt x="2184" y="2589"/>
                    <a:pt x="2184" y="2172"/>
                  </a:cubicBezTo>
                  <a:lnTo>
                    <a:pt x="2184" y="750"/>
                  </a:lnTo>
                  <a:cubicBezTo>
                    <a:pt x="2184" y="710"/>
                    <a:pt x="2204" y="665"/>
                    <a:pt x="2236" y="637"/>
                  </a:cubicBezTo>
                  <a:cubicBezTo>
                    <a:pt x="2372" y="503"/>
                    <a:pt x="2518" y="448"/>
                    <a:pt x="2650" y="448"/>
                  </a:cubicBezTo>
                  <a:cubicBezTo>
                    <a:pt x="2928" y="448"/>
                    <a:pt x="3150" y="692"/>
                    <a:pt x="3111" y="977"/>
                  </a:cubicBezTo>
                  <a:cubicBezTo>
                    <a:pt x="3107" y="985"/>
                    <a:pt x="3099" y="1001"/>
                    <a:pt x="3091" y="1010"/>
                  </a:cubicBezTo>
                  <a:cubicBezTo>
                    <a:pt x="3048" y="1050"/>
                    <a:pt x="3002" y="1067"/>
                    <a:pt x="2960" y="1067"/>
                  </a:cubicBezTo>
                  <a:cubicBezTo>
                    <a:pt x="2863" y="1067"/>
                    <a:pt x="2785" y="977"/>
                    <a:pt x="2807" y="876"/>
                  </a:cubicBezTo>
                  <a:cubicBezTo>
                    <a:pt x="2811" y="860"/>
                    <a:pt x="2807" y="839"/>
                    <a:pt x="2795" y="827"/>
                  </a:cubicBezTo>
                  <a:cubicBezTo>
                    <a:pt x="2748" y="777"/>
                    <a:pt x="2697" y="756"/>
                    <a:pt x="2650" y="756"/>
                  </a:cubicBezTo>
                  <a:cubicBezTo>
                    <a:pt x="2565" y="756"/>
                    <a:pt x="2496" y="826"/>
                    <a:pt x="2496" y="912"/>
                  </a:cubicBezTo>
                  <a:lnTo>
                    <a:pt x="2496" y="1544"/>
                  </a:lnTo>
                  <a:cubicBezTo>
                    <a:pt x="2635" y="1439"/>
                    <a:pt x="2802" y="1385"/>
                    <a:pt x="2972" y="1385"/>
                  </a:cubicBezTo>
                  <a:cubicBezTo>
                    <a:pt x="3050" y="1385"/>
                    <a:pt x="3128" y="1396"/>
                    <a:pt x="3204" y="1419"/>
                  </a:cubicBezTo>
                  <a:cubicBezTo>
                    <a:pt x="3448" y="1496"/>
                    <a:pt x="3638" y="1682"/>
                    <a:pt x="3715" y="1925"/>
                  </a:cubicBezTo>
                  <a:cubicBezTo>
                    <a:pt x="3832" y="1881"/>
                    <a:pt x="3955" y="1858"/>
                    <a:pt x="4077" y="1858"/>
                  </a:cubicBezTo>
                  <a:cubicBezTo>
                    <a:pt x="4199" y="1858"/>
                    <a:pt x="4321" y="1881"/>
                    <a:pt x="4436" y="1925"/>
                  </a:cubicBezTo>
                  <a:cubicBezTo>
                    <a:pt x="4517" y="1682"/>
                    <a:pt x="4707" y="1496"/>
                    <a:pt x="4950" y="1419"/>
                  </a:cubicBezTo>
                  <a:cubicBezTo>
                    <a:pt x="5027" y="1396"/>
                    <a:pt x="5105" y="1385"/>
                    <a:pt x="5183" y="1385"/>
                  </a:cubicBezTo>
                  <a:cubicBezTo>
                    <a:pt x="5353" y="1385"/>
                    <a:pt x="5520" y="1439"/>
                    <a:pt x="5659" y="1544"/>
                  </a:cubicBezTo>
                  <a:lnTo>
                    <a:pt x="5659" y="860"/>
                  </a:lnTo>
                  <a:cubicBezTo>
                    <a:pt x="5659" y="843"/>
                    <a:pt x="5651" y="831"/>
                    <a:pt x="5643" y="819"/>
                  </a:cubicBezTo>
                  <a:cubicBezTo>
                    <a:pt x="5597" y="775"/>
                    <a:pt x="5549" y="756"/>
                    <a:pt x="5505" y="756"/>
                  </a:cubicBezTo>
                  <a:cubicBezTo>
                    <a:pt x="5408" y="756"/>
                    <a:pt x="5332" y="845"/>
                    <a:pt x="5352" y="945"/>
                  </a:cubicBezTo>
                  <a:cubicBezTo>
                    <a:pt x="5356" y="965"/>
                    <a:pt x="5352" y="981"/>
                    <a:pt x="5339" y="997"/>
                  </a:cubicBezTo>
                  <a:cubicBezTo>
                    <a:pt x="5293" y="1046"/>
                    <a:pt x="5242" y="1065"/>
                    <a:pt x="5196" y="1065"/>
                  </a:cubicBezTo>
                  <a:cubicBezTo>
                    <a:pt x="5110" y="1065"/>
                    <a:pt x="5040" y="997"/>
                    <a:pt x="5040" y="912"/>
                  </a:cubicBezTo>
                  <a:cubicBezTo>
                    <a:pt x="5040" y="656"/>
                    <a:pt x="5247" y="447"/>
                    <a:pt x="5504" y="447"/>
                  </a:cubicBezTo>
                  <a:close/>
                  <a:moveTo>
                    <a:pt x="944" y="1"/>
                  </a:moveTo>
                  <a:cubicBezTo>
                    <a:pt x="859" y="78"/>
                    <a:pt x="745" y="118"/>
                    <a:pt x="628" y="118"/>
                  </a:cubicBezTo>
                  <a:lnTo>
                    <a:pt x="0" y="118"/>
                  </a:lnTo>
                  <a:lnTo>
                    <a:pt x="0" y="3266"/>
                  </a:lnTo>
                  <a:lnTo>
                    <a:pt x="8171" y="3266"/>
                  </a:lnTo>
                  <a:lnTo>
                    <a:pt x="8171" y="118"/>
                  </a:lnTo>
                  <a:lnTo>
                    <a:pt x="7543" y="118"/>
                  </a:lnTo>
                  <a:cubicBezTo>
                    <a:pt x="7426" y="118"/>
                    <a:pt x="7312" y="78"/>
                    <a:pt x="7227" y="1"/>
                  </a:cubicBezTo>
                  <a:cubicBezTo>
                    <a:pt x="7142" y="78"/>
                    <a:pt x="7029" y="118"/>
                    <a:pt x="6911" y="118"/>
                  </a:cubicBezTo>
                  <a:lnTo>
                    <a:pt x="6283" y="118"/>
                  </a:lnTo>
                  <a:cubicBezTo>
                    <a:pt x="6170" y="118"/>
                    <a:pt x="6056" y="78"/>
                    <a:pt x="5971" y="1"/>
                  </a:cubicBezTo>
                  <a:cubicBezTo>
                    <a:pt x="5886" y="78"/>
                    <a:pt x="5773" y="118"/>
                    <a:pt x="5655" y="118"/>
                  </a:cubicBezTo>
                  <a:lnTo>
                    <a:pt x="5027" y="118"/>
                  </a:lnTo>
                  <a:cubicBezTo>
                    <a:pt x="4914" y="118"/>
                    <a:pt x="4801" y="78"/>
                    <a:pt x="4716" y="1"/>
                  </a:cubicBezTo>
                  <a:cubicBezTo>
                    <a:pt x="4626" y="78"/>
                    <a:pt x="4517" y="118"/>
                    <a:pt x="4400" y="118"/>
                  </a:cubicBezTo>
                  <a:lnTo>
                    <a:pt x="3772" y="118"/>
                  </a:lnTo>
                  <a:cubicBezTo>
                    <a:pt x="3654" y="118"/>
                    <a:pt x="3545" y="78"/>
                    <a:pt x="3456" y="1"/>
                  </a:cubicBezTo>
                  <a:cubicBezTo>
                    <a:pt x="3371" y="78"/>
                    <a:pt x="3257" y="118"/>
                    <a:pt x="3144" y="118"/>
                  </a:cubicBezTo>
                  <a:lnTo>
                    <a:pt x="2516" y="118"/>
                  </a:lnTo>
                  <a:cubicBezTo>
                    <a:pt x="2398" y="118"/>
                    <a:pt x="2285" y="78"/>
                    <a:pt x="2200" y="1"/>
                  </a:cubicBezTo>
                  <a:cubicBezTo>
                    <a:pt x="2115" y="78"/>
                    <a:pt x="2001" y="118"/>
                    <a:pt x="1888" y="118"/>
                  </a:cubicBezTo>
                  <a:lnTo>
                    <a:pt x="1256" y="118"/>
                  </a:lnTo>
                  <a:cubicBezTo>
                    <a:pt x="1142" y="118"/>
                    <a:pt x="1029" y="78"/>
                    <a:pt x="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22"/>
            <p:cNvSpPr/>
            <p:nvPr/>
          </p:nvSpPr>
          <p:spPr>
            <a:xfrm>
              <a:off x="9272354" y="1938958"/>
              <a:ext cx="49646" cy="21808"/>
            </a:xfrm>
            <a:custGeom>
              <a:avLst/>
              <a:gdLst/>
              <a:ahLst/>
              <a:cxnLst/>
              <a:rect l="l" t="t" r="r" b="b"/>
              <a:pathLst>
                <a:path w="1054" h="463" extrusionOk="0">
                  <a:moveTo>
                    <a:pt x="648" y="1"/>
                  </a:moveTo>
                  <a:lnTo>
                    <a:pt x="0" y="463"/>
                  </a:lnTo>
                  <a:lnTo>
                    <a:pt x="681" y="463"/>
                  </a:lnTo>
                  <a:lnTo>
                    <a:pt x="10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22"/>
            <p:cNvSpPr/>
            <p:nvPr/>
          </p:nvSpPr>
          <p:spPr>
            <a:xfrm>
              <a:off x="9308012" y="1894305"/>
              <a:ext cx="296416" cy="30004"/>
            </a:xfrm>
            <a:custGeom>
              <a:avLst/>
              <a:gdLst/>
              <a:ahLst/>
              <a:cxnLst/>
              <a:rect l="l" t="t" r="r" b="b"/>
              <a:pathLst>
                <a:path w="6293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292" y="637"/>
                  </a:lnTo>
                  <a:lnTo>
                    <a:pt x="629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22"/>
            <p:cNvSpPr/>
            <p:nvPr/>
          </p:nvSpPr>
          <p:spPr>
            <a:xfrm>
              <a:off x="9248849" y="2190065"/>
              <a:ext cx="414690" cy="59961"/>
            </a:xfrm>
            <a:custGeom>
              <a:avLst/>
              <a:gdLst/>
              <a:ahLst/>
              <a:cxnLst/>
              <a:rect l="l" t="t" r="r" b="b"/>
              <a:pathLst>
                <a:path w="8804" h="1273" extrusionOk="0">
                  <a:moveTo>
                    <a:pt x="471" y="325"/>
                  </a:moveTo>
                  <a:cubicBezTo>
                    <a:pt x="560" y="325"/>
                    <a:pt x="629" y="394"/>
                    <a:pt x="629" y="483"/>
                  </a:cubicBezTo>
                  <a:cubicBezTo>
                    <a:pt x="629" y="568"/>
                    <a:pt x="560" y="637"/>
                    <a:pt x="471" y="637"/>
                  </a:cubicBezTo>
                  <a:cubicBezTo>
                    <a:pt x="386" y="637"/>
                    <a:pt x="313" y="568"/>
                    <a:pt x="313" y="483"/>
                  </a:cubicBezTo>
                  <a:cubicBezTo>
                    <a:pt x="313" y="394"/>
                    <a:pt x="386" y="325"/>
                    <a:pt x="471" y="325"/>
                  </a:cubicBezTo>
                  <a:close/>
                  <a:moveTo>
                    <a:pt x="1099" y="325"/>
                  </a:moveTo>
                  <a:cubicBezTo>
                    <a:pt x="1188" y="325"/>
                    <a:pt x="1257" y="394"/>
                    <a:pt x="1257" y="483"/>
                  </a:cubicBezTo>
                  <a:cubicBezTo>
                    <a:pt x="1257" y="568"/>
                    <a:pt x="1188" y="637"/>
                    <a:pt x="1099" y="637"/>
                  </a:cubicBezTo>
                  <a:cubicBezTo>
                    <a:pt x="1014" y="637"/>
                    <a:pt x="945" y="568"/>
                    <a:pt x="945" y="483"/>
                  </a:cubicBezTo>
                  <a:cubicBezTo>
                    <a:pt x="945" y="394"/>
                    <a:pt x="1014" y="325"/>
                    <a:pt x="1099" y="325"/>
                  </a:cubicBezTo>
                  <a:close/>
                  <a:moveTo>
                    <a:pt x="2193" y="325"/>
                  </a:moveTo>
                  <a:cubicBezTo>
                    <a:pt x="2274" y="325"/>
                    <a:pt x="2347" y="390"/>
                    <a:pt x="2351" y="471"/>
                  </a:cubicBezTo>
                  <a:cubicBezTo>
                    <a:pt x="2359" y="560"/>
                    <a:pt x="2286" y="637"/>
                    <a:pt x="2197" y="637"/>
                  </a:cubicBezTo>
                  <a:lnTo>
                    <a:pt x="1739" y="637"/>
                  </a:lnTo>
                  <a:cubicBezTo>
                    <a:pt x="1658" y="637"/>
                    <a:pt x="1585" y="572"/>
                    <a:pt x="1577" y="491"/>
                  </a:cubicBezTo>
                  <a:cubicBezTo>
                    <a:pt x="1573" y="402"/>
                    <a:pt x="1646" y="325"/>
                    <a:pt x="1731" y="325"/>
                  </a:cubicBezTo>
                  <a:close/>
                  <a:moveTo>
                    <a:pt x="1" y="1"/>
                  </a:moveTo>
                  <a:lnTo>
                    <a:pt x="1" y="479"/>
                  </a:lnTo>
                  <a:cubicBezTo>
                    <a:pt x="1" y="916"/>
                    <a:pt x="353" y="1273"/>
                    <a:pt x="787" y="1273"/>
                  </a:cubicBezTo>
                  <a:lnTo>
                    <a:pt x="8018" y="1273"/>
                  </a:lnTo>
                  <a:cubicBezTo>
                    <a:pt x="8452" y="1273"/>
                    <a:pt x="8804" y="916"/>
                    <a:pt x="8804" y="479"/>
                  </a:cubicBezTo>
                  <a:lnTo>
                    <a:pt x="8804" y="1"/>
                  </a:lnTo>
                  <a:lnTo>
                    <a:pt x="6138" y="1"/>
                  </a:lnTo>
                  <a:lnTo>
                    <a:pt x="6138" y="163"/>
                  </a:lnTo>
                  <a:cubicBezTo>
                    <a:pt x="6138" y="507"/>
                    <a:pt x="5859" y="791"/>
                    <a:pt x="5510" y="791"/>
                  </a:cubicBezTo>
                  <a:lnTo>
                    <a:pt x="3311" y="791"/>
                  </a:lnTo>
                  <a:cubicBezTo>
                    <a:pt x="2962" y="791"/>
                    <a:pt x="2683" y="507"/>
                    <a:pt x="2683" y="163"/>
                  </a:cubicBezTo>
                  <a:lnTo>
                    <a:pt x="268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22"/>
            <p:cNvSpPr/>
            <p:nvPr/>
          </p:nvSpPr>
          <p:spPr>
            <a:xfrm>
              <a:off x="9263357" y="1894305"/>
              <a:ext cx="30004" cy="54450"/>
            </a:xfrm>
            <a:custGeom>
              <a:avLst/>
              <a:gdLst/>
              <a:ahLst/>
              <a:cxnLst/>
              <a:rect l="l" t="t" r="r" b="b"/>
              <a:pathLst>
                <a:path w="637" h="1156" extrusionOk="0">
                  <a:moveTo>
                    <a:pt x="471" y="1"/>
                  </a:moveTo>
                  <a:cubicBezTo>
                    <a:pt x="211" y="1"/>
                    <a:pt x="1" y="211"/>
                    <a:pt x="1" y="475"/>
                  </a:cubicBezTo>
                  <a:lnTo>
                    <a:pt x="1" y="1155"/>
                  </a:lnTo>
                  <a:lnTo>
                    <a:pt x="637" y="706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2"/>
            <p:cNvSpPr/>
            <p:nvPr/>
          </p:nvSpPr>
          <p:spPr>
            <a:xfrm>
              <a:off x="9552669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0" y="0"/>
                  </a:moveTo>
                  <a:lnTo>
                    <a:pt x="0" y="632"/>
                  </a:lnTo>
                  <a:cubicBezTo>
                    <a:pt x="0" y="722"/>
                    <a:pt x="69" y="790"/>
                    <a:pt x="154" y="790"/>
                  </a:cubicBezTo>
                  <a:lnTo>
                    <a:pt x="786" y="790"/>
                  </a:lnTo>
                  <a:cubicBezTo>
                    <a:pt x="875" y="790"/>
                    <a:pt x="944" y="722"/>
                    <a:pt x="944" y="632"/>
                  </a:cubicBezTo>
                  <a:lnTo>
                    <a:pt x="9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2"/>
            <p:cNvSpPr/>
            <p:nvPr/>
          </p:nvSpPr>
          <p:spPr>
            <a:xfrm>
              <a:off x="9256103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1" y="0"/>
                  </a:moveTo>
                  <a:cubicBezTo>
                    <a:pt x="1" y="0"/>
                    <a:pt x="1" y="4"/>
                    <a:pt x="1" y="4"/>
                  </a:cubicBezTo>
                  <a:lnTo>
                    <a:pt x="1" y="632"/>
                  </a:lnTo>
                  <a:cubicBezTo>
                    <a:pt x="1" y="722"/>
                    <a:pt x="70" y="790"/>
                    <a:pt x="159" y="790"/>
                  </a:cubicBezTo>
                  <a:lnTo>
                    <a:pt x="791" y="790"/>
                  </a:lnTo>
                  <a:cubicBezTo>
                    <a:pt x="876" y="790"/>
                    <a:pt x="945" y="722"/>
                    <a:pt x="945" y="632"/>
                  </a:cubicBezTo>
                  <a:lnTo>
                    <a:pt x="9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2"/>
            <p:cNvSpPr/>
            <p:nvPr/>
          </p:nvSpPr>
          <p:spPr>
            <a:xfrm>
              <a:off x="9487760" y="1938958"/>
              <a:ext cx="43947" cy="21808"/>
            </a:xfrm>
            <a:custGeom>
              <a:avLst/>
              <a:gdLst/>
              <a:ahLst/>
              <a:cxnLst/>
              <a:rect l="l" t="t" r="r" b="b"/>
              <a:pathLst>
                <a:path w="933" h="463" extrusionOk="0">
                  <a:moveTo>
                    <a:pt x="1" y="1"/>
                  </a:moveTo>
                  <a:lnTo>
                    <a:pt x="94" y="463"/>
                  </a:lnTo>
                  <a:lnTo>
                    <a:pt x="933" y="463"/>
                  </a:lnTo>
                  <a:lnTo>
                    <a:pt x="6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2"/>
            <p:cNvSpPr/>
            <p:nvPr/>
          </p:nvSpPr>
          <p:spPr>
            <a:xfrm>
              <a:off x="9493507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0" y="0"/>
                  </a:moveTo>
                  <a:lnTo>
                    <a:pt x="0" y="632"/>
                  </a:lnTo>
                  <a:cubicBezTo>
                    <a:pt x="0" y="722"/>
                    <a:pt x="69" y="790"/>
                    <a:pt x="154" y="790"/>
                  </a:cubicBezTo>
                  <a:lnTo>
                    <a:pt x="786" y="790"/>
                  </a:lnTo>
                  <a:cubicBezTo>
                    <a:pt x="876" y="790"/>
                    <a:pt x="944" y="722"/>
                    <a:pt x="944" y="632"/>
                  </a:cubicBezTo>
                  <a:lnTo>
                    <a:pt x="9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2"/>
            <p:cNvSpPr/>
            <p:nvPr/>
          </p:nvSpPr>
          <p:spPr>
            <a:xfrm>
              <a:off x="9619086" y="1894305"/>
              <a:ext cx="30004" cy="54450"/>
            </a:xfrm>
            <a:custGeom>
              <a:avLst/>
              <a:gdLst/>
              <a:ahLst/>
              <a:cxnLst/>
              <a:rect l="l" t="t" r="r" b="b"/>
              <a:pathLst>
                <a:path w="637" h="1156" extrusionOk="0">
                  <a:moveTo>
                    <a:pt x="0" y="1"/>
                  </a:moveTo>
                  <a:lnTo>
                    <a:pt x="0" y="706"/>
                  </a:lnTo>
                  <a:lnTo>
                    <a:pt x="636" y="1155"/>
                  </a:lnTo>
                  <a:lnTo>
                    <a:pt x="636" y="475"/>
                  </a:lnTo>
                  <a:cubicBezTo>
                    <a:pt x="636" y="211"/>
                    <a:pt x="421" y="1"/>
                    <a:pt x="1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2"/>
            <p:cNvSpPr/>
            <p:nvPr/>
          </p:nvSpPr>
          <p:spPr>
            <a:xfrm>
              <a:off x="9590447" y="1938958"/>
              <a:ext cx="49646" cy="21808"/>
            </a:xfrm>
            <a:custGeom>
              <a:avLst/>
              <a:gdLst/>
              <a:ahLst/>
              <a:cxnLst/>
              <a:rect l="l" t="t" r="r" b="b"/>
              <a:pathLst>
                <a:path w="1054" h="463" extrusionOk="0">
                  <a:moveTo>
                    <a:pt x="0" y="1"/>
                  </a:moveTo>
                  <a:lnTo>
                    <a:pt x="373" y="463"/>
                  </a:lnTo>
                  <a:lnTo>
                    <a:pt x="1054" y="463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7" name="Google Shape;687;p22"/>
          <p:cNvGrpSpPr/>
          <p:nvPr/>
        </p:nvGrpSpPr>
        <p:grpSpPr>
          <a:xfrm>
            <a:off x="3162663" y="3060077"/>
            <a:ext cx="414887" cy="414884"/>
            <a:chOff x="9773634" y="1835143"/>
            <a:chExt cx="414887" cy="414884"/>
          </a:xfrm>
        </p:grpSpPr>
        <p:sp>
          <p:nvSpPr>
            <p:cNvPr id="688" name="Google Shape;688;p22"/>
            <p:cNvSpPr/>
            <p:nvPr/>
          </p:nvSpPr>
          <p:spPr>
            <a:xfrm>
              <a:off x="9914662" y="2057470"/>
              <a:ext cx="133441" cy="133441"/>
            </a:xfrm>
            <a:custGeom>
              <a:avLst/>
              <a:gdLst/>
              <a:ahLst/>
              <a:cxnLst/>
              <a:rect l="l" t="t" r="r" b="b"/>
              <a:pathLst>
                <a:path w="2833" h="2833" extrusionOk="0">
                  <a:moveTo>
                    <a:pt x="1414" y="316"/>
                  </a:moveTo>
                  <a:cubicBezTo>
                    <a:pt x="1503" y="316"/>
                    <a:pt x="1572" y="385"/>
                    <a:pt x="1572" y="474"/>
                  </a:cubicBezTo>
                  <a:cubicBezTo>
                    <a:pt x="1572" y="559"/>
                    <a:pt x="1503" y="632"/>
                    <a:pt x="1414" y="632"/>
                  </a:cubicBezTo>
                  <a:cubicBezTo>
                    <a:pt x="981" y="632"/>
                    <a:pt x="628" y="981"/>
                    <a:pt x="628" y="1418"/>
                  </a:cubicBezTo>
                  <a:cubicBezTo>
                    <a:pt x="628" y="1503"/>
                    <a:pt x="559" y="1572"/>
                    <a:pt x="470" y="1572"/>
                  </a:cubicBezTo>
                  <a:cubicBezTo>
                    <a:pt x="385" y="1572"/>
                    <a:pt x="316" y="1503"/>
                    <a:pt x="316" y="1418"/>
                  </a:cubicBezTo>
                  <a:cubicBezTo>
                    <a:pt x="316" y="811"/>
                    <a:pt x="806" y="316"/>
                    <a:pt x="1414" y="316"/>
                  </a:cubicBezTo>
                  <a:close/>
                  <a:moveTo>
                    <a:pt x="1414" y="0"/>
                  </a:moveTo>
                  <a:cubicBezTo>
                    <a:pt x="632" y="0"/>
                    <a:pt x="0" y="636"/>
                    <a:pt x="0" y="1418"/>
                  </a:cubicBezTo>
                  <a:cubicBezTo>
                    <a:pt x="0" y="2196"/>
                    <a:pt x="632" y="2832"/>
                    <a:pt x="1414" y="2832"/>
                  </a:cubicBezTo>
                  <a:cubicBezTo>
                    <a:pt x="2196" y="2832"/>
                    <a:pt x="2832" y="2200"/>
                    <a:pt x="2832" y="1418"/>
                  </a:cubicBezTo>
                  <a:cubicBezTo>
                    <a:pt x="2832" y="636"/>
                    <a:pt x="2196" y="0"/>
                    <a:pt x="1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22"/>
            <p:cNvSpPr/>
            <p:nvPr/>
          </p:nvSpPr>
          <p:spPr>
            <a:xfrm>
              <a:off x="9929170" y="1835143"/>
              <a:ext cx="103814" cy="103861"/>
            </a:xfrm>
            <a:custGeom>
              <a:avLst/>
              <a:gdLst/>
              <a:ahLst/>
              <a:cxnLst/>
              <a:rect l="l" t="t" r="r" b="b"/>
              <a:pathLst>
                <a:path w="2204" h="2205" extrusionOk="0">
                  <a:moveTo>
                    <a:pt x="1580" y="313"/>
                  </a:moveTo>
                  <a:cubicBezTo>
                    <a:pt x="1754" y="313"/>
                    <a:pt x="1892" y="455"/>
                    <a:pt x="1892" y="625"/>
                  </a:cubicBezTo>
                  <a:lnTo>
                    <a:pt x="1892" y="1099"/>
                  </a:lnTo>
                  <a:cubicBezTo>
                    <a:pt x="1892" y="1273"/>
                    <a:pt x="1754" y="1411"/>
                    <a:pt x="1580" y="1411"/>
                  </a:cubicBezTo>
                  <a:lnTo>
                    <a:pt x="644" y="1411"/>
                  </a:lnTo>
                  <a:cubicBezTo>
                    <a:pt x="470" y="1411"/>
                    <a:pt x="328" y="1273"/>
                    <a:pt x="328" y="1099"/>
                  </a:cubicBezTo>
                  <a:lnTo>
                    <a:pt x="328" y="625"/>
                  </a:lnTo>
                  <a:cubicBezTo>
                    <a:pt x="328" y="455"/>
                    <a:pt x="470" y="313"/>
                    <a:pt x="644" y="313"/>
                  </a:cubicBezTo>
                  <a:close/>
                  <a:moveTo>
                    <a:pt x="316" y="1"/>
                  </a:moveTo>
                  <a:cubicBezTo>
                    <a:pt x="142" y="1"/>
                    <a:pt x="0" y="143"/>
                    <a:pt x="0" y="317"/>
                  </a:cubicBezTo>
                  <a:lnTo>
                    <a:pt x="0" y="1889"/>
                  </a:lnTo>
                  <a:cubicBezTo>
                    <a:pt x="0" y="2063"/>
                    <a:pt x="142" y="2205"/>
                    <a:pt x="316" y="2205"/>
                  </a:cubicBezTo>
                  <a:lnTo>
                    <a:pt x="1888" y="2205"/>
                  </a:lnTo>
                  <a:cubicBezTo>
                    <a:pt x="2062" y="2205"/>
                    <a:pt x="2204" y="2063"/>
                    <a:pt x="2204" y="1889"/>
                  </a:cubicBezTo>
                  <a:lnTo>
                    <a:pt x="2204" y="317"/>
                  </a:lnTo>
                  <a:cubicBezTo>
                    <a:pt x="2204" y="143"/>
                    <a:pt x="2062" y="1"/>
                    <a:pt x="18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22"/>
            <p:cNvSpPr/>
            <p:nvPr/>
          </p:nvSpPr>
          <p:spPr>
            <a:xfrm>
              <a:off x="9885081" y="2027889"/>
              <a:ext cx="192555" cy="192602"/>
            </a:xfrm>
            <a:custGeom>
              <a:avLst/>
              <a:gdLst/>
              <a:ahLst/>
              <a:cxnLst/>
              <a:rect l="l" t="t" r="r" b="b"/>
              <a:pathLst>
                <a:path w="4088" h="4089" extrusionOk="0">
                  <a:moveTo>
                    <a:pt x="2042" y="316"/>
                  </a:moveTo>
                  <a:cubicBezTo>
                    <a:pt x="2998" y="316"/>
                    <a:pt x="3772" y="1090"/>
                    <a:pt x="3772" y="2046"/>
                  </a:cubicBezTo>
                  <a:cubicBezTo>
                    <a:pt x="3772" y="2998"/>
                    <a:pt x="2998" y="3776"/>
                    <a:pt x="2042" y="3776"/>
                  </a:cubicBezTo>
                  <a:cubicBezTo>
                    <a:pt x="1086" y="3776"/>
                    <a:pt x="312" y="2998"/>
                    <a:pt x="312" y="2046"/>
                  </a:cubicBezTo>
                  <a:cubicBezTo>
                    <a:pt x="316" y="1090"/>
                    <a:pt x="1090" y="316"/>
                    <a:pt x="2042" y="316"/>
                  </a:cubicBezTo>
                  <a:close/>
                  <a:moveTo>
                    <a:pt x="2042" y="1"/>
                  </a:moveTo>
                  <a:cubicBezTo>
                    <a:pt x="916" y="1"/>
                    <a:pt x="0" y="916"/>
                    <a:pt x="0" y="2046"/>
                  </a:cubicBezTo>
                  <a:cubicBezTo>
                    <a:pt x="0" y="3173"/>
                    <a:pt x="916" y="4088"/>
                    <a:pt x="2042" y="4088"/>
                  </a:cubicBezTo>
                  <a:cubicBezTo>
                    <a:pt x="3172" y="4088"/>
                    <a:pt x="4088" y="3173"/>
                    <a:pt x="4088" y="2046"/>
                  </a:cubicBezTo>
                  <a:cubicBezTo>
                    <a:pt x="4088" y="916"/>
                    <a:pt x="3172" y="1"/>
                    <a:pt x="20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22"/>
            <p:cNvSpPr/>
            <p:nvPr/>
          </p:nvSpPr>
          <p:spPr>
            <a:xfrm>
              <a:off x="9773634" y="2042585"/>
              <a:ext cx="132075" cy="162833"/>
            </a:xfrm>
            <a:custGeom>
              <a:avLst/>
              <a:gdLst/>
              <a:ahLst/>
              <a:cxnLst/>
              <a:rect l="l" t="t" r="r" b="b"/>
              <a:pathLst>
                <a:path w="2804" h="3457" extrusionOk="0">
                  <a:moveTo>
                    <a:pt x="1" y="0"/>
                  </a:moveTo>
                  <a:lnTo>
                    <a:pt x="1" y="3456"/>
                  </a:lnTo>
                  <a:lnTo>
                    <a:pt x="2804" y="3456"/>
                  </a:lnTo>
                  <a:cubicBezTo>
                    <a:pt x="2322" y="3014"/>
                    <a:pt x="2046" y="2387"/>
                    <a:pt x="2046" y="1730"/>
                  </a:cubicBezTo>
                  <a:cubicBezTo>
                    <a:pt x="2046" y="1074"/>
                    <a:pt x="2322" y="446"/>
                    <a:pt x="28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22"/>
            <p:cNvSpPr/>
            <p:nvPr/>
          </p:nvSpPr>
          <p:spPr>
            <a:xfrm>
              <a:off x="9803592" y="1968916"/>
              <a:ext cx="44700" cy="14555"/>
            </a:xfrm>
            <a:custGeom>
              <a:avLst/>
              <a:gdLst/>
              <a:ahLst/>
              <a:cxnLst/>
              <a:rect l="l" t="t" r="r" b="b"/>
              <a:pathLst>
                <a:path w="949" h="309" extrusionOk="0">
                  <a:moveTo>
                    <a:pt x="159" y="1"/>
                  </a:moveTo>
                  <a:cubicBezTo>
                    <a:pt x="73" y="1"/>
                    <a:pt x="1" y="70"/>
                    <a:pt x="1" y="159"/>
                  </a:cubicBezTo>
                  <a:lnTo>
                    <a:pt x="1" y="309"/>
                  </a:lnTo>
                  <a:lnTo>
                    <a:pt x="949" y="309"/>
                  </a:lnTo>
                  <a:lnTo>
                    <a:pt x="949" y="155"/>
                  </a:lnTo>
                  <a:cubicBezTo>
                    <a:pt x="949" y="70"/>
                    <a:pt x="880" y="1"/>
                    <a:pt x="7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22"/>
            <p:cNvSpPr/>
            <p:nvPr/>
          </p:nvSpPr>
          <p:spPr>
            <a:xfrm>
              <a:off x="9773634" y="2220023"/>
              <a:ext cx="414879" cy="30004"/>
            </a:xfrm>
            <a:custGeom>
              <a:avLst/>
              <a:gdLst/>
              <a:ahLst/>
              <a:cxnLst/>
              <a:rect l="l" t="t" r="r" b="b"/>
              <a:pathLst>
                <a:path w="8808" h="637" extrusionOk="0">
                  <a:moveTo>
                    <a:pt x="1" y="1"/>
                  </a:moveTo>
                  <a:lnTo>
                    <a:pt x="1" y="321"/>
                  </a:lnTo>
                  <a:cubicBezTo>
                    <a:pt x="1" y="495"/>
                    <a:pt x="142" y="637"/>
                    <a:pt x="316" y="637"/>
                  </a:cubicBezTo>
                  <a:lnTo>
                    <a:pt x="8492" y="637"/>
                  </a:lnTo>
                  <a:cubicBezTo>
                    <a:pt x="8666" y="637"/>
                    <a:pt x="8808" y="495"/>
                    <a:pt x="8808" y="321"/>
                  </a:cubicBezTo>
                  <a:lnTo>
                    <a:pt x="8808" y="1"/>
                  </a:lnTo>
                  <a:lnTo>
                    <a:pt x="5575" y="1"/>
                  </a:lnTo>
                  <a:cubicBezTo>
                    <a:pt x="5218" y="208"/>
                    <a:pt x="4817" y="317"/>
                    <a:pt x="4404" y="317"/>
                  </a:cubicBezTo>
                  <a:cubicBezTo>
                    <a:pt x="3995" y="317"/>
                    <a:pt x="3590" y="208"/>
                    <a:pt x="32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22"/>
            <p:cNvSpPr/>
            <p:nvPr/>
          </p:nvSpPr>
          <p:spPr>
            <a:xfrm>
              <a:off x="10114618" y="2072355"/>
              <a:ext cx="14743" cy="14931"/>
            </a:xfrm>
            <a:custGeom>
              <a:avLst/>
              <a:gdLst/>
              <a:ahLst/>
              <a:cxnLst/>
              <a:rect l="l" t="t" r="r" b="b"/>
              <a:pathLst>
                <a:path w="313" h="317" extrusionOk="0">
                  <a:moveTo>
                    <a:pt x="159" y="0"/>
                  </a:moveTo>
                  <a:cubicBezTo>
                    <a:pt x="70" y="0"/>
                    <a:pt x="1" y="69"/>
                    <a:pt x="1" y="158"/>
                  </a:cubicBezTo>
                  <a:cubicBezTo>
                    <a:pt x="1" y="243"/>
                    <a:pt x="70" y="316"/>
                    <a:pt x="159" y="316"/>
                  </a:cubicBezTo>
                  <a:cubicBezTo>
                    <a:pt x="244" y="316"/>
                    <a:pt x="313" y="243"/>
                    <a:pt x="313" y="158"/>
                  </a:cubicBezTo>
                  <a:cubicBezTo>
                    <a:pt x="313" y="69"/>
                    <a:pt x="244" y="0"/>
                    <a:pt x="1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22"/>
            <p:cNvSpPr/>
            <p:nvPr/>
          </p:nvSpPr>
          <p:spPr>
            <a:xfrm>
              <a:off x="9773634" y="1953466"/>
              <a:ext cx="414879" cy="74657"/>
            </a:xfrm>
            <a:custGeom>
              <a:avLst/>
              <a:gdLst/>
              <a:ahLst/>
              <a:cxnLst/>
              <a:rect l="l" t="t" r="r" b="b"/>
              <a:pathLst>
                <a:path w="8808" h="1585" extrusionOk="0">
                  <a:moveTo>
                    <a:pt x="5024" y="483"/>
                  </a:moveTo>
                  <a:cubicBezTo>
                    <a:pt x="5105" y="483"/>
                    <a:pt x="5178" y="543"/>
                    <a:pt x="5182" y="628"/>
                  </a:cubicBezTo>
                  <a:cubicBezTo>
                    <a:pt x="5190" y="718"/>
                    <a:pt x="5117" y="791"/>
                    <a:pt x="5028" y="791"/>
                  </a:cubicBezTo>
                  <a:lnTo>
                    <a:pt x="3796" y="791"/>
                  </a:lnTo>
                  <a:cubicBezTo>
                    <a:pt x="3711" y="791"/>
                    <a:pt x="3642" y="730"/>
                    <a:pt x="3634" y="649"/>
                  </a:cubicBezTo>
                  <a:cubicBezTo>
                    <a:pt x="3630" y="556"/>
                    <a:pt x="3703" y="483"/>
                    <a:pt x="3788" y="483"/>
                  </a:cubicBezTo>
                  <a:close/>
                  <a:moveTo>
                    <a:pt x="3326" y="1"/>
                  </a:moveTo>
                  <a:cubicBezTo>
                    <a:pt x="3168" y="1"/>
                    <a:pt x="3023" y="82"/>
                    <a:pt x="2934" y="211"/>
                  </a:cubicBezTo>
                  <a:lnTo>
                    <a:pt x="2492" y="876"/>
                  </a:lnTo>
                  <a:cubicBezTo>
                    <a:pt x="2460" y="920"/>
                    <a:pt x="2411" y="949"/>
                    <a:pt x="2358" y="949"/>
                  </a:cubicBezTo>
                  <a:lnTo>
                    <a:pt x="316" y="949"/>
                  </a:lnTo>
                  <a:cubicBezTo>
                    <a:pt x="142" y="949"/>
                    <a:pt x="1" y="1086"/>
                    <a:pt x="1" y="1260"/>
                  </a:cubicBezTo>
                  <a:lnTo>
                    <a:pt x="1" y="1585"/>
                  </a:lnTo>
                  <a:lnTo>
                    <a:pt x="3233" y="1585"/>
                  </a:lnTo>
                  <a:cubicBezTo>
                    <a:pt x="3596" y="1372"/>
                    <a:pt x="4000" y="1266"/>
                    <a:pt x="4404" y="1266"/>
                  </a:cubicBezTo>
                  <a:cubicBezTo>
                    <a:pt x="4808" y="1266"/>
                    <a:pt x="5212" y="1372"/>
                    <a:pt x="5575" y="1585"/>
                  </a:cubicBezTo>
                  <a:lnTo>
                    <a:pt x="8808" y="1585"/>
                  </a:lnTo>
                  <a:lnTo>
                    <a:pt x="8808" y="1265"/>
                  </a:lnTo>
                  <a:cubicBezTo>
                    <a:pt x="8808" y="1090"/>
                    <a:pt x="8666" y="949"/>
                    <a:pt x="8492" y="949"/>
                  </a:cubicBezTo>
                  <a:lnTo>
                    <a:pt x="6458" y="949"/>
                  </a:lnTo>
                  <a:cubicBezTo>
                    <a:pt x="6405" y="949"/>
                    <a:pt x="6357" y="920"/>
                    <a:pt x="6328" y="876"/>
                  </a:cubicBezTo>
                  <a:lnTo>
                    <a:pt x="5883" y="211"/>
                  </a:lnTo>
                  <a:cubicBezTo>
                    <a:pt x="5798" y="82"/>
                    <a:pt x="5648" y="1"/>
                    <a:pt x="54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22"/>
            <p:cNvSpPr/>
            <p:nvPr/>
          </p:nvSpPr>
          <p:spPr>
            <a:xfrm>
              <a:off x="9959317" y="1865101"/>
              <a:ext cx="44512" cy="21997"/>
            </a:xfrm>
            <a:custGeom>
              <a:avLst/>
              <a:gdLst/>
              <a:ahLst/>
              <a:cxnLst/>
              <a:rect l="l" t="t" r="r" b="b"/>
              <a:pathLst>
                <a:path w="945" h="467" extrusionOk="0">
                  <a:moveTo>
                    <a:pt x="0" y="1"/>
                  </a:moveTo>
                  <a:lnTo>
                    <a:pt x="0" y="467"/>
                  </a:lnTo>
                  <a:lnTo>
                    <a:pt x="944" y="467"/>
                  </a:lnTo>
                  <a:lnTo>
                    <a:pt x="9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22"/>
            <p:cNvSpPr/>
            <p:nvPr/>
          </p:nvSpPr>
          <p:spPr>
            <a:xfrm>
              <a:off x="10056445" y="2042585"/>
              <a:ext cx="132075" cy="162833"/>
            </a:xfrm>
            <a:custGeom>
              <a:avLst/>
              <a:gdLst/>
              <a:ahLst/>
              <a:cxnLst/>
              <a:rect l="l" t="t" r="r" b="b"/>
              <a:pathLst>
                <a:path w="2804" h="3457" extrusionOk="0">
                  <a:moveTo>
                    <a:pt x="1394" y="316"/>
                  </a:moveTo>
                  <a:cubicBezTo>
                    <a:pt x="1653" y="316"/>
                    <a:pt x="1864" y="527"/>
                    <a:pt x="1864" y="790"/>
                  </a:cubicBezTo>
                  <a:cubicBezTo>
                    <a:pt x="1864" y="1050"/>
                    <a:pt x="1653" y="1260"/>
                    <a:pt x="1394" y="1260"/>
                  </a:cubicBezTo>
                  <a:cubicBezTo>
                    <a:pt x="1131" y="1260"/>
                    <a:pt x="920" y="1050"/>
                    <a:pt x="920" y="790"/>
                  </a:cubicBezTo>
                  <a:cubicBezTo>
                    <a:pt x="920" y="527"/>
                    <a:pt x="1131" y="316"/>
                    <a:pt x="1394" y="316"/>
                  </a:cubicBezTo>
                  <a:close/>
                  <a:moveTo>
                    <a:pt x="0" y="0"/>
                  </a:moveTo>
                  <a:cubicBezTo>
                    <a:pt x="486" y="446"/>
                    <a:pt x="762" y="1074"/>
                    <a:pt x="762" y="1730"/>
                  </a:cubicBezTo>
                  <a:cubicBezTo>
                    <a:pt x="762" y="2387"/>
                    <a:pt x="486" y="3014"/>
                    <a:pt x="0" y="3456"/>
                  </a:cubicBezTo>
                  <a:lnTo>
                    <a:pt x="2804" y="3456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8" name="Google Shape;698;p22"/>
          <p:cNvGrpSpPr/>
          <p:nvPr/>
        </p:nvGrpSpPr>
        <p:grpSpPr>
          <a:xfrm>
            <a:off x="5626831" y="2163755"/>
            <a:ext cx="414690" cy="414885"/>
            <a:chOff x="10304306" y="1835143"/>
            <a:chExt cx="414690" cy="414885"/>
          </a:xfrm>
        </p:grpSpPr>
        <p:sp>
          <p:nvSpPr>
            <p:cNvPr id="699" name="Google Shape;699;p22"/>
            <p:cNvSpPr/>
            <p:nvPr/>
          </p:nvSpPr>
          <p:spPr>
            <a:xfrm>
              <a:off x="10453154" y="1938958"/>
              <a:ext cx="117003" cy="155580"/>
            </a:xfrm>
            <a:custGeom>
              <a:avLst/>
              <a:gdLst/>
              <a:ahLst/>
              <a:cxnLst/>
              <a:rect l="l" t="t" r="r" b="b"/>
              <a:pathLst>
                <a:path w="2484" h="3303" extrusionOk="0">
                  <a:moveTo>
                    <a:pt x="1086" y="1"/>
                  </a:moveTo>
                  <a:cubicBezTo>
                    <a:pt x="1030" y="1"/>
                    <a:pt x="977" y="37"/>
                    <a:pt x="953" y="94"/>
                  </a:cubicBezTo>
                  <a:lnTo>
                    <a:pt x="17" y="2294"/>
                  </a:lnTo>
                  <a:cubicBezTo>
                    <a:pt x="1" y="2334"/>
                    <a:pt x="1" y="2383"/>
                    <a:pt x="17" y="2419"/>
                  </a:cubicBezTo>
                  <a:lnTo>
                    <a:pt x="414" y="3302"/>
                  </a:lnTo>
                  <a:lnTo>
                    <a:pt x="2071" y="3302"/>
                  </a:lnTo>
                  <a:lnTo>
                    <a:pt x="2472" y="2419"/>
                  </a:lnTo>
                  <a:cubicBezTo>
                    <a:pt x="2484" y="2379"/>
                    <a:pt x="2484" y="2334"/>
                    <a:pt x="2468" y="2294"/>
                  </a:cubicBezTo>
                  <a:lnTo>
                    <a:pt x="1532" y="94"/>
                  </a:lnTo>
                  <a:cubicBezTo>
                    <a:pt x="1512" y="37"/>
                    <a:pt x="1459" y="1"/>
                    <a:pt x="1398" y="1"/>
                  </a:cubicBezTo>
                  <a:lnTo>
                    <a:pt x="1398" y="1601"/>
                  </a:lnTo>
                  <a:cubicBezTo>
                    <a:pt x="1629" y="1682"/>
                    <a:pt x="1759" y="1937"/>
                    <a:pt x="1686" y="2184"/>
                  </a:cubicBezTo>
                  <a:cubicBezTo>
                    <a:pt x="1633" y="2358"/>
                    <a:pt x="1479" y="2492"/>
                    <a:pt x="1297" y="2512"/>
                  </a:cubicBezTo>
                  <a:cubicBezTo>
                    <a:pt x="1277" y="2515"/>
                    <a:pt x="1257" y="2516"/>
                    <a:pt x="1238" y="2516"/>
                  </a:cubicBezTo>
                  <a:cubicBezTo>
                    <a:pt x="1015" y="2516"/>
                    <a:pt x="824" y="2351"/>
                    <a:pt x="786" y="2123"/>
                  </a:cubicBezTo>
                  <a:cubicBezTo>
                    <a:pt x="746" y="1901"/>
                    <a:pt x="876" y="1678"/>
                    <a:pt x="1086" y="1601"/>
                  </a:cubicBezTo>
                  <a:lnTo>
                    <a:pt x="10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2"/>
            <p:cNvSpPr/>
            <p:nvPr/>
          </p:nvSpPr>
          <p:spPr>
            <a:xfrm>
              <a:off x="10304306" y="1835143"/>
              <a:ext cx="414690" cy="296604"/>
            </a:xfrm>
            <a:custGeom>
              <a:avLst/>
              <a:gdLst/>
              <a:ahLst/>
              <a:cxnLst/>
              <a:rect l="l" t="t" r="r" b="b"/>
              <a:pathLst>
                <a:path w="8804" h="6297" extrusionOk="0">
                  <a:moveTo>
                    <a:pt x="7872" y="313"/>
                  </a:moveTo>
                  <a:cubicBezTo>
                    <a:pt x="8046" y="313"/>
                    <a:pt x="8188" y="455"/>
                    <a:pt x="8188" y="625"/>
                  </a:cubicBezTo>
                  <a:lnTo>
                    <a:pt x="8188" y="1253"/>
                  </a:lnTo>
                  <a:cubicBezTo>
                    <a:pt x="8188" y="1427"/>
                    <a:pt x="8046" y="1569"/>
                    <a:pt x="7872" y="1569"/>
                  </a:cubicBezTo>
                  <a:lnTo>
                    <a:pt x="7244" y="1569"/>
                  </a:lnTo>
                  <a:cubicBezTo>
                    <a:pt x="7070" y="1569"/>
                    <a:pt x="6932" y="1427"/>
                    <a:pt x="6932" y="1253"/>
                  </a:cubicBezTo>
                  <a:lnTo>
                    <a:pt x="6932" y="1103"/>
                  </a:lnTo>
                  <a:lnTo>
                    <a:pt x="6102" y="1103"/>
                  </a:lnTo>
                  <a:cubicBezTo>
                    <a:pt x="6855" y="1520"/>
                    <a:pt x="7341" y="2290"/>
                    <a:pt x="7394" y="3149"/>
                  </a:cubicBezTo>
                  <a:lnTo>
                    <a:pt x="7544" y="3149"/>
                  </a:lnTo>
                  <a:cubicBezTo>
                    <a:pt x="7718" y="3149"/>
                    <a:pt x="7860" y="3290"/>
                    <a:pt x="7860" y="3465"/>
                  </a:cubicBezTo>
                  <a:lnTo>
                    <a:pt x="7860" y="4088"/>
                  </a:lnTo>
                  <a:cubicBezTo>
                    <a:pt x="7860" y="4263"/>
                    <a:pt x="7718" y="4404"/>
                    <a:pt x="7544" y="4404"/>
                  </a:cubicBezTo>
                  <a:lnTo>
                    <a:pt x="6920" y="4404"/>
                  </a:lnTo>
                  <a:cubicBezTo>
                    <a:pt x="6746" y="4404"/>
                    <a:pt x="6604" y="4263"/>
                    <a:pt x="6604" y="4088"/>
                  </a:cubicBezTo>
                  <a:lnTo>
                    <a:pt x="6604" y="3465"/>
                  </a:lnTo>
                  <a:cubicBezTo>
                    <a:pt x="6604" y="3290"/>
                    <a:pt x="6746" y="3149"/>
                    <a:pt x="6920" y="3149"/>
                  </a:cubicBezTo>
                  <a:lnTo>
                    <a:pt x="7070" y="3149"/>
                  </a:lnTo>
                  <a:cubicBezTo>
                    <a:pt x="6993" y="2063"/>
                    <a:pt x="6126" y="1200"/>
                    <a:pt x="5040" y="1123"/>
                  </a:cubicBezTo>
                  <a:lnTo>
                    <a:pt x="5040" y="1269"/>
                  </a:lnTo>
                  <a:cubicBezTo>
                    <a:pt x="5040" y="1443"/>
                    <a:pt x="4898" y="1585"/>
                    <a:pt x="4724" y="1585"/>
                  </a:cubicBezTo>
                  <a:lnTo>
                    <a:pt x="4096" y="1585"/>
                  </a:lnTo>
                  <a:cubicBezTo>
                    <a:pt x="3926" y="1585"/>
                    <a:pt x="3784" y="1443"/>
                    <a:pt x="3784" y="1269"/>
                  </a:cubicBezTo>
                  <a:lnTo>
                    <a:pt x="3784" y="1123"/>
                  </a:lnTo>
                  <a:cubicBezTo>
                    <a:pt x="2695" y="1200"/>
                    <a:pt x="1832" y="2063"/>
                    <a:pt x="1751" y="3149"/>
                  </a:cubicBezTo>
                  <a:lnTo>
                    <a:pt x="1889" y="3149"/>
                  </a:lnTo>
                  <a:cubicBezTo>
                    <a:pt x="2063" y="3149"/>
                    <a:pt x="2200" y="3290"/>
                    <a:pt x="2200" y="3465"/>
                  </a:cubicBezTo>
                  <a:lnTo>
                    <a:pt x="2200" y="4088"/>
                  </a:lnTo>
                  <a:cubicBezTo>
                    <a:pt x="2200" y="4263"/>
                    <a:pt x="2063" y="4404"/>
                    <a:pt x="1889" y="4404"/>
                  </a:cubicBezTo>
                  <a:lnTo>
                    <a:pt x="1261" y="4404"/>
                  </a:lnTo>
                  <a:cubicBezTo>
                    <a:pt x="1086" y="4404"/>
                    <a:pt x="945" y="4263"/>
                    <a:pt x="945" y="4088"/>
                  </a:cubicBezTo>
                  <a:lnTo>
                    <a:pt x="945" y="3465"/>
                  </a:lnTo>
                  <a:cubicBezTo>
                    <a:pt x="945" y="3290"/>
                    <a:pt x="1086" y="3149"/>
                    <a:pt x="1261" y="3149"/>
                  </a:cubicBezTo>
                  <a:lnTo>
                    <a:pt x="1427" y="3149"/>
                  </a:lnTo>
                  <a:cubicBezTo>
                    <a:pt x="1479" y="2290"/>
                    <a:pt x="1970" y="1520"/>
                    <a:pt x="2723" y="1103"/>
                  </a:cubicBezTo>
                  <a:lnTo>
                    <a:pt x="1893" y="1103"/>
                  </a:lnTo>
                  <a:lnTo>
                    <a:pt x="1893" y="1253"/>
                  </a:lnTo>
                  <a:cubicBezTo>
                    <a:pt x="1893" y="1427"/>
                    <a:pt x="1751" y="1569"/>
                    <a:pt x="1577" y="1569"/>
                  </a:cubicBezTo>
                  <a:lnTo>
                    <a:pt x="953" y="1569"/>
                  </a:lnTo>
                  <a:cubicBezTo>
                    <a:pt x="779" y="1569"/>
                    <a:pt x="637" y="1427"/>
                    <a:pt x="637" y="1253"/>
                  </a:cubicBezTo>
                  <a:lnTo>
                    <a:pt x="637" y="625"/>
                  </a:lnTo>
                  <a:cubicBezTo>
                    <a:pt x="637" y="455"/>
                    <a:pt x="779" y="313"/>
                    <a:pt x="953" y="313"/>
                  </a:cubicBezTo>
                  <a:lnTo>
                    <a:pt x="1662" y="313"/>
                  </a:lnTo>
                  <a:cubicBezTo>
                    <a:pt x="1787" y="313"/>
                    <a:pt x="1893" y="414"/>
                    <a:pt x="1893" y="544"/>
                  </a:cubicBezTo>
                  <a:lnTo>
                    <a:pt x="1893" y="775"/>
                  </a:lnTo>
                  <a:lnTo>
                    <a:pt x="3784" y="775"/>
                  </a:lnTo>
                  <a:lnTo>
                    <a:pt x="3784" y="544"/>
                  </a:lnTo>
                  <a:cubicBezTo>
                    <a:pt x="3784" y="414"/>
                    <a:pt x="3890" y="313"/>
                    <a:pt x="4015" y="313"/>
                  </a:cubicBezTo>
                  <a:lnTo>
                    <a:pt x="4724" y="313"/>
                  </a:lnTo>
                  <a:cubicBezTo>
                    <a:pt x="4898" y="313"/>
                    <a:pt x="5040" y="455"/>
                    <a:pt x="5040" y="625"/>
                  </a:cubicBezTo>
                  <a:lnTo>
                    <a:pt x="5040" y="775"/>
                  </a:lnTo>
                  <a:lnTo>
                    <a:pt x="6932" y="775"/>
                  </a:lnTo>
                  <a:lnTo>
                    <a:pt x="6932" y="625"/>
                  </a:lnTo>
                  <a:cubicBezTo>
                    <a:pt x="6932" y="455"/>
                    <a:pt x="7070" y="313"/>
                    <a:pt x="7244" y="313"/>
                  </a:cubicBezTo>
                  <a:close/>
                  <a:moveTo>
                    <a:pt x="159" y="1"/>
                  </a:moveTo>
                  <a:cubicBezTo>
                    <a:pt x="70" y="1"/>
                    <a:pt x="1" y="74"/>
                    <a:pt x="1" y="159"/>
                  </a:cubicBezTo>
                  <a:lnTo>
                    <a:pt x="1" y="6296"/>
                  </a:lnTo>
                  <a:lnTo>
                    <a:pt x="3302" y="6296"/>
                  </a:lnTo>
                  <a:lnTo>
                    <a:pt x="3302" y="5701"/>
                  </a:lnTo>
                  <a:lnTo>
                    <a:pt x="2869" y="4757"/>
                  </a:lnTo>
                  <a:cubicBezTo>
                    <a:pt x="2820" y="4635"/>
                    <a:pt x="2820" y="4502"/>
                    <a:pt x="2869" y="4380"/>
                  </a:cubicBezTo>
                  <a:lnTo>
                    <a:pt x="3821" y="2176"/>
                  </a:lnTo>
                  <a:cubicBezTo>
                    <a:pt x="3894" y="2006"/>
                    <a:pt x="4060" y="1893"/>
                    <a:pt x="4246" y="1893"/>
                  </a:cubicBezTo>
                  <a:lnTo>
                    <a:pt x="4558" y="1893"/>
                  </a:lnTo>
                  <a:cubicBezTo>
                    <a:pt x="4745" y="1893"/>
                    <a:pt x="4915" y="2006"/>
                    <a:pt x="4988" y="2176"/>
                  </a:cubicBezTo>
                  <a:lnTo>
                    <a:pt x="5936" y="4380"/>
                  </a:lnTo>
                  <a:cubicBezTo>
                    <a:pt x="5988" y="4498"/>
                    <a:pt x="5988" y="4631"/>
                    <a:pt x="5940" y="4753"/>
                  </a:cubicBezTo>
                  <a:lnTo>
                    <a:pt x="5502" y="5701"/>
                  </a:lnTo>
                  <a:lnTo>
                    <a:pt x="5502" y="6296"/>
                  </a:lnTo>
                  <a:lnTo>
                    <a:pt x="8804" y="6296"/>
                  </a:lnTo>
                  <a:lnTo>
                    <a:pt x="8804" y="159"/>
                  </a:lnTo>
                  <a:cubicBezTo>
                    <a:pt x="8804" y="74"/>
                    <a:pt x="8735" y="1"/>
                    <a:pt x="86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2"/>
            <p:cNvSpPr/>
            <p:nvPr/>
          </p:nvSpPr>
          <p:spPr>
            <a:xfrm>
              <a:off x="10504497" y="2027701"/>
              <a:ext cx="14743" cy="14931"/>
            </a:xfrm>
            <a:custGeom>
              <a:avLst/>
              <a:gdLst/>
              <a:ahLst/>
              <a:cxnLst/>
              <a:rect l="l" t="t" r="r" b="b"/>
              <a:pathLst>
                <a:path w="313" h="317" extrusionOk="0">
                  <a:moveTo>
                    <a:pt x="154" y="0"/>
                  </a:moveTo>
                  <a:cubicBezTo>
                    <a:pt x="69" y="0"/>
                    <a:pt x="0" y="73"/>
                    <a:pt x="0" y="158"/>
                  </a:cubicBezTo>
                  <a:cubicBezTo>
                    <a:pt x="0" y="248"/>
                    <a:pt x="69" y="316"/>
                    <a:pt x="154" y="316"/>
                  </a:cubicBezTo>
                  <a:cubicBezTo>
                    <a:pt x="243" y="316"/>
                    <a:pt x="312" y="248"/>
                    <a:pt x="312" y="158"/>
                  </a:cubicBezTo>
                  <a:cubicBezTo>
                    <a:pt x="312" y="73"/>
                    <a:pt x="243" y="0"/>
                    <a:pt x="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2"/>
            <p:cNvSpPr/>
            <p:nvPr/>
          </p:nvSpPr>
          <p:spPr>
            <a:xfrm>
              <a:off x="10304306" y="2146212"/>
              <a:ext cx="414690" cy="30193"/>
            </a:xfrm>
            <a:custGeom>
              <a:avLst/>
              <a:gdLst/>
              <a:ahLst/>
              <a:cxnLst/>
              <a:rect l="l" t="t" r="r" b="b"/>
              <a:pathLst>
                <a:path w="8804" h="641" extrusionOk="0">
                  <a:moveTo>
                    <a:pt x="1" y="0"/>
                  </a:moveTo>
                  <a:lnTo>
                    <a:pt x="1" y="482"/>
                  </a:lnTo>
                  <a:cubicBezTo>
                    <a:pt x="1" y="567"/>
                    <a:pt x="70" y="640"/>
                    <a:pt x="159" y="640"/>
                  </a:cubicBezTo>
                  <a:lnTo>
                    <a:pt x="8650" y="640"/>
                  </a:lnTo>
                  <a:cubicBezTo>
                    <a:pt x="8735" y="640"/>
                    <a:pt x="8804" y="567"/>
                    <a:pt x="8804" y="482"/>
                  </a:cubicBezTo>
                  <a:lnTo>
                    <a:pt x="880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2"/>
            <p:cNvSpPr/>
            <p:nvPr/>
          </p:nvSpPr>
          <p:spPr>
            <a:xfrm>
              <a:off x="10441519" y="2190866"/>
              <a:ext cx="140695" cy="30004"/>
            </a:xfrm>
            <a:custGeom>
              <a:avLst/>
              <a:gdLst/>
              <a:ahLst/>
              <a:cxnLst/>
              <a:rect l="l" t="t" r="r" b="b"/>
              <a:pathLst>
                <a:path w="2987" h="637" extrusionOk="0">
                  <a:moveTo>
                    <a:pt x="320" y="0"/>
                  </a:moveTo>
                  <a:lnTo>
                    <a:pt x="0" y="636"/>
                  </a:lnTo>
                  <a:lnTo>
                    <a:pt x="2986" y="636"/>
                  </a:lnTo>
                  <a:lnTo>
                    <a:pt x="266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2"/>
            <p:cNvSpPr/>
            <p:nvPr/>
          </p:nvSpPr>
          <p:spPr>
            <a:xfrm>
              <a:off x="10393049" y="2235332"/>
              <a:ext cx="237632" cy="14696"/>
            </a:xfrm>
            <a:custGeom>
              <a:avLst/>
              <a:gdLst/>
              <a:ahLst/>
              <a:cxnLst/>
              <a:rect l="l" t="t" r="r" b="b"/>
              <a:pathLst>
                <a:path w="5045" h="312" extrusionOk="0">
                  <a:moveTo>
                    <a:pt x="167" y="0"/>
                  </a:moveTo>
                  <a:cubicBezTo>
                    <a:pt x="86" y="0"/>
                    <a:pt x="13" y="65"/>
                    <a:pt x="9" y="146"/>
                  </a:cubicBezTo>
                  <a:cubicBezTo>
                    <a:pt x="0" y="235"/>
                    <a:pt x="73" y="312"/>
                    <a:pt x="163" y="312"/>
                  </a:cubicBezTo>
                  <a:lnTo>
                    <a:pt x="4878" y="312"/>
                  </a:lnTo>
                  <a:cubicBezTo>
                    <a:pt x="4959" y="312"/>
                    <a:pt x="5032" y="247"/>
                    <a:pt x="5036" y="166"/>
                  </a:cubicBezTo>
                  <a:cubicBezTo>
                    <a:pt x="5044" y="77"/>
                    <a:pt x="4971" y="0"/>
                    <a:pt x="48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2"/>
            <p:cNvSpPr/>
            <p:nvPr/>
          </p:nvSpPr>
          <p:spPr>
            <a:xfrm>
              <a:off x="10475293" y="2109755"/>
              <a:ext cx="73715" cy="21997"/>
            </a:xfrm>
            <a:custGeom>
              <a:avLst/>
              <a:gdLst/>
              <a:ahLst/>
              <a:cxnLst/>
              <a:rect l="l" t="t" r="r" b="b"/>
              <a:pathLst>
                <a:path w="1565" h="467" extrusionOk="0">
                  <a:moveTo>
                    <a:pt x="0" y="0"/>
                  </a:moveTo>
                  <a:lnTo>
                    <a:pt x="0" y="466"/>
                  </a:lnTo>
                  <a:lnTo>
                    <a:pt x="1564" y="466"/>
                  </a:lnTo>
                  <a:lnTo>
                    <a:pt x="156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2"/>
            <p:cNvSpPr/>
            <p:nvPr/>
          </p:nvSpPr>
          <p:spPr>
            <a:xfrm>
              <a:off x="10629840" y="1998120"/>
              <a:ext cx="30193" cy="30004"/>
            </a:xfrm>
            <a:custGeom>
              <a:avLst/>
              <a:gdLst/>
              <a:ahLst/>
              <a:cxnLst/>
              <a:rect l="l" t="t" r="r" b="b"/>
              <a:pathLst>
                <a:path w="641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41" y="637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2"/>
            <p:cNvSpPr/>
            <p:nvPr/>
          </p:nvSpPr>
          <p:spPr>
            <a:xfrm>
              <a:off x="10645338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0" y="1"/>
                  </a:moveTo>
                  <a:lnTo>
                    <a:pt x="0" y="637"/>
                  </a:lnTo>
                  <a:lnTo>
                    <a:pt x="636" y="637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22"/>
            <p:cNvSpPr/>
            <p:nvPr/>
          </p:nvSpPr>
          <p:spPr>
            <a:xfrm>
              <a:off x="10363468" y="1998120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37" y="637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22"/>
            <p:cNvSpPr/>
            <p:nvPr/>
          </p:nvSpPr>
          <p:spPr>
            <a:xfrm>
              <a:off x="10497055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0" y="1"/>
                  </a:moveTo>
                  <a:lnTo>
                    <a:pt x="0" y="637"/>
                  </a:lnTo>
                  <a:lnTo>
                    <a:pt x="636" y="637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2"/>
            <p:cNvSpPr/>
            <p:nvPr/>
          </p:nvSpPr>
          <p:spPr>
            <a:xfrm>
              <a:off x="10348772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37" y="637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7" name="Google Shape;747;p22"/>
          <p:cNvGrpSpPr/>
          <p:nvPr/>
        </p:nvGrpSpPr>
        <p:grpSpPr>
          <a:xfrm>
            <a:off x="3912001" y="1366943"/>
            <a:ext cx="415456" cy="414125"/>
            <a:chOff x="12157795" y="2346165"/>
            <a:chExt cx="415456" cy="414125"/>
          </a:xfrm>
        </p:grpSpPr>
        <p:sp>
          <p:nvSpPr>
            <p:cNvPr id="748" name="Google Shape;748;p22"/>
            <p:cNvSpPr/>
            <p:nvPr/>
          </p:nvSpPr>
          <p:spPr>
            <a:xfrm>
              <a:off x="12358552" y="2346354"/>
              <a:ext cx="118321" cy="14555"/>
            </a:xfrm>
            <a:custGeom>
              <a:avLst/>
              <a:gdLst/>
              <a:ahLst/>
              <a:cxnLst/>
              <a:rect l="l" t="t" r="r" b="b"/>
              <a:pathLst>
                <a:path w="2512" h="309" extrusionOk="0">
                  <a:moveTo>
                    <a:pt x="158" y="1"/>
                  </a:moveTo>
                  <a:cubicBezTo>
                    <a:pt x="73" y="1"/>
                    <a:pt x="0" y="70"/>
                    <a:pt x="0" y="159"/>
                  </a:cubicBezTo>
                  <a:lnTo>
                    <a:pt x="0" y="309"/>
                  </a:lnTo>
                  <a:lnTo>
                    <a:pt x="2512" y="309"/>
                  </a:lnTo>
                  <a:lnTo>
                    <a:pt x="2512" y="159"/>
                  </a:lnTo>
                  <a:cubicBezTo>
                    <a:pt x="2512" y="70"/>
                    <a:pt x="2443" y="1"/>
                    <a:pt x="2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2"/>
            <p:cNvSpPr/>
            <p:nvPr/>
          </p:nvSpPr>
          <p:spPr>
            <a:xfrm>
              <a:off x="12344421" y="2375558"/>
              <a:ext cx="146395" cy="14555"/>
            </a:xfrm>
            <a:custGeom>
              <a:avLst/>
              <a:gdLst/>
              <a:ahLst/>
              <a:cxnLst/>
              <a:rect l="l" t="t" r="r" b="b"/>
              <a:pathLst>
                <a:path w="3108" h="309" extrusionOk="0">
                  <a:moveTo>
                    <a:pt x="162" y="1"/>
                  </a:moveTo>
                  <a:cubicBezTo>
                    <a:pt x="73" y="1"/>
                    <a:pt x="0" y="74"/>
                    <a:pt x="4" y="163"/>
                  </a:cubicBezTo>
                  <a:cubicBezTo>
                    <a:pt x="12" y="248"/>
                    <a:pt x="85" y="309"/>
                    <a:pt x="166" y="309"/>
                  </a:cubicBezTo>
                  <a:lnTo>
                    <a:pt x="2945" y="309"/>
                  </a:lnTo>
                  <a:cubicBezTo>
                    <a:pt x="3035" y="309"/>
                    <a:pt x="3107" y="236"/>
                    <a:pt x="3099" y="146"/>
                  </a:cubicBezTo>
                  <a:cubicBezTo>
                    <a:pt x="3095" y="61"/>
                    <a:pt x="3022" y="1"/>
                    <a:pt x="29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2"/>
            <p:cNvSpPr/>
            <p:nvPr/>
          </p:nvSpPr>
          <p:spPr>
            <a:xfrm>
              <a:off x="12358552" y="2405515"/>
              <a:ext cx="118321" cy="73715"/>
            </a:xfrm>
            <a:custGeom>
              <a:avLst/>
              <a:gdLst/>
              <a:ahLst/>
              <a:cxnLst/>
              <a:rect l="l" t="t" r="r" b="b"/>
              <a:pathLst>
                <a:path w="2512" h="1565" extrusionOk="0">
                  <a:moveTo>
                    <a:pt x="0" y="1"/>
                  </a:moveTo>
                  <a:lnTo>
                    <a:pt x="0" y="1564"/>
                  </a:lnTo>
                  <a:lnTo>
                    <a:pt x="2512" y="1564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22"/>
            <p:cNvSpPr/>
            <p:nvPr/>
          </p:nvSpPr>
          <p:spPr>
            <a:xfrm>
              <a:off x="12157795" y="2346165"/>
              <a:ext cx="118934" cy="414125"/>
            </a:xfrm>
            <a:custGeom>
              <a:avLst/>
              <a:gdLst/>
              <a:ahLst/>
              <a:cxnLst/>
              <a:rect l="l" t="t" r="r" b="b"/>
              <a:pathLst>
                <a:path w="2525" h="8792" extrusionOk="0">
                  <a:moveTo>
                    <a:pt x="636" y="1"/>
                  </a:moveTo>
                  <a:cubicBezTo>
                    <a:pt x="239" y="236"/>
                    <a:pt x="0" y="669"/>
                    <a:pt x="16" y="1135"/>
                  </a:cubicBezTo>
                  <a:cubicBezTo>
                    <a:pt x="37" y="1597"/>
                    <a:pt x="300" y="2010"/>
                    <a:pt x="705" y="2217"/>
                  </a:cubicBezTo>
                  <a:cubicBezTo>
                    <a:pt x="758" y="2245"/>
                    <a:pt x="790" y="2298"/>
                    <a:pt x="790" y="2358"/>
                  </a:cubicBezTo>
                  <a:lnTo>
                    <a:pt x="790" y="6434"/>
                  </a:lnTo>
                  <a:cubicBezTo>
                    <a:pt x="790" y="6495"/>
                    <a:pt x="758" y="6547"/>
                    <a:pt x="705" y="6576"/>
                  </a:cubicBezTo>
                  <a:cubicBezTo>
                    <a:pt x="300" y="6782"/>
                    <a:pt x="37" y="7200"/>
                    <a:pt x="16" y="7657"/>
                  </a:cubicBezTo>
                  <a:cubicBezTo>
                    <a:pt x="0" y="8123"/>
                    <a:pt x="239" y="8557"/>
                    <a:pt x="636" y="8792"/>
                  </a:cubicBezTo>
                  <a:lnTo>
                    <a:pt x="636" y="8038"/>
                  </a:lnTo>
                  <a:cubicBezTo>
                    <a:pt x="628" y="7698"/>
                    <a:pt x="891" y="7410"/>
                    <a:pt x="1228" y="7386"/>
                  </a:cubicBezTo>
                  <a:cubicBezTo>
                    <a:pt x="1242" y="7385"/>
                    <a:pt x="1256" y="7384"/>
                    <a:pt x="1269" y="7384"/>
                  </a:cubicBezTo>
                  <a:cubicBezTo>
                    <a:pt x="1428" y="7384"/>
                    <a:pt x="1578" y="7448"/>
                    <a:pt x="1694" y="7556"/>
                  </a:cubicBezTo>
                  <a:cubicBezTo>
                    <a:pt x="1819" y="7674"/>
                    <a:pt x="1892" y="7840"/>
                    <a:pt x="1892" y="8014"/>
                  </a:cubicBezTo>
                  <a:lnTo>
                    <a:pt x="1892" y="8792"/>
                  </a:lnTo>
                  <a:cubicBezTo>
                    <a:pt x="2273" y="8565"/>
                    <a:pt x="2512" y="8148"/>
                    <a:pt x="2508" y="7698"/>
                  </a:cubicBezTo>
                  <a:cubicBezTo>
                    <a:pt x="2512" y="7220"/>
                    <a:pt x="2245" y="6782"/>
                    <a:pt x="1823" y="6572"/>
                  </a:cubicBezTo>
                  <a:cubicBezTo>
                    <a:pt x="1771" y="6547"/>
                    <a:pt x="1734" y="6491"/>
                    <a:pt x="1734" y="6430"/>
                  </a:cubicBezTo>
                  <a:lnTo>
                    <a:pt x="1734" y="2363"/>
                  </a:lnTo>
                  <a:cubicBezTo>
                    <a:pt x="1734" y="2302"/>
                    <a:pt x="1771" y="2249"/>
                    <a:pt x="1823" y="2221"/>
                  </a:cubicBezTo>
                  <a:cubicBezTo>
                    <a:pt x="2232" y="2014"/>
                    <a:pt x="2496" y="1597"/>
                    <a:pt x="2508" y="1131"/>
                  </a:cubicBezTo>
                  <a:cubicBezTo>
                    <a:pt x="2524" y="669"/>
                    <a:pt x="2285" y="236"/>
                    <a:pt x="1892" y="1"/>
                  </a:cubicBezTo>
                  <a:lnTo>
                    <a:pt x="1892" y="783"/>
                  </a:lnTo>
                  <a:cubicBezTo>
                    <a:pt x="1892" y="953"/>
                    <a:pt x="1819" y="1119"/>
                    <a:pt x="1698" y="1236"/>
                  </a:cubicBezTo>
                  <a:cubicBezTo>
                    <a:pt x="1579" y="1347"/>
                    <a:pt x="1421" y="1411"/>
                    <a:pt x="1260" y="1411"/>
                  </a:cubicBezTo>
                  <a:cubicBezTo>
                    <a:pt x="1251" y="1411"/>
                    <a:pt x="1241" y="1411"/>
                    <a:pt x="1232" y="1411"/>
                  </a:cubicBezTo>
                  <a:cubicBezTo>
                    <a:pt x="891" y="1382"/>
                    <a:pt x="628" y="1099"/>
                    <a:pt x="636" y="758"/>
                  </a:cubicBezTo>
                  <a:lnTo>
                    <a:pt x="6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22"/>
            <p:cNvSpPr/>
            <p:nvPr/>
          </p:nvSpPr>
          <p:spPr>
            <a:xfrm>
              <a:off x="12254924" y="2493881"/>
              <a:ext cx="14555" cy="118133"/>
            </a:xfrm>
            <a:custGeom>
              <a:avLst/>
              <a:gdLst/>
              <a:ahLst/>
              <a:cxnLst/>
              <a:rect l="l" t="t" r="r" b="b"/>
              <a:pathLst>
                <a:path w="309" h="2508" extrusionOk="0">
                  <a:moveTo>
                    <a:pt x="0" y="0"/>
                  </a:moveTo>
                  <a:lnTo>
                    <a:pt x="0" y="2508"/>
                  </a:lnTo>
                  <a:lnTo>
                    <a:pt x="308" y="2508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22"/>
            <p:cNvSpPr/>
            <p:nvPr/>
          </p:nvSpPr>
          <p:spPr>
            <a:xfrm>
              <a:off x="12284128" y="2480315"/>
              <a:ext cx="14508" cy="145829"/>
            </a:xfrm>
            <a:custGeom>
              <a:avLst/>
              <a:gdLst/>
              <a:ahLst/>
              <a:cxnLst/>
              <a:rect l="l" t="t" r="r" b="b"/>
              <a:pathLst>
                <a:path w="308" h="3096" extrusionOk="0">
                  <a:moveTo>
                    <a:pt x="153" y="1"/>
                  </a:moveTo>
                  <a:cubicBezTo>
                    <a:pt x="151" y="1"/>
                    <a:pt x="148" y="1"/>
                    <a:pt x="146" y="1"/>
                  </a:cubicBezTo>
                  <a:cubicBezTo>
                    <a:pt x="61" y="5"/>
                    <a:pt x="0" y="78"/>
                    <a:pt x="0" y="163"/>
                  </a:cubicBezTo>
                  <a:lnTo>
                    <a:pt x="0" y="2934"/>
                  </a:lnTo>
                  <a:cubicBezTo>
                    <a:pt x="0" y="3019"/>
                    <a:pt x="61" y="3092"/>
                    <a:pt x="146" y="3096"/>
                  </a:cubicBezTo>
                  <a:cubicBezTo>
                    <a:pt x="148" y="3096"/>
                    <a:pt x="151" y="3096"/>
                    <a:pt x="153" y="3096"/>
                  </a:cubicBezTo>
                  <a:cubicBezTo>
                    <a:pt x="239" y="3096"/>
                    <a:pt x="308" y="3028"/>
                    <a:pt x="308" y="2942"/>
                  </a:cubicBezTo>
                  <a:lnTo>
                    <a:pt x="308" y="155"/>
                  </a:lnTo>
                  <a:cubicBezTo>
                    <a:pt x="308" y="68"/>
                    <a:pt x="239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2"/>
            <p:cNvSpPr/>
            <p:nvPr/>
          </p:nvSpPr>
          <p:spPr>
            <a:xfrm>
              <a:off x="12405279" y="2524592"/>
              <a:ext cx="51954" cy="72962"/>
            </a:xfrm>
            <a:custGeom>
              <a:avLst/>
              <a:gdLst/>
              <a:ahLst/>
              <a:cxnLst/>
              <a:rect l="l" t="t" r="r" b="b"/>
              <a:pathLst>
                <a:path w="1103" h="1549" extrusionOk="0">
                  <a:moveTo>
                    <a:pt x="730" y="1"/>
                  </a:moveTo>
                  <a:lnTo>
                    <a:pt x="1" y="624"/>
                  </a:lnTo>
                  <a:lnTo>
                    <a:pt x="300" y="1030"/>
                  </a:lnTo>
                  <a:cubicBezTo>
                    <a:pt x="394" y="1155"/>
                    <a:pt x="381" y="1329"/>
                    <a:pt x="272" y="1439"/>
                  </a:cubicBezTo>
                  <a:lnTo>
                    <a:pt x="167" y="1548"/>
                  </a:lnTo>
                  <a:lnTo>
                    <a:pt x="1102" y="1548"/>
                  </a:lnTo>
                  <a:lnTo>
                    <a:pt x="1054" y="1293"/>
                  </a:lnTo>
                  <a:lnTo>
                    <a:pt x="782" y="888"/>
                  </a:lnTo>
                  <a:cubicBezTo>
                    <a:pt x="746" y="835"/>
                    <a:pt x="730" y="774"/>
                    <a:pt x="730" y="714"/>
                  </a:cubicBezTo>
                  <a:lnTo>
                    <a:pt x="73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2"/>
            <p:cNvSpPr/>
            <p:nvPr/>
          </p:nvSpPr>
          <p:spPr>
            <a:xfrm>
              <a:off x="12314086" y="2493881"/>
              <a:ext cx="199997" cy="118133"/>
            </a:xfrm>
            <a:custGeom>
              <a:avLst/>
              <a:gdLst/>
              <a:ahLst/>
              <a:cxnLst/>
              <a:rect l="l" t="t" r="r" b="b"/>
              <a:pathLst>
                <a:path w="4246" h="2508" extrusionOk="0">
                  <a:moveTo>
                    <a:pt x="0" y="0"/>
                  </a:moveTo>
                  <a:lnTo>
                    <a:pt x="0" y="2508"/>
                  </a:lnTo>
                  <a:lnTo>
                    <a:pt x="1288" y="2508"/>
                  </a:lnTo>
                  <a:cubicBezTo>
                    <a:pt x="1329" y="2508"/>
                    <a:pt x="1369" y="2492"/>
                    <a:pt x="1398" y="2463"/>
                  </a:cubicBezTo>
                  <a:lnTo>
                    <a:pt x="1997" y="1868"/>
                  </a:lnTo>
                  <a:lnTo>
                    <a:pt x="1693" y="1463"/>
                  </a:lnTo>
                  <a:cubicBezTo>
                    <a:pt x="1596" y="1333"/>
                    <a:pt x="1617" y="1147"/>
                    <a:pt x="1742" y="1037"/>
                  </a:cubicBezTo>
                  <a:lnTo>
                    <a:pt x="2504" y="385"/>
                  </a:lnTo>
                  <a:cubicBezTo>
                    <a:pt x="2560" y="337"/>
                    <a:pt x="2625" y="312"/>
                    <a:pt x="2698" y="312"/>
                  </a:cubicBezTo>
                  <a:cubicBezTo>
                    <a:pt x="2739" y="312"/>
                    <a:pt x="2783" y="320"/>
                    <a:pt x="2820" y="341"/>
                  </a:cubicBezTo>
                  <a:cubicBezTo>
                    <a:pt x="2925" y="389"/>
                    <a:pt x="2994" y="490"/>
                    <a:pt x="2994" y="608"/>
                  </a:cubicBezTo>
                  <a:lnTo>
                    <a:pt x="2994" y="1361"/>
                  </a:lnTo>
                  <a:lnTo>
                    <a:pt x="3261" y="1771"/>
                  </a:lnTo>
                  <a:cubicBezTo>
                    <a:pt x="3286" y="1803"/>
                    <a:pt x="3302" y="1840"/>
                    <a:pt x="3310" y="1880"/>
                  </a:cubicBezTo>
                  <a:lnTo>
                    <a:pt x="3411" y="2382"/>
                  </a:lnTo>
                  <a:cubicBezTo>
                    <a:pt x="3423" y="2455"/>
                    <a:pt x="3488" y="2508"/>
                    <a:pt x="3565" y="2508"/>
                  </a:cubicBezTo>
                  <a:lnTo>
                    <a:pt x="4246" y="2508"/>
                  </a:lnTo>
                  <a:lnTo>
                    <a:pt x="424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2"/>
            <p:cNvSpPr/>
            <p:nvPr/>
          </p:nvSpPr>
          <p:spPr>
            <a:xfrm>
              <a:off x="12528738" y="2480315"/>
              <a:ext cx="14555" cy="145829"/>
            </a:xfrm>
            <a:custGeom>
              <a:avLst/>
              <a:gdLst/>
              <a:ahLst/>
              <a:cxnLst/>
              <a:rect l="l" t="t" r="r" b="b"/>
              <a:pathLst>
                <a:path w="309" h="3096" extrusionOk="0">
                  <a:moveTo>
                    <a:pt x="154" y="1"/>
                  </a:moveTo>
                  <a:cubicBezTo>
                    <a:pt x="151" y="1"/>
                    <a:pt x="149" y="1"/>
                    <a:pt x="146" y="1"/>
                  </a:cubicBezTo>
                  <a:cubicBezTo>
                    <a:pt x="61" y="5"/>
                    <a:pt x="1" y="78"/>
                    <a:pt x="1" y="163"/>
                  </a:cubicBezTo>
                  <a:lnTo>
                    <a:pt x="1" y="2934"/>
                  </a:lnTo>
                  <a:cubicBezTo>
                    <a:pt x="1" y="3019"/>
                    <a:pt x="61" y="3092"/>
                    <a:pt x="146" y="3096"/>
                  </a:cubicBezTo>
                  <a:cubicBezTo>
                    <a:pt x="149" y="3096"/>
                    <a:pt x="151" y="3096"/>
                    <a:pt x="154" y="3096"/>
                  </a:cubicBezTo>
                  <a:cubicBezTo>
                    <a:pt x="240" y="3096"/>
                    <a:pt x="309" y="3028"/>
                    <a:pt x="309" y="2942"/>
                  </a:cubicBezTo>
                  <a:lnTo>
                    <a:pt x="309" y="155"/>
                  </a:lnTo>
                  <a:cubicBezTo>
                    <a:pt x="309" y="68"/>
                    <a:pt x="240" y="1"/>
                    <a:pt x="1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2"/>
            <p:cNvSpPr/>
            <p:nvPr/>
          </p:nvSpPr>
          <p:spPr>
            <a:xfrm>
              <a:off x="12558696" y="2493881"/>
              <a:ext cx="14555" cy="118133"/>
            </a:xfrm>
            <a:custGeom>
              <a:avLst/>
              <a:gdLst/>
              <a:ahLst/>
              <a:cxnLst/>
              <a:rect l="l" t="t" r="r" b="b"/>
              <a:pathLst>
                <a:path w="309" h="2508" extrusionOk="0">
                  <a:moveTo>
                    <a:pt x="1" y="0"/>
                  </a:moveTo>
                  <a:lnTo>
                    <a:pt x="1" y="2508"/>
                  </a:lnTo>
                  <a:lnTo>
                    <a:pt x="155" y="2508"/>
                  </a:lnTo>
                  <a:cubicBezTo>
                    <a:pt x="240" y="2508"/>
                    <a:pt x="309" y="2439"/>
                    <a:pt x="309" y="2354"/>
                  </a:cubicBezTo>
                  <a:lnTo>
                    <a:pt x="309" y="154"/>
                  </a:lnTo>
                  <a:cubicBezTo>
                    <a:pt x="309" y="69"/>
                    <a:pt x="240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8" name="Google Shape;758;p22"/>
          <p:cNvGrpSpPr/>
          <p:nvPr/>
        </p:nvGrpSpPr>
        <p:grpSpPr>
          <a:xfrm>
            <a:off x="3194404" y="2163855"/>
            <a:ext cx="343142" cy="414693"/>
            <a:chOff x="13480754" y="1872543"/>
            <a:chExt cx="343142" cy="414693"/>
          </a:xfrm>
        </p:grpSpPr>
        <p:sp>
          <p:nvSpPr>
            <p:cNvPr id="759" name="Google Shape;759;p22"/>
            <p:cNvSpPr/>
            <p:nvPr/>
          </p:nvSpPr>
          <p:spPr>
            <a:xfrm>
              <a:off x="13519521" y="1931704"/>
              <a:ext cx="266412" cy="129438"/>
            </a:xfrm>
            <a:custGeom>
              <a:avLst/>
              <a:gdLst/>
              <a:ahLst/>
              <a:cxnLst/>
              <a:rect l="l" t="t" r="r" b="b"/>
              <a:pathLst>
                <a:path w="5656" h="2748" extrusionOk="0">
                  <a:moveTo>
                    <a:pt x="612" y="463"/>
                  </a:moveTo>
                  <a:cubicBezTo>
                    <a:pt x="693" y="463"/>
                    <a:pt x="766" y="527"/>
                    <a:pt x="774" y="608"/>
                  </a:cubicBezTo>
                  <a:cubicBezTo>
                    <a:pt x="778" y="698"/>
                    <a:pt x="705" y="775"/>
                    <a:pt x="616" y="775"/>
                  </a:cubicBezTo>
                  <a:lnTo>
                    <a:pt x="470" y="775"/>
                  </a:lnTo>
                  <a:cubicBezTo>
                    <a:pt x="385" y="775"/>
                    <a:pt x="312" y="710"/>
                    <a:pt x="308" y="629"/>
                  </a:cubicBezTo>
                  <a:cubicBezTo>
                    <a:pt x="304" y="540"/>
                    <a:pt x="373" y="463"/>
                    <a:pt x="462" y="463"/>
                  </a:cubicBezTo>
                  <a:close/>
                  <a:moveTo>
                    <a:pt x="5173" y="463"/>
                  </a:moveTo>
                  <a:cubicBezTo>
                    <a:pt x="5258" y="463"/>
                    <a:pt x="5331" y="527"/>
                    <a:pt x="5335" y="608"/>
                  </a:cubicBezTo>
                  <a:cubicBezTo>
                    <a:pt x="5339" y="698"/>
                    <a:pt x="5271" y="775"/>
                    <a:pt x="5177" y="775"/>
                  </a:cubicBezTo>
                  <a:lnTo>
                    <a:pt x="1252" y="775"/>
                  </a:lnTo>
                  <a:cubicBezTo>
                    <a:pt x="1175" y="775"/>
                    <a:pt x="1102" y="718"/>
                    <a:pt x="1094" y="641"/>
                  </a:cubicBezTo>
                  <a:cubicBezTo>
                    <a:pt x="1078" y="544"/>
                    <a:pt x="1155" y="463"/>
                    <a:pt x="1248" y="463"/>
                  </a:cubicBezTo>
                  <a:close/>
                  <a:moveTo>
                    <a:pt x="612" y="1099"/>
                  </a:moveTo>
                  <a:cubicBezTo>
                    <a:pt x="693" y="1099"/>
                    <a:pt x="766" y="1163"/>
                    <a:pt x="774" y="1244"/>
                  </a:cubicBezTo>
                  <a:cubicBezTo>
                    <a:pt x="778" y="1334"/>
                    <a:pt x="705" y="1411"/>
                    <a:pt x="616" y="1411"/>
                  </a:cubicBezTo>
                  <a:lnTo>
                    <a:pt x="470" y="1411"/>
                  </a:lnTo>
                  <a:cubicBezTo>
                    <a:pt x="385" y="1411"/>
                    <a:pt x="312" y="1346"/>
                    <a:pt x="308" y="1265"/>
                  </a:cubicBezTo>
                  <a:cubicBezTo>
                    <a:pt x="304" y="1176"/>
                    <a:pt x="373" y="1099"/>
                    <a:pt x="462" y="1099"/>
                  </a:cubicBezTo>
                  <a:close/>
                  <a:moveTo>
                    <a:pt x="1556" y="1099"/>
                  </a:moveTo>
                  <a:cubicBezTo>
                    <a:pt x="1637" y="1099"/>
                    <a:pt x="1710" y="1163"/>
                    <a:pt x="1714" y="1244"/>
                  </a:cubicBezTo>
                  <a:cubicBezTo>
                    <a:pt x="1718" y="1334"/>
                    <a:pt x="1649" y="1411"/>
                    <a:pt x="1560" y="1411"/>
                  </a:cubicBezTo>
                  <a:lnTo>
                    <a:pt x="1256" y="1411"/>
                  </a:lnTo>
                  <a:cubicBezTo>
                    <a:pt x="1175" y="1411"/>
                    <a:pt x="1102" y="1346"/>
                    <a:pt x="1094" y="1265"/>
                  </a:cubicBezTo>
                  <a:cubicBezTo>
                    <a:pt x="1090" y="1176"/>
                    <a:pt x="1163" y="1099"/>
                    <a:pt x="1252" y="1099"/>
                  </a:cubicBezTo>
                  <a:close/>
                  <a:moveTo>
                    <a:pt x="3281" y="1099"/>
                  </a:moveTo>
                  <a:cubicBezTo>
                    <a:pt x="3371" y="1099"/>
                    <a:pt x="3444" y="1176"/>
                    <a:pt x="3439" y="1265"/>
                  </a:cubicBezTo>
                  <a:cubicBezTo>
                    <a:pt x="3431" y="1346"/>
                    <a:pt x="3358" y="1411"/>
                    <a:pt x="3277" y="1411"/>
                  </a:cubicBezTo>
                  <a:lnTo>
                    <a:pt x="2204" y="1411"/>
                  </a:lnTo>
                  <a:cubicBezTo>
                    <a:pt x="2123" y="1411"/>
                    <a:pt x="2050" y="1346"/>
                    <a:pt x="2046" y="1265"/>
                  </a:cubicBezTo>
                  <a:cubicBezTo>
                    <a:pt x="2042" y="1176"/>
                    <a:pt x="2111" y="1099"/>
                    <a:pt x="2200" y="1099"/>
                  </a:cubicBezTo>
                  <a:close/>
                  <a:moveTo>
                    <a:pt x="5161" y="1099"/>
                  </a:moveTo>
                  <a:cubicBezTo>
                    <a:pt x="5246" y="1099"/>
                    <a:pt x="5319" y="1163"/>
                    <a:pt x="5323" y="1244"/>
                  </a:cubicBezTo>
                  <a:cubicBezTo>
                    <a:pt x="5327" y="1334"/>
                    <a:pt x="5258" y="1411"/>
                    <a:pt x="5169" y="1411"/>
                  </a:cubicBezTo>
                  <a:lnTo>
                    <a:pt x="3938" y="1411"/>
                  </a:lnTo>
                  <a:cubicBezTo>
                    <a:pt x="3853" y="1411"/>
                    <a:pt x="3780" y="1346"/>
                    <a:pt x="3776" y="1265"/>
                  </a:cubicBezTo>
                  <a:cubicBezTo>
                    <a:pt x="3772" y="1176"/>
                    <a:pt x="3841" y="1099"/>
                    <a:pt x="3930" y="1099"/>
                  </a:cubicBezTo>
                  <a:close/>
                  <a:moveTo>
                    <a:pt x="612" y="1735"/>
                  </a:moveTo>
                  <a:cubicBezTo>
                    <a:pt x="693" y="1735"/>
                    <a:pt x="766" y="1799"/>
                    <a:pt x="774" y="1880"/>
                  </a:cubicBezTo>
                  <a:cubicBezTo>
                    <a:pt x="778" y="1970"/>
                    <a:pt x="705" y="2047"/>
                    <a:pt x="616" y="2047"/>
                  </a:cubicBezTo>
                  <a:lnTo>
                    <a:pt x="470" y="2047"/>
                  </a:lnTo>
                  <a:cubicBezTo>
                    <a:pt x="385" y="2047"/>
                    <a:pt x="312" y="1982"/>
                    <a:pt x="308" y="1901"/>
                  </a:cubicBezTo>
                  <a:cubicBezTo>
                    <a:pt x="304" y="1812"/>
                    <a:pt x="373" y="1735"/>
                    <a:pt x="462" y="1735"/>
                  </a:cubicBezTo>
                  <a:close/>
                  <a:moveTo>
                    <a:pt x="4229" y="1735"/>
                  </a:moveTo>
                  <a:cubicBezTo>
                    <a:pt x="4315" y="1735"/>
                    <a:pt x="4387" y="1799"/>
                    <a:pt x="4391" y="1880"/>
                  </a:cubicBezTo>
                  <a:cubicBezTo>
                    <a:pt x="4400" y="1970"/>
                    <a:pt x="4327" y="2047"/>
                    <a:pt x="4233" y="2047"/>
                  </a:cubicBezTo>
                  <a:lnTo>
                    <a:pt x="1252" y="2047"/>
                  </a:lnTo>
                  <a:cubicBezTo>
                    <a:pt x="1171" y="2047"/>
                    <a:pt x="1098" y="1982"/>
                    <a:pt x="1090" y="1901"/>
                  </a:cubicBezTo>
                  <a:cubicBezTo>
                    <a:pt x="1086" y="1812"/>
                    <a:pt x="1159" y="1735"/>
                    <a:pt x="1248" y="1735"/>
                  </a:cubicBezTo>
                  <a:close/>
                  <a:moveTo>
                    <a:pt x="5169" y="1735"/>
                  </a:moveTo>
                  <a:cubicBezTo>
                    <a:pt x="5254" y="1735"/>
                    <a:pt x="5327" y="1799"/>
                    <a:pt x="5331" y="1880"/>
                  </a:cubicBezTo>
                  <a:cubicBezTo>
                    <a:pt x="5335" y="1970"/>
                    <a:pt x="5267" y="2047"/>
                    <a:pt x="5177" y="2047"/>
                  </a:cubicBezTo>
                  <a:lnTo>
                    <a:pt x="4874" y="2047"/>
                  </a:lnTo>
                  <a:cubicBezTo>
                    <a:pt x="4788" y="2047"/>
                    <a:pt x="4716" y="1982"/>
                    <a:pt x="4712" y="1901"/>
                  </a:cubicBezTo>
                  <a:cubicBezTo>
                    <a:pt x="4707" y="1812"/>
                    <a:pt x="4776" y="1735"/>
                    <a:pt x="4865" y="1735"/>
                  </a:cubicBezTo>
                  <a:close/>
                  <a:moveTo>
                    <a:pt x="0" y="1"/>
                  </a:moveTo>
                  <a:lnTo>
                    <a:pt x="0" y="2747"/>
                  </a:lnTo>
                  <a:cubicBezTo>
                    <a:pt x="247" y="2593"/>
                    <a:pt x="535" y="2508"/>
                    <a:pt x="831" y="2508"/>
                  </a:cubicBezTo>
                  <a:lnTo>
                    <a:pt x="4825" y="2508"/>
                  </a:lnTo>
                  <a:cubicBezTo>
                    <a:pt x="5121" y="2508"/>
                    <a:pt x="5408" y="2593"/>
                    <a:pt x="5655" y="2747"/>
                  </a:cubicBezTo>
                  <a:lnTo>
                    <a:pt x="56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2"/>
            <p:cNvSpPr/>
            <p:nvPr/>
          </p:nvSpPr>
          <p:spPr>
            <a:xfrm>
              <a:off x="13519521" y="1872543"/>
              <a:ext cx="266412" cy="44512"/>
            </a:xfrm>
            <a:custGeom>
              <a:avLst/>
              <a:gdLst/>
              <a:ahLst/>
              <a:cxnLst/>
              <a:rect l="l" t="t" r="r" b="b"/>
              <a:pathLst>
                <a:path w="5656" h="945" extrusionOk="0">
                  <a:moveTo>
                    <a:pt x="462" y="309"/>
                  </a:moveTo>
                  <a:cubicBezTo>
                    <a:pt x="547" y="309"/>
                    <a:pt x="620" y="378"/>
                    <a:pt x="620" y="467"/>
                  </a:cubicBezTo>
                  <a:cubicBezTo>
                    <a:pt x="620" y="552"/>
                    <a:pt x="547" y="625"/>
                    <a:pt x="462" y="625"/>
                  </a:cubicBezTo>
                  <a:cubicBezTo>
                    <a:pt x="377" y="625"/>
                    <a:pt x="304" y="552"/>
                    <a:pt x="304" y="467"/>
                  </a:cubicBezTo>
                  <a:cubicBezTo>
                    <a:pt x="304" y="378"/>
                    <a:pt x="377" y="309"/>
                    <a:pt x="462" y="309"/>
                  </a:cubicBezTo>
                  <a:close/>
                  <a:moveTo>
                    <a:pt x="1090" y="309"/>
                  </a:moveTo>
                  <a:cubicBezTo>
                    <a:pt x="1179" y="309"/>
                    <a:pt x="1248" y="378"/>
                    <a:pt x="1248" y="467"/>
                  </a:cubicBezTo>
                  <a:cubicBezTo>
                    <a:pt x="1248" y="552"/>
                    <a:pt x="1179" y="625"/>
                    <a:pt x="1090" y="625"/>
                  </a:cubicBezTo>
                  <a:cubicBezTo>
                    <a:pt x="1005" y="625"/>
                    <a:pt x="932" y="552"/>
                    <a:pt x="932" y="467"/>
                  </a:cubicBezTo>
                  <a:cubicBezTo>
                    <a:pt x="932" y="378"/>
                    <a:pt x="1005" y="309"/>
                    <a:pt x="1090" y="309"/>
                  </a:cubicBezTo>
                  <a:close/>
                  <a:moveTo>
                    <a:pt x="1718" y="309"/>
                  </a:moveTo>
                  <a:cubicBezTo>
                    <a:pt x="1807" y="309"/>
                    <a:pt x="1876" y="378"/>
                    <a:pt x="1876" y="467"/>
                  </a:cubicBezTo>
                  <a:cubicBezTo>
                    <a:pt x="1876" y="552"/>
                    <a:pt x="1807" y="625"/>
                    <a:pt x="1718" y="625"/>
                  </a:cubicBezTo>
                  <a:cubicBezTo>
                    <a:pt x="1633" y="625"/>
                    <a:pt x="1564" y="552"/>
                    <a:pt x="1564" y="467"/>
                  </a:cubicBezTo>
                  <a:cubicBezTo>
                    <a:pt x="1564" y="378"/>
                    <a:pt x="1633" y="309"/>
                    <a:pt x="1718" y="309"/>
                  </a:cubicBezTo>
                  <a:close/>
                  <a:moveTo>
                    <a:pt x="470" y="1"/>
                  </a:moveTo>
                  <a:cubicBezTo>
                    <a:pt x="211" y="1"/>
                    <a:pt x="0" y="212"/>
                    <a:pt x="0" y="471"/>
                  </a:cubicBezTo>
                  <a:lnTo>
                    <a:pt x="0" y="945"/>
                  </a:lnTo>
                  <a:lnTo>
                    <a:pt x="5655" y="945"/>
                  </a:lnTo>
                  <a:lnTo>
                    <a:pt x="5655" y="471"/>
                  </a:lnTo>
                  <a:cubicBezTo>
                    <a:pt x="5655" y="212"/>
                    <a:pt x="5445" y="1"/>
                    <a:pt x="51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2"/>
            <p:cNvSpPr/>
            <p:nvPr/>
          </p:nvSpPr>
          <p:spPr>
            <a:xfrm>
              <a:off x="13480754" y="2064535"/>
              <a:ext cx="343142" cy="222701"/>
            </a:xfrm>
            <a:custGeom>
              <a:avLst/>
              <a:gdLst/>
              <a:ahLst/>
              <a:cxnLst/>
              <a:rect l="l" t="t" r="r" b="b"/>
              <a:pathLst>
                <a:path w="7285" h="4728" extrusionOk="0">
                  <a:moveTo>
                    <a:pt x="5536" y="640"/>
                  </a:moveTo>
                  <a:cubicBezTo>
                    <a:pt x="5623" y="640"/>
                    <a:pt x="5688" y="710"/>
                    <a:pt x="5688" y="794"/>
                  </a:cubicBezTo>
                  <a:lnTo>
                    <a:pt x="5688" y="948"/>
                  </a:lnTo>
                  <a:cubicBezTo>
                    <a:pt x="5688" y="1033"/>
                    <a:pt x="5623" y="1103"/>
                    <a:pt x="5536" y="1103"/>
                  </a:cubicBezTo>
                  <a:cubicBezTo>
                    <a:pt x="5532" y="1103"/>
                    <a:pt x="5527" y="1103"/>
                    <a:pt x="5522" y="1102"/>
                  </a:cubicBezTo>
                  <a:cubicBezTo>
                    <a:pt x="5441" y="1098"/>
                    <a:pt x="5381" y="1025"/>
                    <a:pt x="5381" y="944"/>
                  </a:cubicBezTo>
                  <a:lnTo>
                    <a:pt x="5381" y="798"/>
                  </a:lnTo>
                  <a:cubicBezTo>
                    <a:pt x="5381" y="717"/>
                    <a:pt x="5441" y="644"/>
                    <a:pt x="5522" y="640"/>
                  </a:cubicBezTo>
                  <a:cubicBezTo>
                    <a:pt x="5527" y="640"/>
                    <a:pt x="5532" y="640"/>
                    <a:pt x="5536" y="640"/>
                  </a:cubicBezTo>
                  <a:close/>
                  <a:moveTo>
                    <a:pt x="5052" y="1272"/>
                  </a:moveTo>
                  <a:cubicBezTo>
                    <a:pt x="5133" y="1272"/>
                    <a:pt x="5206" y="1333"/>
                    <a:pt x="5210" y="1418"/>
                  </a:cubicBezTo>
                  <a:cubicBezTo>
                    <a:pt x="5219" y="1507"/>
                    <a:pt x="5146" y="1580"/>
                    <a:pt x="5056" y="1580"/>
                  </a:cubicBezTo>
                  <a:lnTo>
                    <a:pt x="4907" y="1580"/>
                  </a:lnTo>
                  <a:cubicBezTo>
                    <a:pt x="4826" y="1580"/>
                    <a:pt x="4753" y="1519"/>
                    <a:pt x="4749" y="1434"/>
                  </a:cubicBezTo>
                  <a:cubicBezTo>
                    <a:pt x="4740" y="1345"/>
                    <a:pt x="4813" y="1272"/>
                    <a:pt x="4903" y="1272"/>
                  </a:cubicBezTo>
                  <a:close/>
                  <a:moveTo>
                    <a:pt x="6150" y="1272"/>
                  </a:moveTo>
                  <a:cubicBezTo>
                    <a:pt x="6235" y="1272"/>
                    <a:pt x="6308" y="1333"/>
                    <a:pt x="6312" y="1418"/>
                  </a:cubicBezTo>
                  <a:cubicBezTo>
                    <a:pt x="6316" y="1507"/>
                    <a:pt x="6248" y="1580"/>
                    <a:pt x="6158" y="1580"/>
                  </a:cubicBezTo>
                  <a:lnTo>
                    <a:pt x="6008" y="1580"/>
                  </a:lnTo>
                  <a:cubicBezTo>
                    <a:pt x="5927" y="1580"/>
                    <a:pt x="5855" y="1519"/>
                    <a:pt x="5851" y="1434"/>
                  </a:cubicBezTo>
                  <a:cubicBezTo>
                    <a:pt x="5842" y="1345"/>
                    <a:pt x="5915" y="1272"/>
                    <a:pt x="6004" y="1272"/>
                  </a:cubicBezTo>
                  <a:close/>
                  <a:moveTo>
                    <a:pt x="1750" y="652"/>
                  </a:moveTo>
                  <a:cubicBezTo>
                    <a:pt x="1836" y="652"/>
                    <a:pt x="1905" y="720"/>
                    <a:pt x="1905" y="806"/>
                  </a:cubicBezTo>
                  <a:lnTo>
                    <a:pt x="1905" y="1272"/>
                  </a:lnTo>
                  <a:lnTo>
                    <a:pt x="2371" y="1272"/>
                  </a:lnTo>
                  <a:cubicBezTo>
                    <a:pt x="2460" y="1272"/>
                    <a:pt x="2529" y="1345"/>
                    <a:pt x="2525" y="1434"/>
                  </a:cubicBezTo>
                  <a:cubicBezTo>
                    <a:pt x="2520" y="1519"/>
                    <a:pt x="2448" y="1580"/>
                    <a:pt x="2362" y="1580"/>
                  </a:cubicBezTo>
                  <a:lnTo>
                    <a:pt x="1905" y="1580"/>
                  </a:lnTo>
                  <a:lnTo>
                    <a:pt x="1905" y="2038"/>
                  </a:lnTo>
                  <a:cubicBezTo>
                    <a:pt x="1905" y="2123"/>
                    <a:pt x="1844" y="2196"/>
                    <a:pt x="1759" y="2200"/>
                  </a:cubicBezTo>
                  <a:cubicBezTo>
                    <a:pt x="1756" y="2200"/>
                    <a:pt x="1754" y="2200"/>
                    <a:pt x="1751" y="2200"/>
                  </a:cubicBezTo>
                  <a:cubicBezTo>
                    <a:pt x="1666" y="2200"/>
                    <a:pt x="1597" y="2133"/>
                    <a:pt x="1597" y="2046"/>
                  </a:cubicBezTo>
                  <a:lnTo>
                    <a:pt x="1597" y="1580"/>
                  </a:lnTo>
                  <a:lnTo>
                    <a:pt x="1139" y="1580"/>
                  </a:lnTo>
                  <a:cubicBezTo>
                    <a:pt x="1054" y="1580"/>
                    <a:pt x="981" y="1519"/>
                    <a:pt x="977" y="1434"/>
                  </a:cubicBezTo>
                  <a:cubicBezTo>
                    <a:pt x="973" y="1345"/>
                    <a:pt x="1042" y="1272"/>
                    <a:pt x="1131" y="1272"/>
                  </a:cubicBezTo>
                  <a:lnTo>
                    <a:pt x="1597" y="1272"/>
                  </a:lnTo>
                  <a:lnTo>
                    <a:pt x="1597" y="815"/>
                  </a:lnTo>
                  <a:cubicBezTo>
                    <a:pt x="1597" y="730"/>
                    <a:pt x="1658" y="657"/>
                    <a:pt x="1743" y="653"/>
                  </a:cubicBezTo>
                  <a:cubicBezTo>
                    <a:pt x="1745" y="652"/>
                    <a:pt x="1748" y="652"/>
                    <a:pt x="1750" y="652"/>
                  </a:cubicBezTo>
                  <a:close/>
                  <a:moveTo>
                    <a:pt x="5530" y="1738"/>
                  </a:moveTo>
                  <a:cubicBezTo>
                    <a:pt x="5619" y="1738"/>
                    <a:pt x="5688" y="1809"/>
                    <a:pt x="5688" y="1896"/>
                  </a:cubicBezTo>
                  <a:lnTo>
                    <a:pt x="5688" y="2050"/>
                  </a:lnTo>
                  <a:cubicBezTo>
                    <a:pt x="5688" y="2137"/>
                    <a:pt x="5620" y="2204"/>
                    <a:pt x="5530" y="2204"/>
                  </a:cubicBezTo>
                  <a:cubicBezTo>
                    <a:pt x="5528" y="2204"/>
                    <a:pt x="5525" y="2204"/>
                    <a:pt x="5522" y="2204"/>
                  </a:cubicBezTo>
                  <a:cubicBezTo>
                    <a:pt x="5441" y="2200"/>
                    <a:pt x="5381" y="2127"/>
                    <a:pt x="5381" y="2042"/>
                  </a:cubicBezTo>
                  <a:lnTo>
                    <a:pt x="5381" y="1900"/>
                  </a:lnTo>
                  <a:cubicBezTo>
                    <a:pt x="5381" y="1819"/>
                    <a:pt x="5441" y="1746"/>
                    <a:pt x="5522" y="1738"/>
                  </a:cubicBezTo>
                  <a:cubicBezTo>
                    <a:pt x="5525" y="1738"/>
                    <a:pt x="5527" y="1738"/>
                    <a:pt x="5530" y="1738"/>
                  </a:cubicBezTo>
                  <a:close/>
                  <a:moveTo>
                    <a:pt x="1637" y="0"/>
                  </a:moveTo>
                  <a:cubicBezTo>
                    <a:pt x="1001" y="0"/>
                    <a:pt x="467" y="474"/>
                    <a:pt x="386" y="1102"/>
                  </a:cubicBezTo>
                  <a:lnTo>
                    <a:pt x="21" y="4023"/>
                  </a:lnTo>
                  <a:cubicBezTo>
                    <a:pt x="1" y="4201"/>
                    <a:pt x="53" y="4384"/>
                    <a:pt x="175" y="4517"/>
                  </a:cubicBezTo>
                  <a:cubicBezTo>
                    <a:pt x="292" y="4651"/>
                    <a:pt x="463" y="4728"/>
                    <a:pt x="645" y="4728"/>
                  </a:cubicBezTo>
                  <a:cubicBezTo>
                    <a:pt x="896" y="4724"/>
                    <a:pt x="1123" y="4570"/>
                    <a:pt x="1224" y="4335"/>
                  </a:cubicBezTo>
                  <a:lnTo>
                    <a:pt x="1568" y="3444"/>
                  </a:lnTo>
                  <a:cubicBezTo>
                    <a:pt x="1710" y="3079"/>
                    <a:pt x="2059" y="2840"/>
                    <a:pt x="2452" y="2836"/>
                  </a:cubicBezTo>
                  <a:lnTo>
                    <a:pt x="4838" y="2836"/>
                  </a:lnTo>
                  <a:cubicBezTo>
                    <a:pt x="5227" y="2840"/>
                    <a:pt x="5575" y="3079"/>
                    <a:pt x="5717" y="3444"/>
                  </a:cubicBezTo>
                  <a:cubicBezTo>
                    <a:pt x="6065" y="4339"/>
                    <a:pt x="6065" y="4339"/>
                    <a:pt x="6065" y="4347"/>
                  </a:cubicBezTo>
                  <a:cubicBezTo>
                    <a:pt x="6166" y="4574"/>
                    <a:pt x="6393" y="4724"/>
                    <a:pt x="6645" y="4728"/>
                  </a:cubicBezTo>
                  <a:cubicBezTo>
                    <a:pt x="6823" y="4728"/>
                    <a:pt x="6993" y="4651"/>
                    <a:pt x="7114" y="4517"/>
                  </a:cubicBezTo>
                  <a:cubicBezTo>
                    <a:pt x="7232" y="4384"/>
                    <a:pt x="7285" y="4201"/>
                    <a:pt x="7264" y="4023"/>
                  </a:cubicBezTo>
                  <a:lnTo>
                    <a:pt x="6900" y="1102"/>
                  </a:lnTo>
                  <a:cubicBezTo>
                    <a:pt x="6819" y="474"/>
                    <a:pt x="6284" y="0"/>
                    <a:pt x="56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2" name="Google Shape;762;p22"/>
          <p:cNvGrpSpPr/>
          <p:nvPr/>
        </p:nvGrpSpPr>
        <p:grpSpPr>
          <a:xfrm>
            <a:off x="4340787" y="2466878"/>
            <a:ext cx="518565" cy="726287"/>
            <a:chOff x="309604" y="1743587"/>
            <a:chExt cx="194591" cy="272538"/>
          </a:xfrm>
        </p:grpSpPr>
        <p:sp>
          <p:nvSpPr>
            <p:cNvPr id="763" name="Google Shape;763;p22"/>
            <p:cNvSpPr/>
            <p:nvPr/>
          </p:nvSpPr>
          <p:spPr>
            <a:xfrm>
              <a:off x="309604" y="1986818"/>
              <a:ext cx="185079" cy="29307"/>
            </a:xfrm>
            <a:custGeom>
              <a:avLst/>
              <a:gdLst/>
              <a:ahLst/>
              <a:cxnLst/>
              <a:rect l="l" t="t" r="r" b="b"/>
              <a:pathLst>
                <a:path w="5993" h="949" extrusionOk="0">
                  <a:moveTo>
                    <a:pt x="2351" y="312"/>
                  </a:moveTo>
                  <a:cubicBezTo>
                    <a:pt x="2436" y="312"/>
                    <a:pt x="2509" y="373"/>
                    <a:pt x="2513" y="458"/>
                  </a:cubicBezTo>
                  <a:cubicBezTo>
                    <a:pt x="2517" y="547"/>
                    <a:pt x="2448" y="620"/>
                    <a:pt x="2359" y="620"/>
                  </a:cubicBezTo>
                  <a:lnTo>
                    <a:pt x="815" y="620"/>
                  </a:lnTo>
                  <a:cubicBezTo>
                    <a:pt x="734" y="620"/>
                    <a:pt x="661" y="559"/>
                    <a:pt x="657" y="474"/>
                  </a:cubicBezTo>
                  <a:cubicBezTo>
                    <a:pt x="649" y="385"/>
                    <a:pt x="722" y="312"/>
                    <a:pt x="811" y="312"/>
                  </a:cubicBezTo>
                  <a:close/>
                  <a:moveTo>
                    <a:pt x="5178" y="312"/>
                  </a:moveTo>
                  <a:cubicBezTo>
                    <a:pt x="5259" y="312"/>
                    <a:pt x="5332" y="373"/>
                    <a:pt x="5336" y="458"/>
                  </a:cubicBezTo>
                  <a:cubicBezTo>
                    <a:pt x="5344" y="547"/>
                    <a:pt x="5271" y="620"/>
                    <a:pt x="5182" y="620"/>
                  </a:cubicBezTo>
                  <a:lnTo>
                    <a:pt x="3023" y="620"/>
                  </a:lnTo>
                  <a:cubicBezTo>
                    <a:pt x="2938" y="620"/>
                    <a:pt x="2869" y="559"/>
                    <a:pt x="2861" y="474"/>
                  </a:cubicBezTo>
                  <a:cubicBezTo>
                    <a:pt x="2857" y="385"/>
                    <a:pt x="2930" y="312"/>
                    <a:pt x="3015" y="312"/>
                  </a:cubicBezTo>
                  <a:close/>
                  <a:moveTo>
                    <a:pt x="475" y="0"/>
                  </a:moveTo>
                  <a:cubicBezTo>
                    <a:pt x="212" y="0"/>
                    <a:pt x="1" y="215"/>
                    <a:pt x="1" y="474"/>
                  </a:cubicBezTo>
                  <a:cubicBezTo>
                    <a:pt x="1" y="737"/>
                    <a:pt x="212" y="948"/>
                    <a:pt x="475" y="948"/>
                  </a:cubicBezTo>
                  <a:lnTo>
                    <a:pt x="5835" y="948"/>
                  </a:lnTo>
                  <a:cubicBezTo>
                    <a:pt x="5920" y="948"/>
                    <a:pt x="5993" y="879"/>
                    <a:pt x="5993" y="790"/>
                  </a:cubicBezTo>
                  <a:lnTo>
                    <a:pt x="599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22"/>
            <p:cNvSpPr/>
            <p:nvPr/>
          </p:nvSpPr>
          <p:spPr>
            <a:xfrm>
              <a:off x="411825" y="1811652"/>
              <a:ext cx="15441" cy="19672"/>
            </a:xfrm>
            <a:custGeom>
              <a:avLst/>
              <a:gdLst/>
              <a:ahLst/>
              <a:cxnLst/>
              <a:rect l="l" t="t" r="r" b="b"/>
              <a:pathLst>
                <a:path w="500" h="637" extrusionOk="0">
                  <a:moveTo>
                    <a:pt x="1" y="1"/>
                  </a:moveTo>
                  <a:lnTo>
                    <a:pt x="1" y="637"/>
                  </a:lnTo>
                  <a:lnTo>
                    <a:pt x="159" y="637"/>
                  </a:lnTo>
                  <a:cubicBezTo>
                    <a:pt x="244" y="637"/>
                    <a:pt x="325" y="600"/>
                    <a:pt x="382" y="543"/>
                  </a:cubicBezTo>
                  <a:cubicBezTo>
                    <a:pt x="475" y="450"/>
                    <a:pt x="499" y="312"/>
                    <a:pt x="450" y="195"/>
                  </a:cubicBezTo>
                  <a:cubicBezTo>
                    <a:pt x="402" y="78"/>
                    <a:pt x="288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22"/>
            <p:cNvSpPr/>
            <p:nvPr/>
          </p:nvSpPr>
          <p:spPr>
            <a:xfrm>
              <a:off x="310376" y="1743834"/>
              <a:ext cx="14299" cy="238135"/>
            </a:xfrm>
            <a:custGeom>
              <a:avLst/>
              <a:gdLst/>
              <a:ahLst/>
              <a:cxnLst/>
              <a:rect l="l" t="t" r="r" b="b"/>
              <a:pathLst>
                <a:path w="463" h="7711" extrusionOk="0">
                  <a:moveTo>
                    <a:pt x="462" y="1"/>
                  </a:moveTo>
                  <a:cubicBezTo>
                    <a:pt x="207" y="1"/>
                    <a:pt x="0" y="216"/>
                    <a:pt x="0" y="475"/>
                  </a:cubicBezTo>
                  <a:lnTo>
                    <a:pt x="0" y="7710"/>
                  </a:lnTo>
                  <a:cubicBezTo>
                    <a:pt x="134" y="7609"/>
                    <a:pt x="296" y="7552"/>
                    <a:pt x="462" y="7548"/>
                  </a:cubicBezTo>
                  <a:lnTo>
                    <a:pt x="46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22"/>
            <p:cNvSpPr/>
            <p:nvPr/>
          </p:nvSpPr>
          <p:spPr>
            <a:xfrm>
              <a:off x="363402" y="1811776"/>
              <a:ext cx="19672" cy="24305"/>
            </a:xfrm>
            <a:custGeom>
              <a:avLst/>
              <a:gdLst/>
              <a:ahLst/>
              <a:cxnLst/>
              <a:rect l="l" t="t" r="r" b="b"/>
              <a:pathLst>
                <a:path w="637" h="787" extrusionOk="0">
                  <a:moveTo>
                    <a:pt x="321" y="1"/>
                  </a:moveTo>
                  <a:cubicBezTo>
                    <a:pt x="143" y="1"/>
                    <a:pt x="1" y="142"/>
                    <a:pt x="1" y="313"/>
                  </a:cubicBezTo>
                  <a:lnTo>
                    <a:pt x="1" y="786"/>
                  </a:lnTo>
                  <a:lnTo>
                    <a:pt x="637" y="786"/>
                  </a:lnTo>
                  <a:lnTo>
                    <a:pt x="637" y="313"/>
                  </a:lnTo>
                  <a:cubicBezTo>
                    <a:pt x="637" y="142"/>
                    <a:pt x="495" y="1"/>
                    <a:pt x="3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22"/>
            <p:cNvSpPr/>
            <p:nvPr/>
          </p:nvSpPr>
          <p:spPr>
            <a:xfrm>
              <a:off x="411825" y="1840805"/>
              <a:ext cx="20938" cy="19672"/>
            </a:xfrm>
            <a:custGeom>
              <a:avLst/>
              <a:gdLst/>
              <a:ahLst/>
              <a:cxnLst/>
              <a:rect l="l" t="t" r="r" b="b"/>
              <a:pathLst>
                <a:path w="678" h="637" extrusionOk="0">
                  <a:moveTo>
                    <a:pt x="1" y="0"/>
                  </a:moveTo>
                  <a:lnTo>
                    <a:pt x="1" y="636"/>
                  </a:lnTo>
                  <a:lnTo>
                    <a:pt x="313" y="636"/>
                  </a:lnTo>
                  <a:cubicBezTo>
                    <a:pt x="459" y="636"/>
                    <a:pt x="588" y="543"/>
                    <a:pt x="625" y="401"/>
                  </a:cubicBezTo>
                  <a:cubicBezTo>
                    <a:pt x="677" y="191"/>
                    <a:pt x="519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22"/>
            <p:cNvSpPr/>
            <p:nvPr/>
          </p:nvSpPr>
          <p:spPr>
            <a:xfrm>
              <a:off x="334279" y="1743587"/>
              <a:ext cx="169916" cy="233225"/>
            </a:xfrm>
            <a:custGeom>
              <a:avLst/>
              <a:gdLst/>
              <a:ahLst/>
              <a:cxnLst/>
              <a:rect l="l" t="t" r="r" b="b"/>
              <a:pathLst>
                <a:path w="5502" h="7552" extrusionOk="0">
                  <a:moveTo>
                    <a:pt x="4403" y="1914"/>
                  </a:moveTo>
                  <a:cubicBezTo>
                    <a:pt x="4766" y="1914"/>
                    <a:pt x="5057" y="2227"/>
                    <a:pt x="5019" y="2597"/>
                  </a:cubicBezTo>
                  <a:cubicBezTo>
                    <a:pt x="5015" y="2610"/>
                    <a:pt x="5011" y="2618"/>
                    <a:pt x="5007" y="2626"/>
                  </a:cubicBezTo>
                  <a:cubicBezTo>
                    <a:pt x="4962" y="2670"/>
                    <a:pt x="4913" y="2688"/>
                    <a:pt x="4869" y="2688"/>
                  </a:cubicBezTo>
                  <a:cubicBezTo>
                    <a:pt x="4782" y="2688"/>
                    <a:pt x="4711" y="2618"/>
                    <a:pt x="4711" y="2533"/>
                  </a:cubicBezTo>
                  <a:cubicBezTo>
                    <a:pt x="4711" y="2361"/>
                    <a:pt x="4572" y="2222"/>
                    <a:pt x="4402" y="2222"/>
                  </a:cubicBezTo>
                  <a:cubicBezTo>
                    <a:pt x="4310" y="2222"/>
                    <a:pt x="4209" y="2262"/>
                    <a:pt x="4116" y="2358"/>
                  </a:cubicBezTo>
                  <a:cubicBezTo>
                    <a:pt x="4100" y="2375"/>
                    <a:pt x="4092" y="2395"/>
                    <a:pt x="4092" y="2415"/>
                  </a:cubicBezTo>
                  <a:lnTo>
                    <a:pt x="4092" y="3460"/>
                  </a:lnTo>
                  <a:cubicBezTo>
                    <a:pt x="4092" y="3635"/>
                    <a:pt x="4229" y="3772"/>
                    <a:pt x="4404" y="3772"/>
                  </a:cubicBezTo>
                  <a:cubicBezTo>
                    <a:pt x="4590" y="3772"/>
                    <a:pt x="4736" y="3606"/>
                    <a:pt x="4707" y="3416"/>
                  </a:cubicBezTo>
                  <a:cubicBezTo>
                    <a:pt x="4707" y="3404"/>
                    <a:pt x="4711" y="3392"/>
                    <a:pt x="4720" y="3379"/>
                  </a:cubicBezTo>
                  <a:cubicBezTo>
                    <a:pt x="4767" y="3329"/>
                    <a:pt x="4819" y="3308"/>
                    <a:pt x="4865" y="3308"/>
                  </a:cubicBezTo>
                  <a:cubicBezTo>
                    <a:pt x="4950" y="3308"/>
                    <a:pt x="5019" y="3377"/>
                    <a:pt x="5019" y="3460"/>
                  </a:cubicBezTo>
                  <a:cubicBezTo>
                    <a:pt x="5019" y="3803"/>
                    <a:pt x="4743" y="4081"/>
                    <a:pt x="4401" y="4081"/>
                  </a:cubicBezTo>
                  <a:cubicBezTo>
                    <a:pt x="4218" y="4081"/>
                    <a:pt x="4016" y="4001"/>
                    <a:pt x="3828" y="3809"/>
                  </a:cubicBezTo>
                  <a:cubicBezTo>
                    <a:pt x="3804" y="3784"/>
                    <a:pt x="3784" y="3732"/>
                    <a:pt x="3784" y="3695"/>
                  </a:cubicBezTo>
                  <a:lnTo>
                    <a:pt x="3784" y="2298"/>
                  </a:lnTo>
                  <a:cubicBezTo>
                    <a:pt x="3784" y="2265"/>
                    <a:pt x="3804" y="2213"/>
                    <a:pt x="3828" y="2188"/>
                  </a:cubicBezTo>
                  <a:cubicBezTo>
                    <a:pt x="4016" y="1995"/>
                    <a:pt x="4219" y="1914"/>
                    <a:pt x="4403" y="1914"/>
                  </a:cubicBezTo>
                  <a:close/>
                  <a:moveTo>
                    <a:pt x="2674" y="1893"/>
                  </a:moveTo>
                  <a:cubicBezTo>
                    <a:pt x="2917" y="1893"/>
                    <a:pt x="3140" y="2034"/>
                    <a:pt x="3241" y="2257"/>
                  </a:cubicBezTo>
                  <a:cubicBezTo>
                    <a:pt x="3346" y="2480"/>
                    <a:pt x="3310" y="2739"/>
                    <a:pt x="3152" y="2926"/>
                  </a:cubicBezTo>
                  <a:cubicBezTo>
                    <a:pt x="3318" y="3027"/>
                    <a:pt x="3431" y="3197"/>
                    <a:pt x="3452" y="3387"/>
                  </a:cubicBezTo>
                  <a:cubicBezTo>
                    <a:pt x="3476" y="3582"/>
                    <a:pt x="3411" y="3772"/>
                    <a:pt x="3273" y="3910"/>
                  </a:cubicBezTo>
                  <a:cubicBezTo>
                    <a:pt x="3156" y="4028"/>
                    <a:pt x="2998" y="4096"/>
                    <a:pt x="2828" y="4096"/>
                  </a:cubicBezTo>
                  <a:lnTo>
                    <a:pt x="2358" y="4096"/>
                  </a:lnTo>
                  <a:cubicBezTo>
                    <a:pt x="2273" y="4096"/>
                    <a:pt x="2200" y="4023"/>
                    <a:pt x="2200" y="3938"/>
                  </a:cubicBezTo>
                  <a:lnTo>
                    <a:pt x="2200" y="2051"/>
                  </a:lnTo>
                  <a:cubicBezTo>
                    <a:pt x="2200" y="1966"/>
                    <a:pt x="2273" y="1893"/>
                    <a:pt x="2358" y="1893"/>
                  </a:cubicBezTo>
                  <a:close/>
                  <a:moveTo>
                    <a:pt x="1269" y="1897"/>
                  </a:moveTo>
                  <a:cubicBezTo>
                    <a:pt x="1271" y="1897"/>
                    <a:pt x="1274" y="1897"/>
                    <a:pt x="1276" y="1897"/>
                  </a:cubicBezTo>
                  <a:cubicBezTo>
                    <a:pt x="1616" y="1905"/>
                    <a:pt x="1892" y="2184"/>
                    <a:pt x="1892" y="2525"/>
                  </a:cubicBezTo>
                  <a:lnTo>
                    <a:pt x="1892" y="3951"/>
                  </a:lnTo>
                  <a:cubicBezTo>
                    <a:pt x="1892" y="4037"/>
                    <a:pt x="1819" y="4109"/>
                    <a:pt x="1733" y="4109"/>
                  </a:cubicBezTo>
                  <a:cubicBezTo>
                    <a:pt x="1731" y="4109"/>
                    <a:pt x="1728" y="4109"/>
                    <a:pt x="1726" y="4109"/>
                  </a:cubicBezTo>
                  <a:cubicBezTo>
                    <a:pt x="1645" y="4100"/>
                    <a:pt x="1580" y="4028"/>
                    <a:pt x="1580" y="3947"/>
                  </a:cubicBezTo>
                  <a:lnTo>
                    <a:pt x="1580" y="3323"/>
                  </a:lnTo>
                  <a:lnTo>
                    <a:pt x="944" y="3323"/>
                  </a:lnTo>
                  <a:lnTo>
                    <a:pt x="944" y="3947"/>
                  </a:lnTo>
                  <a:cubicBezTo>
                    <a:pt x="944" y="4028"/>
                    <a:pt x="883" y="4100"/>
                    <a:pt x="798" y="4109"/>
                  </a:cubicBezTo>
                  <a:cubicBezTo>
                    <a:pt x="796" y="4109"/>
                    <a:pt x="793" y="4109"/>
                    <a:pt x="791" y="4109"/>
                  </a:cubicBezTo>
                  <a:cubicBezTo>
                    <a:pt x="705" y="4109"/>
                    <a:pt x="636" y="4037"/>
                    <a:pt x="636" y="3951"/>
                  </a:cubicBezTo>
                  <a:lnTo>
                    <a:pt x="636" y="2537"/>
                  </a:lnTo>
                  <a:cubicBezTo>
                    <a:pt x="636" y="2191"/>
                    <a:pt x="920" y="1897"/>
                    <a:pt x="1269" y="1897"/>
                  </a:cubicBezTo>
                  <a:close/>
                  <a:moveTo>
                    <a:pt x="0" y="1"/>
                  </a:moveTo>
                  <a:lnTo>
                    <a:pt x="0" y="7552"/>
                  </a:lnTo>
                  <a:lnTo>
                    <a:pt x="5343" y="7552"/>
                  </a:lnTo>
                  <a:cubicBezTo>
                    <a:pt x="5433" y="7552"/>
                    <a:pt x="5501" y="7479"/>
                    <a:pt x="5501" y="7394"/>
                  </a:cubicBezTo>
                  <a:lnTo>
                    <a:pt x="5501" y="159"/>
                  </a:lnTo>
                  <a:cubicBezTo>
                    <a:pt x="5501" y="74"/>
                    <a:pt x="5433" y="1"/>
                    <a:pt x="53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2"/>
            <p:cNvSpPr/>
            <p:nvPr/>
          </p:nvSpPr>
          <p:spPr>
            <a:xfrm>
              <a:off x="341000" y="1755525"/>
              <a:ext cx="155100" cy="2046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0" name="Google Shape;770;p22"/>
          <p:cNvGrpSpPr/>
          <p:nvPr/>
        </p:nvGrpSpPr>
        <p:grpSpPr>
          <a:xfrm>
            <a:off x="528974" y="1178150"/>
            <a:ext cx="2122201" cy="348600"/>
            <a:chOff x="528974" y="1178150"/>
            <a:chExt cx="2122201" cy="348600"/>
          </a:xfrm>
        </p:grpSpPr>
        <p:sp>
          <p:nvSpPr>
            <p:cNvPr id="771" name="Google Shape;771;p22"/>
            <p:cNvSpPr txBox="1"/>
            <p:nvPr/>
          </p:nvSpPr>
          <p:spPr>
            <a:xfrm>
              <a:off x="528974" y="1178150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</a:pPr>
              <a:r>
                <a:rPr lang="de-DE" b="1" dirty="0"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haptische</a:t>
              </a:r>
              <a:r>
                <a:rPr lang="en" sz="1800" b="1" dirty="0"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 </a:t>
              </a:r>
              <a:r>
                <a:rPr lang="en" sz="1800" b="1" dirty="0" err="1"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Modelle</a:t>
              </a:r>
              <a:endParaRPr sz="1800" b="1" dirty="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73" name="Google Shape;773;p22"/>
            <p:cNvSpPr/>
            <p:nvPr/>
          </p:nvSpPr>
          <p:spPr>
            <a:xfrm>
              <a:off x="2509275" y="1281500"/>
              <a:ext cx="141900" cy="1419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74" name="Google Shape;774;p22"/>
            <p:cNvCxnSpPr>
              <a:stCxn id="773" idx="2"/>
              <a:endCxn id="771" idx="3"/>
            </p:cNvCxnSpPr>
            <p:nvPr/>
          </p:nvCxnSpPr>
          <p:spPr>
            <a:xfrm rot="10800000">
              <a:off x="1627875" y="1352450"/>
              <a:ext cx="8814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75" name="Google Shape;775;p22"/>
          <p:cNvGrpSpPr/>
          <p:nvPr/>
        </p:nvGrpSpPr>
        <p:grpSpPr>
          <a:xfrm>
            <a:off x="528974" y="2013617"/>
            <a:ext cx="2131601" cy="348600"/>
            <a:chOff x="528974" y="2013617"/>
            <a:chExt cx="2131601" cy="348600"/>
          </a:xfrm>
        </p:grpSpPr>
        <p:sp>
          <p:nvSpPr>
            <p:cNvPr id="776" name="Google Shape;776;p22"/>
            <p:cNvSpPr txBox="1"/>
            <p:nvPr/>
          </p:nvSpPr>
          <p:spPr>
            <a:xfrm>
              <a:off x="528974" y="2013617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</a:pPr>
              <a:r>
                <a:rPr lang="en" sz="1800" b="1" dirty="0" err="1"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Simula-tionen</a:t>
              </a:r>
              <a:endParaRPr sz="1800" b="1" dirty="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78" name="Google Shape;778;p22"/>
            <p:cNvSpPr/>
            <p:nvPr/>
          </p:nvSpPr>
          <p:spPr>
            <a:xfrm>
              <a:off x="2518675" y="2116963"/>
              <a:ext cx="141900" cy="1419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79" name="Google Shape;779;p22"/>
            <p:cNvCxnSpPr>
              <a:stCxn id="776" idx="3"/>
              <a:endCxn id="778" idx="2"/>
            </p:cNvCxnSpPr>
            <p:nvPr/>
          </p:nvCxnSpPr>
          <p:spPr>
            <a:xfrm>
              <a:off x="1627874" y="2187917"/>
              <a:ext cx="8907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0" name="Google Shape;780;p22"/>
          <p:cNvGrpSpPr/>
          <p:nvPr/>
        </p:nvGrpSpPr>
        <p:grpSpPr>
          <a:xfrm>
            <a:off x="528974" y="2849083"/>
            <a:ext cx="2122201" cy="348600"/>
            <a:chOff x="528974" y="2849083"/>
            <a:chExt cx="2122201" cy="348600"/>
          </a:xfrm>
        </p:grpSpPr>
        <p:sp>
          <p:nvSpPr>
            <p:cNvPr id="781" name="Google Shape;781;p22"/>
            <p:cNvSpPr txBox="1"/>
            <p:nvPr/>
          </p:nvSpPr>
          <p:spPr>
            <a:xfrm>
              <a:off x="528974" y="2849083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</a:pPr>
              <a:r>
                <a:rPr lang="de-DE" sz="1800" b="1" dirty="0"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S</a:t>
              </a:r>
              <a:r>
                <a:rPr lang="en" sz="1800" b="1" dirty="0"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top-motion</a:t>
              </a:r>
              <a:endParaRPr sz="1800" b="1" dirty="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83" name="Google Shape;783;p22"/>
            <p:cNvSpPr/>
            <p:nvPr/>
          </p:nvSpPr>
          <p:spPr>
            <a:xfrm>
              <a:off x="2509275" y="2952425"/>
              <a:ext cx="141900" cy="1419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84" name="Google Shape;784;p22"/>
            <p:cNvCxnSpPr>
              <a:stCxn id="781" idx="3"/>
              <a:endCxn id="783" idx="2"/>
            </p:cNvCxnSpPr>
            <p:nvPr/>
          </p:nvCxnSpPr>
          <p:spPr>
            <a:xfrm>
              <a:off x="1627874" y="3023383"/>
              <a:ext cx="8814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5" name="Google Shape;785;p22"/>
          <p:cNvGrpSpPr/>
          <p:nvPr/>
        </p:nvGrpSpPr>
        <p:grpSpPr>
          <a:xfrm>
            <a:off x="528974" y="3684550"/>
            <a:ext cx="2122201" cy="348600"/>
            <a:chOff x="528974" y="3684550"/>
            <a:chExt cx="2122201" cy="348600"/>
          </a:xfrm>
        </p:grpSpPr>
        <p:sp>
          <p:nvSpPr>
            <p:cNvPr id="786" name="Google Shape;786;p22"/>
            <p:cNvSpPr txBox="1"/>
            <p:nvPr/>
          </p:nvSpPr>
          <p:spPr>
            <a:xfrm>
              <a:off x="528974" y="3684550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</a:pPr>
              <a:r>
                <a:rPr lang="en" sz="1800" b="1" dirty="0"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HTML &amp; Java</a:t>
              </a:r>
              <a:endParaRPr sz="1800" b="1" dirty="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88" name="Google Shape;788;p22"/>
            <p:cNvSpPr/>
            <p:nvPr/>
          </p:nvSpPr>
          <p:spPr>
            <a:xfrm>
              <a:off x="2509275" y="3787875"/>
              <a:ext cx="141900" cy="1419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89" name="Google Shape;789;p22"/>
            <p:cNvCxnSpPr>
              <a:stCxn id="786" idx="3"/>
              <a:endCxn id="788" idx="2"/>
            </p:cNvCxnSpPr>
            <p:nvPr/>
          </p:nvCxnSpPr>
          <p:spPr>
            <a:xfrm>
              <a:off x="1627874" y="3858850"/>
              <a:ext cx="8814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90" name="Google Shape;790;p22"/>
          <p:cNvGrpSpPr/>
          <p:nvPr/>
        </p:nvGrpSpPr>
        <p:grpSpPr>
          <a:xfrm>
            <a:off x="6483425" y="1178150"/>
            <a:ext cx="2131605" cy="348600"/>
            <a:chOff x="6483425" y="1178150"/>
            <a:chExt cx="2131605" cy="348600"/>
          </a:xfrm>
        </p:grpSpPr>
        <p:sp>
          <p:nvSpPr>
            <p:cNvPr id="791" name="Google Shape;791;p22"/>
            <p:cNvSpPr txBox="1"/>
            <p:nvPr/>
          </p:nvSpPr>
          <p:spPr>
            <a:xfrm flipH="1">
              <a:off x="7516130" y="1178150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</a:pPr>
              <a:r>
                <a:rPr lang="en" sz="1800" b="1" dirty="0" err="1">
                  <a:solidFill>
                    <a:srgbClr val="000000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Bilder</a:t>
              </a:r>
              <a:endParaRPr sz="1800" b="1" dirty="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93" name="Google Shape;793;p22"/>
            <p:cNvSpPr/>
            <p:nvPr/>
          </p:nvSpPr>
          <p:spPr>
            <a:xfrm>
              <a:off x="6483425" y="1281500"/>
              <a:ext cx="141900" cy="1419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94" name="Google Shape;794;p22"/>
            <p:cNvCxnSpPr>
              <a:stCxn id="791" idx="3"/>
              <a:endCxn id="793" idx="6"/>
            </p:cNvCxnSpPr>
            <p:nvPr/>
          </p:nvCxnSpPr>
          <p:spPr>
            <a:xfrm rot="10800000">
              <a:off x="6625430" y="1352450"/>
              <a:ext cx="8907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95" name="Google Shape;795;p22"/>
          <p:cNvGrpSpPr/>
          <p:nvPr/>
        </p:nvGrpSpPr>
        <p:grpSpPr>
          <a:xfrm>
            <a:off x="6492825" y="2013617"/>
            <a:ext cx="2122205" cy="348600"/>
            <a:chOff x="6492825" y="2013617"/>
            <a:chExt cx="2122205" cy="348600"/>
          </a:xfrm>
        </p:grpSpPr>
        <p:sp>
          <p:nvSpPr>
            <p:cNvPr id="796" name="Google Shape;796;p22"/>
            <p:cNvSpPr txBox="1"/>
            <p:nvPr/>
          </p:nvSpPr>
          <p:spPr>
            <a:xfrm flipH="1">
              <a:off x="7516130" y="2013617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</a:pPr>
              <a:r>
                <a:rPr lang="en" sz="1800" b="1" dirty="0"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blender</a:t>
              </a:r>
              <a:endParaRPr sz="1800" b="1" dirty="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98" name="Google Shape;798;p22"/>
            <p:cNvSpPr/>
            <p:nvPr/>
          </p:nvSpPr>
          <p:spPr>
            <a:xfrm>
              <a:off x="6492825" y="2116963"/>
              <a:ext cx="141900" cy="1419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99" name="Google Shape;799;p22"/>
            <p:cNvCxnSpPr>
              <a:stCxn id="798" idx="6"/>
              <a:endCxn id="796" idx="3"/>
            </p:cNvCxnSpPr>
            <p:nvPr/>
          </p:nvCxnSpPr>
          <p:spPr>
            <a:xfrm>
              <a:off x="6634725" y="2187913"/>
              <a:ext cx="8814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00" name="Google Shape;800;p22"/>
          <p:cNvGrpSpPr/>
          <p:nvPr/>
        </p:nvGrpSpPr>
        <p:grpSpPr>
          <a:xfrm>
            <a:off x="6483425" y="2849083"/>
            <a:ext cx="2131605" cy="348600"/>
            <a:chOff x="6483425" y="2849083"/>
            <a:chExt cx="2131605" cy="348600"/>
          </a:xfrm>
        </p:grpSpPr>
        <p:sp>
          <p:nvSpPr>
            <p:cNvPr id="801" name="Google Shape;801;p22"/>
            <p:cNvSpPr txBox="1"/>
            <p:nvPr/>
          </p:nvSpPr>
          <p:spPr>
            <a:xfrm flipH="1">
              <a:off x="7516130" y="2849083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</a:pPr>
              <a:r>
                <a:rPr lang="en" sz="1800" b="1" dirty="0">
                  <a:solidFill>
                    <a:srgbClr val="000000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Power Point</a:t>
              </a:r>
              <a:endParaRPr sz="1800" b="1" dirty="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803" name="Google Shape;803;p22"/>
            <p:cNvSpPr/>
            <p:nvPr/>
          </p:nvSpPr>
          <p:spPr>
            <a:xfrm>
              <a:off x="6483425" y="2952425"/>
              <a:ext cx="141900" cy="1419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04" name="Google Shape;804;p22"/>
            <p:cNvCxnSpPr>
              <a:stCxn id="803" idx="6"/>
              <a:endCxn id="801" idx="3"/>
            </p:cNvCxnSpPr>
            <p:nvPr/>
          </p:nvCxnSpPr>
          <p:spPr>
            <a:xfrm>
              <a:off x="6625325" y="3023375"/>
              <a:ext cx="8907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05" name="Google Shape;805;p22"/>
          <p:cNvGrpSpPr/>
          <p:nvPr/>
        </p:nvGrpSpPr>
        <p:grpSpPr>
          <a:xfrm>
            <a:off x="6483425" y="3684550"/>
            <a:ext cx="2131605" cy="348600"/>
            <a:chOff x="6483425" y="3684550"/>
            <a:chExt cx="2131605" cy="348600"/>
          </a:xfrm>
        </p:grpSpPr>
        <p:sp>
          <p:nvSpPr>
            <p:cNvPr id="806" name="Google Shape;806;p22"/>
            <p:cNvSpPr txBox="1"/>
            <p:nvPr/>
          </p:nvSpPr>
          <p:spPr>
            <a:xfrm flipH="1">
              <a:off x="7516130" y="3684550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</a:pPr>
              <a:r>
                <a:rPr lang="en" sz="1800" b="1" dirty="0" err="1"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Autoren</a:t>
              </a:r>
              <a:r>
                <a:rPr lang="en" sz="1800" b="1" dirty="0"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-tool</a:t>
              </a:r>
              <a:endParaRPr sz="1800" b="1" dirty="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808" name="Google Shape;808;p22"/>
            <p:cNvSpPr/>
            <p:nvPr/>
          </p:nvSpPr>
          <p:spPr>
            <a:xfrm>
              <a:off x="6483425" y="3787875"/>
              <a:ext cx="141900" cy="1419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09" name="Google Shape;809;p22"/>
            <p:cNvCxnSpPr>
              <a:stCxn id="808" idx="6"/>
              <a:endCxn id="806" idx="3"/>
            </p:cNvCxnSpPr>
            <p:nvPr/>
          </p:nvCxnSpPr>
          <p:spPr>
            <a:xfrm>
              <a:off x="6625325" y="3858825"/>
              <a:ext cx="8907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3" name="Google Shape;698;p22">
            <a:extLst>
              <a:ext uri="{FF2B5EF4-FFF2-40B4-BE49-F238E27FC236}">
                <a16:creationId xmlns:a16="http://schemas.microsoft.com/office/drawing/2014/main" id="{F3DF7A8E-C13E-8F7D-16BC-1F73552DC5FD}"/>
              </a:ext>
            </a:extLst>
          </p:cNvPr>
          <p:cNvGrpSpPr/>
          <p:nvPr/>
        </p:nvGrpSpPr>
        <p:grpSpPr>
          <a:xfrm>
            <a:off x="5634420" y="3104777"/>
            <a:ext cx="414690" cy="414885"/>
            <a:chOff x="10304306" y="1835143"/>
            <a:chExt cx="414690" cy="414885"/>
          </a:xfrm>
        </p:grpSpPr>
        <p:sp>
          <p:nvSpPr>
            <p:cNvPr id="4" name="Google Shape;699;p22">
              <a:extLst>
                <a:ext uri="{FF2B5EF4-FFF2-40B4-BE49-F238E27FC236}">
                  <a16:creationId xmlns:a16="http://schemas.microsoft.com/office/drawing/2014/main" id="{DA75FEE0-70D6-E667-FD5A-8323C1B9C268}"/>
                </a:ext>
              </a:extLst>
            </p:cNvPr>
            <p:cNvSpPr/>
            <p:nvPr/>
          </p:nvSpPr>
          <p:spPr>
            <a:xfrm>
              <a:off x="10453154" y="1938958"/>
              <a:ext cx="117003" cy="155580"/>
            </a:xfrm>
            <a:custGeom>
              <a:avLst/>
              <a:gdLst/>
              <a:ahLst/>
              <a:cxnLst/>
              <a:rect l="l" t="t" r="r" b="b"/>
              <a:pathLst>
                <a:path w="2484" h="3303" extrusionOk="0">
                  <a:moveTo>
                    <a:pt x="1086" y="1"/>
                  </a:moveTo>
                  <a:cubicBezTo>
                    <a:pt x="1030" y="1"/>
                    <a:pt x="977" y="37"/>
                    <a:pt x="953" y="94"/>
                  </a:cubicBezTo>
                  <a:lnTo>
                    <a:pt x="17" y="2294"/>
                  </a:lnTo>
                  <a:cubicBezTo>
                    <a:pt x="1" y="2334"/>
                    <a:pt x="1" y="2383"/>
                    <a:pt x="17" y="2419"/>
                  </a:cubicBezTo>
                  <a:lnTo>
                    <a:pt x="414" y="3302"/>
                  </a:lnTo>
                  <a:lnTo>
                    <a:pt x="2071" y="3302"/>
                  </a:lnTo>
                  <a:lnTo>
                    <a:pt x="2472" y="2419"/>
                  </a:lnTo>
                  <a:cubicBezTo>
                    <a:pt x="2484" y="2379"/>
                    <a:pt x="2484" y="2334"/>
                    <a:pt x="2468" y="2294"/>
                  </a:cubicBezTo>
                  <a:lnTo>
                    <a:pt x="1532" y="94"/>
                  </a:lnTo>
                  <a:cubicBezTo>
                    <a:pt x="1512" y="37"/>
                    <a:pt x="1459" y="1"/>
                    <a:pt x="1398" y="1"/>
                  </a:cubicBezTo>
                  <a:lnTo>
                    <a:pt x="1398" y="1601"/>
                  </a:lnTo>
                  <a:cubicBezTo>
                    <a:pt x="1629" y="1682"/>
                    <a:pt x="1759" y="1937"/>
                    <a:pt x="1686" y="2184"/>
                  </a:cubicBezTo>
                  <a:cubicBezTo>
                    <a:pt x="1633" y="2358"/>
                    <a:pt x="1479" y="2492"/>
                    <a:pt x="1297" y="2512"/>
                  </a:cubicBezTo>
                  <a:cubicBezTo>
                    <a:pt x="1277" y="2515"/>
                    <a:pt x="1257" y="2516"/>
                    <a:pt x="1238" y="2516"/>
                  </a:cubicBezTo>
                  <a:cubicBezTo>
                    <a:pt x="1015" y="2516"/>
                    <a:pt x="824" y="2351"/>
                    <a:pt x="786" y="2123"/>
                  </a:cubicBezTo>
                  <a:cubicBezTo>
                    <a:pt x="746" y="1901"/>
                    <a:pt x="876" y="1678"/>
                    <a:pt x="1086" y="1601"/>
                  </a:cubicBezTo>
                  <a:lnTo>
                    <a:pt x="10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" name="Google Shape;700;p22">
              <a:extLst>
                <a:ext uri="{FF2B5EF4-FFF2-40B4-BE49-F238E27FC236}">
                  <a16:creationId xmlns:a16="http://schemas.microsoft.com/office/drawing/2014/main" id="{750B0AEF-31AF-1608-CF19-BDBC948C66C3}"/>
                </a:ext>
              </a:extLst>
            </p:cNvPr>
            <p:cNvSpPr/>
            <p:nvPr/>
          </p:nvSpPr>
          <p:spPr>
            <a:xfrm>
              <a:off x="10304306" y="1835143"/>
              <a:ext cx="414690" cy="296604"/>
            </a:xfrm>
            <a:custGeom>
              <a:avLst/>
              <a:gdLst/>
              <a:ahLst/>
              <a:cxnLst/>
              <a:rect l="l" t="t" r="r" b="b"/>
              <a:pathLst>
                <a:path w="8804" h="6297" extrusionOk="0">
                  <a:moveTo>
                    <a:pt x="7872" y="313"/>
                  </a:moveTo>
                  <a:cubicBezTo>
                    <a:pt x="8046" y="313"/>
                    <a:pt x="8188" y="455"/>
                    <a:pt x="8188" y="625"/>
                  </a:cubicBezTo>
                  <a:lnTo>
                    <a:pt x="8188" y="1253"/>
                  </a:lnTo>
                  <a:cubicBezTo>
                    <a:pt x="8188" y="1427"/>
                    <a:pt x="8046" y="1569"/>
                    <a:pt x="7872" y="1569"/>
                  </a:cubicBezTo>
                  <a:lnTo>
                    <a:pt x="7244" y="1569"/>
                  </a:lnTo>
                  <a:cubicBezTo>
                    <a:pt x="7070" y="1569"/>
                    <a:pt x="6932" y="1427"/>
                    <a:pt x="6932" y="1253"/>
                  </a:cubicBezTo>
                  <a:lnTo>
                    <a:pt x="6932" y="1103"/>
                  </a:lnTo>
                  <a:lnTo>
                    <a:pt x="6102" y="1103"/>
                  </a:lnTo>
                  <a:cubicBezTo>
                    <a:pt x="6855" y="1520"/>
                    <a:pt x="7341" y="2290"/>
                    <a:pt x="7394" y="3149"/>
                  </a:cubicBezTo>
                  <a:lnTo>
                    <a:pt x="7544" y="3149"/>
                  </a:lnTo>
                  <a:cubicBezTo>
                    <a:pt x="7718" y="3149"/>
                    <a:pt x="7860" y="3290"/>
                    <a:pt x="7860" y="3465"/>
                  </a:cubicBezTo>
                  <a:lnTo>
                    <a:pt x="7860" y="4088"/>
                  </a:lnTo>
                  <a:cubicBezTo>
                    <a:pt x="7860" y="4263"/>
                    <a:pt x="7718" y="4404"/>
                    <a:pt x="7544" y="4404"/>
                  </a:cubicBezTo>
                  <a:lnTo>
                    <a:pt x="6920" y="4404"/>
                  </a:lnTo>
                  <a:cubicBezTo>
                    <a:pt x="6746" y="4404"/>
                    <a:pt x="6604" y="4263"/>
                    <a:pt x="6604" y="4088"/>
                  </a:cubicBezTo>
                  <a:lnTo>
                    <a:pt x="6604" y="3465"/>
                  </a:lnTo>
                  <a:cubicBezTo>
                    <a:pt x="6604" y="3290"/>
                    <a:pt x="6746" y="3149"/>
                    <a:pt x="6920" y="3149"/>
                  </a:cubicBezTo>
                  <a:lnTo>
                    <a:pt x="7070" y="3149"/>
                  </a:lnTo>
                  <a:cubicBezTo>
                    <a:pt x="6993" y="2063"/>
                    <a:pt x="6126" y="1200"/>
                    <a:pt x="5040" y="1123"/>
                  </a:cubicBezTo>
                  <a:lnTo>
                    <a:pt x="5040" y="1269"/>
                  </a:lnTo>
                  <a:cubicBezTo>
                    <a:pt x="5040" y="1443"/>
                    <a:pt x="4898" y="1585"/>
                    <a:pt x="4724" y="1585"/>
                  </a:cubicBezTo>
                  <a:lnTo>
                    <a:pt x="4096" y="1585"/>
                  </a:lnTo>
                  <a:cubicBezTo>
                    <a:pt x="3926" y="1585"/>
                    <a:pt x="3784" y="1443"/>
                    <a:pt x="3784" y="1269"/>
                  </a:cubicBezTo>
                  <a:lnTo>
                    <a:pt x="3784" y="1123"/>
                  </a:lnTo>
                  <a:cubicBezTo>
                    <a:pt x="2695" y="1200"/>
                    <a:pt x="1832" y="2063"/>
                    <a:pt x="1751" y="3149"/>
                  </a:cubicBezTo>
                  <a:lnTo>
                    <a:pt x="1889" y="3149"/>
                  </a:lnTo>
                  <a:cubicBezTo>
                    <a:pt x="2063" y="3149"/>
                    <a:pt x="2200" y="3290"/>
                    <a:pt x="2200" y="3465"/>
                  </a:cubicBezTo>
                  <a:lnTo>
                    <a:pt x="2200" y="4088"/>
                  </a:lnTo>
                  <a:cubicBezTo>
                    <a:pt x="2200" y="4263"/>
                    <a:pt x="2063" y="4404"/>
                    <a:pt x="1889" y="4404"/>
                  </a:cubicBezTo>
                  <a:lnTo>
                    <a:pt x="1261" y="4404"/>
                  </a:lnTo>
                  <a:cubicBezTo>
                    <a:pt x="1086" y="4404"/>
                    <a:pt x="945" y="4263"/>
                    <a:pt x="945" y="4088"/>
                  </a:cubicBezTo>
                  <a:lnTo>
                    <a:pt x="945" y="3465"/>
                  </a:lnTo>
                  <a:cubicBezTo>
                    <a:pt x="945" y="3290"/>
                    <a:pt x="1086" y="3149"/>
                    <a:pt x="1261" y="3149"/>
                  </a:cubicBezTo>
                  <a:lnTo>
                    <a:pt x="1427" y="3149"/>
                  </a:lnTo>
                  <a:cubicBezTo>
                    <a:pt x="1479" y="2290"/>
                    <a:pt x="1970" y="1520"/>
                    <a:pt x="2723" y="1103"/>
                  </a:cubicBezTo>
                  <a:lnTo>
                    <a:pt x="1893" y="1103"/>
                  </a:lnTo>
                  <a:lnTo>
                    <a:pt x="1893" y="1253"/>
                  </a:lnTo>
                  <a:cubicBezTo>
                    <a:pt x="1893" y="1427"/>
                    <a:pt x="1751" y="1569"/>
                    <a:pt x="1577" y="1569"/>
                  </a:cubicBezTo>
                  <a:lnTo>
                    <a:pt x="953" y="1569"/>
                  </a:lnTo>
                  <a:cubicBezTo>
                    <a:pt x="779" y="1569"/>
                    <a:pt x="637" y="1427"/>
                    <a:pt x="637" y="1253"/>
                  </a:cubicBezTo>
                  <a:lnTo>
                    <a:pt x="637" y="625"/>
                  </a:lnTo>
                  <a:cubicBezTo>
                    <a:pt x="637" y="455"/>
                    <a:pt x="779" y="313"/>
                    <a:pt x="953" y="313"/>
                  </a:cubicBezTo>
                  <a:lnTo>
                    <a:pt x="1662" y="313"/>
                  </a:lnTo>
                  <a:cubicBezTo>
                    <a:pt x="1787" y="313"/>
                    <a:pt x="1893" y="414"/>
                    <a:pt x="1893" y="544"/>
                  </a:cubicBezTo>
                  <a:lnTo>
                    <a:pt x="1893" y="775"/>
                  </a:lnTo>
                  <a:lnTo>
                    <a:pt x="3784" y="775"/>
                  </a:lnTo>
                  <a:lnTo>
                    <a:pt x="3784" y="544"/>
                  </a:lnTo>
                  <a:cubicBezTo>
                    <a:pt x="3784" y="414"/>
                    <a:pt x="3890" y="313"/>
                    <a:pt x="4015" y="313"/>
                  </a:cubicBezTo>
                  <a:lnTo>
                    <a:pt x="4724" y="313"/>
                  </a:lnTo>
                  <a:cubicBezTo>
                    <a:pt x="4898" y="313"/>
                    <a:pt x="5040" y="455"/>
                    <a:pt x="5040" y="625"/>
                  </a:cubicBezTo>
                  <a:lnTo>
                    <a:pt x="5040" y="775"/>
                  </a:lnTo>
                  <a:lnTo>
                    <a:pt x="6932" y="775"/>
                  </a:lnTo>
                  <a:lnTo>
                    <a:pt x="6932" y="625"/>
                  </a:lnTo>
                  <a:cubicBezTo>
                    <a:pt x="6932" y="455"/>
                    <a:pt x="7070" y="313"/>
                    <a:pt x="7244" y="313"/>
                  </a:cubicBezTo>
                  <a:close/>
                  <a:moveTo>
                    <a:pt x="159" y="1"/>
                  </a:moveTo>
                  <a:cubicBezTo>
                    <a:pt x="70" y="1"/>
                    <a:pt x="1" y="74"/>
                    <a:pt x="1" y="159"/>
                  </a:cubicBezTo>
                  <a:lnTo>
                    <a:pt x="1" y="6296"/>
                  </a:lnTo>
                  <a:lnTo>
                    <a:pt x="3302" y="6296"/>
                  </a:lnTo>
                  <a:lnTo>
                    <a:pt x="3302" y="5701"/>
                  </a:lnTo>
                  <a:lnTo>
                    <a:pt x="2869" y="4757"/>
                  </a:lnTo>
                  <a:cubicBezTo>
                    <a:pt x="2820" y="4635"/>
                    <a:pt x="2820" y="4502"/>
                    <a:pt x="2869" y="4380"/>
                  </a:cubicBezTo>
                  <a:lnTo>
                    <a:pt x="3821" y="2176"/>
                  </a:lnTo>
                  <a:cubicBezTo>
                    <a:pt x="3894" y="2006"/>
                    <a:pt x="4060" y="1893"/>
                    <a:pt x="4246" y="1893"/>
                  </a:cubicBezTo>
                  <a:lnTo>
                    <a:pt x="4558" y="1893"/>
                  </a:lnTo>
                  <a:cubicBezTo>
                    <a:pt x="4745" y="1893"/>
                    <a:pt x="4915" y="2006"/>
                    <a:pt x="4988" y="2176"/>
                  </a:cubicBezTo>
                  <a:lnTo>
                    <a:pt x="5936" y="4380"/>
                  </a:lnTo>
                  <a:cubicBezTo>
                    <a:pt x="5988" y="4498"/>
                    <a:pt x="5988" y="4631"/>
                    <a:pt x="5940" y="4753"/>
                  </a:cubicBezTo>
                  <a:lnTo>
                    <a:pt x="5502" y="5701"/>
                  </a:lnTo>
                  <a:lnTo>
                    <a:pt x="5502" y="6296"/>
                  </a:lnTo>
                  <a:lnTo>
                    <a:pt x="8804" y="6296"/>
                  </a:lnTo>
                  <a:lnTo>
                    <a:pt x="8804" y="159"/>
                  </a:lnTo>
                  <a:cubicBezTo>
                    <a:pt x="8804" y="74"/>
                    <a:pt x="8735" y="1"/>
                    <a:pt x="86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701;p22">
              <a:extLst>
                <a:ext uri="{FF2B5EF4-FFF2-40B4-BE49-F238E27FC236}">
                  <a16:creationId xmlns:a16="http://schemas.microsoft.com/office/drawing/2014/main" id="{90FDDD40-E00F-F57D-2390-02EFEE247273}"/>
                </a:ext>
              </a:extLst>
            </p:cNvPr>
            <p:cNvSpPr/>
            <p:nvPr/>
          </p:nvSpPr>
          <p:spPr>
            <a:xfrm>
              <a:off x="10504497" y="2027701"/>
              <a:ext cx="14743" cy="14931"/>
            </a:xfrm>
            <a:custGeom>
              <a:avLst/>
              <a:gdLst/>
              <a:ahLst/>
              <a:cxnLst/>
              <a:rect l="l" t="t" r="r" b="b"/>
              <a:pathLst>
                <a:path w="313" h="317" extrusionOk="0">
                  <a:moveTo>
                    <a:pt x="154" y="0"/>
                  </a:moveTo>
                  <a:cubicBezTo>
                    <a:pt x="69" y="0"/>
                    <a:pt x="0" y="73"/>
                    <a:pt x="0" y="158"/>
                  </a:cubicBezTo>
                  <a:cubicBezTo>
                    <a:pt x="0" y="248"/>
                    <a:pt x="69" y="316"/>
                    <a:pt x="154" y="316"/>
                  </a:cubicBezTo>
                  <a:cubicBezTo>
                    <a:pt x="243" y="316"/>
                    <a:pt x="312" y="248"/>
                    <a:pt x="312" y="158"/>
                  </a:cubicBezTo>
                  <a:cubicBezTo>
                    <a:pt x="312" y="73"/>
                    <a:pt x="243" y="0"/>
                    <a:pt x="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702;p22">
              <a:extLst>
                <a:ext uri="{FF2B5EF4-FFF2-40B4-BE49-F238E27FC236}">
                  <a16:creationId xmlns:a16="http://schemas.microsoft.com/office/drawing/2014/main" id="{C3D8EC66-A35D-87E4-A0F3-DD70A1C9435B}"/>
                </a:ext>
              </a:extLst>
            </p:cNvPr>
            <p:cNvSpPr/>
            <p:nvPr/>
          </p:nvSpPr>
          <p:spPr>
            <a:xfrm>
              <a:off x="10304306" y="2146212"/>
              <a:ext cx="414690" cy="30193"/>
            </a:xfrm>
            <a:custGeom>
              <a:avLst/>
              <a:gdLst/>
              <a:ahLst/>
              <a:cxnLst/>
              <a:rect l="l" t="t" r="r" b="b"/>
              <a:pathLst>
                <a:path w="8804" h="641" extrusionOk="0">
                  <a:moveTo>
                    <a:pt x="1" y="0"/>
                  </a:moveTo>
                  <a:lnTo>
                    <a:pt x="1" y="482"/>
                  </a:lnTo>
                  <a:cubicBezTo>
                    <a:pt x="1" y="567"/>
                    <a:pt x="70" y="640"/>
                    <a:pt x="159" y="640"/>
                  </a:cubicBezTo>
                  <a:lnTo>
                    <a:pt x="8650" y="640"/>
                  </a:lnTo>
                  <a:cubicBezTo>
                    <a:pt x="8735" y="640"/>
                    <a:pt x="8804" y="567"/>
                    <a:pt x="8804" y="482"/>
                  </a:cubicBezTo>
                  <a:lnTo>
                    <a:pt x="880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703;p22">
              <a:extLst>
                <a:ext uri="{FF2B5EF4-FFF2-40B4-BE49-F238E27FC236}">
                  <a16:creationId xmlns:a16="http://schemas.microsoft.com/office/drawing/2014/main" id="{53311A10-4EF5-BB69-DBE8-2D2093D1E3C3}"/>
                </a:ext>
              </a:extLst>
            </p:cNvPr>
            <p:cNvSpPr/>
            <p:nvPr/>
          </p:nvSpPr>
          <p:spPr>
            <a:xfrm>
              <a:off x="10441519" y="2190866"/>
              <a:ext cx="140695" cy="30004"/>
            </a:xfrm>
            <a:custGeom>
              <a:avLst/>
              <a:gdLst/>
              <a:ahLst/>
              <a:cxnLst/>
              <a:rect l="l" t="t" r="r" b="b"/>
              <a:pathLst>
                <a:path w="2987" h="637" extrusionOk="0">
                  <a:moveTo>
                    <a:pt x="320" y="0"/>
                  </a:moveTo>
                  <a:lnTo>
                    <a:pt x="0" y="636"/>
                  </a:lnTo>
                  <a:lnTo>
                    <a:pt x="2986" y="636"/>
                  </a:lnTo>
                  <a:lnTo>
                    <a:pt x="266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704;p22">
              <a:extLst>
                <a:ext uri="{FF2B5EF4-FFF2-40B4-BE49-F238E27FC236}">
                  <a16:creationId xmlns:a16="http://schemas.microsoft.com/office/drawing/2014/main" id="{AB3351E4-A482-1DCE-25C2-DFDBA07CAD39}"/>
                </a:ext>
              </a:extLst>
            </p:cNvPr>
            <p:cNvSpPr/>
            <p:nvPr/>
          </p:nvSpPr>
          <p:spPr>
            <a:xfrm>
              <a:off x="10393049" y="2235332"/>
              <a:ext cx="237632" cy="14696"/>
            </a:xfrm>
            <a:custGeom>
              <a:avLst/>
              <a:gdLst/>
              <a:ahLst/>
              <a:cxnLst/>
              <a:rect l="l" t="t" r="r" b="b"/>
              <a:pathLst>
                <a:path w="5045" h="312" extrusionOk="0">
                  <a:moveTo>
                    <a:pt x="167" y="0"/>
                  </a:moveTo>
                  <a:cubicBezTo>
                    <a:pt x="86" y="0"/>
                    <a:pt x="13" y="65"/>
                    <a:pt x="9" y="146"/>
                  </a:cubicBezTo>
                  <a:cubicBezTo>
                    <a:pt x="0" y="235"/>
                    <a:pt x="73" y="312"/>
                    <a:pt x="163" y="312"/>
                  </a:cubicBezTo>
                  <a:lnTo>
                    <a:pt x="4878" y="312"/>
                  </a:lnTo>
                  <a:cubicBezTo>
                    <a:pt x="4959" y="312"/>
                    <a:pt x="5032" y="247"/>
                    <a:pt x="5036" y="166"/>
                  </a:cubicBezTo>
                  <a:cubicBezTo>
                    <a:pt x="5044" y="77"/>
                    <a:pt x="4971" y="0"/>
                    <a:pt x="48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705;p22">
              <a:extLst>
                <a:ext uri="{FF2B5EF4-FFF2-40B4-BE49-F238E27FC236}">
                  <a16:creationId xmlns:a16="http://schemas.microsoft.com/office/drawing/2014/main" id="{72954BAA-07D4-A0C9-4421-6BECFFF00336}"/>
                </a:ext>
              </a:extLst>
            </p:cNvPr>
            <p:cNvSpPr/>
            <p:nvPr/>
          </p:nvSpPr>
          <p:spPr>
            <a:xfrm>
              <a:off x="10475293" y="2109755"/>
              <a:ext cx="73715" cy="21997"/>
            </a:xfrm>
            <a:custGeom>
              <a:avLst/>
              <a:gdLst/>
              <a:ahLst/>
              <a:cxnLst/>
              <a:rect l="l" t="t" r="r" b="b"/>
              <a:pathLst>
                <a:path w="1565" h="467" extrusionOk="0">
                  <a:moveTo>
                    <a:pt x="0" y="0"/>
                  </a:moveTo>
                  <a:lnTo>
                    <a:pt x="0" y="466"/>
                  </a:lnTo>
                  <a:lnTo>
                    <a:pt x="1564" y="466"/>
                  </a:lnTo>
                  <a:lnTo>
                    <a:pt x="156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706;p22">
              <a:extLst>
                <a:ext uri="{FF2B5EF4-FFF2-40B4-BE49-F238E27FC236}">
                  <a16:creationId xmlns:a16="http://schemas.microsoft.com/office/drawing/2014/main" id="{6636BD06-32F5-E1D7-A808-8FA041494C44}"/>
                </a:ext>
              </a:extLst>
            </p:cNvPr>
            <p:cNvSpPr/>
            <p:nvPr/>
          </p:nvSpPr>
          <p:spPr>
            <a:xfrm>
              <a:off x="10629840" y="1998120"/>
              <a:ext cx="30193" cy="30004"/>
            </a:xfrm>
            <a:custGeom>
              <a:avLst/>
              <a:gdLst/>
              <a:ahLst/>
              <a:cxnLst/>
              <a:rect l="l" t="t" r="r" b="b"/>
              <a:pathLst>
                <a:path w="641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41" y="637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707;p22">
              <a:extLst>
                <a:ext uri="{FF2B5EF4-FFF2-40B4-BE49-F238E27FC236}">
                  <a16:creationId xmlns:a16="http://schemas.microsoft.com/office/drawing/2014/main" id="{64F62E03-A325-6079-4066-6909C465B62D}"/>
                </a:ext>
              </a:extLst>
            </p:cNvPr>
            <p:cNvSpPr/>
            <p:nvPr/>
          </p:nvSpPr>
          <p:spPr>
            <a:xfrm>
              <a:off x="10645338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0" y="1"/>
                  </a:moveTo>
                  <a:lnTo>
                    <a:pt x="0" y="637"/>
                  </a:lnTo>
                  <a:lnTo>
                    <a:pt x="636" y="637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708;p22">
              <a:extLst>
                <a:ext uri="{FF2B5EF4-FFF2-40B4-BE49-F238E27FC236}">
                  <a16:creationId xmlns:a16="http://schemas.microsoft.com/office/drawing/2014/main" id="{D4ED03DC-B973-7D05-2A4D-C84FB91D40BC}"/>
                </a:ext>
              </a:extLst>
            </p:cNvPr>
            <p:cNvSpPr/>
            <p:nvPr/>
          </p:nvSpPr>
          <p:spPr>
            <a:xfrm>
              <a:off x="10363468" y="1998120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37" y="637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709;p22">
              <a:extLst>
                <a:ext uri="{FF2B5EF4-FFF2-40B4-BE49-F238E27FC236}">
                  <a16:creationId xmlns:a16="http://schemas.microsoft.com/office/drawing/2014/main" id="{AF3477E2-9093-861E-8D65-B2EC939990C5}"/>
                </a:ext>
              </a:extLst>
            </p:cNvPr>
            <p:cNvSpPr/>
            <p:nvPr/>
          </p:nvSpPr>
          <p:spPr>
            <a:xfrm>
              <a:off x="10497055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0" y="1"/>
                  </a:moveTo>
                  <a:lnTo>
                    <a:pt x="0" y="637"/>
                  </a:lnTo>
                  <a:lnTo>
                    <a:pt x="636" y="637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710;p22">
              <a:extLst>
                <a:ext uri="{FF2B5EF4-FFF2-40B4-BE49-F238E27FC236}">
                  <a16:creationId xmlns:a16="http://schemas.microsoft.com/office/drawing/2014/main" id="{FA28D804-F778-6332-6611-76D74DF597BB}"/>
                </a:ext>
              </a:extLst>
            </p:cNvPr>
            <p:cNvSpPr/>
            <p:nvPr/>
          </p:nvSpPr>
          <p:spPr>
            <a:xfrm>
              <a:off x="10348772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37" y="637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8" name="Grafik 17" descr="Fragezeichen mit einfarbiger Füllung">
            <a:extLst>
              <a:ext uri="{FF2B5EF4-FFF2-40B4-BE49-F238E27FC236}">
                <a16:creationId xmlns:a16="http://schemas.microsoft.com/office/drawing/2014/main" id="{8075AD95-89D9-A2F3-A555-11194341F60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714071" y="3753458"/>
            <a:ext cx="690826" cy="690826"/>
          </a:xfrm>
          <a:prstGeom prst="rect">
            <a:avLst/>
          </a:prstGeom>
        </p:spPr>
      </p:pic>
    </p:spTree>
  </p:cSld>
  <p:clrMapOvr>
    <a:masterClrMapping/>
  </p:clrMapOvr>
  <p:transition spd="med">
    <p:pull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90CA7249-8DA0-106D-4BA5-5C5EE2B5C2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6928" y="1152000"/>
            <a:ext cx="6547826" cy="497896"/>
          </a:xfrm>
        </p:spPr>
        <p:txBody>
          <a:bodyPr/>
          <a:lstStyle/>
          <a:p>
            <a:r>
              <a:rPr lang="de-DE" dirty="0"/>
              <a:t>Constantin Egerer</a:t>
            </a:r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98661351-36F2-179F-6834-18C1C63BB96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466928" y="1649896"/>
            <a:ext cx="6547826" cy="3148624"/>
          </a:xfrm>
        </p:spPr>
        <p:txBody>
          <a:bodyPr>
            <a:normAutofit fontScale="92500" lnSpcReduction="10000"/>
          </a:bodyPr>
          <a:lstStyle/>
          <a:p>
            <a:pPr marL="1160463" indent="-1160463"/>
            <a:r>
              <a:rPr lang="de-DE" dirty="0"/>
              <a:t>07/2015		Abitur</a:t>
            </a:r>
          </a:p>
          <a:p>
            <a:pPr marL="1160463" indent="-1160463"/>
            <a:r>
              <a:rPr lang="de-DE" dirty="0"/>
              <a:t>07/2020 		I. Staatsexamen LA Gymnasium 	Chemie/Mathematik (Universität Leipzig)</a:t>
            </a:r>
          </a:p>
          <a:p>
            <a:pPr marL="1160463" indent="-1160463"/>
            <a:r>
              <a:rPr lang="de-DE" dirty="0"/>
              <a:t>01/2022  		II. Staatsexamen (Albert-Einstein-Gymnasium 	Neubrandenburg)</a:t>
            </a:r>
          </a:p>
          <a:p>
            <a:pPr marL="1160463" indent="-1160463"/>
            <a:r>
              <a:rPr lang="de-DE" dirty="0"/>
              <a:t>bis 03/2023		Lehrkraft (Albert-Einstein-Gymnasium 	Neubrandenburg)</a:t>
            </a:r>
          </a:p>
          <a:p>
            <a:pPr marL="1160463" indent="-1160463"/>
            <a:r>
              <a:rPr lang="de-DE" dirty="0"/>
              <a:t>ab 04/2023 	Doktorand in AG Banerji (Universität Potsdam)</a:t>
            </a:r>
          </a:p>
          <a:p>
            <a:pPr marL="1160463" indent="-1160463"/>
            <a:endParaRPr lang="de-DE" dirty="0"/>
          </a:p>
          <a:p>
            <a:pPr marL="1160463" indent="-1160463"/>
            <a:r>
              <a:rPr lang="de-DE" dirty="0"/>
              <a:t>E-Mail: </a:t>
            </a:r>
            <a:r>
              <a:rPr lang="de-DE" dirty="0">
                <a:hlinkClick r:id="rId2"/>
              </a:rPr>
              <a:t>constantin.egerer@uni-potsdam.de</a:t>
            </a:r>
            <a:endParaRPr lang="de-DE" dirty="0"/>
          </a:p>
        </p:txBody>
      </p:sp>
      <p:pic>
        <p:nvPicPr>
          <p:cNvPr id="25" name="Bildplatzhalter 24" descr="Ein Bild, das Person, Menschliches Gesicht, Kleidung, Lächeln enthält.&#10;&#10;Automatisch generierte Beschreibung">
            <a:extLst>
              <a:ext uri="{FF2B5EF4-FFF2-40B4-BE49-F238E27FC236}">
                <a16:creationId xmlns:a16="http://schemas.microsoft.com/office/drawing/2014/main" id="{8AAC3B28-9351-0C3C-8612-7EFF413C70FD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6346" b="6346"/>
          <a:stretch>
            <a:fillRect/>
          </a:stretch>
        </p:blipFill>
        <p:spPr/>
      </p:pic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BC8930C2-F0C4-822B-83DE-B080AC25298D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3</a:t>
            </a:fld>
            <a:endParaRPr lang="de-DE" dirty="0"/>
          </a:p>
        </p:txBody>
      </p:sp>
      <p:pic>
        <p:nvPicPr>
          <p:cNvPr id="23" name="Bildplatzhalter 22" descr="Ein Bild, das Schrift, Grafiken, Schwarz, Screenshot enthält.&#10;&#10;Automatisch generierte Beschreibung">
            <a:extLst>
              <a:ext uri="{FF2B5EF4-FFF2-40B4-BE49-F238E27FC236}">
                <a16:creationId xmlns:a16="http://schemas.microsoft.com/office/drawing/2014/main" id="{1FCC9406-8D9E-DD8A-9CC5-311AF43D8B86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16" t="-51167" r="4041" b="-51167"/>
          <a:stretch/>
        </p:blipFill>
        <p:spPr>
          <a:xfrm>
            <a:off x="7092000" y="1152000"/>
            <a:ext cx="1804489" cy="1200150"/>
          </a:xfrm>
        </p:spPr>
      </p:pic>
    </p:spTree>
    <p:extLst>
      <p:ext uri="{BB962C8B-B14F-4D97-AF65-F5344CB8AC3E}">
        <p14:creationId xmlns:p14="http://schemas.microsoft.com/office/powerpoint/2010/main" val="3057926955"/>
      </p:ext>
    </p:extLst>
  </p:cSld>
  <p:clrMapOvr>
    <a:masterClrMapping/>
  </p:clrMapOvr>
  <p:transition spd="med">
    <p:pull/>
  </p:transition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3" name="Google Shape;663;p22"/>
          <p:cNvSpPr txBox="1">
            <a:spLocks noGrp="1"/>
          </p:cNvSpPr>
          <p:nvPr>
            <p:ph type="title"/>
          </p:nvPr>
        </p:nvSpPr>
        <p:spPr>
          <a:xfrm>
            <a:off x="356153" y="418843"/>
            <a:ext cx="8431694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err="1"/>
              <a:t>Möglichkeiten</a:t>
            </a:r>
            <a:r>
              <a:rPr lang="en" dirty="0"/>
              <a:t> </a:t>
            </a:r>
            <a:r>
              <a:rPr lang="en" dirty="0" err="1"/>
              <a:t>zur</a:t>
            </a:r>
            <a:r>
              <a:rPr lang="en" dirty="0"/>
              <a:t> </a:t>
            </a:r>
            <a:r>
              <a:rPr lang="en" dirty="0" err="1"/>
              <a:t>Visualisierung</a:t>
            </a:r>
            <a:r>
              <a:rPr lang="en" dirty="0"/>
              <a:t> der </a:t>
            </a:r>
            <a:r>
              <a:rPr lang="en" dirty="0" err="1"/>
              <a:t>submikroskopischen</a:t>
            </a:r>
            <a:r>
              <a:rPr lang="en" dirty="0"/>
              <a:t> Ebene</a:t>
            </a:r>
            <a:endParaRPr sz="2400" dirty="0"/>
          </a:p>
        </p:txBody>
      </p:sp>
      <p:grpSp>
        <p:nvGrpSpPr>
          <p:cNvPr id="795" name="Google Shape;795;p22"/>
          <p:cNvGrpSpPr/>
          <p:nvPr/>
        </p:nvGrpSpPr>
        <p:grpSpPr>
          <a:xfrm>
            <a:off x="6502817" y="2702898"/>
            <a:ext cx="2183983" cy="348600"/>
            <a:chOff x="6492825" y="2013617"/>
            <a:chExt cx="2183983" cy="348600"/>
          </a:xfrm>
        </p:grpSpPr>
        <p:sp>
          <p:nvSpPr>
            <p:cNvPr id="796" name="Google Shape;796;p22"/>
            <p:cNvSpPr txBox="1"/>
            <p:nvPr/>
          </p:nvSpPr>
          <p:spPr>
            <a:xfrm flipH="1">
              <a:off x="7516130" y="2013617"/>
              <a:ext cx="1160678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</a:pPr>
              <a:r>
                <a:rPr lang="en" sz="1800" b="1" dirty="0"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blender</a:t>
              </a:r>
              <a:endParaRPr sz="1800" b="1" dirty="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98" name="Google Shape;798;p22"/>
            <p:cNvSpPr/>
            <p:nvPr/>
          </p:nvSpPr>
          <p:spPr>
            <a:xfrm>
              <a:off x="6492825" y="2116963"/>
              <a:ext cx="141900" cy="1419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99" name="Google Shape;799;p22"/>
            <p:cNvCxnSpPr>
              <a:cxnSpLocks/>
              <a:stCxn id="798" idx="6"/>
              <a:endCxn id="796" idx="3"/>
            </p:cNvCxnSpPr>
            <p:nvPr/>
          </p:nvCxnSpPr>
          <p:spPr>
            <a:xfrm>
              <a:off x="6634725" y="2187913"/>
              <a:ext cx="881405" cy="4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pic>
        <p:nvPicPr>
          <p:cNvPr id="16" name="Grafik 15" descr="Ein Bild, das Screenshot, Multimedia-Software, Grafiksoftware, Software enthält.&#10;&#10;Automatisch generierte Beschreibung">
            <a:extLst>
              <a:ext uri="{FF2B5EF4-FFF2-40B4-BE49-F238E27FC236}">
                <a16:creationId xmlns:a16="http://schemas.microsoft.com/office/drawing/2014/main" id="{CCD4C4D6-DACE-AD92-BD32-D97297BF6FF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5106" y="1009736"/>
            <a:ext cx="6176761" cy="38768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1112439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46" name="Google Shape;646;p22"/>
          <p:cNvCxnSpPr>
            <a:stCxn id="647" idx="1"/>
            <a:endCxn id="648" idx="5"/>
          </p:cNvCxnSpPr>
          <p:nvPr/>
        </p:nvCxnSpPr>
        <p:spPr>
          <a:xfrm>
            <a:off x="4192571" y="2422630"/>
            <a:ext cx="1934400" cy="11592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49" name="Google Shape;649;p22"/>
          <p:cNvCxnSpPr>
            <a:stCxn id="647" idx="3"/>
            <a:endCxn id="650" idx="7"/>
          </p:cNvCxnSpPr>
          <p:nvPr/>
        </p:nvCxnSpPr>
        <p:spPr>
          <a:xfrm rot="10800000" flipH="1">
            <a:off x="4192571" y="2078441"/>
            <a:ext cx="1934400" cy="11592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1" name="Google Shape;651;p22"/>
          <p:cNvCxnSpPr>
            <a:stCxn id="647" idx="7"/>
            <a:endCxn id="652" idx="3"/>
          </p:cNvCxnSpPr>
          <p:nvPr/>
        </p:nvCxnSpPr>
        <p:spPr>
          <a:xfrm flipH="1">
            <a:off x="3073183" y="2422630"/>
            <a:ext cx="1934400" cy="11592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3" name="Google Shape;653;p22"/>
          <p:cNvCxnSpPr>
            <a:stCxn id="647" idx="5"/>
            <a:endCxn id="654" idx="1"/>
          </p:cNvCxnSpPr>
          <p:nvPr/>
        </p:nvCxnSpPr>
        <p:spPr>
          <a:xfrm rot="10800000">
            <a:off x="3073183" y="2078441"/>
            <a:ext cx="1934400" cy="11592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5" name="Google Shape;655;p22"/>
          <p:cNvCxnSpPr>
            <a:stCxn id="647" idx="3"/>
            <a:endCxn id="656" idx="7"/>
          </p:cNvCxnSpPr>
          <p:nvPr/>
        </p:nvCxnSpPr>
        <p:spPr>
          <a:xfrm rot="10800000" flipH="1">
            <a:off x="4192571" y="1275941"/>
            <a:ext cx="1169100" cy="19617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7" name="Google Shape;657;p22"/>
          <p:cNvCxnSpPr>
            <a:stCxn id="647" idx="5"/>
            <a:endCxn id="658" idx="1"/>
          </p:cNvCxnSpPr>
          <p:nvPr/>
        </p:nvCxnSpPr>
        <p:spPr>
          <a:xfrm rot="10800000">
            <a:off x="3838483" y="1275941"/>
            <a:ext cx="1169100" cy="19617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9" name="Google Shape;659;p22"/>
          <p:cNvCxnSpPr>
            <a:stCxn id="647" idx="1"/>
            <a:endCxn id="660" idx="5"/>
          </p:cNvCxnSpPr>
          <p:nvPr/>
        </p:nvCxnSpPr>
        <p:spPr>
          <a:xfrm>
            <a:off x="4192571" y="2422630"/>
            <a:ext cx="1169100" cy="19617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61" name="Google Shape;661;p22"/>
          <p:cNvCxnSpPr>
            <a:stCxn id="647" idx="7"/>
            <a:endCxn id="662" idx="3"/>
          </p:cNvCxnSpPr>
          <p:nvPr/>
        </p:nvCxnSpPr>
        <p:spPr>
          <a:xfrm flipH="1">
            <a:off x="3838483" y="2422630"/>
            <a:ext cx="1169100" cy="19617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663" name="Google Shape;663;p22"/>
          <p:cNvSpPr txBox="1">
            <a:spLocks noGrp="1"/>
          </p:cNvSpPr>
          <p:nvPr>
            <p:ph type="title"/>
          </p:nvPr>
        </p:nvSpPr>
        <p:spPr>
          <a:xfrm>
            <a:off x="342900" y="420773"/>
            <a:ext cx="8458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err="1"/>
              <a:t>Möglichkeiten</a:t>
            </a:r>
            <a:r>
              <a:rPr lang="en" dirty="0"/>
              <a:t> </a:t>
            </a:r>
            <a:r>
              <a:rPr lang="en" dirty="0" err="1"/>
              <a:t>zur</a:t>
            </a:r>
            <a:r>
              <a:rPr lang="en" dirty="0"/>
              <a:t> </a:t>
            </a:r>
            <a:r>
              <a:rPr lang="en" dirty="0" err="1"/>
              <a:t>Visualisierung</a:t>
            </a:r>
            <a:r>
              <a:rPr lang="en" dirty="0"/>
              <a:t> der </a:t>
            </a:r>
            <a:r>
              <a:rPr lang="en" dirty="0" err="1"/>
              <a:t>submikroskopischen</a:t>
            </a:r>
            <a:r>
              <a:rPr lang="en" dirty="0"/>
              <a:t> Ebene</a:t>
            </a:r>
            <a:endParaRPr sz="2400" dirty="0"/>
          </a:p>
        </p:txBody>
      </p:sp>
      <p:sp>
        <p:nvSpPr>
          <p:cNvPr id="654" name="Google Shape;654;p22"/>
          <p:cNvSpPr/>
          <p:nvPr/>
        </p:nvSpPr>
        <p:spPr>
          <a:xfrm>
            <a:off x="2951973" y="1957207"/>
            <a:ext cx="828000" cy="82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2" name="Google Shape;652;p22"/>
          <p:cNvSpPr/>
          <p:nvPr/>
        </p:nvSpPr>
        <p:spPr>
          <a:xfrm>
            <a:off x="2951973" y="2875060"/>
            <a:ext cx="828000" cy="82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0" name="Google Shape;650;p22"/>
          <p:cNvSpPr/>
          <p:nvPr/>
        </p:nvSpPr>
        <p:spPr>
          <a:xfrm>
            <a:off x="5420182" y="1957207"/>
            <a:ext cx="828000" cy="828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8" name="Google Shape;648;p22"/>
          <p:cNvSpPr/>
          <p:nvPr/>
        </p:nvSpPr>
        <p:spPr>
          <a:xfrm>
            <a:off x="5420182" y="2875060"/>
            <a:ext cx="828000" cy="828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8" name="Google Shape;658;p22"/>
          <p:cNvSpPr/>
          <p:nvPr/>
        </p:nvSpPr>
        <p:spPr>
          <a:xfrm>
            <a:off x="3717277" y="1154753"/>
            <a:ext cx="828000" cy="828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2" name="Google Shape;662;p22"/>
          <p:cNvSpPr/>
          <p:nvPr/>
        </p:nvSpPr>
        <p:spPr>
          <a:xfrm>
            <a:off x="3717277" y="3677482"/>
            <a:ext cx="828000" cy="8280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de-DE" sz="1200" dirty="0">
                <a:solidFill>
                  <a:schemeClr val="bg1"/>
                </a:solidFill>
              </a:rPr>
              <a:t>100101001010010</a:t>
            </a:r>
            <a:endParaRPr sz="1200" dirty="0">
              <a:solidFill>
                <a:schemeClr val="bg1"/>
              </a:solidFill>
            </a:endParaRPr>
          </a:p>
        </p:txBody>
      </p:sp>
      <p:sp>
        <p:nvSpPr>
          <p:cNvPr id="656" name="Google Shape;656;p22"/>
          <p:cNvSpPr/>
          <p:nvPr/>
        </p:nvSpPr>
        <p:spPr>
          <a:xfrm>
            <a:off x="4654877" y="1154753"/>
            <a:ext cx="828000" cy="828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0" name="Google Shape;660;p22"/>
          <p:cNvSpPr/>
          <p:nvPr/>
        </p:nvSpPr>
        <p:spPr>
          <a:xfrm>
            <a:off x="4654877" y="3677482"/>
            <a:ext cx="828000" cy="8280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7" name="Google Shape;647;p22"/>
          <p:cNvSpPr/>
          <p:nvPr/>
        </p:nvSpPr>
        <p:spPr>
          <a:xfrm>
            <a:off x="4023777" y="2253836"/>
            <a:ext cx="1152600" cy="11526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4" name="Google Shape;664;p22"/>
          <p:cNvGrpSpPr/>
          <p:nvPr/>
        </p:nvGrpSpPr>
        <p:grpSpPr>
          <a:xfrm>
            <a:off x="4861524" y="1390891"/>
            <a:ext cx="414690" cy="355722"/>
            <a:chOff x="9248849" y="1894305"/>
            <a:chExt cx="414690" cy="355722"/>
          </a:xfrm>
        </p:grpSpPr>
        <p:sp>
          <p:nvSpPr>
            <p:cNvPr id="665" name="Google Shape;665;p22"/>
            <p:cNvSpPr/>
            <p:nvPr/>
          </p:nvSpPr>
          <p:spPr>
            <a:xfrm>
              <a:off x="9380740" y="1938958"/>
              <a:ext cx="43900" cy="21808"/>
            </a:xfrm>
            <a:custGeom>
              <a:avLst/>
              <a:gdLst/>
              <a:ahLst/>
              <a:cxnLst/>
              <a:rect l="l" t="t" r="r" b="b"/>
              <a:pathLst>
                <a:path w="932" h="463" extrusionOk="0">
                  <a:moveTo>
                    <a:pt x="280" y="1"/>
                  </a:moveTo>
                  <a:lnTo>
                    <a:pt x="0" y="463"/>
                  </a:lnTo>
                  <a:lnTo>
                    <a:pt x="839" y="463"/>
                  </a:lnTo>
                  <a:lnTo>
                    <a:pt x="9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2"/>
            <p:cNvSpPr/>
            <p:nvPr/>
          </p:nvSpPr>
          <p:spPr>
            <a:xfrm>
              <a:off x="9323886" y="1938958"/>
              <a:ext cx="52095" cy="21808"/>
            </a:xfrm>
            <a:custGeom>
              <a:avLst/>
              <a:gdLst/>
              <a:ahLst/>
              <a:cxnLst/>
              <a:rect l="l" t="t" r="r" b="b"/>
              <a:pathLst>
                <a:path w="1106" h="463" extrusionOk="0">
                  <a:moveTo>
                    <a:pt x="373" y="1"/>
                  </a:moveTo>
                  <a:lnTo>
                    <a:pt x="0" y="463"/>
                  </a:lnTo>
                  <a:lnTo>
                    <a:pt x="830" y="463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2"/>
            <p:cNvSpPr/>
            <p:nvPr/>
          </p:nvSpPr>
          <p:spPr>
            <a:xfrm>
              <a:off x="9435899" y="1938958"/>
              <a:ext cx="40649" cy="21808"/>
            </a:xfrm>
            <a:custGeom>
              <a:avLst/>
              <a:gdLst/>
              <a:ahLst/>
              <a:cxnLst/>
              <a:rect l="l" t="t" r="r" b="b"/>
              <a:pathLst>
                <a:path w="863" h="463" extrusionOk="0">
                  <a:moveTo>
                    <a:pt x="93" y="1"/>
                  </a:moveTo>
                  <a:lnTo>
                    <a:pt x="0" y="463"/>
                  </a:lnTo>
                  <a:lnTo>
                    <a:pt x="863" y="463"/>
                  </a:lnTo>
                  <a:lnTo>
                    <a:pt x="7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2"/>
            <p:cNvSpPr/>
            <p:nvPr/>
          </p:nvSpPr>
          <p:spPr>
            <a:xfrm>
              <a:off x="9434344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1" y="0"/>
                  </a:moveTo>
                  <a:lnTo>
                    <a:pt x="1" y="632"/>
                  </a:lnTo>
                  <a:cubicBezTo>
                    <a:pt x="1" y="722"/>
                    <a:pt x="69" y="790"/>
                    <a:pt x="159" y="790"/>
                  </a:cubicBezTo>
                  <a:lnTo>
                    <a:pt x="787" y="790"/>
                  </a:lnTo>
                  <a:cubicBezTo>
                    <a:pt x="876" y="790"/>
                    <a:pt x="945" y="722"/>
                    <a:pt x="945" y="632"/>
                  </a:cubicBezTo>
                  <a:lnTo>
                    <a:pt x="9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2"/>
            <p:cNvSpPr/>
            <p:nvPr/>
          </p:nvSpPr>
          <p:spPr>
            <a:xfrm>
              <a:off x="9315266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1" y="0"/>
                  </a:moveTo>
                  <a:lnTo>
                    <a:pt x="1" y="632"/>
                  </a:lnTo>
                  <a:cubicBezTo>
                    <a:pt x="1" y="722"/>
                    <a:pt x="70" y="790"/>
                    <a:pt x="159" y="790"/>
                  </a:cubicBezTo>
                  <a:lnTo>
                    <a:pt x="787" y="790"/>
                  </a:lnTo>
                  <a:cubicBezTo>
                    <a:pt x="876" y="790"/>
                    <a:pt x="945" y="722"/>
                    <a:pt x="945" y="632"/>
                  </a:cubicBezTo>
                  <a:lnTo>
                    <a:pt x="9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2"/>
            <p:cNvSpPr/>
            <p:nvPr/>
          </p:nvSpPr>
          <p:spPr>
            <a:xfrm>
              <a:off x="9388936" y="2190866"/>
              <a:ext cx="133630" cy="21997"/>
            </a:xfrm>
            <a:custGeom>
              <a:avLst/>
              <a:gdLst/>
              <a:ahLst/>
              <a:cxnLst/>
              <a:rect l="l" t="t" r="r" b="b"/>
              <a:pathLst>
                <a:path w="2837" h="467" extrusionOk="0">
                  <a:moveTo>
                    <a:pt x="0" y="0"/>
                  </a:moveTo>
                  <a:lnTo>
                    <a:pt x="0" y="150"/>
                  </a:lnTo>
                  <a:cubicBezTo>
                    <a:pt x="0" y="324"/>
                    <a:pt x="142" y="466"/>
                    <a:pt x="316" y="466"/>
                  </a:cubicBezTo>
                  <a:lnTo>
                    <a:pt x="2524" y="466"/>
                  </a:lnTo>
                  <a:cubicBezTo>
                    <a:pt x="2698" y="466"/>
                    <a:pt x="2836" y="324"/>
                    <a:pt x="2836" y="150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22"/>
            <p:cNvSpPr/>
            <p:nvPr/>
          </p:nvSpPr>
          <p:spPr>
            <a:xfrm>
              <a:off x="9374428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1" y="0"/>
                  </a:moveTo>
                  <a:lnTo>
                    <a:pt x="1" y="632"/>
                  </a:lnTo>
                  <a:cubicBezTo>
                    <a:pt x="1" y="722"/>
                    <a:pt x="69" y="790"/>
                    <a:pt x="155" y="790"/>
                  </a:cubicBezTo>
                  <a:lnTo>
                    <a:pt x="786" y="790"/>
                  </a:lnTo>
                  <a:cubicBezTo>
                    <a:pt x="876" y="790"/>
                    <a:pt x="944" y="722"/>
                    <a:pt x="944" y="632"/>
                  </a:cubicBezTo>
                  <a:lnTo>
                    <a:pt x="9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22"/>
            <p:cNvSpPr/>
            <p:nvPr/>
          </p:nvSpPr>
          <p:spPr>
            <a:xfrm>
              <a:off x="9611643" y="1975416"/>
              <a:ext cx="44700" cy="37258"/>
            </a:xfrm>
            <a:custGeom>
              <a:avLst/>
              <a:gdLst/>
              <a:ahLst/>
              <a:cxnLst/>
              <a:rect l="l" t="t" r="r" b="b"/>
              <a:pathLst>
                <a:path w="949" h="791" extrusionOk="0">
                  <a:moveTo>
                    <a:pt x="0" y="0"/>
                  </a:moveTo>
                  <a:lnTo>
                    <a:pt x="0" y="632"/>
                  </a:lnTo>
                  <a:cubicBezTo>
                    <a:pt x="0" y="722"/>
                    <a:pt x="73" y="790"/>
                    <a:pt x="158" y="790"/>
                  </a:cubicBezTo>
                  <a:lnTo>
                    <a:pt x="790" y="790"/>
                  </a:lnTo>
                  <a:cubicBezTo>
                    <a:pt x="879" y="790"/>
                    <a:pt x="948" y="722"/>
                    <a:pt x="948" y="632"/>
                  </a:cubicBezTo>
                  <a:lnTo>
                    <a:pt x="948" y="4"/>
                  </a:lnTo>
                  <a:cubicBezTo>
                    <a:pt x="948" y="4"/>
                    <a:pt x="948" y="0"/>
                    <a:pt x="9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22"/>
            <p:cNvSpPr/>
            <p:nvPr/>
          </p:nvSpPr>
          <p:spPr>
            <a:xfrm>
              <a:off x="9485876" y="2101559"/>
              <a:ext cx="44323" cy="44512"/>
            </a:xfrm>
            <a:custGeom>
              <a:avLst/>
              <a:gdLst/>
              <a:ahLst/>
              <a:cxnLst/>
              <a:rect l="l" t="t" r="r" b="b"/>
              <a:pathLst>
                <a:path w="941" h="945" extrusionOk="0">
                  <a:moveTo>
                    <a:pt x="470" y="0"/>
                  </a:moveTo>
                  <a:cubicBezTo>
                    <a:pt x="211" y="0"/>
                    <a:pt x="0" y="215"/>
                    <a:pt x="0" y="474"/>
                  </a:cubicBezTo>
                  <a:cubicBezTo>
                    <a:pt x="0" y="733"/>
                    <a:pt x="211" y="944"/>
                    <a:pt x="470" y="944"/>
                  </a:cubicBezTo>
                  <a:cubicBezTo>
                    <a:pt x="730" y="944"/>
                    <a:pt x="940" y="733"/>
                    <a:pt x="940" y="474"/>
                  </a:cubicBezTo>
                  <a:cubicBezTo>
                    <a:pt x="940" y="215"/>
                    <a:pt x="730" y="0"/>
                    <a:pt x="4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22"/>
            <p:cNvSpPr/>
            <p:nvPr/>
          </p:nvSpPr>
          <p:spPr>
            <a:xfrm>
              <a:off x="9382059" y="2101559"/>
              <a:ext cx="44512" cy="44512"/>
            </a:xfrm>
            <a:custGeom>
              <a:avLst/>
              <a:gdLst/>
              <a:ahLst/>
              <a:cxnLst/>
              <a:rect l="l" t="t" r="r" b="b"/>
              <a:pathLst>
                <a:path w="945" h="945" extrusionOk="0">
                  <a:moveTo>
                    <a:pt x="475" y="0"/>
                  </a:moveTo>
                  <a:cubicBezTo>
                    <a:pt x="211" y="0"/>
                    <a:pt x="1" y="215"/>
                    <a:pt x="1" y="474"/>
                  </a:cubicBezTo>
                  <a:cubicBezTo>
                    <a:pt x="1" y="733"/>
                    <a:pt x="211" y="944"/>
                    <a:pt x="475" y="944"/>
                  </a:cubicBezTo>
                  <a:cubicBezTo>
                    <a:pt x="734" y="944"/>
                    <a:pt x="945" y="733"/>
                    <a:pt x="945" y="474"/>
                  </a:cubicBezTo>
                  <a:cubicBezTo>
                    <a:pt x="945" y="215"/>
                    <a:pt x="734" y="0"/>
                    <a:pt x="4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22"/>
            <p:cNvSpPr/>
            <p:nvPr/>
          </p:nvSpPr>
          <p:spPr>
            <a:xfrm>
              <a:off x="9536230" y="1938958"/>
              <a:ext cx="52331" cy="21808"/>
            </a:xfrm>
            <a:custGeom>
              <a:avLst/>
              <a:gdLst/>
              <a:ahLst/>
              <a:cxnLst/>
              <a:rect l="l" t="t" r="r" b="b"/>
              <a:pathLst>
                <a:path w="1111" h="463" extrusionOk="0">
                  <a:moveTo>
                    <a:pt x="1" y="1"/>
                  </a:moveTo>
                  <a:lnTo>
                    <a:pt x="280" y="463"/>
                  </a:lnTo>
                  <a:lnTo>
                    <a:pt x="1111" y="463"/>
                  </a:lnTo>
                  <a:lnTo>
                    <a:pt x="7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22"/>
            <p:cNvSpPr/>
            <p:nvPr/>
          </p:nvSpPr>
          <p:spPr>
            <a:xfrm>
              <a:off x="9264158" y="2021577"/>
              <a:ext cx="384922" cy="153884"/>
            </a:xfrm>
            <a:custGeom>
              <a:avLst/>
              <a:gdLst/>
              <a:ahLst/>
              <a:cxnLst/>
              <a:rect l="l" t="t" r="r" b="b"/>
              <a:pathLst>
                <a:path w="8172" h="3267" extrusionOk="0">
                  <a:moveTo>
                    <a:pt x="5504" y="447"/>
                  </a:moveTo>
                  <a:cubicBezTo>
                    <a:pt x="5636" y="447"/>
                    <a:pt x="5782" y="503"/>
                    <a:pt x="5919" y="637"/>
                  </a:cubicBezTo>
                  <a:cubicBezTo>
                    <a:pt x="5951" y="669"/>
                    <a:pt x="5967" y="710"/>
                    <a:pt x="5967" y="750"/>
                  </a:cubicBezTo>
                  <a:lnTo>
                    <a:pt x="5967" y="2172"/>
                  </a:lnTo>
                  <a:cubicBezTo>
                    <a:pt x="5967" y="2589"/>
                    <a:pt x="5643" y="2934"/>
                    <a:pt x="5226" y="2958"/>
                  </a:cubicBezTo>
                  <a:cubicBezTo>
                    <a:pt x="5213" y="2959"/>
                    <a:pt x="5200" y="2959"/>
                    <a:pt x="5187" y="2959"/>
                  </a:cubicBezTo>
                  <a:cubicBezTo>
                    <a:pt x="4786" y="2959"/>
                    <a:pt x="4443" y="2657"/>
                    <a:pt x="4400" y="2253"/>
                  </a:cubicBezTo>
                  <a:cubicBezTo>
                    <a:pt x="4300" y="2199"/>
                    <a:pt x="4189" y="2171"/>
                    <a:pt x="4077" y="2171"/>
                  </a:cubicBezTo>
                  <a:cubicBezTo>
                    <a:pt x="3965" y="2171"/>
                    <a:pt x="3853" y="2199"/>
                    <a:pt x="3751" y="2253"/>
                  </a:cubicBezTo>
                  <a:cubicBezTo>
                    <a:pt x="3712" y="2657"/>
                    <a:pt x="3369" y="2959"/>
                    <a:pt x="2968" y="2959"/>
                  </a:cubicBezTo>
                  <a:cubicBezTo>
                    <a:pt x="2955" y="2959"/>
                    <a:pt x="2942" y="2959"/>
                    <a:pt x="2929" y="2958"/>
                  </a:cubicBezTo>
                  <a:cubicBezTo>
                    <a:pt x="2512" y="2934"/>
                    <a:pt x="2184" y="2589"/>
                    <a:pt x="2184" y="2172"/>
                  </a:cubicBezTo>
                  <a:lnTo>
                    <a:pt x="2184" y="750"/>
                  </a:lnTo>
                  <a:cubicBezTo>
                    <a:pt x="2184" y="710"/>
                    <a:pt x="2204" y="665"/>
                    <a:pt x="2236" y="637"/>
                  </a:cubicBezTo>
                  <a:cubicBezTo>
                    <a:pt x="2372" y="503"/>
                    <a:pt x="2518" y="448"/>
                    <a:pt x="2650" y="448"/>
                  </a:cubicBezTo>
                  <a:cubicBezTo>
                    <a:pt x="2928" y="448"/>
                    <a:pt x="3150" y="692"/>
                    <a:pt x="3111" y="977"/>
                  </a:cubicBezTo>
                  <a:cubicBezTo>
                    <a:pt x="3107" y="985"/>
                    <a:pt x="3099" y="1001"/>
                    <a:pt x="3091" y="1010"/>
                  </a:cubicBezTo>
                  <a:cubicBezTo>
                    <a:pt x="3048" y="1050"/>
                    <a:pt x="3002" y="1067"/>
                    <a:pt x="2960" y="1067"/>
                  </a:cubicBezTo>
                  <a:cubicBezTo>
                    <a:pt x="2863" y="1067"/>
                    <a:pt x="2785" y="977"/>
                    <a:pt x="2807" y="876"/>
                  </a:cubicBezTo>
                  <a:cubicBezTo>
                    <a:pt x="2811" y="860"/>
                    <a:pt x="2807" y="839"/>
                    <a:pt x="2795" y="827"/>
                  </a:cubicBezTo>
                  <a:cubicBezTo>
                    <a:pt x="2748" y="777"/>
                    <a:pt x="2697" y="756"/>
                    <a:pt x="2650" y="756"/>
                  </a:cubicBezTo>
                  <a:cubicBezTo>
                    <a:pt x="2565" y="756"/>
                    <a:pt x="2496" y="826"/>
                    <a:pt x="2496" y="912"/>
                  </a:cubicBezTo>
                  <a:lnTo>
                    <a:pt x="2496" y="1544"/>
                  </a:lnTo>
                  <a:cubicBezTo>
                    <a:pt x="2635" y="1439"/>
                    <a:pt x="2802" y="1385"/>
                    <a:pt x="2972" y="1385"/>
                  </a:cubicBezTo>
                  <a:cubicBezTo>
                    <a:pt x="3050" y="1385"/>
                    <a:pt x="3128" y="1396"/>
                    <a:pt x="3204" y="1419"/>
                  </a:cubicBezTo>
                  <a:cubicBezTo>
                    <a:pt x="3448" y="1496"/>
                    <a:pt x="3638" y="1682"/>
                    <a:pt x="3715" y="1925"/>
                  </a:cubicBezTo>
                  <a:cubicBezTo>
                    <a:pt x="3832" y="1881"/>
                    <a:pt x="3955" y="1858"/>
                    <a:pt x="4077" y="1858"/>
                  </a:cubicBezTo>
                  <a:cubicBezTo>
                    <a:pt x="4199" y="1858"/>
                    <a:pt x="4321" y="1881"/>
                    <a:pt x="4436" y="1925"/>
                  </a:cubicBezTo>
                  <a:cubicBezTo>
                    <a:pt x="4517" y="1682"/>
                    <a:pt x="4707" y="1496"/>
                    <a:pt x="4950" y="1419"/>
                  </a:cubicBezTo>
                  <a:cubicBezTo>
                    <a:pt x="5027" y="1396"/>
                    <a:pt x="5105" y="1385"/>
                    <a:pt x="5183" y="1385"/>
                  </a:cubicBezTo>
                  <a:cubicBezTo>
                    <a:pt x="5353" y="1385"/>
                    <a:pt x="5520" y="1439"/>
                    <a:pt x="5659" y="1544"/>
                  </a:cubicBezTo>
                  <a:lnTo>
                    <a:pt x="5659" y="860"/>
                  </a:lnTo>
                  <a:cubicBezTo>
                    <a:pt x="5659" y="843"/>
                    <a:pt x="5651" y="831"/>
                    <a:pt x="5643" y="819"/>
                  </a:cubicBezTo>
                  <a:cubicBezTo>
                    <a:pt x="5597" y="775"/>
                    <a:pt x="5549" y="756"/>
                    <a:pt x="5505" y="756"/>
                  </a:cubicBezTo>
                  <a:cubicBezTo>
                    <a:pt x="5408" y="756"/>
                    <a:pt x="5332" y="845"/>
                    <a:pt x="5352" y="945"/>
                  </a:cubicBezTo>
                  <a:cubicBezTo>
                    <a:pt x="5356" y="965"/>
                    <a:pt x="5352" y="981"/>
                    <a:pt x="5339" y="997"/>
                  </a:cubicBezTo>
                  <a:cubicBezTo>
                    <a:pt x="5293" y="1046"/>
                    <a:pt x="5242" y="1065"/>
                    <a:pt x="5196" y="1065"/>
                  </a:cubicBezTo>
                  <a:cubicBezTo>
                    <a:pt x="5110" y="1065"/>
                    <a:pt x="5040" y="997"/>
                    <a:pt x="5040" y="912"/>
                  </a:cubicBezTo>
                  <a:cubicBezTo>
                    <a:pt x="5040" y="656"/>
                    <a:pt x="5247" y="447"/>
                    <a:pt x="5504" y="447"/>
                  </a:cubicBezTo>
                  <a:close/>
                  <a:moveTo>
                    <a:pt x="944" y="1"/>
                  </a:moveTo>
                  <a:cubicBezTo>
                    <a:pt x="859" y="78"/>
                    <a:pt x="745" y="118"/>
                    <a:pt x="628" y="118"/>
                  </a:cubicBezTo>
                  <a:lnTo>
                    <a:pt x="0" y="118"/>
                  </a:lnTo>
                  <a:lnTo>
                    <a:pt x="0" y="3266"/>
                  </a:lnTo>
                  <a:lnTo>
                    <a:pt x="8171" y="3266"/>
                  </a:lnTo>
                  <a:lnTo>
                    <a:pt x="8171" y="118"/>
                  </a:lnTo>
                  <a:lnTo>
                    <a:pt x="7543" y="118"/>
                  </a:lnTo>
                  <a:cubicBezTo>
                    <a:pt x="7426" y="118"/>
                    <a:pt x="7312" y="78"/>
                    <a:pt x="7227" y="1"/>
                  </a:cubicBezTo>
                  <a:cubicBezTo>
                    <a:pt x="7142" y="78"/>
                    <a:pt x="7029" y="118"/>
                    <a:pt x="6911" y="118"/>
                  </a:cubicBezTo>
                  <a:lnTo>
                    <a:pt x="6283" y="118"/>
                  </a:lnTo>
                  <a:cubicBezTo>
                    <a:pt x="6170" y="118"/>
                    <a:pt x="6056" y="78"/>
                    <a:pt x="5971" y="1"/>
                  </a:cubicBezTo>
                  <a:cubicBezTo>
                    <a:pt x="5886" y="78"/>
                    <a:pt x="5773" y="118"/>
                    <a:pt x="5655" y="118"/>
                  </a:cubicBezTo>
                  <a:lnTo>
                    <a:pt x="5027" y="118"/>
                  </a:lnTo>
                  <a:cubicBezTo>
                    <a:pt x="4914" y="118"/>
                    <a:pt x="4801" y="78"/>
                    <a:pt x="4716" y="1"/>
                  </a:cubicBezTo>
                  <a:cubicBezTo>
                    <a:pt x="4626" y="78"/>
                    <a:pt x="4517" y="118"/>
                    <a:pt x="4400" y="118"/>
                  </a:cubicBezTo>
                  <a:lnTo>
                    <a:pt x="3772" y="118"/>
                  </a:lnTo>
                  <a:cubicBezTo>
                    <a:pt x="3654" y="118"/>
                    <a:pt x="3545" y="78"/>
                    <a:pt x="3456" y="1"/>
                  </a:cubicBezTo>
                  <a:cubicBezTo>
                    <a:pt x="3371" y="78"/>
                    <a:pt x="3257" y="118"/>
                    <a:pt x="3144" y="118"/>
                  </a:cubicBezTo>
                  <a:lnTo>
                    <a:pt x="2516" y="118"/>
                  </a:lnTo>
                  <a:cubicBezTo>
                    <a:pt x="2398" y="118"/>
                    <a:pt x="2285" y="78"/>
                    <a:pt x="2200" y="1"/>
                  </a:cubicBezTo>
                  <a:cubicBezTo>
                    <a:pt x="2115" y="78"/>
                    <a:pt x="2001" y="118"/>
                    <a:pt x="1888" y="118"/>
                  </a:cubicBezTo>
                  <a:lnTo>
                    <a:pt x="1256" y="118"/>
                  </a:lnTo>
                  <a:cubicBezTo>
                    <a:pt x="1142" y="118"/>
                    <a:pt x="1029" y="78"/>
                    <a:pt x="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22"/>
            <p:cNvSpPr/>
            <p:nvPr/>
          </p:nvSpPr>
          <p:spPr>
            <a:xfrm>
              <a:off x="9272354" y="1938958"/>
              <a:ext cx="49646" cy="21808"/>
            </a:xfrm>
            <a:custGeom>
              <a:avLst/>
              <a:gdLst/>
              <a:ahLst/>
              <a:cxnLst/>
              <a:rect l="l" t="t" r="r" b="b"/>
              <a:pathLst>
                <a:path w="1054" h="463" extrusionOk="0">
                  <a:moveTo>
                    <a:pt x="648" y="1"/>
                  </a:moveTo>
                  <a:lnTo>
                    <a:pt x="0" y="463"/>
                  </a:lnTo>
                  <a:lnTo>
                    <a:pt x="681" y="463"/>
                  </a:lnTo>
                  <a:lnTo>
                    <a:pt x="10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22"/>
            <p:cNvSpPr/>
            <p:nvPr/>
          </p:nvSpPr>
          <p:spPr>
            <a:xfrm>
              <a:off x="9308012" y="1894305"/>
              <a:ext cx="296416" cy="30004"/>
            </a:xfrm>
            <a:custGeom>
              <a:avLst/>
              <a:gdLst/>
              <a:ahLst/>
              <a:cxnLst/>
              <a:rect l="l" t="t" r="r" b="b"/>
              <a:pathLst>
                <a:path w="6293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292" y="637"/>
                  </a:lnTo>
                  <a:lnTo>
                    <a:pt x="629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22"/>
            <p:cNvSpPr/>
            <p:nvPr/>
          </p:nvSpPr>
          <p:spPr>
            <a:xfrm>
              <a:off x="9248849" y="2190065"/>
              <a:ext cx="414690" cy="59961"/>
            </a:xfrm>
            <a:custGeom>
              <a:avLst/>
              <a:gdLst/>
              <a:ahLst/>
              <a:cxnLst/>
              <a:rect l="l" t="t" r="r" b="b"/>
              <a:pathLst>
                <a:path w="8804" h="1273" extrusionOk="0">
                  <a:moveTo>
                    <a:pt x="471" y="325"/>
                  </a:moveTo>
                  <a:cubicBezTo>
                    <a:pt x="560" y="325"/>
                    <a:pt x="629" y="394"/>
                    <a:pt x="629" y="483"/>
                  </a:cubicBezTo>
                  <a:cubicBezTo>
                    <a:pt x="629" y="568"/>
                    <a:pt x="560" y="637"/>
                    <a:pt x="471" y="637"/>
                  </a:cubicBezTo>
                  <a:cubicBezTo>
                    <a:pt x="386" y="637"/>
                    <a:pt x="313" y="568"/>
                    <a:pt x="313" y="483"/>
                  </a:cubicBezTo>
                  <a:cubicBezTo>
                    <a:pt x="313" y="394"/>
                    <a:pt x="386" y="325"/>
                    <a:pt x="471" y="325"/>
                  </a:cubicBezTo>
                  <a:close/>
                  <a:moveTo>
                    <a:pt x="1099" y="325"/>
                  </a:moveTo>
                  <a:cubicBezTo>
                    <a:pt x="1188" y="325"/>
                    <a:pt x="1257" y="394"/>
                    <a:pt x="1257" y="483"/>
                  </a:cubicBezTo>
                  <a:cubicBezTo>
                    <a:pt x="1257" y="568"/>
                    <a:pt x="1188" y="637"/>
                    <a:pt x="1099" y="637"/>
                  </a:cubicBezTo>
                  <a:cubicBezTo>
                    <a:pt x="1014" y="637"/>
                    <a:pt x="945" y="568"/>
                    <a:pt x="945" y="483"/>
                  </a:cubicBezTo>
                  <a:cubicBezTo>
                    <a:pt x="945" y="394"/>
                    <a:pt x="1014" y="325"/>
                    <a:pt x="1099" y="325"/>
                  </a:cubicBezTo>
                  <a:close/>
                  <a:moveTo>
                    <a:pt x="2193" y="325"/>
                  </a:moveTo>
                  <a:cubicBezTo>
                    <a:pt x="2274" y="325"/>
                    <a:pt x="2347" y="390"/>
                    <a:pt x="2351" y="471"/>
                  </a:cubicBezTo>
                  <a:cubicBezTo>
                    <a:pt x="2359" y="560"/>
                    <a:pt x="2286" y="637"/>
                    <a:pt x="2197" y="637"/>
                  </a:cubicBezTo>
                  <a:lnTo>
                    <a:pt x="1739" y="637"/>
                  </a:lnTo>
                  <a:cubicBezTo>
                    <a:pt x="1658" y="637"/>
                    <a:pt x="1585" y="572"/>
                    <a:pt x="1577" y="491"/>
                  </a:cubicBezTo>
                  <a:cubicBezTo>
                    <a:pt x="1573" y="402"/>
                    <a:pt x="1646" y="325"/>
                    <a:pt x="1731" y="325"/>
                  </a:cubicBezTo>
                  <a:close/>
                  <a:moveTo>
                    <a:pt x="1" y="1"/>
                  </a:moveTo>
                  <a:lnTo>
                    <a:pt x="1" y="479"/>
                  </a:lnTo>
                  <a:cubicBezTo>
                    <a:pt x="1" y="916"/>
                    <a:pt x="353" y="1273"/>
                    <a:pt x="787" y="1273"/>
                  </a:cubicBezTo>
                  <a:lnTo>
                    <a:pt x="8018" y="1273"/>
                  </a:lnTo>
                  <a:cubicBezTo>
                    <a:pt x="8452" y="1273"/>
                    <a:pt x="8804" y="916"/>
                    <a:pt x="8804" y="479"/>
                  </a:cubicBezTo>
                  <a:lnTo>
                    <a:pt x="8804" y="1"/>
                  </a:lnTo>
                  <a:lnTo>
                    <a:pt x="6138" y="1"/>
                  </a:lnTo>
                  <a:lnTo>
                    <a:pt x="6138" y="163"/>
                  </a:lnTo>
                  <a:cubicBezTo>
                    <a:pt x="6138" y="507"/>
                    <a:pt x="5859" y="791"/>
                    <a:pt x="5510" y="791"/>
                  </a:cubicBezTo>
                  <a:lnTo>
                    <a:pt x="3311" y="791"/>
                  </a:lnTo>
                  <a:cubicBezTo>
                    <a:pt x="2962" y="791"/>
                    <a:pt x="2683" y="507"/>
                    <a:pt x="2683" y="163"/>
                  </a:cubicBezTo>
                  <a:lnTo>
                    <a:pt x="268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22"/>
            <p:cNvSpPr/>
            <p:nvPr/>
          </p:nvSpPr>
          <p:spPr>
            <a:xfrm>
              <a:off x="9263357" y="1894305"/>
              <a:ext cx="30004" cy="54450"/>
            </a:xfrm>
            <a:custGeom>
              <a:avLst/>
              <a:gdLst/>
              <a:ahLst/>
              <a:cxnLst/>
              <a:rect l="l" t="t" r="r" b="b"/>
              <a:pathLst>
                <a:path w="637" h="1156" extrusionOk="0">
                  <a:moveTo>
                    <a:pt x="471" y="1"/>
                  </a:moveTo>
                  <a:cubicBezTo>
                    <a:pt x="211" y="1"/>
                    <a:pt x="1" y="211"/>
                    <a:pt x="1" y="475"/>
                  </a:cubicBezTo>
                  <a:lnTo>
                    <a:pt x="1" y="1155"/>
                  </a:lnTo>
                  <a:lnTo>
                    <a:pt x="637" y="706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2"/>
            <p:cNvSpPr/>
            <p:nvPr/>
          </p:nvSpPr>
          <p:spPr>
            <a:xfrm>
              <a:off x="9552669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0" y="0"/>
                  </a:moveTo>
                  <a:lnTo>
                    <a:pt x="0" y="632"/>
                  </a:lnTo>
                  <a:cubicBezTo>
                    <a:pt x="0" y="722"/>
                    <a:pt x="69" y="790"/>
                    <a:pt x="154" y="790"/>
                  </a:cubicBezTo>
                  <a:lnTo>
                    <a:pt x="786" y="790"/>
                  </a:lnTo>
                  <a:cubicBezTo>
                    <a:pt x="875" y="790"/>
                    <a:pt x="944" y="722"/>
                    <a:pt x="944" y="632"/>
                  </a:cubicBezTo>
                  <a:lnTo>
                    <a:pt x="9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2"/>
            <p:cNvSpPr/>
            <p:nvPr/>
          </p:nvSpPr>
          <p:spPr>
            <a:xfrm>
              <a:off x="9256103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1" y="0"/>
                  </a:moveTo>
                  <a:cubicBezTo>
                    <a:pt x="1" y="0"/>
                    <a:pt x="1" y="4"/>
                    <a:pt x="1" y="4"/>
                  </a:cubicBezTo>
                  <a:lnTo>
                    <a:pt x="1" y="632"/>
                  </a:lnTo>
                  <a:cubicBezTo>
                    <a:pt x="1" y="722"/>
                    <a:pt x="70" y="790"/>
                    <a:pt x="159" y="790"/>
                  </a:cubicBezTo>
                  <a:lnTo>
                    <a:pt x="791" y="790"/>
                  </a:lnTo>
                  <a:cubicBezTo>
                    <a:pt x="876" y="790"/>
                    <a:pt x="945" y="722"/>
                    <a:pt x="945" y="632"/>
                  </a:cubicBezTo>
                  <a:lnTo>
                    <a:pt x="9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2"/>
            <p:cNvSpPr/>
            <p:nvPr/>
          </p:nvSpPr>
          <p:spPr>
            <a:xfrm>
              <a:off x="9487760" y="1938958"/>
              <a:ext cx="43947" cy="21808"/>
            </a:xfrm>
            <a:custGeom>
              <a:avLst/>
              <a:gdLst/>
              <a:ahLst/>
              <a:cxnLst/>
              <a:rect l="l" t="t" r="r" b="b"/>
              <a:pathLst>
                <a:path w="933" h="463" extrusionOk="0">
                  <a:moveTo>
                    <a:pt x="1" y="1"/>
                  </a:moveTo>
                  <a:lnTo>
                    <a:pt x="94" y="463"/>
                  </a:lnTo>
                  <a:lnTo>
                    <a:pt x="933" y="463"/>
                  </a:lnTo>
                  <a:lnTo>
                    <a:pt x="6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2"/>
            <p:cNvSpPr/>
            <p:nvPr/>
          </p:nvSpPr>
          <p:spPr>
            <a:xfrm>
              <a:off x="9493507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0" y="0"/>
                  </a:moveTo>
                  <a:lnTo>
                    <a:pt x="0" y="632"/>
                  </a:lnTo>
                  <a:cubicBezTo>
                    <a:pt x="0" y="722"/>
                    <a:pt x="69" y="790"/>
                    <a:pt x="154" y="790"/>
                  </a:cubicBezTo>
                  <a:lnTo>
                    <a:pt x="786" y="790"/>
                  </a:lnTo>
                  <a:cubicBezTo>
                    <a:pt x="876" y="790"/>
                    <a:pt x="944" y="722"/>
                    <a:pt x="944" y="632"/>
                  </a:cubicBezTo>
                  <a:lnTo>
                    <a:pt x="9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2"/>
            <p:cNvSpPr/>
            <p:nvPr/>
          </p:nvSpPr>
          <p:spPr>
            <a:xfrm>
              <a:off x="9619086" y="1894305"/>
              <a:ext cx="30004" cy="54450"/>
            </a:xfrm>
            <a:custGeom>
              <a:avLst/>
              <a:gdLst/>
              <a:ahLst/>
              <a:cxnLst/>
              <a:rect l="l" t="t" r="r" b="b"/>
              <a:pathLst>
                <a:path w="637" h="1156" extrusionOk="0">
                  <a:moveTo>
                    <a:pt x="0" y="1"/>
                  </a:moveTo>
                  <a:lnTo>
                    <a:pt x="0" y="706"/>
                  </a:lnTo>
                  <a:lnTo>
                    <a:pt x="636" y="1155"/>
                  </a:lnTo>
                  <a:lnTo>
                    <a:pt x="636" y="475"/>
                  </a:lnTo>
                  <a:cubicBezTo>
                    <a:pt x="636" y="211"/>
                    <a:pt x="421" y="1"/>
                    <a:pt x="1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2"/>
            <p:cNvSpPr/>
            <p:nvPr/>
          </p:nvSpPr>
          <p:spPr>
            <a:xfrm>
              <a:off x="9590447" y="1938958"/>
              <a:ext cx="49646" cy="21808"/>
            </a:xfrm>
            <a:custGeom>
              <a:avLst/>
              <a:gdLst/>
              <a:ahLst/>
              <a:cxnLst/>
              <a:rect l="l" t="t" r="r" b="b"/>
              <a:pathLst>
                <a:path w="1054" h="463" extrusionOk="0">
                  <a:moveTo>
                    <a:pt x="0" y="1"/>
                  </a:moveTo>
                  <a:lnTo>
                    <a:pt x="373" y="463"/>
                  </a:lnTo>
                  <a:lnTo>
                    <a:pt x="1054" y="463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7" name="Google Shape;687;p22"/>
          <p:cNvGrpSpPr/>
          <p:nvPr/>
        </p:nvGrpSpPr>
        <p:grpSpPr>
          <a:xfrm>
            <a:off x="3162663" y="3060077"/>
            <a:ext cx="414887" cy="414884"/>
            <a:chOff x="9773634" y="1835143"/>
            <a:chExt cx="414887" cy="414884"/>
          </a:xfrm>
        </p:grpSpPr>
        <p:sp>
          <p:nvSpPr>
            <p:cNvPr id="688" name="Google Shape;688;p22"/>
            <p:cNvSpPr/>
            <p:nvPr/>
          </p:nvSpPr>
          <p:spPr>
            <a:xfrm>
              <a:off x="9914662" y="2057470"/>
              <a:ext cx="133441" cy="133441"/>
            </a:xfrm>
            <a:custGeom>
              <a:avLst/>
              <a:gdLst/>
              <a:ahLst/>
              <a:cxnLst/>
              <a:rect l="l" t="t" r="r" b="b"/>
              <a:pathLst>
                <a:path w="2833" h="2833" extrusionOk="0">
                  <a:moveTo>
                    <a:pt x="1414" y="316"/>
                  </a:moveTo>
                  <a:cubicBezTo>
                    <a:pt x="1503" y="316"/>
                    <a:pt x="1572" y="385"/>
                    <a:pt x="1572" y="474"/>
                  </a:cubicBezTo>
                  <a:cubicBezTo>
                    <a:pt x="1572" y="559"/>
                    <a:pt x="1503" y="632"/>
                    <a:pt x="1414" y="632"/>
                  </a:cubicBezTo>
                  <a:cubicBezTo>
                    <a:pt x="981" y="632"/>
                    <a:pt x="628" y="981"/>
                    <a:pt x="628" y="1418"/>
                  </a:cubicBezTo>
                  <a:cubicBezTo>
                    <a:pt x="628" y="1503"/>
                    <a:pt x="559" y="1572"/>
                    <a:pt x="470" y="1572"/>
                  </a:cubicBezTo>
                  <a:cubicBezTo>
                    <a:pt x="385" y="1572"/>
                    <a:pt x="316" y="1503"/>
                    <a:pt x="316" y="1418"/>
                  </a:cubicBezTo>
                  <a:cubicBezTo>
                    <a:pt x="316" y="811"/>
                    <a:pt x="806" y="316"/>
                    <a:pt x="1414" y="316"/>
                  </a:cubicBezTo>
                  <a:close/>
                  <a:moveTo>
                    <a:pt x="1414" y="0"/>
                  </a:moveTo>
                  <a:cubicBezTo>
                    <a:pt x="632" y="0"/>
                    <a:pt x="0" y="636"/>
                    <a:pt x="0" y="1418"/>
                  </a:cubicBezTo>
                  <a:cubicBezTo>
                    <a:pt x="0" y="2196"/>
                    <a:pt x="632" y="2832"/>
                    <a:pt x="1414" y="2832"/>
                  </a:cubicBezTo>
                  <a:cubicBezTo>
                    <a:pt x="2196" y="2832"/>
                    <a:pt x="2832" y="2200"/>
                    <a:pt x="2832" y="1418"/>
                  </a:cubicBezTo>
                  <a:cubicBezTo>
                    <a:pt x="2832" y="636"/>
                    <a:pt x="2196" y="0"/>
                    <a:pt x="1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22"/>
            <p:cNvSpPr/>
            <p:nvPr/>
          </p:nvSpPr>
          <p:spPr>
            <a:xfrm>
              <a:off x="9929170" y="1835143"/>
              <a:ext cx="103814" cy="103861"/>
            </a:xfrm>
            <a:custGeom>
              <a:avLst/>
              <a:gdLst/>
              <a:ahLst/>
              <a:cxnLst/>
              <a:rect l="l" t="t" r="r" b="b"/>
              <a:pathLst>
                <a:path w="2204" h="2205" extrusionOk="0">
                  <a:moveTo>
                    <a:pt x="1580" y="313"/>
                  </a:moveTo>
                  <a:cubicBezTo>
                    <a:pt x="1754" y="313"/>
                    <a:pt x="1892" y="455"/>
                    <a:pt x="1892" y="625"/>
                  </a:cubicBezTo>
                  <a:lnTo>
                    <a:pt x="1892" y="1099"/>
                  </a:lnTo>
                  <a:cubicBezTo>
                    <a:pt x="1892" y="1273"/>
                    <a:pt x="1754" y="1411"/>
                    <a:pt x="1580" y="1411"/>
                  </a:cubicBezTo>
                  <a:lnTo>
                    <a:pt x="644" y="1411"/>
                  </a:lnTo>
                  <a:cubicBezTo>
                    <a:pt x="470" y="1411"/>
                    <a:pt x="328" y="1273"/>
                    <a:pt x="328" y="1099"/>
                  </a:cubicBezTo>
                  <a:lnTo>
                    <a:pt x="328" y="625"/>
                  </a:lnTo>
                  <a:cubicBezTo>
                    <a:pt x="328" y="455"/>
                    <a:pt x="470" y="313"/>
                    <a:pt x="644" y="313"/>
                  </a:cubicBezTo>
                  <a:close/>
                  <a:moveTo>
                    <a:pt x="316" y="1"/>
                  </a:moveTo>
                  <a:cubicBezTo>
                    <a:pt x="142" y="1"/>
                    <a:pt x="0" y="143"/>
                    <a:pt x="0" y="317"/>
                  </a:cubicBezTo>
                  <a:lnTo>
                    <a:pt x="0" y="1889"/>
                  </a:lnTo>
                  <a:cubicBezTo>
                    <a:pt x="0" y="2063"/>
                    <a:pt x="142" y="2205"/>
                    <a:pt x="316" y="2205"/>
                  </a:cubicBezTo>
                  <a:lnTo>
                    <a:pt x="1888" y="2205"/>
                  </a:lnTo>
                  <a:cubicBezTo>
                    <a:pt x="2062" y="2205"/>
                    <a:pt x="2204" y="2063"/>
                    <a:pt x="2204" y="1889"/>
                  </a:cubicBezTo>
                  <a:lnTo>
                    <a:pt x="2204" y="317"/>
                  </a:lnTo>
                  <a:cubicBezTo>
                    <a:pt x="2204" y="143"/>
                    <a:pt x="2062" y="1"/>
                    <a:pt x="18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22"/>
            <p:cNvSpPr/>
            <p:nvPr/>
          </p:nvSpPr>
          <p:spPr>
            <a:xfrm>
              <a:off x="9885081" y="2027889"/>
              <a:ext cx="192555" cy="192602"/>
            </a:xfrm>
            <a:custGeom>
              <a:avLst/>
              <a:gdLst/>
              <a:ahLst/>
              <a:cxnLst/>
              <a:rect l="l" t="t" r="r" b="b"/>
              <a:pathLst>
                <a:path w="4088" h="4089" extrusionOk="0">
                  <a:moveTo>
                    <a:pt x="2042" y="316"/>
                  </a:moveTo>
                  <a:cubicBezTo>
                    <a:pt x="2998" y="316"/>
                    <a:pt x="3772" y="1090"/>
                    <a:pt x="3772" y="2046"/>
                  </a:cubicBezTo>
                  <a:cubicBezTo>
                    <a:pt x="3772" y="2998"/>
                    <a:pt x="2998" y="3776"/>
                    <a:pt x="2042" y="3776"/>
                  </a:cubicBezTo>
                  <a:cubicBezTo>
                    <a:pt x="1086" y="3776"/>
                    <a:pt x="312" y="2998"/>
                    <a:pt x="312" y="2046"/>
                  </a:cubicBezTo>
                  <a:cubicBezTo>
                    <a:pt x="316" y="1090"/>
                    <a:pt x="1090" y="316"/>
                    <a:pt x="2042" y="316"/>
                  </a:cubicBezTo>
                  <a:close/>
                  <a:moveTo>
                    <a:pt x="2042" y="1"/>
                  </a:moveTo>
                  <a:cubicBezTo>
                    <a:pt x="916" y="1"/>
                    <a:pt x="0" y="916"/>
                    <a:pt x="0" y="2046"/>
                  </a:cubicBezTo>
                  <a:cubicBezTo>
                    <a:pt x="0" y="3173"/>
                    <a:pt x="916" y="4088"/>
                    <a:pt x="2042" y="4088"/>
                  </a:cubicBezTo>
                  <a:cubicBezTo>
                    <a:pt x="3172" y="4088"/>
                    <a:pt x="4088" y="3173"/>
                    <a:pt x="4088" y="2046"/>
                  </a:cubicBezTo>
                  <a:cubicBezTo>
                    <a:pt x="4088" y="916"/>
                    <a:pt x="3172" y="1"/>
                    <a:pt x="20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22"/>
            <p:cNvSpPr/>
            <p:nvPr/>
          </p:nvSpPr>
          <p:spPr>
            <a:xfrm>
              <a:off x="9773634" y="2042585"/>
              <a:ext cx="132075" cy="162833"/>
            </a:xfrm>
            <a:custGeom>
              <a:avLst/>
              <a:gdLst/>
              <a:ahLst/>
              <a:cxnLst/>
              <a:rect l="l" t="t" r="r" b="b"/>
              <a:pathLst>
                <a:path w="2804" h="3457" extrusionOk="0">
                  <a:moveTo>
                    <a:pt x="1" y="0"/>
                  </a:moveTo>
                  <a:lnTo>
                    <a:pt x="1" y="3456"/>
                  </a:lnTo>
                  <a:lnTo>
                    <a:pt x="2804" y="3456"/>
                  </a:lnTo>
                  <a:cubicBezTo>
                    <a:pt x="2322" y="3014"/>
                    <a:pt x="2046" y="2387"/>
                    <a:pt x="2046" y="1730"/>
                  </a:cubicBezTo>
                  <a:cubicBezTo>
                    <a:pt x="2046" y="1074"/>
                    <a:pt x="2322" y="446"/>
                    <a:pt x="28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22"/>
            <p:cNvSpPr/>
            <p:nvPr/>
          </p:nvSpPr>
          <p:spPr>
            <a:xfrm>
              <a:off x="9803592" y="1968916"/>
              <a:ext cx="44700" cy="14555"/>
            </a:xfrm>
            <a:custGeom>
              <a:avLst/>
              <a:gdLst/>
              <a:ahLst/>
              <a:cxnLst/>
              <a:rect l="l" t="t" r="r" b="b"/>
              <a:pathLst>
                <a:path w="949" h="309" extrusionOk="0">
                  <a:moveTo>
                    <a:pt x="159" y="1"/>
                  </a:moveTo>
                  <a:cubicBezTo>
                    <a:pt x="73" y="1"/>
                    <a:pt x="1" y="70"/>
                    <a:pt x="1" y="159"/>
                  </a:cubicBezTo>
                  <a:lnTo>
                    <a:pt x="1" y="309"/>
                  </a:lnTo>
                  <a:lnTo>
                    <a:pt x="949" y="309"/>
                  </a:lnTo>
                  <a:lnTo>
                    <a:pt x="949" y="155"/>
                  </a:lnTo>
                  <a:cubicBezTo>
                    <a:pt x="949" y="70"/>
                    <a:pt x="880" y="1"/>
                    <a:pt x="7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22"/>
            <p:cNvSpPr/>
            <p:nvPr/>
          </p:nvSpPr>
          <p:spPr>
            <a:xfrm>
              <a:off x="9773634" y="2220023"/>
              <a:ext cx="414879" cy="30004"/>
            </a:xfrm>
            <a:custGeom>
              <a:avLst/>
              <a:gdLst/>
              <a:ahLst/>
              <a:cxnLst/>
              <a:rect l="l" t="t" r="r" b="b"/>
              <a:pathLst>
                <a:path w="8808" h="637" extrusionOk="0">
                  <a:moveTo>
                    <a:pt x="1" y="1"/>
                  </a:moveTo>
                  <a:lnTo>
                    <a:pt x="1" y="321"/>
                  </a:lnTo>
                  <a:cubicBezTo>
                    <a:pt x="1" y="495"/>
                    <a:pt x="142" y="637"/>
                    <a:pt x="316" y="637"/>
                  </a:cubicBezTo>
                  <a:lnTo>
                    <a:pt x="8492" y="637"/>
                  </a:lnTo>
                  <a:cubicBezTo>
                    <a:pt x="8666" y="637"/>
                    <a:pt x="8808" y="495"/>
                    <a:pt x="8808" y="321"/>
                  </a:cubicBezTo>
                  <a:lnTo>
                    <a:pt x="8808" y="1"/>
                  </a:lnTo>
                  <a:lnTo>
                    <a:pt x="5575" y="1"/>
                  </a:lnTo>
                  <a:cubicBezTo>
                    <a:pt x="5218" y="208"/>
                    <a:pt x="4817" y="317"/>
                    <a:pt x="4404" y="317"/>
                  </a:cubicBezTo>
                  <a:cubicBezTo>
                    <a:pt x="3995" y="317"/>
                    <a:pt x="3590" y="208"/>
                    <a:pt x="32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22"/>
            <p:cNvSpPr/>
            <p:nvPr/>
          </p:nvSpPr>
          <p:spPr>
            <a:xfrm>
              <a:off x="10114618" y="2072355"/>
              <a:ext cx="14743" cy="14931"/>
            </a:xfrm>
            <a:custGeom>
              <a:avLst/>
              <a:gdLst/>
              <a:ahLst/>
              <a:cxnLst/>
              <a:rect l="l" t="t" r="r" b="b"/>
              <a:pathLst>
                <a:path w="313" h="317" extrusionOk="0">
                  <a:moveTo>
                    <a:pt x="159" y="0"/>
                  </a:moveTo>
                  <a:cubicBezTo>
                    <a:pt x="70" y="0"/>
                    <a:pt x="1" y="69"/>
                    <a:pt x="1" y="158"/>
                  </a:cubicBezTo>
                  <a:cubicBezTo>
                    <a:pt x="1" y="243"/>
                    <a:pt x="70" y="316"/>
                    <a:pt x="159" y="316"/>
                  </a:cubicBezTo>
                  <a:cubicBezTo>
                    <a:pt x="244" y="316"/>
                    <a:pt x="313" y="243"/>
                    <a:pt x="313" y="158"/>
                  </a:cubicBezTo>
                  <a:cubicBezTo>
                    <a:pt x="313" y="69"/>
                    <a:pt x="244" y="0"/>
                    <a:pt x="1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22"/>
            <p:cNvSpPr/>
            <p:nvPr/>
          </p:nvSpPr>
          <p:spPr>
            <a:xfrm>
              <a:off x="9773634" y="1953466"/>
              <a:ext cx="414879" cy="74657"/>
            </a:xfrm>
            <a:custGeom>
              <a:avLst/>
              <a:gdLst/>
              <a:ahLst/>
              <a:cxnLst/>
              <a:rect l="l" t="t" r="r" b="b"/>
              <a:pathLst>
                <a:path w="8808" h="1585" extrusionOk="0">
                  <a:moveTo>
                    <a:pt x="5024" y="483"/>
                  </a:moveTo>
                  <a:cubicBezTo>
                    <a:pt x="5105" y="483"/>
                    <a:pt x="5178" y="543"/>
                    <a:pt x="5182" y="628"/>
                  </a:cubicBezTo>
                  <a:cubicBezTo>
                    <a:pt x="5190" y="718"/>
                    <a:pt x="5117" y="791"/>
                    <a:pt x="5028" y="791"/>
                  </a:cubicBezTo>
                  <a:lnTo>
                    <a:pt x="3796" y="791"/>
                  </a:lnTo>
                  <a:cubicBezTo>
                    <a:pt x="3711" y="791"/>
                    <a:pt x="3642" y="730"/>
                    <a:pt x="3634" y="649"/>
                  </a:cubicBezTo>
                  <a:cubicBezTo>
                    <a:pt x="3630" y="556"/>
                    <a:pt x="3703" y="483"/>
                    <a:pt x="3788" y="483"/>
                  </a:cubicBezTo>
                  <a:close/>
                  <a:moveTo>
                    <a:pt x="3326" y="1"/>
                  </a:moveTo>
                  <a:cubicBezTo>
                    <a:pt x="3168" y="1"/>
                    <a:pt x="3023" y="82"/>
                    <a:pt x="2934" y="211"/>
                  </a:cubicBezTo>
                  <a:lnTo>
                    <a:pt x="2492" y="876"/>
                  </a:lnTo>
                  <a:cubicBezTo>
                    <a:pt x="2460" y="920"/>
                    <a:pt x="2411" y="949"/>
                    <a:pt x="2358" y="949"/>
                  </a:cubicBezTo>
                  <a:lnTo>
                    <a:pt x="316" y="949"/>
                  </a:lnTo>
                  <a:cubicBezTo>
                    <a:pt x="142" y="949"/>
                    <a:pt x="1" y="1086"/>
                    <a:pt x="1" y="1260"/>
                  </a:cubicBezTo>
                  <a:lnTo>
                    <a:pt x="1" y="1585"/>
                  </a:lnTo>
                  <a:lnTo>
                    <a:pt x="3233" y="1585"/>
                  </a:lnTo>
                  <a:cubicBezTo>
                    <a:pt x="3596" y="1372"/>
                    <a:pt x="4000" y="1266"/>
                    <a:pt x="4404" y="1266"/>
                  </a:cubicBezTo>
                  <a:cubicBezTo>
                    <a:pt x="4808" y="1266"/>
                    <a:pt x="5212" y="1372"/>
                    <a:pt x="5575" y="1585"/>
                  </a:cubicBezTo>
                  <a:lnTo>
                    <a:pt x="8808" y="1585"/>
                  </a:lnTo>
                  <a:lnTo>
                    <a:pt x="8808" y="1265"/>
                  </a:lnTo>
                  <a:cubicBezTo>
                    <a:pt x="8808" y="1090"/>
                    <a:pt x="8666" y="949"/>
                    <a:pt x="8492" y="949"/>
                  </a:cubicBezTo>
                  <a:lnTo>
                    <a:pt x="6458" y="949"/>
                  </a:lnTo>
                  <a:cubicBezTo>
                    <a:pt x="6405" y="949"/>
                    <a:pt x="6357" y="920"/>
                    <a:pt x="6328" y="876"/>
                  </a:cubicBezTo>
                  <a:lnTo>
                    <a:pt x="5883" y="211"/>
                  </a:lnTo>
                  <a:cubicBezTo>
                    <a:pt x="5798" y="82"/>
                    <a:pt x="5648" y="1"/>
                    <a:pt x="54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22"/>
            <p:cNvSpPr/>
            <p:nvPr/>
          </p:nvSpPr>
          <p:spPr>
            <a:xfrm>
              <a:off x="9959317" y="1865101"/>
              <a:ext cx="44512" cy="21997"/>
            </a:xfrm>
            <a:custGeom>
              <a:avLst/>
              <a:gdLst/>
              <a:ahLst/>
              <a:cxnLst/>
              <a:rect l="l" t="t" r="r" b="b"/>
              <a:pathLst>
                <a:path w="945" h="467" extrusionOk="0">
                  <a:moveTo>
                    <a:pt x="0" y="1"/>
                  </a:moveTo>
                  <a:lnTo>
                    <a:pt x="0" y="467"/>
                  </a:lnTo>
                  <a:lnTo>
                    <a:pt x="944" y="467"/>
                  </a:lnTo>
                  <a:lnTo>
                    <a:pt x="9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22"/>
            <p:cNvSpPr/>
            <p:nvPr/>
          </p:nvSpPr>
          <p:spPr>
            <a:xfrm>
              <a:off x="10056445" y="2042585"/>
              <a:ext cx="132075" cy="162833"/>
            </a:xfrm>
            <a:custGeom>
              <a:avLst/>
              <a:gdLst/>
              <a:ahLst/>
              <a:cxnLst/>
              <a:rect l="l" t="t" r="r" b="b"/>
              <a:pathLst>
                <a:path w="2804" h="3457" extrusionOk="0">
                  <a:moveTo>
                    <a:pt x="1394" y="316"/>
                  </a:moveTo>
                  <a:cubicBezTo>
                    <a:pt x="1653" y="316"/>
                    <a:pt x="1864" y="527"/>
                    <a:pt x="1864" y="790"/>
                  </a:cubicBezTo>
                  <a:cubicBezTo>
                    <a:pt x="1864" y="1050"/>
                    <a:pt x="1653" y="1260"/>
                    <a:pt x="1394" y="1260"/>
                  </a:cubicBezTo>
                  <a:cubicBezTo>
                    <a:pt x="1131" y="1260"/>
                    <a:pt x="920" y="1050"/>
                    <a:pt x="920" y="790"/>
                  </a:cubicBezTo>
                  <a:cubicBezTo>
                    <a:pt x="920" y="527"/>
                    <a:pt x="1131" y="316"/>
                    <a:pt x="1394" y="316"/>
                  </a:cubicBezTo>
                  <a:close/>
                  <a:moveTo>
                    <a:pt x="0" y="0"/>
                  </a:moveTo>
                  <a:cubicBezTo>
                    <a:pt x="486" y="446"/>
                    <a:pt x="762" y="1074"/>
                    <a:pt x="762" y="1730"/>
                  </a:cubicBezTo>
                  <a:cubicBezTo>
                    <a:pt x="762" y="2387"/>
                    <a:pt x="486" y="3014"/>
                    <a:pt x="0" y="3456"/>
                  </a:cubicBezTo>
                  <a:lnTo>
                    <a:pt x="2804" y="3456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8" name="Google Shape;698;p22"/>
          <p:cNvGrpSpPr/>
          <p:nvPr/>
        </p:nvGrpSpPr>
        <p:grpSpPr>
          <a:xfrm>
            <a:off x="5626831" y="2163755"/>
            <a:ext cx="414690" cy="414885"/>
            <a:chOff x="10304306" y="1835143"/>
            <a:chExt cx="414690" cy="414885"/>
          </a:xfrm>
        </p:grpSpPr>
        <p:sp>
          <p:nvSpPr>
            <p:cNvPr id="699" name="Google Shape;699;p22"/>
            <p:cNvSpPr/>
            <p:nvPr/>
          </p:nvSpPr>
          <p:spPr>
            <a:xfrm>
              <a:off x="10453154" y="1938958"/>
              <a:ext cx="117003" cy="155580"/>
            </a:xfrm>
            <a:custGeom>
              <a:avLst/>
              <a:gdLst/>
              <a:ahLst/>
              <a:cxnLst/>
              <a:rect l="l" t="t" r="r" b="b"/>
              <a:pathLst>
                <a:path w="2484" h="3303" extrusionOk="0">
                  <a:moveTo>
                    <a:pt x="1086" y="1"/>
                  </a:moveTo>
                  <a:cubicBezTo>
                    <a:pt x="1030" y="1"/>
                    <a:pt x="977" y="37"/>
                    <a:pt x="953" y="94"/>
                  </a:cubicBezTo>
                  <a:lnTo>
                    <a:pt x="17" y="2294"/>
                  </a:lnTo>
                  <a:cubicBezTo>
                    <a:pt x="1" y="2334"/>
                    <a:pt x="1" y="2383"/>
                    <a:pt x="17" y="2419"/>
                  </a:cubicBezTo>
                  <a:lnTo>
                    <a:pt x="414" y="3302"/>
                  </a:lnTo>
                  <a:lnTo>
                    <a:pt x="2071" y="3302"/>
                  </a:lnTo>
                  <a:lnTo>
                    <a:pt x="2472" y="2419"/>
                  </a:lnTo>
                  <a:cubicBezTo>
                    <a:pt x="2484" y="2379"/>
                    <a:pt x="2484" y="2334"/>
                    <a:pt x="2468" y="2294"/>
                  </a:cubicBezTo>
                  <a:lnTo>
                    <a:pt x="1532" y="94"/>
                  </a:lnTo>
                  <a:cubicBezTo>
                    <a:pt x="1512" y="37"/>
                    <a:pt x="1459" y="1"/>
                    <a:pt x="1398" y="1"/>
                  </a:cubicBezTo>
                  <a:lnTo>
                    <a:pt x="1398" y="1601"/>
                  </a:lnTo>
                  <a:cubicBezTo>
                    <a:pt x="1629" y="1682"/>
                    <a:pt x="1759" y="1937"/>
                    <a:pt x="1686" y="2184"/>
                  </a:cubicBezTo>
                  <a:cubicBezTo>
                    <a:pt x="1633" y="2358"/>
                    <a:pt x="1479" y="2492"/>
                    <a:pt x="1297" y="2512"/>
                  </a:cubicBezTo>
                  <a:cubicBezTo>
                    <a:pt x="1277" y="2515"/>
                    <a:pt x="1257" y="2516"/>
                    <a:pt x="1238" y="2516"/>
                  </a:cubicBezTo>
                  <a:cubicBezTo>
                    <a:pt x="1015" y="2516"/>
                    <a:pt x="824" y="2351"/>
                    <a:pt x="786" y="2123"/>
                  </a:cubicBezTo>
                  <a:cubicBezTo>
                    <a:pt x="746" y="1901"/>
                    <a:pt x="876" y="1678"/>
                    <a:pt x="1086" y="1601"/>
                  </a:cubicBezTo>
                  <a:lnTo>
                    <a:pt x="10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2"/>
            <p:cNvSpPr/>
            <p:nvPr/>
          </p:nvSpPr>
          <p:spPr>
            <a:xfrm>
              <a:off x="10304306" y="1835143"/>
              <a:ext cx="414690" cy="296604"/>
            </a:xfrm>
            <a:custGeom>
              <a:avLst/>
              <a:gdLst/>
              <a:ahLst/>
              <a:cxnLst/>
              <a:rect l="l" t="t" r="r" b="b"/>
              <a:pathLst>
                <a:path w="8804" h="6297" extrusionOk="0">
                  <a:moveTo>
                    <a:pt x="7872" y="313"/>
                  </a:moveTo>
                  <a:cubicBezTo>
                    <a:pt x="8046" y="313"/>
                    <a:pt x="8188" y="455"/>
                    <a:pt x="8188" y="625"/>
                  </a:cubicBezTo>
                  <a:lnTo>
                    <a:pt x="8188" y="1253"/>
                  </a:lnTo>
                  <a:cubicBezTo>
                    <a:pt x="8188" y="1427"/>
                    <a:pt x="8046" y="1569"/>
                    <a:pt x="7872" y="1569"/>
                  </a:cubicBezTo>
                  <a:lnTo>
                    <a:pt x="7244" y="1569"/>
                  </a:lnTo>
                  <a:cubicBezTo>
                    <a:pt x="7070" y="1569"/>
                    <a:pt x="6932" y="1427"/>
                    <a:pt x="6932" y="1253"/>
                  </a:cubicBezTo>
                  <a:lnTo>
                    <a:pt x="6932" y="1103"/>
                  </a:lnTo>
                  <a:lnTo>
                    <a:pt x="6102" y="1103"/>
                  </a:lnTo>
                  <a:cubicBezTo>
                    <a:pt x="6855" y="1520"/>
                    <a:pt x="7341" y="2290"/>
                    <a:pt x="7394" y="3149"/>
                  </a:cubicBezTo>
                  <a:lnTo>
                    <a:pt x="7544" y="3149"/>
                  </a:lnTo>
                  <a:cubicBezTo>
                    <a:pt x="7718" y="3149"/>
                    <a:pt x="7860" y="3290"/>
                    <a:pt x="7860" y="3465"/>
                  </a:cubicBezTo>
                  <a:lnTo>
                    <a:pt x="7860" y="4088"/>
                  </a:lnTo>
                  <a:cubicBezTo>
                    <a:pt x="7860" y="4263"/>
                    <a:pt x="7718" y="4404"/>
                    <a:pt x="7544" y="4404"/>
                  </a:cubicBezTo>
                  <a:lnTo>
                    <a:pt x="6920" y="4404"/>
                  </a:lnTo>
                  <a:cubicBezTo>
                    <a:pt x="6746" y="4404"/>
                    <a:pt x="6604" y="4263"/>
                    <a:pt x="6604" y="4088"/>
                  </a:cubicBezTo>
                  <a:lnTo>
                    <a:pt x="6604" y="3465"/>
                  </a:lnTo>
                  <a:cubicBezTo>
                    <a:pt x="6604" y="3290"/>
                    <a:pt x="6746" y="3149"/>
                    <a:pt x="6920" y="3149"/>
                  </a:cubicBezTo>
                  <a:lnTo>
                    <a:pt x="7070" y="3149"/>
                  </a:lnTo>
                  <a:cubicBezTo>
                    <a:pt x="6993" y="2063"/>
                    <a:pt x="6126" y="1200"/>
                    <a:pt x="5040" y="1123"/>
                  </a:cubicBezTo>
                  <a:lnTo>
                    <a:pt x="5040" y="1269"/>
                  </a:lnTo>
                  <a:cubicBezTo>
                    <a:pt x="5040" y="1443"/>
                    <a:pt x="4898" y="1585"/>
                    <a:pt x="4724" y="1585"/>
                  </a:cubicBezTo>
                  <a:lnTo>
                    <a:pt x="4096" y="1585"/>
                  </a:lnTo>
                  <a:cubicBezTo>
                    <a:pt x="3926" y="1585"/>
                    <a:pt x="3784" y="1443"/>
                    <a:pt x="3784" y="1269"/>
                  </a:cubicBezTo>
                  <a:lnTo>
                    <a:pt x="3784" y="1123"/>
                  </a:lnTo>
                  <a:cubicBezTo>
                    <a:pt x="2695" y="1200"/>
                    <a:pt x="1832" y="2063"/>
                    <a:pt x="1751" y="3149"/>
                  </a:cubicBezTo>
                  <a:lnTo>
                    <a:pt x="1889" y="3149"/>
                  </a:lnTo>
                  <a:cubicBezTo>
                    <a:pt x="2063" y="3149"/>
                    <a:pt x="2200" y="3290"/>
                    <a:pt x="2200" y="3465"/>
                  </a:cubicBezTo>
                  <a:lnTo>
                    <a:pt x="2200" y="4088"/>
                  </a:lnTo>
                  <a:cubicBezTo>
                    <a:pt x="2200" y="4263"/>
                    <a:pt x="2063" y="4404"/>
                    <a:pt x="1889" y="4404"/>
                  </a:cubicBezTo>
                  <a:lnTo>
                    <a:pt x="1261" y="4404"/>
                  </a:lnTo>
                  <a:cubicBezTo>
                    <a:pt x="1086" y="4404"/>
                    <a:pt x="945" y="4263"/>
                    <a:pt x="945" y="4088"/>
                  </a:cubicBezTo>
                  <a:lnTo>
                    <a:pt x="945" y="3465"/>
                  </a:lnTo>
                  <a:cubicBezTo>
                    <a:pt x="945" y="3290"/>
                    <a:pt x="1086" y="3149"/>
                    <a:pt x="1261" y="3149"/>
                  </a:cubicBezTo>
                  <a:lnTo>
                    <a:pt x="1427" y="3149"/>
                  </a:lnTo>
                  <a:cubicBezTo>
                    <a:pt x="1479" y="2290"/>
                    <a:pt x="1970" y="1520"/>
                    <a:pt x="2723" y="1103"/>
                  </a:cubicBezTo>
                  <a:lnTo>
                    <a:pt x="1893" y="1103"/>
                  </a:lnTo>
                  <a:lnTo>
                    <a:pt x="1893" y="1253"/>
                  </a:lnTo>
                  <a:cubicBezTo>
                    <a:pt x="1893" y="1427"/>
                    <a:pt x="1751" y="1569"/>
                    <a:pt x="1577" y="1569"/>
                  </a:cubicBezTo>
                  <a:lnTo>
                    <a:pt x="953" y="1569"/>
                  </a:lnTo>
                  <a:cubicBezTo>
                    <a:pt x="779" y="1569"/>
                    <a:pt x="637" y="1427"/>
                    <a:pt x="637" y="1253"/>
                  </a:cubicBezTo>
                  <a:lnTo>
                    <a:pt x="637" y="625"/>
                  </a:lnTo>
                  <a:cubicBezTo>
                    <a:pt x="637" y="455"/>
                    <a:pt x="779" y="313"/>
                    <a:pt x="953" y="313"/>
                  </a:cubicBezTo>
                  <a:lnTo>
                    <a:pt x="1662" y="313"/>
                  </a:lnTo>
                  <a:cubicBezTo>
                    <a:pt x="1787" y="313"/>
                    <a:pt x="1893" y="414"/>
                    <a:pt x="1893" y="544"/>
                  </a:cubicBezTo>
                  <a:lnTo>
                    <a:pt x="1893" y="775"/>
                  </a:lnTo>
                  <a:lnTo>
                    <a:pt x="3784" y="775"/>
                  </a:lnTo>
                  <a:lnTo>
                    <a:pt x="3784" y="544"/>
                  </a:lnTo>
                  <a:cubicBezTo>
                    <a:pt x="3784" y="414"/>
                    <a:pt x="3890" y="313"/>
                    <a:pt x="4015" y="313"/>
                  </a:cubicBezTo>
                  <a:lnTo>
                    <a:pt x="4724" y="313"/>
                  </a:lnTo>
                  <a:cubicBezTo>
                    <a:pt x="4898" y="313"/>
                    <a:pt x="5040" y="455"/>
                    <a:pt x="5040" y="625"/>
                  </a:cubicBezTo>
                  <a:lnTo>
                    <a:pt x="5040" y="775"/>
                  </a:lnTo>
                  <a:lnTo>
                    <a:pt x="6932" y="775"/>
                  </a:lnTo>
                  <a:lnTo>
                    <a:pt x="6932" y="625"/>
                  </a:lnTo>
                  <a:cubicBezTo>
                    <a:pt x="6932" y="455"/>
                    <a:pt x="7070" y="313"/>
                    <a:pt x="7244" y="313"/>
                  </a:cubicBezTo>
                  <a:close/>
                  <a:moveTo>
                    <a:pt x="159" y="1"/>
                  </a:moveTo>
                  <a:cubicBezTo>
                    <a:pt x="70" y="1"/>
                    <a:pt x="1" y="74"/>
                    <a:pt x="1" y="159"/>
                  </a:cubicBezTo>
                  <a:lnTo>
                    <a:pt x="1" y="6296"/>
                  </a:lnTo>
                  <a:lnTo>
                    <a:pt x="3302" y="6296"/>
                  </a:lnTo>
                  <a:lnTo>
                    <a:pt x="3302" y="5701"/>
                  </a:lnTo>
                  <a:lnTo>
                    <a:pt x="2869" y="4757"/>
                  </a:lnTo>
                  <a:cubicBezTo>
                    <a:pt x="2820" y="4635"/>
                    <a:pt x="2820" y="4502"/>
                    <a:pt x="2869" y="4380"/>
                  </a:cubicBezTo>
                  <a:lnTo>
                    <a:pt x="3821" y="2176"/>
                  </a:lnTo>
                  <a:cubicBezTo>
                    <a:pt x="3894" y="2006"/>
                    <a:pt x="4060" y="1893"/>
                    <a:pt x="4246" y="1893"/>
                  </a:cubicBezTo>
                  <a:lnTo>
                    <a:pt x="4558" y="1893"/>
                  </a:lnTo>
                  <a:cubicBezTo>
                    <a:pt x="4745" y="1893"/>
                    <a:pt x="4915" y="2006"/>
                    <a:pt x="4988" y="2176"/>
                  </a:cubicBezTo>
                  <a:lnTo>
                    <a:pt x="5936" y="4380"/>
                  </a:lnTo>
                  <a:cubicBezTo>
                    <a:pt x="5988" y="4498"/>
                    <a:pt x="5988" y="4631"/>
                    <a:pt x="5940" y="4753"/>
                  </a:cubicBezTo>
                  <a:lnTo>
                    <a:pt x="5502" y="5701"/>
                  </a:lnTo>
                  <a:lnTo>
                    <a:pt x="5502" y="6296"/>
                  </a:lnTo>
                  <a:lnTo>
                    <a:pt x="8804" y="6296"/>
                  </a:lnTo>
                  <a:lnTo>
                    <a:pt x="8804" y="159"/>
                  </a:lnTo>
                  <a:cubicBezTo>
                    <a:pt x="8804" y="74"/>
                    <a:pt x="8735" y="1"/>
                    <a:pt x="86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2"/>
            <p:cNvSpPr/>
            <p:nvPr/>
          </p:nvSpPr>
          <p:spPr>
            <a:xfrm>
              <a:off x="10504497" y="2027701"/>
              <a:ext cx="14743" cy="14931"/>
            </a:xfrm>
            <a:custGeom>
              <a:avLst/>
              <a:gdLst/>
              <a:ahLst/>
              <a:cxnLst/>
              <a:rect l="l" t="t" r="r" b="b"/>
              <a:pathLst>
                <a:path w="313" h="317" extrusionOk="0">
                  <a:moveTo>
                    <a:pt x="154" y="0"/>
                  </a:moveTo>
                  <a:cubicBezTo>
                    <a:pt x="69" y="0"/>
                    <a:pt x="0" y="73"/>
                    <a:pt x="0" y="158"/>
                  </a:cubicBezTo>
                  <a:cubicBezTo>
                    <a:pt x="0" y="248"/>
                    <a:pt x="69" y="316"/>
                    <a:pt x="154" y="316"/>
                  </a:cubicBezTo>
                  <a:cubicBezTo>
                    <a:pt x="243" y="316"/>
                    <a:pt x="312" y="248"/>
                    <a:pt x="312" y="158"/>
                  </a:cubicBezTo>
                  <a:cubicBezTo>
                    <a:pt x="312" y="73"/>
                    <a:pt x="243" y="0"/>
                    <a:pt x="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2"/>
            <p:cNvSpPr/>
            <p:nvPr/>
          </p:nvSpPr>
          <p:spPr>
            <a:xfrm>
              <a:off x="10304306" y="2146212"/>
              <a:ext cx="414690" cy="30193"/>
            </a:xfrm>
            <a:custGeom>
              <a:avLst/>
              <a:gdLst/>
              <a:ahLst/>
              <a:cxnLst/>
              <a:rect l="l" t="t" r="r" b="b"/>
              <a:pathLst>
                <a:path w="8804" h="641" extrusionOk="0">
                  <a:moveTo>
                    <a:pt x="1" y="0"/>
                  </a:moveTo>
                  <a:lnTo>
                    <a:pt x="1" y="482"/>
                  </a:lnTo>
                  <a:cubicBezTo>
                    <a:pt x="1" y="567"/>
                    <a:pt x="70" y="640"/>
                    <a:pt x="159" y="640"/>
                  </a:cubicBezTo>
                  <a:lnTo>
                    <a:pt x="8650" y="640"/>
                  </a:lnTo>
                  <a:cubicBezTo>
                    <a:pt x="8735" y="640"/>
                    <a:pt x="8804" y="567"/>
                    <a:pt x="8804" y="482"/>
                  </a:cubicBezTo>
                  <a:lnTo>
                    <a:pt x="880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2"/>
            <p:cNvSpPr/>
            <p:nvPr/>
          </p:nvSpPr>
          <p:spPr>
            <a:xfrm>
              <a:off x="10441519" y="2190866"/>
              <a:ext cx="140695" cy="30004"/>
            </a:xfrm>
            <a:custGeom>
              <a:avLst/>
              <a:gdLst/>
              <a:ahLst/>
              <a:cxnLst/>
              <a:rect l="l" t="t" r="r" b="b"/>
              <a:pathLst>
                <a:path w="2987" h="637" extrusionOk="0">
                  <a:moveTo>
                    <a:pt x="320" y="0"/>
                  </a:moveTo>
                  <a:lnTo>
                    <a:pt x="0" y="636"/>
                  </a:lnTo>
                  <a:lnTo>
                    <a:pt x="2986" y="636"/>
                  </a:lnTo>
                  <a:lnTo>
                    <a:pt x="266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2"/>
            <p:cNvSpPr/>
            <p:nvPr/>
          </p:nvSpPr>
          <p:spPr>
            <a:xfrm>
              <a:off x="10393049" y="2235332"/>
              <a:ext cx="237632" cy="14696"/>
            </a:xfrm>
            <a:custGeom>
              <a:avLst/>
              <a:gdLst/>
              <a:ahLst/>
              <a:cxnLst/>
              <a:rect l="l" t="t" r="r" b="b"/>
              <a:pathLst>
                <a:path w="5045" h="312" extrusionOk="0">
                  <a:moveTo>
                    <a:pt x="167" y="0"/>
                  </a:moveTo>
                  <a:cubicBezTo>
                    <a:pt x="86" y="0"/>
                    <a:pt x="13" y="65"/>
                    <a:pt x="9" y="146"/>
                  </a:cubicBezTo>
                  <a:cubicBezTo>
                    <a:pt x="0" y="235"/>
                    <a:pt x="73" y="312"/>
                    <a:pt x="163" y="312"/>
                  </a:cubicBezTo>
                  <a:lnTo>
                    <a:pt x="4878" y="312"/>
                  </a:lnTo>
                  <a:cubicBezTo>
                    <a:pt x="4959" y="312"/>
                    <a:pt x="5032" y="247"/>
                    <a:pt x="5036" y="166"/>
                  </a:cubicBezTo>
                  <a:cubicBezTo>
                    <a:pt x="5044" y="77"/>
                    <a:pt x="4971" y="0"/>
                    <a:pt x="48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2"/>
            <p:cNvSpPr/>
            <p:nvPr/>
          </p:nvSpPr>
          <p:spPr>
            <a:xfrm>
              <a:off x="10475293" y="2109755"/>
              <a:ext cx="73715" cy="21997"/>
            </a:xfrm>
            <a:custGeom>
              <a:avLst/>
              <a:gdLst/>
              <a:ahLst/>
              <a:cxnLst/>
              <a:rect l="l" t="t" r="r" b="b"/>
              <a:pathLst>
                <a:path w="1565" h="467" extrusionOk="0">
                  <a:moveTo>
                    <a:pt x="0" y="0"/>
                  </a:moveTo>
                  <a:lnTo>
                    <a:pt x="0" y="466"/>
                  </a:lnTo>
                  <a:lnTo>
                    <a:pt x="1564" y="466"/>
                  </a:lnTo>
                  <a:lnTo>
                    <a:pt x="156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2"/>
            <p:cNvSpPr/>
            <p:nvPr/>
          </p:nvSpPr>
          <p:spPr>
            <a:xfrm>
              <a:off x="10629840" y="1998120"/>
              <a:ext cx="30193" cy="30004"/>
            </a:xfrm>
            <a:custGeom>
              <a:avLst/>
              <a:gdLst/>
              <a:ahLst/>
              <a:cxnLst/>
              <a:rect l="l" t="t" r="r" b="b"/>
              <a:pathLst>
                <a:path w="641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41" y="637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2"/>
            <p:cNvSpPr/>
            <p:nvPr/>
          </p:nvSpPr>
          <p:spPr>
            <a:xfrm>
              <a:off x="10645338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0" y="1"/>
                  </a:moveTo>
                  <a:lnTo>
                    <a:pt x="0" y="637"/>
                  </a:lnTo>
                  <a:lnTo>
                    <a:pt x="636" y="637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22"/>
            <p:cNvSpPr/>
            <p:nvPr/>
          </p:nvSpPr>
          <p:spPr>
            <a:xfrm>
              <a:off x="10363468" y="1998120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37" y="637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22"/>
            <p:cNvSpPr/>
            <p:nvPr/>
          </p:nvSpPr>
          <p:spPr>
            <a:xfrm>
              <a:off x="10497055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0" y="1"/>
                  </a:moveTo>
                  <a:lnTo>
                    <a:pt x="0" y="637"/>
                  </a:lnTo>
                  <a:lnTo>
                    <a:pt x="636" y="637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2"/>
            <p:cNvSpPr/>
            <p:nvPr/>
          </p:nvSpPr>
          <p:spPr>
            <a:xfrm>
              <a:off x="10348772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37" y="637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7" name="Google Shape;747;p22"/>
          <p:cNvGrpSpPr/>
          <p:nvPr/>
        </p:nvGrpSpPr>
        <p:grpSpPr>
          <a:xfrm>
            <a:off x="3912001" y="1366943"/>
            <a:ext cx="415456" cy="414125"/>
            <a:chOff x="12157795" y="2346165"/>
            <a:chExt cx="415456" cy="414125"/>
          </a:xfrm>
        </p:grpSpPr>
        <p:sp>
          <p:nvSpPr>
            <p:cNvPr id="748" name="Google Shape;748;p22"/>
            <p:cNvSpPr/>
            <p:nvPr/>
          </p:nvSpPr>
          <p:spPr>
            <a:xfrm>
              <a:off x="12358552" y="2346354"/>
              <a:ext cx="118321" cy="14555"/>
            </a:xfrm>
            <a:custGeom>
              <a:avLst/>
              <a:gdLst/>
              <a:ahLst/>
              <a:cxnLst/>
              <a:rect l="l" t="t" r="r" b="b"/>
              <a:pathLst>
                <a:path w="2512" h="309" extrusionOk="0">
                  <a:moveTo>
                    <a:pt x="158" y="1"/>
                  </a:moveTo>
                  <a:cubicBezTo>
                    <a:pt x="73" y="1"/>
                    <a:pt x="0" y="70"/>
                    <a:pt x="0" y="159"/>
                  </a:cubicBezTo>
                  <a:lnTo>
                    <a:pt x="0" y="309"/>
                  </a:lnTo>
                  <a:lnTo>
                    <a:pt x="2512" y="309"/>
                  </a:lnTo>
                  <a:lnTo>
                    <a:pt x="2512" y="159"/>
                  </a:lnTo>
                  <a:cubicBezTo>
                    <a:pt x="2512" y="70"/>
                    <a:pt x="2443" y="1"/>
                    <a:pt x="2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2"/>
            <p:cNvSpPr/>
            <p:nvPr/>
          </p:nvSpPr>
          <p:spPr>
            <a:xfrm>
              <a:off x="12344421" y="2375558"/>
              <a:ext cx="146395" cy="14555"/>
            </a:xfrm>
            <a:custGeom>
              <a:avLst/>
              <a:gdLst/>
              <a:ahLst/>
              <a:cxnLst/>
              <a:rect l="l" t="t" r="r" b="b"/>
              <a:pathLst>
                <a:path w="3108" h="309" extrusionOk="0">
                  <a:moveTo>
                    <a:pt x="162" y="1"/>
                  </a:moveTo>
                  <a:cubicBezTo>
                    <a:pt x="73" y="1"/>
                    <a:pt x="0" y="74"/>
                    <a:pt x="4" y="163"/>
                  </a:cubicBezTo>
                  <a:cubicBezTo>
                    <a:pt x="12" y="248"/>
                    <a:pt x="85" y="309"/>
                    <a:pt x="166" y="309"/>
                  </a:cubicBezTo>
                  <a:lnTo>
                    <a:pt x="2945" y="309"/>
                  </a:lnTo>
                  <a:cubicBezTo>
                    <a:pt x="3035" y="309"/>
                    <a:pt x="3107" y="236"/>
                    <a:pt x="3099" y="146"/>
                  </a:cubicBezTo>
                  <a:cubicBezTo>
                    <a:pt x="3095" y="61"/>
                    <a:pt x="3022" y="1"/>
                    <a:pt x="29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2"/>
            <p:cNvSpPr/>
            <p:nvPr/>
          </p:nvSpPr>
          <p:spPr>
            <a:xfrm>
              <a:off x="12358552" y="2405515"/>
              <a:ext cx="118321" cy="73715"/>
            </a:xfrm>
            <a:custGeom>
              <a:avLst/>
              <a:gdLst/>
              <a:ahLst/>
              <a:cxnLst/>
              <a:rect l="l" t="t" r="r" b="b"/>
              <a:pathLst>
                <a:path w="2512" h="1565" extrusionOk="0">
                  <a:moveTo>
                    <a:pt x="0" y="1"/>
                  </a:moveTo>
                  <a:lnTo>
                    <a:pt x="0" y="1564"/>
                  </a:lnTo>
                  <a:lnTo>
                    <a:pt x="2512" y="1564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22"/>
            <p:cNvSpPr/>
            <p:nvPr/>
          </p:nvSpPr>
          <p:spPr>
            <a:xfrm>
              <a:off x="12157795" y="2346165"/>
              <a:ext cx="118934" cy="414125"/>
            </a:xfrm>
            <a:custGeom>
              <a:avLst/>
              <a:gdLst/>
              <a:ahLst/>
              <a:cxnLst/>
              <a:rect l="l" t="t" r="r" b="b"/>
              <a:pathLst>
                <a:path w="2525" h="8792" extrusionOk="0">
                  <a:moveTo>
                    <a:pt x="636" y="1"/>
                  </a:moveTo>
                  <a:cubicBezTo>
                    <a:pt x="239" y="236"/>
                    <a:pt x="0" y="669"/>
                    <a:pt x="16" y="1135"/>
                  </a:cubicBezTo>
                  <a:cubicBezTo>
                    <a:pt x="37" y="1597"/>
                    <a:pt x="300" y="2010"/>
                    <a:pt x="705" y="2217"/>
                  </a:cubicBezTo>
                  <a:cubicBezTo>
                    <a:pt x="758" y="2245"/>
                    <a:pt x="790" y="2298"/>
                    <a:pt x="790" y="2358"/>
                  </a:cubicBezTo>
                  <a:lnTo>
                    <a:pt x="790" y="6434"/>
                  </a:lnTo>
                  <a:cubicBezTo>
                    <a:pt x="790" y="6495"/>
                    <a:pt x="758" y="6547"/>
                    <a:pt x="705" y="6576"/>
                  </a:cubicBezTo>
                  <a:cubicBezTo>
                    <a:pt x="300" y="6782"/>
                    <a:pt x="37" y="7200"/>
                    <a:pt x="16" y="7657"/>
                  </a:cubicBezTo>
                  <a:cubicBezTo>
                    <a:pt x="0" y="8123"/>
                    <a:pt x="239" y="8557"/>
                    <a:pt x="636" y="8792"/>
                  </a:cubicBezTo>
                  <a:lnTo>
                    <a:pt x="636" y="8038"/>
                  </a:lnTo>
                  <a:cubicBezTo>
                    <a:pt x="628" y="7698"/>
                    <a:pt x="891" y="7410"/>
                    <a:pt x="1228" y="7386"/>
                  </a:cubicBezTo>
                  <a:cubicBezTo>
                    <a:pt x="1242" y="7385"/>
                    <a:pt x="1256" y="7384"/>
                    <a:pt x="1269" y="7384"/>
                  </a:cubicBezTo>
                  <a:cubicBezTo>
                    <a:pt x="1428" y="7384"/>
                    <a:pt x="1578" y="7448"/>
                    <a:pt x="1694" y="7556"/>
                  </a:cubicBezTo>
                  <a:cubicBezTo>
                    <a:pt x="1819" y="7674"/>
                    <a:pt x="1892" y="7840"/>
                    <a:pt x="1892" y="8014"/>
                  </a:cubicBezTo>
                  <a:lnTo>
                    <a:pt x="1892" y="8792"/>
                  </a:lnTo>
                  <a:cubicBezTo>
                    <a:pt x="2273" y="8565"/>
                    <a:pt x="2512" y="8148"/>
                    <a:pt x="2508" y="7698"/>
                  </a:cubicBezTo>
                  <a:cubicBezTo>
                    <a:pt x="2512" y="7220"/>
                    <a:pt x="2245" y="6782"/>
                    <a:pt x="1823" y="6572"/>
                  </a:cubicBezTo>
                  <a:cubicBezTo>
                    <a:pt x="1771" y="6547"/>
                    <a:pt x="1734" y="6491"/>
                    <a:pt x="1734" y="6430"/>
                  </a:cubicBezTo>
                  <a:lnTo>
                    <a:pt x="1734" y="2363"/>
                  </a:lnTo>
                  <a:cubicBezTo>
                    <a:pt x="1734" y="2302"/>
                    <a:pt x="1771" y="2249"/>
                    <a:pt x="1823" y="2221"/>
                  </a:cubicBezTo>
                  <a:cubicBezTo>
                    <a:pt x="2232" y="2014"/>
                    <a:pt x="2496" y="1597"/>
                    <a:pt x="2508" y="1131"/>
                  </a:cubicBezTo>
                  <a:cubicBezTo>
                    <a:pt x="2524" y="669"/>
                    <a:pt x="2285" y="236"/>
                    <a:pt x="1892" y="1"/>
                  </a:cubicBezTo>
                  <a:lnTo>
                    <a:pt x="1892" y="783"/>
                  </a:lnTo>
                  <a:cubicBezTo>
                    <a:pt x="1892" y="953"/>
                    <a:pt x="1819" y="1119"/>
                    <a:pt x="1698" y="1236"/>
                  </a:cubicBezTo>
                  <a:cubicBezTo>
                    <a:pt x="1579" y="1347"/>
                    <a:pt x="1421" y="1411"/>
                    <a:pt x="1260" y="1411"/>
                  </a:cubicBezTo>
                  <a:cubicBezTo>
                    <a:pt x="1251" y="1411"/>
                    <a:pt x="1241" y="1411"/>
                    <a:pt x="1232" y="1411"/>
                  </a:cubicBezTo>
                  <a:cubicBezTo>
                    <a:pt x="891" y="1382"/>
                    <a:pt x="628" y="1099"/>
                    <a:pt x="636" y="758"/>
                  </a:cubicBezTo>
                  <a:lnTo>
                    <a:pt x="6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22"/>
            <p:cNvSpPr/>
            <p:nvPr/>
          </p:nvSpPr>
          <p:spPr>
            <a:xfrm>
              <a:off x="12254924" y="2493881"/>
              <a:ext cx="14555" cy="118133"/>
            </a:xfrm>
            <a:custGeom>
              <a:avLst/>
              <a:gdLst/>
              <a:ahLst/>
              <a:cxnLst/>
              <a:rect l="l" t="t" r="r" b="b"/>
              <a:pathLst>
                <a:path w="309" h="2508" extrusionOk="0">
                  <a:moveTo>
                    <a:pt x="0" y="0"/>
                  </a:moveTo>
                  <a:lnTo>
                    <a:pt x="0" y="2508"/>
                  </a:lnTo>
                  <a:lnTo>
                    <a:pt x="308" y="2508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22"/>
            <p:cNvSpPr/>
            <p:nvPr/>
          </p:nvSpPr>
          <p:spPr>
            <a:xfrm>
              <a:off x="12284128" y="2480315"/>
              <a:ext cx="14508" cy="145829"/>
            </a:xfrm>
            <a:custGeom>
              <a:avLst/>
              <a:gdLst/>
              <a:ahLst/>
              <a:cxnLst/>
              <a:rect l="l" t="t" r="r" b="b"/>
              <a:pathLst>
                <a:path w="308" h="3096" extrusionOk="0">
                  <a:moveTo>
                    <a:pt x="153" y="1"/>
                  </a:moveTo>
                  <a:cubicBezTo>
                    <a:pt x="151" y="1"/>
                    <a:pt x="148" y="1"/>
                    <a:pt x="146" y="1"/>
                  </a:cubicBezTo>
                  <a:cubicBezTo>
                    <a:pt x="61" y="5"/>
                    <a:pt x="0" y="78"/>
                    <a:pt x="0" y="163"/>
                  </a:cubicBezTo>
                  <a:lnTo>
                    <a:pt x="0" y="2934"/>
                  </a:lnTo>
                  <a:cubicBezTo>
                    <a:pt x="0" y="3019"/>
                    <a:pt x="61" y="3092"/>
                    <a:pt x="146" y="3096"/>
                  </a:cubicBezTo>
                  <a:cubicBezTo>
                    <a:pt x="148" y="3096"/>
                    <a:pt x="151" y="3096"/>
                    <a:pt x="153" y="3096"/>
                  </a:cubicBezTo>
                  <a:cubicBezTo>
                    <a:pt x="239" y="3096"/>
                    <a:pt x="308" y="3028"/>
                    <a:pt x="308" y="2942"/>
                  </a:cubicBezTo>
                  <a:lnTo>
                    <a:pt x="308" y="155"/>
                  </a:lnTo>
                  <a:cubicBezTo>
                    <a:pt x="308" y="68"/>
                    <a:pt x="239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2"/>
            <p:cNvSpPr/>
            <p:nvPr/>
          </p:nvSpPr>
          <p:spPr>
            <a:xfrm>
              <a:off x="12405279" y="2524592"/>
              <a:ext cx="51954" cy="72962"/>
            </a:xfrm>
            <a:custGeom>
              <a:avLst/>
              <a:gdLst/>
              <a:ahLst/>
              <a:cxnLst/>
              <a:rect l="l" t="t" r="r" b="b"/>
              <a:pathLst>
                <a:path w="1103" h="1549" extrusionOk="0">
                  <a:moveTo>
                    <a:pt x="730" y="1"/>
                  </a:moveTo>
                  <a:lnTo>
                    <a:pt x="1" y="624"/>
                  </a:lnTo>
                  <a:lnTo>
                    <a:pt x="300" y="1030"/>
                  </a:lnTo>
                  <a:cubicBezTo>
                    <a:pt x="394" y="1155"/>
                    <a:pt x="381" y="1329"/>
                    <a:pt x="272" y="1439"/>
                  </a:cubicBezTo>
                  <a:lnTo>
                    <a:pt x="167" y="1548"/>
                  </a:lnTo>
                  <a:lnTo>
                    <a:pt x="1102" y="1548"/>
                  </a:lnTo>
                  <a:lnTo>
                    <a:pt x="1054" y="1293"/>
                  </a:lnTo>
                  <a:lnTo>
                    <a:pt x="782" y="888"/>
                  </a:lnTo>
                  <a:cubicBezTo>
                    <a:pt x="746" y="835"/>
                    <a:pt x="730" y="774"/>
                    <a:pt x="730" y="714"/>
                  </a:cubicBezTo>
                  <a:lnTo>
                    <a:pt x="73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2"/>
            <p:cNvSpPr/>
            <p:nvPr/>
          </p:nvSpPr>
          <p:spPr>
            <a:xfrm>
              <a:off x="12314086" y="2493881"/>
              <a:ext cx="199997" cy="118133"/>
            </a:xfrm>
            <a:custGeom>
              <a:avLst/>
              <a:gdLst/>
              <a:ahLst/>
              <a:cxnLst/>
              <a:rect l="l" t="t" r="r" b="b"/>
              <a:pathLst>
                <a:path w="4246" h="2508" extrusionOk="0">
                  <a:moveTo>
                    <a:pt x="0" y="0"/>
                  </a:moveTo>
                  <a:lnTo>
                    <a:pt x="0" y="2508"/>
                  </a:lnTo>
                  <a:lnTo>
                    <a:pt x="1288" y="2508"/>
                  </a:lnTo>
                  <a:cubicBezTo>
                    <a:pt x="1329" y="2508"/>
                    <a:pt x="1369" y="2492"/>
                    <a:pt x="1398" y="2463"/>
                  </a:cubicBezTo>
                  <a:lnTo>
                    <a:pt x="1997" y="1868"/>
                  </a:lnTo>
                  <a:lnTo>
                    <a:pt x="1693" y="1463"/>
                  </a:lnTo>
                  <a:cubicBezTo>
                    <a:pt x="1596" y="1333"/>
                    <a:pt x="1617" y="1147"/>
                    <a:pt x="1742" y="1037"/>
                  </a:cubicBezTo>
                  <a:lnTo>
                    <a:pt x="2504" y="385"/>
                  </a:lnTo>
                  <a:cubicBezTo>
                    <a:pt x="2560" y="337"/>
                    <a:pt x="2625" y="312"/>
                    <a:pt x="2698" y="312"/>
                  </a:cubicBezTo>
                  <a:cubicBezTo>
                    <a:pt x="2739" y="312"/>
                    <a:pt x="2783" y="320"/>
                    <a:pt x="2820" y="341"/>
                  </a:cubicBezTo>
                  <a:cubicBezTo>
                    <a:pt x="2925" y="389"/>
                    <a:pt x="2994" y="490"/>
                    <a:pt x="2994" y="608"/>
                  </a:cubicBezTo>
                  <a:lnTo>
                    <a:pt x="2994" y="1361"/>
                  </a:lnTo>
                  <a:lnTo>
                    <a:pt x="3261" y="1771"/>
                  </a:lnTo>
                  <a:cubicBezTo>
                    <a:pt x="3286" y="1803"/>
                    <a:pt x="3302" y="1840"/>
                    <a:pt x="3310" y="1880"/>
                  </a:cubicBezTo>
                  <a:lnTo>
                    <a:pt x="3411" y="2382"/>
                  </a:lnTo>
                  <a:cubicBezTo>
                    <a:pt x="3423" y="2455"/>
                    <a:pt x="3488" y="2508"/>
                    <a:pt x="3565" y="2508"/>
                  </a:cubicBezTo>
                  <a:lnTo>
                    <a:pt x="4246" y="2508"/>
                  </a:lnTo>
                  <a:lnTo>
                    <a:pt x="424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2"/>
            <p:cNvSpPr/>
            <p:nvPr/>
          </p:nvSpPr>
          <p:spPr>
            <a:xfrm>
              <a:off x="12528738" y="2480315"/>
              <a:ext cx="14555" cy="145829"/>
            </a:xfrm>
            <a:custGeom>
              <a:avLst/>
              <a:gdLst/>
              <a:ahLst/>
              <a:cxnLst/>
              <a:rect l="l" t="t" r="r" b="b"/>
              <a:pathLst>
                <a:path w="309" h="3096" extrusionOk="0">
                  <a:moveTo>
                    <a:pt x="154" y="1"/>
                  </a:moveTo>
                  <a:cubicBezTo>
                    <a:pt x="151" y="1"/>
                    <a:pt x="149" y="1"/>
                    <a:pt x="146" y="1"/>
                  </a:cubicBezTo>
                  <a:cubicBezTo>
                    <a:pt x="61" y="5"/>
                    <a:pt x="1" y="78"/>
                    <a:pt x="1" y="163"/>
                  </a:cubicBezTo>
                  <a:lnTo>
                    <a:pt x="1" y="2934"/>
                  </a:lnTo>
                  <a:cubicBezTo>
                    <a:pt x="1" y="3019"/>
                    <a:pt x="61" y="3092"/>
                    <a:pt x="146" y="3096"/>
                  </a:cubicBezTo>
                  <a:cubicBezTo>
                    <a:pt x="149" y="3096"/>
                    <a:pt x="151" y="3096"/>
                    <a:pt x="154" y="3096"/>
                  </a:cubicBezTo>
                  <a:cubicBezTo>
                    <a:pt x="240" y="3096"/>
                    <a:pt x="309" y="3028"/>
                    <a:pt x="309" y="2942"/>
                  </a:cubicBezTo>
                  <a:lnTo>
                    <a:pt x="309" y="155"/>
                  </a:lnTo>
                  <a:cubicBezTo>
                    <a:pt x="309" y="68"/>
                    <a:pt x="240" y="1"/>
                    <a:pt x="1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2"/>
            <p:cNvSpPr/>
            <p:nvPr/>
          </p:nvSpPr>
          <p:spPr>
            <a:xfrm>
              <a:off x="12558696" y="2493881"/>
              <a:ext cx="14555" cy="118133"/>
            </a:xfrm>
            <a:custGeom>
              <a:avLst/>
              <a:gdLst/>
              <a:ahLst/>
              <a:cxnLst/>
              <a:rect l="l" t="t" r="r" b="b"/>
              <a:pathLst>
                <a:path w="309" h="2508" extrusionOk="0">
                  <a:moveTo>
                    <a:pt x="1" y="0"/>
                  </a:moveTo>
                  <a:lnTo>
                    <a:pt x="1" y="2508"/>
                  </a:lnTo>
                  <a:lnTo>
                    <a:pt x="155" y="2508"/>
                  </a:lnTo>
                  <a:cubicBezTo>
                    <a:pt x="240" y="2508"/>
                    <a:pt x="309" y="2439"/>
                    <a:pt x="309" y="2354"/>
                  </a:cubicBezTo>
                  <a:lnTo>
                    <a:pt x="309" y="154"/>
                  </a:lnTo>
                  <a:cubicBezTo>
                    <a:pt x="309" y="69"/>
                    <a:pt x="240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8" name="Google Shape;758;p22"/>
          <p:cNvGrpSpPr/>
          <p:nvPr/>
        </p:nvGrpSpPr>
        <p:grpSpPr>
          <a:xfrm>
            <a:off x="3194404" y="2163855"/>
            <a:ext cx="343142" cy="414693"/>
            <a:chOff x="13480754" y="1872543"/>
            <a:chExt cx="343142" cy="414693"/>
          </a:xfrm>
        </p:grpSpPr>
        <p:sp>
          <p:nvSpPr>
            <p:cNvPr id="759" name="Google Shape;759;p22"/>
            <p:cNvSpPr/>
            <p:nvPr/>
          </p:nvSpPr>
          <p:spPr>
            <a:xfrm>
              <a:off x="13519521" y="1931704"/>
              <a:ext cx="266412" cy="129438"/>
            </a:xfrm>
            <a:custGeom>
              <a:avLst/>
              <a:gdLst/>
              <a:ahLst/>
              <a:cxnLst/>
              <a:rect l="l" t="t" r="r" b="b"/>
              <a:pathLst>
                <a:path w="5656" h="2748" extrusionOk="0">
                  <a:moveTo>
                    <a:pt x="612" y="463"/>
                  </a:moveTo>
                  <a:cubicBezTo>
                    <a:pt x="693" y="463"/>
                    <a:pt x="766" y="527"/>
                    <a:pt x="774" y="608"/>
                  </a:cubicBezTo>
                  <a:cubicBezTo>
                    <a:pt x="778" y="698"/>
                    <a:pt x="705" y="775"/>
                    <a:pt x="616" y="775"/>
                  </a:cubicBezTo>
                  <a:lnTo>
                    <a:pt x="470" y="775"/>
                  </a:lnTo>
                  <a:cubicBezTo>
                    <a:pt x="385" y="775"/>
                    <a:pt x="312" y="710"/>
                    <a:pt x="308" y="629"/>
                  </a:cubicBezTo>
                  <a:cubicBezTo>
                    <a:pt x="304" y="540"/>
                    <a:pt x="373" y="463"/>
                    <a:pt x="462" y="463"/>
                  </a:cubicBezTo>
                  <a:close/>
                  <a:moveTo>
                    <a:pt x="5173" y="463"/>
                  </a:moveTo>
                  <a:cubicBezTo>
                    <a:pt x="5258" y="463"/>
                    <a:pt x="5331" y="527"/>
                    <a:pt x="5335" y="608"/>
                  </a:cubicBezTo>
                  <a:cubicBezTo>
                    <a:pt x="5339" y="698"/>
                    <a:pt x="5271" y="775"/>
                    <a:pt x="5177" y="775"/>
                  </a:cubicBezTo>
                  <a:lnTo>
                    <a:pt x="1252" y="775"/>
                  </a:lnTo>
                  <a:cubicBezTo>
                    <a:pt x="1175" y="775"/>
                    <a:pt x="1102" y="718"/>
                    <a:pt x="1094" y="641"/>
                  </a:cubicBezTo>
                  <a:cubicBezTo>
                    <a:pt x="1078" y="544"/>
                    <a:pt x="1155" y="463"/>
                    <a:pt x="1248" y="463"/>
                  </a:cubicBezTo>
                  <a:close/>
                  <a:moveTo>
                    <a:pt x="612" y="1099"/>
                  </a:moveTo>
                  <a:cubicBezTo>
                    <a:pt x="693" y="1099"/>
                    <a:pt x="766" y="1163"/>
                    <a:pt x="774" y="1244"/>
                  </a:cubicBezTo>
                  <a:cubicBezTo>
                    <a:pt x="778" y="1334"/>
                    <a:pt x="705" y="1411"/>
                    <a:pt x="616" y="1411"/>
                  </a:cubicBezTo>
                  <a:lnTo>
                    <a:pt x="470" y="1411"/>
                  </a:lnTo>
                  <a:cubicBezTo>
                    <a:pt x="385" y="1411"/>
                    <a:pt x="312" y="1346"/>
                    <a:pt x="308" y="1265"/>
                  </a:cubicBezTo>
                  <a:cubicBezTo>
                    <a:pt x="304" y="1176"/>
                    <a:pt x="373" y="1099"/>
                    <a:pt x="462" y="1099"/>
                  </a:cubicBezTo>
                  <a:close/>
                  <a:moveTo>
                    <a:pt x="1556" y="1099"/>
                  </a:moveTo>
                  <a:cubicBezTo>
                    <a:pt x="1637" y="1099"/>
                    <a:pt x="1710" y="1163"/>
                    <a:pt x="1714" y="1244"/>
                  </a:cubicBezTo>
                  <a:cubicBezTo>
                    <a:pt x="1718" y="1334"/>
                    <a:pt x="1649" y="1411"/>
                    <a:pt x="1560" y="1411"/>
                  </a:cubicBezTo>
                  <a:lnTo>
                    <a:pt x="1256" y="1411"/>
                  </a:lnTo>
                  <a:cubicBezTo>
                    <a:pt x="1175" y="1411"/>
                    <a:pt x="1102" y="1346"/>
                    <a:pt x="1094" y="1265"/>
                  </a:cubicBezTo>
                  <a:cubicBezTo>
                    <a:pt x="1090" y="1176"/>
                    <a:pt x="1163" y="1099"/>
                    <a:pt x="1252" y="1099"/>
                  </a:cubicBezTo>
                  <a:close/>
                  <a:moveTo>
                    <a:pt x="3281" y="1099"/>
                  </a:moveTo>
                  <a:cubicBezTo>
                    <a:pt x="3371" y="1099"/>
                    <a:pt x="3444" y="1176"/>
                    <a:pt x="3439" y="1265"/>
                  </a:cubicBezTo>
                  <a:cubicBezTo>
                    <a:pt x="3431" y="1346"/>
                    <a:pt x="3358" y="1411"/>
                    <a:pt x="3277" y="1411"/>
                  </a:cubicBezTo>
                  <a:lnTo>
                    <a:pt x="2204" y="1411"/>
                  </a:lnTo>
                  <a:cubicBezTo>
                    <a:pt x="2123" y="1411"/>
                    <a:pt x="2050" y="1346"/>
                    <a:pt x="2046" y="1265"/>
                  </a:cubicBezTo>
                  <a:cubicBezTo>
                    <a:pt x="2042" y="1176"/>
                    <a:pt x="2111" y="1099"/>
                    <a:pt x="2200" y="1099"/>
                  </a:cubicBezTo>
                  <a:close/>
                  <a:moveTo>
                    <a:pt x="5161" y="1099"/>
                  </a:moveTo>
                  <a:cubicBezTo>
                    <a:pt x="5246" y="1099"/>
                    <a:pt x="5319" y="1163"/>
                    <a:pt x="5323" y="1244"/>
                  </a:cubicBezTo>
                  <a:cubicBezTo>
                    <a:pt x="5327" y="1334"/>
                    <a:pt x="5258" y="1411"/>
                    <a:pt x="5169" y="1411"/>
                  </a:cubicBezTo>
                  <a:lnTo>
                    <a:pt x="3938" y="1411"/>
                  </a:lnTo>
                  <a:cubicBezTo>
                    <a:pt x="3853" y="1411"/>
                    <a:pt x="3780" y="1346"/>
                    <a:pt x="3776" y="1265"/>
                  </a:cubicBezTo>
                  <a:cubicBezTo>
                    <a:pt x="3772" y="1176"/>
                    <a:pt x="3841" y="1099"/>
                    <a:pt x="3930" y="1099"/>
                  </a:cubicBezTo>
                  <a:close/>
                  <a:moveTo>
                    <a:pt x="612" y="1735"/>
                  </a:moveTo>
                  <a:cubicBezTo>
                    <a:pt x="693" y="1735"/>
                    <a:pt x="766" y="1799"/>
                    <a:pt x="774" y="1880"/>
                  </a:cubicBezTo>
                  <a:cubicBezTo>
                    <a:pt x="778" y="1970"/>
                    <a:pt x="705" y="2047"/>
                    <a:pt x="616" y="2047"/>
                  </a:cubicBezTo>
                  <a:lnTo>
                    <a:pt x="470" y="2047"/>
                  </a:lnTo>
                  <a:cubicBezTo>
                    <a:pt x="385" y="2047"/>
                    <a:pt x="312" y="1982"/>
                    <a:pt x="308" y="1901"/>
                  </a:cubicBezTo>
                  <a:cubicBezTo>
                    <a:pt x="304" y="1812"/>
                    <a:pt x="373" y="1735"/>
                    <a:pt x="462" y="1735"/>
                  </a:cubicBezTo>
                  <a:close/>
                  <a:moveTo>
                    <a:pt x="4229" y="1735"/>
                  </a:moveTo>
                  <a:cubicBezTo>
                    <a:pt x="4315" y="1735"/>
                    <a:pt x="4387" y="1799"/>
                    <a:pt x="4391" y="1880"/>
                  </a:cubicBezTo>
                  <a:cubicBezTo>
                    <a:pt x="4400" y="1970"/>
                    <a:pt x="4327" y="2047"/>
                    <a:pt x="4233" y="2047"/>
                  </a:cubicBezTo>
                  <a:lnTo>
                    <a:pt x="1252" y="2047"/>
                  </a:lnTo>
                  <a:cubicBezTo>
                    <a:pt x="1171" y="2047"/>
                    <a:pt x="1098" y="1982"/>
                    <a:pt x="1090" y="1901"/>
                  </a:cubicBezTo>
                  <a:cubicBezTo>
                    <a:pt x="1086" y="1812"/>
                    <a:pt x="1159" y="1735"/>
                    <a:pt x="1248" y="1735"/>
                  </a:cubicBezTo>
                  <a:close/>
                  <a:moveTo>
                    <a:pt x="5169" y="1735"/>
                  </a:moveTo>
                  <a:cubicBezTo>
                    <a:pt x="5254" y="1735"/>
                    <a:pt x="5327" y="1799"/>
                    <a:pt x="5331" y="1880"/>
                  </a:cubicBezTo>
                  <a:cubicBezTo>
                    <a:pt x="5335" y="1970"/>
                    <a:pt x="5267" y="2047"/>
                    <a:pt x="5177" y="2047"/>
                  </a:cubicBezTo>
                  <a:lnTo>
                    <a:pt x="4874" y="2047"/>
                  </a:lnTo>
                  <a:cubicBezTo>
                    <a:pt x="4788" y="2047"/>
                    <a:pt x="4716" y="1982"/>
                    <a:pt x="4712" y="1901"/>
                  </a:cubicBezTo>
                  <a:cubicBezTo>
                    <a:pt x="4707" y="1812"/>
                    <a:pt x="4776" y="1735"/>
                    <a:pt x="4865" y="1735"/>
                  </a:cubicBezTo>
                  <a:close/>
                  <a:moveTo>
                    <a:pt x="0" y="1"/>
                  </a:moveTo>
                  <a:lnTo>
                    <a:pt x="0" y="2747"/>
                  </a:lnTo>
                  <a:cubicBezTo>
                    <a:pt x="247" y="2593"/>
                    <a:pt x="535" y="2508"/>
                    <a:pt x="831" y="2508"/>
                  </a:cubicBezTo>
                  <a:lnTo>
                    <a:pt x="4825" y="2508"/>
                  </a:lnTo>
                  <a:cubicBezTo>
                    <a:pt x="5121" y="2508"/>
                    <a:pt x="5408" y="2593"/>
                    <a:pt x="5655" y="2747"/>
                  </a:cubicBezTo>
                  <a:lnTo>
                    <a:pt x="56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2"/>
            <p:cNvSpPr/>
            <p:nvPr/>
          </p:nvSpPr>
          <p:spPr>
            <a:xfrm>
              <a:off x="13519521" y="1872543"/>
              <a:ext cx="266412" cy="44512"/>
            </a:xfrm>
            <a:custGeom>
              <a:avLst/>
              <a:gdLst/>
              <a:ahLst/>
              <a:cxnLst/>
              <a:rect l="l" t="t" r="r" b="b"/>
              <a:pathLst>
                <a:path w="5656" h="945" extrusionOk="0">
                  <a:moveTo>
                    <a:pt x="462" y="309"/>
                  </a:moveTo>
                  <a:cubicBezTo>
                    <a:pt x="547" y="309"/>
                    <a:pt x="620" y="378"/>
                    <a:pt x="620" y="467"/>
                  </a:cubicBezTo>
                  <a:cubicBezTo>
                    <a:pt x="620" y="552"/>
                    <a:pt x="547" y="625"/>
                    <a:pt x="462" y="625"/>
                  </a:cubicBezTo>
                  <a:cubicBezTo>
                    <a:pt x="377" y="625"/>
                    <a:pt x="304" y="552"/>
                    <a:pt x="304" y="467"/>
                  </a:cubicBezTo>
                  <a:cubicBezTo>
                    <a:pt x="304" y="378"/>
                    <a:pt x="377" y="309"/>
                    <a:pt x="462" y="309"/>
                  </a:cubicBezTo>
                  <a:close/>
                  <a:moveTo>
                    <a:pt x="1090" y="309"/>
                  </a:moveTo>
                  <a:cubicBezTo>
                    <a:pt x="1179" y="309"/>
                    <a:pt x="1248" y="378"/>
                    <a:pt x="1248" y="467"/>
                  </a:cubicBezTo>
                  <a:cubicBezTo>
                    <a:pt x="1248" y="552"/>
                    <a:pt x="1179" y="625"/>
                    <a:pt x="1090" y="625"/>
                  </a:cubicBezTo>
                  <a:cubicBezTo>
                    <a:pt x="1005" y="625"/>
                    <a:pt x="932" y="552"/>
                    <a:pt x="932" y="467"/>
                  </a:cubicBezTo>
                  <a:cubicBezTo>
                    <a:pt x="932" y="378"/>
                    <a:pt x="1005" y="309"/>
                    <a:pt x="1090" y="309"/>
                  </a:cubicBezTo>
                  <a:close/>
                  <a:moveTo>
                    <a:pt x="1718" y="309"/>
                  </a:moveTo>
                  <a:cubicBezTo>
                    <a:pt x="1807" y="309"/>
                    <a:pt x="1876" y="378"/>
                    <a:pt x="1876" y="467"/>
                  </a:cubicBezTo>
                  <a:cubicBezTo>
                    <a:pt x="1876" y="552"/>
                    <a:pt x="1807" y="625"/>
                    <a:pt x="1718" y="625"/>
                  </a:cubicBezTo>
                  <a:cubicBezTo>
                    <a:pt x="1633" y="625"/>
                    <a:pt x="1564" y="552"/>
                    <a:pt x="1564" y="467"/>
                  </a:cubicBezTo>
                  <a:cubicBezTo>
                    <a:pt x="1564" y="378"/>
                    <a:pt x="1633" y="309"/>
                    <a:pt x="1718" y="309"/>
                  </a:cubicBezTo>
                  <a:close/>
                  <a:moveTo>
                    <a:pt x="470" y="1"/>
                  </a:moveTo>
                  <a:cubicBezTo>
                    <a:pt x="211" y="1"/>
                    <a:pt x="0" y="212"/>
                    <a:pt x="0" y="471"/>
                  </a:cubicBezTo>
                  <a:lnTo>
                    <a:pt x="0" y="945"/>
                  </a:lnTo>
                  <a:lnTo>
                    <a:pt x="5655" y="945"/>
                  </a:lnTo>
                  <a:lnTo>
                    <a:pt x="5655" y="471"/>
                  </a:lnTo>
                  <a:cubicBezTo>
                    <a:pt x="5655" y="212"/>
                    <a:pt x="5445" y="1"/>
                    <a:pt x="51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2"/>
            <p:cNvSpPr/>
            <p:nvPr/>
          </p:nvSpPr>
          <p:spPr>
            <a:xfrm>
              <a:off x="13480754" y="2064535"/>
              <a:ext cx="343142" cy="222701"/>
            </a:xfrm>
            <a:custGeom>
              <a:avLst/>
              <a:gdLst/>
              <a:ahLst/>
              <a:cxnLst/>
              <a:rect l="l" t="t" r="r" b="b"/>
              <a:pathLst>
                <a:path w="7285" h="4728" extrusionOk="0">
                  <a:moveTo>
                    <a:pt x="5536" y="640"/>
                  </a:moveTo>
                  <a:cubicBezTo>
                    <a:pt x="5623" y="640"/>
                    <a:pt x="5688" y="710"/>
                    <a:pt x="5688" y="794"/>
                  </a:cubicBezTo>
                  <a:lnTo>
                    <a:pt x="5688" y="948"/>
                  </a:lnTo>
                  <a:cubicBezTo>
                    <a:pt x="5688" y="1033"/>
                    <a:pt x="5623" y="1103"/>
                    <a:pt x="5536" y="1103"/>
                  </a:cubicBezTo>
                  <a:cubicBezTo>
                    <a:pt x="5532" y="1103"/>
                    <a:pt x="5527" y="1103"/>
                    <a:pt x="5522" y="1102"/>
                  </a:cubicBezTo>
                  <a:cubicBezTo>
                    <a:pt x="5441" y="1098"/>
                    <a:pt x="5381" y="1025"/>
                    <a:pt x="5381" y="944"/>
                  </a:cubicBezTo>
                  <a:lnTo>
                    <a:pt x="5381" y="798"/>
                  </a:lnTo>
                  <a:cubicBezTo>
                    <a:pt x="5381" y="717"/>
                    <a:pt x="5441" y="644"/>
                    <a:pt x="5522" y="640"/>
                  </a:cubicBezTo>
                  <a:cubicBezTo>
                    <a:pt x="5527" y="640"/>
                    <a:pt x="5532" y="640"/>
                    <a:pt x="5536" y="640"/>
                  </a:cubicBezTo>
                  <a:close/>
                  <a:moveTo>
                    <a:pt x="5052" y="1272"/>
                  </a:moveTo>
                  <a:cubicBezTo>
                    <a:pt x="5133" y="1272"/>
                    <a:pt x="5206" y="1333"/>
                    <a:pt x="5210" y="1418"/>
                  </a:cubicBezTo>
                  <a:cubicBezTo>
                    <a:pt x="5219" y="1507"/>
                    <a:pt x="5146" y="1580"/>
                    <a:pt x="5056" y="1580"/>
                  </a:cubicBezTo>
                  <a:lnTo>
                    <a:pt x="4907" y="1580"/>
                  </a:lnTo>
                  <a:cubicBezTo>
                    <a:pt x="4826" y="1580"/>
                    <a:pt x="4753" y="1519"/>
                    <a:pt x="4749" y="1434"/>
                  </a:cubicBezTo>
                  <a:cubicBezTo>
                    <a:pt x="4740" y="1345"/>
                    <a:pt x="4813" y="1272"/>
                    <a:pt x="4903" y="1272"/>
                  </a:cubicBezTo>
                  <a:close/>
                  <a:moveTo>
                    <a:pt x="6150" y="1272"/>
                  </a:moveTo>
                  <a:cubicBezTo>
                    <a:pt x="6235" y="1272"/>
                    <a:pt x="6308" y="1333"/>
                    <a:pt x="6312" y="1418"/>
                  </a:cubicBezTo>
                  <a:cubicBezTo>
                    <a:pt x="6316" y="1507"/>
                    <a:pt x="6248" y="1580"/>
                    <a:pt x="6158" y="1580"/>
                  </a:cubicBezTo>
                  <a:lnTo>
                    <a:pt x="6008" y="1580"/>
                  </a:lnTo>
                  <a:cubicBezTo>
                    <a:pt x="5927" y="1580"/>
                    <a:pt x="5855" y="1519"/>
                    <a:pt x="5851" y="1434"/>
                  </a:cubicBezTo>
                  <a:cubicBezTo>
                    <a:pt x="5842" y="1345"/>
                    <a:pt x="5915" y="1272"/>
                    <a:pt x="6004" y="1272"/>
                  </a:cubicBezTo>
                  <a:close/>
                  <a:moveTo>
                    <a:pt x="1750" y="652"/>
                  </a:moveTo>
                  <a:cubicBezTo>
                    <a:pt x="1836" y="652"/>
                    <a:pt x="1905" y="720"/>
                    <a:pt x="1905" y="806"/>
                  </a:cubicBezTo>
                  <a:lnTo>
                    <a:pt x="1905" y="1272"/>
                  </a:lnTo>
                  <a:lnTo>
                    <a:pt x="2371" y="1272"/>
                  </a:lnTo>
                  <a:cubicBezTo>
                    <a:pt x="2460" y="1272"/>
                    <a:pt x="2529" y="1345"/>
                    <a:pt x="2525" y="1434"/>
                  </a:cubicBezTo>
                  <a:cubicBezTo>
                    <a:pt x="2520" y="1519"/>
                    <a:pt x="2448" y="1580"/>
                    <a:pt x="2362" y="1580"/>
                  </a:cubicBezTo>
                  <a:lnTo>
                    <a:pt x="1905" y="1580"/>
                  </a:lnTo>
                  <a:lnTo>
                    <a:pt x="1905" y="2038"/>
                  </a:lnTo>
                  <a:cubicBezTo>
                    <a:pt x="1905" y="2123"/>
                    <a:pt x="1844" y="2196"/>
                    <a:pt x="1759" y="2200"/>
                  </a:cubicBezTo>
                  <a:cubicBezTo>
                    <a:pt x="1756" y="2200"/>
                    <a:pt x="1754" y="2200"/>
                    <a:pt x="1751" y="2200"/>
                  </a:cubicBezTo>
                  <a:cubicBezTo>
                    <a:pt x="1666" y="2200"/>
                    <a:pt x="1597" y="2133"/>
                    <a:pt x="1597" y="2046"/>
                  </a:cubicBezTo>
                  <a:lnTo>
                    <a:pt x="1597" y="1580"/>
                  </a:lnTo>
                  <a:lnTo>
                    <a:pt x="1139" y="1580"/>
                  </a:lnTo>
                  <a:cubicBezTo>
                    <a:pt x="1054" y="1580"/>
                    <a:pt x="981" y="1519"/>
                    <a:pt x="977" y="1434"/>
                  </a:cubicBezTo>
                  <a:cubicBezTo>
                    <a:pt x="973" y="1345"/>
                    <a:pt x="1042" y="1272"/>
                    <a:pt x="1131" y="1272"/>
                  </a:cubicBezTo>
                  <a:lnTo>
                    <a:pt x="1597" y="1272"/>
                  </a:lnTo>
                  <a:lnTo>
                    <a:pt x="1597" y="815"/>
                  </a:lnTo>
                  <a:cubicBezTo>
                    <a:pt x="1597" y="730"/>
                    <a:pt x="1658" y="657"/>
                    <a:pt x="1743" y="653"/>
                  </a:cubicBezTo>
                  <a:cubicBezTo>
                    <a:pt x="1745" y="652"/>
                    <a:pt x="1748" y="652"/>
                    <a:pt x="1750" y="652"/>
                  </a:cubicBezTo>
                  <a:close/>
                  <a:moveTo>
                    <a:pt x="5530" y="1738"/>
                  </a:moveTo>
                  <a:cubicBezTo>
                    <a:pt x="5619" y="1738"/>
                    <a:pt x="5688" y="1809"/>
                    <a:pt x="5688" y="1896"/>
                  </a:cubicBezTo>
                  <a:lnTo>
                    <a:pt x="5688" y="2050"/>
                  </a:lnTo>
                  <a:cubicBezTo>
                    <a:pt x="5688" y="2137"/>
                    <a:pt x="5620" y="2204"/>
                    <a:pt x="5530" y="2204"/>
                  </a:cubicBezTo>
                  <a:cubicBezTo>
                    <a:pt x="5528" y="2204"/>
                    <a:pt x="5525" y="2204"/>
                    <a:pt x="5522" y="2204"/>
                  </a:cubicBezTo>
                  <a:cubicBezTo>
                    <a:pt x="5441" y="2200"/>
                    <a:pt x="5381" y="2127"/>
                    <a:pt x="5381" y="2042"/>
                  </a:cubicBezTo>
                  <a:lnTo>
                    <a:pt x="5381" y="1900"/>
                  </a:lnTo>
                  <a:cubicBezTo>
                    <a:pt x="5381" y="1819"/>
                    <a:pt x="5441" y="1746"/>
                    <a:pt x="5522" y="1738"/>
                  </a:cubicBezTo>
                  <a:cubicBezTo>
                    <a:pt x="5525" y="1738"/>
                    <a:pt x="5527" y="1738"/>
                    <a:pt x="5530" y="1738"/>
                  </a:cubicBezTo>
                  <a:close/>
                  <a:moveTo>
                    <a:pt x="1637" y="0"/>
                  </a:moveTo>
                  <a:cubicBezTo>
                    <a:pt x="1001" y="0"/>
                    <a:pt x="467" y="474"/>
                    <a:pt x="386" y="1102"/>
                  </a:cubicBezTo>
                  <a:lnTo>
                    <a:pt x="21" y="4023"/>
                  </a:lnTo>
                  <a:cubicBezTo>
                    <a:pt x="1" y="4201"/>
                    <a:pt x="53" y="4384"/>
                    <a:pt x="175" y="4517"/>
                  </a:cubicBezTo>
                  <a:cubicBezTo>
                    <a:pt x="292" y="4651"/>
                    <a:pt x="463" y="4728"/>
                    <a:pt x="645" y="4728"/>
                  </a:cubicBezTo>
                  <a:cubicBezTo>
                    <a:pt x="896" y="4724"/>
                    <a:pt x="1123" y="4570"/>
                    <a:pt x="1224" y="4335"/>
                  </a:cubicBezTo>
                  <a:lnTo>
                    <a:pt x="1568" y="3444"/>
                  </a:lnTo>
                  <a:cubicBezTo>
                    <a:pt x="1710" y="3079"/>
                    <a:pt x="2059" y="2840"/>
                    <a:pt x="2452" y="2836"/>
                  </a:cubicBezTo>
                  <a:lnTo>
                    <a:pt x="4838" y="2836"/>
                  </a:lnTo>
                  <a:cubicBezTo>
                    <a:pt x="5227" y="2840"/>
                    <a:pt x="5575" y="3079"/>
                    <a:pt x="5717" y="3444"/>
                  </a:cubicBezTo>
                  <a:cubicBezTo>
                    <a:pt x="6065" y="4339"/>
                    <a:pt x="6065" y="4339"/>
                    <a:pt x="6065" y="4347"/>
                  </a:cubicBezTo>
                  <a:cubicBezTo>
                    <a:pt x="6166" y="4574"/>
                    <a:pt x="6393" y="4724"/>
                    <a:pt x="6645" y="4728"/>
                  </a:cubicBezTo>
                  <a:cubicBezTo>
                    <a:pt x="6823" y="4728"/>
                    <a:pt x="6993" y="4651"/>
                    <a:pt x="7114" y="4517"/>
                  </a:cubicBezTo>
                  <a:cubicBezTo>
                    <a:pt x="7232" y="4384"/>
                    <a:pt x="7285" y="4201"/>
                    <a:pt x="7264" y="4023"/>
                  </a:cubicBezTo>
                  <a:lnTo>
                    <a:pt x="6900" y="1102"/>
                  </a:lnTo>
                  <a:cubicBezTo>
                    <a:pt x="6819" y="474"/>
                    <a:pt x="6284" y="0"/>
                    <a:pt x="56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2" name="Google Shape;762;p22"/>
          <p:cNvGrpSpPr/>
          <p:nvPr/>
        </p:nvGrpSpPr>
        <p:grpSpPr>
          <a:xfrm>
            <a:off x="4340787" y="2466878"/>
            <a:ext cx="518565" cy="726287"/>
            <a:chOff x="309604" y="1743587"/>
            <a:chExt cx="194591" cy="272538"/>
          </a:xfrm>
        </p:grpSpPr>
        <p:sp>
          <p:nvSpPr>
            <p:cNvPr id="763" name="Google Shape;763;p22"/>
            <p:cNvSpPr/>
            <p:nvPr/>
          </p:nvSpPr>
          <p:spPr>
            <a:xfrm>
              <a:off x="309604" y="1986818"/>
              <a:ext cx="185079" cy="29307"/>
            </a:xfrm>
            <a:custGeom>
              <a:avLst/>
              <a:gdLst/>
              <a:ahLst/>
              <a:cxnLst/>
              <a:rect l="l" t="t" r="r" b="b"/>
              <a:pathLst>
                <a:path w="5993" h="949" extrusionOk="0">
                  <a:moveTo>
                    <a:pt x="2351" y="312"/>
                  </a:moveTo>
                  <a:cubicBezTo>
                    <a:pt x="2436" y="312"/>
                    <a:pt x="2509" y="373"/>
                    <a:pt x="2513" y="458"/>
                  </a:cubicBezTo>
                  <a:cubicBezTo>
                    <a:pt x="2517" y="547"/>
                    <a:pt x="2448" y="620"/>
                    <a:pt x="2359" y="620"/>
                  </a:cubicBezTo>
                  <a:lnTo>
                    <a:pt x="815" y="620"/>
                  </a:lnTo>
                  <a:cubicBezTo>
                    <a:pt x="734" y="620"/>
                    <a:pt x="661" y="559"/>
                    <a:pt x="657" y="474"/>
                  </a:cubicBezTo>
                  <a:cubicBezTo>
                    <a:pt x="649" y="385"/>
                    <a:pt x="722" y="312"/>
                    <a:pt x="811" y="312"/>
                  </a:cubicBezTo>
                  <a:close/>
                  <a:moveTo>
                    <a:pt x="5178" y="312"/>
                  </a:moveTo>
                  <a:cubicBezTo>
                    <a:pt x="5259" y="312"/>
                    <a:pt x="5332" y="373"/>
                    <a:pt x="5336" y="458"/>
                  </a:cubicBezTo>
                  <a:cubicBezTo>
                    <a:pt x="5344" y="547"/>
                    <a:pt x="5271" y="620"/>
                    <a:pt x="5182" y="620"/>
                  </a:cubicBezTo>
                  <a:lnTo>
                    <a:pt x="3023" y="620"/>
                  </a:lnTo>
                  <a:cubicBezTo>
                    <a:pt x="2938" y="620"/>
                    <a:pt x="2869" y="559"/>
                    <a:pt x="2861" y="474"/>
                  </a:cubicBezTo>
                  <a:cubicBezTo>
                    <a:pt x="2857" y="385"/>
                    <a:pt x="2930" y="312"/>
                    <a:pt x="3015" y="312"/>
                  </a:cubicBezTo>
                  <a:close/>
                  <a:moveTo>
                    <a:pt x="475" y="0"/>
                  </a:moveTo>
                  <a:cubicBezTo>
                    <a:pt x="212" y="0"/>
                    <a:pt x="1" y="215"/>
                    <a:pt x="1" y="474"/>
                  </a:cubicBezTo>
                  <a:cubicBezTo>
                    <a:pt x="1" y="737"/>
                    <a:pt x="212" y="948"/>
                    <a:pt x="475" y="948"/>
                  </a:cubicBezTo>
                  <a:lnTo>
                    <a:pt x="5835" y="948"/>
                  </a:lnTo>
                  <a:cubicBezTo>
                    <a:pt x="5920" y="948"/>
                    <a:pt x="5993" y="879"/>
                    <a:pt x="5993" y="790"/>
                  </a:cubicBezTo>
                  <a:lnTo>
                    <a:pt x="599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22"/>
            <p:cNvSpPr/>
            <p:nvPr/>
          </p:nvSpPr>
          <p:spPr>
            <a:xfrm>
              <a:off x="411825" y="1811652"/>
              <a:ext cx="15441" cy="19672"/>
            </a:xfrm>
            <a:custGeom>
              <a:avLst/>
              <a:gdLst/>
              <a:ahLst/>
              <a:cxnLst/>
              <a:rect l="l" t="t" r="r" b="b"/>
              <a:pathLst>
                <a:path w="500" h="637" extrusionOk="0">
                  <a:moveTo>
                    <a:pt x="1" y="1"/>
                  </a:moveTo>
                  <a:lnTo>
                    <a:pt x="1" y="637"/>
                  </a:lnTo>
                  <a:lnTo>
                    <a:pt x="159" y="637"/>
                  </a:lnTo>
                  <a:cubicBezTo>
                    <a:pt x="244" y="637"/>
                    <a:pt x="325" y="600"/>
                    <a:pt x="382" y="543"/>
                  </a:cubicBezTo>
                  <a:cubicBezTo>
                    <a:pt x="475" y="450"/>
                    <a:pt x="499" y="312"/>
                    <a:pt x="450" y="195"/>
                  </a:cubicBezTo>
                  <a:cubicBezTo>
                    <a:pt x="402" y="78"/>
                    <a:pt x="288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22"/>
            <p:cNvSpPr/>
            <p:nvPr/>
          </p:nvSpPr>
          <p:spPr>
            <a:xfrm>
              <a:off x="310376" y="1743834"/>
              <a:ext cx="14299" cy="238135"/>
            </a:xfrm>
            <a:custGeom>
              <a:avLst/>
              <a:gdLst/>
              <a:ahLst/>
              <a:cxnLst/>
              <a:rect l="l" t="t" r="r" b="b"/>
              <a:pathLst>
                <a:path w="463" h="7711" extrusionOk="0">
                  <a:moveTo>
                    <a:pt x="462" y="1"/>
                  </a:moveTo>
                  <a:cubicBezTo>
                    <a:pt x="207" y="1"/>
                    <a:pt x="0" y="216"/>
                    <a:pt x="0" y="475"/>
                  </a:cubicBezTo>
                  <a:lnTo>
                    <a:pt x="0" y="7710"/>
                  </a:lnTo>
                  <a:cubicBezTo>
                    <a:pt x="134" y="7609"/>
                    <a:pt x="296" y="7552"/>
                    <a:pt x="462" y="7548"/>
                  </a:cubicBezTo>
                  <a:lnTo>
                    <a:pt x="46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22"/>
            <p:cNvSpPr/>
            <p:nvPr/>
          </p:nvSpPr>
          <p:spPr>
            <a:xfrm>
              <a:off x="363402" y="1811776"/>
              <a:ext cx="19672" cy="24305"/>
            </a:xfrm>
            <a:custGeom>
              <a:avLst/>
              <a:gdLst/>
              <a:ahLst/>
              <a:cxnLst/>
              <a:rect l="l" t="t" r="r" b="b"/>
              <a:pathLst>
                <a:path w="637" h="787" extrusionOk="0">
                  <a:moveTo>
                    <a:pt x="321" y="1"/>
                  </a:moveTo>
                  <a:cubicBezTo>
                    <a:pt x="143" y="1"/>
                    <a:pt x="1" y="142"/>
                    <a:pt x="1" y="313"/>
                  </a:cubicBezTo>
                  <a:lnTo>
                    <a:pt x="1" y="786"/>
                  </a:lnTo>
                  <a:lnTo>
                    <a:pt x="637" y="786"/>
                  </a:lnTo>
                  <a:lnTo>
                    <a:pt x="637" y="313"/>
                  </a:lnTo>
                  <a:cubicBezTo>
                    <a:pt x="637" y="142"/>
                    <a:pt x="495" y="1"/>
                    <a:pt x="3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22"/>
            <p:cNvSpPr/>
            <p:nvPr/>
          </p:nvSpPr>
          <p:spPr>
            <a:xfrm>
              <a:off x="411825" y="1840805"/>
              <a:ext cx="20938" cy="19672"/>
            </a:xfrm>
            <a:custGeom>
              <a:avLst/>
              <a:gdLst/>
              <a:ahLst/>
              <a:cxnLst/>
              <a:rect l="l" t="t" r="r" b="b"/>
              <a:pathLst>
                <a:path w="678" h="637" extrusionOk="0">
                  <a:moveTo>
                    <a:pt x="1" y="0"/>
                  </a:moveTo>
                  <a:lnTo>
                    <a:pt x="1" y="636"/>
                  </a:lnTo>
                  <a:lnTo>
                    <a:pt x="313" y="636"/>
                  </a:lnTo>
                  <a:cubicBezTo>
                    <a:pt x="459" y="636"/>
                    <a:pt x="588" y="543"/>
                    <a:pt x="625" y="401"/>
                  </a:cubicBezTo>
                  <a:cubicBezTo>
                    <a:pt x="677" y="191"/>
                    <a:pt x="519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22"/>
            <p:cNvSpPr/>
            <p:nvPr/>
          </p:nvSpPr>
          <p:spPr>
            <a:xfrm>
              <a:off x="334279" y="1743587"/>
              <a:ext cx="169916" cy="233225"/>
            </a:xfrm>
            <a:custGeom>
              <a:avLst/>
              <a:gdLst/>
              <a:ahLst/>
              <a:cxnLst/>
              <a:rect l="l" t="t" r="r" b="b"/>
              <a:pathLst>
                <a:path w="5502" h="7552" extrusionOk="0">
                  <a:moveTo>
                    <a:pt x="4403" y="1914"/>
                  </a:moveTo>
                  <a:cubicBezTo>
                    <a:pt x="4766" y="1914"/>
                    <a:pt x="5057" y="2227"/>
                    <a:pt x="5019" y="2597"/>
                  </a:cubicBezTo>
                  <a:cubicBezTo>
                    <a:pt x="5015" y="2610"/>
                    <a:pt x="5011" y="2618"/>
                    <a:pt x="5007" y="2626"/>
                  </a:cubicBezTo>
                  <a:cubicBezTo>
                    <a:pt x="4962" y="2670"/>
                    <a:pt x="4913" y="2688"/>
                    <a:pt x="4869" y="2688"/>
                  </a:cubicBezTo>
                  <a:cubicBezTo>
                    <a:pt x="4782" y="2688"/>
                    <a:pt x="4711" y="2618"/>
                    <a:pt x="4711" y="2533"/>
                  </a:cubicBezTo>
                  <a:cubicBezTo>
                    <a:pt x="4711" y="2361"/>
                    <a:pt x="4572" y="2222"/>
                    <a:pt x="4402" y="2222"/>
                  </a:cubicBezTo>
                  <a:cubicBezTo>
                    <a:pt x="4310" y="2222"/>
                    <a:pt x="4209" y="2262"/>
                    <a:pt x="4116" y="2358"/>
                  </a:cubicBezTo>
                  <a:cubicBezTo>
                    <a:pt x="4100" y="2375"/>
                    <a:pt x="4092" y="2395"/>
                    <a:pt x="4092" y="2415"/>
                  </a:cubicBezTo>
                  <a:lnTo>
                    <a:pt x="4092" y="3460"/>
                  </a:lnTo>
                  <a:cubicBezTo>
                    <a:pt x="4092" y="3635"/>
                    <a:pt x="4229" y="3772"/>
                    <a:pt x="4404" y="3772"/>
                  </a:cubicBezTo>
                  <a:cubicBezTo>
                    <a:pt x="4590" y="3772"/>
                    <a:pt x="4736" y="3606"/>
                    <a:pt x="4707" y="3416"/>
                  </a:cubicBezTo>
                  <a:cubicBezTo>
                    <a:pt x="4707" y="3404"/>
                    <a:pt x="4711" y="3392"/>
                    <a:pt x="4720" y="3379"/>
                  </a:cubicBezTo>
                  <a:cubicBezTo>
                    <a:pt x="4767" y="3329"/>
                    <a:pt x="4819" y="3308"/>
                    <a:pt x="4865" y="3308"/>
                  </a:cubicBezTo>
                  <a:cubicBezTo>
                    <a:pt x="4950" y="3308"/>
                    <a:pt x="5019" y="3377"/>
                    <a:pt x="5019" y="3460"/>
                  </a:cubicBezTo>
                  <a:cubicBezTo>
                    <a:pt x="5019" y="3803"/>
                    <a:pt x="4743" y="4081"/>
                    <a:pt x="4401" y="4081"/>
                  </a:cubicBezTo>
                  <a:cubicBezTo>
                    <a:pt x="4218" y="4081"/>
                    <a:pt x="4016" y="4001"/>
                    <a:pt x="3828" y="3809"/>
                  </a:cubicBezTo>
                  <a:cubicBezTo>
                    <a:pt x="3804" y="3784"/>
                    <a:pt x="3784" y="3732"/>
                    <a:pt x="3784" y="3695"/>
                  </a:cubicBezTo>
                  <a:lnTo>
                    <a:pt x="3784" y="2298"/>
                  </a:lnTo>
                  <a:cubicBezTo>
                    <a:pt x="3784" y="2265"/>
                    <a:pt x="3804" y="2213"/>
                    <a:pt x="3828" y="2188"/>
                  </a:cubicBezTo>
                  <a:cubicBezTo>
                    <a:pt x="4016" y="1995"/>
                    <a:pt x="4219" y="1914"/>
                    <a:pt x="4403" y="1914"/>
                  </a:cubicBezTo>
                  <a:close/>
                  <a:moveTo>
                    <a:pt x="2674" y="1893"/>
                  </a:moveTo>
                  <a:cubicBezTo>
                    <a:pt x="2917" y="1893"/>
                    <a:pt x="3140" y="2034"/>
                    <a:pt x="3241" y="2257"/>
                  </a:cubicBezTo>
                  <a:cubicBezTo>
                    <a:pt x="3346" y="2480"/>
                    <a:pt x="3310" y="2739"/>
                    <a:pt x="3152" y="2926"/>
                  </a:cubicBezTo>
                  <a:cubicBezTo>
                    <a:pt x="3318" y="3027"/>
                    <a:pt x="3431" y="3197"/>
                    <a:pt x="3452" y="3387"/>
                  </a:cubicBezTo>
                  <a:cubicBezTo>
                    <a:pt x="3476" y="3582"/>
                    <a:pt x="3411" y="3772"/>
                    <a:pt x="3273" y="3910"/>
                  </a:cubicBezTo>
                  <a:cubicBezTo>
                    <a:pt x="3156" y="4028"/>
                    <a:pt x="2998" y="4096"/>
                    <a:pt x="2828" y="4096"/>
                  </a:cubicBezTo>
                  <a:lnTo>
                    <a:pt x="2358" y="4096"/>
                  </a:lnTo>
                  <a:cubicBezTo>
                    <a:pt x="2273" y="4096"/>
                    <a:pt x="2200" y="4023"/>
                    <a:pt x="2200" y="3938"/>
                  </a:cubicBezTo>
                  <a:lnTo>
                    <a:pt x="2200" y="2051"/>
                  </a:lnTo>
                  <a:cubicBezTo>
                    <a:pt x="2200" y="1966"/>
                    <a:pt x="2273" y="1893"/>
                    <a:pt x="2358" y="1893"/>
                  </a:cubicBezTo>
                  <a:close/>
                  <a:moveTo>
                    <a:pt x="1269" y="1897"/>
                  </a:moveTo>
                  <a:cubicBezTo>
                    <a:pt x="1271" y="1897"/>
                    <a:pt x="1274" y="1897"/>
                    <a:pt x="1276" y="1897"/>
                  </a:cubicBezTo>
                  <a:cubicBezTo>
                    <a:pt x="1616" y="1905"/>
                    <a:pt x="1892" y="2184"/>
                    <a:pt x="1892" y="2525"/>
                  </a:cubicBezTo>
                  <a:lnTo>
                    <a:pt x="1892" y="3951"/>
                  </a:lnTo>
                  <a:cubicBezTo>
                    <a:pt x="1892" y="4037"/>
                    <a:pt x="1819" y="4109"/>
                    <a:pt x="1733" y="4109"/>
                  </a:cubicBezTo>
                  <a:cubicBezTo>
                    <a:pt x="1731" y="4109"/>
                    <a:pt x="1728" y="4109"/>
                    <a:pt x="1726" y="4109"/>
                  </a:cubicBezTo>
                  <a:cubicBezTo>
                    <a:pt x="1645" y="4100"/>
                    <a:pt x="1580" y="4028"/>
                    <a:pt x="1580" y="3947"/>
                  </a:cubicBezTo>
                  <a:lnTo>
                    <a:pt x="1580" y="3323"/>
                  </a:lnTo>
                  <a:lnTo>
                    <a:pt x="944" y="3323"/>
                  </a:lnTo>
                  <a:lnTo>
                    <a:pt x="944" y="3947"/>
                  </a:lnTo>
                  <a:cubicBezTo>
                    <a:pt x="944" y="4028"/>
                    <a:pt x="883" y="4100"/>
                    <a:pt x="798" y="4109"/>
                  </a:cubicBezTo>
                  <a:cubicBezTo>
                    <a:pt x="796" y="4109"/>
                    <a:pt x="793" y="4109"/>
                    <a:pt x="791" y="4109"/>
                  </a:cubicBezTo>
                  <a:cubicBezTo>
                    <a:pt x="705" y="4109"/>
                    <a:pt x="636" y="4037"/>
                    <a:pt x="636" y="3951"/>
                  </a:cubicBezTo>
                  <a:lnTo>
                    <a:pt x="636" y="2537"/>
                  </a:lnTo>
                  <a:cubicBezTo>
                    <a:pt x="636" y="2191"/>
                    <a:pt x="920" y="1897"/>
                    <a:pt x="1269" y="1897"/>
                  </a:cubicBezTo>
                  <a:close/>
                  <a:moveTo>
                    <a:pt x="0" y="1"/>
                  </a:moveTo>
                  <a:lnTo>
                    <a:pt x="0" y="7552"/>
                  </a:lnTo>
                  <a:lnTo>
                    <a:pt x="5343" y="7552"/>
                  </a:lnTo>
                  <a:cubicBezTo>
                    <a:pt x="5433" y="7552"/>
                    <a:pt x="5501" y="7479"/>
                    <a:pt x="5501" y="7394"/>
                  </a:cubicBezTo>
                  <a:lnTo>
                    <a:pt x="5501" y="159"/>
                  </a:lnTo>
                  <a:cubicBezTo>
                    <a:pt x="5501" y="74"/>
                    <a:pt x="5433" y="1"/>
                    <a:pt x="53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2"/>
            <p:cNvSpPr/>
            <p:nvPr/>
          </p:nvSpPr>
          <p:spPr>
            <a:xfrm>
              <a:off x="341000" y="1755525"/>
              <a:ext cx="155100" cy="2046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0" name="Google Shape;770;p22"/>
          <p:cNvGrpSpPr/>
          <p:nvPr/>
        </p:nvGrpSpPr>
        <p:grpSpPr>
          <a:xfrm>
            <a:off x="528974" y="1178150"/>
            <a:ext cx="2122201" cy="348600"/>
            <a:chOff x="528974" y="1178150"/>
            <a:chExt cx="2122201" cy="348600"/>
          </a:xfrm>
        </p:grpSpPr>
        <p:sp>
          <p:nvSpPr>
            <p:cNvPr id="771" name="Google Shape;771;p22"/>
            <p:cNvSpPr txBox="1"/>
            <p:nvPr/>
          </p:nvSpPr>
          <p:spPr>
            <a:xfrm>
              <a:off x="528974" y="1178150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</a:pPr>
              <a:r>
                <a:rPr lang="de-DE" sz="1800" b="1" dirty="0"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s</a:t>
              </a:r>
              <a:r>
                <a:rPr lang="en" sz="1800" b="1" dirty="0" err="1"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tatische</a:t>
              </a:r>
              <a:r>
                <a:rPr lang="en" sz="1800" b="1" dirty="0"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 </a:t>
              </a:r>
              <a:r>
                <a:rPr lang="en" sz="1800" b="1" dirty="0" err="1"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Modelle</a:t>
              </a:r>
              <a:endParaRPr sz="1800" b="1" dirty="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73" name="Google Shape;773;p22"/>
            <p:cNvSpPr/>
            <p:nvPr/>
          </p:nvSpPr>
          <p:spPr>
            <a:xfrm>
              <a:off x="2509275" y="1281500"/>
              <a:ext cx="141900" cy="1419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74" name="Google Shape;774;p22"/>
            <p:cNvCxnSpPr>
              <a:stCxn id="773" idx="2"/>
              <a:endCxn id="771" idx="3"/>
            </p:cNvCxnSpPr>
            <p:nvPr/>
          </p:nvCxnSpPr>
          <p:spPr>
            <a:xfrm rot="10800000">
              <a:off x="1627875" y="1352450"/>
              <a:ext cx="8814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75" name="Google Shape;775;p22"/>
          <p:cNvGrpSpPr/>
          <p:nvPr/>
        </p:nvGrpSpPr>
        <p:grpSpPr>
          <a:xfrm>
            <a:off x="528974" y="2013617"/>
            <a:ext cx="2131601" cy="348600"/>
            <a:chOff x="528974" y="2013617"/>
            <a:chExt cx="2131601" cy="348600"/>
          </a:xfrm>
        </p:grpSpPr>
        <p:sp>
          <p:nvSpPr>
            <p:cNvPr id="776" name="Google Shape;776;p22"/>
            <p:cNvSpPr txBox="1"/>
            <p:nvPr/>
          </p:nvSpPr>
          <p:spPr>
            <a:xfrm>
              <a:off x="528974" y="2013617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</a:pPr>
              <a:r>
                <a:rPr lang="en" sz="1800" b="1" dirty="0" err="1"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Simula-tionen</a:t>
              </a:r>
              <a:endParaRPr sz="1800" b="1" dirty="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78" name="Google Shape;778;p22"/>
            <p:cNvSpPr/>
            <p:nvPr/>
          </p:nvSpPr>
          <p:spPr>
            <a:xfrm>
              <a:off x="2518675" y="2116963"/>
              <a:ext cx="141900" cy="1419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79" name="Google Shape;779;p22"/>
            <p:cNvCxnSpPr>
              <a:stCxn id="776" idx="3"/>
              <a:endCxn id="778" idx="2"/>
            </p:cNvCxnSpPr>
            <p:nvPr/>
          </p:nvCxnSpPr>
          <p:spPr>
            <a:xfrm>
              <a:off x="1627874" y="2187917"/>
              <a:ext cx="8907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0" name="Google Shape;780;p22"/>
          <p:cNvGrpSpPr/>
          <p:nvPr/>
        </p:nvGrpSpPr>
        <p:grpSpPr>
          <a:xfrm>
            <a:off x="528974" y="2849083"/>
            <a:ext cx="2122201" cy="348600"/>
            <a:chOff x="528974" y="2849083"/>
            <a:chExt cx="2122201" cy="348600"/>
          </a:xfrm>
        </p:grpSpPr>
        <p:sp>
          <p:nvSpPr>
            <p:cNvPr id="781" name="Google Shape;781;p22"/>
            <p:cNvSpPr txBox="1"/>
            <p:nvPr/>
          </p:nvSpPr>
          <p:spPr>
            <a:xfrm>
              <a:off x="528974" y="2849083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</a:pPr>
              <a:r>
                <a:rPr lang="de-DE" sz="1800" b="1" dirty="0"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S</a:t>
              </a:r>
              <a:r>
                <a:rPr lang="en" sz="1800" b="1" dirty="0"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top-motion</a:t>
              </a:r>
              <a:endParaRPr sz="1800" b="1" dirty="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83" name="Google Shape;783;p22"/>
            <p:cNvSpPr/>
            <p:nvPr/>
          </p:nvSpPr>
          <p:spPr>
            <a:xfrm>
              <a:off x="2509275" y="2952425"/>
              <a:ext cx="141900" cy="1419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84" name="Google Shape;784;p22"/>
            <p:cNvCxnSpPr>
              <a:stCxn id="781" idx="3"/>
              <a:endCxn id="783" idx="2"/>
            </p:cNvCxnSpPr>
            <p:nvPr/>
          </p:nvCxnSpPr>
          <p:spPr>
            <a:xfrm>
              <a:off x="1627874" y="3023383"/>
              <a:ext cx="8814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5" name="Google Shape;785;p22"/>
          <p:cNvGrpSpPr/>
          <p:nvPr/>
        </p:nvGrpSpPr>
        <p:grpSpPr>
          <a:xfrm>
            <a:off x="528974" y="3684550"/>
            <a:ext cx="2122201" cy="348600"/>
            <a:chOff x="528974" y="3684550"/>
            <a:chExt cx="2122201" cy="348600"/>
          </a:xfrm>
        </p:grpSpPr>
        <p:sp>
          <p:nvSpPr>
            <p:cNvPr id="786" name="Google Shape;786;p22"/>
            <p:cNvSpPr txBox="1"/>
            <p:nvPr/>
          </p:nvSpPr>
          <p:spPr>
            <a:xfrm>
              <a:off x="528974" y="3684550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</a:pPr>
              <a:r>
                <a:rPr lang="en" sz="1800" b="1" dirty="0"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HTML &amp; Java</a:t>
              </a:r>
              <a:endParaRPr sz="1800" b="1" dirty="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88" name="Google Shape;788;p22"/>
            <p:cNvSpPr/>
            <p:nvPr/>
          </p:nvSpPr>
          <p:spPr>
            <a:xfrm>
              <a:off x="2509275" y="3787875"/>
              <a:ext cx="141900" cy="1419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89" name="Google Shape;789;p22"/>
            <p:cNvCxnSpPr>
              <a:stCxn id="786" idx="3"/>
              <a:endCxn id="788" idx="2"/>
            </p:cNvCxnSpPr>
            <p:nvPr/>
          </p:nvCxnSpPr>
          <p:spPr>
            <a:xfrm>
              <a:off x="1627874" y="3858850"/>
              <a:ext cx="8814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90" name="Google Shape;790;p22"/>
          <p:cNvGrpSpPr/>
          <p:nvPr/>
        </p:nvGrpSpPr>
        <p:grpSpPr>
          <a:xfrm>
            <a:off x="6483425" y="1178150"/>
            <a:ext cx="2131605" cy="348600"/>
            <a:chOff x="6483425" y="1178150"/>
            <a:chExt cx="2131605" cy="348600"/>
          </a:xfrm>
        </p:grpSpPr>
        <p:sp>
          <p:nvSpPr>
            <p:cNvPr id="791" name="Google Shape;791;p22"/>
            <p:cNvSpPr txBox="1"/>
            <p:nvPr/>
          </p:nvSpPr>
          <p:spPr>
            <a:xfrm flipH="1">
              <a:off x="7516130" y="1178150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</a:pPr>
              <a:r>
                <a:rPr lang="en" sz="1800" b="1" dirty="0" err="1">
                  <a:solidFill>
                    <a:srgbClr val="000000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Bilder</a:t>
              </a:r>
              <a:endParaRPr sz="1800" b="1" dirty="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93" name="Google Shape;793;p22"/>
            <p:cNvSpPr/>
            <p:nvPr/>
          </p:nvSpPr>
          <p:spPr>
            <a:xfrm>
              <a:off x="6483425" y="1281500"/>
              <a:ext cx="141900" cy="1419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94" name="Google Shape;794;p22"/>
            <p:cNvCxnSpPr>
              <a:stCxn id="791" idx="3"/>
              <a:endCxn id="793" idx="6"/>
            </p:cNvCxnSpPr>
            <p:nvPr/>
          </p:nvCxnSpPr>
          <p:spPr>
            <a:xfrm rot="10800000">
              <a:off x="6625430" y="1352450"/>
              <a:ext cx="8907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95" name="Google Shape;795;p22"/>
          <p:cNvGrpSpPr/>
          <p:nvPr/>
        </p:nvGrpSpPr>
        <p:grpSpPr>
          <a:xfrm>
            <a:off x="6492825" y="2013617"/>
            <a:ext cx="2122205" cy="348600"/>
            <a:chOff x="6492825" y="2013617"/>
            <a:chExt cx="2122205" cy="348600"/>
          </a:xfrm>
        </p:grpSpPr>
        <p:sp>
          <p:nvSpPr>
            <p:cNvPr id="796" name="Google Shape;796;p22"/>
            <p:cNvSpPr txBox="1"/>
            <p:nvPr/>
          </p:nvSpPr>
          <p:spPr>
            <a:xfrm flipH="1">
              <a:off x="7516130" y="2013617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</a:pPr>
              <a:r>
                <a:rPr lang="en" sz="1800" b="1" dirty="0"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blender</a:t>
              </a:r>
              <a:endParaRPr sz="1800" b="1" dirty="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98" name="Google Shape;798;p22"/>
            <p:cNvSpPr/>
            <p:nvPr/>
          </p:nvSpPr>
          <p:spPr>
            <a:xfrm>
              <a:off x="6492825" y="2116963"/>
              <a:ext cx="141900" cy="1419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99" name="Google Shape;799;p22"/>
            <p:cNvCxnSpPr>
              <a:stCxn id="798" idx="6"/>
              <a:endCxn id="796" idx="3"/>
            </p:cNvCxnSpPr>
            <p:nvPr/>
          </p:nvCxnSpPr>
          <p:spPr>
            <a:xfrm>
              <a:off x="6634725" y="2187913"/>
              <a:ext cx="8814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00" name="Google Shape;800;p22"/>
          <p:cNvGrpSpPr/>
          <p:nvPr/>
        </p:nvGrpSpPr>
        <p:grpSpPr>
          <a:xfrm>
            <a:off x="6483425" y="2849083"/>
            <a:ext cx="2131605" cy="348600"/>
            <a:chOff x="6483425" y="2849083"/>
            <a:chExt cx="2131605" cy="348600"/>
          </a:xfrm>
        </p:grpSpPr>
        <p:sp>
          <p:nvSpPr>
            <p:cNvPr id="801" name="Google Shape;801;p22"/>
            <p:cNvSpPr txBox="1"/>
            <p:nvPr/>
          </p:nvSpPr>
          <p:spPr>
            <a:xfrm flipH="1">
              <a:off x="7516130" y="2849083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</a:pPr>
              <a:r>
                <a:rPr lang="en" sz="1800" b="1" dirty="0">
                  <a:solidFill>
                    <a:srgbClr val="000000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Power Point</a:t>
              </a:r>
              <a:endParaRPr sz="1800" b="1" dirty="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803" name="Google Shape;803;p22"/>
            <p:cNvSpPr/>
            <p:nvPr/>
          </p:nvSpPr>
          <p:spPr>
            <a:xfrm>
              <a:off x="6483425" y="2952425"/>
              <a:ext cx="141900" cy="1419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04" name="Google Shape;804;p22"/>
            <p:cNvCxnSpPr>
              <a:stCxn id="803" idx="6"/>
              <a:endCxn id="801" idx="3"/>
            </p:cNvCxnSpPr>
            <p:nvPr/>
          </p:nvCxnSpPr>
          <p:spPr>
            <a:xfrm>
              <a:off x="6625325" y="3023375"/>
              <a:ext cx="8907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05" name="Google Shape;805;p22"/>
          <p:cNvGrpSpPr/>
          <p:nvPr/>
        </p:nvGrpSpPr>
        <p:grpSpPr>
          <a:xfrm>
            <a:off x="6483425" y="3684550"/>
            <a:ext cx="2131605" cy="348600"/>
            <a:chOff x="6483425" y="3684550"/>
            <a:chExt cx="2131605" cy="348600"/>
          </a:xfrm>
        </p:grpSpPr>
        <p:sp>
          <p:nvSpPr>
            <p:cNvPr id="806" name="Google Shape;806;p22"/>
            <p:cNvSpPr txBox="1"/>
            <p:nvPr/>
          </p:nvSpPr>
          <p:spPr>
            <a:xfrm flipH="1">
              <a:off x="7516130" y="3684550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</a:pPr>
              <a:r>
                <a:rPr lang="en" sz="1800" b="1" dirty="0" err="1"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Autoren</a:t>
              </a:r>
              <a:r>
                <a:rPr lang="en" sz="1800" b="1" dirty="0"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-tool</a:t>
              </a:r>
              <a:endParaRPr sz="1800" b="1" dirty="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808" name="Google Shape;808;p22"/>
            <p:cNvSpPr/>
            <p:nvPr/>
          </p:nvSpPr>
          <p:spPr>
            <a:xfrm>
              <a:off x="6483425" y="3787875"/>
              <a:ext cx="141900" cy="1419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09" name="Google Shape;809;p22"/>
            <p:cNvCxnSpPr>
              <a:stCxn id="808" idx="6"/>
              <a:endCxn id="806" idx="3"/>
            </p:cNvCxnSpPr>
            <p:nvPr/>
          </p:nvCxnSpPr>
          <p:spPr>
            <a:xfrm>
              <a:off x="6625325" y="3858825"/>
              <a:ext cx="8907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3" name="Google Shape;698;p22">
            <a:extLst>
              <a:ext uri="{FF2B5EF4-FFF2-40B4-BE49-F238E27FC236}">
                <a16:creationId xmlns:a16="http://schemas.microsoft.com/office/drawing/2014/main" id="{F3DF7A8E-C13E-8F7D-16BC-1F73552DC5FD}"/>
              </a:ext>
            </a:extLst>
          </p:cNvPr>
          <p:cNvGrpSpPr/>
          <p:nvPr/>
        </p:nvGrpSpPr>
        <p:grpSpPr>
          <a:xfrm>
            <a:off x="5634420" y="3104777"/>
            <a:ext cx="414690" cy="414885"/>
            <a:chOff x="10304306" y="1835143"/>
            <a:chExt cx="414690" cy="414885"/>
          </a:xfrm>
        </p:grpSpPr>
        <p:sp>
          <p:nvSpPr>
            <p:cNvPr id="4" name="Google Shape;699;p22">
              <a:extLst>
                <a:ext uri="{FF2B5EF4-FFF2-40B4-BE49-F238E27FC236}">
                  <a16:creationId xmlns:a16="http://schemas.microsoft.com/office/drawing/2014/main" id="{DA75FEE0-70D6-E667-FD5A-8323C1B9C268}"/>
                </a:ext>
              </a:extLst>
            </p:cNvPr>
            <p:cNvSpPr/>
            <p:nvPr/>
          </p:nvSpPr>
          <p:spPr>
            <a:xfrm>
              <a:off x="10453154" y="1938958"/>
              <a:ext cx="117003" cy="155580"/>
            </a:xfrm>
            <a:custGeom>
              <a:avLst/>
              <a:gdLst/>
              <a:ahLst/>
              <a:cxnLst/>
              <a:rect l="l" t="t" r="r" b="b"/>
              <a:pathLst>
                <a:path w="2484" h="3303" extrusionOk="0">
                  <a:moveTo>
                    <a:pt x="1086" y="1"/>
                  </a:moveTo>
                  <a:cubicBezTo>
                    <a:pt x="1030" y="1"/>
                    <a:pt x="977" y="37"/>
                    <a:pt x="953" y="94"/>
                  </a:cubicBezTo>
                  <a:lnTo>
                    <a:pt x="17" y="2294"/>
                  </a:lnTo>
                  <a:cubicBezTo>
                    <a:pt x="1" y="2334"/>
                    <a:pt x="1" y="2383"/>
                    <a:pt x="17" y="2419"/>
                  </a:cubicBezTo>
                  <a:lnTo>
                    <a:pt x="414" y="3302"/>
                  </a:lnTo>
                  <a:lnTo>
                    <a:pt x="2071" y="3302"/>
                  </a:lnTo>
                  <a:lnTo>
                    <a:pt x="2472" y="2419"/>
                  </a:lnTo>
                  <a:cubicBezTo>
                    <a:pt x="2484" y="2379"/>
                    <a:pt x="2484" y="2334"/>
                    <a:pt x="2468" y="2294"/>
                  </a:cubicBezTo>
                  <a:lnTo>
                    <a:pt x="1532" y="94"/>
                  </a:lnTo>
                  <a:cubicBezTo>
                    <a:pt x="1512" y="37"/>
                    <a:pt x="1459" y="1"/>
                    <a:pt x="1398" y="1"/>
                  </a:cubicBezTo>
                  <a:lnTo>
                    <a:pt x="1398" y="1601"/>
                  </a:lnTo>
                  <a:cubicBezTo>
                    <a:pt x="1629" y="1682"/>
                    <a:pt x="1759" y="1937"/>
                    <a:pt x="1686" y="2184"/>
                  </a:cubicBezTo>
                  <a:cubicBezTo>
                    <a:pt x="1633" y="2358"/>
                    <a:pt x="1479" y="2492"/>
                    <a:pt x="1297" y="2512"/>
                  </a:cubicBezTo>
                  <a:cubicBezTo>
                    <a:pt x="1277" y="2515"/>
                    <a:pt x="1257" y="2516"/>
                    <a:pt x="1238" y="2516"/>
                  </a:cubicBezTo>
                  <a:cubicBezTo>
                    <a:pt x="1015" y="2516"/>
                    <a:pt x="824" y="2351"/>
                    <a:pt x="786" y="2123"/>
                  </a:cubicBezTo>
                  <a:cubicBezTo>
                    <a:pt x="746" y="1901"/>
                    <a:pt x="876" y="1678"/>
                    <a:pt x="1086" y="1601"/>
                  </a:cubicBezTo>
                  <a:lnTo>
                    <a:pt x="10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" name="Google Shape;700;p22">
              <a:extLst>
                <a:ext uri="{FF2B5EF4-FFF2-40B4-BE49-F238E27FC236}">
                  <a16:creationId xmlns:a16="http://schemas.microsoft.com/office/drawing/2014/main" id="{750B0AEF-31AF-1608-CF19-BDBC948C66C3}"/>
                </a:ext>
              </a:extLst>
            </p:cNvPr>
            <p:cNvSpPr/>
            <p:nvPr/>
          </p:nvSpPr>
          <p:spPr>
            <a:xfrm>
              <a:off x="10304306" y="1835143"/>
              <a:ext cx="414690" cy="296604"/>
            </a:xfrm>
            <a:custGeom>
              <a:avLst/>
              <a:gdLst/>
              <a:ahLst/>
              <a:cxnLst/>
              <a:rect l="l" t="t" r="r" b="b"/>
              <a:pathLst>
                <a:path w="8804" h="6297" extrusionOk="0">
                  <a:moveTo>
                    <a:pt x="7872" y="313"/>
                  </a:moveTo>
                  <a:cubicBezTo>
                    <a:pt x="8046" y="313"/>
                    <a:pt x="8188" y="455"/>
                    <a:pt x="8188" y="625"/>
                  </a:cubicBezTo>
                  <a:lnTo>
                    <a:pt x="8188" y="1253"/>
                  </a:lnTo>
                  <a:cubicBezTo>
                    <a:pt x="8188" y="1427"/>
                    <a:pt x="8046" y="1569"/>
                    <a:pt x="7872" y="1569"/>
                  </a:cubicBezTo>
                  <a:lnTo>
                    <a:pt x="7244" y="1569"/>
                  </a:lnTo>
                  <a:cubicBezTo>
                    <a:pt x="7070" y="1569"/>
                    <a:pt x="6932" y="1427"/>
                    <a:pt x="6932" y="1253"/>
                  </a:cubicBezTo>
                  <a:lnTo>
                    <a:pt x="6932" y="1103"/>
                  </a:lnTo>
                  <a:lnTo>
                    <a:pt x="6102" y="1103"/>
                  </a:lnTo>
                  <a:cubicBezTo>
                    <a:pt x="6855" y="1520"/>
                    <a:pt x="7341" y="2290"/>
                    <a:pt x="7394" y="3149"/>
                  </a:cubicBezTo>
                  <a:lnTo>
                    <a:pt x="7544" y="3149"/>
                  </a:lnTo>
                  <a:cubicBezTo>
                    <a:pt x="7718" y="3149"/>
                    <a:pt x="7860" y="3290"/>
                    <a:pt x="7860" y="3465"/>
                  </a:cubicBezTo>
                  <a:lnTo>
                    <a:pt x="7860" y="4088"/>
                  </a:lnTo>
                  <a:cubicBezTo>
                    <a:pt x="7860" y="4263"/>
                    <a:pt x="7718" y="4404"/>
                    <a:pt x="7544" y="4404"/>
                  </a:cubicBezTo>
                  <a:lnTo>
                    <a:pt x="6920" y="4404"/>
                  </a:lnTo>
                  <a:cubicBezTo>
                    <a:pt x="6746" y="4404"/>
                    <a:pt x="6604" y="4263"/>
                    <a:pt x="6604" y="4088"/>
                  </a:cubicBezTo>
                  <a:lnTo>
                    <a:pt x="6604" y="3465"/>
                  </a:lnTo>
                  <a:cubicBezTo>
                    <a:pt x="6604" y="3290"/>
                    <a:pt x="6746" y="3149"/>
                    <a:pt x="6920" y="3149"/>
                  </a:cubicBezTo>
                  <a:lnTo>
                    <a:pt x="7070" y="3149"/>
                  </a:lnTo>
                  <a:cubicBezTo>
                    <a:pt x="6993" y="2063"/>
                    <a:pt x="6126" y="1200"/>
                    <a:pt x="5040" y="1123"/>
                  </a:cubicBezTo>
                  <a:lnTo>
                    <a:pt x="5040" y="1269"/>
                  </a:lnTo>
                  <a:cubicBezTo>
                    <a:pt x="5040" y="1443"/>
                    <a:pt x="4898" y="1585"/>
                    <a:pt x="4724" y="1585"/>
                  </a:cubicBezTo>
                  <a:lnTo>
                    <a:pt x="4096" y="1585"/>
                  </a:lnTo>
                  <a:cubicBezTo>
                    <a:pt x="3926" y="1585"/>
                    <a:pt x="3784" y="1443"/>
                    <a:pt x="3784" y="1269"/>
                  </a:cubicBezTo>
                  <a:lnTo>
                    <a:pt x="3784" y="1123"/>
                  </a:lnTo>
                  <a:cubicBezTo>
                    <a:pt x="2695" y="1200"/>
                    <a:pt x="1832" y="2063"/>
                    <a:pt x="1751" y="3149"/>
                  </a:cubicBezTo>
                  <a:lnTo>
                    <a:pt x="1889" y="3149"/>
                  </a:lnTo>
                  <a:cubicBezTo>
                    <a:pt x="2063" y="3149"/>
                    <a:pt x="2200" y="3290"/>
                    <a:pt x="2200" y="3465"/>
                  </a:cubicBezTo>
                  <a:lnTo>
                    <a:pt x="2200" y="4088"/>
                  </a:lnTo>
                  <a:cubicBezTo>
                    <a:pt x="2200" y="4263"/>
                    <a:pt x="2063" y="4404"/>
                    <a:pt x="1889" y="4404"/>
                  </a:cubicBezTo>
                  <a:lnTo>
                    <a:pt x="1261" y="4404"/>
                  </a:lnTo>
                  <a:cubicBezTo>
                    <a:pt x="1086" y="4404"/>
                    <a:pt x="945" y="4263"/>
                    <a:pt x="945" y="4088"/>
                  </a:cubicBezTo>
                  <a:lnTo>
                    <a:pt x="945" y="3465"/>
                  </a:lnTo>
                  <a:cubicBezTo>
                    <a:pt x="945" y="3290"/>
                    <a:pt x="1086" y="3149"/>
                    <a:pt x="1261" y="3149"/>
                  </a:cubicBezTo>
                  <a:lnTo>
                    <a:pt x="1427" y="3149"/>
                  </a:lnTo>
                  <a:cubicBezTo>
                    <a:pt x="1479" y="2290"/>
                    <a:pt x="1970" y="1520"/>
                    <a:pt x="2723" y="1103"/>
                  </a:cubicBezTo>
                  <a:lnTo>
                    <a:pt x="1893" y="1103"/>
                  </a:lnTo>
                  <a:lnTo>
                    <a:pt x="1893" y="1253"/>
                  </a:lnTo>
                  <a:cubicBezTo>
                    <a:pt x="1893" y="1427"/>
                    <a:pt x="1751" y="1569"/>
                    <a:pt x="1577" y="1569"/>
                  </a:cubicBezTo>
                  <a:lnTo>
                    <a:pt x="953" y="1569"/>
                  </a:lnTo>
                  <a:cubicBezTo>
                    <a:pt x="779" y="1569"/>
                    <a:pt x="637" y="1427"/>
                    <a:pt x="637" y="1253"/>
                  </a:cubicBezTo>
                  <a:lnTo>
                    <a:pt x="637" y="625"/>
                  </a:lnTo>
                  <a:cubicBezTo>
                    <a:pt x="637" y="455"/>
                    <a:pt x="779" y="313"/>
                    <a:pt x="953" y="313"/>
                  </a:cubicBezTo>
                  <a:lnTo>
                    <a:pt x="1662" y="313"/>
                  </a:lnTo>
                  <a:cubicBezTo>
                    <a:pt x="1787" y="313"/>
                    <a:pt x="1893" y="414"/>
                    <a:pt x="1893" y="544"/>
                  </a:cubicBezTo>
                  <a:lnTo>
                    <a:pt x="1893" y="775"/>
                  </a:lnTo>
                  <a:lnTo>
                    <a:pt x="3784" y="775"/>
                  </a:lnTo>
                  <a:lnTo>
                    <a:pt x="3784" y="544"/>
                  </a:lnTo>
                  <a:cubicBezTo>
                    <a:pt x="3784" y="414"/>
                    <a:pt x="3890" y="313"/>
                    <a:pt x="4015" y="313"/>
                  </a:cubicBezTo>
                  <a:lnTo>
                    <a:pt x="4724" y="313"/>
                  </a:lnTo>
                  <a:cubicBezTo>
                    <a:pt x="4898" y="313"/>
                    <a:pt x="5040" y="455"/>
                    <a:pt x="5040" y="625"/>
                  </a:cubicBezTo>
                  <a:lnTo>
                    <a:pt x="5040" y="775"/>
                  </a:lnTo>
                  <a:lnTo>
                    <a:pt x="6932" y="775"/>
                  </a:lnTo>
                  <a:lnTo>
                    <a:pt x="6932" y="625"/>
                  </a:lnTo>
                  <a:cubicBezTo>
                    <a:pt x="6932" y="455"/>
                    <a:pt x="7070" y="313"/>
                    <a:pt x="7244" y="313"/>
                  </a:cubicBezTo>
                  <a:close/>
                  <a:moveTo>
                    <a:pt x="159" y="1"/>
                  </a:moveTo>
                  <a:cubicBezTo>
                    <a:pt x="70" y="1"/>
                    <a:pt x="1" y="74"/>
                    <a:pt x="1" y="159"/>
                  </a:cubicBezTo>
                  <a:lnTo>
                    <a:pt x="1" y="6296"/>
                  </a:lnTo>
                  <a:lnTo>
                    <a:pt x="3302" y="6296"/>
                  </a:lnTo>
                  <a:lnTo>
                    <a:pt x="3302" y="5701"/>
                  </a:lnTo>
                  <a:lnTo>
                    <a:pt x="2869" y="4757"/>
                  </a:lnTo>
                  <a:cubicBezTo>
                    <a:pt x="2820" y="4635"/>
                    <a:pt x="2820" y="4502"/>
                    <a:pt x="2869" y="4380"/>
                  </a:cubicBezTo>
                  <a:lnTo>
                    <a:pt x="3821" y="2176"/>
                  </a:lnTo>
                  <a:cubicBezTo>
                    <a:pt x="3894" y="2006"/>
                    <a:pt x="4060" y="1893"/>
                    <a:pt x="4246" y="1893"/>
                  </a:cubicBezTo>
                  <a:lnTo>
                    <a:pt x="4558" y="1893"/>
                  </a:lnTo>
                  <a:cubicBezTo>
                    <a:pt x="4745" y="1893"/>
                    <a:pt x="4915" y="2006"/>
                    <a:pt x="4988" y="2176"/>
                  </a:cubicBezTo>
                  <a:lnTo>
                    <a:pt x="5936" y="4380"/>
                  </a:lnTo>
                  <a:cubicBezTo>
                    <a:pt x="5988" y="4498"/>
                    <a:pt x="5988" y="4631"/>
                    <a:pt x="5940" y="4753"/>
                  </a:cubicBezTo>
                  <a:lnTo>
                    <a:pt x="5502" y="5701"/>
                  </a:lnTo>
                  <a:lnTo>
                    <a:pt x="5502" y="6296"/>
                  </a:lnTo>
                  <a:lnTo>
                    <a:pt x="8804" y="6296"/>
                  </a:lnTo>
                  <a:lnTo>
                    <a:pt x="8804" y="159"/>
                  </a:lnTo>
                  <a:cubicBezTo>
                    <a:pt x="8804" y="74"/>
                    <a:pt x="8735" y="1"/>
                    <a:pt x="86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701;p22">
              <a:extLst>
                <a:ext uri="{FF2B5EF4-FFF2-40B4-BE49-F238E27FC236}">
                  <a16:creationId xmlns:a16="http://schemas.microsoft.com/office/drawing/2014/main" id="{90FDDD40-E00F-F57D-2390-02EFEE247273}"/>
                </a:ext>
              </a:extLst>
            </p:cNvPr>
            <p:cNvSpPr/>
            <p:nvPr/>
          </p:nvSpPr>
          <p:spPr>
            <a:xfrm>
              <a:off x="10504497" y="2027701"/>
              <a:ext cx="14743" cy="14931"/>
            </a:xfrm>
            <a:custGeom>
              <a:avLst/>
              <a:gdLst/>
              <a:ahLst/>
              <a:cxnLst/>
              <a:rect l="l" t="t" r="r" b="b"/>
              <a:pathLst>
                <a:path w="313" h="317" extrusionOk="0">
                  <a:moveTo>
                    <a:pt x="154" y="0"/>
                  </a:moveTo>
                  <a:cubicBezTo>
                    <a:pt x="69" y="0"/>
                    <a:pt x="0" y="73"/>
                    <a:pt x="0" y="158"/>
                  </a:cubicBezTo>
                  <a:cubicBezTo>
                    <a:pt x="0" y="248"/>
                    <a:pt x="69" y="316"/>
                    <a:pt x="154" y="316"/>
                  </a:cubicBezTo>
                  <a:cubicBezTo>
                    <a:pt x="243" y="316"/>
                    <a:pt x="312" y="248"/>
                    <a:pt x="312" y="158"/>
                  </a:cubicBezTo>
                  <a:cubicBezTo>
                    <a:pt x="312" y="73"/>
                    <a:pt x="243" y="0"/>
                    <a:pt x="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702;p22">
              <a:extLst>
                <a:ext uri="{FF2B5EF4-FFF2-40B4-BE49-F238E27FC236}">
                  <a16:creationId xmlns:a16="http://schemas.microsoft.com/office/drawing/2014/main" id="{C3D8EC66-A35D-87E4-A0F3-DD70A1C9435B}"/>
                </a:ext>
              </a:extLst>
            </p:cNvPr>
            <p:cNvSpPr/>
            <p:nvPr/>
          </p:nvSpPr>
          <p:spPr>
            <a:xfrm>
              <a:off x="10304306" y="2146212"/>
              <a:ext cx="414690" cy="30193"/>
            </a:xfrm>
            <a:custGeom>
              <a:avLst/>
              <a:gdLst/>
              <a:ahLst/>
              <a:cxnLst/>
              <a:rect l="l" t="t" r="r" b="b"/>
              <a:pathLst>
                <a:path w="8804" h="641" extrusionOk="0">
                  <a:moveTo>
                    <a:pt x="1" y="0"/>
                  </a:moveTo>
                  <a:lnTo>
                    <a:pt x="1" y="482"/>
                  </a:lnTo>
                  <a:cubicBezTo>
                    <a:pt x="1" y="567"/>
                    <a:pt x="70" y="640"/>
                    <a:pt x="159" y="640"/>
                  </a:cubicBezTo>
                  <a:lnTo>
                    <a:pt x="8650" y="640"/>
                  </a:lnTo>
                  <a:cubicBezTo>
                    <a:pt x="8735" y="640"/>
                    <a:pt x="8804" y="567"/>
                    <a:pt x="8804" y="482"/>
                  </a:cubicBezTo>
                  <a:lnTo>
                    <a:pt x="880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703;p22">
              <a:extLst>
                <a:ext uri="{FF2B5EF4-FFF2-40B4-BE49-F238E27FC236}">
                  <a16:creationId xmlns:a16="http://schemas.microsoft.com/office/drawing/2014/main" id="{53311A10-4EF5-BB69-DBE8-2D2093D1E3C3}"/>
                </a:ext>
              </a:extLst>
            </p:cNvPr>
            <p:cNvSpPr/>
            <p:nvPr/>
          </p:nvSpPr>
          <p:spPr>
            <a:xfrm>
              <a:off x="10441519" y="2190866"/>
              <a:ext cx="140695" cy="30004"/>
            </a:xfrm>
            <a:custGeom>
              <a:avLst/>
              <a:gdLst/>
              <a:ahLst/>
              <a:cxnLst/>
              <a:rect l="l" t="t" r="r" b="b"/>
              <a:pathLst>
                <a:path w="2987" h="637" extrusionOk="0">
                  <a:moveTo>
                    <a:pt x="320" y="0"/>
                  </a:moveTo>
                  <a:lnTo>
                    <a:pt x="0" y="636"/>
                  </a:lnTo>
                  <a:lnTo>
                    <a:pt x="2986" y="636"/>
                  </a:lnTo>
                  <a:lnTo>
                    <a:pt x="266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704;p22">
              <a:extLst>
                <a:ext uri="{FF2B5EF4-FFF2-40B4-BE49-F238E27FC236}">
                  <a16:creationId xmlns:a16="http://schemas.microsoft.com/office/drawing/2014/main" id="{AB3351E4-A482-1DCE-25C2-DFDBA07CAD39}"/>
                </a:ext>
              </a:extLst>
            </p:cNvPr>
            <p:cNvSpPr/>
            <p:nvPr/>
          </p:nvSpPr>
          <p:spPr>
            <a:xfrm>
              <a:off x="10393049" y="2235332"/>
              <a:ext cx="237632" cy="14696"/>
            </a:xfrm>
            <a:custGeom>
              <a:avLst/>
              <a:gdLst/>
              <a:ahLst/>
              <a:cxnLst/>
              <a:rect l="l" t="t" r="r" b="b"/>
              <a:pathLst>
                <a:path w="5045" h="312" extrusionOk="0">
                  <a:moveTo>
                    <a:pt x="167" y="0"/>
                  </a:moveTo>
                  <a:cubicBezTo>
                    <a:pt x="86" y="0"/>
                    <a:pt x="13" y="65"/>
                    <a:pt x="9" y="146"/>
                  </a:cubicBezTo>
                  <a:cubicBezTo>
                    <a:pt x="0" y="235"/>
                    <a:pt x="73" y="312"/>
                    <a:pt x="163" y="312"/>
                  </a:cubicBezTo>
                  <a:lnTo>
                    <a:pt x="4878" y="312"/>
                  </a:lnTo>
                  <a:cubicBezTo>
                    <a:pt x="4959" y="312"/>
                    <a:pt x="5032" y="247"/>
                    <a:pt x="5036" y="166"/>
                  </a:cubicBezTo>
                  <a:cubicBezTo>
                    <a:pt x="5044" y="77"/>
                    <a:pt x="4971" y="0"/>
                    <a:pt x="48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705;p22">
              <a:extLst>
                <a:ext uri="{FF2B5EF4-FFF2-40B4-BE49-F238E27FC236}">
                  <a16:creationId xmlns:a16="http://schemas.microsoft.com/office/drawing/2014/main" id="{72954BAA-07D4-A0C9-4421-6BECFFF00336}"/>
                </a:ext>
              </a:extLst>
            </p:cNvPr>
            <p:cNvSpPr/>
            <p:nvPr/>
          </p:nvSpPr>
          <p:spPr>
            <a:xfrm>
              <a:off x="10475293" y="2109755"/>
              <a:ext cx="73715" cy="21997"/>
            </a:xfrm>
            <a:custGeom>
              <a:avLst/>
              <a:gdLst/>
              <a:ahLst/>
              <a:cxnLst/>
              <a:rect l="l" t="t" r="r" b="b"/>
              <a:pathLst>
                <a:path w="1565" h="467" extrusionOk="0">
                  <a:moveTo>
                    <a:pt x="0" y="0"/>
                  </a:moveTo>
                  <a:lnTo>
                    <a:pt x="0" y="466"/>
                  </a:lnTo>
                  <a:lnTo>
                    <a:pt x="1564" y="466"/>
                  </a:lnTo>
                  <a:lnTo>
                    <a:pt x="156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706;p22">
              <a:extLst>
                <a:ext uri="{FF2B5EF4-FFF2-40B4-BE49-F238E27FC236}">
                  <a16:creationId xmlns:a16="http://schemas.microsoft.com/office/drawing/2014/main" id="{6636BD06-32F5-E1D7-A808-8FA041494C44}"/>
                </a:ext>
              </a:extLst>
            </p:cNvPr>
            <p:cNvSpPr/>
            <p:nvPr/>
          </p:nvSpPr>
          <p:spPr>
            <a:xfrm>
              <a:off x="10629840" y="1998120"/>
              <a:ext cx="30193" cy="30004"/>
            </a:xfrm>
            <a:custGeom>
              <a:avLst/>
              <a:gdLst/>
              <a:ahLst/>
              <a:cxnLst/>
              <a:rect l="l" t="t" r="r" b="b"/>
              <a:pathLst>
                <a:path w="641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41" y="637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707;p22">
              <a:extLst>
                <a:ext uri="{FF2B5EF4-FFF2-40B4-BE49-F238E27FC236}">
                  <a16:creationId xmlns:a16="http://schemas.microsoft.com/office/drawing/2014/main" id="{64F62E03-A325-6079-4066-6909C465B62D}"/>
                </a:ext>
              </a:extLst>
            </p:cNvPr>
            <p:cNvSpPr/>
            <p:nvPr/>
          </p:nvSpPr>
          <p:spPr>
            <a:xfrm>
              <a:off x="10645338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0" y="1"/>
                  </a:moveTo>
                  <a:lnTo>
                    <a:pt x="0" y="637"/>
                  </a:lnTo>
                  <a:lnTo>
                    <a:pt x="636" y="637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708;p22">
              <a:extLst>
                <a:ext uri="{FF2B5EF4-FFF2-40B4-BE49-F238E27FC236}">
                  <a16:creationId xmlns:a16="http://schemas.microsoft.com/office/drawing/2014/main" id="{D4ED03DC-B973-7D05-2A4D-C84FB91D40BC}"/>
                </a:ext>
              </a:extLst>
            </p:cNvPr>
            <p:cNvSpPr/>
            <p:nvPr/>
          </p:nvSpPr>
          <p:spPr>
            <a:xfrm>
              <a:off x="10363468" y="1998120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37" y="637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709;p22">
              <a:extLst>
                <a:ext uri="{FF2B5EF4-FFF2-40B4-BE49-F238E27FC236}">
                  <a16:creationId xmlns:a16="http://schemas.microsoft.com/office/drawing/2014/main" id="{AF3477E2-9093-861E-8D65-B2EC939990C5}"/>
                </a:ext>
              </a:extLst>
            </p:cNvPr>
            <p:cNvSpPr/>
            <p:nvPr/>
          </p:nvSpPr>
          <p:spPr>
            <a:xfrm>
              <a:off x="10497055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0" y="1"/>
                  </a:moveTo>
                  <a:lnTo>
                    <a:pt x="0" y="637"/>
                  </a:lnTo>
                  <a:lnTo>
                    <a:pt x="636" y="637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710;p22">
              <a:extLst>
                <a:ext uri="{FF2B5EF4-FFF2-40B4-BE49-F238E27FC236}">
                  <a16:creationId xmlns:a16="http://schemas.microsoft.com/office/drawing/2014/main" id="{FA28D804-F778-6332-6611-76D74DF597BB}"/>
                </a:ext>
              </a:extLst>
            </p:cNvPr>
            <p:cNvSpPr/>
            <p:nvPr/>
          </p:nvSpPr>
          <p:spPr>
            <a:xfrm>
              <a:off x="10348772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37" y="637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8" name="Grafik 17" descr="Fragezeichen mit einfarbiger Füllung">
            <a:extLst>
              <a:ext uri="{FF2B5EF4-FFF2-40B4-BE49-F238E27FC236}">
                <a16:creationId xmlns:a16="http://schemas.microsoft.com/office/drawing/2014/main" id="{8075AD95-89D9-A2F3-A555-11194341F60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714071" y="3753458"/>
            <a:ext cx="690826" cy="6908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717571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5" name="Google Shape;785;p22"/>
          <p:cNvGrpSpPr/>
          <p:nvPr/>
        </p:nvGrpSpPr>
        <p:grpSpPr>
          <a:xfrm>
            <a:off x="462753" y="2571750"/>
            <a:ext cx="2122201" cy="348600"/>
            <a:chOff x="528974" y="3684550"/>
            <a:chExt cx="2122201" cy="348600"/>
          </a:xfrm>
        </p:grpSpPr>
        <p:sp>
          <p:nvSpPr>
            <p:cNvPr id="786" name="Google Shape;786;p22"/>
            <p:cNvSpPr txBox="1"/>
            <p:nvPr/>
          </p:nvSpPr>
          <p:spPr>
            <a:xfrm>
              <a:off x="528974" y="3684550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</a:pPr>
              <a:r>
                <a:rPr lang="en" sz="1800" b="1" dirty="0"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HTML &amp; Java</a:t>
              </a:r>
              <a:endParaRPr sz="1800" b="1" dirty="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88" name="Google Shape;788;p22"/>
            <p:cNvSpPr/>
            <p:nvPr/>
          </p:nvSpPr>
          <p:spPr>
            <a:xfrm>
              <a:off x="2509275" y="3787875"/>
              <a:ext cx="141900" cy="1419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89" name="Google Shape;789;p22"/>
            <p:cNvCxnSpPr>
              <a:stCxn id="786" idx="3"/>
              <a:endCxn id="788" idx="2"/>
            </p:cNvCxnSpPr>
            <p:nvPr/>
          </p:nvCxnSpPr>
          <p:spPr>
            <a:xfrm>
              <a:off x="1627874" y="3858850"/>
              <a:ext cx="8814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" name="Textfeld 1">
            <a:extLst>
              <a:ext uri="{FF2B5EF4-FFF2-40B4-BE49-F238E27FC236}">
                <a16:creationId xmlns:a16="http://schemas.microsoft.com/office/drawing/2014/main" id="{5B76059E-ECA4-F09A-D742-65C4C431352C}"/>
              </a:ext>
            </a:extLst>
          </p:cNvPr>
          <p:cNvSpPr txBox="1"/>
          <p:nvPr/>
        </p:nvSpPr>
        <p:spPr>
          <a:xfrm>
            <a:off x="6410298" y="983100"/>
            <a:ext cx="2654572" cy="386259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de-DE" sz="500" dirty="0"/>
              <a:t>&lt;!DOCTYPE </a:t>
            </a:r>
            <a:r>
              <a:rPr lang="de-DE" sz="500" dirty="0" err="1"/>
              <a:t>html</a:t>
            </a:r>
            <a:r>
              <a:rPr lang="de-DE" sz="500" dirty="0"/>
              <a:t>&gt;</a:t>
            </a:r>
          </a:p>
          <a:p>
            <a:r>
              <a:rPr lang="de-DE" sz="500" dirty="0"/>
              <a:t>&lt;</a:t>
            </a:r>
            <a:r>
              <a:rPr lang="de-DE" sz="500" dirty="0" err="1"/>
              <a:t>html</a:t>
            </a:r>
            <a:r>
              <a:rPr lang="de-DE" sz="500" dirty="0"/>
              <a:t>&gt;</a:t>
            </a:r>
          </a:p>
          <a:p>
            <a:r>
              <a:rPr lang="de-DE" sz="500" dirty="0"/>
              <a:t>&lt;</a:t>
            </a:r>
            <a:r>
              <a:rPr lang="de-DE" sz="500" dirty="0" err="1"/>
              <a:t>head</a:t>
            </a:r>
            <a:r>
              <a:rPr lang="de-DE" sz="500" dirty="0"/>
              <a:t>&gt;</a:t>
            </a:r>
          </a:p>
          <a:p>
            <a:r>
              <a:rPr lang="de-DE" sz="500" dirty="0"/>
              <a:t>&lt;title&gt;Teilchenanimation&lt;/title&gt;</a:t>
            </a:r>
          </a:p>
          <a:p>
            <a:r>
              <a:rPr lang="de-DE" sz="500" dirty="0"/>
              <a:t>&lt;</a:t>
            </a:r>
            <a:r>
              <a:rPr lang="de-DE" sz="500" dirty="0" err="1"/>
              <a:t>script</a:t>
            </a:r>
            <a:r>
              <a:rPr lang="de-DE" sz="500" dirty="0"/>
              <a:t> </a:t>
            </a:r>
            <a:r>
              <a:rPr lang="de-DE" sz="500" dirty="0" err="1"/>
              <a:t>src</a:t>
            </a:r>
            <a:r>
              <a:rPr lang="de-DE" sz="500" dirty="0"/>
              <a:t>="https://</a:t>
            </a:r>
            <a:r>
              <a:rPr lang="de-DE" sz="500" dirty="0" err="1"/>
              <a:t>cdnjs.cloudflare.com</a:t>
            </a:r>
            <a:r>
              <a:rPr lang="de-DE" sz="500" dirty="0"/>
              <a:t>/</a:t>
            </a:r>
            <a:r>
              <a:rPr lang="de-DE" sz="500" dirty="0" err="1"/>
              <a:t>ajax</a:t>
            </a:r>
            <a:r>
              <a:rPr lang="de-DE" sz="500" dirty="0"/>
              <a:t>/</a:t>
            </a:r>
            <a:r>
              <a:rPr lang="de-DE" sz="500" dirty="0" err="1"/>
              <a:t>libs</a:t>
            </a:r>
            <a:r>
              <a:rPr lang="de-DE" sz="500" dirty="0"/>
              <a:t>/</a:t>
            </a:r>
            <a:r>
              <a:rPr lang="de-DE" sz="500" dirty="0" err="1"/>
              <a:t>processing.js</a:t>
            </a:r>
            <a:r>
              <a:rPr lang="de-DE" sz="500" dirty="0"/>
              <a:t>/1.6.0/</a:t>
            </a:r>
            <a:r>
              <a:rPr lang="de-DE" sz="500" dirty="0" err="1"/>
              <a:t>processing.min.js</a:t>
            </a:r>
            <a:r>
              <a:rPr lang="de-DE" sz="500" dirty="0"/>
              <a:t>"&gt;&lt;/</a:t>
            </a:r>
            <a:r>
              <a:rPr lang="de-DE" sz="500" dirty="0" err="1"/>
              <a:t>script</a:t>
            </a:r>
            <a:r>
              <a:rPr lang="de-DE" sz="500" dirty="0"/>
              <a:t>&gt;</a:t>
            </a:r>
          </a:p>
          <a:p>
            <a:r>
              <a:rPr lang="de-DE" sz="500" dirty="0"/>
              <a:t>&lt;style&gt;</a:t>
            </a:r>
          </a:p>
          <a:p>
            <a:r>
              <a:rPr lang="de-DE" sz="500" dirty="0" err="1"/>
              <a:t>body</a:t>
            </a:r>
            <a:r>
              <a:rPr lang="de-DE" sz="500" dirty="0"/>
              <a:t>{background-color: </a:t>
            </a:r>
            <a:r>
              <a:rPr lang="de-DE" sz="500" dirty="0" err="1"/>
              <a:t>gray;text-align</a:t>
            </a:r>
            <a:r>
              <a:rPr lang="de-DE" sz="500" dirty="0"/>
              <a:t>: </a:t>
            </a:r>
            <a:r>
              <a:rPr lang="de-DE" sz="500" dirty="0" err="1"/>
              <a:t>center</a:t>
            </a:r>
            <a:r>
              <a:rPr lang="de-DE" sz="500" dirty="0"/>
              <a:t>;}</a:t>
            </a:r>
          </a:p>
          <a:p>
            <a:r>
              <a:rPr lang="de-DE" sz="500" dirty="0"/>
              <a:t>&lt;/style&gt;</a:t>
            </a:r>
          </a:p>
          <a:p>
            <a:r>
              <a:rPr lang="de-DE" sz="500" dirty="0"/>
              <a:t>&lt;/</a:t>
            </a:r>
            <a:r>
              <a:rPr lang="de-DE" sz="500" dirty="0" err="1"/>
              <a:t>head</a:t>
            </a:r>
            <a:r>
              <a:rPr lang="de-DE" sz="500" dirty="0"/>
              <a:t>&gt;</a:t>
            </a:r>
          </a:p>
          <a:p>
            <a:r>
              <a:rPr lang="de-DE" sz="500" dirty="0"/>
              <a:t>&lt;</a:t>
            </a:r>
            <a:r>
              <a:rPr lang="de-DE" sz="500" dirty="0" err="1"/>
              <a:t>body</a:t>
            </a:r>
            <a:r>
              <a:rPr lang="de-DE" sz="500" dirty="0"/>
              <a:t>&gt;</a:t>
            </a:r>
          </a:p>
          <a:p>
            <a:r>
              <a:rPr lang="de-DE" sz="500" dirty="0"/>
              <a:t>&lt;h1&gt;</a:t>
            </a:r>
            <a:r>
              <a:rPr lang="de-DE" sz="500" dirty="0" err="1"/>
              <a:t>Argongas</a:t>
            </a:r>
            <a:r>
              <a:rPr lang="de-DE" sz="500" dirty="0"/>
              <a:t>&lt;/h1&gt;</a:t>
            </a:r>
          </a:p>
          <a:p>
            <a:r>
              <a:rPr lang="de-DE" sz="500" dirty="0"/>
              <a:t>&lt;</a:t>
            </a:r>
            <a:r>
              <a:rPr lang="de-DE" sz="500" dirty="0" err="1"/>
              <a:t>script</a:t>
            </a:r>
            <a:r>
              <a:rPr lang="de-DE" sz="500" dirty="0"/>
              <a:t> type="</a:t>
            </a:r>
            <a:r>
              <a:rPr lang="de-DE" sz="500" dirty="0" err="1"/>
              <a:t>application</a:t>
            </a:r>
            <a:r>
              <a:rPr lang="de-DE" sz="500" dirty="0"/>
              <a:t>/</a:t>
            </a:r>
            <a:r>
              <a:rPr lang="de-DE" sz="500" dirty="0" err="1"/>
              <a:t>processing</a:t>
            </a:r>
            <a:r>
              <a:rPr lang="de-DE" sz="500" dirty="0"/>
              <a:t>"&gt;		</a:t>
            </a:r>
          </a:p>
          <a:p>
            <a:r>
              <a:rPr lang="de-DE" sz="500" dirty="0" err="1"/>
              <a:t>float</a:t>
            </a:r>
            <a:r>
              <a:rPr lang="de-DE" sz="500" dirty="0"/>
              <a:t>[] x = </a:t>
            </a:r>
            <a:r>
              <a:rPr lang="de-DE" sz="500" dirty="0" err="1"/>
              <a:t>new</a:t>
            </a:r>
            <a:r>
              <a:rPr lang="de-DE" sz="500" dirty="0"/>
              <a:t> </a:t>
            </a:r>
            <a:r>
              <a:rPr lang="de-DE" sz="500" dirty="0" err="1"/>
              <a:t>float</a:t>
            </a:r>
            <a:r>
              <a:rPr lang="de-DE" sz="500" dirty="0"/>
              <a:t>[0];</a:t>
            </a:r>
          </a:p>
          <a:p>
            <a:r>
              <a:rPr lang="de-DE" sz="500" dirty="0" err="1"/>
              <a:t>float</a:t>
            </a:r>
            <a:r>
              <a:rPr lang="de-DE" sz="500" dirty="0"/>
              <a:t>[] </a:t>
            </a:r>
            <a:r>
              <a:rPr lang="de-DE" sz="500" dirty="0" err="1"/>
              <a:t>y</a:t>
            </a:r>
            <a:r>
              <a:rPr lang="de-DE" sz="500" dirty="0"/>
              <a:t> = </a:t>
            </a:r>
            <a:r>
              <a:rPr lang="de-DE" sz="500" dirty="0" err="1"/>
              <a:t>new</a:t>
            </a:r>
            <a:r>
              <a:rPr lang="de-DE" sz="500" dirty="0"/>
              <a:t> </a:t>
            </a:r>
            <a:r>
              <a:rPr lang="de-DE" sz="500" dirty="0" err="1"/>
              <a:t>float</a:t>
            </a:r>
            <a:r>
              <a:rPr lang="de-DE" sz="500" dirty="0"/>
              <a:t>[0];</a:t>
            </a:r>
          </a:p>
          <a:p>
            <a:r>
              <a:rPr lang="de-DE" sz="500" dirty="0" err="1"/>
              <a:t>float</a:t>
            </a:r>
            <a:r>
              <a:rPr lang="de-DE" sz="500" dirty="0"/>
              <a:t>[] </a:t>
            </a:r>
            <a:r>
              <a:rPr lang="de-DE" sz="500" dirty="0" err="1"/>
              <a:t>xSpeed</a:t>
            </a:r>
            <a:r>
              <a:rPr lang="de-DE" sz="500" dirty="0"/>
              <a:t> = </a:t>
            </a:r>
            <a:r>
              <a:rPr lang="de-DE" sz="500" dirty="0" err="1"/>
              <a:t>new</a:t>
            </a:r>
            <a:r>
              <a:rPr lang="de-DE" sz="500" dirty="0"/>
              <a:t> </a:t>
            </a:r>
            <a:r>
              <a:rPr lang="de-DE" sz="500" dirty="0" err="1"/>
              <a:t>float</a:t>
            </a:r>
            <a:r>
              <a:rPr lang="de-DE" sz="500" dirty="0"/>
              <a:t>[0];</a:t>
            </a:r>
          </a:p>
          <a:p>
            <a:r>
              <a:rPr lang="de-DE" sz="500" dirty="0" err="1"/>
              <a:t>float</a:t>
            </a:r>
            <a:r>
              <a:rPr lang="de-DE" sz="500" dirty="0"/>
              <a:t>[] </a:t>
            </a:r>
            <a:r>
              <a:rPr lang="de-DE" sz="500" dirty="0" err="1"/>
              <a:t>ySpeed</a:t>
            </a:r>
            <a:r>
              <a:rPr lang="de-DE" sz="500" dirty="0"/>
              <a:t> = </a:t>
            </a:r>
            <a:r>
              <a:rPr lang="de-DE" sz="500" dirty="0" err="1"/>
              <a:t>new</a:t>
            </a:r>
            <a:r>
              <a:rPr lang="de-DE" sz="500" dirty="0"/>
              <a:t> </a:t>
            </a:r>
            <a:r>
              <a:rPr lang="de-DE" sz="500" dirty="0" err="1"/>
              <a:t>float</a:t>
            </a:r>
            <a:r>
              <a:rPr lang="de-DE" sz="500" dirty="0"/>
              <a:t>[0];</a:t>
            </a:r>
          </a:p>
          <a:p>
            <a:r>
              <a:rPr lang="de-DE" sz="500" dirty="0" err="1"/>
              <a:t>float</a:t>
            </a:r>
            <a:r>
              <a:rPr lang="de-DE" sz="500" dirty="0"/>
              <a:t>[] </a:t>
            </a:r>
            <a:r>
              <a:rPr lang="de-DE" sz="500" dirty="0" err="1"/>
              <a:t>diameter</a:t>
            </a:r>
            <a:r>
              <a:rPr lang="de-DE" sz="500" dirty="0"/>
              <a:t> = </a:t>
            </a:r>
            <a:r>
              <a:rPr lang="de-DE" sz="500" dirty="0" err="1"/>
              <a:t>new</a:t>
            </a:r>
            <a:r>
              <a:rPr lang="de-DE" sz="500" dirty="0"/>
              <a:t> </a:t>
            </a:r>
            <a:r>
              <a:rPr lang="de-DE" sz="500" dirty="0" err="1"/>
              <a:t>float</a:t>
            </a:r>
            <a:r>
              <a:rPr lang="de-DE" sz="500" dirty="0"/>
              <a:t>[0];</a:t>
            </a:r>
          </a:p>
          <a:p>
            <a:r>
              <a:rPr lang="de-DE" sz="500" dirty="0" err="1"/>
              <a:t>void</a:t>
            </a:r>
            <a:r>
              <a:rPr lang="de-DE" sz="500" dirty="0"/>
              <a:t> </a:t>
            </a:r>
            <a:r>
              <a:rPr lang="de-DE" sz="500" dirty="0" err="1"/>
              <a:t>setup</a:t>
            </a:r>
            <a:r>
              <a:rPr lang="de-DE" sz="500" dirty="0"/>
              <a:t>() {</a:t>
            </a:r>
          </a:p>
          <a:p>
            <a:r>
              <a:rPr lang="de-DE" sz="500" dirty="0"/>
              <a:t>  </a:t>
            </a:r>
            <a:r>
              <a:rPr lang="de-DE" sz="500" dirty="0" err="1"/>
              <a:t>size</a:t>
            </a:r>
            <a:r>
              <a:rPr lang="de-DE" sz="500" dirty="0"/>
              <a:t>(600, 400);</a:t>
            </a:r>
          </a:p>
          <a:p>
            <a:r>
              <a:rPr lang="de-DE" sz="500" dirty="0"/>
              <a:t>}</a:t>
            </a:r>
          </a:p>
          <a:p>
            <a:r>
              <a:rPr lang="de-DE" sz="500" dirty="0" err="1"/>
              <a:t>void</a:t>
            </a:r>
            <a:r>
              <a:rPr lang="de-DE" sz="500" dirty="0"/>
              <a:t> </a:t>
            </a:r>
            <a:r>
              <a:rPr lang="de-DE" sz="500" dirty="0" err="1"/>
              <a:t>draw</a:t>
            </a:r>
            <a:r>
              <a:rPr lang="de-DE" sz="500" dirty="0"/>
              <a:t>() {</a:t>
            </a:r>
          </a:p>
          <a:p>
            <a:r>
              <a:rPr lang="de-DE" sz="500" dirty="0"/>
              <a:t>  </a:t>
            </a:r>
            <a:r>
              <a:rPr lang="de-DE" sz="500" dirty="0" err="1"/>
              <a:t>background</a:t>
            </a:r>
            <a:r>
              <a:rPr lang="de-DE" sz="500" dirty="0"/>
              <a:t>(200);</a:t>
            </a:r>
          </a:p>
          <a:p>
            <a:r>
              <a:rPr lang="de-DE" sz="500" dirty="0"/>
              <a:t>  </a:t>
            </a:r>
            <a:r>
              <a:rPr lang="de-DE" sz="500" dirty="0" err="1"/>
              <a:t>for</a:t>
            </a:r>
            <a:r>
              <a:rPr lang="de-DE" sz="500" dirty="0"/>
              <a:t> (</a:t>
            </a:r>
            <a:r>
              <a:rPr lang="de-DE" sz="500" dirty="0" err="1"/>
              <a:t>int</a:t>
            </a:r>
            <a:r>
              <a:rPr lang="de-DE" sz="500" dirty="0"/>
              <a:t> i = 0; i &lt; </a:t>
            </a:r>
            <a:r>
              <a:rPr lang="de-DE" sz="500" dirty="0" err="1"/>
              <a:t>x.length</a:t>
            </a:r>
            <a:r>
              <a:rPr lang="de-DE" sz="500" dirty="0"/>
              <a:t>; i++) {</a:t>
            </a:r>
          </a:p>
          <a:p>
            <a:r>
              <a:rPr lang="de-DE" sz="500" dirty="0"/>
              <a:t>    x[i] += </a:t>
            </a:r>
            <a:r>
              <a:rPr lang="de-DE" sz="500" dirty="0" err="1"/>
              <a:t>xSpeed</a:t>
            </a:r>
            <a:r>
              <a:rPr lang="de-DE" sz="500" dirty="0"/>
              <a:t>[i];</a:t>
            </a:r>
          </a:p>
          <a:p>
            <a:r>
              <a:rPr lang="de-DE" sz="500" dirty="0"/>
              <a:t>    </a:t>
            </a:r>
            <a:r>
              <a:rPr lang="de-DE" sz="500" dirty="0" err="1"/>
              <a:t>if</a:t>
            </a:r>
            <a:r>
              <a:rPr lang="de-DE" sz="500" dirty="0"/>
              <a:t> (x[i] &lt; 0 || x[i] &gt; </a:t>
            </a:r>
            <a:r>
              <a:rPr lang="de-DE" sz="500" dirty="0" err="1"/>
              <a:t>width</a:t>
            </a:r>
            <a:r>
              <a:rPr lang="de-DE" sz="500" dirty="0"/>
              <a:t>) {</a:t>
            </a:r>
          </a:p>
          <a:p>
            <a:r>
              <a:rPr lang="de-DE" sz="500" dirty="0"/>
              <a:t>      </a:t>
            </a:r>
            <a:r>
              <a:rPr lang="de-DE" sz="500" dirty="0" err="1"/>
              <a:t>xSpeed</a:t>
            </a:r>
            <a:r>
              <a:rPr lang="de-DE" sz="500" dirty="0"/>
              <a:t>[i] *= -1;</a:t>
            </a:r>
          </a:p>
          <a:p>
            <a:r>
              <a:rPr lang="de-DE" sz="500" dirty="0"/>
              <a:t>    }</a:t>
            </a:r>
          </a:p>
          <a:p>
            <a:r>
              <a:rPr lang="de-DE" sz="500" dirty="0"/>
              <a:t>    </a:t>
            </a:r>
            <a:r>
              <a:rPr lang="de-DE" sz="500" dirty="0" err="1"/>
              <a:t>y</a:t>
            </a:r>
            <a:r>
              <a:rPr lang="de-DE" sz="500" dirty="0"/>
              <a:t>[i] += </a:t>
            </a:r>
            <a:r>
              <a:rPr lang="de-DE" sz="500" dirty="0" err="1"/>
              <a:t>ySpeed</a:t>
            </a:r>
            <a:r>
              <a:rPr lang="de-DE" sz="500" dirty="0"/>
              <a:t>[i];</a:t>
            </a:r>
          </a:p>
          <a:p>
            <a:r>
              <a:rPr lang="de-DE" sz="500" dirty="0"/>
              <a:t>    </a:t>
            </a:r>
            <a:r>
              <a:rPr lang="de-DE" sz="500" dirty="0" err="1"/>
              <a:t>if</a:t>
            </a:r>
            <a:r>
              <a:rPr lang="de-DE" sz="500" dirty="0"/>
              <a:t> (</a:t>
            </a:r>
            <a:r>
              <a:rPr lang="de-DE" sz="500" dirty="0" err="1"/>
              <a:t>y</a:t>
            </a:r>
            <a:r>
              <a:rPr lang="de-DE" sz="500" dirty="0"/>
              <a:t>[i] &lt; 0 || </a:t>
            </a:r>
            <a:r>
              <a:rPr lang="de-DE" sz="500" dirty="0" err="1"/>
              <a:t>y</a:t>
            </a:r>
            <a:r>
              <a:rPr lang="de-DE" sz="500" dirty="0"/>
              <a:t>[i] &gt; </a:t>
            </a:r>
            <a:r>
              <a:rPr lang="de-DE" sz="500" dirty="0" err="1"/>
              <a:t>height</a:t>
            </a:r>
            <a:r>
              <a:rPr lang="de-DE" sz="500" dirty="0"/>
              <a:t>) {</a:t>
            </a:r>
          </a:p>
          <a:p>
            <a:r>
              <a:rPr lang="de-DE" sz="500" dirty="0"/>
              <a:t>      </a:t>
            </a:r>
            <a:r>
              <a:rPr lang="de-DE" sz="500" dirty="0" err="1"/>
              <a:t>ySpeed</a:t>
            </a:r>
            <a:r>
              <a:rPr lang="de-DE" sz="500" dirty="0"/>
              <a:t>[i] *= -1;</a:t>
            </a:r>
          </a:p>
          <a:p>
            <a:r>
              <a:rPr lang="de-DE" sz="500" dirty="0"/>
              <a:t>    }</a:t>
            </a:r>
          </a:p>
          <a:p>
            <a:r>
              <a:rPr lang="de-DE" sz="500" dirty="0"/>
              <a:t>    </a:t>
            </a:r>
            <a:r>
              <a:rPr lang="de-DE" sz="500" dirty="0" err="1"/>
              <a:t>fill</a:t>
            </a:r>
            <a:r>
              <a:rPr lang="de-DE" sz="500" dirty="0"/>
              <a:t>(0, 0, 225);</a:t>
            </a:r>
          </a:p>
          <a:p>
            <a:r>
              <a:rPr lang="de-DE" sz="500" dirty="0"/>
              <a:t>    </a:t>
            </a:r>
            <a:r>
              <a:rPr lang="de-DE" sz="500" dirty="0" err="1"/>
              <a:t>ellipse</a:t>
            </a:r>
            <a:r>
              <a:rPr lang="de-DE" sz="500" dirty="0"/>
              <a:t>(x[i], </a:t>
            </a:r>
            <a:r>
              <a:rPr lang="de-DE" sz="500" dirty="0" err="1"/>
              <a:t>y</a:t>
            </a:r>
            <a:r>
              <a:rPr lang="de-DE" sz="500" dirty="0"/>
              <a:t>[i], </a:t>
            </a:r>
            <a:r>
              <a:rPr lang="de-DE" sz="500" dirty="0" err="1"/>
              <a:t>diameter</a:t>
            </a:r>
            <a:r>
              <a:rPr lang="de-DE" sz="500" dirty="0"/>
              <a:t>[i], </a:t>
            </a:r>
            <a:r>
              <a:rPr lang="de-DE" sz="500" dirty="0" err="1"/>
              <a:t>diameter</a:t>
            </a:r>
            <a:r>
              <a:rPr lang="de-DE" sz="500" dirty="0"/>
              <a:t>[i]);</a:t>
            </a:r>
          </a:p>
          <a:p>
            <a:r>
              <a:rPr lang="de-DE" sz="500" dirty="0"/>
              <a:t>  }</a:t>
            </a:r>
          </a:p>
          <a:p>
            <a:r>
              <a:rPr lang="de-DE" sz="500" dirty="0"/>
              <a:t>}</a:t>
            </a:r>
          </a:p>
          <a:p>
            <a:r>
              <a:rPr lang="de-DE" sz="500" dirty="0" err="1"/>
              <a:t>void</a:t>
            </a:r>
            <a:r>
              <a:rPr lang="de-DE" sz="500" dirty="0"/>
              <a:t> </a:t>
            </a:r>
            <a:r>
              <a:rPr lang="de-DE" sz="500" dirty="0" err="1"/>
              <a:t>mousePressed</a:t>
            </a:r>
            <a:r>
              <a:rPr lang="de-DE" sz="500" dirty="0"/>
              <a:t>() {</a:t>
            </a:r>
          </a:p>
          <a:p>
            <a:r>
              <a:rPr lang="de-DE" sz="500" dirty="0"/>
              <a:t>  x = </a:t>
            </a:r>
            <a:r>
              <a:rPr lang="de-DE" sz="500" dirty="0" err="1"/>
              <a:t>append</a:t>
            </a:r>
            <a:r>
              <a:rPr lang="de-DE" sz="500" dirty="0"/>
              <a:t>(x, </a:t>
            </a:r>
            <a:r>
              <a:rPr lang="de-DE" sz="500" dirty="0" err="1"/>
              <a:t>mouseX</a:t>
            </a:r>
            <a:r>
              <a:rPr lang="de-DE" sz="500" dirty="0"/>
              <a:t>);</a:t>
            </a:r>
          </a:p>
          <a:p>
            <a:r>
              <a:rPr lang="de-DE" sz="500" dirty="0"/>
              <a:t>  </a:t>
            </a:r>
            <a:r>
              <a:rPr lang="de-DE" sz="500" dirty="0" err="1"/>
              <a:t>y</a:t>
            </a:r>
            <a:r>
              <a:rPr lang="de-DE" sz="500" dirty="0"/>
              <a:t> = </a:t>
            </a:r>
            <a:r>
              <a:rPr lang="de-DE" sz="500" dirty="0" err="1"/>
              <a:t>append</a:t>
            </a:r>
            <a:r>
              <a:rPr lang="de-DE" sz="500" dirty="0"/>
              <a:t>(</a:t>
            </a:r>
            <a:r>
              <a:rPr lang="de-DE" sz="500" dirty="0" err="1"/>
              <a:t>y</a:t>
            </a:r>
            <a:r>
              <a:rPr lang="de-DE" sz="500" dirty="0"/>
              <a:t>, </a:t>
            </a:r>
            <a:r>
              <a:rPr lang="de-DE" sz="500" dirty="0" err="1"/>
              <a:t>mouseY</a:t>
            </a:r>
            <a:r>
              <a:rPr lang="de-DE" sz="500" dirty="0"/>
              <a:t>);</a:t>
            </a:r>
          </a:p>
          <a:p>
            <a:r>
              <a:rPr lang="de-DE" sz="500" dirty="0"/>
              <a:t>  </a:t>
            </a:r>
            <a:r>
              <a:rPr lang="de-DE" sz="500" dirty="0" err="1"/>
              <a:t>xSpeed</a:t>
            </a:r>
            <a:r>
              <a:rPr lang="de-DE" sz="500" dirty="0"/>
              <a:t> = </a:t>
            </a:r>
            <a:r>
              <a:rPr lang="de-DE" sz="500" dirty="0" err="1"/>
              <a:t>append</a:t>
            </a:r>
            <a:r>
              <a:rPr lang="de-DE" sz="500" dirty="0"/>
              <a:t>(</a:t>
            </a:r>
            <a:r>
              <a:rPr lang="de-DE" sz="500" dirty="0" err="1"/>
              <a:t>xSpeed</a:t>
            </a:r>
            <a:r>
              <a:rPr lang="de-DE" sz="500" dirty="0"/>
              <a:t>, </a:t>
            </a:r>
            <a:r>
              <a:rPr lang="de-DE" sz="500" dirty="0" err="1"/>
              <a:t>random</a:t>
            </a:r>
            <a:r>
              <a:rPr lang="de-DE" sz="500" dirty="0"/>
              <a:t>(-5, 5));</a:t>
            </a:r>
          </a:p>
          <a:p>
            <a:r>
              <a:rPr lang="de-DE" sz="500" dirty="0"/>
              <a:t>  </a:t>
            </a:r>
            <a:r>
              <a:rPr lang="de-DE" sz="500" dirty="0" err="1"/>
              <a:t>ySpeed</a:t>
            </a:r>
            <a:r>
              <a:rPr lang="de-DE" sz="500" dirty="0"/>
              <a:t> = </a:t>
            </a:r>
            <a:r>
              <a:rPr lang="de-DE" sz="500" dirty="0" err="1"/>
              <a:t>append</a:t>
            </a:r>
            <a:r>
              <a:rPr lang="de-DE" sz="500" dirty="0"/>
              <a:t>(</a:t>
            </a:r>
            <a:r>
              <a:rPr lang="de-DE" sz="500" dirty="0" err="1"/>
              <a:t>ySpeed</a:t>
            </a:r>
            <a:r>
              <a:rPr lang="de-DE" sz="500" dirty="0"/>
              <a:t>, </a:t>
            </a:r>
            <a:r>
              <a:rPr lang="de-DE" sz="500" dirty="0" err="1"/>
              <a:t>random</a:t>
            </a:r>
            <a:r>
              <a:rPr lang="de-DE" sz="500" dirty="0"/>
              <a:t>(-5, 5));</a:t>
            </a:r>
          </a:p>
          <a:p>
            <a:r>
              <a:rPr lang="de-DE" sz="500" dirty="0"/>
              <a:t>  </a:t>
            </a:r>
            <a:r>
              <a:rPr lang="de-DE" sz="500" dirty="0" err="1"/>
              <a:t>diameter</a:t>
            </a:r>
            <a:r>
              <a:rPr lang="de-DE" sz="500" dirty="0"/>
              <a:t> = </a:t>
            </a:r>
            <a:r>
              <a:rPr lang="de-DE" sz="500" dirty="0" err="1"/>
              <a:t>append</a:t>
            </a:r>
            <a:r>
              <a:rPr lang="de-DE" sz="500" dirty="0"/>
              <a:t>(diameter,20);</a:t>
            </a:r>
          </a:p>
          <a:p>
            <a:r>
              <a:rPr lang="de-DE" sz="500" dirty="0"/>
              <a:t>}</a:t>
            </a:r>
          </a:p>
          <a:p>
            <a:r>
              <a:rPr lang="de-DE" sz="500" dirty="0"/>
              <a:t>&lt;/</a:t>
            </a:r>
            <a:r>
              <a:rPr lang="de-DE" sz="500" dirty="0" err="1"/>
              <a:t>script</a:t>
            </a:r>
            <a:r>
              <a:rPr lang="de-DE" sz="500" dirty="0"/>
              <a:t>&gt;</a:t>
            </a:r>
          </a:p>
          <a:p>
            <a:r>
              <a:rPr lang="de-DE" sz="500" dirty="0"/>
              <a:t>&lt;</a:t>
            </a:r>
            <a:r>
              <a:rPr lang="de-DE" sz="500" dirty="0" err="1"/>
              <a:t>canvas</a:t>
            </a:r>
            <a:r>
              <a:rPr lang="de-DE" sz="500" dirty="0"/>
              <a:t>&gt; &lt;/</a:t>
            </a:r>
            <a:r>
              <a:rPr lang="de-DE" sz="500" dirty="0" err="1"/>
              <a:t>canvas</a:t>
            </a:r>
            <a:r>
              <a:rPr lang="de-DE" sz="500" dirty="0"/>
              <a:t>&gt;	</a:t>
            </a:r>
          </a:p>
          <a:p>
            <a:r>
              <a:rPr lang="de-DE" sz="500" dirty="0"/>
              <a:t>&lt;p </a:t>
            </a:r>
            <a:r>
              <a:rPr lang="de-DE" sz="500" dirty="0" err="1"/>
              <a:t>id</a:t>
            </a:r>
            <a:r>
              <a:rPr lang="de-DE" sz="500" dirty="0"/>
              <a:t>="</a:t>
            </a:r>
            <a:r>
              <a:rPr lang="de-DE" sz="500" dirty="0" err="1"/>
              <a:t>label</a:t>
            </a:r>
            <a:r>
              <a:rPr lang="de-DE" sz="500" dirty="0"/>
              <a:t>"&gt;&lt;/p&gt;</a:t>
            </a:r>
          </a:p>
          <a:p>
            <a:r>
              <a:rPr lang="de-DE" sz="500" dirty="0"/>
              <a:t>&lt;/</a:t>
            </a:r>
            <a:r>
              <a:rPr lang="de-DE" sz="500" dirty="0" err="1"/>
              <a:t>body</a:t>
            </a:r>
            <a:r>
              <a:rPr lang="de-DE" sz="500" dirty="0"/>
              <a:t>&gt;</a:t>
            </a:r>
          </a:p>
          <a:p>
            <a:r>
              <a:rPr lang="de-DE" sz="500" dirty="0"/>
              <a:t>&lt;/</a:t>
            </a:r>
            <a:r>
              <a:rPr lang="de-DE" sz="500" dirty="0" err="1"/>
              <a:t>html</a:t>
            </a:r>
            <a:r>
              <a:rPr lang="de-DE" sz="500" dirty="0"/>
              <a:t>&gt;</a:t>
            </a:r>
          </a:p>
        </p:txBody>
      </p:sp>
      <p:pic>
        <p:nvPicPr>
          <p:cNvPr id="16" name="Bildschirmaufnahme 2023-05-31 um 15.53.46">
            <a:hlinkClick r:id="" action="ppaction://media"/>
            <a:extLst>
              <a:ext uri="{FF2B5EF4-FFF2-40B4-BE49-F238E27FC236}">
                <a16:creationId xmlns:a16="http://schemas.microsoft.com/office/drawing/2014/main" id="{E227D704-3320-43CC-0935-8B29C624D834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2812873" y="1281500"/>
            <a:ext cx="3550512" cy="2710570"/>
          </a:xfrm>
          <a:prstGeom prst="rect">
            <a:avLst/>
          </a:prstGeom>
        </p:spPr>
      </p:pic>
      <p:sp>
        <p:nvSpPr>
          <p:cNvPr id="5" name="Google Shape;663;p22">
            <a:extLst>
              <a:ext uri="{FF2B5EF4-FFF2-40B4-BE49-F238E27FC236}">
                <a16:creationId xmlns:a16="http://schemas.microsoft.com/office/drawing/2014/main" id="{BE47B156-3FB4-D156-C756-510FFF51F77E}"/>
              </a:ext>
            </a:extLst>
          </p:cNvPr>
          <p:cNvSpPr txBox="1">
            <a:spLocks/>
          </p:cNvSpPr>
          <p:nvPr/>
        </p:nvSpPr>
        <p:spPr>
          <a:xfrm>
            <a:off x="342900" y="420773"/>
            <a:ext cx="8458200" cy="572700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t" anchorCtr="0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spcBef>
                <a:spcPts val="0"/>
              </a:spcBef>
            </a:pPr>
            <a:r>
              <a:rPr lang="de-DE"/>
              <a:t>Möglichkeiten zur Visualisierung der submikroskopischen Ebene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65959308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6433" fill="hold"/>
                                        <p:tgtEl>
                                          <p:spTgt spid="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repeatCount="indefinite" fill="hold" display="0">
                  <p:stCondLst>
                    <p:cond delay="indefinite"/>
                  </p:stCondLst>
                </p:cTn>
                <p:tgtEl>
                  <p:spTgt spid="16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Dreieck 28">
            <a:extLst>
              <a:ext uri="{FF2B5EF4-FFF2-40B4-BE49-F238E27FC236}">
                <a16:creationId xmlns:a16="http://schemas.microsoft.com/office/drawing/2014/main" id="{220A65DD-F1BB-C6B5-FFA4-706E5C9B8740}"/>
              </a:ext>
            </a:extLst>
          </p:cNvPr>
          <p:cNvSpPr/>
          <p:nvPr/>
        </p:nvSpPr>
        <p:spPr>
          <a:xfrm>
            <a:off x="1873325" y="1582103"/>
            <a:ext cx="5418101" cy="2876956"/>
          </a:xfrm>
          <a:prstGeom prst="triangle">
            <a:avLst>
              <a:gd name="adj" fmla="val 100000"/>
            </a:avLst>
          </a:prstGeom>
          <a:solidFill>
            <a:srgbClr val="FF00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de-DE"/>
          </a:p>
        </p:txBody>
      </p:sp>
      <p:sp>
        <p:nvSpPr>
          <p:cNvPr id="663" name="Google Shape;663;p22"/>
          <p:cNvSpPr txBox="1">
            <a:spLocks noGrp="1"/>
          </p:cNvSpPr>
          <p:nvPr>
            <p:ph type="title"/>
          </p:nvPr>
        </p:nvSpPr>
        <p:spPr>
          <a:xfrm>
            <a:off x="457200" y="410400"/>
            <a:ext cx="8229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err="1"/>
              <a:t>Einschätzung</a:t>
            </a:r>
            <a:r>
              <a:rPr lang="en" dirty="0"/>
              <a:t> der </a:t>
            </a:r>
            <a:r>
              <a:rPr lang="en" dirty="0" err="1"/>
              <a:t>vorhandenen</a:t>
            </a:r>
            <a:r>
              <a:rPr lang="en" dirty="0"/>
              <a:t> </a:t>
            </a:r>
            <a:r>
              <a:rPr lang="en" dirty="0" err="1"/>
              <a:t>Animationstools</a:t>
            </a:r>
            <a:endParaRPr sz="2400" dirty="0"/>
          </a:p>
        </p:txBody>
      </p:sp>
      <p:sp>
        <p:nvSpPr>
          <p:cNvPr id="19" name="Dreieck 18">
            <a:extLst>
              <a:ext uri="{FF2B5EF4-FFF2-40B4-BE49-F238E27FC236}">
                <a16:creationId xmlns:a16="http://schemas.microsoft.com/office/drawing/2014/main" id="{15E02DFD-C52F-E1F0-4B57-D5A7DF9BEDCA}"/>
              </a:ext>
            </a:extLst>
          </p:cNvPr>
          <p:cNvSpPr/>
          <p:nvPr/>
        </p:nvSpPr>
        <p:spPr>
          <a:xfrm rot="10800000">
            <a:off x="1878577" y="1584036"/>
            <a:ext cx="5418101" cy="2876956"/>
          </a:xfrm>
          <a:prstGeom prst="triangle">
            <a:avLst>
              <a:gd name="adj" fmla="val 100000"/>
            </a:avLst>
          </a:prstGeom>
          <a:solidFill>
            <a:srgbClr val="2B8073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de-DE"/>
          </a:p>
        </p:txBody>
      </p:sp>
      <p:graphicFrame>
        <p:nvGraphicFramePr>
          <p:cNvPr id="23" name="Diagramm 22">
            <a:extLst>
              <a:ext uri="{FF2B5EF4-FFF2-40B4-BE49-F238E27FC236}">
                <a16:creationId xmlns:a16="http://schemas.microsoft.com/office/drawing/2014/main" id="{1AB9C3DC-61E5-F1BC-5C4A-D0ABC202064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97526241"/>
              </p:ext>
            </p:extLst>
          </p:nvPr>
        </p:nvGraphicFramePr>
        <p:xfrm>
          <a:off x="1531937" y="1106172"/>
          <a:ext cx="6080125" cy="36753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4" name="Oval 23">
            <a:extLst>
              <a:ext uri="{FF2B5EF4-FFF2-40B4-BE49-F238E27FC236}">
                <a16:creationId xmlns:a16="http://schemas.microsoft.com/office/drawing/2014/main" id="{B8FB95FC-A1FB-2CD0-0C00-CD3F40E1FDC2}"/>
              </a:ext>
            </a:extLst>
          </p:cNvPr>
          <p:cNvSpPr/>
          <p:nvPr/>
        </p:nvSpPr>
        <p:spPr>
          <a:xfrm>
            <a:off x="5910161" y="3615522"/>
            <a:ext cx="814620" cy="795464"/>
          </a:xfrm>
          <a:prstGeom prst="ellips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20000"/>
              </a:lnSpc>
            </a:pPr>
            <a:r>
              <a:rPr lang="de-DE" sz="900">
                <a:solidFill>
                  <a:srgbClr val="FFFFFF"/>
                </a:solidFill>
                <a:effectLst/>
                <a:ea typeface="Tahoma" panose="020B0604030504040204" pitchFamily="34" charset="0"/>
                <a:cs typeface="Times New Roman" panose="02020603050405020304" pitchFamily="18" charset="0"/>
              </a:rPr>
              <a:t>HTML</a:t>
            </a:r>
            <a:endParaRPr lang="de-DE" sz="1100">
              <a:solidFill>
                <a:srgbClr val="2A2A2A"/>
              </a:solidFill>
              <a:effectLst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04E205A8-CE0D-1357-F241-C4BB90B75920}"/>
              </a:ext>
            </a:extLst>
          </p:cNvPr>
          <p:cNvSpPr/>
          <p:nvPr/>
        </p:nvSpPr>
        <p:spPr>
          <a:xfrm>
            <a:off x="6450804" y="3241827"/>
            <a:ext cx="814620" cy="795464"/>
          </a:xfrm>
          <a:prstGeom prst="ellips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20000"/>
              </a:lnSpc>
            </a:pPr>
            <a:r>
              <a:rPr lang="de-DE" sz="900">
                <a:solidFill>
                  <a:srgbClr val="FFFFFF"/>
                </a:solidFill>
                <a:effectLst/>
                <a:ea typeface="Tahoma" panose="020B0604030504040204" pitchFamily="34" charset="0"/>
                <a:cs typeface="Times New Roman" panose="02020603050405020304" pitchFamily="18" charset="0"/>
              </a:rPr>
              <a:t>Java</a:t>
            </a:r>
            <a:endParaRPr lang="de-DE" sz="1100">
              <a:solidFill>
                <a:srgbClr val="2A2A2A"/>
              </a:solidFill>
              <a:effectLst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51C825ED-C751-6CF7-E0CD-AB1DE4C4FF16}"/>
              </a:ext>
            </a:extLst>
          </p:cNvPr>
          <p:cNvSpPr/>
          <p:nvPr/>
        </p:nvSpPr>
        <p:spPr>
          <a:xfrm>
            <a:off x="2828615" y="2562152"/>
            <a:ext cx="814727" cy="795569"/>
          </a:xfrm>
          <a:prstGeom prst="ellips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20000"/>
              </a:lnSpc>
            </a:pPr>
            <a:r>
              <a:rPr lang="de-DE" sz="900">
                <a:solidFill>
                  <a:srgbClr val="FFFFFF"/>
                </a:solidFill>
                <a:effectLst/>
                <a:ea typeface="Tahoma" panose="020B0604030504040204" pitchFamily="34" charset="0"/>
                <a:cs typeface="Times New Roman" panose="02020603050405020304" pitchFamily="18" charset="0"/>
              </a:rPr>
              <a:t>PPT</a:t>
            </a:r>
            <a:endParaRPr lang="de-DE" sz="1100">
              <a:solidFill>
                <a:srgbClr val="2A2A2A"/>
              </a:solidFill>
              <a:effectLst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0F64684B-C3B3-B474-65D3-6AAD0DC8A86B}"/>
              </a:ext>
            </a:extLst>
          </p:cNvPr>
          <p:cNvSpPr/>
          <p:nvPr/>
        </p:nvSpPr>
        <p:spPr>
          <a:xfrm>
            <a:off x="5663718" y="2312482"/>
            <a:ext cx="814727" cy="795569"/>
          </a:xfrm>
          <a:prstGeom prst="ellips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20000"/>
              </a:lnSpc>
            </a:pPr>
            <a:r>
              <a:rPr lang="de-DE" sz="900">
                <a:solidFill>
                  <a:srgbClr val="FFFFFF"/>
                </a:solidFill>
                <a:effectLst/>
                <a:ea typeface="Tahoma" panose="020B0604030504040204" pitchFamily="34" charset="0"/>
                <a:cs typeface="Times New Roman" panose="02020603050405020304" pitchFamily="18" charset="0"/>
              </a:rPr>
              <a:t>blender</a:t>
            </a:r>
            <a:endParaRPr lang="de-DE" sz="1100">
              <a:solidFill>
                <a:srgbClr val="2A2A2A"/>
              </a:solidFill>
              <a:effectLst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00CBE61F-6F7C-F787-1584-9BE12112409B}"/>
              </a:ext>
            </a:extLst>
          </p:cNvPr>
          <p:cNvSpPr/>
          <p:nvPr/>
        </p:nvSpPr>
        <p:spPr>
          <a:xfrm>
            <a:off x="1907308" y="2771970"/>
            <a:ext cx="877015" cy="867589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accent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20000"/>
              </a:lnSpc>
            </a:pPr>
            <a:r>
              <a:rPr lang="de-DE" sz="800" dirty="0">
                <a:solidFill>
                  <a:srgbClr val="FFFFFF"/>
                </a:solidFill>
                <a:effectLst/>
                <a:ea typeface="Tahoma" panose="020B0604030504040204" pitchFamily="34" charset="0"/>
                <a:cs typeface="Times New Roman" panose="02020603050405020304" pitchFamily="18" charset="0"/>
              </a:rPr>
              <a:t>Autoren-tool</a:t>
            </a:r>
            <a:endParaRPr lang="de-DE" sz="1100" dirty="0">
              <a:solidFill>
                <a:srgbClr val="2A2A2A"/>
              </a:solidFill>
              <a:effectLst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24FC57DB-5506-4132-2F75-E49343C40FA9}"/>
              </a:ext>
            </a:extLst>
          </p:cNvPr>
          <p:cNvSpPr/>
          <p:nvPr/>
        </p:nvSpPr>
        <p:spPr>
          <a:xfrm>
            <a:off x="3895334" y="2734678"/>
            <a:ext cx="814727" cy="795569"/>
          </a:xfrm>
          <a:prstGeom prst="ellips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20000"/>
              </a:lnSpc>
            </a:pPr>
            <a:r>
              <a:rPr lang="de-DE" sz="900">
                <a:solidFill>
                  <a:srgbClr val="FFFFFF"/>
                </a:solidFill>
                <a:effectLst/>
                <a:ea typeface="Tahoma" panose="020B0604030504040204" pitchFamily="34" charset="0"/>
                <a:cs typeface="Times New Roman" panose="02020603050405020304" pitchFamily="18" charset="0"/>
              </a:rPr>
              <a:t>Stop-Motion</a:t>
            </a:r>
            <a:endParaRPr lang="de-DE" sz="1100">
              <a:solidFill>
                <a:srgbClr val="2A2A2A"/>
              </a:solidFill>
              <a:effectLst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1" name="Textfeld 3">
            <a:extLst>
              <a:ext uri="{FF2B5EF4-FFF2-40B4-BE49-F238E27FC236}">
                <a16:creationId xmlns:a16="http://schemas.microsoft.com/office/drawing/2014/main" id="{E5D55D5A-D5B0-23EC-CDF1-D90041930B40}"/>
              </a:ext>
            </a:extLst>
          </p:cNvPr>
          <p:cNvSpPr txBox="1"/>
          <p:nvPr/>
        </p:nvSpPr>
        <p:spPr>
          <a:xfrm>
            <a:off x="3326994" y="1786129"/>
            <a:ext cx="2494584" cy="363797"/>
          </a:xfrm>
          <a:prstGeom prst="rect">
            <a:avLst/>
          </a:prstGeom>
          <a:noFill/>
          <a:ln w="6350">
            <a:noFill/>
          </a:ln>
        </p:spPr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120000"/>
              </a:lnSpc>
            </a:pPr>
            <a:r>
              <a:rPr lang="de-DE" sz="1100" dirty="0">
                <a:solidFill>
                  <a:srgbClr val="2B8073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imes New Roman" panose="02020603050405020304" pitchFamily="18" charset="0"/>
              </a:rPr>
              <a:t>Akzeptanz des Tools wahrscheinlich</a:t>
            </a:r>
            <a:endParaRPr lang="de-DE" sz="1100" dirty="0">
              <a:solidFill>
                <a:srgbClr val="2A2A2A"/>
              </a:solidFill>
              <a:effectLst/>
              <a:latin typeface="Tahoma" panose="020B0604030504040204" pitchFamily="34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2" name="Textfeld 3">
            <a:extLst>
              <a:ext uri="{FF2B5EF4-FFF2-40B4-BE49-F238E27FC236}">
                <a16:creationId xmlns:a16="http://schemas.microsoft.com/office/drawing/2014/main" id="{D4E3E07B-56A0-C58E-09E6-65BEF8352C37}"/>
              </a:ext>
            </a:extLst>
          </p:cNvPr>
          <p:cNvSpPr txBox="1"/>
          <p:nvPr/>
        </p:nvSpPr>
        <p:spPr>
          <a:xfrm>
            <a:off x="3156254" y="4047189"/>
            <a:ext cx="2831490" cy="363797"/>
          </a:xfrm>
          <a:prstGeom prst="rect">
            <a:avLst/>
          </a:prstGeom>
          <a:noFill/>
          <a:ln w="6350">
            <a:noFill/>
          </a:ln>
        </p:spPr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120000"/>
              </a:lnSpc>
            </a:pPr>
            <a:r>
              <a:rPr lang="de-DE" sz="1100" dirty="0">
                <a:solidFill>
                  <a:srgbClr val="D96362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imes New Roman" panose="02020603050405020304" pitchFamily="18" charset="0"/>
              </a:rPr>
              <a:t>Akzeptanz des Tools unwahrscheinlich</a:t>
            </a:r>
            <a:endParaRPr lang="de-DE" sz="1100" dirty="0">
              <a:solidFill>
                <a:srgbClr val="2A2A2A"/>
              </a:solidFill>
              <a:effectLst/>
              <a:latin typeface="Tahoma" panose="020B0604030504040204" pitchFamily="34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61324264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2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6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2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6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6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2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5" grpId="0" animBg="1"/>
      <p:bldP spid="26" grpId="0" animBg="1"/>
      <p:bldP spid="27" grpId="0" animBg="1"/>
      <p:bldP spid="28" grpId="0" animBg="1"/>
      <p:bldP spid="17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CAB602A5-FC44-B68E-4F0D-157C6C727A9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Auswahl des Animationstools PowerPoint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3125F09B-0B4C-7069-6042-2E1FB6085D9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8000" y="901700"/>
            <a:ext cx="8426748" cy="3984878"/>
          </a:xfrm>
        </p:spPr>
        <p:txBody>
          <a:bodyPr>
            <a:normAutofit lnSpcReduction="10000"/>
          </a:bodyPr>
          <a:lstStyle/>
          <a:p>
            <a:pPr marL="0" indent="0">
              <a:buNone/>
            </a:pPr>
            <a:r>
              <a:rPr lang="de-DE" b="1" dirty="0"/>
              <a:t>Vorteile</a:t>
            </a:r>
            <a:r>
              <a:rPr lang="de-DE" dirty="0"/>
              <a:t>:</a:t>
            </a:r>
          </a:p>
          <a:p>
            <a:r>
              <a:rPr lang="de-DE" dirty="0"/>
              <a:t>niedrigschwelliges, häufig gut bekanntes Tool</a:t>
            </a:r>
          </a:p>
          <a:p>
            <a:r>
              <a:rPr lang="de-DE" dirty="0"/>
              <a:t>häufig bereits auf Geräten von Lehrkräften installiert</a:t>
            </a:r>
          </a:p>
          <a:p>
            <a:r>
              <a:rPr lang="de-DE" dirty="0"/>
              <a:t>Animationen können später verändert und durch andere Nutzer angepasst werden</a:t>
            </a:r>
          </a:p>
          <a:p>
            <a:r>
              <a:rPr lang="de-DE" dirty="0"/>
              <a:t>PowerPoint bietet alle nötigen Werkzeuge für 2D-Animationen </a:t>
            </a:r>
          </a:p>
          <a:p>
            <a:r>
              <a:rPr lang="de-DE" dirty="0"/>
              <a:t>geringe Erstelldauer</a:t>
            </a:r>
          </a:p>
          <a:p>
            <a:pPr marL="0" indent="0">
              <a:buNone/>
            </a:pPr>
            <a:r>
              <a:rPr lang="de-DE" b="1" dirty="0"/>
              <a:t>Nachteile</a:t>
            </a:r>
            <a:r>
              <a:rPr lang="de-DE" dirty="0"/>
              <a:t>:</a:t>
            </a:r>
          </a:p>
          <a:p>
            <a:r>
              <a:rPr lang="de-DE" dirty="0"/>
              <a:t>keine 3D-Animationen möglich</a:t>
            </a:r>
          </a:p>
          <a:p>
            <a:r>
              <a:rPr lang="de-DE" dirty="0"/>
              <a:t>manche Prozesse dauern lang und selten kommt es zu unvorhersehbaren Ergebnissen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BBF7F19A-2709-ADB1-4235-5718C34EF31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34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330242906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A698D679-29A9-2890-31AB-E310E29F0681}"/>
              </a:ext>
            </a:extLst>
          </p:cNvPr>
          <p:cNvSpPr txBox="1"/>
          <p:nvPr/>
        </p:nvSpPr>
        <p:spPr>
          <a:xfrm>
            <a:off x="4027302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CCF48802-D7ED-4F02-3826-2F50369DC7CD}"/>
              </a:ext>
            </a:extLst>
          </p:cNvPr>
          <p:cNvSpPr txBox="1"/>
          <p:nvPr/>
        </p:nvSpPr>
        <p:spPr>
          <a:xfrm>
            <a:off x="4572001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E0CFA26-8340-0BFB-2332-8A0E2F1CD666}"/>
              </a:ext>
            </a:extLst>
          </p:cNvPr>
          <p:cNvSpPr txBox="1"/>
          <p:nvPr/>
        </p:nvSpPr>
        <p:spPr>
          <a:xfrm>
            <a:off x="3434770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527A6BFB-BEA5-34E0-BFAB-379172E36B0A}"/>
              </a:ext>
            </a:extLst>
          </p:cNvPr>
          <p:cNvSpPr txBox="1"/>
          <p:nvPr/>
        </p:nvSpPr>
        <p:spPr>
          <a:xfrm>
            <a:off x="5137273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E834EC83-B960-79E1-AE5F-BFB58ED24B9D}"/>
              </a:ext>
            </a:extLst>
          </p:cNvPr>
          <p:cNvCxnSpPr/>
          <p:nvPr/>
        </p:nvCxnSpPr>
        <p:spPr>
          <a:xfrm>
            <a:off x="3807780" y="1919151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B31C23B3-1C17-121A-7403-18127002508D}"/>
              </a:ext>
            </a:extLst>
          </p:cNvPr>
          <p:cNvCxnSpPr/>
          <p:nvPr/>
        </p:nvCxnSpPr>
        <p:spPr>
          <a:xfrm>
            <a:off x="4368546" y="1820286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33497756-30E6-C009-5C28-544BA66B0852}"/>
              </a:ext>
            </a:extLst>
          </p:cNvPr>
          <p:cNvCxnSpPr/>
          <p:nvPr/>
        </p:nvCxnSpPr>
        <p:spPr>
          <a:xfrm>
            <a:off x="4368546" y="19162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463BFEF3-D3E6-CC72-8DD6-D92E32D949AE}"/>
              </a:ext>
            </a:extLst>
          </p:cNvPr>
          <p:cNvCxnSpPr/>
          <p:nvPr/>
        </p:nvCxnSpPr>
        <p:spPr>
          <a:xfrm>
            <a:off x="4368546" y="2016882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0EEDC79C-CDA0-1312-2AA3-34E1DAD40B1B}"/>
              </a:ext>
            </a:extLst>
          </p:cNvPr>
          <p:cNvCxnSpPr/>
          <p:nvPr/>
        </p:nvCxnSpPr>
        <p:spPr>
          <a:xfrm>
            <a:off x="4917517" y="19162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1B1E17C4-B3DB-190E-1AC2-5C410D0A28E6}"/>
              </a:ext>
            </a:extLst>
          </p:cNvPr>
          <p:cNvSpPr txBox="1"/>
          <p:nvPr/>
        </p:nvSpPr>
        <p:spPr>
          <a:xfrm>
            <a:off x="4511599" y="3207227"/>
            <a:ext cx="625674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D80570A1-6B5E-DE06-9448-9891B8B5822C}"/>
              </a:ext>
            </a:extLst>
          </p:cNvPr>
          <p:cNvSpPr txBox="1"/>
          <p:nvPr/>
        </p:nvSpPr>
        <p:spPr>
          <a:xfrm>
            <a:off x="3938289" y="320722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1D4A1A9F-EA45-F473-64F2-F570444F22CE}"/>
              </a:ext>
            </a:extLst>
          </p:cNvPr>
          <p:cNvCxnSpPr/>
          <p:nvPr/>
        </p:nvCxnSpPr>
        <p:spPr>
          <a:xfrm>
            <a:off x="430351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DA6E2B5B-10A6-6453-2211-8F79CC6D4B59}"/>
              </a:ext>
            </a:extLst>
          </p:cNvPr>
          <p:cNvCxnSpPr/>
          <p:nvPr/>
        </p:nvCxnSpPr>
        <p:spPr>
          <a:xfrm>
            <a:off x="4630109" y="327117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9E129243-DAE4-2A91-912D-7C75659466CE}"/>
              </a:ext>
            </a:extLst>
          </p:cNvPr>
          <p:cNvCxnSpPr/>
          <p:nvPr/>
        </p:nvCxnSpPr>
        <p:spPr>
          <a:xfrm>
            <a:off x="4630109" y="369523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29A53D9D-483D-DDC3-2EEA-CA6819664222}"/>
              </a:ext>
            </a:extLst>
          </p:cNvPr>
          <p:cNvCxnSpPr>
            <a:cxnSpLocks/>
          </p:cNvCxnSpPr>
          <p:nvPr/>
        </p:nvCxnSpPr>
        <p:spPr>
          <a:xfrm rot="5400000">
            <a:off x="485215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feld 5">
            <a:extLst>
              <a:ext uri="{FF2B5EF4-FFF2-40B4-BE49-F238E27FC236}">
                <a16:creationId xmlns:a16="http://schemas.microsoft.com/office/drawing/2014/main" id="{751FF104-FEAA-BC13-AF5A-52FC49ECBCF2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</p:spTree>
    <p:extLst>
      <p:ext uri="{BB962C8B-B14F-4D97-AF65-F5344CB8AC3E}">
        <p14:creationId xmlns:p14="http://schemas.microsoft.com/office/powerpoint/2010/main" val="1016546735"/>
      </p:ext>
    </p:extLst>
  </p:cSld>
  <p:clrMapOvr>
    <a:masterClrMapping/>
  </p:clrMapOvr>
  <p:transition spd="med">
    <p:pull/>
  </p:transition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A698D679-29A9-2890-31AB-E310E29F0681}"/>
              </a:ext>
            </a:extLst>
          </p:cNvPr>
          <p:cNvSpPr txBox="1"/>
          <p:nvPr/>
        </p:nvSpPr>
        <p:spPr>
          <a:xfrm>
            <a:off x="4027302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CCF48802-D7ED-4F02-3826-2F50369DC7CD}"/>
              </a:ext>
            </a:extLst>
          </p:cNvPr>
          <p:cNvSpPr txBox="1"/>
          <p:nvPr/>
        </p:nvSpPr>
        <p:spPr>
          <a:xfrm>
            <a:off x="4572001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E0CFA26-8340-0BFB-2332-8A0E2F1CD666}"/>
              </a:ext>
            </a:extLst>
          </p:cNvPr>
          <p:cNvSpPr txBox="1"/>
          <p:nvPr/>
        </p:nvSpPr>
        <p:spPr>
          <a:xfrm>
            <a:off x="3434770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527A6BFB-BEA5-34E0-BFAB-379172E36B0A}"/>
              </a:ext>
            </a:extLst>
          </p:cNvPr>
          <p:cNvSpPr txBox="1"/>
          <p:nvPr/>
        </p:nvSpPr>
        <p:spPr>
          <a:xfrm>
            <a:off x="5137273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E834EC83-B960-79E1-AE5F-BFB58ED24B9D}"/>
              </a:ext>
            </a:extLst>
          </p:cNvPr>
          <p:cNvCxnSpPr/>
          <p:nvPr/>
        </p:nvCxnSpPr>
        <p:spPr>
          <a:xfrm>
            <a:off x="3807780" y="1919151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B31C23B3-1C17-121A-7403-18127002508D}"/>
              </a:ext>
            </a:extLst>
          </p:cNvPr>
          <p:cNvCxnSpPr/>
          <p:nvPr/>
        </p:nvCxnSpPr>
        <p:spPr>
          <a:xfrm>
            <a:off x="4368546" y="1820286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33497756-30E6-C009-5C28-544BA66B0852}"/>
              </a:ext>
            </a:extLst>
          </p:cNvPr>
          <p:cNvCxnSpPr/>
          <p:nvPr/>
        </p:nvCxnSpPr>
        <p:spPr>
          <a:xfrm>
            <a:off x="4368546" y="19162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463BFEF3-D3E6-CC72-8DD6-D92E32D949AE}"/>
              </a:ext>
            </a:extLst>
          </p:cNvPr>
          <p:cNvCxnSpPr/>
          <p:nvPr/>
        </p:nvCxnSpPr>
        <p:spPr>
          <a:xfrm>
            <a:off x="4368546" y="2016882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0EEDC79C-CDA0-1312-2AA3-34E1DAD40B1B}"/>
              </a:ext>
            </a:extLst>
          </p:cNvPr>
          <p:cNvCxnSpPr/>
          <p:nvPr/>
        </p:nvCxnSpPr>
        <p:spPr>
          <a:xfrm>
            <a:off x="4917517" y="19162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1B1E17C4-B3DB-190E-1AC2-5C410D0A28E6}"/>
              </a:ext>
            </a:extLst>
          </p:cNvPr>
          <p:cNvSpPr txBox="1"/>
          <p:nvPr/>
        </p:nvSpPr>
        <p:spPr>
          <a:xfrm>
            <a:off x="4511599" y="3207227"/>
            <a:ext cx="625674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D80570A1-6B5E-DE06-9448-9891B8B5822C}"/>
              </a:ext>
            </a:extLst>
          </p:cNvPr>
          <p:cNvSpPr txBox="1"/>
          <p:nvPr/>
        </p:nvSpPr>
        <p:spPr>
          <a:xfrm>
            <a:off x="3938289" y="320722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1D4A1A9F-EA45-F473-64F2-F570444F22CE}"/>
              </a:ext>
            </a:extLst>
          </p:cNvPr>
          <p:cNvCxnSpPr/>
          <p:nvPr/>
        </p:nvCxnSpPr>
        <p:spPr>
          <a:xfrm>
            <a:off x="430351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DA6E2B5B-10A6-6453-2211-8F79CC6D4B59}"/>
              </a:ext>
            </a:extLst>
          </p:cNvPr>
          <p:cNvCxnSpPr/>
          <p:nvPr/>
        </p:nvCxnSpPr>
        <p:spPr>
          <a:xfrm>
            <a:off x="4630109" y="327117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9E129243-DAE4-2A91-912D-7C75659466CE}"/>
              </a:ext>
            </a:extLst>
          </p:cNvPr>
          <p:cNvCxnSpPr/>
          <p:nvPr/>
        </p:nvCxnSpPr>
        <p:spPr>
          <a:xfrm>
            <a:off x="4630109" y="369523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29A53D9D-483D-DDC3-2EEA-CA6819664222}"/>
              </a:ext>
            </a:extLst>
          </p:cNvPr>
          <p:cNvCxnSpPr>
            <a:cxnSpLocks/>
          </p:cNvCxnSpPr>
          <p:nvPr/>
        </p:nvCxnSpPr>
        <p:spPr>
          <a:xfrm rot="5400000">
            <a:off x="485215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A94A8C1C-12DF-7302-D46E-0452F85565CD}"/>
                  </a:ext>
                </a:extLst>
              </p:cNvPr>
              <p:cNvSpPr txBox="1"/>
              <p:nvPr/>
            </p:nvSpPr>
            <p:spPr>
              <a:xfrm>
                <a:off x="4227870" y="149055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A94A8C1C-12DF-7302-D46E-0452F85565C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27870" y="1490559"/>
                <a:ext cx="723900" cy="300082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Textfeld 22">
            <a:extLst>
              <a:ext uri="{FF2B5EF4-FFF2-40B4-BE49-F238E27FC236}">
                <a16:creationId xmlns:a16="http://schemas.microsoft.com/office/drawing/2014/main" id="{4EEB39FD-69DE-0BD7-9A04-EE45FBFD1FC4}"/>
              </a:ext>
            </a:extLst>
          </p:cNvPr>
          <p:cNvSpPr txBox="1"/>
          <p:nvPr/>
        </p:nvSpPr>
        <p:spPr>
          <a:xfrm>
            <a:off x="6026045" y="1570049"/>
            <a:ext cx="2338466" cy="11310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Ethin: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hohe Elektronendichte der Dreifachbindung 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 ein Ethin-Molekül ist ein 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Nucleophil</a:t>
            </a:r>
            <a:endParaRPr kumimoji="0" lang="de-DE" sz="13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96410470-F79E-6675-9BBD-52B9DE34FF57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</p:spTree>
    <p:extLst>
      <p:ext uri="{BB962C8B-B14F-4D97-AF65-F5344CB8AC3E}">
        <p14:creationId xmlns:p14="http://schemas.microsoft.com/office/powerpoint/2010/main" val="424860924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A698D679-29A9-2890-31AB-E310E29F0681}"/>
              </a:ext>
            </a:extLst>
          </p:cNvPr>
          <p:cNvSpPr txBox="1"/>
          <p:nvPr/>
        </p:nvSpPr>
        <p:spPr>
          <a:xfrm>
            <a:off x="4027302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CCF48802-D7ED-4F02-3826-2F50369DC7CD}"/>
              </a:ext>
            </a:extLst>
          </p:cNvPr>
          <p:cNvSpPr txBox="1"/>
          <p:nvPr/>
        </p:nvSpPr>
        <p:spPr>
          <a:xfrm>
            <a:off x="4572001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E0CFA26-8340-0BFB-2332-8A0E2F1CD666}"/>
              </a:ext>
            </a:extLst>
          </p:cNvPr>
          <p:cNvSpPr txBox="1"/>
          <p:nvPr/>
        </p:nvSpPr>
        <p:spPr>
          <a:xfrm>
            <a:off x="3434770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527A6BFB-BEA5-34E0-BFAB-379172E36B0A}"/>
              </a:ext>
            </a:extLst>
          </p:cNvPr>
          <p:cNvSpPr txBox="1"/>
          <p:nvPr/>
        </p:nvSpPr>
        <p:spPr>
          <a:xfrm>
            <a:off x="5137273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E834EC83-B960-79E1-AE5F-BFB58ED24B9D}"/>
              </a:ext>
            </a:extLst>
          </p:cNvPr>
          <p:cNvCxnSpPr/>
          <p:nvPr/>
        </p:nvCxnSpPr>
        <p:spPr>
          <a:xfrm>
            <a:off x="3807780" y="1919151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B31C23B3-1C17-121A-7403-18127002508D}"/>
              </a:ext>
            </a:extLst>
          </p:cNvPr>
          <p:cNvCxnSpPr/>
          <p:nvPr/>
        </p:nvCxnSpPr>
        <p:spPr>
          <a:xfrm>
            <a:off x="4368546" y="1820286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33497756-30E6-C009-5C28-544BA66B0852}"/>
              </a:ext>
            </a:extLst>
          </p:cNvPr>
          <p:cNvCxnSpPr/>
          <p:nvPr/>
        </p:nvCxnSpPr>
        <p:spPr>
          <a:xfrm>
            <a:off x="4368546" y="19162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463BFEF3-D3E6-CC72-8DD6-D92E32D949AE}"/>
              </a:ext>
            </a:extLst>
          </p:cNvPr>
          <p:cNvCxnSpPr/>
          <p:nvPr/>
        </p:nvCxnSpPr>
        <p:spPr>
          <a:xfrm>
            <a:off x="4368546" y="2016882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0EEDC79C-CDA0-1312-2AA3-34E1DAD40B1B}"/>
              </a:ext>
            </a:extLst>
          </p:cNvPr>
          <p:cNvCxnSpPr/>
          <p:nvPr/>
        </p:nvCxnSpPr>
        <p:spPr>
          <a:xfrm>
            <a:off x="4917517" y="19162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1B1E17C4-B3DB-190E-1AC2-5C410D0A28E6}"/>
              </a:ext>
            </a:extLst>
          </p:cNvPr>
          <p:cNvSpPr txBox="1"/>
          <p:nvPr/>
        </p:nvSpPr>
        <p:spPr>
          <a:xfrm>
            <a:off x="4511599" y="3207227"/>
            <a:ext cx="625674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D80570A1-6B5E-DE06-9448-9891B8B5822C}"/>
              </a:ext>
            </a:extLst>
          </p:cNvPr>
          <p:cNvSpPr txBox="1"/>
          <p:nvPr/>
        </p:nvSpPr>
        <p:spPr>
          <a:xfrm>
            <a:off x="3938289" y="320722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1D4A1A9F-EA45-F473-64F2-F570444F22CE}"/>
              </a:ext>
            </a:extLst>
          </p:cNvPr>
          <p:cNvCxnSpPr/>
          <p:nvPr/>
        </p:nvCxnSpPr>
        <p:spPr>
          <a:xfrm>
            <a:off x="430351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DA6E2B5B-10A6-6453-2211-8F79CC6D4B59}"/>
              </a:ext>
            </a:extLst>
          </p:cNvPr>
          <p:cNvCxnSpPr/>
          <p:nvPr/>
        </p:nvCxnSpPr>
        <p:spPr>
          <a:xfrm>
            <a:off x="4630109" y="327117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9E129243-DAE4-2A91-912D-7C75659466CE}"/>
              </a:ext>
            </a:extLst>
          </p:cNvPr>
          <p:cNvCxnSpPr/>
          <p:nvPr/>
        </p:nvCxnSpPr>
        <p:spPr>
          <a:xfrm>
            <a:off x="4630109" y="369523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29A53D9D-483D-DDC3-2EEA-CA6819664222}"/>
              </a:ext>
            </a:extLst>
          </p:cNvPr>
          <p:cNvCxnSpPr>
            <a:cxnSpLocks/>
          </p:cNvCxnSpPr>
          <p:nvPr/>
        </p:nvCxnSpPr>
        <p:spPr>
          <a:xfrm rot="5400000">
            <a:off x="485215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feld 5">
                <a:extLst>
                  <a:ext uri="{FF2B5EF4-FFF2-40B4-BE49-F238E27FC236}">
                    <a16:creationId xmlns:a16="http://schemas.microsoft.com/office/drawing/2014/main" id="{F0B1EC22-DF2F-2D38-0F1E-F998C6DF71D3}"/>
                  </a:ext>
                </a:extLst>
              </p:cNvPr>
              <p:cNvSpPr txBox="1"/>
              <p:nvPr/>
            </p:nvSpPr>
            <p:spPr>
              <a:xfrm>
                <a:off x="3807779" y="366730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+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" name="Textfeld 5">
                <a:extLst>
                  <a:ext uri="{FF2B5EF4-FFF2-40B4-BE49-F238E27FC236}">
                    <a16:creationId xmlns:a16="http://schemas.microsoft.com/office/drawing/2014/main" id="{F0B1EC22-DF2F-2D38-0F1E-F998C6DF71D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07779" y="3667309"/>
                <a:ext cx="723900" cy="300082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A94A8C1C-12DF-7302-D46E-0452F85565CD}"/>
                  </a:ext>
                </a:extLst>
              </p:cNvPr>
              <p:cNvSpPr txBox="1"/>
              <p:nvPr/>
            </p:nvSpPr>
            <p:spPr>
              <a:xfrm>
                <a:off x="4227870" y="149055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A94A8C1C-12DF-7302-D46E-0452F85565C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27870" y="1490559"/>
                <a:ext cx="723900" cy="300082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0" name="Textfeld 19">
            <a:extLst>
              <a:ext uri="{FF2B5EF4-FFF2-40B4-BE49-F238E27FC236}">
                <a16:creationId xmlns:a16="http://schemas.microsoft.com/office/drawing/2014/main" id="{5FCDCC19-0F23-521F-7D8B-A3C3C42D0515}"/>
              </a:ext>
            </a:extLst>
          </p:cNvPr>
          <p:cNvSpPr txBox="1"/>
          <p:nvPr/>
        </p:nvSpPr>
        <p:spPr>
          <a:xfrm>
            <a:off x="6026045" y="1570049"/>
            <a:ext cx="2338466" cy="11310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Ethin: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hohe Elektronendichte der Dreifachbindung 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 ein Ethin-Molekül ist ein 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Nucleophil</a:t>
            </a:r>
            <a:endParaRPr kumimoji="0" lang="de-DE" sz="13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1" name="Textfeld 20">
                <a:extLst>
                  <a:ext uri="{FF2B5EF4-FFF2-40B4-BE49-F238E27FC236}">
                    <a16:creationId xmlns:a16="http://schemas.microsoft.com/office/drawing/2014/main" id="{32FFED80-3170-8FCA-A439-9952E7496F86}"/>
                  </a:ext>
                </a:extLst>
              </p:cNvPr>
              <p:cNvSpPr txBox="1"/>
              <p:nvPr/>
            </p:nvSpPr>
            <p:spPr>
              <a:xfrm>
                <a:off x="4469936" y="3751696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1" name="Textfeld 20">
                <a:extLst>
                  <a:ext uri="{FF2B5EF4-FFF2-40B4-BE49-F238E27FC236}">
                    <a16:creationId xmlns:a16="http://schemas.microsoft.com/office/drawing/2014/main" id="{32FFED80-3170-8FCA-A439-9952E7496F8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69936" y="3751696"/>
                <a:ext cx="723900" cy="300082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2" name="Textfeld 21">
            <a:extLst>
              <a:ext uri="{FF2B5EF4-FFF2-40B4-BE49-F238E27FC236}">
                <a16:creationId xmlns:a16="http://schemas.microsoft.com/office/drawing/2014/main" id="{A3060DC9-DAEA-1E16-BA0C-29862BE6F6C9}"/>
              </a:ext>
            </a:extLst>
          </p:cNvPr>
          <p:cNvSpPr txBox="1"/>
          <p:nvPr/>
        </p:nvSpPr>
        <p:spPr>
          <a:xfrm>
            <a:off x="6032077" y="3159447"/>
            <a:ext cx="2338466" cy="15465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Chlorwasserstoff: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polare Bindung und damit geringe Elektronendichte am Wasserstoff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 ein Chlorwasserstoff-Molekül fungiert hier als ein 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Elektrophil</a:t>
            </a:r>
            <a:endParaRPr kumimoji="0" lang="de-DE" sz="13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Dreieck 22">
            <a:extLst>
              <a:ext uri="{FF2B5EF4-FFF2-40B4-BE49-F238E27FC236}">
                <a16:creationId xmlns:a16="http://schemas.microsoft.com/office/drawing/2014/main" id="{CC1D302C-958C-C15D-C86C-A67C12A26018}"/>
              </a:ext>
            </a:extLst>
          </p:cNvPr>
          <p:cNvSpPr/>
          <p:nvPr/>
        </p:nvSpPr>
        <p:spPr>
          <a:xfrm rot="16200000">
            <a:off x="4335698" y="3350079"/>
            <a:ext cx="139773" cy="291377"/>
          </a:xfrm>
          <a:prstGeom prst="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Textfeld 23">
            <a:extLst>
              <a:ext uri="{FF2B5EF4-FFF2-40B4-BE49-F238E27FC236}">
                <a16:creationId xmlns:a16="http://schemas.microsoft.com/office/drawing/2014/main" id="{76935AF9-AFBC-3A21-C5F6-96D30F3D6CEC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</p:spTree>
    <p:extLst>
      <p:ext uri="{BB962C8B-B14F-4D97-AF65-F5344CB8AC3E}">
        <p14:creationId xmlns:p14="http://schemas.microsoft.com/office/powerpoint/2010/main" val="61497340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A698D679-29A9-2890-31AB-E310E29F0681}"/>
              </a:ext>
            </a:extLst>
          </p:cNvPr>
          <p:cNvSpPr txBox="1"/>
          <p:nvPr/>
        </p:nvSpPr>
        <p:spPr>
          <a:xfrm>
            <a:off x="4027302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CCF48802-D7ED-4F02-3826-2F50369DC7CD}"/>
              </a:ext>
            </a:extLst>
          </p:cNvPr>
          <p:cNvSpPr txBox="1"/>
          <p:nvPr/>
        </p:nvSpPr>
        <p:spPr>
          <a:xfrm>
            <a:off x="4572001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E0CFA26-8340-0BFB-2332-8A0E2F1CD666}"/>
              </a:ext>
            </a:extLst>
          </p:cNvPr>
          <p:cNvSpPr txBox="1"/>
          <p:nvPr/>
        </p:nvSpPr>
        <p:spPr>
          <a:xfrm>
            <a:off x="3434770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527A6BFB-BEA5-34E0-BFAB-379172E36B0A}"/>
              </a:ext>
            </a:extLst>
          </p:cNvPr>
          <p:cNvSpPr txBox="1"/>
          <p:nvPr/>
        </p:nvSpPr>
        <p:spPr>
          <a:xfrm>
            <a:off x="5137273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E834EC83-B960-79E1-AE5F-BFB58ED24B9D}"/>
              </a:ext>
            </a:extLst>
          </p:cNvPr>
          <p:cNvCxnSpPr/>
          <p:nvPr/>
        </p:nvCxnSpPr>
        <p:spPr>
          <a:xfrm>
            <a:off x="3807780" y="1919151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B31C23B3-1C17-121A-7403-18127002508D}"/>
              </a:ext>
            </a:extLst>
          </p:cNvPr>
          <p:cNvCxnSpPr/>
          <p:nvPr/>
        </p:nvCxnSpPr>
        <p:spPr>
          <a:xfrm>
            <a:off x="4368546" y="1820286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33497756-30E6-C009-5C28-544BA66B0852}"/>
              </a:ext>
            </a:extLst>
          </p:cNvPr>
          <p:cNvCxnSpPr/>
          <p:nvPr/>
        </p:nvCxnSpPr>
        <p:spPr>
          <a:xfrm>
            <a:off x="4368546" y="19162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463BFEF3-D3E6-CC72-8DD6-D92E32D949AE}"/>
              </a:ext>
            </a:extLst>
          </p:cNvPr>
          <p:cNvCxnSpPr/>
          <p:nvPr/>
        </p:nvCxnSpPr>
        <p:spPr>
          <a:xfrm>
            <a:off x="4368546" y="2016882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0EEDC79C-CDA0-1312-2AA3-34E1DAD40B1B}"/>
              </a:ext>
            </a:extLst>
          </p:cNvPr>
          <p:cNvCxnSpPr/>
          <p:nvPr/>
        </p:nvCxnSpPr>
        <p:spPr>
          <a:xfrm>
            <a:off x="4917517" y="19162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1B1E17C4-B3DB-190E-1AC2-5C410D0A28E6}"/>
              </a:ext>
            </a:extLst>
          </p:cNvPr>
          <p:cNvSpPr txBox="1"/>
          <p:nvPr/>
        </p:nvSpPr>
        <p:spPr>
          <a:xfrm>
            <a:off x="4511599" y="3207227"/>
            <a:ext cx="723900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D80570A1-6B5E-DE06-9448-9891B8B5822C}"/>
              </a:ext>
            </a:extLst>
          </p:cNvPr>
          <p:cNvSpPr txBox="1"/>
          <p:nvPr/>
        </p:nvSpPr>
        <p:spPr>
          <a:xfrm>
            <a:off x="3938289" y="320722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1D4A1A9F-EA45-F473-64F2-F570444F22CE}"/>
              </a:ext>
            </a:extLst>
          </p:cNvPr>
          <p:cNvCxnSpPr/>
          <p:nvPr/>
        </p:nvCxnSpPr>
        <p:spPr>
          <a:xfrm>
            <a:off x="430351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DA6E2B5B-10A6-6453-2211-8F79CC6D4B59}"/>
              </a:ext>
            </a:extLst>
          </p:cNvPr>
          <p:cNvCxnSpPr/>
          <p:nvPr/>
        </p:nvCxnSpPr>
        <p:spPr>
          <a:xfrm>
            <a:off x="4630109" y="327117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9E129243-DAE4-2A91-912D-7C75659466CE}"/>
              </a:ext>
            </a:extLst>
          </p:cNvPr>
          <p:cNvCxnSpPr/>
          <p:nvPr/>
        </p:nvCxnSpPr>
        <p:spPr>
          <a:xfrm>
            <a:off x="4630109" y="369523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29A53D9D-483D-DDC3-2EEA-CA6819664222}"/>
              </a:ext>
            </a:extLst>
          </p:cNvPr>
          <p:cNvCxnSpPr>
            <a:cxnSpLocks/>
          </p:cNvCxnSpPr>
          <p:nvPr/>
        </p:nvCxnSpPr>
        <p:spPr>
          <a:xfrm rot="5400000">
            <a:off x="485215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feld 5">
                <a:extLst>
                  <a:ext uri="{FF2B5EF4-FFF2-40B4-BE49-F238E27FC236}">
                    <a16:creationId xmlns:a16="http://schemas.microsoft.com/office/drawing/2014/main" id="{F0B1EC22-DF2F-2D38-0F1E-F998C6DF71D3}"/>
                  </a:ext>
                </a:extLst>
              </p:cNvPr>
              <p:cNvSpPr txBox="1"/>
              <p:nvPr/>
            </p:nvSpPr>
            <p:spPr>
              <a:xfrm>
                <a:off x="3807779" y="366730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+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" name="Textfeld 5">
                <a:extLst>
                  <a:ext uri="{FF2B5EF4-FFF2-40B4-BE49-F238E27FC236}">
                    <a16:creationId xmlns:a16="http://schemas.microsoft.com/office/drawing/2014/main" id="{F0B1EC22-DF2F-2D38-0F1E-F998C6DF71D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07779" y="3667309"/>
                <a:ext cx="723900" cy="300082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A94A8C1C-12DF-7302-D46E-0452F85565CD}"/>
                  </a:ext>
                </a:extLst>
              </p:cNvPr>
              <p:cNvSpPr txBox="1"/>
              <p:nvPr/>
            </p:nvSpPr>
            <p:spPr>
              <a:xfrm>
                <a:off x="4227870" y="149055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A94A8C1C-12DF-7302-D46E-0452F85565C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27870" y="1490559"/>
                <a:ext cx="723900" cy="300082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0" name="Textfeld 19">
            <a:extLst>
              <a:ext uri="{FF2B5EF4-FFF2-40B4-BE49-F238E27FC236}">
                <a16:creationId xmlns:a16="http://schemas.microsoft.com/office/drawing/2014/main" id="{5FCDCC19-0F23-521F-7D8B-A3C3C42D0515}"/>
              </a:ext>
            </a:extLst>
          </p:cNvPr>
          <p:cNvSpPr txBox="1"/>
          <p:nvPr/>
        </p:nvSpPr>
        <p:spPr>
          <a:xfrm>
            <a:off x="6032077" y="1777798"/>
            <a:ext cx="2338466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 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Nucleophil</a:t>
            </a:r>
            <a:endParaRPr kumimoji="0" lang="de-DE" sz="13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1" name="Textfeld 20">
                <a:extLst>
                  <a:ext uri="{FF2B5EF4-FFF2-40B4-BE49-F238E27FC236}">
                    <a16:creationId xmlns:a16="http://schemas.microsoft.com/office/drawing/2014/main" id="{32FFED80-3170-8FCA-A439-9952E7496F86}"/>
                  </a:ext>
                </a:extLst>
              </p:cNvPr>
              <p:cNvSpPr txBox="1"/>
              <p:nvPr/>
            </p:nvSpPr>
            <p:spPr>
              <a:xfrm>
                <a:off x="4469936" y="3751696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1" name="Textfeld 20">
                <a:extLst>
                  <a:ext uri="{FF2B5EF4-FFF2-40B4-BE49-F238E27FC236}">
                    <a16:creationId xmlns:a16="http://schemas.microsoft.com/office/drawing/2014/main" id="{32FFED80-3170-8FCA-A439-9952E7496F8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69936" y="3751696"/>
                <a:ext cx="723900" cy="300082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2" name="Textfeld 21">
            <a:extLst>
              <a:ext uri="{FF2B5EF4-FFF2-40B4-BE49-F238E27FC236}">
                <a16:creationId xmlns:a16="http://schemas.microsoft.com/office/drawing/2014/main" id="{A3060DC9-DAEA-1E16-BA0C-29862BE6F6C9}"/>
              </a:ext>
            </a:extLst>
          </p:cNvPr>
          <p:cNvSpPr txBox="1"/>
          <p:nvPr/>
        </p:nvSpPr>
        <p:spPr>
          <a:xfrm>
            <a:off x="6032077" y="3390310"/>
            <a:ext cx="2338466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 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Elektrophil</a:t>
            </a:r>
            <a:endParaRPr kumimoji="0" lang="de-DE" sz="13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Textfeld 22">
            <a:extLst>
              <a:ext uri="{FF2B5EF4-FFF2-40B4-BE49-F238E27FC236}">
                <a16:creationId xmlns:a16="http://schemas.microsoft.com/office/drawing/2014/main" id="{9A7DA06A-D8A3-6BF3-DC40-9A17AF598CDD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</p:spTree>
    <p:extLst>
      <p:ext uri="{BB962C8B-B14F-4D97-AF65-F5344CB8AC3E}">
        <p14:creationId xmlns:p14="http://schemas.microsoft.com/office/powerpoint/2010/main" val="362836069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A698D679-29A9-2890-31AB-E310E29F0681}"/>
              </a:ext>
            </a:extLst>
          </p:cNvPr>
          <p:cNvSpPr txBox="1"/>
          <p:nvPr/>
        </p:nvSpPr>
        <p:spPr>
          <a:xfrm>
            <a:off x="3669693" y="269855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CCF48802-D7ED-4F02-3826-2F50369DC7CD}"/>
              </a:ext>
            </a:extLst>
          </p:cNvPr>
          <p:cNvSpPr txBox="1"/>
          <p:nvPr/>
        </p:nvSpPr>
        <p:spPr>
          <a:xfrm>
            <a:off x="4214392" y="269855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E0CFA26-8340-0BFB-2332-8A0E2F1CD666}"/>
              </a:ext>
            </a:extLst>
          </p:cNvPr>
          <p:cNvSpPr txBox="1"/>
          <p:nvPr/>
        </p:nvSpPr>
        <p:spPr>
          <a:xfrm>
            <a:off x="3077161" y="269855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527A6BFB-BEA5-34E0-BFAB-379172E36B0A}"/>
              </a:ext>
            </a:extLst>
          </p:cNvPr>
          <p:cNvSpPr txBox="1"/>
          <p:nvPr/>
        </p:nvSpPr>
        <p:spPr>
          <a:xfrm>
            <a:off x="4779664" y="269855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E834EC83-B960-79E1-AE5F-BFB58ED24B9D}"/>
              </a:ext>
            </a:extLst>
          </p:cNvPr>
          <p:cNvCxnSpPr/>
          <p:nvPr/>
        </p:nvCxnSpPr>
        <p:spPr>
          <a:xfrm>
            <a:off x="3450171" y="299924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B31C23B3-1C17-121A-7403-18127002508D}"/>
              </a:ext>
            </a:extLst>
          </p:cNvPr>
          <p:cNvCxnSpPr/>
          <p:nvPr/>
        </p:nvCxnSpPr>
        <p:spPr>
          <a:xfrm>
            <a:off x="4010937" y="290038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33497756-30E6-C009-5C28-544BA66B0852}"/>
              </a:ext>
            </a:extLst>
          </p:cNvPr>
          <p:cNvCxnSpPr/>
          <p:nvPr/>
        </p:nvCxnSpPr>
        <p:spPr>
          <a:xfrm>
            <a:off x="4010937" y="299639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463BFEF3-D3E6-CC72-8DD6-D92E32D949AE}"/>
              </a:ext>
            </a:extLst>
          </p:cNvPr>
          <p:cNvCxnSpPr/>
          <p:nvPr/>
        </p:nvCxnSpPr>
        <p:spPr>
          <a:xfrm>
            <a:off x="4010937" y="3096979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0EEDC79C-CDA0-1312-2AA3-34E1DAD40B1B}"/>
              </a:ext>
            </a:extLst>
          </p:cNvPr>
          <p:cNvCxnSpPr/>
          <p:nvPr/>
        </p:nvCxnSpPr>
        <p:spPr>
          <a:xfrm>
            <a:off x="4559908" y="299639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1B1E17C4-B3DB-190E-1AC2-5C410D0A28E6}"/>
              </a:ext>
            </a:extLst>
          </p:cNvPr>
          <p:cNvSpPr txBox="1"/>
          <p:nvPr/>
        </p:nvSpPr>
        <p:spPr>
          <a:xfrm>
            <a:off x="4511599" y="3207227"/>
            <a:ext cx="723900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D80570A1-6B5E-DE06-9448-9891B8B5822C}"/>
              </a:ext>
            </a:extLst>
          </p:cNvPr>
          <p:cNvSpPr txBox="1"/>
          <p:nvPr/>
        </p:nvSpPr>
        <p:spPr>
          <a:xfrm>
            <a:off x="3938289" y="320722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1D4A1A9F-EA45-F473-64F2-F570444F22CE}"/>
              </a:ext>
            </a:extLst>
          </p:cNvPr>
          <p:cNvCxnSpPr/>
          <p:nvPr/>
        </p:nvCxnSpPr>
        <p:spPr>
          <a:xfrm>
            <a:off x="430351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DA6E2B5B-10A6-6453-2211-8F79CC6D4B59}"/>
              </a:ext>
            </a:extLst>
          </p:cNvPr>
          <p:cNvCxnSpPr/>
          <p:nvPr/>
        </p:nvCxnSpPr>
        <p:spPr>
          <a:xfrm>
            <a:off x="4630109" y="327117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9E129243-DAE4-2A91-912D-7C75659466CE}"/>
              </a:ext>
            </a:extLst>
          </p:cNvPr>
          <p:cNvCxnSpPr/>
          <p:nvPr/>
        </p:nvCxnSpPr>
        <p:spPr>
          <a:xfrm>
            <a:off x="4630109" y="369523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29A53D9D-483D-DDC3-2EEA-CA6819664222}"/>
              </a:ext>
            </a:extLst>
          </p:cNvPr>
          <p:cNvCxnSpPr>
            <a:cxnSpLocks/>
          </p:cNvCxnSpPr>
          <p:nvPr/>
        </p:nvCxnSpPr>
        <p:spPr>
          <a:xfrm rot="5400000">
            <a:off x="485215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feld 5">
                <a:extLst>
                  <a:ext uri="{FF2B5EF4-FFF2-40B4-BE49-F238E27FC236}">
                    <a16:creationId xmlns:a16="http://schemas.microsoft.com/office/drawing/2014/main" id="{6F3D7314-D5A7-7F59-2032-37C897827935}"/>
                  </a:ext>
                </a:extLst>
              </p:cNvPr>
              <p:cNvSpPr txBox="1"/>
              <p:nvPr/>
            </p:nvSpPr>
            <p:spPr>
              <a:xfrm>
                <a:off x="3807779" y="366730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+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" name="Textfeld 5">
                <a:extLst>
                  <a:ext uri="{FF2B5EF4-FFF2-40B4-BE49-F238E27FC236}">
                    <a16:creationId xmlns:a16="http://schemas.microsoft.com/office/drawing/2014/main" id="{6F3D7314-D5A7-7F59-2032-37C89782793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07779" y="3667309"/>
                <a:ext cx="723900" cy="300082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23F6901C-DDB2-D6A9-C58D-FA7BF305E6EE}"/>
                  </a:ext>
                </a:extLst>
              </p:cNvPr>
              <p:cNvSpPr txBox="1"/>
              <p:nvPr/>
            </p:nvSpPr>
            <p:spPr>
              <a:xfrm>
                <a:off x="3834908" y="260709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23F6901C-DDB2-D6A9-C58D-FA7BF305E6E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34908" y="2607099"/>
                <a:ext cx="723900" cy="300082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0" name="Textfeld 19">
            <a:extLst>
              <a:ext uri="{FF2B5EF4-FFF2-40B4-BE49-F238E27FC236}">
                <a16:creationId xmlns:a16="http://schemas.microsoft.com/office/drawing/2014/main" id="{FDFA3E37-35F7-1838-23CC-939F4EC9C164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</p:spTree>
    <p:extLst>
      <p:ext uri="{BB962C8B-B14F-4D97-AF65-F5344CB8AC3E}">
        <p14:creationId xmlns:p14="http://schemas.microsoft.com/office/powerpoint/2010/main" val="176311692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257C6E08-7114-490C-1425-D8575006F5E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8000" y="1584000"/>
            <a:ext cx="4762002" cy="3193268"/>
          </a:xfrm>
        </p:spPr>
        <p:txBody>
          <a:bodyPr>
            <a:normAutofit/>
          </a:bodyPr>
          <a:lstStyle/>
          <a:p>
            <a:pPr lvl="1">
              <a:spcBef>
                <a:spcPts val="500"/>
              </a:spcBef>
            </a:pPr>
            <a:r>
              <a:rPr lang="de-DE" dirty="0"/>
              <a:t>Stellung des Projektes im </a:t>
            </a:r>
            <a:r>
              <a:rPr lang="de-DE" b="1" dirty="0"/>
              <a:t>Kompetenzzentrum MINT </a:t>
            </a:r>
            <a:r>
              <a:rPr lang="de-DE" dirty="0"/>
              <a:t>im Teilprojekt </a:t>
            </a:r>
            <a:r>
              <a:rPr lang="de-DE" b="1" dirty="0" err="1"/>
              <a:t>DigiProMIN</a:t>
            </a:r>
            <a:endParaRPr lang="de-DE" b="1" dirty="0"/>
          </a:p>
          <a:p>
            <a:pPr lvl="1">
              <a:spcBef>
                <a:spcPts val="500"/>
              </a:spcBef>
            </a:pPr>
            <a:r>
              <a:rPr lang="de-DE" dirty="0"/>
              <a:t>Dialog zwischen Wissenschaft und Praxis für die digitale Transformation von Schule und Lehrkräftebildung</a:t>
            </a:r>
          </a:p>
          <a:p>
            <a:pPr lvl="1">
              <a:spcBef>
                <a:spcPts val="500"/>
              </a:spcBef>
            </a:pPr>
            <a:r>
              <a:rPr lang="de-DE" dirty="0">
                <a:hlinkClick r:id="rId3"/>
              </a:rPr>
              <a:t>https://lernen.digital</a:t>
            </a:r>
            <a:r>
              <a:rPr lang="de-DE" dirty="0"/>
              <a:t> </a:t>
            </a:r>
          </a:p>
          <a:p>
            <a:pPr lvl="2">
              <a:spcBef>
                <a:spcPts val="500"/>
              </a:spcBef>
            </a:pPr>
            <a:endParaRPr lang="de-DE" sz="1800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635682E1-10D9-E08B-64B6-08B808FB21E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4</a:t>
            </a:fld>
            <a:endParaRPr lang="de-DE" dirty="0"/>
          </a:p>
        </p:txBody>
      </p:sp>
      <p:pic>
        <p:nvPicPr>
          <p:cNvPr id="6" name="Grafik 5" descr="Ein Bild, das Text, Screenshot, Schrift, Design enthält.&#10;&#10;Automatisch generierte Beschreibung">
            <a:extLst>
              <a:ext uri="{FF2B5EF4-FFF2-40B4-BE49-F238E27FC236}">
                <a16:creationId xmlns:a16="http://schemas.microsoft.com/office/drawing/2014/main" id="{CE3677C1-E60F-1C57-D016-60CBEAC6EF2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22478" y="1068488"/>
            <a:ext cx="3921522" cy="3814377"/>
          </a:xfrm>
          <a:prstGeom prst="rect">
            <a:avLst/>
          </a:prstGeom>
        </p:spPr>
      </p:pic>
      <p:sp>
        <p:nvSpPr>
          <p:cNvPr id="7" name="Titel 6">
            <a:extLst>
              <a:ext uri="{FF2B5EF4-FFF2-40B4-BE49-F238E27FC236}">
                <a16:creationId xmlns:a16="http://schemas.microsoft.com/office/drawing/2014/main" id="{5C900936-62CE-CB8C-C69B-A83FDD039FC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Kompetenzverbund </a:t>
            </a:r>
            <a:r>
              <a:rPr lang="de-DE" dirty="0" err="1"/>
              <a:t>lernen:digital</a:t>
            </a:r>
            <a:endParaRPr lang="de-DE" dirty="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5F419903-D7E7-FB8B-542E-44C48B1933C0}"/>
              </a:ext>
            </a:extLst>
          </p:cNvPr>
          <p:cNvSpPr txBox="1"/>
          <p:nvPr/>
        </p:nvSpPr>
        <p:spPr>
          <a:xfrm>
            <a:off x="5310554" y="4775143"/>
            <a:ext cx="376310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de-DE" sz="800" dirty="0">
                <a:solidFill>
                  <a:schemeClr val="bg1">
                    <a:lumMod val="50000"/>
                  </a:schemeClr>
                </a:solidFill>
              </a:rPr>
              <a:t>Bildquelle: https://</a:t>
            </a:r>
            <a:r>
              <a:rPr lang="de-DE" sz="800" dirty="0" err="1">
                <a:solidFill>
                  <a:schemeClr val="bg1">
                    <a:lumMod val="50000"/>
                  </a:schemeClr>
                </a:solidFill>
              </a:rPr>
              <a:t>lernen.digital</a:t>
            </a:r>
            <a:r>
              <a:rPr lang="de-DE" sz="800" dirty="0">
                <a:solidFill>
                  <a:schemeClr val="bg1">
                    <a:lumMod val="50000"/>
                  </a:schemeClr>
                </a:solidFill>
              </a:rPr>
              <a:t>/</a:t>
            </a:r>
            <a:r>
              <a:rPr lang="de-DE" sz="800" dirty="0" err="1">
                <a:solidFill>
                  <a:schemeClr val="bg1">
                    <a:lumMod val="50000"/>
                  </a:schemeClr>
                </a:solidFill>
              </a:rPr>
              <a:t>kompetenzverbund</a:t>
            </a:r>
            <a:r>
              <a:rPr lang="de-DE" sz="800" dirty="0">
                <a:solidFill>
                  <a:schemeClr val="bg1">
                    <a:lumMod val="50000"/>
                  </a:schemeClr>
                </a:solidFill>
              </a:rPr>
              <a:t>/</a:t>
            </a:r>
          </a:p>
        </p:txBody>
      </p:sp>
    </p:spTree>
    <p:extLst>
      <p:ext uri="{BB962C8B-B14F-4D97-AF65-F5344CB8AC3E}">
        <p14:creationId xmlns:p14="http://schemas.microsoft.com/office/powerpoint/2010/main" val="3225121580"/>
      </p:ext>
    </p:extLst>
  </p:cSld>
  <p:clrMapOvr>
    <a:masterClrMapping/>
  </p:clrMapOvr>
  <p:transition spd="med">
    <p:pull/>
  </p:transition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A698D679-29A9-2890-31AB-E310E29F0681}"/>
              </a:ext>
            </a:extLst>
          </p:cNvPr>
          <p:cNvSpPr txBox="1"/>
          <p:nvPr/>
        </p:nvSpPr>
        <p:spPr>
          <a:xfrm>
            <a:off x="3669693" y="269855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CCF48802-D7ED-4F02-3826-2F50369DC7CD}"/>
              </a:ext>
            </a:extLst>
          </p:cNvPr>
          <p:cNvSpPr txBox="1"/>
          <p:nvPr/>
        </p:nvSpPr>
        <p:spPr>
          <a:xfrm>
            <a:off x="4214392" y="269855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E0CFA26-8340-0BFB-2332-8A0E2F1CD666}"/>
              </a:ext>
            </a:extLst>
          </p:cNvPr>
          <p:cNvSpPr txBox="1"/>
          <p:nvPr/>
        </p:nvSpPr>
        <p:spPr>
          <a:xfrm>
            <a:off x="3077161" y="269855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527A6BFB-BEA5-34E0-BFAB-379172E36B0A}"/>
              </a:ext>
            </a:extLst>
          </p:cNvPr>
          <p:cNvSpPr txBox="1"/>
          <p:nvPr/>
        </p:nvSpPr>
        <p:spPr>
          <a:xfrm>
            <a:off x="4779664" y="269855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E834EC83-B960-79E1-AE5F-BFB58ED24B9D}"/>
              </a:ext>
            </a:extLst>
          </p:cNvPr>
          <p:cNvCxnSpPr/>
          <p:nvPr/>
        </p:nvCxnSpPr>
        <p:spPr>
          <a:xfrm>
            <a:off x="3450171" y="299924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B31C23B3-1C17-121A-7403-18127002508D}"/>
              </a:ext>
            </a:extLst>
          </p:cNvPr>
          <p:cNvCxnSpPr/>
          <p:nvPr/>
        </p:nvCxnSpPr>
        <p:spPr>
          <a:xfrm>
            <a:off x="4010937" y="290038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33497756-30E6-C009-5C28-544BA66B0852}"/>
              </a:ext>
            </a:extLst>
          </p:cNvPr>
          <p:cNvCxnSpPr/>
          <p:nvPr/>
        </p:nvCxnSpPr>
        <p:spPr>
          <a:xfrm>
            <a:off x="4010937" y="299639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463BFEF3-D3E6-CC72-8DD6-D92E32D949AE}"/>
              </a:ext>
            </a:extLst>
          </p:cNvPr>
          <p:cNvCxnSpPr/>
          <p:nvPr/>
        </p:nvCxnSpPr>
        <p:spPr>
          <a:xfrm>
            <a:off x="4010937" y="3096979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0EEDC79C-CDA0-1312-2AA3-34E1DAD40B1B}"/>
              </a:ext>
            </a:extLst>
          </p:cNvPr>
          <p:cNvCxnSpPr/>
          <p:nvPr/>
        </p:nvCxnSpPr>
        <p:spPr>
          <a:xfrm>
            <a:off x="4559908" y="299639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1B1E17C4-B3DB-190E-1AC2-5C410D0A28E6}"/>
              </a:ext>
            </a:extLst>
          </p:cNvPr>
          <p:cNvSpPr txBox="1"/>
          <p:nvPr/>
        </p:nvSpPr>
        <p:spPr>
          <a:xfrm>
            <a:off x="4511599" y="3207227"/>
            <a:ext cx="723900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D80570A1-6B5E-DE06-9448-9891B8B5822C}"/>
              </a:ext>
            </a:extLst>
          </p:cNvPr>
          <p:cNvSpPr txBox="1"/>
          <p:nvPr/>
        </p:nvSpPr>
        <p:spPr>
          <a:xfrm>
            <a:off x="3938289" y="320722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1D4A1A9F-EA45-F473-64F2-F570444F22CE}"/>
              </a:ext>
            </a:extLst>
          </p:cNvPr>
          <p:cNvCxnSpPr/>
          <p:nvPr/>
        </p:nvCxnSpPr>
        <p:spPr>
          <a:xfrm>
            <a:off x="430351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DA6E2B5B-10A6-6453-2211-8F79CC6D4B59}"/>
              </a:ext>
            </a:extLst>
          </p:cNvPr>
          <p:cNvCxnSpPr/>
          <p:nvPr/>
        </p:nvCxnSpPr>
        <p:spPr>
          <a:xfrm>
            <a:off x="4630109" y="327117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9E129243-DAE4-2A91-912D-7C75659466CE}"/>
              </a:ext>
            </a:extLst>
          </p:cNvPr>
          <p:cNvCxnSpPr/>
          <p:nvPr/>
        </p:nvCxnSpPr>
        <p:spPr>
          <a:xfrm>
            <a:off x="4630109" y="369523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29A53D9D-483D-DDC3-2EEA-CA6819664222}"/>
              </a:ext>
            </a:extLst>
          </p:cNvPr>
          <p:cNvCxnSpPr>
            <a:cxnSpLocks/>
          </p:cNvCxnSpPr>
          <p:nvPr/>
        </p:nvCxnSpPr>
        <p:spPr>
          <a:xfrm rot="5400000">
            <a:off x="485215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feld 5">
                <a:extLst>
                  <a:ext uri="{FF2B5EF4-FFF2-40B4-BE49-F238E27FC236}">
                    <a16:creationId xmlns:a16="http://schemas.microsoft.com/office/drawing/2014/main" id="{6F3D7314-D5A7-7F59-2032-37C897827935}"/>
                  </a:ext>
                </a:extLst>
              </p:cNvPr>
              <p:cNvSpPr txBox="1"/>
              <p:nvPr/>
            </p:nvSpPr>
            <p:spPr>
              <a:xfrm>
                <a:off x="3807779" y="366730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+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" name="Textfeld 5">
                <a:extLst>
                  <a:ext uri="{FF2B5EF4-FFF2-40B4-BE49-F238E27FC236}">
                    <a16:creationId xmlns:a16="http://schemas.microsoft.com/office/drawing/2014/main" id="{6F3D7314-D5A7-7F59-2032-37C89782793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07779" y="3667309"/>
                <a:ext cx="723900" cy="300082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23F6901C-DDB2-D6A9-C58D-FA7BF305E6EE}"/>
                  </a:ext>
                </a:extLst>
              </p:cNvPr>
              <p:cNvSpPr txBox="1"/>
              <p:nvPr/>
            </p:nvSpPr>
            <p:spPr>
              <a:xfrm>
                <a:off x="3834908" y="260709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23F6901C-DDB2-D6A9-C58D-FA7BF305E6E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34908" y="2607099"/>
                <a:ext cx="723900" cy="300082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9" name="Gerade Verbindung 18">
            <a:extLst>
              <a:ext uri="{FF2B5EF4-FFF2-40B4-BE49-F238E27FC236}">
                <a16:creationId xmlns:a16="http://schemas.microsoft.com/office/drawing/2014/main" id="{F1F4A72A-9480-C0F2-5AD0-8EDD87748EFF}"/>
              </a:ext>
            </a:extLst>
          </p:cNvPr>
          <p:cNvCxnSpPr>
            <a:cxnSpLocks/>
          </p:cNvCxnSpPr>
          <p:nvPr/>
        </p:nvCxnSpPr>
        <p:spPr>
          <a:xfrm>
            <a:off x="3894926" y="3162011"/>
            <a:ext cx="116011" cy="215514"/>
          </a:xfrm>
          <a:prstGeom prst="line">
            <a:avLst/>
          </a:prstGeom>
          <a:ln w="5715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Gerade Verbindung 21">
            <a:extLst>
              <a:ext uri="{FF2B5EF4-FFF2-40B4-BE49-F238E27FC236}">
                <a16:creationId xmlns:a16="http://schemas.microsoft.com/office/drawing/2014/main" id="{22B646A5-6EC9-3944-EE9C-C2C67E753114}"/>
              </a:ext>
            </a:extLst>
          </p:cNvPr>
          <p:cNvCxnSpPr>
            <a:cxnSpLocks/>
          </p:cNvCxnSpPr>
          <p:nvPr/>
        </p:nvCxnSpPr>
        <p:spPr>
          <a:xfrm flipH="1">
            <a:off x="4255515" y="3155528"/>
            <a:ext cx="116011" cy="215514"/>
          </a:xfrm>
          <a:prstGeom prst="line">
            <a:avLst/>
          </a:prstGeom>
          <a:ln w="5715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feld 23">
            <a:extLst>
              <a:ext uri="{FF2B5EF4-FFF2-40B4-BE49-F238E27FC236}">
                <a16:creationId xmlns:a16="http://schemas.microsoft.com/office/drawing/2014/main" id="{89CD5366-A361-71F4-CB48-315FDC3FFC39}"/>
              </a:ext>
            </a:extLst>
          </p:cNvPr>
          <p:cNvSpPr txBox="1"/>
          <p:nvPr/>
        </p:nvSpPr>
        <p:spPr>
          <a:xfrm>
            <a:off x="1481265" y="4566795"/>
            <a:ext cx="6181468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1. Schritt: Ethin und Chlorwasserstoff bilden einen 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π-Komplex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aus.</a:t>
            </a:r>
          </a:p>
        </p:txBody>
      </p:sp>
      <p:sp>
        <p:nvSpPr>
          <p:cNvPr id="20" name="Textfeld 19">
            <a:extLst>
              <a:ext uri="{FF2B5EF4-FFF2-40B4-BE49-F238E27FC236}">
                <a16:creationId xmlns:a16="http://schemas.microsoft.com/office/drawing/2014/main" id="{6BDBF5EE-FEA0-97AC-4F96-DAD2D9521540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</p:spTree>
    <p:extLst>
      <p:ext uri="{BB962C8B-B14F-4D97-AF65-F5344CB8AC3E}">
        <p14:creationId xmlns:p14="http://schemas.microsoft.com/office/powerpoint/2010/main" val="317451971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A698D679-29A9-2890-31AB-E310E29F0681}"/>
              </a:ext>
            </a:extLst>
          </p:cNvPr>
          <p:cNvSpPr txBox="1"/>
          <p:nvPr/>
        </p:nvSpPr>
        <p:spPr>
          <a:xfrm>
            <a:off x="3669693" y="269855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CCF48802-D7ED-4F02-3826-2F50369DC7CD}"/>
              </a:ext>
            </a:extLst>
          </p:cNvPr>
          <p:cNvSpPr txBox="1"/>
          <p:nvPr/>
        </p:nvSpPr>
        <p:spPr>
          <a:xfrm>
            <a:off x="4214392" y="269855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E0CFA26-8340-0BFB-2332-8A0E2F1CD666}"/>
              </a:ext>
            </a:extLst>
          </p:cNvPr>
          <p:cNvSpPr txBox="1"/>
          <p:nvPr/>
        </p:nvSpPr>
        <p:spPr>
          <a:xfrm>
            <a:off x="3077161" y="269855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527A6BFB-BEA5-34E0-BFAB-379172E36B0A}"/>
              </a:ext>
            </a:extLst>
          </p:cNvPr>
          <p:cNvSpPr txBox="1"/>
          <p:nvPr/>
        </p:nvSpPr>
        <p:spPr>
          <a:xfrm>
            <a:off x="4779664" y="269855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E834EC83-B960-79E1-AE5F-BFB58ED24B9D}"/>
              </a:ext>
            </a:extLst>
          </p:cNvPr>
          <p:cNvCxnSpPr/>
          <p:nvPr/>
        </p:nvCxnSpPr>
        <p:spPr>
          <a:xfrm>
            <a:off x="3450171" y="299924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B31C23B3-1C17-121A-7403-18127002508D}"/>
              </a:ext>
            </a:extLst>
          </p:cNvPr>
          <p:cNvCxnSpPr/>
          <p:nvPr/>
        </p:nvCxnSpPr>
        <p:spPr>
          <a:xfrm>
            <a:off x="4010937" y="290038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33497756-30E6-C009-5C28-544BA66B0852}"/>
              </a:ext>
            </a:extLst>
          </p:cNvPr>
          <p:cNvCxnSpPr/>
          <p:nvPr/>
        </p:nvCxnSpPr>
        <p:spPr>
          <a:xfrm>
            <a:off x="4010937" y="299639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463BFEF3-D3E6-CC72-8DD6-D92E32D949AE}"/>
              </a:ext>
            </a:extLst>
          </p:cNvPr>
          <p:cNvCxnSpPr/>
          <p:nvPr/>
        </p:nvCxnSpPr>
        <p:spPr>
          <a:xfrm>
            <a:off x="4010937" y="3096979"/>
            <a:ext cx="236483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0EEDC79C-CDA0-1312-2AA3-34E1DAD40B1B}"/>
              </a:ext>
            </a:extLst>
          </p:cNvPr>
          <p:cNvCxnSpPr/>
          <p:nvPr/>
        </p:nvCxnSpPr>
        <p:spPr>
          <a:xfrm>
            <a:off x="4559908" y="299639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1B1E17C4-B3DB-190E-1AC2-5C410D0A28E6}"/>
              </a:ext>
            </a:extLst>
          </p:cNvPr>
          <p:cNvSpPr txBox="1"/>
          <p:nvPr/>
        </p:nvSpPr>
        <p:spPr>
          <a:xfrm>
            <a:off x="4511599" y="3207227"/>
            <a:ext cx="587175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D80570A1-6B5E-DE06-9448-9891B8B5822C}"/>
              </a:ext>
            </a:extLst>
          </p:cNvPr>
          <p:cNvSpPr txBox="1"/>
          <p:nvPr/>
        </p:nvSpPr>
        <p:spPr>
          <a:xfrm>
            <a:off x="3938289" y="320722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1D4A1A9F-EA45-F473-64F2-F570444F22CE}"/>
              </a:ext>
            </a:extLst>
          </p:cNvPr>
          <p:cNvCxnSpPr/>
          <p:nvPr/>
        </p:nvCxnSpPr>
        <p:spPr>
          <a:xfrm>
            <a:off x="430351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DA6E2B5B-10A6-6453-2211-8F79CC6D4B59}"/>
              </a:ext>
            </a:extLst>
          </p:cNvPr>
          <p:cNvCxnSpPr/>
          <p:nvPr/>
        </p:nvCxnSpPr>
        <p:spPr>
          <a:xfrm>
            <a:off x="4630109" y="327117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9E129243-DAE4-2A91-912D-7C75659466CE}"/>
              </a:ext>
            </a:extLst>
          </p:cNvPr>
          <p:cNvCxnSpPr/>
          <p:nvPr/>
        </p:nvCxnSpPr>
        <p:spPr>
          <a:xfrm>
            <a:off x="4630109" y="369523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29A53D9D-483D-DDC3-2EEA-CA6819664222}"/>
              </a:ext>
            </a:extLst>
          </p:cNvPr>
          <p:cNvCxnSpPr>
            <a:cxnSpLocks/>
          </p:cNvCxnSpPr>
          <p:nvPr/>
        </p:nvCxnSpPr>
        <p:spPr>
          <a:xfrm rot="5400000">
            <a:off x="485215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feld 5">
                <a:extLst>
                  <a:ext uri="{FF2B5EF4-FFF2-40B4-BE49-F238E27FC236}">
                    <a16:creationId xmlns:a16="http://schemas.microsoft.com/office/drawing/2014/main" id="{6F3D7314-D5A7-7F59-2032-37C897827935}"/>
                  </a:ext>
                </a:extLst>
              </p:cNvPr>
              <p:cNvSpPr txBox="1"/>
              <p:nvPr/>
            </p:nvSpPr>
            <p:spPr>
              <a:xfrm>
                <a:off x="3807779" y="366730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+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" name="Textfeld 5">
                <a:extLst>
                  <a:ext uri="{FF2B5EF4-FFF2-40B4-BE49-F238E27FC236}">
                    <a16:creationId xmlns:a16="http://schemas.microsoft.com/office/drawing/2014/main" id="{6F3D7314-D5A7-7F59-2032-37C89782793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07779" y="3667309"/>
                <a:ext cx="723900" cy="300082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23F6901C-DDB2-D6A9-C58D-FA7BF305E6EE}"/>
                  </a:ext>
                </a:extLst>
              </p:cNvPr>
              <p:cNvSpPr txBox="1"/>
              <p:nvPr/>
            </p:nvSpPr>
            <p:spPr>
              <a:xfrm>
                <a:off x="3834908" y="260709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23F6901C-DDB2-D6A9-C58D-FA7BF305E6E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34908" y="2607099"/>
                <a:ext cx="723900" cy="300082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9" name="Gerade Verbindung 18">
            <a:extLst>
              <a:ext uri="{FF2B5EF4-FFF2-40B4-BE49-F238E27FC236}">
                <a16:creationId xmlns:a16="http://schemas.microsoft.com/office/drawing/2014/main" id="{F1F4A72A-9480-C0F2-5AD0-8EDD87748EFF}"/>
              </a:ext>
            </a:extLst>
          </p:cNvPr>
          <p:cNvCxnSpPr>
            <a:cxnSpLocks/>
          </p:cNvCxnSpPr>
          <p:nvPr/>
        </p:nvCxnSpPr>
        <p:spPr>
          <a:xfrm>
            <a:off x="3894926" y="3162011"/>
            <a:ext cx="116011" cy="215514"/>
          </a:xfrm>
          <a:prstGeom prst="line">
            <a:avLst/>
          </a:prstGeom>
          <a:ln w="5715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Gerade Verbindung 21">
            <a:extLst>
              <a:ext uri="{FF2B5EF4-FFF2-40B4-BE49-F238E27FC236}">
                <a16:creationId xmlns:a16="http://schemas.microsoft.com/office/drawing/2014/main" id="{22B646A5-6EC9-3944-EE9C-C2C67E753114}"/>
              </a:ext>
            </a:extLst>
          </p:cNvPr>
          <p:cNvCxnSpPr>
            <a:cxnSpLocks/>
          </p:cNvCxnSpPr>
          <p:nvPr/>
        </p:nvCxnSpPr>
        <p:spPr>
          <a:xfrm flipH="1">
            <a:off x="4255515" y="3155528"/>
            <a:ext cx="116011" cy="215514"/>
          </a:xfrm>
          <a:prstGeom prst="line">
            <a:avLst/>
          </a:prstGeom>
          <a:ln w="5715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feld 20">
            <a:extLst>
              <a:ext uri="{FF2B5EF4-FFF2-40B4-BE49-F238E27FC236}">
                <a16:creationId xmlns:a16="http://schemas.microsoft.com/office/drawing/2014/main" id="{48EEFDAE-4AE3-6CD0-57BC-D9BFD283135E}"/>
              </a:ext>
            </a:extLst>
          </p:cNvPr>
          <p:cNvSpPr txBox="1"/>
          <p:nvPr/>
        </p:nvSpPr>
        <p:spPr>
          <a:xfrm>
            <a:off x="1481265" y="4447923"/>
            <a:ext cx="6181468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2. Schritt: 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heterolytische Spaltung 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des Chlorwasserstoff-Moleküls und 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Bindung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des Protons an das Ethin-Molekül</a:t>
            </a:r>
          </a:p>
        </p:txBody>
      </p:sp>
      <p:sp>
        <p:nvSpPr>
          <p:cNvPr id="23" name="Freihandform 22">
            <a:extLst>
              <a:ext uri="{FF2B5EF4-FFF2-40B4-BE49-F238E27FC236}">
                <a16:creationId xmlns:a16="http://schemas.microsoft.com/office/drawing/2014/main" id="{01429D42-7B9B-751A-6605-78BB92C314F1}"/>
              </a:ext>
            </a:extLst>
          </p:cNvPr>
          <p:cNvSpPr/>
          <p:nvPr/>
        </p:nvSpPr>
        <p:spPr>
          <a:xfrm>
            <a:off x="4245394" y="3336518"/>
            <a:ext cx="58119" cy="338453"/>
          </a:xfrm>
          <a:custGeom>
            <a:avLst/>
            <a:gdLst>
              <a:gd name="connsiteX0" fmla="*/ 0 w 356623"/>
              <a:gd name="connsiteY0" fmla="*/ 0 h 2076773"/>
              <a:gd name="connsiteX1" fmla="*/ 340963 w 356623"/>
              <a:gd name="connsiteY1" fmla="*/ 263471 h 2076773"/>
              <a:gd name="connsiteX2" fmla="*/ 46495 w 356623"/>
              <a:gd name="connsiteY2" fmla="*/ 464949 h 2076773"/>
              <a:gd name="connsiteX3" fmla="*/ 356461 w 356623"/>
              <a:gd name="connsiteY3" fmla="*/ 681926 h 2076773"/>
              <a:gd name="connsiteX4" fmla="*/ 92990 w 356623"/>
              <a:gd name="connsiteY4" fmla="*/ 852407 h 2076773"/>
              <a:gd name="connsiteX5" fmla="*/ 356461 w 356623"/>
              <a:gd name="connsiteY5" fmla="*/ 1069383 h 2076773"/>
              <a:gd name="connsiteX6" fmla="*/ 108488 w 356623"/>
              <a:gd name="connsiteY6" fmla="*/ 1208868 h 2076773"/>
              <a:gd name="connsiteX7" fmla="*/ 340963 w 356623"/>
              <a:gd name="connsiteY7" fmla="*/ 1379349 h 2076773"/>
              <a:gd name="connsiteX8" fmla="*/ 108488 w 356623"/>
              <a:gd name="connsiteY8" fmla="*/ 1534332 h 2076773"/>
              <a:gd name="connsiteX9" fmla="*/ 356461 w 356623"/>
              <a:gd name="connsiteY9" fmla="*/ 1720312 h 2076773"/>
              <a:gd name="connsiteX10" fmla="*/ 123987 w 356623"/>
              <a:gd name="connsiteY10" fmla="*/ 1875295 h 2076773"/>
              <a:gd name="connsiteX11" fmla="*/ 340963 w 356623"/>
              <a:gd name="connsiteY11" fmla="*/ 2076773 h 2076773"/>
              <a:gd name="connsiteX12" fmla="*/ 340963 w 356623"/>
              <a:gd name="connsiteY12" fmla="*/ 2076773 h 2076773"/>
              <a:gd name="connsiteX13" fmla="*/ 340963 w 356623"/>
              <a:gd name="connsiteY13" fmla="*/ 2076773 h 207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6623" h="2076773">
                <a:moveTo>
                  <a:pt x="0" y="0"/>
                </a:moveTo>
                <a:cubicBezTo>
                  <a:pt x="166607" y="92990"/>
                  <a:pt x="333214" y="185980"/>
                  <a:pt x="340963" y="263471"/>
                </a:cubicBezTo>
                <a:cubicBezTo>
                  <a:pt x="348712" y="340962"/>
                  <a:pt x="43912" y="395207"/>
                  <a:pt x="46495" y="464949"/>
                </a:cubicBezTo>
                <a:cubicBezTo>
                  <a:pt x="49078" y="534691"/>
                  <a:pt x="348712" y="617350"/>
                  <a:pt x="356461" y="681926"/>
                </a:cubicBezTo>
                <a:cubicBezTo>
                  <a:pt x="364210" y="746502"/>
                  <a:pt x="92990" y="787831"/>
                  <a:pt x="92990" y="852407"/>
                </a:cubicBezTo>
                <a:cubicBezTo>
                  <a:pt x="92990" y="916983"/>
                  <a:pt x="353878" y="1009973"/>
                  <a:pt x="356461" y="1069383"/>
                </a:cubicBezTo>
                <a:cubicBezTo>
                  <a:pt x="359044" y="1128793"/>
                  <a:pt x="111071" y="1157207"/>
                  <a:pt x="108488" y="1208868"/>
                </a:cubicBezTo>
                <a:cubicBezTo>
                  <a:pt x="105905" y="1260529"/>
                  <a:pt x="340963" y="1325105"/>
                  <a:pt x="340963" y="1379349"/>
                </a:cubicBezTo>
                <a:cubicBezTo>
                  <a:pt x="340963" y="1433593"/>
                  <a:pt x="105905" y="1477505"/>
                  <a:pt x="108488" y="1534332"/>
                </a:cubicBezTo>
                <a:cubicBezTo>
                  <a:pt x="111071" y="1591159"/>
                  <a:pt x="353878" y="1663485"/>
                  <a:pt x="356461" y="1720312"/>
                </a:cubicBezTo>
                <a:cubicBezTo>
                  <a:pt x="359044" y="1777139"/>
                  <a:pt x="126570" y="1815885"/>
                  <a:pt x="123987" y="1875295"/>
                </a:cubicBezTo>
                <a:cubicBezTo>
                  <a:pt x="121404" y="1934705"/>
                  <a:pt x="340963" y="2076773"/>
                  <a:pt x="340963" y="2076773"/>
                </a:cubicBezTo>
                <a:lnTo>
                  <a:pt x="340963" y="2076773"/>
                </a:lnTo>
                <a:lnTo>
                  <a:pt x="340963" y="2076773"/>
                </a:lnTo>
              </a:path>
            </a:pathLst>
          </a:custGeom>
          <a:noFill/>
          <a:ln>
            <a:solidFill>
              <a:srgbClr val="00B0F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Textfeld 23">
            <a:extLst>
              <a:ext uri="{FF2B5EF4-FFF2-40B4-BE49-F238E27FC236}">
                <a16:creationId xmlns:a16="http://schemas.microsoft.com/office/drawing/2014/main" id="{FA09D075-68F6-C5FB-0D2C-066BF74D3D07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</p:spTree>
    <p:extLst>
      <p:ext uri="{BB962C8B-B14F-4D97-AF65-F5344CB8AC3E}">
        <p14:creationId xmlns:p14="http://schemas.microsoft.com/office/powerpoint/2010/main" val="75793404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5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0"/>
                            </p:stCondLst>
                            <p:childTnLst>
                              <p:par>
                                <p:cTn id="10" presetID="1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3" grpId="1" animBg="1"/>
      <p:bldP spid="23" grpId="2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A698D679-29A9-2890-31AB-E310E29F0681}"/>
              </a:ext>
            </a:extLst>
          </p:cNvPr>
          <p:cNvSpPr txBox="1"/>
          <p:nvPr/>
        </p:nvSpPr>
        <p:spPr>
          <a:xfrm>
            <a:off x="3669693" y="269855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CCF48802-D7ED-4F02-3826-2F50369DC7CD}"/>
              </a:ext>
            </a:extLst>
          </p:cNvPr>
          <p:cNvSpPr txBox="1"/>
          <p:nvPr/>
        </p:nvSpPr>
        <p:spPr>
          <a:xfrm>
            <a:off x="4214392" y="269855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E0CFA26-8340-0BFB-2332-8A0E2F1CD666}"/>
              </a:ext>
            </a:extLst>
          </p:cNvPr>
          <p:cNvSpPr txBox="1"/>
          <p:nvPr/>
        </p:nvSpPr>
        <p:spPr>
          <a:xfrm>
            <a:off x="3077161" y="269855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527A6BFB-BEA5-34E0-BFAB-379172E36B0A}"/>
              </a:ext>
            </a:extLst>
          </p:cNvPr>
          <p:cNvSpPr txBox="1"/>
          <p:nvPr/>
        </p:nvSpPr>
        <p:spPr>
          <a:xfrm>
            <a:off x="4779664" y="269855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E834EC83-B960-79E1-AE5F-BFB58ED24B9D}"/>
              </a:ext>
            </a:extLst>
          </p:cNvPr>
          <p:cNvCxnSpPr/>
          <p:nvPr/>
        </p:nvCxnSpPr>
        <p:spPr>
          <a:xfrm>
            <a:off x="3450171" y="299924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B31C23B3-1C17-121A-7403-18127002508D}"/>
              </a:ext>
            </a:extLst>
          </p:cNvPr>
          <p:cNvCxnSpPr/>
          <p:nvPr/>
        </p:nvCxnSpPr>
        <p:spPr>
          <a:xfrm>
            <a:off x="4010937" y="294936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33497756-30E6-C009-5C28-544BA66B0852}"/>
              </a:ext>
            </a:extLst>
          </p:cNvPr>
          <p:cNvCxnSpPr/>
          <p:nvPr/>
        </p:nvCxnSpPr>
        <p:spPr>
          <a:xfrm>
            <a:off x="4010937" y="3045380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463BFEF3-D3E6-CC72-8DD6-D92E32D949AE}"/>
              </a:ext>
            </a:extLst>
          </p:cNvPr>
          <p:cNvCxnSpPr>
            <a:cxnSpLocks/>
          </p:cNvCxnSpPr>
          <p:nvPr/>
        </p:nvCxnSpPr>
        <p:spPr>
          <a:xfrm rot="5400000">
            <a:off x="3770122" y="3271173"/>
            <a:ext cx="236483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0EEDC79C-CDA0-1312-2AA3-34E1DAD40B1B}"/>
              </a:ext>
            </a:extLst>
          </p:cNvPr>
          <p:cNvCxnSpPr/>
          <p:nvPr/>
        </p:nvCxnSpPr>
        <p:spPr>
          <a:xfrm>
            <a:off x="4559908" y="299639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1B1E17C4-B3DB-190E-1AC2-5C410D0A28E6}"/>
              </a:ext>
            </a:extLst>
          </p:cNvPr>
          <p:cNvSpPr txBox="1"/>
          <p:nvPr/>
        </p:nvSpPr>
        <p:spPr>
          <a:xfrm>
            <a:off x="4270784" y="3207227"/>
            <a:ext cx="646612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D80570A1-6B5E-DE06-9448-9891B8B5822C}"/>
              </a:ext>
            </a:extLst>
          </p:cNvPr>
          <p:cNvSpPr txBox="1"/>
          <p:nvPr/>
        </p:nvSpPr>
        <p:spPr>
          <a:xfrm>
            <a:off x="3672762" y="320722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1D4A1A9F-EA45-F473-64F2-F570444F22CE}"/>
              </a:ext>
            </a:extLst>
          </p:cNvPr>
          <p:cNvCxnSpPr>
            <a:cxnSpLocks/>
          </p:cNvCxnSpPr>
          <p:nvPr/>
        </p:nvCxnSpPr>
        <p:spPr>
          <a:xfrm rot="5400000">
            <a:off x="4177870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DA6E2B5B-10A6-6453-2211-8F79CC6D4B59}"/>
              </a:ext>
            </a:extLst>
          </p:cNvPr>
          <p:cNvCxnSpPr/>
          <p:nvPr/>
        </p:nvCxnSpPr>
        <p:spPr>
          <a:xfrm>
            <a:off x="4389295" y="327117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9E129243-DAE4-2A91-912D-7C75659466CE}"/>
              </a:ext>
            </a:extLst>
          </p:cNvPr>
          <p:cNvCxnSpPr/>
          <p:nvPr/>
        </p:nvCxnSpPr>
        <p:spPr>
          <a:xfrm>
            <a:off x="4389295" y="369523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29A53D9D-483D-DDC3-2EEA-CA6819664222}"/>
              </a:ext>
            </a:extLst>
          </p:cNvPr>
          <p:cNvCxnSpPr>
            <a:cxnSpLocks/>
          </p:cNvCxnSpPr>
          <p:nvPr/>
        </p:nvCxnSpPr>
        <p:spPr>
          <a:xfrm rot="5400000">
            <a:off x="4611339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feld 22">
            <a:extLst>
              <a:ext uri="{FF2B5EF4-FFF2-40B4-BE49-F238E27FC236}">
                <a16:creationId xmlns:a16="http://schemas.microsoft.com/office/drawing/2014/main" id="{ADEAB0C3-52C1-05C8-3B07-E44B3D537A29}"/>
              </a:ext>
            </a:extLst>
          </p:cNvPr>
          <p:cNvSpPr txBox="1"/>
          <p:nvPr/>
        </p:nvSpPr>
        <p:spPr>
          <a:xfrm>
            <a:off x="4400619" y="2558795"/>
            <a:ext cx="6466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24" name="Textfeld 23">
            <a:extLst>
              <a:ext uri="{FF2B5EF4-FFF2-40B4-BE49-F238E27FC236}">
                <a16:creationId xmlns:a16="http://schemas.microsoft.com/office/drawing/2014/main" id="{F40F8731-EC59-0F36-AEC2-B410CBDFCA49}"/>
              </a:ext>
            </a:extLst>
          </p:cNvPr>
          <p:cNvSpPr txBox="1"/>
          <p:nvPr/>
        </p:nvSpPr>
        <p:spPr>
          <a:xfrm>
            <a:off x="4707858" y="3056031"/>
            <a:ext cx="6466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07032136-DE36-B266-993F-78E3E117C9FC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  <p:sp>
        <p:nvSpPr>
          <p:cNvPr id="18" name="Textfeld 17">
            <a:extLst>
              <a:ext uri="{FF2B5EF4-FFF2-40B4-BE49-F238E27FC236}">
                <a16:creationId xmlns:a16="http://schemas.microsoft.com/office/drawing/2014/main" id="{4CE27F5F-CC00-6A30-D09E-C8FCBBEA941B}"/>
              </a:ext>
            </a:extLst>
          </p:cNvPr>
          <p:cNvSpPr txBox="1"/>
          <p:nvPr/>
        </p:nvSpPr>
        <p:spPr>
          <a:xfrm>
            <a:off x="1481265" y="4447923"/>
            <a:ext cx="6181468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2. Schritt: 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heterolytische Spaltung 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des Chlorwasserstoff-Moleküls und 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Bindung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des Protons an das Ethin-Molekül</a:t>
            </a:r>
          </a:p>
        </p:txBody>
      </p:sp>
    </p:spTree>
    <p:extLst>
      <p:ext uri="{BB962C8B-B14F-4D97-AF65-F5344CB8AC3E}">
        <p14:creationId xmlns:p14="http://schemas.microsoft.com/office/powerpoint/2010/main" val="394049611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A698D679-29A9-2890-31AB-E310E29F0681}"/>
              </a:ext>
            </a:extLst>
          </p:cNvPr>
          <p:cNvSpPr txBox="1"/>
          <p:nvPr/>
        </p:nvSpPr>
        <p:spPr>
          <a:xfrm>
            <a:off x="3669693" y="269855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CCF48802-D7ED-4F02-3826-2F50369DC7CD}"/>
              </a:ext>
            </a:extLst>
          </p:cNvPr>
          <p:cNvSpPr txBox="1"/>
          <p:nvPr/>
        </p:nvSpPr>
        <p:spPr>
          <a:xfrm>
            <a:off x="4214392" y="269855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E0CFA26-8340-0BFB-2332-8A0E2F1CD666}"/>
              </a:ext>
            </a:extLst>
          </p:cNvPr>
          <p:cNvSpPr txBox="1"/>
          <p:nvPr/>
        </p:nvSpPr>
        <p:spPr>
          <a:xfrm>
            <a:off x="3077161" y="269855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527A6BFB-BEA5-34E0-BFAB-379172E36B0A}"/>
              </a:ext>
            </a:extLst>
          </p:cNvPr>
          <p:cNvSpPr txBox="1"/>
          <p:nvPr/>
        </p:nvSpPr>
        <p:spPr>
          <a:xfrm>
            <a:off x="4779664" y="269855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E834EC83-B960-79E1-AE5F-BFB58ED24B9D}"/>
              </a:ext>
            </a:extLst>
          </p:cNvPr>
          <p:cNvCxnSpPr/>
          <p:nvPr/>
        </p:nvCxnSpPr>
        <p:spPr>
          <a:xfrm>
            <a:off x="3450171" y="299924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B31C23B3-1C17-121A-7403-18127002508D}"/>
              </a:ext>
            </a:extLst>
          </p:cNvPr>
          <p:cNvCxnSpPr/>
          <p:nvPr/>
        </p:nvCxnSpPr>
        <p:spPr>
          <a:xfrm>
            <a:off x="4010937" y="2949368"/>
            <a:ext cx="236483" cy="0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33497756-30E6-C009-5C28-544BA66B0852}"/>
              </a:ext>
            </a:extLst>
          </p:cNvPr>
          <p:cNvCxnSpPr/>
          <p:nvPr/>
        </p:nvCxnSpPr>
        <p:spPr>
          <a:xfrm>
            <a:off x="4010937" y="3045380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463BFEF3-D3E6-CC72-8DD6-D92E32D949AE}"/>
              </a:ext>
            </a:extLst>
          </p:cNvPr>
          <p:cNvCxnSpPr>
            <a:cxnSpLocks/>
          </p:cNvCxnSpPr>
          <p:nvPr/>
        </p:nvCxnSpPr>
        <p:spPr>
          <a:xfrm rot="5400000">
            <a:off x="3770122" y="3271173"/>
            <a:ext cx="236483" cy="0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0EEDC79C-CDA0-1312-2AA3-34E1DAD40B1B}"/>
              </a:ext>
            </a:extLst>
          </p:cNvPr>
          <p:cNvCxnSpPr/>
          <p:nvPr/>
        </p:nvCxnSpPr>
        <p:spPr>
          <a:xfrm>
            <a:off x="4559908" y="299639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1B1E17C4-B3DB-190E-1AC2-5C410D0A28E6}"/>
              </a:ext>
            </a:extLst>
          </p:cNvPr>
          <p:cNvSpPr txBox="1"/>
          <p:nvPr/>
        </p:nvSpPr>
        <p:spPr>
          <a:xfrm>
            <a:off x="4270784" y="3207227"/>
            <a:ext cx="525607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D80570A1-6B5E-DE06-9448-9891B8B5822C}"/>
              </a:ext>
            </a:extLst>
          </p:cNvPr>
          <p:cNvSpPr txBox="1"/>
          <p:nvPr/>
        </p:nvSpPr>
        <p:spPr>
          <a:xfrm>
            <a:off x="3672762" y="320722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1D4A1A9F-EA45-F473-64F2-F570444F22CE}"/>
              </a:ext>
            </a:extLst>
          </p:cNvPr>
          <p:cNvCxnSpPr>
            <a:cxnSpLocks/>
          </p:cNvCxnSpPr>
          <p:nvPr/>
        </p:nvCxnSpPr>
        <p:spPr>
          <a:xfrm rot="5400000">
            <a:off x="4177870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DA6E2B5B-10A6-6453-2211-8F79CC6D4B59}"/>
              </a:ext>
            </a:extLst>
          </p:cNvPr>
          <p:cNvCxnSpPr/>
          <p:nvPr/>
        </p:nvCxnSpPr>
        <p:spPr>
          <a:xfrm>
            <a:off x="4389295" y="327117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9E129243-DAE4-2A91-912D-7C75659466CE}"/>
              </a:ext>
            </a:extLst>
          </p:cNvPr>
          <p:cNvCxnSpPr/>
          <p:nvPr/>
        </p:nvCxnSpPr>
        <p:spPr>
          <a:xfrm>
            <a:off x="4389295" y="369523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29A53D9D-483D-DDC3-2EEA-CA6819664222}"/>
              </a:ext>
            </a:extLst>
          </p:cNvPr>
          <p:cNvCxnSpPr>
            <a:cxnSpLocks/>
          </p:cNvCxnSpPr>
          <p:nvPr/>
        </p:nvCxnSpPr>
        <p:spPr>
          <a:xfrm rot="5400000">
            <a:off x="4611339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feld 22">
            <a:extLst>
              <a:ext uri="{FF2B5EF4-FFF2-40B4-BE49-F238E27FC236}">
                <a16:creationId xmlns:a16="http://schemas.microsoft.com/office/drawing/2014/main" id="{ADEAB0C3-52C1-05C8-3B07-E44B3D537A29}"/>
              </a:ext>
            </a:extLst>
          </p:cNvPr>
          <p:cNvSpPr txBox="1"/>
          <p:nvPr/>
        </p:nvSpPr>
        <p:spPr>
          <a:xfrm>
            <a:off x="4400619" y="2558795"/>
            <a:ext cx="6466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24" name="Textfeld 23">
            <a:extLst>
              <a:ext uri="{FF2B5EF4-FFF2-40B4-BE49-F238E27FC236}">
                <a16:creationId xmlns:a16="http://schemas.microsoft.com/office/drawing/2014/main" id="{F40F8731-EC59-0F36-AEC2-B410CBDFCA49}"/>
              </a:ext>
            </a:extLst>
          </p:cNvPr>
          <p:cNvSpPr txBox="1"/>
          <p:nvPr/>
        </p:nvSpPr>
        <p:spPr>
          <a:xfrm>
            <a:off x="4707858" y="3056031"/>
            <a:ext cx="6466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18" name="Textfeld 17">
            <a:extLst>
              <a:ext uri="{FF2B5EF4-FFF2-40B4-BE49-F238E27FC236}">
                <a16:creationId xmlns:a16="http://schemas.microsoft.com/office/drawing/2014/main" id="{498597C5-B4EF-6185-FD16-14666210F8E0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  <p:sp>
        <p:nvSpPr>
          <p:cNvPr id="19" name="Textfeld 18">
            <a:extLst>
              <a:ext uri="{FF2B5EF4-FFF2-40B4-BE49-F238E27FC236}">
                <a16:creationId xmlns:a16="http://schemas.microsoft.com/office/drawing/2014/main" id="{214F2916-93B1-7B74-5B78-61E19E013274}"/>
              </a:ext>
            </a:extLst>
          </p:cNvPr>
          <p:cNvSpPr txBox="1"/>
          <p:nvPr/>
        </p:nvSpPr>
        <p:spPr>
          <a:xfrm>
            <a:off x="1481265" y="4447923"/>
            <a:ext cx="6181468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2. Schritt: 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heterolytische Spaltung 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des Chlorwasserstoff-Moleküls und 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Bindung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des Protons an das Ethin-Molekül</a:t>
            </a:r>
          </a:p>
        </p:txBody>
      </p:sp>
    </p:spTree>
    <p:extLst>
      <p:ext uri="{BB962C8B-B14F-4D97-AF65-F5344CB8AC3E}">
        <p14:creationId xmlns:p14="http://schemas.microsoft.com/office/powerpoint/2010/main" val="29309162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feld 5">
            <a:extLst>
              <a:ext uri="{FF2B5EF4-FFF2-40B4-BE49-F238E27FC236}">
                <a16:creationId xmlns:a16="http://schemas.microsoft.com/office/drawing/2014/main" id="{90E10027-0DE5-D60A-F461-9E645DAB9436}"/>
              </a:ext>
            </a:extLst>
          </p:cNvPr>
          <p:cNvSpPr txBox="1"/>
          <p:nvPr/>
        </p:nvSpPr>
        <p:spPr>
          <a:xfrm>
            <a:off x="4438653" y="2209680"/>
            <a:ext cx="6466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2" name="Textfeld 1">
            <a:extLst>
              <a:ext uri="{FF2B5EF4-FFF2-40B4-BE49-F238E27FC236}">
                <a16:creationId xmlns:a16="http://schemas.microsoft.com/office/drawing/2014/main" id="{A698D679-29A9-2890-31AB-E310E29F0681}"/>
              </a:ext>
            </a:extLst>
          </p:cNvPr>
          <p:cNvSpPr txBox="1"/>
          <p:nvPr/>
        </p:nvSpPr>
        <p:spPr>
          <a:xfrm>
            <a:off x="3672562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CCF48802-D7ED-4F02-3826-2F50369DC7CD}"/>
              </a:ext>
            </a:extLst>
          </p:cNvPr>
          <p:cNvSpPr txBox="1"/>
          <p:nvPr/>
        </p:nvSpPr>
        <p:spPr>
          <a:xfrm>
            <a:off x="4217260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E0CFA26-8340-0BFB-2332-8A0E2F1CD666}"/>
              </a:ext>
            </a:extLst>
          </p:cNvPr>
          <p:cNvSpPr txBox="1"/>
          <p:nvPr/>
        </p:nvSpPr>
        <p:spPr>
          <a:xfrm>
            <a:off x="3247358" y="2014265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527A6BFB-BEA5-34E0-BFAB-379172E36B0A}"/>
              </a:ext>
            </a:extLst>
          </p:cNvPr>
          <p:cNvSpPr txBox="1"/>
          <p:nvPr/>
        </p:nvSpPr>
        <p:spPr>
          <a:xfrm>
            <a:off x="4782533" y="234891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E834EC83-B960-79E1-AE5F-BFB58ED24B9D}"/>
              </a:ext>
            </a:extLst>
          </p:cNvPr>
          <p:cNvCxnSpPr>
            <a:cxnSpLocks/>
          </p:cNvCxnSpPr>
          <p:nvPr/>
        </p:nvCxnSpPr>
        <p:spPr>
          <a:xfrm rot="2700000">
            <a:off x="3557906" y="24266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B31C23B3-1C17-121A-7403-18127002508D}"/>
              </a:ext>
            </a:extLst>
          </p:cNvPr>
          <p:cNvCxnSpPr>
            <a:cxnSpLocks/>
          </p:cNvCxnSpPr>
          <p:nvPr/>
        </p:nvCxnSpPr>
        <p:spPr>
          <a:xfrm>
            <a:off x="4013806" y="2602997"/>
            <a:ext cx="236483" cy="0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33497756-30E6-C009-5C28-544BA66B0852}"/>
              </a:ext>
            </a:extLst>
          </p:cNvPr>
          <p:cNvCxnSpPr>
            <a:cxnSpLocks/>
          </p:cNvCxnSpPr>
          <p:nvPr/>
        </p:nvCxnSpPr>
        <p:spPr>
          <a:xfrm>
            <a:off x="4013806" y="2699009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463BFEF3-D3E6-CC72-8DD6-D92E32D949AE}"/>
              </a:ext>
            </a:extLst>
          </p:cNvPr>
          <p:cNvCxnSpPr>
            <a:cxnSpLocks/>
          </p:cNvCxnSpPr>
          <p:nvPr/>
        </p:nvCxnSpPr>
        <p:spPr>
          <a:xfrm rot="8100000">
            <a:off x="3559432" y="2848830"/>
            <a:ext cx="236483" cy="0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0EEDC79C-CDA0-1312-2AA3-34E1DAD40B1B}"/>
              </a:ext>
            </a:extLst>
          </p:cNvPr>
          <p:cNvCxnSpPr/>
          <p:nvPr/>
        </p:nvCxnSpPr>
        <p:spPr>
          <a:xfrm>
            <a:off x="4562776" y="264675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1B1E17C4-B3DB-190E-1AC2-5C410D0A28E6}"/>
              </a:ext>
            </a:extLst>
          </p:cNvPr>
          <p:cNvSpPr txBox="1"/>
          <p:nvPr/>
        </p:nvSpPr>
        <p:spPr>
          <a:xfrm>
            <a:off x="4722122" y="3439130"/>
            <a:ext cx="661294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D80570A1-6B5E-DE06-9448-9891B8B5822C}"/>
              </a:ext>
            </a:extLst>
          </p:cNvPr>
          <p:cNvSpPr txBox="1"/>
          <p:nvPr/>
        </p:nvSpPr>
        <p:spPr>
          <a:xfrm>
            <a:off x="3252470" y="2696109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1D4A1A9F-EA45-F473-64F2-F570444F22CE}"/>
              </a:ext>
            </a:extLst>
          </p:cNvPr>
          <p:cNvCxnSpPr>
            <a:cxnSpLocks/>
          </p:cNvCxnSpPr>
          <p:nvPr/>
        </p:nvCxnSpPr>
        <p:spPr>
          <a:xfrm rot="5400000">
            <a:off x="4603880" y="3727670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DA6E2B5B-10A6-6453-2211-8F79CC6D4B59}"/>
              </a:ext>
            </a:extLst>
          </p:cNvPr>
          <p:cNvCxnSpPr/>
          <p:nvPr/>
        </p:nvCxnSpPr>
        <p:spPr>
          <a:xfrm>
            <a:off x="4840633" y="350307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9E129243-DAE4-2A91-912D-7C75659466CE}"/>
              </a:ext>
            </a:extLst>
          </p:cNvPr>
          <p:cNvCxnSpPr/>
          <p:nvPr/>
        </p:nvCxnSpPr>
        <p:spPr>
          <a:xfrm>
            <a:off x="4840633" y="3927139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29A53D9D-483D-DDC3-2EEA-CA6819664222}"/>
              </a:ext>
            </a:extLst>
          </p:cNvPr>
          <p:cNvCxnSpPr>
            <a:cxnSpLocks/>
          </p:cNvCxnSpPr>
          <p:nvPr/>
        </p:nvCxnSpPr>
        <p:spPr>
          <a:xfrm rot="5400000">
            <a:off x="5062680" y="3727670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feld 17">
            <a:extLst>
              <a:ext uri="{FF2B5EF4-FFF2-40B4-BE49-F238E27FC236}">
                <a16:creationId xmlns:a16="http://schemas.microsoft.com/office/drawing/2014/main" id="{69B98A3E-B36A-7D69-1026-41B608B9CBD8}"/>
              </a:ext>
            </a:extLst>
          </p:cNvPr>
          <p:cNvSpPr txBox="1"/>
          <p:nvPr/>
        </p:nvSpPr>
        <p:spPr>
          <a:xfrm>
            <a:off x="5178620" y="3273190"/>
            <a:ext cx="6466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23" name="Textfeld 22">
            <a:extLst>
              <a:ext uri="{FF2B5EF4-FFF2-40B4-BE49-F238E27FC236}">
                <a16:creationId xmlns:a16="http://schemas.microsoft.com/office/drawing/2014/main" id="{93D1B815-AAFA-E1AE-6682-5B0F5E0F9528}"/>
              </a:ext>
            </a:extLst>
          </p:cNvPr>
          <p:cNvSpPr txBox="1"/>
          <p:nvPr/>
        </p:nvSpPr>
        <p:spPr>
          <a:xfrm>
            <a:off x="5490394" y="2187329"/>
            <a:ext cx="2800350" cy="11310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Dieses Molekül bezeichnet man aufgrund des positiv geladenen Kohlenstoff-Atoms als </a:t>
            </a:r>
            <a:r>
              <a:rPr kumimoji="0" lang="de-DE" sz="135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Carbenium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-Ion.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 Dieses ist ein 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Elektrophil</a:t>
            </a:r>
            <a:endParaRPr kumimoji="0" lang="de-DE" sz="13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Textfeld 23">
            <a:extLst>
              <a:ext uri="{FF2B5EF4-FFF2-40B4-BE49-F238E27FC236}">
                <a16:creationId xmlns:a16="http://schemas.microsoft.com/office/drawing/2014/main" id="{95BCEDB9-3A08-7321-F1DE-A7E03B6CCABD}"/>
              </a:ext>
            </a:extLst>
          </p:cNvPr>
          <p:cNvSpPr txBox="1"/>
          <p:nvPr/>
        </p:nvSpPr>
        <p:spPr>
          <a:xfrm>
            <a:off x="5533613" y="3381421"/>
            <a:ext cx="280035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Außerdem ist noch ein Chlorid-Ion vorhanden. 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 Dieses fungiert als 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Nucleophil</a:t>
            </a:r>
            <a:endParaRPr kumimoji="0" lang="de-DE" sz="13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" name="Textfeld 25">
            <a:extLst>
              <a:ext uri="{FF2B5EF4-FFF2-40B4-BE49-F238E27FC236}">
                <a16:creationId xmlns:a16="http://schemas.microsoft.com/office/drawing/2014/main" id="{90A67547-5BC4-2005-9708-F5AA9E221DC4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</p:spTree>
    <p:extLst>
      <p:ext uri="{BB962C8B-B14F-4D97-AF65-F5344CB8AC3E}">
        <p14:creationId xmlns:p14="http://schemas.microsoft.com/office/powerpoint/2010/main" val="382633963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feld 5">
            <a:extLst>
              <a:ext uri="{FF2B5EF4-FFF2-40B4-BE49-F238E27FC236}">
                <a16:creationId xmlns:a16="http://schemas.microsoft.com/office/drawing/2014/main" id="{90E10027-0DE5-D60A-F461-9E645DAB9436}"/>
              </a:ext>
            </a:extLst>
          </p:cNvPr>
          <p:cNvSpPr txBox="1"/>
          <p:nvPr/>
        </p:nvSpPr>
        <p:spPr>
          <a:xfrm>
            <a:off x="4438653" y="2209680"/>
            <a:ext cx="6466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2" name="Textfeld 1">
            <a:extLst>
              <a:ext uri="{FF2B5EF4-FFF2-40B4-BE49-F238E27FC236}">
                <a16:creationId xmlns:a16="http://schemas.microsoft.com/office/drawing/2014/main" id="{A698D679-29A9-2890-31AB-E310E29F0681}"/>
              </a:ext>
            </a:extLst>
          </p:cNvPr>
          <p:cNvSpPr txBox="1"/>
          <p:nvPr/>
        </p:nvSpPr>
        <p:spPr>
          <a:xfrm>
            <a:off x="3672562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CCF48802-D7ED-4F02-3826-2F50369DC7CD}"/>
              </a:ext>
            </a:extLst>
          </p:cNvPr>
          <p:cNvSpPr txBox="1"/>
          <p:nvPr/>
        </p:nvSpPr>
        <p:spPr>
          <a:xfrm>
            <a:off x="4217260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E0CFA26-8340-0BFB-2332-8A0E2F1CD666}"/>
              </a:ext>
            </a:extLst>
          </p:cNvPr>
          <p:cNvSpPr txBox="1"/>
          <p:nvPr/>
        </p:nvSpPr>
        <p:spPr>
          <a:xfrm>
            <a:off x="3247358" y="2014265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527A6BFB-BEA5-34E0-BFAB-379172E36B0A}"/>
              </a:ext>
            </a:extLst>
          </p:cNvPr>
          <p:cNvSpPr txBox="1"/>
          <p:nvPr/>
        </p:nvSpPr>
        <p:spPr>
          <a:xfrm>
            <a:off x="4782533" y="234891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E834EC83-B960-79E1-AE5F-BFB58ED24B9D}"/>
              </a:ext>
            </a:extLst>
          </p:cNvPr>
          <p:cNvCxnSpPr>
            <a:cxnSpLocks/>
          </p:cNvCxnSpPr>
          <p:nvPr/>
        </p:nvCxnSpPr>
        <p:spPr>
          <a:xfrm rot="2700000">
            <a:off x="3557906" y="24266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B31C23B3-1C17-121A-7403-18127002508D}"/>
              </a:ext>
            </a:extLst>
          </p:cNvPr>
          <p:cNvCxnSpPr/>
          <p:nvPr/>
        </p:nvCxnSpPr>
        <p:spPr>
          <a:xfrm>
            <a:off x="4013806" y="260299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33497756-30E6-C009-5C28-544BA66B0852}"/>
              </a:ext>
            </a:extLst>
          </p:cNvPr>
          <p:cNvCxnSpPr/>
          <p:nvPr/>
        </p:nvCxnSpPr>
        <p:spPr>
          <a:xfrm>
            <a:off x="4013806" y="2699009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463BFEF3-D3E6-CC72-8DD6-D92E32D949AE}"/>
              </a:ext>
            </a:extLst>
          </p:cNvPr>
          <p:cNvCxnSpPr>
            <a:cxnSpLocks/>
          </p:cNvCxnSpPr>
          <p:nvPr/>
        </p:nvCxnSpPr>
        <p:spPr>
          <a:xfrm rot="8100000">
            <a:off x="3559432" y="2848830"/>
            <a:ext cx="236483" cy="0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0EEDC79C-CDA0-1312-2AA3-34E1DAD40B1B}"/>
              </a:ext>
            </a:extLst>
          </p:cNvPr>
          <p:cNvCxnSpPr/>
          <p:nvPr/>
        </p:nvCxnSpPr>
        <p:spPr>
          <a:xfrm>
            <a:off x="4562776" y="264675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1B1E17C4-B3DB-190E-1AC2-5C410D0A28E6}"/>
              </a:ext>
            </a:extLst>
          </p:cNvPr>
          <p:cNvSpPr txBox="1"/>
          <p:nvPr/>
        </p:nvSpPr>
        <p:spPr>
          <a:xfrm>
            <a:off x="4722122" y="3439130"/>
            <a:ext cx="661294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D80570A1-6B5E-DE06-9448-9891B8B5822C}"/>
              </a:ext>
            </a:extLst>
          </p:cNvPr>
          <p:cNvSpPr txBox="1"/>
          <p:nvPr/>
        </p:nvSpPr>
        <p:spPr>
          <a:xfrm>
            <a:off x="3252470" y="2696109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1D4A1A9F-EA45-F473-64F2-F570444F22CE}"/>
              </a:ext>
            </a:extLst>
          </p:cNvPr>
          <p:cNvCxnSpPr>
            <a:cxnSpLocks/>
          </p:cNvCxnSpPr>
          <p:nvPr/>
        </p:nvCxnSpPr>
        <p:spPr>
          <a:xfrm rot="5400000">
            <a:off x="4603880" y="3727670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DA6E2B5B-10A6-6453-2211-8F79CC6D4B59}"/>
              </a:ext>
            </a:extLst>
          </p:cNvPr>
          <p:cNvCxnSpPr/>
          <p:nvPr/>
        </p:nvCxnSpPr>
        <p:spPr>
          <a:xfrm>
            <a:off x="4840633" y="350307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9E129243-DAE4-2A91-912D-7C75659466CE}"/>
              </a:ext>
            </a:extLst>
          </p:cNvPr>
          <p:cNvCxnSpPr/>
          <p:nvPr/>
        </p:nvCxnSpPr>
        <p:spPr>
          <a:xfrm>
            <a:off x="4840633" y="3927139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29A53D9D-483D-DDC3-2EEA-CA6819664222}"/>
              </a:ext>
            </a:extLst>
          </p:cNvPr>
          <p:cNvCxnSpPr>
            <a:cxnSpLocks/>
          </p:cNvCxnSpPr>
          <p:nvPr/>
        </p:nvCxnSpPr>
        <p:spPr>
          <a:xfrm rot="5400000">
            <a:off x="5062680" y="3727670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feld 17">
            <a:extLst>
              <a:ext uri="{FF2B5EF4-FFF2-40B4-BE49-F238E27FC236}">
                <a16:creationId xmlns:a16="http://schemas.microsoft.com/office/drawing/2014/main" id="{69B98A3E-B36A-7D69-1026-41B608B9CBD8}"/>
              </a:ext>
            </a:extLst>
          </p:cNvPr>
          <p:cNvSpPr txBox="1"/>
          <p:nvPr/>
        </p:nvSpPr>
        <p:spPr>
          <a:xfrm>
            <a:off x="5178620" y="3273190"/>
            <a:ext cx="6466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23" name="Textfeld 22">
            <a:extLst>
              <a:ext uri="{FF2B5EF4-FFF2-40B4-BE49-F238E27FC236}">
                <a16:creationId xmlns:a16="http://schemas.microsoft.com/office/drawing/2014/main" id="{93D1B815-AAFA-E1AE-6682-5B0F5E0F9528}"/>
              </a:ext>
            </a:extLst>
          </p:cNvPr>
          <p:cNvSpPr txBox="1"/>
          <p:nvPr/>
        </p:nvSpPr>
        <p:spPr>
          <a:xfrm>
            <a:off x="5501925" y="2511735"/>
            <a:ext cx="2800350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 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Elektrophil</a:t>
            </a:r>
            <a:endParaRPr kumimoji="0" lang="de-DE" sz="13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Textfeld 23">
            <a:extLst>
              <a:ext uri="{FF2B5EF4-FFF2-40B4-BE49-F238E27FC236}">
                <a16:creationId xmlns:a16="http://schemas.microsoft.com/office/drawing/2014/main" id="{95BCEDB9-3A08-7321-F1DE-A7E03B6CCABD}"/>
              </a:ext>
            </a:extLst>
          </p:cNvPr>
          <p:cNvSpPr txBox="1"/>
          <p:nvPr/>
        </p:nvSpPr>
        <p:spPr>
          <a:xfrm>
            <a:off x="5536968" y="3586991"/>
            <a:ext cx="2800350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 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Nucleophil</a:t>
            </a:r>
            <a:endParaRPr kumimoji="0" lang="de-DE" sz="13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Textfeld 18">
            <a:extLst>
              <a:ext uri="{FF2B5EF4-FFF2-40B4-BE49-F238E27FC236}">
                <a16:creationId xmlns:a16="http://schemas.microsoft.com/office/drawing/2014/main" id="{DD7C4F2E-DA32-FE27-BC39-BAE2A3663F86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</p:spTree>
    <p:extLst>
      <p:ext uri="{BB962C8B-B14F-4D97-AF65-F5344CB8AC3E}">
        <p14:creationId xmlns:p14="http://schemas.microsoft.com/office/powerpoint/2010/main" val="168623437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feld 5">
            <a:extLst>
              <a:ext uri="{FF2B5EF4-FFF2-40B4-BE49-F238E27FC236}">
                <a16:creationId xmlns:a16="http://schemas.microsoft.com/office/drawing/2014/main" id="{90E10027-0DE5-D60A-F461-9E645DAB9436}"/>
              </a:ext>
            </a:extLst>
          </p:cNvPr>
          <p:cNvSpPr txBox="1"/>
          <p:nvPr/>
        </p:nvSpPr>
        <p:spPr>
          <a:xfrm>
            <a:off x="4438653" y="2209680"/>
            <a:ext cx="6466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2" name="Textfeld 1">
            <a:extLst>
              <a:ext uri="{FF2B5EF4-FFF2-40B4-BE49-F238E27FC236}">
                <a16:creationId xmlns:a16="http://schemas.microsoft.com/office/drawing/2014/main" id="{A698D679-29A9-2890-31AB-E310E29F0681}"/>
              </a:ext>
            </a:extLst>
          </p:cNvPr>
          <p:cNvSpPr txBox="1"/>
          <p:nvPr/>
        </p:nvSpPr>
        <p:spPr>
          <a:xfrm>
            <a:off x="3672562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CCF48802-D7ED-4F02-3826-2F50369DC7CD}"/>
              </a:ext>
            </a:extLst>
          </p:cNvPr>
          <p:cNvSpPr txBox="1"/>
          <p:nvPr/>
        </p:nvSpPr>
        <p:spPr>
          <a:xfrm>
            <a:off x="4217260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E0CFA26-8340-0BFB-2332-8A0E2F1CD666}"/>
              </a:ext>
            </a:extLst>
          </p:cNvPr>
          <p:cNvSpPr txBox="1"/>
          <p:nvPr/>
        </p:nvSpPr>
        <p:spPr>
          <a:xfrm>
            <a:off x="3247358" y="2014265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527A6BFB-BEA5-34E0-BFAB-379172E36B0A}"/>
              </a:ext>
            </a:extLst>
          </p:cNvPr>
          <p:cNvSpPr txBox="1"/>
          <p:nvPr/>
        </p:nvSpPr>
        <p:spPr>
          <a:xfrm>
            <a:off x="4782533" y="234891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E834EC83-B960-79E1-AE5F-BFB58ED24B9D}"/>
              </a:ext>
            </a:extLst>
          </p:cNvPr>
          <p:cNvCxnSpPr>
            <a:cxnSpLocks/>
          </p:cNvCxnSpPr>
          <p:nvPr/>
        </p:nvCxnSpPr>
        <p:spPr>
          <a:xfrm rot="2700000">
            <a:off x="3557906" y="24266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B31C23B3-1C17-121A-7403-18127002508D}"/>
              </a:ext>
            </a:extLst>
          </p:cNvPr>
          <p:cNvCxnSpPr/>
          <p:nvPr/>
        </p:nvCxnSpPr>
        <p:spPr>
          <a:xfrm>
            <a:off x="4013806" y="260299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33497756-30E6-C009-5C28-544BA66B0852}"/>
              </a:ext>
            </a:extLst>
          </p:cNvPr>
          <p:cNvCxnSpPr/>
          <p:nvPr/>
        </p:nvCxnSpPr>
        <p:spPr>
          <a:xfrm>
            <a:off x="4013806" y="2699009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463BFEF3-D3E6-CC72-8DD6-D92E32D949AE}"/>
              </a:ext>
            </a:extLst>
          </p:cNvPr>
          <p:cNvCxnSpPr>
            <a:cxnSpLocks/>
          </p:cNvCxnSpPr>
          <p:nvPr/>
        </p:nvCxnSpPr>
        <p:spPr>
          <a:xfrm rot="8100000">
            <a:off x="3559432" y="2848830"/>
            <a:ext cx="236483" cy="0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0EEDC79C-CDA0-1312-2AA3-34E1DAD40B1B}"/>
              </a:ext>
            </a:extLst>
          </p:cNvPr>
          <p:cNvCxnSpPr/>
          <p:nvPr/>
        </p:nvCxnSpPr>
        <p:spPr>
          <a:xfrm>
            <a:off x="4562776" y="264675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1B1E17C4-B3DB-190E-1AC2-5C410D0A28E6}"/>
              </a:ext>
            </a:extLst>
          </p:cNvPr>
          <p:cNvSpPr txBox="1"/>
          <p:nvPr/>
        </p:nvSpPr>
        <p:spPr>
          <a:xfrm>
            <a:off x="4170624" y="2908706"/>
            <a:ext cx="661294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D80570A1-6B5E-DE06-9448-9891B8B5822C}"/>
              </a:ext>
            </a:extLst>
          </p:cNvPr>
          <p:cNvSpPr txBox="1"/>
          <p:nvPr/>
        </p:nvSpPr>
        <p:spPr>
          <a:xfrm>
            <a:off x="3252470" y="2696109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1D4A1A9F-EA45-F473-64F2-F570444F22CE}"/>
              </a:ext>
            </a:extLst>
          </p:cNvPr>
          <p:cNvCxnSpPr>
            <a:cxnSpLocks/>
          </p:cNvCxnSpPr>
          <p:nvPr/>
        </p:nvCxnSpPr>
        <p:spPr>
          <a:xfrm rot="5400000">
            <a:off x="4052383" y="319724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DA6E2B5B-10A6-6453-2211-8F79CC6D4B59}"/>
              </a:ext>
            </a:extLst>
          </p:cNvPr>
          <p:cNvCxnSpPr/>
          <p:nvPr/>
        </p:nvCxnSpPr>
        <p:spPr>
          <a:xfrm>
            <a:off x="4289135" y="2972652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9E129243-DAE4-2A91-912D-7C75659466CE}"/>
              </a:ext>
            </a:extLst>
          </p:cNvPr>
          <p:cNvCxnSpPr/>
          <p:nvPr/>
        </p:nvCxnSpPr>
        <p:spPr>
          <a:xfrm>
            <a:off x="4289135" y="3396716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29A53D9D-483D-DDC3-2EEA-CA6819664222}"/>
              </a:ext>
            </a:extLst>
          </p:cNvPr>
          <p:cNvCxnSpPr>
            <a:cxnSpLocks/>
          </p:cNvCxnSpPr>
          <p:nvPr/>
        </p:nvCxnSpPr>
        <p:spPr>
          <a:xfrm rot="5400000">
            <a:off x="4511182" y="319724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feld 17">
            <a:extLst>
              <a:ext uri="{FF2B5EF4-FFF2-40B4-BE49-F238E27FC236}">
                <a16:creationId xmlns:a16="http://schemas.microsoft.com/office/drawing/2014/main" id="{69B98A3E-B36A-7D69-1026-41B608B9CBD8}"/>
              </a:ext>
            </a:extLst>
          </p:cNvPr>
          <p:cNvSpPr txBox="1"/>
          <p:nvPr/>
        </p:nvSpPr>
        <p:spPr>
          <a:xfrm>
            <a:off x="4627122" y="2742767"/>
            <a:ext cx="6466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21" name="Textfeld 20">
            <a:extLst>
              <a:ext uri="{FF2B5EF4-FFF2-40B4-BE49-F238E27FC236}">
                <a16:creationId xmlns:a16="http://schemas.microsoft.com/office/drawing/2014/main" id="{440CC350-6A0D-8CD6-683E-51BFEBD4D1AC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  <p:sp>
        <p:nvSpPr>
          <p:cNvPr id="22" name="Textfeld 21">
            <a:extLst>
              <a:ext uri="{FF2B5EF4-FFF2-40B4-BE49-F238E27FC236}">
                <a16:creationId xmlns:a16="http://schemas.microsoft.com/office/drawing/2014/main" id="{0DE79205-B3FA-A874-E849-15C6B628C374}"/>
              </a:ext>
            </a:extLst>
          </p:cNvPr>
          <p:cNvSpPr txBox="1"/>
          <p:nvPr/>
        </p:nvSpPr>
        <p:spPr>
          <a:xfrm>
            <a:off x="1481265" y="4466211"/>
            <a:ext cx="6181468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3. Schritt: elektrostatische Anziehung zwischen den Ionen und Bindung des Chlorid-Ions an das </a:t>
            </a:r>
            <a:r>
              <a:rPr kumimoji="0" lang="de-DE" sz="13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Carbenium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-Ion. </a:t>
            </a:r>
          </a:p>
        </p:txBody>
      </p:sp>
    </p:spTree>
    <p:extLst>
      <p:ext uri="{BB962C8B-B14F-4D97-AF65-F5344CB8AC3E}">
        <p14:creationId xmlns:p14="http://schemas.microsoft.com/office/powerpoint/2010/main" val="384126119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A698D679-29A9-2890-31AB-E310E29F0681}"/>
              </a:ext>
            </a:extLst>
          </p:cNvPr>
          <p:cNvSpPr txBox="1"/>
          <p:nvPr/>
        </p:nvSpPr>
        <p:spPr>
          <a:xfrm>
            <a:off x="3672562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CCF48802-D7ED-4F02-3826-2F50369DC7CD}"/>
              </a:ext>
            </a:extLst>
          </p:cNvPr>
          <p:cNvSpPr txBox="1"/>
          <p:nvPr/>
        </p:nvSpPr>
        <p:spPr>
          <a:xfrm>
            <a:off x="4217260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E0CFA26-8340-0BFB-2332-8A0E2F1CD666}"/>
              </a:ext>
            </a:extLst>
          </p:cNvPr>
          <p:cNvSpPr txBox="1"/>
          <p:nvPr/>
        </p:nvSpPr>
        <p:spPr>
          <a:xfrm>
            <a:off x="3247358" y="2014265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527A6BFB-BEA5-34E0-BFAB-379172E36B0A}"/>
              </a:ext>
            </a:extLst>
          </p:cNvPr>
          <p:cNvSpPr txBox="1"/>
          <p:nvPr/>
        </p:nvSpPr>
        <p:spPr>
          <a:xfrm>
            <a:off x="4782533" y="234891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E834EC83-B960-79E1-AE5F-BFB58ED24B9D}"/>
              </a:ext>
            </a:extLst>
          </p:cNvPr>
          <p:cNvCxnSpPr>
            <a:cxnSpLocks/>
          </p:cNvCxnSpPr>
          <p:nvPr/>
        </p:nvCxnSpPr>
        <p:spPr>
          <a:xfrm rot="2700000">
            <a:off x="3557906" y="24266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B31C23B3-1C17-121A-7403-18127002508D}"/>
              </a:ext>
            </a:extLst>
          </p:cNvPr>
          <p:cNvCxnSpPr/>
          <p:nvPr/>
        </p:nvCxnSpPr>
        <p:spPr>
          <a:xfrm>
            <a:off x="4013806" y="260299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33497756-30E6-C009-5C28-544BA66B0852}"/>
              </a:ext>
            </a:extLst>
          </p:cNvPr>
          <p:cNvCxnSpPr/>
          <p:nvPr/>
        </p:nvCxnSpPr>
        <p:spPr>
          <a:xfrm>
            <a:off x="4013806" y="2699009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463BFEF3-D3E6-CC72-8DD6-D92E32D949AE}"/>
              </a:ext>
            </a:extLst>
          </p:cNvPr>
          <p:cNvCxnSpPr>
            <a:cxnSpLocks/>
          </p:cNvCxnSpPr>
          <p:nvPr/>
        </p:nvCxnSpPr>
        <p:spPr>
          <a:xfrm rot="8100000">
            <a:off x="3559432" y="2848830"/>
            <a:ext cx="236483" cy="0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1B1E17C4-B3DB-190E-1AC2-5C410D0A28E6}"/>
              </a:ext>
            </a:extLst>
          </p:cNvPr>
          <p:cNvSpPr txBox="1"/>
          <p:nvPr/>
        </p:nvSpPr>
        <p:spPr>
          <a:xfrm>
            <a:off x="4170624" y="2934833"/>
            <a:ext cx="661294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D80570A1-6B5E-DE06-9448-9891B8B5822C}"/>
              </a:ext>
            </a:extLst>
          </p:cNvPr>
          <p:cNvSpPr txBox="1"/>
          <p:nvPr/>
        </p:nvSpPr>
        <p:spPr>
          <a:xfrm>
            <a:off x="3252470" y="2696109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0EEDC79C-CDA0-1312-2AA3-34E1DAD40B1B}"/>
              </a:ext>
            </a:extLst>
          </p:cNvPr>
          <p:cNvCxnSpPr/>
          <p:nvPr/>
        </p:nvCxnSpPr>
        <p:spPr>
          <a:xfrm>
            <a:off x="4582372" y="264675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1D4A1A9F-EA45-F473-64F2-F570444F22CE}"/>
              </a:ext>
            </a:extLst>
          </p:cNvPr>
          <p:cNvCxnSpPr>
            <a:cxnSpLocks/>
          </p:cNvCxnSpPr>
          <p:nvPr/>
        </p:nvCxnSpPr>
        <p:spPr>
          <a:xfrm rot="5400000">
            <a:off x="4039319" y="319724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DA6E2B5B-10A6-6453-2211-8F79CC6D4B59}"/>
              </a:ext>
            </a:extLst>
          </p:cNvPr>
          <p:cNvCxnSpPr>
            <a:cxnSpLocks/>
          </p:cNvCxnSpPr>
          <p:nvPr/>
        </p:nvCxnSpPr>
        <p:spPr>
          <a:xfrm rot="5400000">
            <a:off x="4289135" y="293999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9E129243-DAE4-2A91-912D-7C75659466CE}"/>
              </a:ext>
            </a:extLst>
          </p:cNvPr>
          <p:cNvCxnSpPr/>
          <p:nvPr/>
        </p:nvCxnSpPr>
        <p:spPr>
          <a:xfrm>
            <a:off x="4289135" y="342284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29A53D9D-483D-DDC3-2EEA-CA6819664222}"/>
              </a:ext>
            </a:extLst>
          </p:cNvPr>
          <p:cNvCxnSpPr>
            <a:cxnSpLocks/>
          </p:cNvCxnSpPr>
          <p:nvPr/>
        </p:nvCxnSpPr>
        <p:spPr>
          <a:xfrm rot="5400000">
            <a:off x="4524246" y="319724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feld 18">
            <a:extLst>
              <a:ext uri="{FF2B5EF4-FFF2-40B4-BE49-F238E27FC236}">
                <a16:creationId xmlns:a16="http://schemas.microsoft.com/office/drawing/2014/main" id="{79C4F2C7-9F75-3B32-BAC4-B4B358D0F7CB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  <p:sp>
        <p:nvSpPr>
          <p:cNvPr id="20" name="Textfeld 19">
            <a:extLst>
              <a:ext uri="{FF2B5EF4-FFF2-40B4-BE49-F238E27FC236}">
                <a16:creationId xmlns:a16="http://schemas.microsoft.com/office/drawing/2014/main" id="{A696833C-46E5-5045-1ECC-8BA36CC6B276}"/>
              </a:ext>
            </a:extLst>
          </p:cNvPr>
          <p:cNvSpPr txBox="1"/>
          <p:nvPr/>
        </p:nvSpPr>
        <p:spPr>
          <a:xfrm>
            <a:off x="1481265" y="4466211"/>
            <a:ext cx="6181468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3. Schritt: elektrostatische Anziehung zwischen den Ionen und Bindung des Chlorid-Ions an das </a:t>
            </a:r>
            <a:r>
              <a:rPr kumimoji="0" lang="de-DE" sz="13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Carbenium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-Ion. </a:t>
            </a:r>
          </a:p>
        </p:txBody>
      </p:sp>
    </p:spTree>
    <p:extLst>
      <p:ext uri="{BB962C8B-B14F-4D97-AF65-F5344CB8AC3E}">
        <p14:creationId xmlns:p14="http://schemas.microsoft.com/office/powerpoint/2010/main" val="254099406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uppieren 5">
            <a:extLst>
              <a:ext uri="{FF2B5EF4-FFF2-40B4-BE49-F238E27FC236}">
                <a16:creationId xmlns:a16="http://schemas.microsoft.com/office/drawing/2014/main" id="{A6A092C9-0778-ACDC-53C9-DF5EF86859E4}"/>
              </a:ext>
            </a:extLst>
          </p:cNvPr>
          <p:cNvGrpSpPr/>
          <p:nvPr/>
        </p:nvGrpSpPr>
        <p:grpSpPr>
          <a:xfrm>
            <a:off x="4157561" y="2646755"/>
            <a:ext cx="661294" cy="776088"/>
            <a:chOff x="5543414" y="3529006"/>
            <a:chExt cx="881725" cy="1034784"/>
          </a:xfrm>
        </p:grpSpPr>
        <p:cxnSp>
          <p:nvCxnSpPr>
            <p:cNvPr id="11" name="Gerade Verbindung 10">
              <a:extLst>
                <a:ext uri="{FF2B5EF4-FFF2-40B4-BE49-F238E27FC236}">
                  <a16:creationId xmlns:a16="http://schemas.microsoft.com/office/drawing/2014/main" id="{0EEDC79C-CDA0-1312-2AA3-34E1DAD40B1B}"/>
                </a:ext>
              </a:extLst>
            </p:cNvPr>
            <p:cNvCxnSpPr/>
            <p:nvPr/>
          </p:nvCxnSpPr>
          <p:spPr>
            <a:xfrm>
              <a:off x="6109828" y="3529006"/>
              <a:ext cx="315311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Gerade Verbindung 13">
              <a:extLst>
                <a:ext uri="{FF2B5EF4-FFF2-40B4-BE49-F238E27FC236}">
                  <a16:creationId xmlns:a16="http://schemas.microsoft.com/office/drawing/2014/main" id="{1D4A1A9F-EA45-F473-64F2-F570444F22CE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5385758" y="4262996"/>
              <a:ext cx="315311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Gerade Verbindung 14">
              <a:extLst>
                <a:ext uri="{FF2B5EF4-FFF2-40B4-BE49-F238E27FC236}">
                  <a16:creationId xmlns:a16="http://schemas.microsoft.com/office/drawing/2014/main" id="{DA6E2B5B-10A6-6453-2211-8F79CC6D4B59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5718846" y="3919991"/>
              <a:ext cx="315311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Gerade Verbindung 15">
              <a:extLst>
                <a:ext uri="{FF2B5EF4-FFF2-40B4-BE49-F238E27FC236}">
                  <a16:creationId xmlns:a16="http://schemas.microsoft.com/office/drawing/2014/main" id="{9E129243-DAE4-2A91-912D-7C75659466CE}"/>
                </a:ext>
              </a:extLst>
            </p:cNvPr>
            <p:cNvCxnSpPr/>
            <p:nvPr/>
          </p:nvCxnSpPr>
          <p:spPr>
            <a:xfrm>
              <a:off x="5718846" y="4563790"/>
              <a:ext cx="315311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Gerade Verbindung 16">
              <a:extLst>
                <a:ext uri="{FF2B5EF4-FFF2-40B4-BE49-F238E27FC236}">
                  <a16:creationId xmlns:a16="http://schemas.microsoft.com/office/drawing/2014/main" id="{29A53D9D-483D-DDC3-2EEA-CA6819664222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6032327" y="4262996"/>
              <a:ext cx="315311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extfeld 1">
            <a:extLst>
              <a:ext uri="{FF2B5EF4-FFF2-40B4-BE49-F238E27FC236}">
                <a16:creationId xmlns:a16="http://schemas.microsoft.com/office/drawing/2014/main" id="{A698D679-29A9-2890-31AB-E310E29F0681}"/>
              </a:ext>
            </a:extLst>
          </p:cNvPr>
          <p:cNvSpPr txBox="1"/>
          <p:nvPr/>
        </p:nvSpPr>
        <p:spPr>
          <a:xfrm>
            <a:off x="3672562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CCF48802-D7ED-4F02-3826-2F50369DC7CD}"/>
              </a:ext>
            </a:extLst>
          </p:cNvPr>
          <p:cNvSpPr txBox="1"/>
          <p:nvPr/>
        </p:nvSpPr>
        <p:spPr>
          <a:xfrm>
            <a:off x="4217260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E0CFA26-8340-0BFB-2332-8A0E2F1CD666}"/>
              </a:ext>
            </a:extLst>
          </p:cNvPr>
          <p:cNvSpPr txBox="1"/>
          <p:nvPr/>
        </p:nvSpPr>
        <p:spPr>
          <a:xfrm>
            <a:off x="3247358" y="2014265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527A6BFB-BEA5-34E0-BFAB-379172E36B0A}"/>
              </a:ext>
            </a:extLst>
          </p:cNvPr>
          <p:cNvSpPr txBox="1"/>
          <p:nvPr/>
        </p:nvSpPr>
        <p:spPr>
          <a:xfrm>
            <a:off x="4782533" y="234891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E834EC83-B960-79E1-AE5F-BFB58ED24B9D}"/>
              </a:ext>
            </a:extLst>
          </p:cNvPr>
          <p:cNvCxnSpPr>
            <a:cxnSpLocks/>
          </p:cNvCxnSpPr>
          <p:nvPr/>
        </p:nvCxnSpPr>
        <p:spPr>
          <a:xfrm rot="2700000">
            <a:off x="3557906" y="24266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B31C23B3-1C17-121A-7403-18127002508D}"/>
              </a:ext>
            </a:extLst>
          </p:cNvPr>
          <p:cNvCxnSpPr/>
          <p:nvPr/>
        </p:nvCxnSpPr>
        <p:spPr>
          <a:xfrm>
            <a:off x="4013806" y="260299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33497756-30E6-C009-5C28-544BA66B0852}"/>
              </a:ext>
            </a:extLst>
          </p:cNvPr>
          <p:cNvCxnSpPr/>
          <p:nvPr/>
        </p:nvCxnSpPr>
        <p:spPr>
          <a:xfrm>
            <a:off x="4013806" y="2699009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463BFEF3-D3E6-CC72-8DD6-D92E32D949AE}"/>
              </a:ext>
            </a:extLst>
          </p:cNvPr>
          <p:cNvCxnSpPr>
            <a:cxnSpLocks/>
          </p:cNvCxnSpPr>
          <p:nvPr/>
        </p:nvCxnSpPr>
        <p:spPr>
          <a:xfrm rot="8100000">
            <a:off x="3559432" y="2848830"/>
            <a:ext cx="236483" cy="0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1B1E17C4-B3DB-190E-1AC2-5C410D0A28E6}"/>
              </a:ext>
            </a:extLst>
          </p:cNvPr>
          <p:cNvSpPr txBox="1"/>
          <p:nvPr/>
        </p:nvSpPr>
        <p:spPr>
          <a:xfrm>
            <a:off x="4170624" y="2934833"/>
            <a:ext cx="661294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D80570A1-6B5E-DE06-9448-9891B8B5822C}"/>
              </a:ext>
            </a:extLst>
          </p:cNvPr>
          <p:cNvSpPr txBox="1"/>
          <p:nvPr/>
        </p:nvSpPr>
        <p:spPr>
          <a:xfrm>
            <a:off x="3252470" y="2696109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20" name="Textfeld 19">
            <a:extLst>
              <a:ext uri="{FF2B5EF4-FFF2-40B4-BE49-F238E27FC236}">
                <a16:creationId xmlns:a16="http://schemas.microsoft.com/office/drawing/2014/main" id="{0CD62ACB-B0E0-18C8-B0D9-1E3449832825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  <p:sp>
        <p:nvSpPr>
          <p:cNvPr id="21" name="Textfeld 20">
            <a:extLst>
              <a:ext uri="{FF2B5EF4-FFF2-40B4-BE49-F238E27FC236}">
                <a16:creationId xmlns:a16="http://schemas.microsoft.com/office/drawing/2014/main" id="{C823C133-0211-1F6A-D292-4FE457FDC0A7}"/>
              </a:ext>
            </a:extLst>
          </p:cNvPr>
          <p:cNvSpPr txBox="1"/>
          <p:nvPr/>
        </p:nvSpPr>
        <p:spPr>
          <a:xfrm>
            <a:off x="1481265" y="4466211"/>
            <a:ext cx="6181468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3. Schritt: elektrostatische Anziehung zwischen den Ionen und Bindung des Chlorid-Ions an das </a:t>
            </a:r>
            <a:r>
              <a:rPr kumimoji="0" lang="de-DE" sz="13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Carbenium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-Ion. </a:t>
            </a:r>
          </a:p>
        </p:txBody>
      </p:sp>
    </p:spTree>
    <p:extLst>
      <p:ext uri="{BB962C8B-B14F-4D97-AF65-F5344CB8AC3E}">
        <p14:creationId xmlns:p14="http://schemas.microsoft.com/office/powerpoint/2010/main" val="334931113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A698D679-29A9-2890-31AB-E310E29F0681}"/>
              </a:ext>
            </a:extLst>
          </p:cNvPr>
          <p:cNvSpPr txBox="1"/>
          <p:nvPr/>
        </p:nvSpPr>
        <p:spPr>
          <a:xfrm>
            <a:off x="3672562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CCF48802-D7ED-4F02-3826-2F50369DC7CD}"/>
              </a:ext>
            </a:extLst>
          </p:cNvPr>
          <p:cNvSpPr txBox="1"/>
          <p:nvPr/>
        </p:nvSpPr>
        <p:spPr>
          <a:xfrm>
            <a:off x="4217260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E0CFA26-8340-0BFB-2332-8A0E2F1CD666}"/>
              </a:ext>
            </a:extLst>
          </p:cNvPr>
          <p:cNvSpPr txBox="1"/>
          <p:nvPr/>
        </p:nvSpPr>
        <p:spPr>
          <a:xfrm>
            <a:off x="3247358" y="2014265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527A6BFB-BEA5-34E0-BFAB-379172E36B0A}"/>
              </a:ext>
            </a:extLst>
          </p:cNvPr>
          <p:cNvSpPr txBox="1"/>
          <p:nvPr/>
        </p:nvSpPr>
        <p:spPr>
          <a:xfrm>
            <a:off x="4658911" y="206690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E834EC83-B960-79E1-AE5F-BFB58ED24B9D}"/>
              </a:ext>
            </a:extLst>
          </p:cNvPr>
          <p:cNvCxnSpPr>
            <a:cxnSpLocks/>
          </p:cNvCxnSpPr>
          <p:nvPr/>
        </p:nvCxnSpPr>
        <p:spPr>
          <a:xfrm rot="2700000">
            <a:off x="3557906" y="24266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B31C23B3-1C17-121A-7403-18127002508D}"/>
              </a:ext>
            </a:extLst>
          </p:cNvPr>
          <p:cNvCxnSpPr/>
          <p:nvPr/>
        </p:nvCxnSpPr>
        <p:spPr>
          <a:xfrm>
            <a:off x="4013806" y="260299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33497756-30E6-C009-5C28-544BA66B0852}"/>
              </a:ext>
            </a:extLst>
          </p:cNvPr>
          <p:cNvCxnSpPr/>
          <p:nvPr/>
        </p:nvCxnSpPr>
        <p:spPr>
          <a:xfrm>
            <a:off x="4013806" y="2699009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463BFEF3-D3E6-CC72-8DD6-D92E32D949AE}"/>
              </a:ext>
            </a:extLst>
          </p:cNvPr>
          <p:cNvCxnSpPr>
            <a:cxnSpLocks/>
          </p:cNvCxnSpPr>
          <p:nvPr/>
        </p:nvCxnSpPr>
        <p:spPr>
          <a:xfrm rot="8100000">
            <a:off x="3559432" y="2848830"/>
            <a:ext cx="236483" cy="0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1B1E17C4-B3DB-190E-1AC2-5C410D0A28E6}"/>
              </a:ext>
            </a:extLst>
          </p:cNvPr>
          <p:cNvSpPr txBox="1"/>
          <p:nvPr/>
        </p:nvSpPr>
        <p:spPr>
          <a:xfrm>
            <a:off x="4550511" y="2759187"/>
            <a:ext cx="661294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D80570A1-6B5E-DE06-9448-9891B8B5822C}"/>
              </a:ext>
            </a:extLst>
          </p:cNvPr>
          <p:cNvSpPr txBox="1"/>
          <p:nvPr/>
        </p:nvSpPr>
        <p:spPr>
          <a:xfrm>
            <a:off x="3252470" y="2696109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grpSp>
        <p:nvGrpSpPr>
          <p:cNvPr id="6" name="Gruppieren 5">
            <a:extLst>
              <a:ext uri="{FF2B5EF4-FFF2-40B4-BE49-F238E27FC236}">
                <a16:creationId xmlns:a16="http://schemas.microsoft.com/office/drawing/2014/main" id="{A6A092C9-0778-ACDC-53C9-DF5EF86859E4}"/>
              </a:ext>
            </a:extLst>
          </p:cNvPr>
          <p:cNvGrpSpPr/>
          <p:nvPr/>
        </p:nvGrpSpPr>
        <p:grpSpPr>
          <a:xfrm rot="18900000">
            <a:off x="4411718" y="2475593"/>
            <a:ext cx="661294" cy="776087"/>
            <a:chOff x="5543414" y="3529006"/>
            <a:chExt cx="881725" cy="1034782"/>
          </a:xfrm>
        </p:grpSpPr>
        <p:cxnSp>
          <p:nvCxnSpPr>
            <p:cNvPr id="11" name="Gerade Verbindung 10">
              <a:extLst>
                <a:ext uri="{FF2B5EF4-FFF2-40B4-BE49-F238E27FC236}">
                  <a16:creationId xmlns:a16="http://schemas.microsoft.com/office/drawing/2014/main" id="{0EEDC79C-CDA0-1312-2AA3-34E1DAD40B1B}"/>
                </a:ext>
              </a:extLst>
            </p:cNvPr>
            <p:cNvCxnSpPr/>
            <p:nvPr/>
          </p:nvCxnSpPr>
          <p:spPr>
            <a:xfrm>
              <a:off x="6109828" y="3529006"/>
              <a:ext cx="315311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Gerade Verbindung 13">
              <a:extLst>
                <a:ext uri="{FF2B5EF4-FFF2-40B4-BE49-F238E27FC236}">
                  <a16:creationId xmlns:a16="http://schemas.microsoft.com/office/drawing/2014/main" id="{1D4A1A9F-EA45-F473-64F2-F570444F22CE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5385758" y="4262996"/>
              <a:ext cx="315311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Gerade Verbindung 14">
              <a:extLst>
                <a:ext uri="{FF2B5EF4-FFF2-40B4-BE49-F238E27FC236}">
                  <a16:creationId xmlns:a16="http://schemas.microsoft.com/office/drawing/2014/main" id="{DA6E2B5B-10A6-6453-2211-8F79CC6D4B59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5718846" y="3919991"/>
              <a:ext cx="315311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Gerade Verbindung 15">
              <a:extLst>
                <a:ext uri="{FF2B5EF4-FFF2-40B4-BE49-F238E27FC236}">
                  <a16:creationId xmlns:a16="http://schemas.microsoft.com/office/drawing/2014/main" id="{9E129243-DAE4-2A91-912D-7C75659466CE}"/>
                </a:ext>
              </a:extLst>
            </p:cNvPr>
            <p:cNvCxnSpPr/>
            <p:nvPr/>
          </p:nvCxnSpPr>
          <p:spPr>
            <a:xfrm>
              <a:off x="5718846" y="4563788"/>
              <a:ext cx="315311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Gerade Verbindung 16">
              <a:extLst>
                <a:ext uri="{FF2B5EF4-FFF2-40B4-BE49-F238E27FC236}">
                  <a16:creationId xmlns:a16="http://schemas.microsoft.com/office/drawing/2014/main" id="{29A53D9D-483D-DDC3-2EEA-CA6819664222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6032327" y="4262996"/>
              <a:ext cx="315311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" name="Textfeld 18">
            <a:extLst>
              <a:ext uri="{FF2B5EF4-FFF2-40B4-BE49-F238E27FC236}">
                <a16:creationId xmlns:a16="http://schemas.microsoft.com/office/drawing/2014/main" id="{8242553C-83ED-9CAF-9419-8219E6188A04}"/>
              </a:ext>
            </a:extLst>
          </p:cNvPr>
          <p:cNvSpPr txBox="1"/>
          <p:nvPr/>
        </p:nvSpPr>
        <p:spPr>
          <a:xfrm>
            <a:off x="5391675" y="2453735"/>
            <a:ext cx="311486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Als Reaktionsprodukt ist </a:t>
            </a:r>
            <a:r>
              <a:rPr kumimoji="0" lang="de-DE" sz="135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Monochlorethen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(Trivialname 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Vinylchlorid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 entstanden.</a:t>
            </a:r>
          </a:p>
        </p:txBody>
      </p:sp>
      <p:sp>
        <p:nvSpPr>
          <p:cNvPr id="20" name="Textfeld 19">
            <a:extLst>
              <a:ext uri="{FF2B5EF4-FFF2-40B4-BE49-F238E27FC236}">
                <a16:creationId xmlns:a16="http://schemas.microsoft.com/office/drawing/2014/main" id="{8C21AE03-CF45-E3E9-402D-796134A96603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</p:spTree>
    <p:extLst>
      <p:ext uri="{BB962C8B-B14F-4D97-AF65-F5344CB8AC3E}">
        <p14:creationId xmlns:p14="http://schemas.microsoft.com/office/powerpoint/2010/main" val="342115045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257C6E08-7114-490C-1425-D8575006F5E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8000" y="1584000"/>
            <a:ext cx="4762002" cy="3193268"/>
          </a:xfrm>
        </p:spPr>
        <p:txBody>
          <a:bodyPr>
            <a:normAutofit/>
          </a:bodyPr>
          <a:lstStyle/>
          <a:p>
            <a:pPr lvl="1">
              <a:spcBef>
                <a:spcPts val="500"/>
              </a:spcBef>
            </a:pPr>
            <a:r>
              <a:rPr lang="de-DE" dirty="0"/>
              <a:t>Aufbau aus einem Orientierungsmodul und vier Vertiefungsmodulen</a:t>
            </a:r>
            <a:endParaRPr lang="de-DE" b="1" dirty="0"/>
          </a:p>
          <a:p>
            <a:pPr lvl="1">
              <a:spcBef>
                <a:spcPts val="500"/>
              </a:spcBef>
            </a:pPr>
            <a:r>
              <a:rPr lang="de-DE" dirty="0"/>
              <a:t>Ein Vertiefungsmodul (digital gestützte Modelle) wird heute in verkürzter Form vorgestellt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635682E1-10D9-E08B-64B6-08B808FB21E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5</a:t>
            </a:fld>
            <a:endParaRPr lang="de-DE" dirty="0"/>
          </a:p>
        </p:txBody>
      </p:sp>
      <p:sp>
        <p:nvSpPr>
          <p:cNvPr id="7" name="Titel 6">
            <a:extLst>
              <a:ext uri="{FF2B5EF4-FFF2-40B4-BE49-F238E27FC236}">
                <a16:creationId xmlns:a16="http://schemas.microsoft.com/office/drawing/2014/main" id="{5C900936-62CE-CB8C-C69B-A83FDD039FC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/>
              <a:t>DigiProMIN</a:t>
            </a:r>
            <a:r>
              <a:rPr lang="de-DE" dirty="0"/>
              <a:t> Chemie Cluster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5F419903-D7E7-FB8B-542E-44C48B1933C0}"/>
              </a:ext>
            </a:extLst>
          </p:cNvPr>
          <p:cNvSpPr txBox="1"/>
          <p:nvPr/>
        </p:nvSpPr>
        <p:spPr>
          <a:xfrm>
            <a:off x="5484290" y="4742024"/>
            <a:ext cx="376310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de-DE" sz="800" dirty="0">
                <a:solidFill>
                  <a:schemeClr val="bg1">
                    <a:lumMod val="50000"/>
                  </a:schemeClr>
                </a:solidFill>
              </a:rPr>
              <a:t>Bildquelle: Dominik </a:t>
            </a:r>
            <a:r>
              <a:rPr lang="de-DE" sz="800" dirty="0" err="1">
                <a:solidFill>
                  <a:schemeClr val="bg1">
                    <a:lumMod val="50000"/>
                  </a:schemeClr>
                </a:solidFill>
              </a:rPr>
              <a:t>Diermann</a:t>
            </a:r>
            <a:endParaRPr lang="de-DE" sz="800" dirty="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2" name="Grafik 11" descr="Ein Bild, das Text, Screenshot, Schrift, Diagramm enthält.&#10;&#10;Automatisch generierte Beschreibung">
            <a:extLst>
              <a:ext uri="{FF2B5EF4-FFF2-40B4-BE49-F238E27FC236}">
                <a16:creationId xmlns:a16="http://schemas.microsoft.com/office/drawing/2014/main" id="{86F72916-B1FA-BB91-66C3-4DF58B885FE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60023" y="1152000"/>
            <a:ext cx="3911027" cy="3634102"/>
          </a:xfrm>
          <a:prstGeom prst="rect">
            <a:avLst/>
          </a:prstGeom>
        </p:spPr>
      </p:pic>
      <p:grpSp>
        <p:nvGrpSpPr>
          <p:cNvPr id="11" name="Gruppieren 10">
            <a:extLst>
              <a:ext uri="{FF2B5EF4-FFF2-40B4-BE49-F238E27FC236}">
                <a16:creationId xmlns:a16="http://schemas.microsoft.com/office/drawing/2014/main" id="{A8FA045C-00B8-0D5E-CD6F-9277EC80A29F}"/>
              </a:ext>
            </a:extLst>
          </p:cNvPr>
          <p:cNvGrpSpPr/>
          <p:nvPr/>
        </p:nvGrpSpPr>
        <p:grpSpPr>
          <a:xfrm>
            <a:off x="5160023" y="1122212"/>
            <a:ext cx="3905957" cy="3656264"/>
            <a:chOff x="5238043" y="1118878"/>
            <a:chExt cx="3905957" cy="3656264"/>
          </a:xfrm>
        </p:grpSpPr>
        <p:sp>
          <p:nvSpPr>
            <p:cNvPr id="2" name="Rechteck 1">
              <a:extLst>
                <a:ext uri="{FF2B5EF4-FFF2-40B4-BE49-F238E27FC236}">
                  <a16:creationId xmlns:a16="http://schemas.microsoft.com/office/drawing/2014/main" id="{6F4DD253-AB5E-A4E5-FDFA-D48E3E264FE0}"/>
                </a:ext>
              </a:extLst>
            </p:cNvPr>
            <p:cNvSpPr/>
            <p:nvPr/>
          </p:nvSpPr>
          <p:spPr>
            <a:xfrm>
              <a:off x="5238043" y="1170704"/>
              <a:ext cx="1079031" cy="3590025"/>
            </a:xfrm>
            <a:prstGeom prst="rect">
              <a:avLst/>
            </a:prstGeom>
            <a:solidFill>
              <a:srgbClr val="FFFFFF">
                <a:alpha val="80392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6" name="Rechteck 5">
              <a:extLst>
                <a:ext uri="{FF2B5EF4-FFF2-40B4-BE49-F238E27FC236}">
                  <a16:creationId xmlns:a16="http://schemas.microsoft.com/office/drawing/2014/main" id="{BDBA7E44-4F81-CF9B-0F98-F3B63872EFD2}"/>
                </a:ext>
              </a:extLst>
            </p:cNvPr>
            <p:cNvSpPr/>
            <p:nvPr/>
          </p:nvSpPr>
          <p:spPr>
            <a:xfrm>
              <a:off x="6317074" y="1118878"/>
              <a:ext cx="2826926" cy="2394789"/>
            </a:xfrm>
            <a:prstGeom prst="rect">
              <a:avLst/>
            </a:prstGeom>
            <a:solidFill>
              <a:srgbClr val="FFFFFF">
                <a:alpha val="80392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9" name="Rechteck 8">
              <a:extLst>
                <a:ext uri="{FF2B5EF4-FFF2-40B4-BE49-F238E27FC236}">
                  <a16:creationId xmlns:a16="http://schemas.microsoft.com/office/drawing/2014/main" id="{87F72886-CDDE-AC08-459D-48A509048598}"/>
                </a:ext>
              </a:extLst>
            </p:cNvPr>
            <p:cNvSpPr/>
            <p:nvPr/>
          </p:nvSpPr>
          <p:spPr>
            <a:xfrm>
              <a:off x="6989419" y="3513668"/>
              <a:ext cx="2042772" cy="1261474"/>
            </a:xfrm>
            <a:prstGeom prst="rect">
              <a:avLst/>
            </a:prstGeom>
            <a:solidFill>
              <a:srgbClr val="FFFFFF">
                <a:alpha val="80392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0" name="Rechteck 9">
              <a:extLst>
                <a:ext uri="{FF2B5EF4-FFF2-40B4-BE49-F238E27FC236}">
                  <a16:creationId xmlns:a16="http://schemas.microsoft.com/office/drawing/2014/main" id="{EFD1C3D6-00BA-A40B-D91E-C0D6037E7ADB}"/>
                </a:ext>
              </a:extLst>
            </p:cNvPr>
            <p:cNvSpPr/>
            <p:nvPr/>
          </p:nvSpPr>
          <p:spPr>
            <a:xfrm>
              <a:off x="6317074" y="4233333"/>
              <a:ext cx="672345" cy="508690"/>
            </a:xfrm>
            <a:prstGeom prst="rect">
              <a:avLst/>
            </a:prstGeom>
            <a:solidFill>
              <a:srgbClr val="FFFFFF">
                <a:alpha val="80392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</p:spTree>
    <p:extLst>
      <p:ext uri="{BB962C8B-B14F-4D97-AF65-F5344CB8AC3E}">
        <p14:creationId xmlns:p14="http://schemas.microsoft.com/office/powerpoint/2010/main" val="473758108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Inhaltsplatzhalter 3">
            <a:extLst>
              <a:ext uri="{FF2B5EF4-FFF2-40B4-BE49-F238E27FC236}">
                <a16:creationId xmlns:a16="http://schemas.microsoft.com/office/drawing/2014/main" id="{438C9077-04EB-DA85-B2EF-FCE375FBE3E4}"/>
              </a:ext>
            </a:extLst>
          </p:cNvPr>
          <p:cNvSpPr>
            <a:spLocks noGrp="1"/>
          </p:cNvSpPr>
          <p:nvPr>
            <p:ph sz="half" idx="13"/>
          </p:nvPr>
        </p:nvSpPr>
        <p:spPr>
          <a:xfrm>
            <a:off x="3672000" y="360000"/>
            <a:ext cx="5246371" cy="4500000"/>
          </a:xfrm>
        </p:spPr>
        <p:txBody>
          <a:bodyPr>
            <a:noAutofit/>
          </a:bodyPr>
          <a:lstStyle/>
          <a:p>
            <a:r>
              <a:rPr lang="de-DE" sz="2000" dirty="0"/>
              <a:t>Definition von Animationen nach Lowe &amp; Schnotz (2014) : „konstruierte, bildliche Darstellung, welches seine Struktur oder andere Eigenschaften zeitabhängig verändert […].“</a:t>
            </a:r>
          </a:p>
          <a:p>
            <a:r>
              <a:rPr lang="de-DE" sz="2000" dirty="0"/>
              <a:t>Definition von Simulation nach Meder (1995) „</a:t>
            </a:r>
            <a:r>
              <a:rPr lang="de-DE" dirty="0"/>
              <a:t>…ist die </a:t>
            </a:r>
            <a:r>
              <a:rPr lang="de-DE" dirty="0" err="1"/>
              <a:t>Übertragung</a:t>
            </a:r>
            <a:r>
              <a:rPr lang="de-DE" dirty="0"/>
              <a:t> eines Bedeutungszusammenhangs aus einer Objektdarstellung in eine andere, die es erlaubt, </a:t>
            </a:r>
            <a:r>
              <a:rPr lang="de-DE" b="1" dirty="0"/>
              <a:t>manipulierend</a:t>
            </a:r>
            <a:r>
              <a:rPr lang="de-DE" dirty="0"/>
              <a:t> in den Darstellungsverlauf einzugreifen.</a:t>
            </a:r>
            <a:r>
              <a:rPr lang="de-DE" sz="2000" dirty="0"/>
              <a:t>“</a:t>
            </a:r>
          </a:p>
          <a:p>
            <a:r>
              <a:rPr lang="de-DE" sz="2000" dirty="0"/>
              <a:t>Grundlegender Unterschied: Simulationen ermöglichen eine Manipulation von Variablen, Animationen leisten dies nicht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23E4D03E-EE49-1FAF-DE9F-5E119CB4FA93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50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10" name="Titel 1">
            <a:extLst>
              <a:ext uri="{FF2B5EF4-FFF2-40B4-BE49-F238E27FC236}">
                <a16:creationId xmlns:a16="http://schemas.microsoft.com/office/drawing/2014/main" id="{CA4656EA-F4EC-BD02-F380-F1E2B66E40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3092636" cy="777776"/>
          </a:xfrm>
        </p:spPr>
        <p:txBody>
          <a:bodyPr/>
          <a:lstStyle/>
          <a:p>
            <a:r>
              <a:rPr lang="de-DE" dirty="0"/>
              <a:t>Animation vs. Simulation</a:t>
            </a:r>
          </a:p>
        </p:txBody>
      </p:sp>
      <p:pic>
        <p:nvPicPr>
          <p:cNvPr id="12" name="Grafik 11" descr="Ethernet mit einfarbiger Füllung">
            <a:extLst>
              <a:ext uri="{FF2B5EF4-FFF2-40B4-BE49-F238E27FC236}">
                <a16:creationId xmlns:a16="http://schemas.microsoft.com/office/drawing/2014/main" id="{15E32F35-502E-B384-4E9B-EEA58831EB2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25629" y="1461445"/>
            <a:ext cx="2220609" cy="22206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9880141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uiExpand="1" build="p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Inhaltsplatzhalter 3">
            <a:extLst>
              <a:ext uri="{FF2B5EF4-FFF2-40B4-BE49-F238E27FC236}">
                <a16:creationId xmlns:a16="http://schemas.microsoft.com/office/drawing/2014/main" id="{438C9077-04EB-DA85-B2EF-FCE375FBE3E4}"/>
              </a:ext>
            </a:extLst>
          </p:cNvPr>
          <p:cNvSpPr>
            <a:spLocks noGrp="1"/>
          </p:cNvSpPr>
          <p:nvPr>
            <p:ph sz="half" idx="13"/>
          </p:nvPr>
        </p:nvSpPr>
        <p:spPr>
          <a:xfrm>
            <a:off x="3672000" y="360000"/>
            <a:ext cx="5246371" cy="4500000"/>
          </a:xfrm>
        </p:spPr>
        <p:txBody>
          <a:bodyPr>
            <a:noAutofit/>
          </a:bodyPr>
          <a:lstStyle/>
          <a:p>
            <a:r>
              <a:rPr lang="de-DE" sz="2000" dirty="0"/>
              <a:t>Korrelation zwischen abnehmenden Lernerfolgen im </a:t>
            </a:r>
            <a:r>
              <a:rPr lang="de-DE" sz="2000" dirty="0" err="1"/>
              <a:t>NaWi</a:t>
            </a:r>
            <a:r>
              <a:rPr lang="de-DE" sz="2000" dirty="0"/>
              <a:t>-Unterricht und Instruktionsstrategien von Lehrkräften (</a:t>
            </a:r>
            <a:r>
              <a:rPr lang="de-DE" sz="2000" dirty="0" err="1"/>
              <a:t>Ejike</a:t>
            </a:r>
            <a:r>
              <a:rPr lang="de-DE" sz="2000" dirty="0"/>
              <a:t> &amp; Felicia, 2021)</a:t>
            </a:r>
          </a:p>
          <a:p>
            <a:pPr lvl="1"/>
            <a:r>
              <a:rPr lang="de-DE" sz="1700" dirty="0"/>
              <a:t>Animationen ermöglichen </a:t>
            </a:r>
            <a:r>
              <a:rPr lang="de-DE" sz="1600" dirty="0"/>
              <a:t>effektiveres, aktiveres, interaktiveres, schülerzentriertes, </a:t>
            </a:r>
            <a:r>
              <a:rPr lang="de-DE" sz="1600" dirty="0" err="1"/>
              <a:t>motivierenderes</a:t>
            </a:r>
            <a:r>
              <a:rPr lang="de-DE" sz="1600" dirty="0"/>
              <a:t> Lernen (siehe Goff et al. (2016), </a:t>
            </a:r>
            <a:r>
              <a:rPr lang="de-DE" sz="1600" dirty="0" err="1"/>
              <a:t>Nungwo</a:t>
            </a:r>
            <a:r>
              <a:rPr lang="de-DE" sz="1600" dirty="0"/>
              <a:t> et al. (2017), </a:t>
            </a:r>
            <a:r>
              <a:rPr lang="de-DE" sz="1600" dirty="0" err="1"/>
              <a:t>Falode</a:t>
            </a:r>
            <a:r>
              <a:rPr lang="de-DE" sz="1600" dirty="0"/>
              <a:t>, </a:t>
            </a:r>
            <a:r>
              <a:rPr lang="de-DE" sz="1600" dirty="0" err="1"/>
              <a:t>Solowale</a:t>
            </a:r>
            <a:r>
              <a:rPr lang="de-DE" sz="1600" dirty="0"/>
              <a:t>, Usman &amp;</a:t>
            </a:r>
            <a:r>
              <a:rPr lang="de-DE" sz="1600" dirty="0" err="1"/>
              <a:t>Folade</a:t>
            </a:r>
            <a:r>
              <a:rPr lang="de-DE" sz="1600" dirty="0"/>
              <a:t> (2016))</a:t>
            </a:r>
            <a:endParaRPr lang="de-DE" sz="2000" dirty="0"/>
          </a:p>
          <a:p>
            <a:r>
              <a:rPr lang="de-DE" sz="2000" dirty="0" err="1"/>
              <a:t>Inkonklusiv</a:t>
            </a:r>
            <a:r>
              <a:rPr lang="de-DE" sz="2000" dirty="0"/>
              <a:t> bezüglich Lerneffekt (</a:t>
            </a:r>
            <a:r>
              <a:rPr lang="de-DE" sz="2000" dirty="0" err="1"/>
              <a:t>Unsworth</a:t>
            </a:r>
            <a:r>
              <a:rPr lang="de-DE" sz="2000" dirty="0"/>
              <a:t>, 2020)</a:t>
            </a:r>
          </a:p>
          <a:p>
            <a:pPr lvl="1"/>
            <a:r>
              <a:rPr lang="de-DE" sz="1700" dirty="0"/>
              <a:t>Fünfjährige hatten effektiven Wissenserwerb zu Stromkreisen, jedoch wenig Transfer des Wissens</a:t>
            </a:r>
          </a:p>
          <a:p>
            <a:pPr lvl="1"/>
            <a:r>
              <a:rPr lang="de-DE" sz="1700" dirty="0"/>
              <a:t>Assessment: erreichte die Erklärung mittels Animation schlechtere Ergebnisse als papierbasierte oder digitale Bilder</a:t>
            </a:r>
          </a:p>
          <a:p>
            <a:pPr lvl="1"/>
            <a:r>
              <a:rPr lang="de-DE" sz="1700" dirty="0"/>
              <a:t>Lernende präferieren Anschauen von Animationen im Vergleich zur selbstständigen Erstellung</a:t>
            </a:r>
          </a:p>
          <a:p>
            <a:pPr lvl="1"/>
            <a:endParaRPr lang="de-DE" sz="1700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23E4D03E-EE49-1FAF-DE9F-5E119CB4FA93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10" name="Titel 1">
            <a:extLst>
              <a:ext uri="{FF2B5EF4-FFF2-40B4-BE49-F238E27FC236}">
                <a16:creationId xmlns:a16="http://schemas.microsoft.com/office/drawing/2014/main" id="{CA4656EA-F4EC-BD02-F380-F1E2B66E40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59999"/>
            <a:ext cx="3092636" cy="1101445"/>
          </a:xfrm>
        </p:spPr>
        <p:txBody>
          <a:bodyPr/>
          <a:lstStyle/>
          <a:p>
            <a:r>
              <a:rPr lang="de-DE" dirty="0"/>
              <a:t>Studienlage zu Animationen im Unterricht</a:t>
            </a:r>
          </a:p>
        </p:txBody>
      </p:sp>
      <p:pic>
        <p:nvPicPr>
          <p:cNvPr id="7" name="Grafik 6" descr="Bücher im Regal Silhouette">
            <a:extLst>
              <a:ext uri="{FF2B5EF4-FFF2-40B4-BE49-F238E27FC236}">
                <a16:creationId xmlns:a16="http://schemas.microsoft.com/office/drawing/2014/main" id="{2AF7CB5A-C69D-4B21-84CB-98DCD928ADF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68000" y="1814299"/>
            <a:ext cx="2288848" cy="22888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7931003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uiExpand="1" build="p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23E4D03E-EE49-1FAF-DE9F-5E119CB4FA93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52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10" name="Titel 1">
            <a:extLst>
              <a:ext uri="{FF2B5EF4-FFF2-40B4-BE49-F238E27FC236}">
                <a16:creationId xmlns:a16="http://schemas.microsoft.com/office/drawing/2014/main" id="{CA4656EA-F4EC-BD02-F380-F1E2B66E40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7464420" cy="824132"/>
          </a:xfrm>
        </p:spPr>
        <p:txBody>
          <a:bodyPr/>
          <a:lstStyle/>
          <a:p>
            <a:r>
              <a:rPr lang="de-DE" dirty="0"/>
              <a:t>statische Darstellung – Beispiel Natriumchlorid-Synthese</a:t>
            </a:r>
            <a:br>
              <a:rPr lang="de-DE" dirty="0"/>
            </a:br>
            <a:r>
              <a:rPr lang="de-DE" b="0" dirty="0"/>
              <a:t>Vergleichen Sie die statische und dynamische Darstellung.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B2D29ADE-9FF2-8B7B-30D0-5ABB6D8C8878}"/>
              </a:ext>
            </a:extLst>
          </p:cNvPr>
          <p:cNvSpPr/>
          <p:nvPr/>
        </p:nvSpPr>
        <p:spPr>
          <a:xfrm>
            <a:off x="827767" y="192938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/>
              <a:t>Na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65E6966D-10BD-8EA7-190B-039C3D053367}"/>
              </a:ext>
            </a:extLst>
          </p:cNvPr>
          <p:cNvSpPr/>
          <p:nvPr/>
        </p:nvSpPr>
        <p:spPr>
          <a:xfrm>
            <a:off x="1550143" y="236687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/>
              <a:t>Na</a:t>
            </a: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C046E2FD-733B-58D7-230F-F8D1452BAFD2}"/>
              </a:ext>
            </a:extLst>
          </p:cNvPr>
          <p:cNvSpPr/>
          <p:nvPr/>
        </p:nvSpPr>
        <p:spPr>
          <a:xfrm>
            <a:off x="827767" y="280436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/>
              <a:t>Na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FE26D4F4-97C7-3CEB-2D8E-15D7C66930DF}"/>
              </a:ext>
            </a:extLst>
          </p:cNvPr>
          <p:cNvSpPr/>
          <p:nvPr/>
        </p:nvSpPr>
        <p:spPr>
          <a:xfrm>
            <a:off x="827767" y="367934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/>
              <a:t>Na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D81B0A91-A233-4C37-6905-E527E8EE150F}"/>
              </a:ext>
            </a:extLst>
          </p:cNvPr>
          <p:cNvSpPr/>
          <p:nvPr/>
        </p:nvSpPr>
        <p:spPr>
          <a:xfrm>
            <a:off x="1550143" y="324185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/>
              <a:t>Na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85A040A0-8A44-53AB-83AE-2227BF592A46}"/>
              </a:ext>
            </a:extLst>
          </p:cNvPr>
          <p:cNvSpPr/>
          <p:nvPr/>
        </p:nvSpPr>
        <p:spPr>
          <a:xfrm>
            <a:off x="1550143" y="4116837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/>
              <a:t>Na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66577354-E007-B1C0-181D-883511C1761F}"/>
              </a:ext>
            </a:extLst>
          </p:cNvPr>
          <p:cNvSpPr/>
          <p:nvPr/>
        </p:nvSpPr>
        <p:spPr>
          <a:xfrm>
            <a:off x="1550143" y="149189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/>
              <a:t>Na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D660F1BE-81F4-DAC4-34BA-829B9AB48EA8}"/>
              </a:ext>
            </a:extLst>
          </p:cNvPr>
          <p:cNvSpPr/>
          <p:nvPr/>
        </p:nvSpPr>
        <p:spPr>
          <a:xfrm>
            <a:off x="100819" y="236687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/>
              <a:t>Na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C5B0FF06-C846-C345-6693-EFA3146D870A}"/>
              </a:ext>
            </a:extLst>
          </p:cNvPr>
          <p:cNvSpPr/>
          <p:nvPr/>
        </p:nvSpPr>
        <p:spPr>
          <a:xfrm>
            <a:off x="100819" y="324185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/>
              <a:t>Na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83289EB9-01E9-4285-E00A-F6515DE04020}"/>
              </a:ext>
            </a:extLst>
          </p:cNvPr>
          <p:cNvSpPr/>
          <p:nvPr/>
        </p:nvSpPr>
        <p:spPr>
          <a:xfrm>
            <a:off x="100819" y="411683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/>
              <a:t>Na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7525BCDB-BE38-D29A-DBF1-D735DC3D025D}"/>
              </a:ext>
            </a:extLst>
          </p:cNvPr>
          <p:cNvSpPr/>
          <p:nvPr/>
        </p:nvSpPr>
        <p:spPr>
          <a:xfrm>
            <a:off x="118477" y="149189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/>
              <a:t>Na</a:t>
            </a:r>
          </a:p>
        </p:txBody>
      </p:sp>
      <p:grpSp>
        <p:nvGrpSpPr>
          <p:cNvPr id="17" name="Gruppieren 16">
            <a:extLst>
              <a:ext uri="{FF2B5EF4-FFF2-40B4-BE49-F238E27FC236}">
                <a16:creationId xmlns:a16="http://schemas.microsoft.com/office/drawing/2014/main" id="{F8275DCF-0866-A9AF-2752-90D8F561FEDC}"/>
              </a:ext>
            </a:extLst>
          </p:cNvPr>
          <p:cNvGrpSpPr/>
          <p:nvPr/>
        </p:nvGrpSpPr>
        <p:grpSpPr>
          <a:xfrm>
            <a:off x="2691071" y="2720599"/>
            <a:ext cx="1326989" cy="737301"/>
            <a:chOff x="6533086" y="2363440"/>
            <a:chExt cx="1326989" cy="737301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5993F9A1-4577-2A47-E8BA-13A2F9EDDA06}"/>
                </a:ext>
              </a:extLst>
            </p:cNvPr>
            <p:cNvSpPr/>
            <p:nvPr/>
          </p:nvSpPr>
          <p:spPr>
            <a:xfrm>
              <a:off x="6533086" y="2378365"/>
              <a:ext cx="722376" cy="722376"/>
            </a:xfrm>
            <a:prstGeom prst="ellipse">
              <a:avLst/>
            </a:prstGeom>
          </p:spPr>
          <p:style>
            <a:lnRef idx="2">
              <a:schemeClr val="accent2">
                <a:shade val="15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e-DE" dirty="0"/>
                <a:t>Cl</a:t>
              </a:r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68041CE7-140B-750A-4AD8-8929B63BEAF7}"/>
                </a:ext>
              </a:extLst>
            </p:cNvPr>
            <p:cNvSpPr/>
            <p:nvPr/>
          </p:nvSpPr>
          <p:spPr>
            <a:xfrm>
              <a:off x="7137699" y="2363440"/>
              <a:ext cx="722376" cy="722376"/>
            </a:xfrm>
            <a:prstGeom prst="ellipse">
              <a:avLst/>
            </a:prstGeom>
          </p:spPr>
          <p:style>
            <a:lnRef idx="2">
              <a:schemeClr val="accent2">
                <a:shade val="15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e-DE" dirty="0"/>
                <a:t>Cl</a:t>
              </a:r>
            </a:p>
          </p:txBody>
        </p:sp>
      </p:grpSp>
      <p:sp>
        <p:nvSpPr>
          <p:cNvPr id="20" name="Oval 19">
            <a:extLst>
              <a:ext uri="{FF2B5EF4-FFF2-40B4-BE49-F238E27FC236}">
                <a16:creationId xmlns:a16="http://schemas.microsoft.com/office/drawing/2014/main" id="{2F32F393-5192-5D19-4EB2-B9ED81ECDD9D}"/>
              </a:ext>
            </a:extLst>
          </p:cNvPr>
          <p:cNvSpPr/>
          <p:nvPr/>
        </p:nvSpPr>
        <p:spPr>
          <a:xfrm>
            <a:off x="6167260" y="1924521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/>
              <a:t>Na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7696CCAD-6E9D-879B-58A1-9BD324E37322}"/>
              </a:ext>
            </a:extLst>
          </p:cNvPr>
          <p:cNvSpPr/>
          <p:nvPr/>
        </p:nvSpPr>
        <p:spPr>
          <a:xfrm>
            <a:off x="6167260" y="2799502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/>
              <a:t>Na</a:t>
            </a: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E8C6D773-7E2F-E577-70F7-E6639ECC9552}"/>
              </a:ext>
            </a:extLst>
          </p:cNvPr>
          <p:cNvSpPr/>
          <p:nvPr/>
        </p:nvSpPr>
        <p:spPr>
          <a:xfrm>
            <a:off x="6167260" y="367448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/>
              <a:t>Na</a:t>
            </a: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F10AC48D-DEE6-B627-E67C-86BBCD138C23}"/>
              </a:ext>
            </a:extLst>
          </p:cNvPr>
          <p:cNvSpPr/>
          <p:nvPr/>
        </p:nvSpPr>
        <p:spPr>
          <a:xfrm>
            <a:off x="6889636" y="411197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/>
              <a:t>Na</a:t>
            </a: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BCFB3099-D413-7879-3D78-DF29A0CA1276}"/>
              </a:ext>
            </a:extLst>
          </p:cNvPr>
          <p:cNvSpPr/>
          <p:nvPr/>
        </p:nvSpPr>
        <p:spPr>
          <a:xfrm>
            <a:off x="6889636" y="1487030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/>
              <a:t>Na</a:t>
            </a: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C2DCF380-BB1A-69C9-57C3-26C6C79B647A}"/>
              </a:ext>
            </a:extLst>
          </p:cNvPr>
          <p:cNvSpPr/>
          <p:nvPr/>
        </p:nvSpPr>
        <p:spPr>
          <a:xfrm>
            <a:off x="5440312" y="2362011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/>
              <a:t>Na</a:t>
            </a: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45E94585-3E91-0C51-8ADC-CF932EBB6B64}"/>
              </a:ext>
            </a:extLst>
          </p:cNvPr>
          <p:cNvSpPr/>
          <p:nvPr/>
        </p:nvSpPr>
        <p:spPr>
          <a:xfrm>
            <a:off x="5440312" y="3236992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/>
              <a:t>Na</a:t>
            </a: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89358080-86C7-AE35-0DFB-3C1C00E21D6A}"/>
              </a:ext>
            </a:extLst>
          </p:cNvPr>
          <p:cNvSpPr/>
          <p:nvPr/>
        </p:nvSpPr>
        <p:spPr>
          <a:xfrm>
            <a:off x="5440312" y="411197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/>
              <a:t>Na</a:t>
            </a: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4C878CD2-9F0E-9F95-042D-708BAD20B7C2}"/>
              </a:ext>
            </a:extLst>
          </p:cNvPr>
          <p:cNvSpPr/>
          <p:nvPr/>
        </p:nvSpPr>
        <p:spPr>
          <a:xfrm>
            <a:off x="5457970" y="1487030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/>
              <a:t>Na</a:t>
            </a: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D98475E1-9A09-6F2F-A114-5A8260378B20}"/>
              </a:ext>
            </a:extLst>
          </p:cNvPr>
          <p:cNvGrpSpPr/>
          <p:nvPr/>
        </p:nvGrpSpPr>
        <p:grpSpPr>
          <a:xfrm>
            <a:off x="7084404" y="2320709"/>
            <a:ext cx="1784189" cy="1821203"/>
            <a:chOff x="1744911" y="2325572"/>
            <a:chExt cx="1784189" cy="1821203"/>
          </a:xfrm>
        </p:grpSpPr>
        <p:sp>
          <p:nvSpPr>
            <p:cNvPr id="30" name="Oval 29" descr="Down:  Na+">
              <a:extLst>
                <a:ext uri="{FF2B5EF4-FFF2-40B4-BE49-F238E27FC236}">
                  <a16:creationId xmlns:a16="http://schemas.microsoft.com/office/drawing/2014/main" id="{4BDC4D81-C126-BF2C-F526-696BC9BE1551}"/>
                </a:ext>
              </a:extLst>
            </p:cNvPr>
            <p:cNvSpPr/>
            <p:nvPr/>
          </p:nvSpPr>
          <p:spPr>
            <a:xfrm>
              <a:off x="2316868" y="2325572"/>
              <a:ext cx="722376" cy="722376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prstDash val="lg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e-DE" sz="1700" dirty="0"/>
                <a:t>Na</a:t>
              </a:r>
              <a:r>
                <a:rPr lang="de-DE" sz="1700" baseline="30000" dirty="0"/>
                <a:t>+</a:t>
              </a:r>
              <a:endParaRPr lang="de-DE" sz="1700" dirty="0"/>
            </a:p>
          </p:txBody>
        </p:sp>
        <p:sp>
          <p:nvSpPr>
            <p:cNvPr id="31" name="Oval 30" descr="Down:  Na+">
              <a:extLst>
                <a:ext uri="{FF2B5EF4-FFF2-40B4-BE49-F238E27FC236}">
                  <a16:creationId xmlns:a16="http://schemas.microsoft.com/office/drawing/2014/main" id="{1D74B913-3E0D-EA12-8259-FE1F845A503C}"/>
                </a:ext>
              </a:extLst>
            </p:cNvPr>
            <p:cNvSpPr/>
            <p:nvPr/>
          </p:nvSpPr>
          <p:spPr>
            <a:xfrm>
              <a:off x="2273983" y="3424399"/>
              <a:ext cx="722376" cy="722376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prstDash val="lg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e-DE" sz="1700" dirty="0"/>
                <a:t>Na</a:t>
              </a:r>
              <a:r>
                <a:rPr lang="de-DE" sz="1700" baseline="30000" dirty="0"/>
                <a:t>+</a:t>
              </a:r>
              <a:endParaRPr lang="de-DE" sz="1700" dirty="0"/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A4163F61-57D8-BE6D-D778-CCEDF1C94AFC}"/>
                </a:ext>
              </a:extLst>
            </p:cNvPr>
            <p:cNvSpPr/>
            <p:nvPr/>
          </p:nvSpPr>
          <p:spPr>
            <a:xfrm>
              <a:off x="1744911" y="2861157"/>
              <a:ext cx="722376" cy="722376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prstDash val="lgDash"/>
            </a:ln>
          </p:spPr>
          <p:style>
            <a:lnRef idx="2">
              <a:schemeClr val="accent2">
                <a:shade val="15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e-DE" dirty="0"/>
                <a:t>Cl</a:t>
              </a:r>
              <a:r>
                <a:rPr lang="de-DE" baseline="30000" dirty="0"/>
                <a:t>-</a:t>
              </a:r>
              <a:endParaRPr lang="de-DE" dirty="0"/>
            </a:p>
          </p:txBody>
        </p:sp>
        <p:sp>
          <p:nvSpPr>
            <p:cNvPr id="33" name="Oval 32" descr="Down:  Cl-">
              <a:extLst>
                <a:ext uri="{FF2B5EF4-FFF2-40B4-BE49-F238E27FC236}">
                  <a16:creationId xmlns:a16="http://schemas.microsoft.com/office/drawing/2014/main" id="{AF2D231D-3DF4-3B0A-01E0-F53C063B283F}"/>
                </a:ext>
              </a:extLst>
            </p:cNvPr>
            <p:cNvSpPr/>
            <p:nvPr/>
          </p:nvSpPr>
          <p:spPr>
            <a:xfrm>
              <a:off x="2806724" y="2881157"/>
              <a:ext cx="722376" cy="722376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prstDash val="lgDash"/>
            </a:ln>
          </p:spPr>
          <p:style>
            <a:lnRef idx="2">
              <a:schemeClr val="accent2">
                <a:shade val="15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e-DE" dirty="0"/>
                <a:t>Cl</a:t>
              </a:r>
              <a:r>
                <a:rPr lang="de-DE" baseline="30000" dirty="0"/>
                <a:t>-</a:t>
              </a:r>
              <a:endParaRPr lang="de-DE" dirty="0"/>
            </a:p>
          </p:txBody>
        </p:sp>
      </p:grpSp>
      <p:sp>
        <p:nvSpPr>
          <p:cNvPr id="36" name="Rechteck 35">
            <a:extLst>
              <a:ext uri="{FF2B5EF4-FFF2-40B4-BE49-F238E27FC236}">
                <a16:creationId xmlns:a16="http://schemas.microsoft.com/office/drawing/2014/main" id="{A99D662E-B621-C3DD-DAF1-F4101C40AB2F}"/>
              </a:ext>
            </a:extLst>
          </p:cNvPr>
          <p:cNvSpPr/>
          <p:nvPr/>
        </p:nvSpPr>
        <p:spPr>
          <a:xfrm>
            <a:off x="42755" y="1371850"/>
            <a:ext cx="4100619" cy="3514727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37" name="Rechteck 36">
            <a:extLst>
              <a:ext uri="{FF2B5EF4-FFF2-40B4-BE49-F238E27FC236}">
                <a16:creationId xmlns:a16="http://schemas.microsoft.com/office/drawing/2014/main" id="{6BEA30B2-9BC0-37DA-1178-B22ECAF76400}"/>
              </a:ext>
            </a:extLst>
          </p:cNvPr>
          <p:cNvSpPr/>
          <p:nvPr/>
        </p:nvSpPr>
        <p:spPr>
          <a:xfrm>
            <a:off x="5000628" y="1376742"/>
            <a:ext cx="4100619" cy="3514727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38" name="Pfeil nach rechts 37">
            <a:extLst>
              <a:ext uri="{FF2B5EF4-FFF2-40B4-BE49-F238E27FC236}">
                <a16:creationId xmlns:a16="http://schemas.microsoft.com/office/drawing/2014/main" id="{3EFE4790-A754-83EB-6B81-4DCBF7E68957}"/>
              </a:ext>
            </a:extLst>
          </p:cNvPr>
          <p:cNvSpPr/>
          <p:nvPr/>
        </p:nvSpPr>
        <p:spPr>
          <a:xfrm>
            <a:off x="4143374" y="2876294"/>
            <a:ext cx="857254" cy="645584"/>
          </a:xfrm>
          <a:prstGeom prst="rightArrow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51634584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1ED2C0EC-6DC4-9879-31ED-0A234E5EDF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457189"/>
            <a:fld id="{061FB26B-0112-4371-8556-14D6961F686D}" type="slidenum">
              <a:rPr lang="de-DE">
                <a:solidFill>
                  <a:prstClr val="white"/>
                </a:solidFill>
              </a:rPr>
              <a:pPr defTabSz="457189"/>
              <a:t>53</a:t>
            </a:fld>
            <a:endParaRPr lang="de-DE" dirty="0">
              <a:solidFill>
                <a:prstClr val="white"/>
              </a:solidFill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62A1462C-1F2F-B8BD-9EC3-135504933296}"/>
              </a:ext>
            </a:extLst>
          </p:cNvPr>
          <p:cNvSpPr/>
          <p:nvPr/>
        </p:nvSpPr>
        <p:spPr>
          <a:xfrm>
            <a:off x="827767" y="192938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/>
            <a:r>
              <a:rPr lang="de-DE" dirty="0">
                <a:solidFill>
                  <a:prstClr val="white"/>
                </a:solidFill>
                <a:latin typeface="Calibri" panose="020F0502020204030204"/>
              </a:rPr>
              <a:t>Na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3747B539-0EB2-D1B0-41A5-40E9735CFF50}"/>
              </a:ext>
            </a:extLst>
          </p:cNvPr>
          <p:cNvSpPr/>
          <p:nvPr/>
        </p:nvSpPr>
        <p:spPr>
          <a:xfrm>
            <a:off x="1550143" y="236687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/>
            <a:r>
              <a:rPr lang="de-DE" dirty="0">
                <a:solidFill>
                  <a:prstClr val="white"/>
                </a:solidFill>
                <a:latin typeface="Calibri" panose="020F0502020204030204"/>
              </a:rPr>
              <a:t>Na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D53800DC-B5DA-8412-072C-CA09A2A8827A}"/>
              </a:ext>
            </a:extLst>
          </p:cNvPr>
          <p:cNvSpPr/>
          <p:nvPr/>
        </p:nvSpPr>
        <p:spPr>
          <a:xfrm>
            <a:off x="827767" y="280436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/>
            <a:r>
              <a:rPr lang="de-DE" dirty="0">
                <a:solidFill>
                  <a:prstClr val="white"/>
                </a:solidFill>
                <a:latin typeface="Calibri" panose="020F0502020204030204"/>
              </a:rPr>
              <a:t>Na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9ED0EFC6-ED99-D7D7-FC18-E30A466C0439}"/>
              </a:ext>
            </a:extLst>
          </p:cNvPr>
          <p:cNvSpPr/>
          <p:nvPr/>
        </p:nvSpPr>
        <p:spPr>
          <a:xfrm>
            <a:off x="827767" y="367934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/>
            <a:r>
              <a:rPr lang="de-DE" dirty="0">
                <a:solidFill>
                  <a:prstClr val="white"/>
                </a:solidFill>
                <a:latin typeface="Calibri" panose="020F0502020204030204"/>
              </a:rPr>
              <a:t>Na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D787D6E0-3FFC-EFF7-0A9F-5425A2564C84}"/>
              </a:ext>
            </a:extLst>
          </p:cNvPr>
          <p:cNvSpPr/>
          <p:nvPr/>
        </p:nvSpPr>
        <p:spPr>
          <a:xfrm>
            <a:off x="1550143" y="324185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/>
            <a:r>
              <a:rPr lang="de-DE" dirty="0">
                <a:solidFill>
                  <a:prstClr val="white"/>
                </a:solidFill>
                <a:latin typeface="Calibri" panose="020F0502020204030204"/>
              </a:rPr>
              <a:t>Na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1920D57D-28A0-CC81-00BC-C22CDA82FBF9}"/>
              </a:ext>
            </a:extLst>
          </p:cNvPr>
          <p:cNvSpPr/>
          <p:nvPr/>
        </p:nvSpPr>
        <p:spPr>
          <a:xfrm>
            <a:off x="1550143" y="4116837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/>
            <a:r>
              <a:rPr lang="de-DE" dirty="0">
                <a:solidFill>
                  <a:prstClr val="white"/>
                </a:solidFill>
                <a:latin typeface="Calibri" panose="020F0502020204030204"/>
              </a:rPr>
              <a:t>Na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4F26074D-9C23-BD19-374E-43C6DA8FC190}"/>
              </a:ext>
            </a:extLst>
          </p:cNvPr>
          <p:cNvSpPr/>
          <p:nvPr/>
        </p:nvSpPr>
        <p:spPr>
          <a:xfrm>
            <a:off x="1550143" y="149189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/>
            <a:r>
              <a:rPr lang="de-DE" dirty="0">
                <a:solidFill>
                  <a:prstClr val="white"/>
                </a:solidFill>
                <a:latin typeface="Calibri" panose="020F0502020204030204"/>
              </a:rPr>
              <a:t>Na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8F16D4F8-A7A6-41AA-7F8E-BECD90EEFE5B}"/>
              </a:ext>
            </a:extLst>
          </p:cNvPr>
          <p:cNvSpPr/>
          <p:nvPr/>
        </p:nvSpPr>
        <p:spPr>
          <a:xfrm>
            <a:off x="100819" y="236687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/>
            <a:r>
              <a:rPr lang="de-DE" dirty="0">
                <a:solidFill>
                  <a:prstClr val="white"/>
                </a:solidFill>
                <a:latin typeface="Calibri" panose="020F0502020204030204"/>
              </a:rPr>
              <a:t>Na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C0A4B532-8E26-E7F1-CE1D-1EED7B3BE3C9}"/>
              </a:ext>
            </a:extLst>
          </p:cNvPr>
          <p:cNvSpPr/>
          <p:nvPr/>
        </p:nvSpPr>
        <p:spPr>
          <a:xfrm>
            <a:off x="100819" y="324185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/>
            <a:r>
              <a:rPr lang="de-DE" dirty="0">
                <a:solidFill>
                  <a:prstClr val="white"/>
                </a:solidFill>
                <a:latin typeface="Calibri" panose="020F0502020204030204"/>
              </a:rPr>
              <a:t>Na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A182B8A4-41F1-BD98-A3E7-9996C766624F}"/>
              </a:ext>
            </a:extLst>
          </p:cNvPr>
          <p:cNvSpPr/>
          <p:nvPr/>
        </p:nvSpPr>
        <p:spPr>
          <a:xfrm>
            <a:off x="100819" y="411683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/>
            <a:r>
              <a:rPr lang="de-DE" dirty="0">
                <a:solidFill>
                  <a:prstClr val="white"/>
                </a:solidFill>
                <a:latin typeface="Calibri" panose="020F0502020204030204"/>
              </a:rPr>
              <a:t>Na</a:t>
            </a: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24CE3B68-1530-53ED-E804-058182ADF3DC}"/>
              </a:ext>
            </a:extLst>
          </p:cNvPr>
          <p:cNvSpPr/>
          <p:nvPr/>
        </p:nvSpPr>
        <p:spPr>
          <a:xfrm>
            <a:off x="118477" y="149189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/>
            <a:r>
              <a:rPr lang="de-DE" dirty="0">
                <a:solidFill>
                  <a:prstClr val="white"/>
                </a:solidFill>
                <a:latin typeface="Calibri" panose="020F0502020204030204"/>
              </a:rPr>
              <a:t>Na</a:t>
            </a:r>
          </a:p>
        </p:txBody>
      </p:sp>
      <p:grpSp>
        <p:nvGrpSpPr>
          <p:cNvPr id="20" name="Gruppieren 19">
            <a:extLst>
              <a:ext uri="{FF2B5EF4-FFF2-40B4-BE49-F238E27FC236}">
                <a16:creationId xmlns:a16="http://schemas.microsoft.com/office/drawing/2014/main" id="{E8DBE52C-ED2A-B5D0-598B-A4B6B09611DB}"/>
              </a:ext>
            </a:extLst>
          </p:cNvPr>
          <p:cNvGrpSpPr/>
          <p:nvPr/>
        </p:nvGrpSpPr>
        <p:grpSpPr>
          <a:xfrm>
            <a:off x="9244271" y="1192084"/>
            <a:ext cx="1326989" cy="737301"/>
            <a:chOff x="6533086" y="2363440"/>
            <a:chExt cx="1326989" cy="737301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45EA53DE-8BBA-80DA-54DC-99BFAFBB50DC}"/>
                </a:ext>
              </a:extLst>
            </p:cNvPr>
            <p:cNvSpPr/>
            <p:nvPr/>
          </p:nvSpPr>
          <p:spPr>
            <a:xfrm>
              <a:off x="6533086" y="2378365"/>
              <a:ext cx="722376" cy="722376"/>
            </a:xfrm>
            <a:prstGeom prst="ellipse">
              <a:avLst/>
            </a:prstGeom>
          </p:spPr>
          <p:style>
            <a:lnRef idx="2">
              <a:schemeClr val="accent2">
                <a:shade val="15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89"/>
              <a:r>
                <a:rPr lang="de-DE" dirty="0">
                  <a:solidFill>
                    <a:prstClr val="white"/>
                  </a:solidFill>
                  <a:latin typeface="Calibri" panose="020F0502020204030204"/>
                </a:rPr>
                <a:t>Cl</a:t>
              </a:r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08E554B8-03F7-8695-ACEF-6472809CBBE6}"/>
                </a:ext>
              </a:extLst>
            </p:cNvPr>
            <p:cNvSpPr/>
            <p:nvPr/>
          </p:nvSpPr>
          <p:spPr>
            <a:xfrm>
              <a:off x="7137699" y="2363440"/>
              <a:ext cx="722376" cy="722376"/>
            </a:xfrm>
            <a:prstGeom prst="ellipse">
              <a:avLst/>
            </a:prstGeom>
          </p:spPr>
          <p:style>
            <a:lnRef idx="2">
              <a:schemeClr val="accent2">
                <a:shade val="15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89"/>
              <a:r>
                <a:rPr lang="de-DE" dirty="0">
                  <a:solidFill>
                    <a:prstClr val="white"/>
                  </a:solidFill>
                  <a:latin typeface="Calibri" panose="020F0502020204030204"/>
                </a:rPr>
                <a:t>Cl</a:t>
              </a:r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34AD984C-03E7-06C4-178A-20DA66FC647A}"/>
              </a:ext>
            </a:extLst>
          </p:cNvPr>
          <p:cNvSpPr txBox="1">
            <a:spLocks/>
          </p:cNvSpPr>
          <p:nvPr/>
        </p:nvSpPr>
        <p:spPr>
          <a:xfrm>
            <a:off x="467999" y="360000"/>
            <a:ext cx="7861613" cy="486162"/>
          </a:xfrm>
          <a:prstGeom prst="rect">
            <a:avLst/>
          </a:prstGeom>
        </p:spPr>
        <p:txBody>
          <a:bodyPr/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de-DE"/>
              <a:t>dynamische Darstellung – Beispiel Natriumchlorid-Synthese</a:t>
            </a:r>
          </a:p>
        </p:txBody>
      </p:sp>
    </p:spTree>
    <p:extLst>
      <p:ext uri="{BB962C8B-B14F-4D97-AF65-F5344CB8AC3E}">
        <p14:creationId xmlns:p14="http://schemas.microsoft.com/office/powerpoint/2010/main" val="1924173366"/>
      </p:ext>
    </p:extLst>
  </p:cSld>
  <p:clrMapOvr>
    <a:masterClrMapping/>
  </p:clrMapOvr>
  <p:transition spd="med" advTm="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repeatCount="indefinite" fill="hold" grpId="0" nodeType="click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0.0066 -0.01173 L 0.00642 -0.01173 C 0.0059 -0.01112 0.00521 -0.01019 0.00434 -0.01019 C 0.00416 -0.01019 0.00451 -0.01112 0.00469 -0.01173 C 0.00503 -0.01204 0.00555 -0.01204 0.00607 -0.01204 C 0.00607 -0.01142 0.00642 -0.00741 0.00712 -0.00741 C 0.00764 -0.00741 0.00816 -0.01019 0.00833 -0.01112 C 0.00816 -0.01173 0.00833 -0.01266 0.00798 -0.01297 C 0.00712 -0.01359 0.00642 -0.01081 0.00625 -0.01019 C 0.00607 -0.01019 0.0059 -0.01389 0.00503 -0.01297 C 0.00469 -0.01266 0.00486 -0.01204 0.00469 -0.01173 C 0.00451 -0.01173 0.00382 -0.01451 0.00382 -0.01482 C 0.00399 -0.01544 0.00416 -0.01605 0.00434 -0.01636 C 0.00451 -0.01544 0.00434 -0.01451 0.00469 -0.01359 C 0.00486 -0.01297 0.00469 -0.01482 0.00503 -0.01482 L 0.00573 -0.01359 C 0.00677 -0.01636 0.0059 -0.01482 0.0066 -0.01297 C 0.00677 -0.01266 0.00712 -0.01235 0.00746 -0.01204 L 0.00712 -0.0105 C 0.00694 -0.01081 0.0066 -0.01142 0.00625 -0.01173 C 0.00607 -0.01173 0.00555 -0.01173 0.00555 -0.01204 C 0.00538 -0.01297 0.00573 -0.01359 0.00573 -0.01451 C 0.00746 -0.01544 0.0059 -0.01482 0.00555 -0.01359 C 0.00521 -0.01266 0.00469 -0.00957 0.00503 -0.0105 L 0.00555 -0.01204 C 0.0059 -0.00926 0.00555 -0.01081 0.00625 -0.01204 C 0.0066 -0.01235 0.00694 -0.01235 0.00712 -0.01266 C 0.00729 -0.01235 0.00833 -0.01019 0.00746 -0.00957 C 0.00712 -0.00926 0.00642 -0.00957 0.00625 -0.01019 C 0.0059 -0.01204 0.00607 -0.0142 0.00607 -0.01636 C 0.00573 -0.01605 0.00538 -0.01605 0.00521 -0.01544 C 0.00503 -0.01513 0.00469 -0.0142 0.00503 -0.01389 C 0.00573 -0.01328 0.0066 -0.01389 0.00746 -0.01359 C 0.00764 -0.01328 0.00798 -0.01328 0.00833 -0.01297 C 0.0085 -0.01297 0.00903 -0.01266 0.0092 -0.01266 C 0.00903 -0.01235 0.00885 -0.01173 0.0085 -0.01173 C 0.00694 -0.01112 0.00677 -0.01173 0.00573 -0.01297 C 0.00503 -0.00926 0.0059 -0.01328 0.00521 -0.01359 C 0.00486 -0.01359 0.00434 -0.01266 0.00416 -0.01204 C 0.00399 -0.01173 0.00382 -0.01019 0.00382 -0.0105 C 0.00382 -0.01112 0.00399 -0.01204 0.00416 -0.01266 C 0.00416 -0.01235 0.00469 -0.00926 0.00503 -0.00957 C 0.00538 -0.00988 0.00521 -0.01081 0.00521 -0.01173 C 0.00538 -0.0105 0.00521 -0.00926 0.00555 -0.00865 C 0.00573 -0.00803 0.00625 -0.00865 0.00625 -0.00926 C 0.00642 -0.00988 0.00607 -0.01081 0.00607 -0.01173 C 0.00555 -0.01142 0.00486 -0.01081 0.00434 -0.01112 C 0.00416 -0.01112 0.00625 -0.01142 0.0066 -0.01173 Z " pathEditMode="relative" rAng="5400000" ptsTypes="AAAAAAAAAAAAAAAAAAAAAAAAAAAAAAAAAAAAAAAAAAAAAAAA">
                                      <p:cBhvr>
                                        <p:cTn id="6" dur="5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1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712 -0.01266 L -0.00712 -0.01235 C -0.0066 -0.01142 -0.00625 -0.01019 -0.00625 -0.00896 C -0.00625 -0.00834 -0.0066 -0.00896 -0.00712 -0.00926 C -0.00712 -0.01019 -0.00712 -0.01112 -0.00712 -0.01173 C -0.00712 -0.01204 -0.00486 -0.01235 -0.00486 -0.01389 C -0.00486 -0.01482 -0.00625 -0.01544 -0.0066 -0.01575 C -0.00712 -0.01575 -0.00764 -0.01605 -0.00799 -0.01544 C -0.00816 -0.01359 -0.0066 -0.01266 -0.00625 -0.01235 C -0.00625 -0.01204 -0.00816 -0.01142 -0.00799 -0.00988 C -0.00764 -0.00926 -0.00712 -0.00957 -0.00712 -0.00926 C -0.00712 -0.00896 -0.00868 -0.00772 -0.00885 -0.00772 C -0.0092 -0.00803 -0.00955 -0.00834 -0.0099 -0.00896 C -0.0092 -0.00896 -0.00868 -0.00865 -0.00816 -0.00926 C -0.00799 -0.00957 -0.00885 -0.00926 -0.00885 -0.00988 L -0.00816 -0.01142 C -0.00972 -0.01328 -0.00885 -0.01173 -0.00799 -0.01266 C -0.00764 -0.01328 -0.00764 -0.01389 -0.00712 -0.0142 L -0.00625 -0.01389 C -0.0066 -0.01328 -0.00712 -0.01266 -0.00712 -0.01235 C -0.00712 -0.01173 -0.00712 -0.01112 -0.00712 -0.01081 C -0.00764 -0.0105 -0.00816 -0.01112 -0.00868 -0.01142 C -0.0092 -0.01451 -0.00885 -0.01173 -0.00816 -0.01081 C -0.00764 -0.01019 -0.0059 -0.00926 -0.00625 -0.00988 L -0.00712 -0.01081 C -0.0059 -0.01173 -0.0066 -0.01081 -0.00712 -0.01235 C -0.00764 -0.01266 -0.00764 -0.01328 -0.00764 -0.01389 C -0.00764 -0.01359 -0.00625 -0.01605 -0.0059 -0.0142 C -0.0059 -0.01359 -0.0059 -0.01266 -0.00625 -0.01235 C -0.00712 -0.01173 -0.00851 -0.01204 -0.0099 -0.01173 C -0.00955 -0.01142 -0.00955 -0.01081 -0.0092 -0.01019 C -0.00903 -0.00988 -0.00851 -0.00926 -0.00816 -0.00988 C -0.00816 -0.01112 -0.00816 -0.01266 -0.00816 -0.0142 C -0.00816 -0.01482 -0.00816 -0.01544 -0.00799 -0.01575 C -0.00764 -0.01636 -0.00764 -0.01729 -0.00764 -0.0176 C -0.00764 -0.01729 -0.00712 -0.01698 -0.00712 -0.01636 C -0.0066 -0.01359 -0.00712 -0.01328 -0.00799 -0.01142 C -0.0059 -0.01019 -0.00816 -0.01173 -0.00816 -0.01019 C -0.00816 -0.00957 -0.00764 -0.00896 -0.00712 -0.00834 C -0.00712 -0.00803 -0.00625 -0.00772 -0.00625 -0.00741 C -0.0066 -0.00772 -0.00712 -0.00803 -0.00764 -0.00834 C -0.00764 -0.00803 -0.0059 -0.00926 -0.0059 -0.00988 C -0.00625 -0.0105 -0.0066 -0.01019 -0.00712 -0.01019 C -0.00625 -0.0105 -0.0059 -0.01019 -0.00538 -0.01081 C -0.00521 -0.01112 -0.00538 -0.01204 -0.0059 -0.01235 C -0.00625 -0.01266 -0.0066 -0.01204 -0.00712 -0.01173 C -0.00712 -0.01081 -0.0066 -0.00988 -0.0066 -0.00896 C -0.0066 -0.00834 -0.00712 -0.01204 -0.00712 -0.01266 Z " pathEditMode="relative" rAng="0" ptsTypes="AAAAAAAAAAAAAAAAAAAAAAAAAAAAAAAAAAAAAAAAAAAAAAAA">
                                      <p:cBhvr>
                                        <p:cTn id="8" dur="5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35 -1.7284E-6 L -0.00035 -0.00031 C -0.00069 -0.00123 -0.00121 -0.00247 -0.00121 -0.0037 C -0.00121 -0.00432 -0.00069 -0.0037 -0.00035 -0.00339 C -0.00017 -0.00247 -0.00017 -0.00154 -0.00017 -0.00092 C -0.00052 -0.00062 -0.00278 -0.00031 -0.00278 0.00124 C -0.00278 0.00216 -0.00121 0.00278 -0.00069 0.00309 C -0.00035 0.00309 0.00017 0.0034 0.00035 0.00278 C 0.0007 0.00093 -0.00087 -1.7284E-6 -0.00121 -0.00031 C -0.00121 -0.00062 0.00087 -0.00123 0.00035 -0.00278 C 0.00017 -0.00339 -0.00017 -0.00308 -0.00035 -0.00339 C -0.00035 -0.0037 0.00122 -0.00494 0.00139 -0.00494 C 0.00174 -0.00463 0.00208 -0.00432 0.00226 -0.0037 C 0.00174 -0.0037 0.00122 -0.00401 0.0007 -0.00339 C 0.00035 -0.00308 0.00139 -0.00339 0.00139 -0.00278 L 0.0007 -0.00123 C 0.00226 0.00062 0.00139 -0.00092 0.00035 -1.7284E-6 C 0.00017 0.00062 -1.11111E-6 0.00124 -0.00017 0.00154 L -0.00104 0.00124 C -0.00087 0.00062 -0.00052 -1.7284E-6 -0.00035 -0.00031 C -0.00035 -0.00092 -0.00035 -0.00154 -0.00017 -0.00185 C 0.00035 -0.00216 0.0007 -0.00154 0.00122 -0.00123 C 0.00174 0.00185 0.00139 -0.00092 0.0007 -0.00185 C 0.00017 -0.00247 -0.00156 -0.00339 -0.00104 -0.00278 L -0.00017 -0.00185 C -0.00173 -0.00092 -0.00087 -0.00185 -0.00017 -0.00031 C -1.11111E-6 -1.7284E-6 -1.11111E-6 0.00062 0.00017 0.00124 C -1.11111E-6 0.00124 -0.00121 0.0034 -0.00156 0.00154 C -0.00173 0.00093 -0.00156 -1.7284E-6 -0.00121 -0.00031 C -0.00017 -0.00092 0.00104 -0.00062 0.00226 -0.00092 C 0.00208 -0.00123 0.00208 -0.00185 0.00174 -0.00247 C 0.00156 -0.00278 0.00104 -0.00339 0.00087 -0.00278 C 0.00052 -0.00154 0.00087 -1.7284E-6 0.0007 0.00154 C 0.00052 0.00216 0.00052 0.00278 0.00035 0.00309 C 0.00035 0.00371 0.00017 0.00463 0.00017 0.00494 C -1.11111E-6 0.00463 -0.00035 0.00432 -0.00035 0.00371 C -0.00069 0.00093 -0.00035 0.00062 0.00035 -0.00123 C -0.00173 -0.00247 0.00052 -0.00092 0.0007 -0.00247 C 0.0007 -0.00308 0.00017 -0.0037 -0.00017 -0.00432 C -0.00035 -0.00463 -0.00121 -0.00494 -0.00104 -0.00494 C -0.00069 -0.00494 -0.00017 -0.00463 0.00017 -0.00432 C -1.11111E-6 -0.00432 -0.00173 -0.00339 -0.00156 -0.00278 C -0.00139 -0.00216 -0.00087 -0.00247 -0.00035 -0.00247 C -0.00104 -0.00216 -0.00173 -0.00247 -0.00208 -0.00185 C -0.00243 -0.00154 -0.00208 -0.00062 -0.00173 -0.00031 C -0.00139 -1.7284E-6 -0.00087 -0.00062 -0.00035 -0.00092 C -0.00052 -0.00185 -0.00087 -0.00278 -0.00069 -0.0037 C -0.00069 -0.00432 -0.00052 -0.00062 -0.00035 -1.7284E-6 Z " pathEditMode="relative" rAng="10800000" ptsTypes="AAAAAAAAAAAAAAAAAAAAAAAAAAAAAAAAAAAAAAAAAAAAAAAA">
                                      <p:cBhvr>
                                        <p:cTn id="10" dur="5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52 0.00031 L -0.00035 0.00031 C 0.00017 -0.00031 0.00087 -0.00124 0.00174 -0.00124 C 0.00191 -0.00124 0.00156 -0.00031 0.00139 0.00031 C 0.00104 0.00061 0.00052 0.00031 -8.33333E-7 0.00061 C -8.33333E-7 0.00031 -0.00035 -0.00371 -0.00104 -0.00371 C -0.00156 -0.00371 -0.00208 -0.00093 -0.00226 -0.00031 C -0.00208 0.00031 -0.00226 0.00123 -0.00191 0.00154 C -0.00104 0.00216 -0.00035 -0.00062 -0.00017 -0.00124 C -0.00017 -0.00093 0.00017 0.00247 0.00104 0.00154 C 0.00139 0.00123 0.00122 0.00061 0.00139 0.00031 C 0.00156 0.00031 0.00226 0.00339 0.00243 0.00339 C 0.00208 0.00401 0.00191 0.00463 0.00174 0.00524 C 0.00156 0.00401 0.00174 0.00339 0.00139 0.00216 C 0.00122 0.00154 0.00139 0.00339 0.00104 0.00339 L 0.00035 0.00216 C -0.00069 0.00494 0.00017 0.00339 -0.00052 0.00154 C -0.00069 0.00123 -0.00104 0.00123 -0.00139 0.00061 L -0.00104 -0.00093 C -0.00087 -0.00062 -0.00052 0.00031 -0.00017 0.00031 C -8.33333E-7 0.00031 0.00052 0.00031 0.00052 0.00061 C 0.0007 0.00123 0.00035 0.00216 0.00035 0.00339 C -0.00139 0.00401 0.00017 0.00339 0.00052 0.00216 C 0.00087 0.00123 0.00139 -0.00185 0.00104 -0.00093 L 0.00052 0.00061 C 0.00017 -0.00216 0.00052 -0.00062 -0.00017 0.00061 C -0.00052 0.00123 -0.00087 0.00123 -0.00104 0.00123 C -0.00121 0.00123 -0.00226 -0.00124 -0.00139 -0.00185 C -0.00104 -0.00216 -0.00035 -0.00185 -0.00017 -0.00124 C 0.00017 0.00061 -8.33333E-7 0.00277 -8.33333E-7 0.00524 C 0.00035 0.00463 0.0007 0.00463 0.00087 0.00401 C 0.00104 0.00339 0.00139 0.00277 0.00104 0.00247 C 0.00035 0.00216 -0.00052 0.00247 -0.00139 0.00216 C -0.00156 0.00216 -0.00191 0.00216 -0.00226 0.00154 C -0.00243 0.00123 -0.00295 0.00123 -0.00312 0.00123 C -0.00295 0.00061 -0.00278 0.00031 -0.00243 0.00031 C -0.00087 -0.00031 -0.00069 0.00031 0.00035 0.00154 C 0.00104 -0.00216 0.00017 0.00216 0.00087 0.00216 C 0.00122 0.00216 0.00174 0.00123 0.00191 0.00061 C 0.00208 0.00031 0.00226 -0.00124 0.00226 -0.00093 C 0.00226 -0.00031 0.00208 0.00031 0.00191 0.00123 C 0.00208 0.00123 0.00139 -0.00216 0.00104 -0.00185 C 0.0007 -0.00124 0.00087 -0.00062 0.00087 0.00031 C 0.0007 -0.00093 0.00087 -0.00216 0.00052 -0.00278 C 0.00035 -0.00309 -0.00017 -0.00278 -0.00017 -0.00216 C -0.00035 -0.00124 -8.33333E-7 -0.00062 -8.33333E-7 0.00031 C 0.00052 0.00031 0.00122 -0.00062 0.00174 -0.00031 C 0.00191 -0.00031 -0.00017 0.00031 -0.00052 0.00031 Z " pathEditMode="relative" rAng="16200000" ptsTypes="AAAAAAAAAAAAAAAAAAAAAAAAAAAAAAAAAAAAAAAAAAAAAAAA">
                                      <p:cBhvr>
                                        <p:cTn id="12" dur="5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62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26 -0.01018 L -0.00226 -0.00987 C -0.00243 -0.00926 -0.00347 -0.00771 -0.00417 -0.00586 C -0.00469 -0.00741 -0.00486 -0.00833 -0.00469 -0.00895 C -0.00399 -0.00895 -0.0033 -0.00926 -0.00312 -0.00987 C -0.00278 -0.00957 -0.00191 -0.00679 -0.00121 -0.00771 C -0.00069 -0.00957 -0.00087 -0.01203 -0.00139 -0.01173 C -0.00173 -0.01203 -0.00191 -0.01296 -0.00208 -0.01234 C -0.00295 -0.01358 -0.00226 -0.00987 -0.00278 -0.01142 C -0.00226 -0.00987 -0.00434 -0.01327 -0.00451 -0.01049 C -0.00469 -0.00987 -0.00469 -0.00895 -0.00469 -0.00987 C -0.00469 -0.00895 -0.00677 -0.0108 -0.00694 -0.01203 C -0.00694 -0.01327 -0.00677 -0.01234 -0.00642 -0.01203 C -0.00677 -0.01234 -0.00625 -0.01111 -0.00486 -0.0108 C -0.00469 -0.00987 -0.00608 -0.01173 -0.0059 -0.01234 L -0.00434 -0.01327 C -0.00417 -0.01543 -0.00434 -0.01327 -0.00226 -0.00987 C -0.00208 -0.00926 -0.00226 -0.01142 -0.00226 -0.01173 L -0.00173 -0.01049 C -0.00191 -0.00987 -0.00208 -0.00926 -0.00243 -0.00926 C -0.00312 -0.00895 -0.0033 -0.00926 -0.00364 -0.00864 C -0.00417 -0.00741 -0.00451 -0.01203 -0.00469 -0.01358 C -0.00347 -0.01543 -0.00434 -0.01327 -0.00451 -0.01203 C -0.00417 -0.00741 -0.00382 -0.00555 -0.00382 -0.0071 L -0.00364 -0.00864 C -0.00243 -0.00926 -0.00382 -0.0108 -0.00243 -0.00926 C -0.00312 -0.01296 -0.00208 -0.00926 -0.0026 -0.01234 C -0.00278 -0.01327 -0.00087 -0.01203 -0.00139 -0.01018 C -0.00139 -0.00864 -0.00243 -0.01111 -0.00278 -0.01142 C -0.00312 -0.00987 -0.00417 -0.01389 -0.00469 -0.01512 C -0.00486 -0.0145 -0.00503 -0.01389 -0.00555 -0.01203 C -0.0059 -0.01234 -0.00521 -0.01111 -0.00538 -0.01049 C -0.00382 -0.01049 -0.00243 -0.00926 -0.00295 -0.0142 C -0.00278 -0.01327 -0.00243 -0.0145 -0.00208 -0.01234 C -0.00156 -0.01265 -0.00104 -0.01296 -0.00139 -0.01327 C -0.00104 -0.01296 -0.00121 -0.01296 -0.00121 -0.01234 C -0.00243 -0.01142 -0.00208 -0.00926 -0.00312 -0.00895 C -0.0033 -0.00586 -0.00312 -0.00895 -0.00538 -0.01265 C -0.00486 -0.0108 -0.00503 -0.01018 -0.00521 -0.00864 C -0.00538 -0.00802 -0.00486 -0.00679 -0.00521 -0.0071 C -0.00555 -0.00741 -0.00538 -0.00802 -0.00555 -0.00895 C -0.00555 -0.00987 -0.00382 -0.00555 -0.00364 -0.00617 C -0.00347 -0.00771 -0.00382 -0.0071 -0.00382 -0.00926 C -0.00364 -0.00864 -0.0033 -0.00586 -0.00243 -0.00926 C -0.00295 -0.00926 -0.00226 -0.00987 -0.0026 -0.01049 C -0.00208 -0.00926 -0.00312 -0.01173 -0.00347 -0.01203 C -0.00364 -0.00864 -0.00382 -0.0071 -0.00486 -0.00833 C -0.00503 -0.00771 -0.00278 -0.00957 -0.0026 -0.01018 Z " pathEditMode="relative" rAng="3240000" ptsTypes="AAAAAAAAAAAAAAAAAAAAAAAAAAAAAAAAAAAAAAAAAAAAAAAA">
                                      <p:cBhvr>
                                        <p:cTn id="14" dur="5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-93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2.22222E-6 3.08642E-6 L 2.22222E-6 0.00031 C 0.00035 0.00123 0.00087 0.00247 0.00087 0.0037 C 0.00087 0.00432 0.00035 0.0037 2.22222E-6 0.00339 C -0.00018 0.00247 -0.00018 0.00154 -0.00018 0.00092 C 0.00017 0.00061 0.00243 0.00031 0.00243 -0.00124 C 0.00243 -0.00216 0.00087 -0.00278 0.00035 -0.00309 C 2.22222E-6 -0.00309 -0.00052 -0.0034 -0.0007 -0.00278 C -0.00104 -0.00093 0.00052 3.08642E-6 0.00087 0.00031 C 0.00087 0.00061 -0.00122 0.00123 -0.0007 0.00277 C -0.00052 0.00339 -0.00018 0.00308 2.22222E-6 0.00339 C 2.22222E-6 0.0037 -0.00156 0.00494 -0.00174 0.00494 C -0.00209 0.00463 -0.00243 0.00432 -0.00261 0.0037 C -0.00209 0.0037 -0.00156 0.00401 -0.00104 0.00339 C -0.0007 0.00308 -0.00174 0.00339 -0.00174 0.00277 L -0.00104 0.00123 C -0.00261 -0.00062 -0.00174 0.00092 -0.0007 3.08642E-6 C -0.00052 -0.00062 -0.00035 -0.00124 -0.00018 -0.00155 L 0.00069 -0.00124 C 0.00052 -0.00062 0.00017 3.08642E-6 2.22222E-6 0.00031 C 2.22222E-6 0.00092 2.22222E-6 0.00154 -0.00018 0.00185 C -0.0007 0.00216 -0.00104 0.00154 -0.00156 0.00123 C -0.00209 -0.00185 -0.00174 0.00092 -0.00104 0.00185 C -0.00052 0.00247 0.00121 0.00339 0.00069 0.00277 L -0.00018 0.00185 C 0.00139 0.00092 0.00052 0.00185 -0.00018 0.00031 C -0.00035 3.08642E-6 -0.00035 -0.00062 -0.00052 -0.00124 C -0.00035 -0.00124 0.00087 -0.0034 0.00121 -0.00155 C 0.00139 -0.00093 0.00121 3.08642E-6 0.00087 0.00031 C -0.00018 0.00092 -0.00139 0.00061 -0.00261 0.00092 C -0.00243 0.00123 -0.00243 0.00185 -0.00209 0.00247 C -0.00191 0.00277 -0.00139 0.00339 -0.00122 0.00277 C -0.00087 0.00154 -0.00122 3.08642E-6 -0.00104 -0.00155 C -0.00087 -0.00216 -0.00087 -0.00278 -0.0007 -0.00309 C -0.0007 -0.00371 -0.00052 -0.00463 -0.00052 -0.00494 C -0.00035 -0.00463 2.22222E-6 -0.00432 2.22222E-6 -0.00371 C 0.00035 -0.00093 2.22222E-6 -0.00062 -0.0007 0.00123 C 0.00139 0.00247 -0.00087 0.00092 -0.00104 0.00247 C -0.00104 0.00308 -0.00052 0.0037 -0.00018 0.00432 C 2.22222E-6 0.00463 0.00087 0.00494 0.00069 0.00494 C 0.00035 0.00494 -0.00018 0.00463 -0.00052 0.00432 C -0.00035 0.00432 0.00139 0.00339 0.00121 0.00277 C 0.00104 0.00216 0.00052 0.00247 2.22222E-6 0.00247 C 0.00069 0.00216 0.00139 0.00247 0.00173 0.00185 C 0.00208 0.00154 0.00173 0.00061 0.00139 0.00031 C 0.00104 3.08642E-6 0.00052 0.00061 2.22222E-6 0.00092 C 0.00017 0.00185 0.00052 0.00277 0.00035 0.0037 C 0.00035 0.00432 0.00017 0.00061 2.22222E-6 3.08642E-6 Z " pathEditMode="relative" rAng="0" ptsTypes="AAAAAAAAAAAAAAAAAAAAAAAAAAAAAAAAAAAAAAAAAAAAAAAA">
                                      <p:cBhvr>
                                        <p:cTn id="16" dur="5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" y="0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35 -0.00031 L -0.00035 -0.00031 C -8.33333E-7 -0.00185 -8.33333E-7 -0.0034 0.00052 -0.00401 C 0.00087 -0.00463 0.00087 -0.00371 0.00087 -0.00278 C 0.0007 -0.00216 0.0007 -0.00093 -8.33333E-7 -0.00093 C -8.33333E-7 -0.00124 -0.00191 -0.0034 -0.00243 -0.00216 C -0.00278 -0.00154 -0.00191 0.00123 -0.00174 0.00154 C -0.00139 0.00185 -0.00104 0.00278 -0.00069 0.00247 C 0.00017 0.00154 -0.00069 -0.00093 -0.00069 -0.00154 C -0.00052 -0.00154 0.00104 1.35802E-6 0.00122 -0.00154 C 0.00139 -0.00247 0.00104 -0.00278 0.00087 -0.00278 C 0.00104 -0.00309 0.00295 -0.00216 0.00295 -0.00247 C 0.00295 -0.00154 0.00313 -0.00093 0.00313 -0.00031 C 0.00261 -0.00062 0.00261 -0.00154 0.00174 -0.00185 C 0.00139 -0.00185 0.00226 -0.00093 0.00208 -0.00062 L 0.00104 1.35802E-6 C 0.00139 0.00309 0.00139 0.00092 0.00035 0.00031 C -0.00017 0.00062 -0.00035 0.00123 -0.00069 0.00092 L -0.00121 -0.00031 C -0.00087 -0.00062 -0.00035 -0.00031 -0.00017 -0.00062 C -8.33333E-7 -0.00124 0.0007 -0.00093 0.00052 -0.00154 C 0.00087 -0.00154 0.00104 -0.00031 0.00156 0.00062 C 0.0007 0.00339 0.00139 0.00092 0.00122 -0.00062 C 0.00104 -0.00154 0.00035 -0.00401 0.00017 -0.0034 L 0.00052 -0.00154 C -0.00087 -0.00247 -8.33333E-7 -0.00247 -8.33333E-7 -0.00031 C 0.00017 0.00031 -0.00017 0.00062 -0.00035 0.00123 C -0.00069 0.00092 -0.00208 0.00123 -0.00156 -0.00031 C -0.00156 -0.00124 -0.00087 -0.00154 -0.00069 -0.00154 C 0.00017 -0.00093 0.00104 0.00062 0.00208 0.00247 C 0.00191 0.00185 0.00226 0.00092 0.00226 0.00031 C 0.00208 -0.00062 0.00191 -0.00124 0.00174 -0.00124 C 0.00104 -0.00031 0.0007 0.00092 -8.33333E-7 0.00185 C -0.00035 0.00247 -0.00052 0.00278 -0.00069 0.00309 C -0.00139 0.00309 -0.00156 0.0037 -0.00174 0.00401 C -0.00191 0.00339 -0.00191 0.00278 -0.00156 0.00247 C -0.00087 1.35802E-6 -0.00052 1.35802E-6 0.0007 -0.00062 C -0.00035 -0.00371 0.00087 1.35802E-6 0.00139 -0.00093 C 0.00174 -0.00154 0.00156 -0.00247 0.00139 -0.0034 C 0.00139 -0.00401 0.00087 -0.00463 0.00104 -0.00494 C 0.00122 -0.00463 0.00139 -0.00401 0.00174 -0.00309 C 0.00191 -0.0034 -8.33333E-7 -0.00432 0.00017 -0.0034 C -0.00017 -0.00309 0.00017 -0.00278 0.00052 -0.00216 C -8.33333E-7 -0.00278 -0.00035 -0.00371 -0.00069 -0.00371 C -0.00121 -0.00371 -0.00139 -0.00247 -0.00104 -0.00216 C -0.00087 -0.00154 -0.00035 -0.00154 -0.00017 -0.00154 C 0.00035 -0.00185 0.00035 -0.00309 0.00087 -0.00371 C 0.00104 -0.00401 -8.33333E-7 -0.00093 -0.00035 -0.00031 Z " pathEditMode="relative" rAng="13260000" ptsTypes="AAAAAAAAAAAAAAAAAAAAAAAAAAAAAAAAAAAAAAAAAAAAAAAA">
                                      <p:cBhvr>
                                        <p:cTn id="18" dur="5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31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625 0.00031 L -0.00608 0.0034 C -0.00486 0.00124 -0.00434 0.00155 -0.00399 0.00278 C -0.00364 0.00278 -0.00399 0.00278 -0.00434 0.00309 C -0.00486 0.00309 -0.00503 0.00216 -0.0059 0.00247 C -0.00538 0.00093 -0.00469 -0.00123 -0.00538 -0.00216 C -0.00555 -0.00339 -0.00729 -0.00185 -0.00712 -0.00123 C -0.00764 -0.00154 -0.00851 0.00093 -0.00833 0.00155 C -0.00712 0.00216 -0.0059 0.00062 -0.00555 0.00031 C -0.00555 -0.0003 -0.00642 0.00371 -0.00555 0.00371 C -0.00521 0.0034 -0.00451 0.00247 -0.00434 0.00309 C -0.00469 0.00371 -0.00503 0.00556 -0.00486 0.00649 C -0.00521 0.00679 -0.00625 0.00834 -0.00642 0.00772 C -0.0059 0.00556 -0.00555 0.00525 -0.00538 0.00432 C -0.00555 0.00371 -0.0059 0.00556 -0.00608 0.00494 L -0.00677 0.00432 C -0.00798 0.00432 -0.00677 0.00432 -0.00694 0.00371 C -0.00677 0.00432 -0.00746 0.00155 -0.00677 0.00031 L -0.0066 -0.00092 C -0.00608 0.0034 -0.0059 0.0034 -0.0059 0.00247 C -0.00555 0.00216 -0.00503 0.00216 -0.00521 0.0034 C -0.00503 0.00402 -0.00642 0.00371 -0.00677 0.00432 C -0.00798 0.00278 -0.00677 0.00432 -0.00608 0.0034 C -0.00521 0.0034 -0.00382 0.00216 -0.00417 0.00216 L -0.00503 0.00216 C -0.00503 0.00062 -0.00469 0.00186 -0.00573 0.00124 C -0.00608 0.0034 -0.0059 0.00247 -0.00712 0.00031 C -0.00746 0.00155 -0.00746 -0.00247 -0.00642 -0.00185 C -0.00608 -0.00216 -0.00538 -0.00061 -0.00555 0.00031 C -0.0059 0.00247 -0.00677 0.00432 -0.00729 0.00556 C -0.00712 0.00587 -0.0066 0.00494 -0.00625 0.00463 C -0.00608 0.00525 -0.00573 0.00463 -0.0059 0.00402 C -0.00573 0.00309 -0.00694 0.00371 -0.00746 0.00155 C -0.00816 0.00216 -0.00833 0.00155 -0.00851 0.00093 C -0.00798 -0.00092 -0.00816 -0.00154 -0.00885 -0.00092 C -0.00816 -0.00154 -0.00816 -0.00185 -0.00764 -0.00123 C -0.00608 -3.82716E-6 -0.00625 0.00062 -0.00573 0.00309 C -0.00417 0.00062 -0.00608 0.00278 -0.00608 0.0034 C -0.00555 0.00371 -0.00503 0.00402 -0.00469 0.00371 C -0.00434 0.0034 -0.0033 0.00247 -0.00347 0.0034 C -0.00434 0.0034 -0.00469 0.00371 -0.00451 0.00432 C -0.00469 0.00371 -0.00382 0.00216 -0.00399 0.00124 C -0.00451 0.00093 -0.00451 0.00247 -0.00451 0.00278 C -0.00469 0.00186 -0.00417 0.00062 -0.00399 -0.0003 C -0.00417 -0.00092 -0.00486 -0.0003 -0.00521 -3.82716E-6 C -0.00538 -0.00061 -0.00538 0.00093 -0.00555 0.00216 C -0.00469 0.00186 -0.00417 0.00216 -0.00399 0.00278 C -0.00434 0.0034 -0.00538 0.00093 -0.00625 0.00031 Z " pathEditMode="relative" rAng="18480000" ptsTypes="AAAAAAAAAAAAAAAAAAAAAAAAAAAAAAAAAAAAAAAAAAAAAAAA">
                                      <p:cBhvr>
                                        <p:cTn id="20" dur="5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185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0.00017 -0.01173 L 0.00035 -0.0105 C 2.22222E-6 -0.00988 2.22222E-6 -0.00833 -0.0007 -0.00803 C -0.00104 -0.00741 -0.00087 -0.00833 -0.00122 -0.00926 C -0.00087 -0.00988 -0.00052 -0.0105 -0.00035 -0.0108 C 0.00017 -0.0105 0.00208 -0.00833 0.00243 -0.00926 C 0.00295 -0.00988 0.00208 -0.01204 0.00156 -0.01296 C 0.00121 -0.01358 0.00121 -0.0142 0.00087 -0.01358 C 2.22222E-6 -0.01358 0.00087 -0.0105 0.00087 -0.00988 C 0.00069 -0.00957 -0.00087 -0.01204 -0.00087 -0.0105 C -0.00122 -0.00988 -0.00122 -0.00926 -0.00122 -0.00926 C -0.00139 -0.00895 -0.00261 -0.00988 -0.00295 -0.00988 C -0.00313 -0.00988 -0.00295 -0.01142 -0.00295 -0.01204 C -0.00278 -0.01173 -0.00209 -0.0105 -0.00174 -0.0105 C -0.00122 -0.00988 -0.00209 -0.01142 -0.00226 -0.01142 L -0.00087 -0.01204 C -0.00122 -0.01512 -0.00122 -0.01296 2.22222E-6 -0.01204 C 0.00035 -0.01204 0.00035 -0.01296 0.00087 -0.01296 L 0.00121 -0.01142 C 0.00087 -0.01142 0.00035 -0.0108 2.22222E-6 -0.01142 C 2.22222E-6 -0.00988 -0.00052 -0.0105 -0.0007 -0.01019 C -0.00087 -0.0105 -0.00122 -0.01142 -0.00122 -0.01204 C -0.0007 -0.01543 -0.00122 -0.01296 -0.00122 -0.01142 C -0.00087 -0.0105 -0.00035 -0.00772 -0.00052 -0.00833 L -0.00052 -0.0105 C 0.00069 -0.00957 2.22222E-6 -0.00926 2.22222E-6 -0.01142 C 2.22222E-6 -0.01204 0.00035 -0.01204 0.00035 -0.01296 C 0.00035 -0.01296 0.00208 -0.01296 0.00156 -0.01142 C 0.00121 -0.0105 0.00104 -0.01019 0.00087 -0.00988 C -0.00035 -0.0108 -0.00087 -0.01296 -0.00209 -0.01389 C -0.00174 -0.01358 -0.00209 -0.01296 -0.00174 -0.01204 C -0.00209 -0.01142 -0.00209 -0.0105 -0.00191 -0.01111 C -0.00104 -0.01173 -0.0007 -0.01327 2.22222E-6 -0.01358 C 0.00035 -0.0142 0.00087 -0.01358 0.00104 -0.0142 C 0.00104 -0.01543 0.00156 -0.01512 0.00208 -0.01574 C 0.00208 -0.01512 0.00208 -0.01358 0.00156 -0.0142 C 0.00087 -0.01142 0.00035 -0.01204 -0.00052 -0.01142 C 0.00035 -0.00772 -0.00087 -0.01204 -0.00122 -0.01142 C -0.00174 -0.0105 -0.00174 -0.00926 -0.00174 -0.00833 C -0.00174 -0.00833 -0.00087 -0.00679 -0.00122 -0.00679 C -0.00122 -0.00772 -0.00174 -0.00833 -0.00191 -0.00895 C -0.00174 -0.00833 2.22222E-6 -0.00679 -0.00018 -0.00803 C 2.22222E-6 -0.00833 -0.00052 -0.00926 -0.00087 -0.00988 C 2.22222E-6 -0.00926 0.00035 -0.00772 0.00087 -0.00772 C 0.00104 -0.00803 0.00104 -0.00895 0.00121 -0.00926 C 0.00087 -0.00988 0.00017 -0.0105 2.22222E-6 -0.00988 C -0.00018 -0.00988 -0.0007 -0.00895 -0.00087 -0.00833 C -0.00122 -0.00772 0.00017 -0.0105 0.00017 -0.01173 Z " pathEditMode="relative" rAng="2700000" ptsTypes="AAAAAAAAAAAAAAAAAAAAAAAAAAAAAAAAAAAAAAAAAAAAAAAA">
                                      <p:cBhvr>
                                        <p:cTn id="22" dur="5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0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729 -0.01265 L -0.00729 -0.01235 C -0.00695 -0.01142 -0.00643 -0.01018 -0.00643 -0.00895 C -0.00643 -0.00833 -0.00695 -0.00895 -0.00729 -0.00926 C -0.00747 -0.01018 -0.00747 -0.01111 -0.00747 -0.01173 C -0.00712 -0.01204 -0.00486 -0.01235 -0.00486 -0.01389 C -0.00486 -0.01481 -0.00643 -0.01543 -0.00695 -0.01574 C -0.00729 -0.01574 -0.00781 -0.01605 -0.00799 -0.01543 C -0.00834 -0.01358 -0.00677 -0.01265 -0.00643 -0.01235 C -0.00643 -0.01204 -0.00851 -0.01142 -0.00799 -0.00988 C -0.00781 -0.00926 -0.00747 -0.00957 -0.00729 -0.00926 C -0.00729 -0.00895 -0.00886 -0.00772 -0.00903 -0.00772 C -0.00938 -0.00802 -0.00972 -0.00833 -0.0099 -0.00895 C -0.00938 -0.00895 -0.00886 -0.00864 -0.00834 -0.00926 C -0.00799 -0.00957 -0.00903 -0.00926 -0.00903 -0.00988 L -0.00834 -0.01142 C -0.0099 -0.01327 -0.00903 -0.01173 -0.00799 -0.01265 C -0.00781 -0.01327 -0.00764 -0.01389 -0.00747 -0.0142 L -0.0066 -0.01389 C -0.00677 -0.01327 -0.00712 -0.01265 -0.00729 -0.01235 C -0.00729 -0.01173 -0.00729 -0.01111 -0.00747 -0.0108 C -0.00799 -0.01049 -0.00834 -0.01111 -0.00886 -0.01142 C -0.00938 -0.01451 -0.00903 -0.01173 -0.00834 -0.0108 C -0.00781 -0.01018 -0.00608 -0.00926 -0.0066 -0.00988 L -0.00747 -0.0108 C -0.0059 -0.01173 -0.00677 -0.0108 -0.00747 -0.01235 C -0.00764 -0.01265 -0.00764 -0.01327 -0.00781 -0.01389 C -0.00764 -0.01389 -0.00643 -0.01605 -0.00608 -0.0142 C -0.0059 -0.01358 -0.00608 -0.01265 -0.00643 -0.01235 C -0.00747 -0.01173 -0.00868 -0.01204 -0.0099 -0.01173 C -0.00972 -0.01142 -0.00972 -0.0108 -0.00938 -0.01018 C -0.0092 -0.00988 -0.00868 -0.00926 -0.00851 -0.00988 C -0.00816 -0.01111 -0.00851 -0.01265 -0.00834 -0.0142 C -0.00816 -0.01481 -0.00816 -0.01543 -0.00799 -0.01574 C -0.00799 -0.01636 -0.00781 -0.01728 -0.00781 -0.01759 C -0.00764 -0.01728 -0.00729 -0.01697 -0.00729 -0.01636 C -0.00695 -0.01358 -0.00729 -0.01327 -0.00799 -0.01142 C -0.0059 -0.01018 -0.00816 -0.01173 -0.00834 -0.01018 C -0.00834 -0.00957 -0.00781 -0.00895 -0.00747 -0.00833 C -0.00729 -0.00802 -0.00643 -0.00772 -0.0066 -0.00772 C -0.00695 -0.00772 -0.00747 -0.00802 -0.00781 -0.00833 C -0.00764 -0.00833 -0.0059 -0.00926 -0.00608 -0.00988 C -0.00625 -0.01049 -0.00677 -0.01018 -0.00729 -0.01018 C -0.0066 -0.01049 -0.0059 -0.01018 -0.00556 -0.0108 C -0.00521 -0.01111 -0.00556 -0.01204 -0.0059 -0.01235 C -0.00625 -0.01265 -0.00677 -0.01204 -0.00729 -0.01173 C -0.00712 -0.0108 -0.00677 -0.00988 -0.00695 -0.00895 C -0.00695 -0.00833 -0.00712 -0.01204 -0.00729 -0.01265 Z " pathEditMode="relative" rAng="0" ptsTypes="AAAAAAAAAAAAAAAAAAAAAAAAAAAAAAAAAAAAAAAAAAAAAAAA">
                                      <p:cBhvr>
                                        <p:cTn id="24" dur="5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" y="0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35 -3.7037E-7 L -0.00035 -0.00031 C -0.00069 -0.00123 -0.00121 -0.00247 -0.00121 -0.0037 C -0.00121 -0.00432 -0.00069 -0.0037 -0.00035 -0.00339 C -0.00017 -0.00247 -0.00035 -0.00154 -0.00017 -0.00093 C -0.00035 -0.00062 -0.0026 -0.00031 -0.0026 0.00123 C -0.0026 0.00216 -0.00104 0.00278 -0.00069 0.00309 C -0.00035 0.00309 0.00017 0.0034 0.00035 0.00278 C 0.0007 0.00093 -0.00087 -3.7037E-7 -0.00121 -0.00031 C -0.00104 -0.00031 0.00087 -0.00123 0.00035 -0.00278 C 0.00017 -0.00339 -0.00017 -0.00309 -0.00035 -0.00339 C -0.00035 -0.0037 0.00139 -0.00494 0.00139 -0.00525 C 0.00174 -0.00463 0.00208 -0.00432 0.00243 -0.0037 C 0.00174 -0.0037 0.00139 -0.00401 0.0007 -0.00339 C 0.00035 -0.00309 0.00139 -0.00339 0.00139 -0.00278 L 0.0007 -0.00123 C 0.00226 0.00062 0.00139 -0.00093 0.00035 -3.7037E-7 C 0.00017 0.00062 0.00017 0.00123 -0.00017 0.00154 L -0.00104 0.00123 C -0.00087 0.00062 -0.00035 -3.7037E-7 -0.00035 -0.00031 C -0.00035 -0.00093 -0.00035 -0.00154 -0.00017 -0.00185 C 0.00017 -0.00216 0.0007 -0.00154 0.00139 -0.00123 C 0.00174 0.00185 0.00139 -0.00093 0.0007 -0.00185 C 0.00017 -0.00247 -0.00156 -0.00339 -0.00104 -0.00278 L -0.00017 -0.00185 C -0.00174 -0.00093 -0.00087 -0.00185 -0.00017 -0.00031 C 0.00017 -3.7037E-7 0.00017 0.00062 0.00017 0.00123 C 0.00017 0.00093 -0.00121 0.0034 -0.00156 0.00154 C -0.00174 0.00093 -0.00156 -3.7037E-7 -0.00121 -0.00031 C -0.00017 -0.00093 0.00104 -0.00062 0.00243 -0.00093 C 0.00208 -0.00123 0.00208 -0.00185 0.00174 -0.00247 C 0.00139 -0.00278 0.00104 -0.00339 0.00087 -0.00278 C 0.0007 -0.00154 0.00087 -3.7037E-7 0.0007 0.00154 C 0.0007 0.00216 0.0007 0.00278 0.00035 0.00309 C 0.00017 0.0037 0.00017 0.00463 0.00017 0.00494 C -0.00017 0.00463 -0.00035 0.00432 -0.00035 0.0037 C -0.00069 0.00093 -0.00035 0.00062 0.00035 -0.00123 C -0.00174 -0.00247 0.0007 -0.00093 0.0007 -0.00247 C 0.0007 -0.00309 0.00017 -0.0037 -0.00017 -0.00432 C -0.00035 -0.00463 -0.00121 -0.00494 -0.00104 -0.00494 C -0.00069 -0.00494 -0.00035 -0.00463 0.00017 -0.00432 C 0.00017 -0.00463 -0.00174 -0.00339 -0.00156 -0.00278 C -0.00121 -0.00216 -0.00087 -0.00247 -0.00035 -0.00247 C -0.00104 -0.00216 -0.00174 -0.00247 -0.00208 -0.00185 C -0.00226 -0.00154 -0.00208 -0.00062 -0.00174 -0.00031 C -0.00121 -3.7037E-7 -0.00087 -0.00062 -0.00035 -0.00093 C -0.00035 -0.00185 -0.00087 -0.00278 -0.00069 -0.0037 C -0.00069 -0.00432 -0.00035 -0.00062 -0.00035 -3.7037E-7 Z " pathEditMode="relative" rAng="10800000" ptsTypes="AAAAAAAAAAAAAAAAAAAAAAAAAAAAAAAAAAAAAAAAAAAAAAAA">
                                      <p:cBhvr>
                                        <p:cTn id="26" dur="5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0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156 0.00956 L -0.82014 0.3216 " pathEditMode="relative" rAng="0" ptsTypes="AA">
                                      <p:cBhvr>
                                        <p:cTn id="28" dur="8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1094" y="15586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8" presetClass="emph" presetSubtype="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0" dur="8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" presetID="42" presetClass="path" presetSubtype="0" repeatCount="0" accel="50000" decel="50000" fill="hold" grpId="1" nodeType="withEffect">
                                  <p:stCondLst>
                                    <p:cond delay="6000"/>
                                  </p:stCondLst>
                                  <p:childTnLst>
                                    <p:animMotion origin="layout" path="M 2.22222E-6 3.08642E-6 L 0.03958 -0.01482 " pathEditMode="relative" rAng="0" ptsTypes="AA">
                                      <p:cBhvr>
                                        <p:cTn id="3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79" y="-741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42" presetClass="path" presetSubtype="0" repeatCount="0" accel="50000" decel="50000" fill="hold" grpId="1" nodeType="withEffect">
                                  <p:stCondLst>
                                    <p:cond delay="6000"/>
                                  </p:stCondLst>
                                  <p:childTnLst>
                                    <p:animMotion origin="layout" path="M 2.22222E-6 1.35802E-6 L 0.03958 0.04722 " pathEditMode="relative" rAng="0" ptsTypes="AA">
                                      <p:cBhvr>
                                        <p:cTn id="3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79" y="234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8" grpId="1" animBg="1"/>
      <p:bldP spid="9" grpId="0" animBg="1"/>
      <p:bldP spid="10" grpId="0" animBg="1"/>
      <p:bldP spid="11" grpId="0" animBg="1"/>
      <p:bldP spid="11" grpId="1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Oval 26" descr="Down:  Na">
            <a:extLst>
              <a:ext uri="{FF2B5EF4-FFF2-40B4-BE49-F238E27FC236}">
                <a16:creationId xmlns:a16="http://schemas.microsoft.com/office/drawing/2014/main" id="{A52D5510-0932-EFA8-A44F-CC918181468B}"/>
              </a:ext>
            </a:extLst>
          </p:cNvPr>
          <p:cNvSpPr/>
          <p:nvPr/>
        </p:nvSpPr>
        <p:spPr>
          <a:xfrm>
            <a:off x="1912063" y="2292935"/>
            <a:ext cx="722375" cy="72237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prstDash val="lg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/>
            <a:r>
              <a:rPr lang="de-DE" sz="1700" dirty="0">
                <a:solidFill>
                  <a:prstClr val="white"/>
                </a:solidFill>
                <a:latin typeface="Calibri" panose="020F0502020204030204"/>
              </a:rPr>
              <a:t>Na</a:t>
            </a:r>
            <a:r>
              <a:rPr lang="de-DE" sz="1700" baseline="30000" dirty="0">
                <a:solidFill>
                  <a:prstClr val="white"/>
                </a:solidFill>
                <a:latin typeface="Calibri" panose="020F0502020204030204"/>
              </a:rPr>
              <a:t>+</a:t>
            </a:r>
            <a:endParaRPr lang="de-DE" sz="1700" dirty="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8" name="Oval 27" descr="Down:  Na">
            <a:extLst>
              <a:ext uri="{FF2B5EF4-FFF2-40B4-BE49-F238E27FC236}">
                <a16:creationId xmlns:a16="http://schemas.microsoft.com/office/drawing/2014/main" id="{4063C85A-8FB4-160B-B484-C59F021E643A}"/>
              </a:ext>
            </a:extLst>
          </p:cNvPr>
          <p:cNvSpPr/>
          <p:nvPr/>
        </p:nvSpPr>
        <p:spPr>
          <a:xfrm>
            <a:off x="1912063" y="3487019"/>
            <a:ext cx="722375" cy="72237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prstDash val="lg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/>
            <a:r>
              <a:rPr lang="de-DE" sz="1700" dirty="0">
                <a:solidFill>
                  <a:prstClr val="white"/>
                </a:solidFill>
                <a:latin typeface="Calibri" panose="020F0502020204030204"/>
              </a:rPr>
              <a:t>Na</a:t>
            </a:r>
            <a:r>
              <a:rPr lang="de-DE" sz="1700" baseline="30000" dirty="0">
                <a:solidFill>
                  <a:prstClr val="white"/>
                </a:solidFill>
                <a:latin typeface="Calibri" panose="020F0502020204030204"/>
              </a:rPr>
              <a:t>+</a:t>
            </a:r>
            <a:endParaRPr lang="de-DE" sz="1700" dirty="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A3BBF143-4662-4184-B9DA-1B6A6C1A7843}"/>
              </a:ext>
            </a:extLst>
          </p:cNvPr>
          <p:cNvSpPr/>
          <p:nvPr/>
        </p:nvSpPr>
        <p:spPr>
          <a:xfrm>
            <a:off x="1744912" y="2863444"/>
            <a:ext cx="722375" cy="722375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>
            <a:prstDash val="lgDash"/>
          </a:ln>
        </p:spPr>
        <p:style>
          <a:lnRef idx="2">
            <a:schemeClr val="accent2">
              <a:shade val="15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/>
            <a:r>
              <a:rPr lang="de-DE" dirty="0">
                <a:solidFill>
                  <a:prstClr val="white"/>
                </a:solidFill>
                <a:latin typeface="Calibri" panose="020F0502020204030204"/>
              </a:rPr>
              <a:t>Cl</a:t>
            </a:r>
            <a:r>
              <a:rPr lang="de-DE" baseline="30000" dirty="0">
                <a:solidFill>
                  <a:prstClr val="white"/>
                </a:solidFill>
                <a:latin typeface="Calibri" panose="020F0502020204030204"/>
              </a:rPr>
              <a:t>-</a:t>
            </a:r>
            <a:endParaRPr lang="de-DE" dirty="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6C7B8B06-7ED4-8C2D-0208-A540141105DD}"/>
              </a:ext>
            </a:extLst>
          </p:cNvPr>
          <p:cNvSpPr/>
          <p:nvPr/>
        </p:nvSpPr>
        <p:spPr>
          <a:xfrm>
            <a:off x="2349525" y="2848519"/>
            <a:ext cx="722375" cy="722375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>
            <a:prstDash val="lgDash"/>
          </a:ln>
        </p:spPr>
        <p:style>
          <a:lnRef idx="2">
            <a:schemeClr val="accent2">
              <a:shade val="15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/>
            <a:r>
              <a:rPr lang="de-DE" dirty="0">
                <a:solidFill>
                  <a:prstClr val="white"/>
                </a:solidFill>
                <a:latin typeface="Calibri" panose="020F0502020204030204"/>
              </a:rPr>
              <a:t>Cl</a:t>
            </a:r>
            <a:r>
              <a:rPr lang="de-DE" baseline="30000" dirty="0">
                <a:solidFill>
                  <a:prstClr val="white"/>
                </a:solidFill>
                <a:latin typeface="Calibri" panose="020F0502020204030204"/>
              </a:rPr>
              <a:t>-</a:t>
            </a:r>
            <a:endParaRPr lang="de-DE" dirty="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96C28958-BCDE-13B0-CDEC-525EAF0EFCE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457189"/>
            <a:r>
              <a:rPr lang="de-DE" dirty="0">
                <a:solidFill>
                  <a:prstClr val="white"/>
                </a:solidFill>
              </a:rPr>
              <a:t> 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1ED2C0EC-6DC4-9879-31ED-0A234E5EDF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457189"/>
            <a:fld id="{061FB26B-0112-4371-8556-14D6961F686D}" type="slidenum">
              <a:rPr lang="de-DE">
                <a:solidFill>
                  <a:prstClr val="white"/>
                </a:solidFill>
              </a:rPr>
              <a:pPr defTabSz="457189"/>
              <a:t>54</a:t>
            </a:fld>
            <a:endParaRPr lang="de-DE" dirty="0">
              <a:solidFill>
                <a:prstClr val="white"/>
              </a:solidFill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62A1462C-1F2F-B8BD-9EC3-135504933296}"/>
              </a:ext>
            </a:extLst>
          </p:cNvPr>
          <p:cNvSpPr/>
          <p:nvPr/>
        </p:nvSpPr>
        <p:spPr>
          <a:xfrm>
            <a:off x="827767" y="192938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/>
            <a:r>
              <a:rPr lang="de-DE" dirty="0">
                <a:solidFill>
                  <a:prstClr val="white"/>
                </a:solidFill>
                <a:latin typeface="Calibri" panose="020F0502020204030204"/>
              </a:rPr>
              <a:t>Na</a:t>
            </a:r>
          </a:p>
        </p:txBody>
      </p:sp>
      <p:sp>
        <p:nvSpPr>
          <p:cNvPr id="2" name="Oval 1" descr="Down:  Na">
            <a:extLst>
              <a:ext uri="{FF2B5EF4-FFF2-40B4-BE49-F238E27FC236}">
                <a16:creationId xmlns:a16="http://schemas.microsoft.com/office/drawing/2014/main" id="{D557940E-17DB-FA21-A684-22DFCC743CF2}"/>
              </a:ext>
            </a:extLst>
          </p:cNvPr>
          <p:cNvSpPr/>
          <p:nvPr/>
        </p:nvSpPr>
        <p:spPr>
          <a:xfrm>
            <a:off x="1912062" y="2290648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/>
            <a:r>
              <a:rPr lang="de-DE" dirty="0">
                <a:solidFill>
                  <a:prstClr val="white"/>
                </a:solidFill>
                <a:latin typeface="Calibri" panose="020F0502020204030204"/>
              </a:rPr>
              <a:t>Na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D53800DC-B5DA-8412-072C-CA09A2A8827A}"/>
              </a:ext>
            </a:extLst>
          </p:cNvPr>
          <p:cNvSpPr/>
          <p:nvPr/>
        </p:nvSpPr>
        <p:spPr>
          <a:xfrm>
            <a:off x="827767" y="280436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/>
            <a:r>
              <a:rPr lang="de-DE" dirty="0">
                <a:solidFill>
                  <a:prstClr val="white"/>
                </a:solidFill>
                <a:latin typeface="Calibri" panose="020F0502020204030204"/>
              </a:rPr>
              <a:t>Na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9ED0EFC6-ED99-D7D7-FC18-E30A466C0439}"/>
              </a:ext>
            </a:extLst>
          </p:cNvPr>
          <p:cNvSpPr/>
          <p:nvPr/>
        </p:nvSpPr>
        <p:spPr>
          <a:xfrm>
            <a:off x="827767" y="367934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/>
            <a:r>
              <a:rPr lang="de-DE" dirty="0">
                <a:solidFill>
                  <a:prstClr val="white"/>
                </a:solidFill>
                <a:latin typeface="Calibri" panose="020F0502020204030204"/>
              </a:rPr>
              <a:t>Na</a:t>
            </a:r>
          </a:p>
        </p:txBody>
      </p:sp>
      <p:sp>
        <p:nvSpPr>
          <p:cNvPr id="3" name="Oval 2" descr="Down:  Na">
            <a:extLst>
              <a:ext uri="{FF2B5EF4-FFF2-40B4-BE49-F238E27FC236}">
                <a16:creationId xmlns:a16="http://schemas.microsoft.com/office/drawing/2014/main" id="{DBD6591F-46AF-7B82-953E-B3E6929DC92E}"/>
              </a:ext>
            </a:extLst>
          </p:cNvPr>
          <p:cNvSpPr/>
          <p:nvPr/>
        </p:nvSpPr>
        <p:spPr>
          <a:xfrm>
            <a:off x="1912062" y="348473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/>
            <a:r>
              <a:rPr lang="de-DE" dirty="0">
                <a:solidFill>
                  <a:prstClr val="white"/>
                </a:solidFill>
                <a:latin typeface="Calibri" panose="020F0502020204030204"/>
              </a:rPr>
              <a:t>Na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1920D57D-28A0-CC81-00BC-C22CDA82FBF9}"/>
              </a:ext>
            </a:extLst>
          </p:cNvPr>
          <p:cNvSpPr/>
          <p:nvPr/>
        </p:nvSpPr>
        <p:spPr>
          <a:xfrm>
            <a:off x="1550143" y="4116837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/>
            <a:r>
              <a:rPr lang="de-DE" dirty="0">
                <a:solidFill>
                  <a:prstClr val="white"/>
                </a:solidFill>
                <a:latin typeface="Calibri" panose="020F0502020204030204"/>
              </a:rPr>
              <a:t>Na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4F26074D-9C23-BD19-374E-43C6DA8FC190}"/>
              </a:ext>
            </a:extLst>
          </p:cNvPr>
          <p:cNvSpPr/>
          <p:nvPr/>
        </p:nvSpPr>
        <p:spPr>
          <a:xfrm>
            <a:off x="1550143" y="149189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/>
            <a:r>
              <a:rPr lang="de-DE" dirty="0">
                <a:solidFill>
                  <a:prstClr val="white"/>
                </a:solidFill>
                <a:latin typeface="Calibri" panose="020F0502020204030204"/>
              </a:rPr>
              <a:t>Na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8F16D4F8-A7A6-41AA-7F8E-BECD90EEFE5B}"/>
              </a:ext>
            </a:extLst>
          </p:cNvPr>
          <p:cNvSpPr/>
          <p:nvPr/>
        </p:nvSpPr>
        <p:spPr>
          <a:xfrm>
            <a:off x="100819" y="236687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/>
            <a:r>
              <a:rPr lang="de-DE" dirty="0">
                <a:solidFill>
                  <a:prstClr val="white"/>
                </a:solidFill>
                <a:latin typeface="Calibri" panose="020F0502020204030204"/>
              </a:rPr>
              <a:t>Na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C0A4B532-8E26-E7F1-CE1D-1EED7B3BE3C9}"/>
              </a:ext>
            </a:extLst>
          </p:cNvPr>
          <p:cNvSpPr/>
          <p:nvPr/>
        </p:nvSpPr>
        <p:spPr>
          <a:xfrm>
            <a:off x="100819" y="324185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/>
            <a:r>
              <a:rPr lang="de-DE" dirty="0">
                <a:solidFill>
                  <a:prstClr val="white"/>
                </a:solidFill>
                <a:latin typeface="Calibri" panose="020F0502020204030204"/>
              </a:rPr>
              <a:t>Na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A182B8A4-41F1-BD98-A3E7-9996C766624F}"/>
              </a:ext>
            </a:extLst>
          </p:cNvPr>
          <p:cNvSpPr/>
          <p:nvPr/>
        </p:nvSpPr>
        <p:spPr>
          <a:xfrm>
            <a:off x="100819" y="411683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/>
            <a:r>
              <a:rPr lang="de-DE" dirty="0">
                <a:solidFill>
                  <a:prstClr val="white"/>
                </a:solidFill>
                <a:latin typeface="Calibri" panose="020F0502020204030204"/>
              </a:rPr>
              <a:t>Na</a:t>
            </a: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24CE3B68-1530-53ED-E804-058182ADF3DC}"/>
              </a:ext>
            </a:extLst>
          </p:cNvPr>
          <p:cNvSpPr/>
          <p:nvPr/>
        </p:nvSpPr>
        <p:spPr>
          <a:xfrm>
            <a:off x="118477" y="149189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/>
            <a:r>
              <a:rPr lang="de-DE" dirty="0">
                <a:solidFill>
                  <a:prstClr val="white"/>
                </a:solidFill>
                <a:latin typeface="Calibri" panose="020F0502020204030204"/>
              </a:rPr>
              <a:t>Na</a:t>
            </a:r>
          </a:p>
        </p:txBody>
      </p:sp>
      <p:grpSp>
        <p:nvGrpSpPr>
          <p:cNvPr id="6" name="Gruppieren 5" descr="Custom:  Gruppieren 19">
            <a:extLst>
              <a:ext uri="{FF2B5EF4-FFF2-40B4-BE49-F238E27FC236}">
                <a16:creationId xmlns:a16="http://schemas.microsoft.com/office/drawing/2014/main" id="{C07CDC8F-60DF-E0C6-BBAF-04E38EE0C9E1}"/>
              </a:ext>
            </a:extLst>
          </p:cNvPr>
          <p:cNvGrpSpPr/>
          <p:nvPr/>
        </p:nvGrpSpPr>
        <p:grpSpPr>
          <a:xfrm>
            <a:off x="1744912" y="2846234"/>
            <a:ext cx="1326989" cy="737301"/>
            <a:chOff x="6533086" y="2363440"/>
            <a:chExt cx="1326989" cy="737301"/>
          </a:xfrm>
        </p:grpSpPr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25C9CE51-439A-B6DD-B405-C1F9631DD1DA}"/>
                </a:ext>
              </a:extLst>
            </p:cNvPr>
            <p:cNvSpPr/>
            <p:nvPr/>
          </p:nvSpPr>
          <p:spPr>
            <a:xfrm>
              <a:off x="6533086" y="2378365"/>
              <a:ext cx="722376" cy="722376"/>
            </a:xfrm>
            <a:prstGeom prst="ellipse">
              <a:avLst/>
            </a:prstGeom>
          </p:spPr>
          <p:style>
            <a:lnRef idx="2">
              <a:schemeClr val="accent2">
                <a:shade val="15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89"/>
              <a:r>
                <a:rPr lang="de-DE" dirty="0">
                  <a:solidFill>
                    <a:prstClr val="white"/>
                  </a:solidFill>
                  <a:latin typeface="Calibri" panose="020F0502020204030204"/>
                </a:rPr>
                <a:t>Cl</a:t>
              </a:r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4CC9625C-2CC2-B230-1A85-4F6CB28FF275}"/>
                </a:ext>
              </a:extLst>
            </p:cNvPr>
            <p:cNvSpPr/>
            <p:nvPr/>
          </p:nvSpPr>
          <p:spPr>
            <a:xfrm>
              <a:off x="7137699" y="2363440"/>
              <a:ext cx="722376" cy="722376"/>
            </a:xfrm>
            <a:prstGeom prst="ellipse">
              <a:avLst/>
            </a:prstGeom>
          </p:spPr>
          <p:style>
            <a:lnRef idx="2">
              <a:schemeClr val="accent2">
                <a:shade val="15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89"/>
              <a:r>
                <a:rPr lang="de-DE" dirty="0">
                  <a:solidFill>
                    <a:prstClr val="white"/>
                  </a:solidFill>
                  <a:latin typeface="Calibri" panose="020F0502020204030204"/>
                </a:rPr>
                <a:t>Cl</a:t>
              </a:r>
            </a:p>
          </p:txBody>
        </p:sp>
      </p:grpSp>
      <p:sp>
        <p:nvSpPr>
          <p:cNvPr id="24" name="Oval 23">
            <a:extLst>
              <a:ext uri="{FF2B5EF4-FFF2-40B4-BE49-F238E27FC236}">
                <a16:creationId xmlns:a16="http://schemas.microsoft.com/office/drawing/2014/main" id="{023DC81F-359B-26F2-B0F3-090DA0D59E4C}"/>
              </a:ext>
            </a:extLst>
          </p:cNvPr>
          <p:cNvSpPr/>
          <p:nvPr/>
        </p:nvSpPr>
        <p:spPr>
          <a:xfrm>
            <a:off x="2170081" y="3761174"/>
            <a:ext cx="204876" cy="20487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350" dirty="0"/>
              <a:t>-</a:t>
            </a: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DD286C07-9506-2AA1-3534-5AAAE09FCA90}"/>
              </a:ext>
            </a:extLst>
          </p:cNvPr>
          <p:cNvSpPr/>
          <p:nvPr/>
        </p:nvSpPr>
        <p:spPr>
          <a:xfrm>
            <a:off x="2170081" y="2552538"/>
            <a:ext cx="204876" cy="20487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350" dirty="0"/>
              <a:t>-</a:t>
            </a:r>
          </a:p>
        </p:txBody>
      </p:sp>
      <p:sp>
        <p:nvSpPr>
          <p:cNvPr id="8" name="Titel 1">
            <a:extLst>
              <a:ext uri="{FF2B5EF4-FFF2-40B4-BE49-F238E27FC236}">
                <a16:creationId xmlns:a16="http://schemas.microsoft.com/office/drawing/2014/main" id="{C036E228-DF04-1DAC-132D-69EE2175C954}"/>
              </a:ext>
            </a:extLst>
          </p:cNvPr>
          <p:cNvSpPr txBox="1">
            <a:spLocks/>
          </p:cNvSpPr>
          <p:nvPr/>
        </p:nvSpPr>
        <p:spPr>
          <a:xfrm>
            <a:off x="467999" y="360000"/>
            <a:ext cx="7861613" cy="486162"/>
          </a:xfrm>
          <a:prstGeom prst="rect">
            <a:avLst/>
          </a:prstGeom>
        </p:spPr>
        <p:txBody>
          <a:bodyPr/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de-DE"/>
              <a:t>dynamische Darstellung – Beispiel Natriumchlorid-Synthese</a:t>
            </a:r>
          </a:p>
        </p:txBody>
      </p:sp>
    </p:spTree>
    <p:extLst>
      <p:ext uri="{BB962C8B-B14F-4D97-AF65-F5344CB8AC3E}">
        <p14:creationId xmlns:p14="http://schemas.microsoft.com/office/powerpoint/2010/main" val="1000938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0.0066 -0.01173 L 0.00642 -0.01173 C 0.0059 -0.01112 0.00521 -0.01019 0.00434 -0.01019 C 0.00416 -0.01019 0.00451 -0.01112 0.00469 -0.01173 C 0.00503 -0.01204 0.00555 -0.01204 0.00607 -0.01204 C 0.00607 -0.01142 0.00642 -0.00741 0.00712 -0.00741 C 0.00764 -0.00741 0.00816 -0.01019 0.00833 -0.01112 C 0.00816 -0.01173 0.00833 -0.01266 0.00798 -0.01297 C 0.00712 -0.01359 0.00642 -0.01081 0.00625 -0.01019 C 0.00607 -0.01019 0.0059 -0.01389 0.00503 -0.01297 C 0.00469 -0.01266 0.00486 -0.01204 0.00469 -0.01173 C 0.00451 -0.01173 0.00382 -0.01451 0.00382 -0.01482 C 0.00399 -0.01544 0.00416 -0.01605 0.00434 -0.01636 C 0.00451 -0.01544 0.00434 -0.01451 0.00469 -0.01359 C 0.00486 -0.01297 0.00469 -0.01482 0.00503 -0.01482 L 0.00573 -0.01359 C 0.00677 -0.01636 0.0059 -0.01482 0.0066 -0.01297 C 0.00677 -0.01266 0.00712 -0.01235 0.00746 -0.01204 L 0.00712 -0.0105 C 0.00694 -0.01081 0.0066 -0.01142 0.00625 -0.01173 C 0.00607 -0.01173 0.00555 -0.01173 0.00555 -0.01204 C 0.00538 -0.01297 0.00573 -0.01359 0.00573 -0.01451 C 0.00746 -0.01544 0.0059 -0.01482 0.00555 -0.01359 C 0.00521 -0.01266 0.00469 -0.00957 0.00503 -0.0105 L 0.00555 -0.01204 C 0.0059 -0.00926 0.00555 -0.01081 0.00625 -0.01204 C 0.0066 -0.01235 0.00694 -0.01235 0.00712 -0.01266 C 0.00729 -0.01235 0.00833 -0.01019 0.00746 -0.00957 C 0.00712 -0.00926 0.00642 -0.00957 0.00625 -0.01019 C 0.0059 -0.01204 0.00607 -0.0142 0.00607 -0.01636 C 0.00573 -0.01605 0.00538 -0.01605 0.00521 -0.01544 C 0.00503 -0.01513 0.00469 -0.0142 0.00503 -0.01389 C 0.00573 -0.01328 0.0066 -0.01389 0.00746 -0.01359 C 0.00764 -0.01328 0.00798 -0.01328 0.00833 -0.01297 C 0.0085 -0.01297 0.00903 -0.01266 0.0092 -0.01266 C 0.00903 -0.01235 0.00885 -0.01173 0.0085 -0.01173 C 0.00694 -0.01112 0.00677 -0.01173 0.00573 -0.01297 C 0.00503 -0.00926 0.0059 -0.01328 0.00521 -0.01359 C 0.00486 -0.01359 0.00434 -0.01266 0.00416 -0.01204 C 0.00399 -0.01173 0.00382 -0.01019 0.00382 -0.0105 C 0.00382 -0.01112 0.00399 -0.01204 0.00416 -0.01266 C 0.00416 -0.01235 0.00469 -0.00926 0.00503 -0.00957 C 0.00538 -0.00988 0.00521 -0.01081 0.00521 -0.01173 C 0.00538 -0.0105 0.00521 -0.00926 0.00555 -0.00865 C 0.00573 -0.00803 0.00625 -0.00865 0.00625 -0.00926 C 0.00642 -0.00988 0.00607 -0.01081 0.00607 -0.01173 C 0.00555 -0.01142 0.00486 -0.01081 0.00434 -0.01112 C 0.00416 -0.01112 0.00625 -0.01142 0.0066 -0.01173 Z " pathEditMode="relative" rAng="5400000" ptsTypes="AAAAAAAAAAAAAAAAAAAAAAAAAAAAAAAAAAAAAAAAAAAAAAAA">
                                      <p:cBhvr>
                                        <p:cTn id="6" dur="5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1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712 -0.01266 L -0.00712 -0.01235 C -0.0066 -0.01142 -0.00625 -0.01019 -0.00625 -0.00896 C -0.00625 -0.00834 -0.0066 -0.00896 -0.00712 -0.00926 C -0.00712 -0.01019 -0.00712 -0.01112 -0.00712 -0.01173 C -0.00712 -0.01204 -0.00486 -0.01235 -0.00486 -0.01389 C -0.00486 -0.01482 -0.00625 -0.01544 -0.0066 -0.01575 C -0.00712 -0.01575 -0.00764 -0.01605 -0.00799 -0.01544 C -0.00816 -0.01359 -0.0066 -0.01266 -0.00625 -0.01235 C -0.00625 -0.01204 -0.00816 -0.01142 -0.00799 -0.00988 C -0.00764 -0.00926 -0.00712 -0.00957 -0.00712 -0.00926 C -0.00712 -0.00896 -0.00868 -0.00772 -0.00885 -0.00772 C -0.0092 -0.00803 -0.00955 -0.00834 -0.0099 -0.00896 C -0.0092 -0.00896 -0.00868 -0.00865 -0.00816 -0.00926 C -0.00799 -0.00957 -0.00885 -0.00926 -0.00885 -0.00988 L -0.00816 -0.01142 C -0.00972 -0.01328 -0.00885 -0.01173 -0.00799 -0.01266 C -0.00764 -0.01328 -0.00764 -0.01389 -0.00712 -0.0142 L -0.00625 -0.01389 C -0.0066 -0.01328 -0.00712 -0.01266 -0.00712 -0.01235 C -0.00712 -0.01173 -0.00712 -0.01112 -0.00712 -0.01081 C -0.00764 -0.0105 -0.00816 -0.01112 -0.00868 -0.01142 C -0.0092 -0.01451 -0.00885 -0.01173 -0.00816 -0.01081 C -0.00764 -0.01019 -0.0059 -0.00926 -0.00625 -0.00988 L -0.00712 -0.01081 C -0.0059 -0.01173 -0.0066 -0.01081 -0.00712 -0.01235 C -0.00764 -0.01266 -0.00764 -0.01328 -0.00764 -0.01389 C -0.00764 -0.01359 -0.00625 -0.01605 -0.0059 -0.0142 C -0.0059 -0.01359 -0.0059 -0.01266 -0.00625 -0.01235 C -0.00712 -0.01173 -0.00851 -0.01204 -0.0099 -0.01173 C -0.00955 -0.01142 -0.00955 -0.01081 -0.0092 -0.01019 C -0.00903 -0.00988 -0.00851 -0.00926 -0.00816 -0.00988 C -0.00816 -0.01112 -0.00816 -0.01266 -0.00816 -0.0142 C -0.00816 -0.01482 -0.00816 -0.01544 -0.00799 -0.01575 C -0.00764 -0.01636 -0.00764 -0.01729 -0.00764 -0.0176 C -0.00764 -0.01729 -0.00712 -0.01698 -0.00712 -0.01636 C -0.0066 -0.01359 -0.00712 -0.01328 -0.00799 -0.01142 C -0.0059 -0.01019 -0.00816 -0.01173 -0.00816 -0.01019 C -0.00816 -0.00957 -0.00764 -0.00896 -0.00712 -0.00834 C -0.00712 -0.00803 -0.00625 -0.00772 -0.00625 -0.00741 C -0.0066 -0.00772 -0.00712 -0.00803 -0.00764 -0.00834 C -0.00764 -0.00803 -0.0059 -0.00926 -0.0059 -0.00988 C -0.00625 -0.0105 -0.0066 -0.01019 -0.00712 -0.01019 C -0.00625 -0.0105 -0.0059 -0.01019 -0.00538 -0.01081 C -0.00521 -0.01112 -0.00538 -0.01204 -0.0059 -0.01235 C -0.00625 -0.01266 -0.0066 -0.01204 -0.00712 -0.01173 C -0.00712 -0.01081 -0.0066 -0.00988 -0.0066 -0.00896 C -0.0066 -0.00834 -0.00712 -0.01204 -0.00712 -0.01266 Z " pathEditMode="relative" rAng="0" ptsTypes="AAAAAAAAAAAAAAAAAAAAAAAAAAAAAAAAAAAAAAAAAAAAAAAA">
                                      <p:cBhvr>
                                        <p:cTn id="8" dur="5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35 -1.7284E-6 L -0.00035 -0.00031 C -0.00069 -0.00123 -0.00121 -0.00247 -0.00121 -0.0037 C -0.00121 -0.00432 -0.00069 -0.0037 -0.00035 -0.00339 C -0.00017 -0.00247 -0.00017 -0.00154 -0.00017 -0.00092 C -0.00052 -0.00062 -0.00278 -0.00031 -0.00278 0.00124 C -0.00278 0.00216 -0.00121 0.00278 -0.00069 0.00309 C -0.00035 0.00309 0.00017 0.0034 0.00035 0.00278 C 0.0007 0.00093 -0.00087 -1.7284E-6 -0.00121 -0.00031 C -0.00121 -0.00062 0.00087 -0.00123 0.00035 -0.00278 C 0.00017 -0.00339 -0.00017 -0.00308 -0.00035 -0.00339 C -0.00035 -0.0037 0.00122 -0.00494 0.00139 -0.00494 C 0.00174 -0.00463 0.00208 -0.00432 0.00226 -0.0037 C 0.00174 -0.0037 0.00122 -0.00401 0.0007 -0.00339 C 0.00035 -0.00308 0.00139 -0.00339 0.00139 -0.00278 L 0.0007 -0.00123 C 0.00226 0.00062 0.00139 -0.00092 0.00035 -1.7284E-6 C 0.00017 0.00062 -1.11111E-6 0.00124 -0.00017 0.00154 L -0.00104 0.00124 C -0.00087 0.00062 -0.00052 -1.7284E-6 -0.00035 -0.00031 C -0.00035 -0.00092 -0.00035 -0.00154 -0.00017 -0.00185 C 0.00035 -0.00216 0.0007 -0.00154 0.00122 -0.00123 C 0.00174 0.00185 0.00139 -0.00092 0.0007 -0.00185 C 0.00017 -0.00247 -0.00156 -0.00339 -0.00104 -0.00278 L -0.00017 -0.00185 C -0.00173 -0.00092 -0.00087 -0.00185 -0.00017 -0.00031 C -1.11111E-6 -1.7284E-6 -1.11111E-6 0.00062 0.00017 0.00124 C -1.11111E-6 0.00124 -0.00121 0.0034 -0.00156 0.00154 C -0.00173 0.00093 -0.00156 -1.7284E-6 -0.00121 -0.00031 C -0.00017 -0.00092 0.00104 -0.00062 0.00226 -0.00092 C 0.00208 -0.00123 0.00208 -0.00185 0.00174 -0.00247 C 0.00156 -0.00278 0.00104 -0.00339 0.00087 -0.00278 C 0.00052 -0.00154 0.00087 -1.7284E-6 0.0007 0.00154 C 0.00052 0.00216 0.00052 0.00278 0.00035 0.00309 C 0.00035 0.00371 0.00017 0.00463 0.00017 0.00494 C -1.11111E-6 0.00463 -0.00035 0.00432 -0.00035 0.00371 C -0.00069 0.00093 -0.00035 0.00062 0.00035 -0.00123 C -0.00173 -0.00247 0.00052 -0.00092 0.0007 -0.00247 C 0.0007 -0.00308 0.00017 -0.0037 -0.00017 -0.00432 C -0.00035 -0.00463 -0.00121 -0.00494 -0.00104 -0.00494 C -0.00069 -0.00494 -0.00017 -0.00463 0.00017 -0.00432 C -1.11111E-6 -0.00432 -0.00173 -0.00339 -0.00156 -0.00278 C -0.00139 -0.00216 -0.00087 -0.00247 -0.00035 -0.00247 C -0.00104 -0.00216 -0.00173 -0.00247 -0.00208 -0.00185 C -0.00243 -0.00154 -0.00208 -0.00062 -0.00173 -0.00031 C -0.00139 -1.7284E-6 -0.00087 -0.00062 -0.00035 -0.00092 C -0.00052 -0.00185 -0.00087 -0.00278 -0.00069 -0.0037 C -0.00069 -0.00432 -0.00052 -0.00062 -0.00035 -1.7284E-6 Z " pathEditMode="relative" rAng="10800000" ptsTypes="AAAAAAAAAAAAAAAAAAAAAAAAAAAAAAAAAAAAAAAAAAAAAAAA">
                                      <p:cBhvr>
                                        <p:cTn id="10" dur="5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52 0.00031 L -0.00035 0.00031 C 0.00017 -0.00031 0.00087 -0.00124 0.00174 -0.00124 C 0.00191 -0.00124 0.00156 -0.00031 0.00139 0.00031 C 0.00104 0.00061 0.00052 0.00031 -8.33333E-7 0.00061 C -8.33333E-7 0.00031 -0.00035 -0.00371 -0.00104 -0.00371 C -0.00156 -0.00371 -0.00208 -0.00093 -0.00226 -0.00031 C -0.00208 0.00031 -0.00226 0.00123 -0.00191 0.00154 C -0.00104 0.00216 -0.00035 -0.00062 -0.00017 -0.00124 C -0.00017 -0.00093 0.00017 0.00247 0.00104 0.00154 C 0.00139 0.00123 0.00122 0.00061 0.00139 0.00031 C 0.00156 0.00031 0.00226 0.00339 0.00243 0.00339 C 0.00208 0.00401 0.00191 0.00463 0.00174 0.00524 C 0.00156 0.00401 0.00174 0.00339 0.00139 0.00216 C 0.00122 0.00154 0.00139 0.00339 0.00104 0.00339 L 0.00035 0.00216 C -0.00069 0.00494 0.00017 0.00339 -0.00052 0.00154 C -0.00069 0.00123 -0.00104 0.00123 -0.00139 0.00061 L -0.00104 -0.00093 C -0.00087 -0.00062 -0.00052 0.00031 -0.00017 0.00031 C -8.33333E-7 0.00031 0.00052 0.00031 0.00052 0.00061 C 0.0007 0.00123 0.00035 0.00216 0.00035 0.00339 C -0.00139 0.00401 0.00017 0.00339 0.00052 0.00216 C 0.00087 0.00123 0.00139 -0.00185 0.00104 -0.00093 L 0.00052 0.00061 C 0.00017 -0.00216 0.00052 -0.00062 -0.00017 0.00061 C -0.00052 0.00123 -0.00087 0.00123 -0.00104 0.00123 C -0.00121 0.00123 -0.00226 -0.00124 -0.00139 -0.00185 C -0.00104 -0.00216 -0.00035 -0.00185 -0.00017 -0.00124 C 0.00017 0.00061 -8.33333E-7 0.00277 -8.33333E-7 0.00524 C 0.00035 0.00463 0.0007 0.00463 0.00087 0.00401 C 0.00104 0.00339 0.00139 0.00277 0.00104 0.00247 C 0.00035 0.00216 -0.00052 0.00247 -0.00139 0.00216 C -0.00156 0.00216 -0.00191 0.00216 -0.00226 0.00154 C -0.00243 0.00123 -0.00295 0.00123 -0.00312 0.00123 C -0.00295 0.00061 -0.00278 0.00031 -0.00243 0.00031 C -0.00087 -0.00031 -0.00069 0.00031 0.00035 0.00154 C 0.00104 -0.00216 0.00017 0.00216 0.00087 0.00216 C 0.00122 0.00216 0.00174 0.00123 0.00191 0.00061 C 0.00208 0.00031 0.00226 -0.00124 0.00226 -0.00093 C 0.00226 -0.00031 0.00208 0.00031 0.00191 0.00123 C 0.00208 0.00123 0.00139 -0.00216 0.00104 -0.00185 C 0.0007 -0.00124 0.00087 -0.00062 0.00087 0.00031 C 0.0007 -0.00093 0.00087 -0.00216 0.00052 -0.00278 C 0.00035 -0.00309 -0.00017 -0.00278 -0.00017 -0.00216 C -0.00035 -0.00124 -8.33333E-7 -0.00062 -8.33333E-7 0.00031 C 0.00052 0.00031 0.00122 -0.00062 0.00174 -0.00031 C 0.00191 -0.00031 -0.00017 0.00031 -0.00052 0.00031 Z " pathEditMode="relative" rAng="16200000" ptsTypes="AAAAAAAAAAAAAAAAAAAAAAAAAAAAAAAAAAAAAAAAAAAAAAAA">
                                      <p:cBhvr>
                                        <p:cTn id="12" dur="5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62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26 -0.01018 L -0.00226 -0.00987 C -0.00243 -0.00926 -0.00347 -0.00771 -0.00417 -0.00586 C -0.00469 -0.00741 -0.00486 -0.00833 -0.00469 -0.00895 C -0.00399 -0.00895 -0.0033 -0.00926 -0.00312 -0.00987 C -0.00278 -0.00957 -0.00191 -0.00679 -0.00121 -0.00771 C -0.00069 -0.00957 -0.00087 -0.01203 -0.00139 -0.01173 C -0.00173 -0.01203 -0.00191 -0.01296 -0.00208 -0.01234 C -0.00295 -0.01358 -0.00226 -0.00987 -0.00278 -0.01142 C -0.00226 -0.00987 -0.00434 -0.01327 -0.00451 -0.01049 C -0.00469 -0.00987 -0.00469 -0.00895 -0.00469 -0.00987 C -0.00469 -0.00895 -0.00677 -0.0108 -0.00694 -0.01203 C -0.00694 -0.01327 -0.00677 -0.01234 -0.00642 -0.01203 C -0.00677 -0.01234 -0.00625 -0.01111 -0.00486 -0.0108 C -0.00469 -0.00987 -0.00608 -0.01173 -0.0059 -0.01234 L -0.00434 -0.01327 C -0.00417 -0.01543 -0.00434 -0.01327 -0.00226 -0.00987 C -0.00208 -0.00926 -0.00226 -0.01142 -0.00226 -0.01173 L -0.00173 -0.01049 C -0.00191 -0.00987 -0.00208 -0.00926 -0.00243 -0.00926 C -0.00312 -0.00895 -0.0033 -0.00926 -0.00364 -0.00864 C -0.00417 -0.00741 -0.00451 -0.01203 -0.00469 -0.01358 C -0.00347 -0.01543 -0.00434 -0.01327 -0.00451 -0.01203 C -0.00417 -0.00741 -0.00382 -0.00555 -0.00382 -0.0071 L -0.00364 -0.00864 C -0.00243 -0.00926 -0.00382 -0.0108 -0.00243 -0.00926 C -0.00312 -0.01296 -0.00208 -0.00926 -0.0026 -0.01234 C -0.00278 -0.01327 -0.00087 -0.01203 -0.00139 -0.01018 C -0.00139 -0.00864 -0.00243 -0.01111 -0.00278 -0.01142 C -0.00312 -0.00987 -0.00417 -0.01389 -0.00469 -0.01512 C -0.00486 -0.0145 -0.00503 -0.01389 -0.00555 -0.01203 C -0.0059 -0.01234 -0.00521 -0.01111 -0.00538 -0.01049 C -0.00382 -0.01049 -0.00243 -0.00926 -0.00295 -0.0142 C -0.00278 -0.01327 -0.00243 -0.0145 -0.00208 -0.01234 C -0.00156 -0.01265 -0.00104 -0.01296 -0.00139 -0.01327 C -0.00104 -0.01296 -0.00121 -0.01296 -0.00121 -0.01234 C -0.00243 -0.01142 -0.00208 -0.00926 -0.00312 -0.00895 C -0.0033 -0.00586 -0.00312 -0.00895 -0.00538 -0.01265 C -0.00486 -0.0108 -0.00503 -0.01018 -0.00521 -0.00864 C -0.00538 -0.00802 -0.00486 -0.00679 -0.00521 -0.0071 C -0.00555 -0.00741 -0.00538 -0.00802 -0.00555 -0.00895 C -0.00555 -0.00987 -0.00382 -0.00555 -0.00364 -0.00617 C -0.00347 -0.00771 -0.00382 -0.0071 -0.00382 -0.00926 C -0.00364 -0.00864 -0.0033 -0.00586 -0.00243 -0.00926 C -0.00295 -0.00926 -0.00226 -0.00987 -0.0026 -0.01049 C -0.00208 -0.00926 -0.00312 -0.01173 -0.00347 -0.01203 C -0.00364 -0.00864 -0.00382 -0.0071 -0.00486 -0.00833 C -0.00503 -0.00771 -0.00278 -0.00957 -0.0026 -0.01018 Z " pathEditMode="relative" rAng="3240000" ptsTypes="AAAAAAAAAAAAAAAAAAAAAAAAAAAAAAAAAAAAAAAAAAAAAAAA">
                                      <p:cBhvr>
                                        <p:cTn id="14" dur="5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-93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35 -0.00031 L -0.00035 -0.00031 C -8.33333E-7 -0.00185 -8.33333E-7 -0.0034 0.00052 -0.00401 C 0.00087 -0.00463 0.00087 -0.00371 0.00087 -0.00278 C 0.0007 -0.00216 0.0007 -0.00093 -8.33333E-7 -0.00093 C -8.33333E-7 -0.00124 -0.00191 -0.0034 -0.00243 -0.00216 C -0.00278 -0.00154 -0.00191 0.00123 -0.00174 0.00154 C -0.00139 0.00185 -0.00104 0.00278 -0.00069 0.00247 C 0.00017 0.00154 -0.00069 -0.00093 -0.00069 -0.00154 C -0.00052 -0.00154 0.00104 1.35802E-6 0.00122 -0.00154 C 0.00139 -0.00247 0.00104 -0.00278 0.00087 -0.00278 C 0.00104 -0.00309 0.00295 -0.00216 0.00295 -0.00247 C 0.00295 -0.00154 0.00313 -0.00093 0.00313 -0.00031 C 0.00261 -0.00062 0.00261 -0.00154 0.00174 -0.00185 C 0.00139 -0.00185 0.00226 -0.00093 0.00208 -0.00062 L 0.00104 1.35802E-6 C 0.00139 0.00309 0.00139 0.00092 0.00035 0.00031 C -0.00017 0.00062 -0.00035 0.00123 -0.00069 0.00092 L -0.00121 -0.00031 C -0.00087 -0.00062 -0.00035 -0.00031 -0.00017 -0.00062 C -8.33333E-7 -0.00124 0.0007 -0.00093 0.00052 -0.00154 C 0.00087 -0.00154 0.00104 -0.00031 0.00156 0.00062 C 0.0007 0.00339 0.00139 0.00092 0.00122 -0.00062 C 0.00104 -0.00154 0.00035 -0.00401 0.00017 -0.0034 L 0.00052 -0.00154 C -0.00087 -0.00247 -8.33333E-7 -0.00247 -8.33333E-7 -0.00031 C 0.00017 0.00031 -0.00017 0.00062 -0.00035 0.00123 C -0.00069 0.00092 -0.00208 0.00123 -0.00156 -0.00031 C -0.00156 -0.00124 -0.00087 -0.00154 -0.00069 -0.00154 C 0.00017 -0.00093 0.00104 0.00062 0.00208 0.00247 C 0.00191 0.00185 0.00226 0.00092 0.00226 0.00031 C 0.00208 -0.00062 0.00191 -0.00124 0.00174 -0.00124 C 0.00104 -0.00031 0.0007 0.00092 -8.33333E-7 0.00185 C -0.00035 0.00247 -0.00052 0.00278 -0.00069 0.00309 C -0.00139 0.00309 -0.00156 0.0037 -0.00174 0.00401 C -0.00191 0.00339 -0.00191 0.00278 -0.00156 0.00247 C -0.00087 1.35802E-6 -0.00052 1.35802E-6 0.0007 -0.00062 C -0.00035 -0.00371 0.00087 1.35802E-6 0.00139 -0.00093 C 0.00174 -0.00154 0.00156 -0.00247 0.00139 -0.0034 C 0.00139 -0.00401 0.00087 -0.00463 0.00104 -0.00494 C 0.00122 -0.00463 0.00139 -0.00401 0.00174 -0.00309 C 0.00191 -0.0034 -8.33333E-7 -0.00432 0.00017 -0.0034 C -0.00017 -0.00309 0.00017 -0.00278 0.00052 -0.00216 C -8.33333E-7 -0.00278 -0.00035 -0.00371 -0.00069 -0.00371 C -0.00121 -0.00371 -0.00139 -0.00247 -0.00104 -0.00216 C -0.00087 -0.00154 -0.00035 -0.00154 -0.00017 -0.00154 C 0.00035 -0.00185 0.00035 -0.00309 0.00087 -0.00371 C 0.00104 -0.00401 -8.33333E-7 -0.00093 -0.00035 -0.00031 Z " pathEditMode="relative" rAng="13260000" ptsTypes="AAAAAAAAAAAAAAAAAAAAAAAAAAAAAAAAAAAAAAAAAAAAAAAA">
                                      <p:cBhvr>
                                        <p:cTn id="16" dur="5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31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625 0.00031 L -0.00608 0.0034 C -0.00486 0.00124 -0.00434 0.00155 -0.00399 0.00278 C -0.00364 0.00278 -0.00399 0.00278 -0.00434 0.00309 C -0.00486 0.00309 -0.00503 0.00216 -0.0059 0.00247 C -0.00538 0.00093 -0.00469 -0.00123 -0.00538 -0.00216 C -0.00555 -0.00339 -0.00729 -0.00185 -0.00712 -0.00123 C -0.00764 -0.00154 -0.00851 0.00093 -0.00833 0.00155 C -0.00712 0.00216 -0.0059 0.00062 -0.00555 0.00031 C -0.00555 -0.0003 -0.00642 0.00371 -0.00555 0.00371 C -0.00521 0.0034 -0.00451 0.00247 -0.00434 0.00309 C -0.00469 0.00371 -0.00503 0.00556 -0.00486 0.00649 C -0.00521 0.00679 -0.00625 0.00834 -0.00642 0.00772 C -0.0059 0.00556 -0.00555 0.00525 -0.00538 0.00432 C -0.00555 0.00371 -0.0059 0.00556 -0.00608 0.00494 L -0.00677 0.00432 C -0.00798 0.00432 -0.00677 0.00432 -0.00694 0.00371 C -0.00677 0.00432 -0.00746 0.00155 -0.00677 0.00031 L -0.0066 -0.00092 C -0.00608 0.0034 -0.0059 0.0034 -0.0059 0.00247 C -0.00555 0.00216 -0.00503 0.00216 -0.00521 0.0034 C -0.00503 0.00402 -0.00642 0.00371 -0.00677 0.00432 C -0.00798 0.00278 -0.00677 0.00432 -0.00608 0.0034 C -0.00521 0.0034 -0.00382 0.00216 -0.00417 0.00216 L -0.00503 0.00216 C -0.00503 0.00062 -0.00469 0.00186 -0.00573 0.00124 C -0.00608 0.0034 -0.0059 0.00247 -0.00712 0.00031 C -0.00746 0.00155 -0.00746 -0.00247 -0.00642 -0.00185 C -0.00608 -0.00216 -0.00538 -0.00061 -0.00555 0.00031 C -0.0059 0.00247 -0.00677 0.00432 -0.00729 0.00556 C -0.00712 0.00587 -0.0066 0.00494 -0.00625 0.00463 C -0.00608 0.00525 -0.00573 0.00463 -0.0059 0.00402 C -0.00573 0.00309 -0.00694 0.00371 -0.00746 0.00155 C -0.00816 0.00216 -0.00833 0.00155 -0.00851 0.00093 C -0.00798 -0.00092 -0.00816 -0.00154 -0.00885 -0.00092 C -0.00816 -0.00154 -0.00816 -0.00185 -0.00764 -0.00123 C -0.00608 -3.82716E-6 -0.00625 0.00062 -0.00573 0.00309 C -0.00417 0.00062 -0.00608 0.00278 -0.00608 0.0034 C -0.00555 0.00371 -0.00503 0.00402 -0.00469 0.00371 C -0.00434 0.0034 -0.0033 0.00247 -0.00347 0.0034 C -0.00434 0.0034 -0.00469 0.00371 -0.00451 0.00432 C -0.00469 0.00371 -0.00382 0.00216 -0.00399 0.00124 C -0.00451 0.00093 -0.00451 0.00247 -0.00451 0.00278 C -0.00469 0.00186 -0.00417 0.00062 -0.00399 -0.0003 C -0.00417 -0.00092 -0.00486 -0.0003 -0.00521 -3.82716E-6 C -0.00538 -0.00061 -0.00538 0.00093 -0.00555 0.00216 C -0.00469 0.00186 -0.00417 0.00216 -0.00399 0.00278 C -0.00434 0.0034 -0.00538 0.00093 -0.00625 0.00031 Z " pathEditMode="relative" rAng="18480000" ptsTypes="AAAAAAAAAAAAAAAAAAAAAAAAAAAAAAAAAAAAAAAAAAAAAAAA">
                                      <p:cBhvr>
                                        <p:cTn id="18" dur="5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185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729 -0.01265 L -0.00729 -0.01235 C -0.00695 -0.01142 -0.00643 -0.01018 -0.00643 -0.00895 C -0.00643 -0.00833 -0.00695 -0.00895 -0.00729 -0.00926 C -0.00747 -0.01018 -0.00747 -0.01111 -0.00747 -0.01173 C -0.00712 -0.01204 -0.00486 -0.01235 -0.00486 -0.01389 C -0.00486 -0.01481 -0.00643 -0.01543 -0.00695 -0.01574 C -0.00729 -0.01574 -0.00781 -0.01605 -0.00799 -0.01543 C -0.00834 -0.01358 -0.00677 -0.01265 -0.00643 -0.01235 C -0.00643 -0.01204 -0.00851 -0.01142 -0.00799 -0.00988 C -0.00781 -0.00926 -0.00747 -0.00957 -0.00729 -0.00926 C -0.00729 -0.00895 -0.00886 -0.00772 -0.00903 -0.00772 C -0.00938 -0.00802 -0.00972 -0.00833 -0.0099 -0.00895 C -0.00938 -0.00895 -0.00886 -0.00864 -0.00834 -0.00926 C -0.00799 -0.00957 -0.00903 -0.00926 -0.00903 -0.00988 L -0.00834 -0.01142 C -0.0099 -0.01327 -0.00903 -0.01173 -0.00799 -0.01265 C -0.00781 -0.01327 -0.00764 -0.01389 -0.00747 -0.0142 L -0.0066 -0.01389 C -0.00677 -0.01327 -0.00712 -0.01265 -0.00729 -0.01235 C -0.00729 -0.01173 -0.00729 -0.01111 -0.00747 -0.0108 C -0.00799 -0.01049 -0.00834 -0.01111 -0.00886 -0.01142 C -0.00938 -0.01451 -0.00903 -0.01173 -0.00834 -0.0108 C -0.00781 -0.01018 -0.00608 -0.00926 -0.0066 -0.00988 L -0.00747 -0.0108 C -0.0059 -0.01173 -0.00677 -0.0108 -0.00747 -0.01235 C -0.00764 -0.01265 -0.00764 -0.01327 -0.00781 -0.01389 C -0.00764 -0.01389 -0.00643 -0.01605 -0.00608 -0.0142 C -0.0059 -0.01358 -0.00608 -0.01265 -0.00643 -0.01235 C -0.00747 -0.01173 -0.00868 -0.01204 -0.0099 -0.01173 C -0.00972 -0.01142 -0.00972 -0.0108 -0.00938 -0.01018 C -0.0092 -0.00988 -0.00868 -0.00926 -0.00851 -0.00988 C -0.00816 -0.01111 -0.00851 -0.01265 -0.00834 -0.0142 C -0.00816 -0.01481 -0.00816 -0.01543 -0.00799 -0.01574 C -0.00799 -0.01636 -0.00781 -0.01728 -0.00781 -0.01759 C -0.00764 -0.01728 -0.00729 -0.01697 -0.00729 -0.01636 C -0.00695 -0.01358 -0.00729 -0.01327 -0.00799 -0.01142 C -0.0059 -0.01018 -0.00816 -0.01173 -0.00834 -0.01018 C -0.00834 -0.00957 -0.00781 -0.00895 -0.00747 -0.00833 C -0.00729 -0.00802 -0.00643 -0.00772 -0.0066 -0.00772 C -0.00695 -0.00772 -0.00747 -0.00802 -0.00781 -0.00833 C -0.00764 -0.00833 -0.0059 -0.00926 -0.00608 -0.00988 C -0.00625 -0.01049 -0.00677 -0.01018 -0.00729 -0.01018 C -0.0066 -0.01049 -0.0059 -0.01018 -0.00556 -0.0108 C -0.00521 -0.01111 -0.00556 -0.01204 -0.0059 -0.01235 C -0.00625 -0.01265 -0.00677 -0.01204 -0.00729 -0.01173 C -0.00712 -0.0108 -0.00677 -0.00988 -0.00695 -0.00895 C -0.00695 -0.00833 -0.00712 -0.01204 -0.00729 -0.01265 Z " pathEditMode="relative" rAng="0" ptsTypes="AAAAAAAAAAAAAAAAAAAAAAAAAAAAAAAAAAAAAAAAAAAAAAAA">
                                      <p:cBhvr>
                                        <p:cTn id="20" dur="5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" y="0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35 -3.7037E-7 L -0.00035 -0.00031 C -0.00069 -0.00123 -0.00121 -0.00247 -0.00121 -0.0037 C -0.00121 -0.00432 -0.00069 -0.0037 -0.00035 -0.00339 C -0.00017 -0.00247 -0.00035 -0.00154 -0.00017 -0.00093 C -0.00035 -0.00062 -0.0026 -0.00031 -0.0026 0.00123 C -0.0026 0.00216 -0.00104 0.00278 -0.00069 0.00309 C -0.00035 0.00309 0.00017 0.0034 0.00035 0.00278 C 0.0007 0.00093 -0.00087 -3.7037E-7 -0.00121 -0.00031 C -0.00104 -0.00031 0.00087 -0.00123 0.00035 -0.00278 C 0.00017 -0.00339 -0.00017 -0.00309 -0.00035 -0.00339 C -0.00035 -0.0037 0.00139 -0.00494 0.00139 -0.00525 C 0.00174 -0.00463 0.00208 -0.00432 0.00243 -0.0037 C 0.00174 -0.0037 0.00139 -0.00401 0.0007 -0.00339 C 0.00035 -0.00309 0.00139 -0.00339 0.00139 -0.00278 L 0.0007 -0.00123 C 0.00226 0.00062 0.00139 -0.00093 0.00035 -3.7037E-7 C 0.00017 0.00062 0.00017 0.00123 -0.00017 0.00154 L -0.00104 0.00123 C -0.00087 0.00062 -0.00035 -3.7037E-7 -0.00035 -0.00031 C -0.00035 -0.00093 -0.00035 -0.00154 -0.00017 -0.00185 C 0.00017 -0.00216 0.0007 -0.00154 0.00139 -0.00123 C 0.00174 0.00185 0.00139 -0.00093 0.0007 -0.00185 C 0.00017 -0.00247 -0.00156 -0.00339 -0.00104 -0.00278 L -0.00017 -0.00185 C -0.00174 -0.00093 -0.00087 -0.00185 -0.00017 -0.00031 C 0.00017 -3.7037E-7 0.00017 0.00062 0.00017 0.00123 C 0.00017 0.00093 -0.00121 0.0034 -0.00156 0.00154 C -0.00174 0.00093 -0.00156 -3.7037E-7 -0.00121 -0.00031 C -0.00017 -0.00093 0.00104 -0.00062 0.00243 -0.00093 C 0.00208 -0.00123 0.00208 -0.00185 0.00174 -0.00247 C 0.00139 -0.00278 0.00104 -0.00339 0.00087 -0.00278 C 0.0007 -0.00154 0.00087 -3.7037E-7 0.0007 0.00154 C 0.0007 0.00216 0.0007 0.00278 0.00035 0.00309 C 0.00017 0.0037 0.00017 0.00463 0.00017 0.00494 C -0.00017 0.00463 -0.00035 0.00432 -0.00035 0.0037 C -0.00069 0.00093 -0.00035 0.00062 0.00035 -0.00123 C -0.00174 -0.00247 0.0007 -0.00093 0.0007 -0.00247 C 0.0007 -0.00309 0.00017 -0.0037 -0.00017 -0.00432 C -0.00035 -0.00463 -0.00121 -0.00494 -0.00104 -0.00494 C -0.00069 -0.00494 -0.00035 -0.00463 0.00017 -0.00432 C 0.00017 -0.00463 -0.00174 -0.00339 -0.00156 -0.00278 C -0.00121 -0.00216 -0.00087 -0.00247 -0.00035 -0.00247 C -0.00104 -0.00216 -0.00174 -0.00247 -0.00208 -0.00185 C -0.00226 -0.00154 -0.00208 -0.00062 -0.00174 -0.00031 C -0.00121 -3.7037E-7 -0.00087 -0.00062 -0.00035 -0.00093 C -0.00035 -0.00185 -0.00087 -0.00278 -0.00069 -0.0037 C -0.00069 -0.00432 -0.00035 -0.00062 -0.00035 -3.7037E-7 Z " pathEditMode="relative" rAng="10800000" ptsTypes="AAAAAAAAAAAAAAAAAAAAAAAAAAAAAAAAAAAAAAAAAAAAAAAA">
                                      <p:cBhvr>
                                        <p:cTn id="22" dur="5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0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42" presetClass="path" presetSubtype="0" accel="50000" decel="5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2.29167E-6 2.59259E-6 L 0.04948 -0.12917 " pathEditMode="relative" rAng="0" ptsTypes="AA">
                                      <p:cBhvr>
                                        <p:cTn id="27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74" y="-6458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10" presetClass="exit" presetSubtype="0" fill="hold" grpId="2" nodeType="withEffect">
                                  <p:stCondLst>
                                    <p:cond delay="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42" presetClass="path" presetSubtype="0" accel="50000" decel="5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2.29167E-6 -3.7037E-6 L -0.02005 0.11158 " pathEditMode="relative" rAng="0" ptsTypes="AA">
                                      <p:cBhvr>
                                        <p:cTn id="35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3" y="5579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10" presetClass="exit" presetSubtype="0" fill="hold" grpId="2" nodeType="withEffect">
                                  <p:stCondLst>
                                    <p:cond delay="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" grpId="0" animBg="1"/>
      <p:bldP spid="9" grpId="0" animBg="1"/>
      <p:bldP spid="10" grpId="0" animBg="1"/>
      <p:bldP spid="3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24" grpId="0" animBg="1"/>
      <p:bldP spid="24" grpId="1" animBg="1"/>
      <p:bldP spid="24" grpId="2" animBg="1"/>
      <p:bldP spid="26" grpId="0" animBg="1"/>
      <p:bldP spid="26" grpId="1" animBg="1"/>
      <p:bldP spid="26" grpId="2" animBg="1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96C28958-BCDE-13B0-CDEC-525EAF0EFCE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457189"/>
            <a:r>
              <a:rPr lang="de-DE" dirty="0">
                <a:solidFill>
                  <a:prstClr val="white"/>
                </a:solidFill>
              </a:rPr>
              <a:t> 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1ED2C0EC-6DC4-9879-31ED-0A234E5EDF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457189"/>
            <a:fld id="{061FB26B-0112-4371-8556-14D6961F686D}" type="slidenum">
              <a:rPr lang="de-DE">
                <a:solidFill>
                  <a:prstClr val="white"/>
                </a:solidFill>
              </a:rPr>
              <a:pPr defTabSz="457189"/>
              <a:t>55</a:t>
            </a:fld>
            <a:endParaRPr lang="de-DE" dirty="0">
              <a:solidFill>
                <a:prstClr val="white"/>
              </a:solidFill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62A1462C-1F2F-B8BD-9EC3-135504933296}"/>
              </a:ext>
            </a:extLst>
          </p:cNvPr>
          <p:cNvSpPr/>
          <p:nvPr/>
        </p:nvSpPr>
        <p:spPr>
          <a:xfrm>
            <a:off x="827767" y="192938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/>
            <a:r>
              <a:rPr lang="de-DE" dirty="0">
                <a:solidFill>
                  <a:prstClr val="white"/>
                </a:solidFill>
                <a:latin typeface="Calibri" panose="020F0502020204030204"/>
              </a:rPr>
              <a:t>Na</a:t>
            </a:r>
          </a:p>
        </p:txBody>
      </p:sp>
      <p:sp>
        <p:nvSpPr>
          <p:cNvPr id="24" name="Oval 23" descr="Down:  Na">
            <a:extLst>
              <a:ext uri="{FF2B5EF4-FFF2-40B4-BE49-F238E27FC236}">
                <a16:creationId xmlns:a16="http://schemas.microsoft.com/office/drawing/2014/main" id="{B7C04B86-7908-AE06-C7A8-EA478EB568BA}"/>
              </a:ext>
            </a:extLst>
          </p:cNvPr>
          <p:cNvSpPr/>
          <p:nvPr/>
        </p:nvSpPr>
        <p:spPr>
          <a:xfrm>
            <a:off x="1912063" y="2290648"/>
            <a:ext cx="722376" cy="722376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prstDash val="lg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/>
            <a:r>
              <a:rPr lang="de-DE" sz="1700" dirty="0">
                <a:solidFill>
                  <a:prstClr val="white"/>
                </a:solidFill>
                <a:latin typeface="Calibri" panose="020F0502020204030204"/>
              </a:rPr>
              <a:t>Na</a:t>
            </a:r>
            <a:r>
              <a:rPr lang="de-DE" sz="1700" baseline="30000" dirty="0">
                <a:solidFill>
                  <a:prstClr val="white"/>
                </a:solidFill>
                <a:latin typeface="Calibri" panose="020F0502020204030204"/>
              </a:rPr>
              <a:t>+</a:t>
            </a:r>
            <a:endParaRPr lang="de-DE" sz="1700" dirty="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D53800DC-B5DA-8412-072C-CA09A2A8827A}"/>
              </a:ext>
            </a:extLst>
          </p:cNvPr>
          <p:cNvSpPr/>
          <p:nvPr/>
        </p:nvSpPr>
        <p:spPr>
          <a:xfrm>
            <a:off x="827767" y="280436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/>
            <a:r>
              <a:rPr lang="de-DE" dirty="0">
                <a:solidFill>
                  <a:prstClr val="white"/>
                </a:solidFill>
                <a:latin typeface="Calibri" panose="020F0502020204030204"/>
              </a:rPr>
              <a:t>Na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9ED0EFC6-ED99-D7D7-FC18-E30A466C0439}"/>
              </a:ext>
            </a:extLst>
          </p:cNvPr>
          <p:cNvSpPr/>
          <p:nvPr/>
        </p:nvSpPr>
        <p:spPr>
          <a:xfrm>
            <a:off x="827767" y="367934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/>
            <a:r>
              <a:rPr lang="de-DE" dirty="0">
                <a:solidFill>
                  <a:prstClr val="white"/>
                </a:solidFill>
                <a:latin typeface="Calibri" panose="020F0502020204030204"/>
              </a:rPr>
              <a:t>Na</a:t>
            </a:r>
          </a:p>
        </p:txBody>
      </p:sp>
      <p:sp>
        <p:nvSpPr>
          <p:cNvPr id="25" name="Oval 24" descr="Down:  Na">
            <a:extLst>
              <a:ext uri="{FF2B5EF4-FFF2-40B4-BE49-F238E27FC236}">
                <a16:creationId xmlns:a16="http://schemas.microsoft.com/office/drawing/2014/main" id="{1705295D-5133-7B9E-8659-8DB91F8F15FC}"/>
              </a:ext>
            </a:extLst>
          </p:cNvPr>
          <p:cNvSpPr/>
          <p:nvPr/>
        </p:nvSpPr>
        <p:spPr>
          <a:xfrm>
            <a:off x="1912063" y="3484732"/>
            <a:ext cx="722376" cy="722376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prstDash val="lg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/>
            <a:r>
              <a:rPr lang="de-DE" sz="1700" dirty="0">
                <a:solidFill>
                  <a:prstClr val="white"/>
                </a:solidFill>
                <a:latin typeface="Calibri" panose="020F0502020204030204"/>
              </a:rPr>
              <a:t>Na</a:t>
            </a:r>
            <a:r>
              <a:rPr lang="de-DE" sz="1700" baseline="30000" dirty="0">
                <a:solidFill>
                  <a:prstClr val="white"/>
                </a:solidFill>
                <a:latin typeface="Calibri" panose="020F0502020204030204"/>
              </a:rPr>
              <a:t>+</a:t>
            </a:r>
            <a:endParaRPr lang="de-DE" sz="1700" dirty="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1920D57D-28A0-CC81-00BC-C22CDA82FBF9}"/>
              </a:ext>
            </a:extLst>
          </p:cNvPr>
          <p:cNvSpPr/>
          <p:nvPr/>
        </p:nvSpPr>
        <p:spPr>
          <a:xfrm>
            <a:off x="1550143" y="4116837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/>
            <a:r>
              <a:rPr lang="de-DE" dirty="0">
                <a:solidFill>
                  <a:prstClr val="white"/>
                </a:solidFill>
                <a:latin typeface="Calibri" panose="020F0502020204030204"/>
              </a:rPr>
              <a:t>Na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4F26074D-9C23-BD19-374E-43C6DA8FC190}"/>
              </a:ext>
            </a:extLst>
          </p:cNvPr>
          <p:cNvSpPr/>
          <p:nvPr/>
        </p:nvSpPr>
        <p:spPr>
          <a:xfrm>
            <a:off x="1550143" y="149189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/>
            <a:r>
              <a:rPr lang="de-DE" dirty="0">
                <a:solidFill>
                  <a:prstClr val="white"/>
                </a:solidFill>
                <a:latin typeface="Calibri" panose="020F0502020204030204"/>
              </a:rPr>
              <a:t>Na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8F16D4F8-A7A6-41AA-7F8E-BECD90EEFE5B}"/>
              </a:ext>
            </a:extLst>
          </p:cNvPr>
          <p:cNvSpPr/>
          <p:nvPr/>
        </p:nvSpPr>
        <p:spPr>
          <a:xfrm>
            <a:off x="100819" y="236687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/>
            <a:r>
              <a:rPr lang="de-DE" dirty="0">
                <a:solidFill>
                  <a:prstClr val="white"/>
                </a:solidFill>
                <a:latin typeface="Calibri" panose="020F0502020204030204"/>
              </a:rPr>
              <a:t>Na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C0A4B532-8E26-E7F1-CE1D-1EED7B3BE3C9}"/>
              </a:ext>
            </a:extLst>
          </p:cNvPr>
          <p:cNvSpPr/>
          <p:nvPr/>
        </p:nvSpPr>
        <p:spPr>
          <a:xfrm>
            <a:off x="100819" y="324185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/>
            <a:r>
              <a:rPr lang="de-DE" dirty="0">
                <a:solidFill>
                  <a:prstClr val="white"/>
                </a:solidFill>
                <a:latin typeface="Calibri" panose="020F0502020204030204"/>
              </a:rPr>
              <a:t>Na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A182B8A4-41F1-BD98-A3E7-9996C766624F}"/>
              </a:ext>
            </a:extLst>
          </p:cNvPr>
          <p:cNvSpPr/>
          <p:nvPr/>
        </p:nvSpPr>
        <p:spPr>
          <a:xfrm>
            <a:off x="100819" y="411683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/>
            <a:r>
              <a:rPr lang="de-DE" dirty="0">
                <a:solidFill>
                  <a:prstClr val="white"/>
                </a:solidFill>
                <a:latin typeface="Calibri" panose="020F0502020204030204"/>
              </a:rPr>
              <a:t>Na</a:t>
            </a: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24CE3B68-1530-53ED-E804-058182ADF3DC}"/>
              </a:ext>
            </a:extLst>
          </p:cNvPr>
          <p:cNvSpPr/>
          <p:nvPr/>
        </p:nvSpPr>
        <p:spPr>
          <a:xfrm>
            <a:off x="118477" y="149189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/>
            <a:r>
              <a:rPr lang="de-DE" dirty="0">
                <a:solidFill>
                  <a:prstClr val="white"/>
                </a:solidFill>
                <a:latin typeface="Calibri" panose="020F0502020204030204"/>
              </a:rPr>
              <a:t>Na</a:t>
            </a: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065A8C0C-B6EF-5ED1-705C-9C2FDD92E9C1}"/>
              </a:ext>
            </a:extLst>
          </p:cNvPr>
          <p:cNvSpPr/>
          <p:nvPr/>
        </p:nvSpPr>
        <p:spPr>
          <a:xfrm>
            <a:off x="1744911" y="2861157"/>
            <a:ext cx="722376" cy="722376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>
            <a:prstDash val="lgDash"/>
          </a:ln>
        </p:spPr>
        <p:style>
          <a:lnRef idx="2">
            <a:schemeClr val="accent2">
              <a:shade val="15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/>
            <a:r>
              <a:rPr lang="de-DE" dirty="0">
                <a:solidFill>
                  <a:prstClr val="white"/>
                </a:solidFill>
                <a:latin typeface="Calibri" panose="020F0502020204030204"/>
              </a:rPr>
              <a:t>Cl</a:t>
            </a:r>
            <a:r>
              <a:rPr lang="de-DE" baseline="30000" dirty="0">
                <a:solidFill>
                  <a:prstClr val="white"/>
                </a:solidFill>
                <a:latin typeface="Calibri" panose="020F0502020204030204"/>
              </a:rPr>
              <a:t>-</a:t>
            </a:r>
            <a:endParaRPr lang="de-DE" dirty="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8AD34D75-1929-997B-4EDA-5BFAC70E9288}"/>
              </a:ext>
            </a:extLst>
          </p:cNvPr>
          <p:cNvSpPr/>
          <p:nvPr/>
        </p:nvSpPr>
        <p:spPr>
          <a:xfrm>
            <a:off x="2349524" y="2846232"/>
            <a:ext cx="722376" cy="722376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>
            <a:prstDash val="lgDash"/>
          </a:ln>
        </p:spPr>
        <p:style>
          <a:lnRef idx="2">
            <a:schemeClr val="accent2">
              <a:shade val="15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/>
            <a:r>
              <a:rPr lang="de-DE" dirty="0">
                <a:solidFill>
                  <a:prstClr val="white"/>
                </a:solidFill>
                <a:latin typeface="Calibri" panose="020F0502020204030204"/>
              </a:rPr>
              <a:t>Cl</a:t>
            </a:r>
            <a:r>
              <a:rPr lang="de-DE" baseline="30000" dirty="0">
                <a:solidFill>
                  <a:prstClr val="white"/>
                </a:solidFill>
                <a:latin typeface="Calibri" panose="020F0502020204030204"/>
              </a:rPr>
              <a:t>-</a:t>
            </a:r>
            <a:endParaRPr lang="de-DE" dirty="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ACFA0129-2644-C455-6E1A-F6E512AE30FC}"/>
              </a:ext>
            </a:extLst>
          </p:cNvPr>
          <p:cNvSpPr txBox="1">
            <a:spLocks/>
          </p:cNvSpPr>
          <p:nvPr/>
        </p:nvSpPr>
        <p:spPr>
          <a:xfrm>
            <a:off x="467999" y="360000"/>
            <a:ext cx="7861613" cy="486162"/>
          </a:xfrm>
          <a:prstGeom prst="rect">
            <a:avLst/>
          </a:prstGeom>
        </p:spPr>
        <p:txBody>
          <a:bodyPr/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de-DE"/>
              <a:t>dynamische Darstellung – Beispiel Natriumchlorid-Synthese</a:t>
            </a:r>
          </a:p>
        </p:txBody>
      </p:sp>
    </p:spTree>
    <p:extLst>
      <p:ext uri="{BB962C8B-B14F-4D97-AF65-F5344CB8AC3E}">
        <p14:creationId xmlns:p14="http://schemas.microsoft.com/office/powerpoint/2010/main" val="16459228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0.0066 -0.01173 L 0.00642 -0.01173 C 0.0059 -0.01112 0.00521 -0.01019 0.00434 -0.01019 C 0.00416 -0.01019 0.00451 -0.01112 0.00469 -0.01173 C 0.00503 -0.01204 0.00555 -0.01204 0.00607 -0.01204 C 0.00607 -0.01142 0.00642 -0.00741 0.00712 -0.00741 C 0.00764 -0.00741 0.00816 -0.01019 0.00833 -0.01112 C 0.00816 -0.01173 0.00833 -0.01266 0.00798 -0.01297 C 0.00712 -0.01359 0.00642 -0.01081 0.00625 -0.01019 C 0.00607 -0.01019 0.0059 -0.01389 0.00503 -0.01297 C 0.00469 -0.01266 0.00486 -0.01204 0.00469 -0.01173 C 0.00451 -0.01173 0.00382 -0.01451 0.00382 -0.01482 C 0.00399 -0.01544 0.00416 -0.01605 0.00434 -0.01636 C 0.00451 -0.01544 0.00434 -0.01451 0.00469 -0.01359 C 0.00486 -0.01297 0.00469 -0.01482 0.00503 -0.01482 L 0.00573 -0.01359 C 0.00677 -0.01636 0.0059 -0.01482 0.0066 -0.01297 C 0.00677 -0.01266 0.00712 -0.01235 0.00746 -0.01204 L 0.00712 -0.0105 C 0.00694 -0.01081 0.0066 -0.01142 0.00625 -0.01173 C 0.00607 -0.01173 0.00555 -0.01173 0.00555 -0.01204 C 0.00538 -0.01297 0.00573 -0.01359 0.00573 -0.01451 C 0.00746 -0.01544 0.0059 -0.01482 0.00555 -0.01359 C 0.00521 -0.01266 0.00469 -0.00957 0.00503 -0.0105 L 0.00555 -0.01204 C 0.0059 -0.00926 0.00555 -0.01081 0.00625 -0.01204 C 0.0066 -0.01235 0.00694 -0.01235 0.00712 -0.01266 C 0.00729 -0.01235 0.00833 -0.01019 0.00746 -0.00957 C 0.00712 -0.00926 0.00642 -0.00957 0.00625 -0.01019 C 0.0059 -0.01204 0.00607 -0.0142 0.00607 -0.01636 C 0.00573 -0.01605 0.00538 -0.01605 0.00521 -0.01544 C 0.00503 -0.01513 0.00469 -0.0142 0.00503 -0.01389 C 0.00573 -0.01328 0.0066 -0.01389 0.00746 -0.01359 C 0.00764 -0.01328 0.00798 -0.01328 0.00833 -0.01297 C 0.0085 -0.01297 0.00903 -0.01266 0.0092 -0.01266 C 0.00903 -0.01235 0.00885 -0.01173 0.0085 -0.01173 C 0.00694 -0.01112 0.00677 -0.01173 0.00573 -0.01297 C 0.00503 -0.00926 0.0059 -0.01328 0.00521 -0.01359 C 0.00486 -0.01359 0.00434 -0.01266 0.00416 -0.01204 C 0.00399 -0.01173 0.00382 -0.01019 0.00382 -0.0105 C 0.00382 -0.01112 0.00399 -0.01204 0.00416 -0.01266 C 0.00416 -0.01235 0.00469 -0.00926 0.00503 -0.00957 C 0.00538 -0.00988 0.00521 -0.01081 0.00521 -0.01173 C 0.00538 -0.0105 0.00521 -0.00926 0.00555 -0.00865 C 0.00573 -0.00803 0.00625 -0.00865 0.00625 -0.00926 C 0.00642 -0.00988 0.00607 -0.01081 0.00607 -0.01173 C 0.00555 -0.01142 0.00486 -0.01081 0.00434 -0.01112 C 0.00416 -0.01112 0.00625 -0.01142 0.0066 -0.01173 Z " pathEditMode="relative" rAng="5400000" ptsTypes="AAAAAAAAAAAAAAAAAAAAAAAAAAAAAAAAAAAAAAAAAAAAAAAA">
                                      <p:cBhvr>
                                        <p:cTn id="6" dur="1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1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712 -0.01266 L -0.00712 -0.01235 C -0.0066 -0.01142 -0.00625 -0.01019 -0.00625 -0.00896 C -0.00625 -0.00834 -0.0066 -0.00896 -0.00712 -0.00926 C -0.00712 -0.01019 -0.00712 -0.01112 -0.00712 -0.01173 C -0.00712 -0.01204 -0.00486 -0.01235 -0.00486 -0.01389 C -0.00486 -0.01482 -0.00625 -0.01544 -0.0066 -0.01575 C -0.00712 -0.01575 -0.00764 -0.01605 -0.00799 -0.01544 C -0.00816 -0.01359 -0.0066 -0.01266 -0.00625 -0.01235 C -0.00625 -0.01204 -0.00816 -0.01142 -0.00799 -0.00988 C -0.00764 -0.00926 -0.00712 -0.00957 -0.00712 -0.00926 C -0.00712 -0.00896 -0.00868 -0.00772 -0.00885 -0.00772 C -0.0092 -0.00803 -0.00955 -0.00834 -0.0099 -0.00896 C -0.0092 -0.00896 -0.00868 -0.00865 -0.00816 -0.00926 C -0.00799 -0.00957 -0.00885 -0.00926 -0.00885 -0.00988 L -0.00816 -0.01142 C -0.00972 -0.01328 -0.00885 -0.01173 -0.00799 -0.01266 C -0.00764 -0.01328 -0.00764 -0.01389 -0.00712 -0.0142 L -0.00625 -0.01389 C -0.0066 -0.01328 -0.00712 -0.01266 -0.00712 -0.01235 C -0.00712 -0.01173 -0.00712 -0.01112 -0.00712 -0.01081 C -0.00764 -0.0105 -0.00816 -0.01112 -0.00868 -0.01142 C -0.0092 -0.01451 -0.00885 -0.01173 -0.00816 -0.01081 C -0.00764 -0.01019 -0.0059 -0.00926 -0.00625 -0.00988 L -0.00712 -0.01081 C -0.0059 -0.01173 -0.0066 -0.01081 -0.00712 -0.01235 C -0.00764 -0.01266 -0.00764 -0.01328 -0.00764 -0.01389 C -0.00764 -0.01359 -0.00625 -0.01605 -0.0059 -0.0142 C -0.0059 -0.01359 -0.0059 -0.01266 -0.00625 -0.01235 C -0.00712 -0.01173 -0.00851 -0.01204 -0.0099 -0.01173 C -0.00955 -0.01142 -0.00955 -0.01081 -0.0092 -0.01019 C -0.00903 -0.00988 -0.00851 -0.00926 -0.00816 -0.00988 C -0.00816 -0.01112 -0.00816 -0.01266 -0.00816 -0.0142 C -0.00816 -0.01482 -0.00816 -0.01544 -0.00799 -0.01575 C -0.00764 -0.01636 -0.00764 -0.01729 -0.00764 -0.0176 C -0.00764 -0.01729 -0.00712 -0.01698 -0.00712 -0.01636 C -0.0066 -0.01359 -0.00712 -0.01328 -0.00799 -0.01142 C -0.0059 -0.01019 -0.00816 -0.01173 -0.00816 -0.01019 C -0.00816 -0.00957 -0.00764 -0.00896 -0.00712 -0.00834 C -0.00712 -0.00803 -0.00625 -0.00772 -0.00625 -0.00741 C -0.0066 -0.00772 -0.00712 -0.00803 -0.00764 -0.00834 C -0.00764 -0.00803 -0.0059 -0.00926 -0.0059 -0.00988 C -0.00625 -0.0105 -0.0066 -0.01019 -0.00712 -0.01019 C -0.00625 -0.0105 -0.0059 -0.01019 -0.00538 -0.01081 C -0.00521 -0.01112 -0.00538 -0.01204 -0.0059 -0.01235 C -0.00625 -0.01266 -0.0066 -0.01204 -0.00712 -0.01173 C -0.00712 -0.01081 -0.0066 -0.00988 -0.0066 -0.00896 C -0.0066 -0.00834 -0.00712 -0.01204 -0.00712 -0.01266 Z " pathEditMode="relative" rAng="0" ptsTypes="AAAAAAAAAAAAAAAAAAAAAAAAAAAAAAAAAAAAAAAAAAAAAAAA">
                                      <p:cBhvr>
                                        <p:cTn id="8" dur="1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35 -1.7284E-6 L -0.00035 -0.00031 C -0.00069 -0.00123 -0.00121 -0.00247 -0.00121 -0.0037 C -0.00121 -0.00432 -0.00069 -0.0037 -0.00035 -0.00339 C -0.00017 -0.00247 -0.00017 -0.00154 -0.00017 -0.00092 C -0.00052 -0.00062 -0.00278 -0.00031 -0.00278 0.00124 C -0.00278 0.00216 -0.00121 0.00278 -0.00069 0.00309 C -0.00035 0.00309 0.00017 0.0034 0.00035 0.00278 C 0.0007 0.00093 -0.00087 -1.7284E-6 -0.00121 -0.00031 C -0.00121 -0.00062 0.00087 -0.00123 0.00035 -0.00278 C 0.00017 -0.00339 -0.00017 -0.00308 -0.00035 -0.00339 C -0.00035 -0.0037 0.00122 -0.00494 0.00139 -0.00494 C 0.00174 -0.00463 0.00208 -0.00432 0.00226 -0.0037 C 0.00174 -0.0037 0.00122 -0.00401 0.0007 -0.00339 C 0.00035 -0.00308 0.00139 -0.00339 0.00139 -0.00278 L 0.0007 -0.00123 C 0.00226 0.00062 0.00139 -0.00092 0.00035 -1.7284E-6 C 0.00017 0.00062 -1.11111E-6 0.00124 -0.00017 0.00154 L -0.00104 0.00124 C -0.00087 0.00062 -0.00052 -1.7284E-6 -0.00035 -0.00031 C -0.00035 -0.00092 -0.00035 -0.00154 -0.00017 -0.00185 C 0.00035 -0.00216 0.0007 -0.00154 0.00122 -0.00123 C 0.00174 0.00185 0.00139 -0.00092 0.0007 -0.00185 C 0.00017 -0.00247 -0.00156 -0.00339 -0.00104 -0.00278 L -0.00017 -0.00185 C -0.00173 -0.00092 -0.00087 -0.00185 -0.00017 -0.00031 C -1.11111E-6 -1.7284E-6 -1.11111E-6 0.00062 0.00017 0.00124 C -1.11111E-6 0.00124 -0.00121 0.0034 -0.00156 0.00154 C -0.00173 0.00093 -0.00156 -1.7284E-6 -0.00121 -0.00031 C -0.00017 -0.00092 0.00104 -0.00062 0.00226 -0.00092 C 0.00208 -0.00123 0.00208 -0.00185 0.00174 -0.00247 C 0.00156 -0.00278 0.00104 -0.00339 0.00087 -0.00278 C 0.00052 -0.00154 0.00087 -1.7284E-6 0.0007 0.00154 C 0.00052 0.00216 0.00052 0.00278 0.00035 0.00309 C 0.00035 0.00371 0.00017 0.00463 0.00017 0.00494 C -1.11111E-6 0.00463 -0.00035 0.00432 -0.00035 0.00371 C -0.00069 0.00093 -0.00035 0.00062 0.00035 -0.00123 C -0.00173 -0.00247 0.00052 -0.00092 0.0007 -0.00247 C 0.0007 -0.00308 0.00017 -0.0037 -0.00017 -0.00432 C -0.00035 -0.00463 -0.00121 -0.00494 -0.00104 -0.00494 C -0.00069 -0.00494 -0.00017 -0.00463 0.00017 -0.00432 C -1.11111E-6 -0.00432 -0.00173 -0.00339 -0.00156 -0.00278 C -0.00139 -0.00216 -0.00087 -0.00247 -0.00035 -0.00247 C -0.00104 -0.00216 -0.00173 -0.00247 -0.00208 -0.00185 C -0.00243 -0.00154 -0.00208 -0.00062 -0.00173 -0.00031 C -0.00139 -1.7284E-6 -0.00087 -0.00062 -0.00035 -0.00092 C -0.00052 -0.00185 -0.00087 -0.00278 -0.00069 -0.0037 C -0.00069 -0.00432 -0.00052 -0.00062 -0.00035 -1.7284E-6 Z " pathEditMode="relative" rAng="10800000" ptsTypes="AAAAAAAAAAAAAAAAAAAAAAAAAAAAAAAAAAAAAAAAAAAAAAAA">
                                      <p:cBhvr>
                                        <p:cTn id="10" dur="1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52 0.00031 L -0.00035 0.00031 C 0.00017 -0.00031 0.00087 -0.00124 0.00174 -0.00124 C 0.00191 -0.00124 0.00156 -0.00031 0.00139 0.00031 C 0.00104 0.00061 0.00052 0.00031 -8.33333E-7 0.00061 C -8.33333E-7 0.00031 -0.00035 -0.00371 -0.00104 -0.00371 C -0.00156 -0.00371 -0.00208 -0.00093 -0.00226 -0.00031 C -0.00208 0.00031 -0.00226 0.00123 -0.00191 0.00154 C -0.00104 0.00216 -0.00035 -0.00062 -0.00017 -0.00124 C -0.00017 -0.00093 0.00017 0.00247 0.00104 0.00154 C 0.00139 0.00123 0.00122 0.00061 0.00139 0.00031 C 0.00156 0.00031 0.00226 0.00339 0.00243 0.00339 C 0.00208 0.00401 0.00191 0.00463 0.00174 0.00524 C 0.00156 0.00401 0.00174 0.00339 0.00139 0.00216 C 0.00122 0.00154 0.00139 0.00339 0.00104 0.00339 L 0.00035 0.00216 C -0.00069 0.00494 0.00017 0.00339 -0.00052 0.00154 C -0.00069 0.00123 -0.00104 0.00123 -0.00139 0.00061 L -0.00104 -0.00093 C -0.00087 -0.00062 -0.00052 0.00031 -0.00017 0.00031 C -8.33333E-7 0.00031 0.00052 0.00031 0.00052 0.00061 C 0.0007 0.00123 0.00035 0.00216 0.00035 0.00339 C -0.00139 0.00401 0.00017 0.00339 0.00052 0.00216 C 0.00087 0.00123 0.00139 -0.00185 0.00104 -0.00093 L 0.00052 0.00061 C 0.00017 -0.00216 0.00052 -0.00062 -0.00017 0.00061 C -0.00052 0.00123 -0.00087 0.00123 -0.00104 0.00123 C -0.00121 0.00123 -0.00226 -0.00124 -0.00139 -0.00185 C -0.00104 -0.00216 -0.00035 -0.00185 -0.00017 -0.00124 C 0.00017 0.00061 -8.33333E-7 0.00277 -8.33333E-7 0.00524 C 0.00035 0.00463 0.0007 0.00463 0.00087 0.00401 C 0.00104 0.00339 0.00139 0.00277 0.00104 0.00247 C 0.00035 0.00216 -0.00052 0.00247 -0.00139 0.00216 C -0.00156 0.00216 -0.00191 0.00216 -0.00226 0.00154 C -0.00243 0.00123 -0.00295 0.00123 -0.00312 0.00123 C -0.00295 0.00061 -0.00278 0.00031 -0.00243 0.00031 C -0.00087 -0.00031 -0.00069 0.00031 0.00035 0.00154 C 0.00104 -0.00216 0.00017 0.00216 0.00087 0.00216 C 0.00122 0.00216 0.00174 0.00123 0.00191 0.00061 C 0.00208 0.00031 0.00226 -0.00124 0.00226 -0.00093 C 0.00226 -0.00031 0.00208 0.00031 0.00191 0.00123 C 0.00208 0.00123 0.00139 -0.00216 0.00104 -0.00185 C 0.0007 -0.00124 0.00087 -0.00062 0.00087 0.00031 C 0.0007 -0.00093 0.00087 -0.00216 0.00052 -0.00278 C 0.00035 -0.00309 -0.00017 -0.00278 -0.00017 -0.00216 C -0.00035 -0.00124 -8.33333E-7 -0.00062 -8.33333E-7 0.00031 C 0.00052 0.00031 0.00122 -0.00062 0.00174 -0.00031 C 0.00191 -0.00031 -0.00017 0.00031 -0.00052 0.00031 Z " pathEditMode="relative" rAng="16200000" ptsTypes="AAAAAAAAAAAAAAAAAAAAAAAAAAAAAAAAAAAAAAAAAAAAAAAA">
                                      <p:cBhvr>
                                        <p:cTn id="12" dur="1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62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26 -0.01018 L -0.00226 -0.00987 C -0.00243 -0.00926 -0.00347 -0.00771 -0.00417 -0.00586 C -0.00469 -0.00741 -0.00486 -0.00833 -0.00469 -0.00895 C -0.00399 -0.00895 -0.0033 -0.00926 -0.00312 -0.00987 C -0.00278 -0.00957 -0.00191 -0.00679 -0.00121 -0.00771 C -0.00069 -0.00957 -0.00087 -0.01203 -0.00139 -0.01173 C -0.00173 -0.01203 -0.00191 -0.01296 -0.00208 -0.01234 C -0.00295 -0.01358 -0.00226 -0.00987 -0.00278 -0.01142 C -0.00226 -0.00987 -0.00434 -0.01327 -0.00451 -0.01049 C -0.00469 -0.00987 -0.00469 -0.00895 -0.00469 -0.00987 C -0.00469 -0.00895 -0.00677 -0.0108 -0.00694 -0.01203 C -0.00694 -0.01327 -0.00677 -0.01234 -0.00642 -0.01203 C -0.00677 -0.01234 -0.00625 -0.01111 -0.00486 -0.0108 C -0.00469 -0.00987 -0.00608 -0.01173 -0.0059 -0.01234 L -0.00434 -0.01327 C -0.00417 -0.01543 -0.00434 -0.01327 -0.00226 -0.00987 C -0.00208 -0.00926 -0.00226 -0.01142 -0.00226 -0.01173 L -0.00173 -0.01049 C -0.00191 -0.00987 -0.00208 -0.00926 -0.00243 -0.00926 C -0.00312 -0.00895 -0.0033 -0.00926 -0.00364 -0.00864 C -0.00417 -0.00741 -0.00451 -0.01203 -0.00469 -0.01358 C -0.00347 -0.01543 -0.00434 -0.01327 -0.00451 -0.01203 C -0.00417 -0.00741 -0.00382 -0.00555 -0.00382 -0.0071 L -0.00364 -0.00864 C -0.00243 -0.00926 -0.00382 -0.0108 -0.00243 -0.00926 C -0.00312 -0.01296 -0.00208 -0.00926 -0.0026 -0.01234 C -0.00278 -0.01327 -0.00087 -0.01203 -0.00139 -0.01018 C -0.00139 -0.00864 -0.00243 -0.01111 -0.00278 -0.01142 C -0.00312 -0.00987 -0.00417 -0.01389 -0.00469 -0.01512 C -0.00486 -0.0145 -0.00503 -0.01389 -0.00555 -0.01203 C -0.0059 -0.01234 -0.00521 -0.01111 -0.00538 -0.01049 C -0.00382 -0.01049 -0.00243 -0.00926 -0.00295 -0.0142 C -0.00278 -0.01327 -0.00243 -0.0145 -0.00208 -0.01234 C -0.00156 -0.01265 -0.00104 -0.01296 -0.00139 -0.01327 C -0.00104 -0.01296 -0.00121 -0.01296 -0.00121 -0.01234 C -0.00243 -0.01142 -0.00208 -0.00926 -0.00312 -0.00895 C -0.0033 -0.00586 -0.00312 -0.00895 -0.00538 -0.01265 C -0.00486 -0.0108 -0.00503 -0.01018 -0.00521 -0.00864 C -0.00538 -0.00802 -0.00486 -0.00679 -0.00521 -0.0071 C -0.00555 -0.00741 -0.00538 -0.00802 -0.00555 -0.00895 C -0.00555 -0.00987 -0.00382 -0.00555 -0.00364 -0.00617 C -0.00347 -0.00771 -0.00382 -0.0071 -0.00382 -0.00926 C -0.00364 -0.00864 -0.0033 -0.00586 -0.00243 -0.00926 C -0.00295 -0.00926 -0.00226 -0.00987 -0.0026 -0.01049 C -0.00208 -0.00926 -0.00312 -0.01173 -0.00347 -0.01203 C -0.00364 -0.00864 -0.00382 -0.0071 -0.00486 -0.00833 C -0.00503 -0.00771 -0.00278 -0.00957 -0.0026 -0.01018 Z " pathEditMode="relative" rAng="3240000" ptsTypes="AAAAAAAAAAAAAAAAAAAAAAAAAAAAAAAAAAAAAAAAAAAAAAAA">
                                      <p:cBhvr>
                                        <p:cTn id="14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-93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35 -0.00031 L -0.00035 -0.00031 C -8.33333E-7 -0.00185 -8.33333E-7 -0.0034 0.00052 -0.00401 C 0.00087 -0.00463 0.00087 -0.00371 0.00087 -0.00278 C 0.0007 -0.00216 0.0007 -0.00093 -8.33333E-7 -0.00093 C -8.33333E-7 -0.00124 -0.00191 -0.0034 -0.00243 -0.00216 C -0.00278 -0.00154 -0.00191 0.00123 -0.00174 0.00154 C -0.00139 0.00185 -0.00104 0.00278 -0.00069 0.00247 C 0.00017 0.00154 -0.00069 -0.00093 -0.00069 -0.00154 C -0.00052 -0.00154 0.00104 1.35802E-6 0.00122 -0.00154 C 0.00139 -0.00247 0.00104 -0.00278 0.00087 -0.00278 C 0.00104 -0.00309 0.00295 -0.00216 0.00295 -0.00247 C 0.00295 -0.00154 0.00313 -0.00093 0.00313 -0.00031 C 0.00261 -0.00062 0.00261 -0.00154 0.00174 -0.00185 C 0.00139 -0.00185 0.00226 -0.00093 0.00208 -0.00062 L 0.00104 1.35802E-6 C 0.00139 0.00309 0.00139 0.00092 0.00035 0.00031 C -0.00017 0.00062 -0.00035 0.00123 -0.00069 0.00092 L -0.00121 -0.00031 C -0.00087 -0.00062 -0.00035 -0.00031 -0.00017 -0.00062 C -8.33333E-7 -0.00124 0.0007 -0.00093 0.00052 -0.00154 C 0.00087 -0.00154 0.00104 -0.00031 0.00156 0.00062 C 0.0007 0.00339 0.00139 0.00092 0.00122 -0.00062 C 0.00104 -0.00154 0.00035 -0.00401 0.00017 -0.0034 L 0.00052 -0.00154 C -0.00087 -0.00247 -8.33333E-7 -0.00247 -8.33333E-7 -0.00031 C 0.00017 0.00031 -0.00017 0.00062 -0.00035 0.00123 C -0.00069 0.00092 -0.00208 0.00123 -0.00156 -0.00031 C -0.00156 -0.00124 -0.00087 -0.00154 -0.00069 -0.00154 C 0.00017 -0.00093 0.00104 0.00062 0.00208 0.00247 C 0.00191 0.00185 0.00226 0.00092 0.00226 0.00031 C 0.00208 -0.00062 0.00191 -0.00124 0.00174 -0.00124 C 0.00104 -0.00031 0.0007 0.00092 -8.33333E-7 0.00185 C -0.00035 0.00247 -0.00052 0.00278 -0.00069 0.00309 C -0.00139 0.00309 -0.00156 0.0037 -0.00174 0.00401 C -0.00191 0.00339 -0.00191 0.00278 -0.00156 0.00247 C -0.00087 1.35802E-6 -0.00052 1.35802E-6 0.0007 -0.00062 C -0.00035 -0.00371 0.00087 1.35802E-6 0.00139 -0.00093 C 0.00174 -0.00154 0.00156 -0.00247 0.00139 -0.0034 C 0.00139 -0.00401 0.00087 -0.00463 0.00104 -0.00494 C 0.00122 -0.00463 0.00139 -0.00401 0.00174 -0.00309 C 0.00191 -0.0034 -8.33333E-7 -0.00432 0.00017 -0.0034 C -0.00017 -0.00309 0.00017 -0.00278 0.00052 -0.00216 C -8.33333E-7 -0.00278 -0.00035 -0.00371 -0.00069 -0.00371 C -0.00121 -0.00371 -0.00139 -0.00247 -0.00104 -0.00216 C -0.00087 -0.00154 -0.00035 -0.00154 -0.00017 -0.00154 C 0.00035 -0.00185 0.00035 -0.00309 0.00087 -0.00371 C 0.00104 -0.00401 -8.33333E-7 -0.00093 -0.00035 -0.00031 Z " pathEditMode="relative" rAng="13260000" ptsTypes="AAAAAAAAAAAAAAAAAAAAAAAAAAAAAAAAAAAAAAAAAAAAAAAA">
                                      <p:cBhvr>
                                        <p:cTn id="16" dur="1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31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625 0.00031 L -0.00608 0.0034 C -0.00486 0.00124 -0.00434 0.00155 -0.00399 0.00278 C -0.00364 0.00278 -0.00399 0.00278 -0.00434 0.00309 C -0.00486 0.00309 -0.00503 0.00216 -0.0059 0.00247 C -0.00538 0.00093 -0.00469 -0.00123 -0.00538 -0.00216 C -0.00555 -0.00339 -0.00729 -0.00185 -0.00712 -0.00123 C -0.00764 -0.00154 -0.00851 0.00093 -0.00833 0.00155 C -0.00712 0.00216 -0.0059 0.00062 -0.00555 0.00031 C -0.00555 -0.0003 -0.00642 0.00371 -0.00555 0.00371 C -0.00521 0.0034 -0.00451 0.00247 -0.00434 0.00309 C -0.00469 0.00371 -0.00503 0.00556 -0.00486 0.00649 C -0.00521 0.00679 -0.00625 0.00834 -0.00642 0.00772 C -0.0059 0.00556 -0.00555 0.00525 -0.00538 0.00432 C -0.00555 0.00371 -0.0059 0.00556 -0.00608 0.00494 L -0.00677 0.00432 C -0.00798 0.00432 -0.00677 0.00432 -0.00694 0.00371 C -0.00677 0.00432 -0.00746 0.00155 -0.00677 0.00031 L -0.0066 -0.00092 C -0.00608 0.0034 -0.0059 0.0034 -0.0059 0.00247 C -0.00555 0.00216 -0.00503 0.00216 -0.00521 0.0034 C -0.00503 0.00402 -0.00642 0.00371 -0.00677 0.00432 C -0.00798 0.00278 -0.00677 0.00432 -0.00608 0.0034 C -0.00521 0.0034 -0.00382 0.00216 -0.00417 0.00216 L -0.00503 0.00216 C -0.00503 0.00062 -0.00469 0.00186 -0.00573 0.00124 C -0.00608 0.0034 -0.0059 0.00247 -0.00712 0.00031 C -0.00746 0.00155 -0.00746 -0.00247 -0.00642 -0.00185 C -0.00608 -0.00216 -0.00538 -0.00061 -0.00555 0.00031 C -0.0059 0.00247 -0.00677 0.00432 -0.00729 0.00556 C -0.00712 0.00587 -0.0066 0.00494 -0.00625 0.00463 C -0.00608 0.00525 -0.00573 0.00463 -0.0059 0.00402 C -0.00573 0.00309 -0.00694 0.00371 -0.00746 0.00155 C -0.00816 0.00216 -0.00833 0.00155 -0.00851 0.00093 C -0.00798 -0.00092 -0.00816 -0.00154 -0.00885 -0.00092 C -0.00816 -0.00154 -0.00816 -0.00185 -0.00764 -0.00123 C -0.00608 -3.82716E-6 -0.00625 0.00062 -0.00573 0.00309 C -0.00417 0.00062 -0.00608 0.00278 -0.00608 0.0034 C -0.00555 0.00371 -0.00503 0.00402 -0.00469 0.00371 C -0.00434 0.0034 -0.0033 0.00247 -0.00347 0.0034 C -0.00434 0.0034 -0.00469 0.00371 -0.00451 0.00432 C -0.00469 0.00371 -0.00382 0.00216 -0.00399 0.00124 C -0.00451 0.00093 -0.00451 0.00247 -0.00451 0.00278 C -0.00469 0.00186 -0.00417 0.00062 -0.00399 -0.0003 C -0.00417 -0.00092 -0.00486 -0.0003 -0.00521 -3.82716E-6 C -0.00538 -0.00061 -0.00538 0.00093 -0.00555 0.00216 C -0.00469 0.00186 -0.00417 0.00216 -0.00399 0.00278 C -0.00434 0.0034 -0.00538 0.00093 -0.00625 0.00031 Z " pathEditMode="relative" rAng="18480000" ptsTypes="AAAAAAAAAAAAAAAAAAAAAAAAAAAAAAAAAAAAAAAAAAAAAAAA">
                                      <p:cBhvr>
                                        <p:cTn id="18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185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729 -0.01265 L -0.00729 -0.01235 C -0.00695 -0.01142 -0.00643 -0.01018 -0.00643 -0.00895 C -0.00643 -0.00833 -0.00695 -0.00895 -0.00729 -0.00926 C -0.00747 -0.01018 -0.00747 -0.01111 -0.00747 -0.01173 C -0.00712 -0.01204 -0.00486 -0.01235 -0.00486 -0.01389 C -0.00486 -0.01481 -0.00643 -0.01543 -0.00695 -0.01574 C -0.00729 -0.01574 -0.00781 -0.01605 -0.00799 -0.01543 C -0.00834 -0.01358 -0.00677 -0.01265 -0.00643 -0.01235 C -0.00643 -0.01204 -0.00851 -0.01142 -0.00799 -0.00988 C -0.00781 -0.00926 -0.00747 -0.00957 -0.00729 -0.00926 C -0.00729 -0.00895 -0.00886 -0.00772 -0.00903 -0.00772 C -0.00938 -0.00802 -0.00972 -0.00833 -0.0099 -0.00895 C -0.00938 -0.00895 -0.00886 -0.00864 -0.00834 -0.00926 C -0.00799 -0.00957 -0.00903 -0.00926 -0.00903 -0.00988 L -0.00834 -0.01142 C -0.0099 -0.01327 -0.00903 -0.01173 -0.00799 -0.01265 C -0.00781 -0.01327 -0.00764 -0.01389 -0.00747 -0.0142 L -0.0066 -0.01389 C -0.00677 -0.01327 -0.00712 -0.01265 -0.00729 -0.01235 C -0.00729 -0.01173 -0.00729 -0.01111 -0.00747 -0.0108 C -0.00799 -0.01049 -0.00834 -0.01111 -0.00886 -0.01142 C -0.00938 -0.01451 -0.00903 -0.01173 -0.00834 -0.0108 C -0.00781 -0.01018 -0.00608 -0.00926 -0.0066 -0.00988 L -0.00747 -0.0108 C -0.0059 -0.01173 -0.00677 -0.0108 -0.00747 -0.01235 C -0.00764 -0.01265 -0.00764 -0.01327 -0.00781 -0.01389 C -0.00764 -0.01389 -0.00643 -0.01605 -0.00608 -0.0142 C -0.0059 -0.01358 -0.00608 -0.01265 -0.00643 -0.01235 C -0.00747 -0.01173 -0.00868 -0.01204 -0.0099 -0.01173 C -0.00972 -0.01142 -0.00972 -0.0108 -0.00938 -0.01018 C -0.0092 -0.00988 -0.00868 -0.00926 -0.00851 -0.00988 C -0.00816 -0.01111 -0.00851 -0.01265 -0.00834 -0.0142 C -0.00816 -0.01481 -0.00816 -0.01543 -0.00799 -0.01574 C -0.00799 -0.01636 -0.00781 -0.01728 -0.00781 -0.01759 C -0.00764 -0.01728 -0.00729 -0.01697 -0.00729 -0.01636 C -0.00695 -0.01358 -0.00729 -0.01327 -0.00799 -0.01142 C -0.0059 -0.01018 -0.00816 -0.01173 -0.00834 -0.01018 C -0.00834 -0.00957 -0.00781 -0.00895 -0.00747 -0.00833 C -0.00729 -0.00802 -0.00643 -0.00772 -0.0066 -0.00772 C -0.00695 -0.00772 -0.00747 -0.00802 -0.00781 -0.00833 C -0.00764 -0.00833 -0.0059 -0.00926 -0.00608 -0.00988 C -0.00625 -0.01049 -0.00677 -0.01018 -0.00729 -0.01018 C -0.0066 -0.01049 -0.0059 -0.01018 -0.00556 -0.0108 C -0.00521 -0.01111 -0.00556 -0.01204 -0.0059 -0.01235 C -0.00625 -0.01265 -0.00677 -0.01204 -0.00729 -0.01173 C -0.00712 -0.0108 -0.00677 -0.00988 -0.00695 -0.00895 C -0.00695 -0.00833 -0.00712 -0.01204 -0.00729 -0.01265 Z " pathEditMode="relative" rAng="0" ptsTypes="AAAAAAAAAAAAAAAAAAAAAAAAAAAAAAAAAAAAAAAAAAAAAAAA">
                                      <p:cBhvr>
                                        <p:cTn id="20" dur="1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" y="0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35 -3.7037E-7 L -0.00035 -0.00031 C -0.00069 -0.00123 -0.00121 -0.00247 -0.00121 -0.0037 C -0.00121 -0.00432 -0.00069 -0.0037 -0.00035 -0.00339 C -0.00017 -0.00247 -0.00035 -0.00154 -0.00017 -0.00093 C -0.00035 -0.00062 -0.0026 -0.00031 -0.0026 0.00123 C -0.0026 0.00216 -0.00104 0.00278 -0.00069 0.00309 C -0.00035 0.00309 0.00017 0.0034 0.00035 0.00278 C 0.0007 0.00093 -0.00087 -3.7037E-7 -0.00121 -0.00031 C -0.00104 -0.00031 0.00087 -0.00123 0.00035 -0.00278 C 0.00017 -0.00339 -0.00017 -0.00309 -0.00035 -0.00339 C -0.00035 -0.0037 0.00139 -0.00494 0.00139 -0.00525 C 0.00174 -0.00463 0.00208 -0.00432 0.00243 -0.0037 C 0.00174 -0.0037 0.00139 -0.00401 0.0007 -0.00339 C 0.00035 -0.00309 0.00139 -0.00339 0.00139 -0.00278 L 0.0007 -0.00123 C 0.00226 0.00062 0.00139 -0.00093 0.00035 -3.7037E-7 C 0.00017 0.00062 0.00017 0.00123 -0.00017 0.00154 L -0.00104 0.00123 C -0.00087 0.00062 -0.00035 -3.7037E-7 -0.00035 -0.00031 C -0.00035 -0.00093 -0.00035 -0.00154 -0.00017 -0.00185 C 0.00017 -0.00216 0.0007 -0.00154 0.00139 -0.00123 C 0.00174 0.00185 0.00139 -0.00093 0.0007 -0.00185 C 0.00017 -0.00247 -0.00156 -0.00339 -0.00104 -0.00278 L -0.00017 -0.00185 C -0.00174 -0.00093 -0.00087 -0.00185 -0.00017 -0.00031 C 0.00017 -3.7037E-7 0.00017 0.00062 0.00017 0.00123 C 0.00017 0.00093 -0.00121 0.0034 -0.00156 0.00154 C -0.00174 0.00093 -0.00156 -3.7037E-7 -0.00121 -0.00031 C -0.00017 -0.00093 0.00104 -0.00062 0.00243 -0.00093 C 0.00208 -0.00123 0.00208 -0.00185 0.00174 -0.00247 C 0.00139 -0.00278 0.00104 -0.00339 0.00087 -0.00278 C 0.0007 -0.00154 0.00087 -3.7037E-7 0.0007 0.00154 C 0.0007 0.00216 0.0007 0.00278 0.00035 0.00309 C 0.00017 0.0037 0.00017 0.00463 0.00017 0.00494 C -0.00017 0.00463 -0.00035 0.00432 -0.00035 0.0037 C -0.00069 0.00093 -0.00035 0.00062 0.00035 -0.00123 C -0.00174 -0.00247 0.0007 -0.00093 0.0007 -0.00247 C 0.0007 -0.00309 0.00017 -0.0037 -0.00017 -0.00432 C -0.00035 -0.00463 -0.00121 -0.00494 -0.00104 -0.00494 C -0.00069 -0.00494 -0.00035 -0.00463 0.00017 -0.00432 C 0.00017 -0.00463 -0.00174 -0.00339 -0.00156 -0.00278 C -0.00121 -0.00216 -0.00087 -0.00247 -0.00035 -0.00247 C -0.00104 -0.00216 -0.00174 -0.00247 -0.00208 -0.00185 C -0.00226 -0.00154 -0.00208 -0.00062 -0.00174 -0.00031 C -0.00121 -3.7037E-7 -0.00087 -0.00062 -0.00035 -0.00093 C -0.00035 -0.00185 -0.00087 -0.00278 -0.00069 -0.0037 C -0.00069 -0.00432 -0.00035 -0.00062 -0.00035 -3.7037E-7 Z " pathEditMode="relative" rAng="10800000" ptsTypes="AAAAAAAAAAAAAAAAAAAAAAAAAAAAAAAAAAAAAAAAAAAAAAAA">
                                      <p:cBhvr>
                                        <p:cTn id="22" dur="1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0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3.20988E-6 L 0.05 0.00679 " pathEditMode="relative" rAng="0" ptsTypes="AA">
                                      <p:cBhvr>
                                        <p:cTn id="2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00" y="340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8.64198E-7 L 0.03958 -0.01173 " pathEditMode="relative" rAng="0" ptsTypes="AA">
                                      <p:cBhvr>
                                        <p:cTn id="2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79" y="-586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2.09877E-6 L 0.04427 0.00679 " pathEditMode="relative" rAng="0" ptsTypes="AA">
                                      <p:cBhvr>
                                        <p:cTn id="28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05" y="34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4" grpId="0" animBg="1"/>
      <p:bldP spid="9" grpId="0" animBg="1"/>
      <p:bldP spid="10" grpId="0" animBg="1"/>
      <p:bldP spid="25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23" grpId="0" animBg="1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96C28958-BCDE-13B0-CDEC-525EAF0EFCE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457189"/>
            <a:r>
              <a:rPr lang="de-DE" dirty="0">
                <a:solidFill>
                  <a:prstClr val="white"/>
                </a:solidFill>
              </a:rPr>
              <a:t> 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1ED2C0EC-6DC4-9879-31ED-0A234E5EDF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457189"/>
            <a:fld id="{061FB26B-0112-4371-8556-14D6961F686D}" type="slidenum">
              <a:rPr lang="de-DE">
                <a:solidFill>
                  <a:prstClr val="white"/>
                </a:solidFill>
              </a:rPr>
              <a:pPr defTabSz="457189"/>
              <a:t>56</a:t>
            </a:fld>
            <a:endParaRPr lang="de-DE" dirty="0">
              <a:solidFill>
                <a:prstClr val="white"/>
              </a:solidFill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62A1462C-1F2F-B8BD-9EC3-135504933296}"/>
              </a:ext>
            </a:extLst>
          </p:cNvPr>
          <p:cNvSpPr/>
          <p:nvPr/>
        </p:nvSpPr>
        <p:spPr>
          <a:xfrm>
            <a:off x="827767" y="192938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/>
            <a:r>
              <a:rPr lang="de-DE" dirty="0">
                <a:solidFill>
                  <a:prstClr val="white"/>
                </a:solidFill>
                <a:latin typeface="Calibri" panose="020F0502020204030204"/>
              </a:rPr>
              <a:t>Na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D53800DC-B5DA-8412-072C-CA09A2A8827A}"/>
              </a:ext>
            </a:extLst>
          </p:cNvPr>
          <p:cNvSpPr/>
          <p:nvPr/>
        </p:nvSpPr>
        <p:spPr>
          <a:xfrm>
            <a:off x="827767" y="280436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/>
            <a:r>
              <a:rPr lang="de-DE" dirty="0">
                <a:solidFill>
                  <a:prstClr val="white"/>
                </a:solidFill>
                <a:latin typeface="Calibri" panose="020F0502020204030204"/>
              </a:rPr>
              <a:t>Na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9ED0EFC6-ED99-D7D7-FC18-E30A466C0439}"/>
              </a:ext>
            </a:extLst>
          </p:cNvPr>
          <p:cNvSpPr/>
          <p:nvPr/>
        </p:nvSpPr>
        <p:spPr>
          <a:xfrm>
            <a:off x="827767" y="367934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/>
            <a:r>
              <a:rPr lang="de-DE" dirty="0">
                <a:solidFill>
                  <a:prstClr val="white"/>
                </a:solidFill>
                <a:latin typeface="Calibri" panose="020F0502020204030204"/>
              </a:rPr>
              <a:t>Na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1920D57D-28A0-CC81-00BC-C22CDA82FBF9}"/>
              </a:ext>
            </a:extLst>
          </p:cNvPr>
          <p:cNvSpPr/>
          <p:nvPr/>
        </p:nvSpPr>
        <p:spPr>
          <a:xfrm>
            <a:off x="1550143" y="4116837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/>
            <a:r>
              <a:rPr lang="de-DE" dirty="0">
                <a:solidFill>
                  <a:prstClr val="white"/>
                </a:solidFill>
                <a:latin typeface="Calibri" panose="020F0502020204030204"/>
              </a:rPr>
              <a:t>Na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4F26074D-9C23-BD19-374E-43C6DA8FC190}"/>
              </a:ext>
            </a:extLst>
          </p:cNvPr>
          <p:cNvSpPr/>
          <p:nvPr/>
        </p:nvSpPr>
        <p:spPr>
          <a:xfrm>
            <a:off x="1550143" y="149189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/>
            <a:r>
              <a:rPr lang="de-DE" dirty="0">
                <a:solidFill>
                  <a:prstClr val="white"/>
                </a:solidFill>
                <a:latin typeface="Calibri" panose="020F0502020204030204"/>
              </a:rPr>
              <a:t>Na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8F16D4F8-A7A6-41AA-7F8E-BECD90EEFE5B}"/>
              </a:ext>
            </a:extLst>
          </p:cNvPr>
          <p:cNvSpPr/>
          <p:nvPr/>
        </p:nvSpPr>
        <p:spPr>
          <a:xfrm>
            <a:off x="100819" y="236687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/>
            <a:r>
              <a:rPr lang="de-DE" dirty="0">
                <a:solidFill>
                  <a:prstClr val="white"/>
                </a:solidFill>
                <a:latin typeface="Calibri" panose="020F0502020204030204"/>
              </a:rPr>
              <a:t>Na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C0A4B532-8E26-E7F1-CE1D-1EED7B3BE3C9}"/>
              </a:ext>
            </a:extLst>
          </p:cNvPr>
          <p:cNvSpPr/>
          <p:nvPr/>
        </p:nvSpPr>
        <p:spPr>
          <a:xfrm>
            <a:off x="100819" y="324185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/>
            <a:r>
              <a:rPr lang="de-DE" dirty="0">
                <a:solidFill>
                  <a:prstClr val="white"/>
                </a:solidFill>
                <a:latin typeface="Calibri" panose="020F0502020204030204"/>
              </a:rPr>
              <a:t>Na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A182B8A4-41F1-BD98-A3E7-9996C766624F}"/>
              </a:ext>
            </a:extLst>
          </p:cNvPr>
          <p:cNvSpPr/>
          <p:nvPr/>
        </p:nvSpPr>
        <p:spPr>
          <a:xfrm>
            <a:off x="100819" y="411683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/>
            <a:r>
              <a:rPr lang="de-DE" dirty="0">
                <a:solidFill>
                  <a:prstClr val="white"/>
                </a:solidFill>
                <a:latin typeface="Calibri" panose="020F0502020204030204"/>
              </a:rPr>
              <a:t>Na</a:t>
            </a: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24CE3B68-1530-53ED-E804-058182ADF3DC}"/>
              </a:ext>
            </a:extLst>
          </p:cNvPr>
          <p:cNvSpPr/>
          <p:nvPr/>
        </p:nvSpPr>
        <p:spPr>
          <a:xfrm>
            <a:off x="118477" y="149189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/>
            <a:r>
              <a:rPr lang="de-DE" dirty="0">
                <a:solidFill>
                  <a:prstClr val="white"/>
                </a:solidFill>
                <a:latin typeface="Calibri" panose="020F0502020204030204"/>
              </a:rPr>
              <a:t>Na</a:t>
            </a:r>
          </a:p>
        </p:txBody>
      </p:sp>
      <p:grpSp>
        <p:nvGrpSpPr>
          <p:cNvPr id="6" name="Gruppieren 5">
            <a:extLst>
              <a:ext uri="{FF2B5EF4-FFF2-40B4-BE49-F238E27FC236}">
                <a16:creationId xmlns:a16="http://schemas.microsoft.com/office/drawing/2014/main" id="{8F60E4FE-AFB5-0AF9-B25D-F070988D7FD3}"/>
              </a:ext>
            </a:extLst>
          </p:cNvPr>
          <p:cNvGrpSpPr/>
          <p:nvPr/>
        </p:nvGrpSpPr>
        <p:grpSpPr>
          <a:xfrm>
            <a:off x="1744912" y="2325573"/>
            <a:ext cx="1784189" cy="1821203"/>
            <a:chOff x="1744911" y="2325572"/>
            <a:chExt cx="1784189" cy="1821203"/>
          </a:xfrm>
        </p:grpSpPr>
        <p:sp>
          <p:nvSpPr>
            <p:cNvPr id="30" name="Oval 29" descr="Down:  Na+">
              <a:extLst>
                <a:ext uri="{FF2B5EF4-FFF2-40B4-BE49-F238E27FC236}">
                  <a16:creationId xmlns:a16="http://schemas.microsoft.com/office/drawing/2014/main" id="{5B5EAB2C-23D3-C565-CA15-C273EF60E77A}"/>
                </a:ext>
              </a:extLst>
            </p:cNvPr>
            <p:cNvSpPr/>
            <p:nvPr/>
          </p:nvSpPr>
          <p:spPr>
            <a:xfrm>
              <a:off x="2316868" y="2325572"/>
              <a:ext cx="722376" cy="722376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prstDash val="lg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89"/>
              <a:r>
                <a:rPr lang="de-DE" sz="1700" dirty="0">
                  <a:solidFill>
                    <a:prstClr val="white"/>
                  </a:solidFill>
                  <a:latin typeface="Calibri" panose="020F0502020204030204"/>
                </a:rPr>
                <a:t>Na</a:t>
              </a:r>
              <a:r>
                <a:rPr lang="de-DE" sz="1700" baseline="30000" dirty="0">
                  <a:solidFill>
                    <a:prstClr val="white"/>
                  </a:solidFill>
                  <a:latin typeface="Calibri" panose="020F0502020204030204"/>
                </a:rPr>
                <a:t>+</a:t>
              </a:r>
              <a:endParaRPr lang="de-DE" sz="1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9" name="Oval 28" descr="Down:  Na+">
              <a:extLst>
                <a:ext uri="{FF2B5EF4-FFF2-40B4-BE49-F238E27FC236}">
                  <a16:creationId xmlns:a16="http://schemas.microsoft.com/office/drawing/2014/main" id="{FF475822-B378-D993-061F-0C968DAC3850}"/>
                </a:ext>
              </a:extLst>
            </p:cNvPr>
            <p:cNvSpPr/>
            <p:nvPr/>
          </p:nvSpPr>
          <p:spPr>
            <a:xfrm>
              <a:off x="2273983" y="3424399"/>
              <a:ext cx="722376" cy="722376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prstDash val="lg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89"/>
              <a:r>
                <a:rPr lang="de-DE" sz="1700" dirty="0">
                  <a:solidFill>
                    <a:prstClr val="white"/>
                  </a:solidFill>
                  <a:latin typeface="Calibri" panose="020F0502020204030204"/>
                </a:rPr>
                <a:t>Na</a:t>
              </a:r>
              <a:r>
                <a:rPr lang="de-DE" sz="1700" baseline="30000" dirty="0">
                  <a:solidFill>
                    <a:prstClr val="white"/>
                  </a:solidFill>
                  <a:latin typeface="Calibri" panose="020F0502020204030204"/>
                </a:rPr>
                <a:t>+</a:t>
              </a:r>
              <a:endParaRPr lang="de-DE" sz="1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065A8C0C-B6EF-5ED1-705C-9C2FDD92E9C1}"/>
                </a:ext>
              </a:extLst>
            </p:cNvPr>
            <p:cNvSpPr/>
            <p:nvPr/>
          </p:nvSpPr>
          <p:spPr>
            <a:xfrm>
              <a:off x="1744911" y="2861157"/>
              <a:ext cx="722376" cy="722376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prstDash val="lgDash"/>
            </a:ln>
          </p:spPr>
          <p:style>
            <a:lnRef idx="2">
              <a:schemeClr val="accent2">
                <a:shade val="15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89"/>
              <a:r>
                <a:rPr lang="de-DE" dirty="0">
                  <a:solidFill>
                    <a:prstClr val="white"/>
                  </a:solidFill>
                  <a:latin typeface="Calibri" panose="020F0502020204030204"/>
                </a:rPr>
                <a:t>Cl</a:t>
              </a:r>
              <a:r>
                <a:rPr lang="de-DE" baseline="30000" dirty="0">
                  <a:solidFill>
                    <a:prstClr val="white"/>
                  </a:solidFill>
                  <a:latin typeface="Calibri" panose="020F0502020204030204"/>
                </a:rPr>
                <a:t>-</a:t>
              </a:r>
              <a:endParaRPr lang="de-DE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8" name="Oval 27" descr="Down:  Cl-">
              <a:extLst>
                <a:ext uri="{FF2B5EF4-FFF2-40B4-BE49-F238E27FC236}">
                  <a16:creationId xmlns:a16="http://schemas.microsoft.com/office/drawing/2014/main" id="{F0C58A40-0F15-2CF7-914D-BE339967D97F}"/>
                </a:ext>
              </a:extLst>
            </p:cNvPr>
            <p:cNvSpPr/>
            <p:nvPr/>
          </p:nvSpPr>
          <p:spPr>
            <a:xfrm>
              <a:off x="2806724" y="2881157"/>
              <a:ext cx="722376" cy="722376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prstDash val="lgDash"/>
            </a:ln>
          </p:spPr>
          <p:style>
            <a:lnRef idx="2">
              <a:schemeClr val="accent2">
                <a:shade val="15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89"/>
              <a:r>
                <a:rPr lang="de-DE" dirty="0">
                  <a:solidFill>
                    <a:prstClr val="white"/>
                  </a:solidFill>
                  <a:latin typeface="Calibri" panose="020F0502020204030204"/>
                </a:rPr>
                <a:t>Cl</a:t>
              </a:r>
              <a:r>
                <a:rPr lang="de-DE" baseline="30000" dirty="0">
                  <a:solidFill>
                    <a:prstClr val="white"/>
                  </a:solidFill>
                  <a:latin typeface="Calibri" panose="020F0502020204030204"/>
                </a:rPr>
                <a:t>-</a:t>
              </a:r>
              <a:endParaRPr lang="de-DE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B6428E83-4CBA-7B82-C707-5F0FCBC7B356}"/>
              </a:ext>
            </a:extLst>
          </p:cNvPr>
          <p:cNvSpPr txBox="1">
            <a:spLocks/>
          </p:cNvSpPr>
          <p:nvPr/>
        </p:nvSpPr>
        <p:spPr>
          <a:xfrm>
            <a:off x="467999" y="360000"/>
            <a:ext cx="7861613" cy="486162"/>
          </a:xfrm>
          <a:prstGeom prst="rect">
            <a:avLst/>
          </a:prstGeom>
        </p:spPr>
        <p:txBody>
          <a:bodyPr/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de-DE"/>
              <a:t>dynamische Darstellung – Beispiel Natriumchlorid-Synthese</a:t>
            </a:r>
          </a:p>
        </p:txBody>
      </p:sp>
    </p:spTree>
    <p:extLst>
      <p:ext uri="{BB962C8B-B14F-4D97-AF65-F5344CB8AC3E}">
        <p14:creationId xmlns:p14="http://schemas.microsoft.com/office/powerpoint/2010/main" val="39902974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6 -0.01173 L 0.00642 -0.01173 C 0.0059 -0.01112 0.00521 -0.01019 0.00434 -0.01019 C 0.00416 -0.01019 0.00451 -0.01112 0.00469 -0.01173 C 0.00503 -0.01204 0.00555 -0.01204 0.00607 -0.01204 C 0.00607 -0.01142 0.00642 -0.00741 0.00712 -0.00741 C 0.00764 -0.00741 0.00816 -0.01019 0.00833 -0.01112 C 0.00816 -0.01173 0.00833 -0.01266 0.00798 -0.01297 C 0.00712 -0.01359 0.00642 -0.01081 0.00625 -0.01019 C 0.00607 -0.01019 0.0059 -0.01389 0.00503 -0.01297 C 0.00469 -0.01266 0.00486 -0.01204 0.00469 -0.01173 C 0.00451 -0.01173 0.00382 -0.01451 0.00382 -0.01482 C 0.00399 -0.01544 0.00416 -0.01605 0.00434 -0.01636 C 0.00451 -0.01544 0.00434 -0.01451 0.00469 -0.01359 C 0.00486 -0.01297 0.00469 -0.01482 0.00503 -0.01482 L 0.00573 -0.01359 C 0.00677 -0.01636 0.0059 -0.01482 0.0066 -0.01297 C 0.00677 -0.01266 0.00712 -0.01235 0.00746 -0.01204 L 0.00712 -0.0105 C 0.00694 -0.01081 0.0066 -0.01142 0.00625 -0.01173 C 0.00607 -0.01173 0.00555 -0.01173 0.00555 -0.01204 C 0.00538 -0.01297 0.00573 -0.01359 0.00573 -0.01451 C 0.00746 -0.01544 0.0059 -0.01482 0.00555 -0.01359 C 0.00521 -0.01266 0.00469 -0.00957 0.00503 -0.0105 L 0.00555 -0.01204 C 0.0059 -0.00926 0.00555 -0.01081 0.00625 -0.01204 C 0.0066 -0.01235 0.00694 -0.01235 0.00712 -0.01266 C 0.00729 -0.01235 0.00833 -0.01019 0.00746 -0.00957 C 0.00712 -0.00926 0.00642 -0.00957 0.00625 -0.01019 C 0.0059 -0.01204 0.00607 -0.0142 0.00607 -0.01636 C 0.00573 -0.01605 0.00538 -0.01605 0.00521 -0.01544 C 0.00503 -0.01513 0.00469 -0.0142 0.00503 -0.01389 C 0.00573 -0.01328 0.0066 -0.01389 0.00746 -0.01359 C 0.00764 -0.01328 0.00798 -0.01328 0.00833 -0.01297 C 0.0085 -0.01297 0.00903 -0.01266 0.0092 -0.01266 C 0.00903 -0.01235 0.00885 -0.01173 0.0085 -0.01173 C 0.00694 -0.01112 0.00677 -0.01173 0.00573 -0.01297 C 0.00503 -0.00926 0.0059 -0.01328 0.00521 -0.01359 C 0.00486 -0.01359 0.00434 -0.01266 0.00416 -0.01204 C 0.00399 -0.01173 0.00382 -0.01019 0.00382 -0.0105 C 0.00382 -0.01112 0.00399 -0.01204 0.00416 -0.01266 C 0.00416 -0.01235 0.00469 -0.00926 0.00503 -0.00957 C 0.00538 -0.00988 0.00521 -0.01081 0.00521 -0.01173 C 0.00538 -0.0105 0.00521 -0.00926 0.00555 -0.00865 C 0.00573 -0.00803 0.00625 -0.00865 0.00625 -0.00926 C 0.00642 -0.00988 0.00607 -0.01081 0.00607 -0.01173 C 0.00555 -0.01142 0.00486 -0.01081 0.00434 -0.01112 C 0.00416 -0.01112 0.00625 -0.01142 0.0066 -0.01173 Z " pathEditMode="relative" rAng="5400000" ptsTypes="AAAAAAAAAAAAAAAAAAAAAAAAAAAAAAAAAAAAAAAAAAAAAAAA">
                                      <p:cBhvr>
                                        <p:cTn id="6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1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712 -0.01266 L -0.00712 -0.01235 C -0.0066 -0.01142 -0.00625 -0.01019 -0.00625 -0.00896 C -0.00625 -0.00834 -0.0066 -0.00896 -0.00712 -0.00926 C -0.00712 -0.01019 -0.00712 -0.01112 -0.00712 -0.01173 C -0.00712 -0.01204 -0.00486 -0.01235 -0.00486 -0.01389 C -0.00486 -0.01482 -0.00625 -0.01544 -0.0066 -0.01575 C -0.00712 -0.01575 -0.00764 -0.01605 -0.00799 -0.01544 C -0.00816 -0.01359 -0.0066 -0.01266 -0.00625 -0.01235 C -0.00625 -0.01204 -0.00816 -0.01142 -0.00799 -0.00988 C -0.00764 -0.00926 -0.00712 -0.00957 -0.00712 -0.00926 C -0.00712 -0.00896 -0.00868 -0.00772 -0.00885 -0.00772 C -0.0092 -0.00803 -0.00955 -0.00834 -0.0099 -0.00896 C -0.0092 -0.00896 -0.00868 -0.00865 -0.00816 -0.00926 C -0.00799 -0.00957 -0.00885 -0.00926 -0.00885 -0.00988 L -0.00816 -0.01142 C -0.00972 -0.01328 -0.00885 -0.01173 -0.00799 -0.01266 C -0.00764 -0.01328 -0.00764 -0.01389 -0.00712 -0.0142 L -0.00625 -0.01389 C -0.0066 -0.01328 -0.00712 -0.01266 -0.00712 -0.01235 C -0.00712 -0.01173 -0.00712 -0.01112 -0.00712 -0.01081 C -0.00764 -0.0105 -0.00816 -0.01112 -0.00868 -0.01142 C -0.0092 -0.01451 -0.00885 -0.01173 -0.00816 -0.01081 C -0.00764 -0.01019 -0.0059 -0.00926 -0.00625 -0.00988 L -0.00712 -0.01081 C -0.0059 -0.01173 -0.0066 -0.01081 -0.00712 -0.01235 C -0.00764 -0.01266 -0.00764 -0.01328 -0.00764 -0.01389 C -0.00764 -0.01359 -0.00625 -0.01605 -0.0059 -0.0142 C -0.0059 -0.01359 -0.0059 -0.01266 -0.00625 -0.01235 C -0.00712 -0.01173 -0.00851 -0.01204 -0.0099 -0.01173 C -0.00955 -0.01142 -0.00955 -0.01081 -0.0092 -0.01019 C -0.00903 -0.00988 -0.00851 -0.00926 -0.00816 -0.00988 C -0.00816 -0.01112 -0.00816 -0.01266 -0.00816 -0.0142 C -0.00816 -0.01482 -0.00816 -0.01544 -0.00799 -0.01575 C -0.00764 -0.01636 -0.00764 -0.01729 -0.00764 -0.0176 C -0.00764 -0.01729 -0.00712 -0.01698 -0.00712 -0.01636 C -0.0066 -0.01359 -0.00712 -0.01328 -0.00799 -0.01142 C -0.0059 -0.01019 -0.00816 -0.01173 -0.00816 -0.01019 C -0.00816 -0.00957 -0.00764 -0.00896 -0.00712 -0.00834 C -0.00712 -0.00803 -0.00625 -0.00772 -0.00625 -0.00741 C -0.0066 -0.00772 -0.00712 -0.00803 -0.00764 -0.00834 C -0.00764 -0.00803 -0.0059 -0.00926 -0.0059 -0.00988 C -0.00625 -0.0105 -0.0066 -0.01019 -0.00712 -0.01019 C -0.00625 -0.0105 -0.0059 -0.01019 -0.00538 -0.01081 C -0.00521 -0.01112 -0.00538 -0.01204 -0.0059 -0.01235 C -0.00625 -0.01266 -0.0066 -0.01204 -0.00712 -0.01173 C -0.00712 -0.01081 -0.0066 -0.00988 -0.0066 -0.00896 C -0.0066 -0.00834 -0.00712 -0.01204 -0.00712 -0.01266 Z " pathEditMode="relative" rAng="0" ptsTypes="AAAAAAAAAAAAAAAAAAAAAAAAAAAAAAAAAAAAAAAAAAAAAAAA">
                                      <p:cBhvr>
                                        <p:cTn id="8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5 -1.7284E-6 L -0.00035 -0.00031 C -0.00069 -0.00123 -0.00121 -0.00247 -0.00121 -0.0037 C -0.00121 -0.00432 -0.00069 -0.0037 -0.00035 -0.00339 C -0.00017 -0.00247 -0.00017 -0.00154 -0.00017 -0.00092 C -0.00052 -0.00062 -0.00278 -0.00031 -0.00278 0.00124 C -0.00278 0.00216 -0.00121 0.00278 -0.00069 0.00309 C -0.00035 0.00309 0.00017 0.0034 0.00035 0.00278 C 0.0007 0.00093 -0.00087 -1.7284E-6 -0.00121 -0.00031 C -0.00121 -0.00062 0.00087 -0.00123 0.00035 -0.00278 C 0.00017 -0.00339 -0.00017 -0.00308 -0.00035 -0.00339 C -0.00035 -0.0037 0.00122 -0.00494 0.00139 -0.00494 C 0.00174 -0.00463 0.00208 -0.00432 0.00226 -0.0037 C 0.00174 -0.0037 0.00122 -0.00401 0.0007 -0.00339 C 0.00035 -0.00308 0.00139 -0.00339 0.00139 -0.00278 L 0.0007 -0.00123 C 0.00226 0.00062 0.00139 -0.00092 0.00035 -1.7284E-6 C 0.00017 0.00062 -1.11111E-6 0.00124 -0.00017 0.00154 L -0.00104 0.00124 C -0.00087 0.00062 -0.00052 -1.7284E-6 -0.00035 -0.00031 C -0.00035 -0.00092 -0.00035 -0.00154 -0.00017 -0.00185 C 0.00035 -0.00216 0.0007 -0.00154 0.00122 -0.00123 C 0.00174 0.00185 0.00139 -0.00092 0.0007 -0.00185 C 0.00017 -0.00247 -0.00156 -0.00339 -0.00104 -0.00278 L -0.00017 -0.00185 C -0.00173 -0.00092 -0.00087 -0.00185 -0.00017 -0.00031 C -1.11111E-6 -1.7284E-6 -1.11111E-6 0.00062 0.00017 0.00124 C -1.11111E-6 0.00124 -0.00121 0.0034 -0.00156 0.00154 C -0.00173 0.00093 -0.00156 -1.7284E-6 -0.00121 -0.00031 C -0.00017 -0.00092 0.00104 -0.00062 0.00226 -0.00092 C 0.00208 -0.00123 0.00208 -0.00185 0.00174 -0.00247 C 0.00156 -0.00278 0.00104 -0.00339 0.00087 -0.00278 C 0.00052 -0.00154 0.00087 -1.7284E-6 0.0007 0.00154 C 0.00052 0.00216 0.00052 0.00278 0.00035 0.00309 C 0.00035 0.00371 0.00017 0.00463 0.00017 0.00494 C -1.11111E-6 0.00463 -0.00035 0.00432 -0.00035 0.00371 C -0.00069 0.00093 -0.00035 0.00062 0.00035 -0.00123 C -0.00173 -0.00247 0.00052 -0.00092 0.0007 -0.00247 C 0.0007 -0.00308 0.00017 -0.0037 -0.00017 -0.00432 C -0.00035 -0.00463 -0.00121 -0.00494 -0.00104 -0.00494 C -0.00069 -0.00494 -0.00017 -0.00463 0.00017 -0.00432 C -1.11111E-6 -0.00432 -0.00173 -0.00339 -0.00156 -0.00278 C -0.00139 -0.00216 -0.00087 -0.00247 -0.00035 -0.00247 C -0.00104 -0.00216 -0.00173 -0.00247 -0.00208 -0.00185 C -0.00243 -0.00154 -0.00208 -0.00062 -0.00173 -0.00031 C -0.00139 -1.7284E-6 -0.00087 -0.00062 -0.00035 -0.00092 C -0.00052 -0.00185 -0.00087 -0.00278 -0.00069 -0.0037 C -0.00069 -0.00432 -0.00052 -0.00062 -0.00035 -1.7284E-6 Z " pathEditMode="relative" rAng="10800000" ptsTypes="AAAAAAAAAAAAAAAAAAAAAAAAAAAAAAAAAAAAAAAAAAAAAAAA">
                                      <p:cBhvr>
                                        <p:cTn id="10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52 0.00031 L -0.00035 0.00031 C 0.00017 -0.00031 0.00087 -0.00124 0.00174 -0.00124 C 0.00191 -0.00124 0.00156 -0.00031 0.00139 0.00031 C 0.00104 0.00061 0.00052 0.00031 -8.33333E-7 0.00061 C -8.33333E-7 0.00031 -0.00035 -0.00371 -0.00104 -0.00371 C -0.00156 -0.00371 -0.00208 -0.00093 -0.00226 -0.00031 C -0.00208 0.00031 -0.00226 0.00123 -0.00191 0.00154 C -0.00104 0.00216 -0.00035 -0.00062 -0.00017 -0.00124 C -0.00017 -0.00093 0.00017 0.00247 0.00104 0.00154 C 0.00139 0.00123 0.00122 0.00061 0.00139 0.00031 C 0.00156 0.00031 0.00226 0.00339 0.00243 0.00339 C 0.00208 0.00401 0.00191 0.00463 0.00174 0.00524 C 0.00156 0.00401 0.00174 0.00339 0.00139 0.00216 C 0.00122 0.00154 0.00139 0.00339 0.00104 0.00339 L 0.00035 0.00216 C -0.00069 0.00494 0.00017 0.00339 -0.00052 0.00154 C -0.00069 0.00123 -0.00104 0.00123 -0.00139 0.00061 L -0.00104 -0.00093 C -0.00087 -0.00062 -0.00052 0.00031 -0.00017 0.00031 C -8.33333E-7 0.00031 0.00052 0.00031 0.00052 0.00061 C 0.0007 0.00123 0.00035 0.00216 0.00035 0.00339 C -0.00139 0.00401 0.00017 0.00339 0.00052 0.00216 C 0.00087 0.00123 0.00139 -0.00185 0.00104 -0.00093 L 0.00052 0.00061 C 0.00017 -0.00216 0.00052 -0.00062 -0.00017 0.00061 C -0.00052 0.00123 -0.00087 0.00123 -0.00104 0.00123 C -0.00121 0.00123 -0.00226 -0.00124 -0.00139 -0.00185 C -0.00104 -0.00216 -0.00035 -0.00185 -0.00017 -0.00124 C 0.00017 0.00061 -8.33333E-7 0.00277 -8.33333E-7 0.00524 C 0.00035 0.00463 0.0007 0.00463 0.00087 0.00401 C 0.00104 0.00339 0.00139 0.00277 0.00104 0.00247 C 0.00035 0.00216 -0.00052 0.00247 -0.00139 0.00216 C -0.00156 0.00216 -0.00191 0.00216 -0.00226 0.00154 C -0.00243 0.00123 -0.00295 0.00123 -0.00312 0.00123 C -0.00295 0.00061 -0.00278 0.00031 -0.00243 0.00031 C -0.00087 -0.00031 -0.00069 0.00031 0.00035 0.00154 C 0.00104 -0.00216 0.00017 0.00216 0.00087 0.00216 C 0.00122 0.00216 0.00174 0.00123 0.00191 0.00061 C 0.00208 0.00031 0.00226 -0.00124 0.00226 -0.00093 C 0.00226 -0.00031 0.00208 0.00031 0.00191 0.00123 C 0.00208 0.00123 0.00139 -0.00216 0.00104 -0.00185 C 0.0007 -0.00124 0.00087 -0.00062 0.00087 0.00031 C 0.0007 -0.00093 0.00087 -0.00216 0.00052 -0.00278 C 0.00035 -0.00309 -0.00017 -0.00278 -0.00017 -0.00216 C -0.00035 -0.00124 -8.33333E-7 -0.00062 -8.33333E-7 0.00031 C 0.00052 0.00031 0.00122 -0.00062 0.00174 -0.00031 C 0.00191 -0.00031 -0.00017 0.00031 -0.00052 0.00031 Z " pathEditMode="relative" rAng="16200000" ptsTypes="AAAAAAAAAAAAAAAAAAAAAAAAAAAAAAAAAAAAAAAAAAAAAAAA">
                                      <p:cBhvr>
                                        <p:cTn id="12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62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6 -0.01018 L -0.00226 -0.00987 C -0.00243 -0.00926 -0.00347 -0.00771 -0.00417 -0.00586 C -0.00469 -0.00741 -0.00486 -0.00833 -0.00469 -0.00895 C -0.00399 -0.00895 -0.0033 -0.00926 -0.00312 -0.00987 C -0.00278 -0.00957 -0.00191 -0.00679 -0.00121 -0.00771 C -0.00069 -0.00957 -0.00087 -0.01203 -0.00139 -0.01173 C -0.00173 -0.01203 -0.00191 -0.01296 -0.00208 -0.01234 C -0.00295 -0.01358 -0.00226 -0.00987 -0.00278 -0.01142 C -0.00226 -0.00987 -0.00434 -0.01327 -0.00451 -0.01049 C -0.00469 -0.00987 -0.00469 -0.00895 -0.00469 -0.00987 C -0.00469 -0.00895 -0.00677 -0.0108 -0.00694 -0.01203 C -0.00694 -0.01327 -0.00677 -0.01234 -0.00642 -0.01203 C -0.00677 -0.01234 -0.00625 -0.01111 -0.00486 -0.0108 C -0.00469 -0.00987 -0.00608 -0.01173 -0.0059 -0.01234 L -0.00434 -0.01327 C -0.00417 -0.01543 -0.00434 -0.01327 -0.00226 -0.00987 C -0.00208 -0.00926 -0.00226 -0.01142 -0.00226 -0.01173 L -0.00173 -0.01049 C -0.00191 -0.00987 -0.00208 -0.00926 -0.00243 -0.00926 C -0.00312 -0.00895 -0.0033 -0.00926 -0.00364 -0.00864 C -0.00417 -0.00741 -0.00451 -0.01203 -0.00469 -0.01358 C -0.00347 -0.01543 -0.00434 -0.01327 -0.00451 -0.01203 C -0.00417 -0.00741 -0.00382 -0.00555 -0.00382 -0.0071 L -0.00364 -0.00864 C -0.00243 -0.00926 -0.00382 -0.0108 -0.00243 -0.00926 C -0.00312 -0.01296 -0.00208 -0.00926 -0.0026 -0.01234 C -0.00278 -0.01327 -0.00087 -0.01203 -0.00139 -0.01018 C -0.00139 -0.00864 -0.00243 -0.01111 -0.00278 -0.01142 C -0.00312 -0.00987 -0.00417 -0.01389 -0.00469 -0.01512 C -0.00486 -0.0145 -0.00503 -0.01389 -0.00555 -0.01203 C -0.0059 -0.01234 -0.00521 -0.01111 -0.00538 -0.01049 C -0.00382 -0.01049 -0.00243 -0.00926 -0.00295 -0.0142 C -0.00278 -0.01327 -0.00243 -0.0145 -0.00208 -0.01234 C -0.00156 -0.01265 -0.00104 -0.01296 -0.00139 -0.01327 C -0.00104 -0.01296 -0.00121 -0.01296 -0.00121 -0.01234 C -0.00243 -0.01142 -0.00208 -0.00926 -0.00312 -0.00895 C -0.0033 -0.00586 -0.00312 -0.00895 -0.00538 -0.01265 C -0.00486 -0.0108 -0.00503 -0.01018 -0.00521 -0.00864 C -0.00538 -0.00802 -0.00486 -0.00679 -0.00521 -0.0071 C -0.00555 -0.00741 -0.00538 -0.00802 -0.00555 -0.00895 C -0.00555 -0.00987 -0.00382 -0.00555 -0.00364 -0.00617 C -0.00347 -0.00771 -0.00382 -0.0071 -0.00382 -0.00926 C -0.00364 -0.00864 -0.0033 -0.00586 -0.00243 -0.00926 C -0.00295 -0.00926 -0.00226 -0.00987 -0.0026 -0.01049 C -0.00208 -0.00926 -0.00312 -0.01173 -0.00347 -0.01203 C -0.00364 -0.00864 -0.00382 -0.0071 -0.00486 -0.00833 C -0.00503 -0.00771 -0.00278 -0.00957 -0.0026 -0.01018 Z " pathEditMode="relative" rAng="3240000" ptsTypes="AAAAAAAAAAAAAAAAAAAAAAAAAAAAAAAAAAAAAAAAAAAAAAAA">
                                      <p:cBhvr>
                                        <p:cTn id="14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-93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5 -0.00031 L -0.00035 -0.00031 C -8.33333E-7 -0.00185 -8.33333E-7 -0.0034 0.00052 -0.00401 C 0.00087 -0.00463 0.00087 -0.00371 0.00087 -0.00278 C 0.0007 -0.00216 0.0007 -0.00093 -8.33333E-7 -0.00093 C -8.33333E-7 -0.00124 -0.00191 -0.0034 -0.00243 -0.00216 C -0.00278 -0.00154 -0.00191 0.00123 -0.00174 0.00154 C -0.00139 0.00185 -0.00104 0.00278 -0.00069 0.00247 C 0.00017 0.00154 -0.00069 -0.00093 -0.00069 -0.00154 C -0.00052 -0.00154 0.00104 1.35802E-6 0.00122 -0.00154 C 0.00139 -0.00247 0.00104 -0.00278 0.00087 -0.00278 C 0.00104 -0.00309 0.00295 -0.00216 0.00295 -0.00247 C 0.00295 -0.00154 0.00313 -0.00093 0.00313 -0.00031 C 0.00261 -0.00062 0.00261 -0.00154 0.00174 -0.00185 C 0.00139 -0.00185 0.00226 -0.00093 0.00208 -0.00062 L 0.00104 1.35802E-6 C 0.00139 0.00309 0.00139 0.00092 0.00035 0.00031 C -0.00017 0.00062 -0.00035 0.00123 -0.00069 0.00092 L -0.00121 -0.00031 C -0.00087 -0.00062 -0.00035 -0.00031 -0.00017 -0.00062 C -8.33333E-7 -0.00124 0.0007 -0.00093 0.00052 -0.00154 C 0.00087 -0.00154 0.00104 -0.00031 0.00156 0.00062 C 0.0007 0.00339 0.00139 0.00092 0.00122 -0.00062 C 0.00104 -0.00154 0.00035 -0.00401 0.00017 -0.0034 L 0.00052 -0.00154 C -0.00087 -0.00247 -8.33333E-7 -0.00247 -8.33333E-7 -0.00031 C 0.00017 0.00031 -0.00017 0.00062 -0.00035 0.00123 C -0.00069 0.00092 -0.00208 0.00123 -0.00156 -0.00031 C -0.00156 -0.00124 -0.00087 -0.00154 -0.00069 -0.00154 C 0.00017 -0.00093 0.00104 0.00062 0.00208 0.00247 C 0.00191 0.00185 0.00226 0.00092 0.00226 0.00031 C 0.00208 -0.00062 0.00191 -0.00124 0.00174 -0.00124 C 0.00104 -0.00031 0.0007 0.00092 -8.33333E-7 0.00185 C -0.00035 0.00247 -0.00052 0.00278 -0.00069 0.00309 C -0.00139 0.00309 -0.00156 0.0037 -0.00174 0.00401 C -0.00191 0.00339 -0.00191 0.00278 -0.00156 0.00247 C -0.00087 1.35802E-6 -0.00052 1.35802E-6 0.0007 -0.00062 C -0.00035 -0.00371 0.00087 1.35802E-6 0.00139 -0.00093 C 0.00174 -0.00154 0.00156 -0.00247 0.00139 -0.0034 C 0.00139 -0.00401 0.00087 -0.00463 0.00104 -0.00494 C 0.00122 -0.00463 0.00139 -0.00401 0.00174 -0.00309 C 0.00191 -0.0034 -8.33333E-7 -0.00432 0.00017 -0.0034 C -0.00017 -0.00309 0.00017 -0.00278 0.00052 -0.00216 C -8.33333E-7 -0.00278 -0.00035 -0.00371 -0.00069 -0.00371 C -0.00121 -0.00371 -0.00139 -0.00247 -0.00104 -0.00216 C -0.00087 -0.00154 -0.00035 -0.00154 -0.00017 -0.00154 C 0.00035 -0.00185 0.00035 -0.00309 0.00087 -0.00371 C 0.00104 -0.00401 -8.33333E-7 -0.00093 -0.00035 -0.00031 Z " pathEditMode="relative" rAng="13260000" ptsTypes="AAAAAAAAAAAAAAAAAAAAAAAAAAAAAAAAAAAAAAAAAAAAAAAA">
                                      <p:cBhvr>
                                        <p:cTn id="16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31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625 0.00031 L -0.00608 0.0034 C -0.00486 0.00124 -0.00434 0.00155 -0.00399 0.00278 C -0.00364 0.00278 -0.00399 0.00278 -0.00434 0.00309 C -0.00486 0.00309 -0.00503 0.00216 -0.0059 0.00247 C -0.00538 0.00093 -0.00469 -0.00123 -0.00538 -0.00216 C -0.00555 -0.00339 -0.00729 -0.00185 -0.00712 -0.00123 C -0.00764 -0.00154 -0.00851 0.00093 -0.00833 0.00155 C -0.00712 0.00216 -0.0059 0.00062 -0.00555 0.00031 C -0.00555 -0.0003 -0.00642 0.00371 -0.00555 0.00371 C -0.00521 0.0034 -0.00451 0.00247 -0.00434 0.00309 C -0.00469 0.00371 -0.00503 0.00556 -0.00486 0.00649 C -0.00521 0.00679 -0.00625 0.00834 -0.00642 0.00772 C -0.0059 0.00556 -0.00555 0.00525 -0.00538 0.00432 C -0.00555 0.00371 -0.0059 0.00556 -0.00608 0.00494 L -0.00677 0.00432 C -0.00798 0.00432 -0.00677 0.00432 -0.00694 0.00371 C -0.00677 0.00432 -0.00746 0.00155 -0.00677 0.00031 L -0.0066 -0.00092 C -0.00608 0.0034 -0.0059 0.0034 -0.0059 0.00247 C -0.00555 0.00216 -0.00503 0.00216 -0.00521 0.0034 C -0.00503 0.00402 -0.00642 0.00371 -0.00677 0.00432 C -0.00798 0.00278 -0.00677 0.00432 -0.00608 0.0034 C -0.00521 0.0034 -0.00382 0.00216 -0.00417 0.00216 L -0.00503 0.00216 C -0.00503 0.00062 -0.00469 0.00186 -0.00573 0.00124 C -0.00608 0.0034 -0.0059 0.00247 -0.00712 0.00031 C -0.00746 0.00155 -0.00746 -0.00247 -0.00642 -0.00185 C -0.00608 -0.00216 -0.00538 -0.00061 -0.00555 0.00031 C -0.0059 0.00247 -0.00677 0.00432 -0.00729 0.00556 C -0.00712 0.00587 -0.0066 0.00494 -0.00625 0.00463 C -0.00608 0.00525 -0.00573 0.00463 -0.0059 0.00402 C -0.00573 0.00309 -0.00694 0.00371 -0.00746 0.00155 C -0.00816 0.00216 -0.00833 0.00155 -0.00851 0.00093 C -0.00798 -0.00092 -0.00816 -0.00154 -0.00885 -0.00092 C -0.00816 -0.00154 -0.00816 -0.00185 -0.00764 -0.00123 C -0.00608 -3.82716E-6 -0.00625 0.00062 -0.00573 0.00309 C -0.00417 0.00062 -0.00608 0.00278 -0.00608 0.0034 C -0.00555 0.00371 -0.00503 0.00402 -0.00469 0.00371 C -0.00434 0.0034 -0.0033 0.00247 -0.00347 0.0034 C -0.00434 0.0034 -0.00469 0.00371 -0.00451 0.00432 C -0.00469 0.00371 -0.00382 0.00216 -0.00399 0.00124 C -0.00451 0.00093 -0.00451 0.00247 -0.00451 0.00278 C -0.00469 0.00186 -0.00417 0.00062 -0.00399 -0.0003 C -0.00417 -0.00092 -0.00486 -0.0003 -0.00521 -3.82716E-6 C -0.00538 -0.00061 -0.00538 0.00093 -0.00555 0.00216 C -0.00469 0.00186 -0.00417 0.00216 -0.00399 0.00278 C -0.00434 0.0034 -0.00538 0.00093 -0.00625 0.00031 Z " pathEditMode="relative" rAng="18480000" ptsTypes="AAAAAAAAAAAAAAAAAAAAAAAAAAAAAAAAAAAAAAAAAAAAAAAA">
                                      <p:cBhvr>
                                        <p:cTn id="18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185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729 -0.01265 L -0.00729 -0.01235 C -0.00695 -0.01142 -0.00643 -0.01018 -0.00643 -0.00895 C -0.00643 -0.00833 -0.00695 -0.00895 -0.00729 -0.00926 C -0.00747 -0.01018 -0.00747 -0.01111 -0.00747 -0.01173 C -0.00712 -0.01204 -0.00486 -0.01235 -0.00486 -0.01389 C -0.00486 -0.01481 -0.00643 -0.01543 -0.00695 -0.01574 C -0.00729 -0.01574 -0.00781 -0.01605 -0.00799 -0.01543 C -0.00834 -0.01358 -0.00677 -0.01265 -0.00643 -0.01235 C -0.00643 -0.01204 -0.00851 -0.01142 -0.00799 -0.00988 C -0.00781 -0.00926 -0.00747 -0.00957 -0.00729 -0.00926 C -0.00729 -0.00895 -0.00886 -0.00772 -0.00903 -0.00772 C -0.00938 -0.00802 -0.00972 -0.00833 -0.0099 -0.00895 C -0.00938 -0.00895 -0.00886 -0.00864 -0.00834 -0.00926 C -0.00799 -0.00957 -0.00903 -0.00926 -0.00903 -0.00988 L -0.00834 -0.01142 C -0.0099 -0.01327 -0.00903 -0.01173 -0.00799 -0.01265 C -0.00781 -0.01327 -0.00764 -0.01389 -0.00747 -0.0142 L -0.0066 -0.01389 C -0.00677 -0.01327 -0.00712 -0.01265 -0.00729 -0.01235 C -0.00729 -0.01173 -0.00729 -0.01111 -0.00747 -0.0108 C -0.00799 -0.01049 -0.00834 -0.01111 -0.00886 -0.01142 C -0.00938 -0.01451 -0.00903 -0.01173 -0.00834 -0.0108 C -0.00781 -0.01018 -0.00608 -0.00926 -0.0066 -0.00988 L -0.00747 -0.0108 C -0.0059 -0.01173 -0.00677 -0.0108 -0.00747 -0.01235 C -0.00764 -0.01265 -0.00764 -0.01327 -0.00781 -0.01389 C -0.00764 -0.01389 -0.00643 -0.01605 -0.00608 -0.0142 C -0.0059 -0.01358 -0.00608 -0.01265 -0.00643 -0.01235 C -0.00747 -0.01173 -0.00868 -0.01204 -0.0099 -0.01173 C -0.00972 -0.01142 -0.00972 -0.0108 -0.00938 -0.01018 C -0.0092 -0.00988 -0.00868 -0.00926 -0.00851 -0.00988 C -0.00816 -0.01111 -0.00851 -0.01265 -0.00834 -0.0142 C -0.00816 -0.01481 -0.00816 -0.01543 -0.00799 -0.01574 C -0.00799 -0.01636 -0.00781 -0.01728 -0.00781 -0.01759 C -0.00764 -0.01728 -0.00729 -0.01697 -0.00729 -0.01636 C -0.00695 -0.01358 -0.00729 -0.01327 -0.00799 -0.01142 C -0.0059 -0.01018 -0.00816 -0.01173 -0.00834 -0.01018 C -0.00834 -0.00957 -0.00781 -0.00895 -0.00747 -0.00833 C -0.00729 -0.00802 -0.00643 -0.00772 -0.0066 -0.00772 C -0.00695 -0.00772 -0.00747 -0.00802 -0.00781 -0.00833 C -0.00764 -0.00833 -0.0059 -0.00926 -0.00608 -0.00988 C -0.00625 -0.01049 -0.00677 -0.01018 -0.00729 -0.01018 C -0.0066 -0.01049 -0.0059 -0.01018 -0.00556 -0.0108 C -0.00521 -0.01111 -0.00556 -0.01204 -0.0059 -0.01235 C -0.00625 -0.01265 -0.00677 -0.01204 -0.00729 -0.01173 C -0.00712 -0.0108 -0.00677 -0.00988 -0.00695 -0.00895 C -0.00695 -0.00833 -0.00712 -0.01204 -0.00729 -0.01265 Z " pathEditMode="relative" rAng="0" ptsTypes="AAAAAAAAAAAAAAAAAAAAAAAAAAAAAAAAAAAAAAAAAAAAAAAA">
                                      <p:cBhvr>
                                        <p:cTn id="20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" y="0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5 -3.7037E-7 L -0.00035 -0.00031 C -0.00069 -0.00123 -0.00121 -0.00247 -0.00121 -0.0037 C -0.00121 -0.00432 -0.00069 -0.0037 -0.00035 -0.00339 C -0.00017 -0.00247 -0.00035 -0.00154 -0.00017 -0.00093 C -0.00035 -0.00062 -0.0026 -0.00031 -0.0026 0.00123 C -0.0026 0.00216 -0.00104 0.00278 -0.00069 0.00309 C -0.00035 0.00309 0.00017 0.0034 0.00035 0.00278 C 0.0007 0.00093 -0.00087 -3.7037E-7 -0.00121 -0.00031 C -0.00104 -0.00031 0.00087 -0.00123 0.00035 -0.00278 C 0.00017 -0.00339 -0.00017 -0.00309 -0.00035 -0.00339 C -0.00035 -0.0037 0.00139 -0.00494 0.00139 -0.00525 C 0.00174 -0.00463 0.00208 -0.00432 0.00243 -0.0037 C 0.00174 -0.0037 0.00139 -0.00401 0.0007 -0.00339 C 0.00035 -0.00309 0.00139 -0.00339 0.00139 -0.00278 L 0.0007 -0.00123 C 0.00226 0.00062 0.00139 -0.00093 0.00035 -3.7037E-7 C 0.00017 0.00062 0.00017 0.00123 -0.00017 0.00154 L -0.00104 0.00123 C -0.00087 0.00062 -0.00035 -3.7037E-7 -0.00035 -0.00031 C -0.00035 -0.00093 -0.00035 -0.00154 -0.00017 -0.00185 C 0.00017 -0.00216 0.0007 -0.00154 0.00139 -0.00123 C 0.00174 0.00185 0.00139 -0.00093 0.0007 -0.00185 C 0.00017 -0.00247 -0.00156 -0.00339 -0.00104 -0.00278 L -0.00017 -0.00185 C -0.00174 -0.00093 -0.00087 -0.00185 -0.00017 -0.00031 C 0.00017 -3.7037E-7 0.00017 0.00062 0.00017 0.00123 C 0.00017 0.00093 -0.00121 0.0034 -0.00156 0.00154 C -0.00174 0.00093 -0.00156 -3.7037E-7 -0.00121 -0.00031 C -0.00017 -0.00093 0.00104 -0.00062 0.00243 -0.00093 C 0.00208 -0.00123 0.00208 -0.00185 0.00174 -0.00247 C 0.00139 -0.00278 0.00104 -0.00339 0.00087 -0.00278 C 0.0007 -0.00154 0.00087 -3.7037E-7 0.0007 0.00154 C 0.0007 0.00216 0.0007 0.00278 0.00035 0.00309 C 0.00017 0.0037 0.00017 0.00463 0.00017 0.00494 C -0.00017 0.00463 -0.00035 0.00432 -0.00035 0.0037 C -0.00069 0.00093 -0.00035 0.00062 0.00035 -0.00123 C -0.00174 -0.00247 0.0007 -0.00093 0.0007 -0.00247 C 0.0007 -0.00309 0.00017 -0.0037 -0.00017 -0.00432 C -0.00035 -0.00463 -0.00121 -0.00494 -0.00104 -0.00494 C -0.00069 -0.00494 -0.00035 -0.00463 0.00017 -0.00432 C 0.00017 -0.00463 -0.00174 -0.00339 -0.00156 -0.00278 C -0.00121 -0.00216 -0.00087 -0.00247 -0.00035 -0.00247 C -0.00104 -0.00216 -0.00174 -0.00247 -0.00208 -0.00185 C -0.00226 -0.00154 -0.00208 -0.00062 -0.00174 -0.00031 C -0.00121 -3.7037E-7 -0.00087 -0.00062 -0.00035 -0.00093 C -0.00035 -0.00185 -0.00087 -0.00278 -0.00069 -0.0037 C -0.00069 -0.00432 -0.00035 -0.00062 -0.00035 -3.7037E-7 Z " pathEditMode="relative" rAng="10800000" ptsTypes="AAAAAAAAAAAAAAAAAAAAAAAAAAAAAAAAAAAAAAAAAAAAAAAA">
                                      <p:cBhvr>
                                        <p:cTn id="22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0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37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17 -2.34568E-6 L 0.24305 -0.05895 C 0.29462 -0.07284 0.36666 -0.0608 0.43889 -0.0287 C 0.52083 0.0071 0.58455 0.05556 0.62621 0.1105 L 0.82535 0.36605 " pathEditMode="relative" rAng="840000" ptsTypes="AAAAA">
                                      <p:cBhvr>
                                        <p:cTn id="24" dur="5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2726" y="77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  <p:bldP spid="10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Inhaltsplatzhalter 3">
            <a:extLst>
              <a:ext uri="{FF2B5EF4-FFF2-40B4-BE49-F238E27FC236}">
                <a16:creationId xmlns:a16="http://schemas.microsoft.com/office/drawing/2014/main" id="{438C9077-04EB-DA85-B2EF-FCE375FBE3E4}"/>
              </a:ext>
            </a:extLst>
          </p:cNvPr>
          <p:cNvSpPr>
            <a:spLocks noGrp="1"/>
          </p:cNvSpPr>
          <p:nvPr>
            <p:ph sz="half" idx="13"/>
          </p:nvPr>
        </p:nvSpPr>
        <p:spPr>
          <a:xfrm>
            <a:off x="3672000" y="360000"/>
            <a:ext cx="5246371" cy="4500000"/>
          </a:xfrm>
        </p:spPr>
        <p:txBody>
          <a:bodyPr>
            <a:noAutofit/>
          </a:bodyPr>
          <a:lstStyle/>
          <a:p>
            <a:r>
              <a:rPr lang="de-DE" sz="2400" dirty="0"/>
              <a:t>Nennen Sie Unterschiede und Gemeinsamkeiten beider Darstellungen.</a:t>
            </a:r>
          </a:p>
          <a:p>
            <a:r>
              <a:rPr lang="de-DE" sz="2400" dirty="0"/>
              <a:t>Zusätzlicher Informationsgehalt der dynamischen Darstellung</a:t>
            </a:r>
          </a:p>
          <a:p>
            <a:pPr lvl="1"/>
            <a:r>
              <a:rPr lang="de-DE" sz="2000" dirty="0"/>
              <a:t>Darstellung des Elektronenübergangs</a:t>
            </a:r>
          </a:p>
          <a:p>
            <a:pPr lvl="1"/>
            <a:r>
              <a:rPr lang="de-DE" sz="2000" dirty="0"/>
              <a:t>Teilchenbewegung/-schwingungen</a:t>
            </a:r>
          </a:p>
          <a:p>
            <a:pPr lvl="1"/>
            <a:r>
              <a:rPr lang="de-DE" sz="2000" dirty="0"/>
              <a:t>Kollision als Reaktionsvoraussetzung (Oberflächenreaktion)</a:t>
            </a:r>
          </a:p>
          <a:p>
            <a:pPr lvl="1"/>
            <a:r>
              <a:rPr lang="de-DE" sz="2000" dirty="0"/>
              <a:t>exotherme Reaktion</a:t>
            </a:r>
          </a:p>
          <a:p>
            <a:pPr lvl="1"/>
            <a:endParaRPr lang="de-DE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23E4D03E-EE49-1FAF-DE9F-5E119CB4FA93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57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10" name="Titel 1">
            <a:extLst>
              <a:ext uri="{FF2B5EF4-FFF2-40B4-BE49-F238E27FC236}">
                <a16:creationId xmlns:a16="http://schemas.microsoft.com/office/drawing/2014/main" id="{CA4656EA-F4EC-BD02-F380-F1E2B66E40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59999"/>
            <a:ext cx="3092636" cy="1101445"/>
          </a:xfrm>
        </p:spPr>
        <p:txBody>
          <a:bodyPr/>
          <a:lstStyle/>
          <a:p>
            <a:r>
              <a:rPr lang="de-DE" dirty="0"/>
              <a:t>statische vs. dynamische Darstellung</a:t>
            </a:r>
          </a:p>
        </p:txBody>
      </p:sp>
      <p:pic>
        <p:nvPicPr>
          <p:cNvPr id="3" name="Grafik 2" descr="Ambition Silhouette">
            <a:extLst>
              <a:ext uri="{FF2B5EF4-FFF2-40B4-BE49-F238E27FC236}">
                <a16:creationId xmlns:a16="http://schemas.microsoft.com/office/drawing/2014/main" id="{53AAA3D8-8C56-A3EA-FD3F-4AEB2B44327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0" y="1704331"/>
            <a:ext cx="2924819" cy="29248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94942524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uiExpand="1" build="p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2C881F9C-2307-DCAA-7089-DB843EFD543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z="2000" dirty="0"/>
              <a:t>Interdisziplinärer Forschungsansatz: Gestaltungskriterien für Animationen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635682E1-10D9-E08B-64B6-08B808FB21E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58</a:t>
            </a:fld>
            <a:endParaRPr lang="de-DE" dirty="0"/>
          </a:p>
        </p:txBody>
      </p:sp>
      <p:graphicFrame>
        <p:nvGraphicFramePr>
          <p:cNvPr id="7" name="Diagramm 6">
            <a:extLst>
              <a:ext uri="{FF2B5EF4-FFF2-40B4-BE49-F238E27FC236}">
                <a16:creationId xmlns:a16="http://schemas.microsoft.com/office/drawing/2014/main" id="{B054DFC9-D7F8-2E76-3656-DCC8763B3A3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27850644"/>
              </p:ext>
            </p:extLst>
          </p:nvPr>
        </p:nvGraphicFramePr>
        <p:xfrm>
          <a:off x="144379" y="842963"/>
          <a:ext cx="8702925" cy="423899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2577194562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DA5AA730-8668-F746-BFBC-780E86255F2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>
                                            <p:graphicEl>
                                              <a:dgm id="{DA5AA730-8668-F746-BFBC-780E86255F2B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98F5D0F2-0604-D043-BBAF-2CAAAF229B55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">
                                            <p:graphicEl>
                                              <a:dgm id="{98F5D0F2-0604-D043-BBAF-2CAAAF229B55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6FB46721-BE09-A24B-9391-8AFADF89D2FA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">
                                            <p:graphicEl>
                                              <a:dgm id="{6FB46721-BE09-A24B-9391-8AFADF89D2FA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35CD4006-2357-9848-A4EA-A43F4BA48484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">
                                            <p:graphicEl>
                                              <a:dgm id="{35CD4006-2357-9848-A4EA-A43F4BA48484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B54D81DD-9A14-CE48-9D4A-59A2EEF2335A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">
                                            <p:graphicEl>
                                              <a:dgm id="{B54D81DD-9A14-CE48-9D4A-59A2EEF2335A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EF624468-BD09-2A43-A4E8-020D327B8183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7">
                                            <p:graphicEl>
                                              <a:dgm id="{EF624468-BD09-2A43-A4E8-020D327B8183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87281072-8411-7641-8551-6F052970CEE7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7">
                                            <p:graphicEl>
                                              <a:dgm id="{87281072-8411-7641-8551-6F052970CEE7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78859031-F3CA-564B-B92E-D923FBA1D848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7">
                                            <p:graphicEl>
                                              <a:dgm id="{78859031-F3CA-564B-B92E-D923FBA1D848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8B72D25B-16A6-2842-86E9-1B8A204DCD53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7">
                                            <p:graphicEl>
                                              <a:dgm id="{8B72D25B-16A6-2842-86E9-1B8A204DCD53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7" grpId="0">
        <p:bldSub>
          <a:bldDgm bld="one"/>
        </p:bldSub>
      </p:bldGraphic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2C881F9C-2307-DCAA-7089-DB843EFD543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z="2000" dirty="0"/>
              <a:t>Interdisziplinärer Forschungsansatz: Gestaltungskriterien für Animationen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257C6E08-7114-490C-1425-D8575006F5E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9074" y="1010052"/>
            <a:ext cx="8734926" cy="3794897"/>
          </a:xfrm>
        </p:spPr>
        <p:txBody>
          <a:bodyPr numCol="2">
            <a:noAutofit/>
          </a:bodyPr>
          <a:lstStyle/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/>
              <a:t>Detailwahrnehmung und Bewegungswahrnehmung abgrenzen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/>
              <a:t>Dynamik gezielt einsetzen und nicht überbetonen 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/>
              <a:t>Geradlinige oder vorhersehbare Bewegungen verwenden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/>
              <a:t>Gestaltung mit vereinfachten Linien, Rechtecken, Kreisen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/>
              <a:t>Stützung und Lenkung der Wahrnehmung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/>
              <a:t>wahrzunehmende Objekte sollten sich klar vom Hintergrund abheben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/>
              <a:t>Unterschiedliche Objekte (Teilchen) in unterschiedliche Richtungen bewegen lassen, zunächst räumlich trennen und unterschiedliche Farben wählen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/>
              <a:t>nur ein animierter Prozess gleichzeitig 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/>
              <a:t>Interaktionsmöglichkeiten (Play, Pause, Vor-, Zurückspulen)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/>
              <a:t>sinnvolle Strukturierung durch gezielt gesetzte Pausen 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/>
              <a:t>effektive Verknüpfung der Ebenen des Johnstone Dreiecks zur Verständnisförderung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/>
              <a:t>einheitliche Gestaltungskonventionen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635682E1-10D9-E08B-64B6-08B808FB21E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59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851802410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4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4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8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4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2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4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6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4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4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4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4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8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4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2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400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6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400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400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4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400"/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4DA55CBB-A3BC-B76F-03F8-A2E0EC077B1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Vorstellung der Teilnehmenden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B2AE1724-8994-29AD-CD64-AAD117A51C4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de-DE" dirty="0"/>
              <a:t>Jetzt sind Sie dran! Bitte teilen Sie mit uns…</a:t>
            </a:r>
          </a:p>
          <a:p>
            <a:pPr lvl="1"/>
            <a:r>
              <a:rPr lang="de-DE" dirty="0"/>
              <a:t>Ihren Namen</a:t>
            </a:r>
          </a:p>
          <a:p>
            <a:pPr lvl="1"/>
            <a:r>
              <a:rPr lang="de-DE" dirty="0"/>
              <a:t>Ihre Unterrichtsfächer</a:t>
            </a:r>
          </a:p>
          <a:p>
            <a:pPr lvl="1"/>
            <a:r>
              <a:rPr lang="de-DE" dirty="0"/>
              <a:t>Ihre Lehrerfahrung</a:t>
            </a:r>
          </a:p>
          <a:p>
            <a:pPr lvl="1"/>
            <a:r>
              <a:rPr lang="de-DE" dirty="0"/>
              <a:t>Ihre </a:t>
            </a:r>
            <a:r>
              <a:rPr lang="de-DE" b="1" dirty="0"/>
              <a:t>Motivation</a:t>
            </a:r>
            <a:r>
              <a:rPr lang="de-DE" dirty="0"/>
              <a:t> an der Fortbildung teilzunehmen</a:t>
            </a:r>
          </a:p>
          <a:p>
            <a:pPr lvl="1"/>
            <a:r>
              <a:rPr lang="de-DE" dirty="0"/>
              <a:t>Ihre </a:t>
            </a:r>
            <a:r>
              <a:rPr lang="de-DE" b="1" dirty="0"/>
              <a:t>Erwartungen</a:t>
            </a:r>
            <a:r>
              <a:rPr lang="de-DE" dirty="0"/>
              <a:t> an die Fortbildung</a:t>
            </a:r>
          </a:p>
          <a:p>
            <a:r>
              <a:rPr lang="de-DE" dirty="0"/>
              <a:t>Dafür haben Sie jeweils maximal </a:t>
            </a:r>
            <a:r>
              <a:rPr lang="de-DE" b="1" dirty="0"/>
              <a:t>eine Minute </a:t>
            </a:r>
            <a:r>
              <a:rPr lang="de-DE" dirty="0"/>
              <a:t>Zeit!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D9094A62-C439-2C45-673E-6F76F49AF96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6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462135007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Grafik 23" descr="Ein Bild, das Screenshot enthält.&#10;&#10;Automatisch generierte Beschreibung">
            <a:extLst>
              <a:ext uri="{FF2B5EF4-FFF2-40B4-BE49-F238E27FC236}">
                <a16:creationId xmlns:a16="http://schemas.microsoft.com/office/drawing/2014/main" id="{C192AE6E-39E1-34EA-D6EC-6D57F4643B1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530301">
            <a:off x="5746513" y="1613751"/>
            <a:ext cx="2015478" cy="2206293"/>
          </a:xfrm>
          <a:prstGeom prst="rect">
            <a:avLst/>
          </a:prstGeom>
        </p:spPr>
      </p:pic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73C68BF3-A409-0BFC-91A2-2FA0697717A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7895" y="4306967"/>
            <a:ext cx="7806523" cy="3193268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de-DE" dirty="0"/>
              <a:t>Beschreiben Sie ob Ihnen diese Aufgabenstellung leicht oder schwer fällt. Begründen Sie.</a:t>
            </a:r>
          </a:p>
          <a:p>
            <a:endParaRPr lang="de-DE" dirty="0"/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96C28958-BCDE-13B0-CDEC-525EAF0EFCE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de-DE" dirty="0"/>
              <a:t> 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1ED2C0EC-6DC4-9879-31ED-0A234E5EDF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60</a:t>
            </a:fld>
            <a:endParaRPr lang="de-DE" dirty="0"/>
          </a:p>
        </p:txBody>
      </p:sp>
      <p:pic>
        <p:nvPicPr>
          <p:cNvPr id="9" name="Grafik 8" descr="Ein Bild, das Serviergeschirr, Essen, Kaffee, Koffein enthält.&#10;&#10;Automatisch generierte Beschreibung">
            <a:extLst>
              <a:ext uri="{FF2B5EF4-FFF2-40B4-BE49-F238E27FC236}">
                <a16:creationId xmlns:a16="http://schemas.microsoft.com/office/drawing/2014/main" id="{898C5510-36AC-2F2B-1436-F5DBDCA3A76D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811"/>
          <a:stretch/>
        </p:blipFill>
        <p:spPr>
          <a:xfrm>
            <a:off x="249252" y="1732084"/>
            <a:ext cx="3849940" cy="2236939"/>
          </a:xfrm>
          <a:prstGeom prst="rect">
            <a:avLst/>
          </a:prstGeom>
        </p:spPr>
      </p:pic>
      <p:sp>
        <p:nvSpPr>
          <p:cNvPr id="11" name="Textfeld 10">
            <a:extLst>
              <a:ext uri="{FF2B5EF4-FFF2-40B4-BE49-F238E27FC236}">
                <a16:creationId xmlns:a16="http://schemas.microsoft.com/office/drawing/2014/main" id="{49148A5F-B502-9202-9A91-124AD05ABEB1}"/>
              </a:ext>
            </a:extLst>
          </p:cNvPr>
          <p:cNvSpPr txBox="1"/>
          <p:nvPr/>
        </p:nvSpPr>
        <p:spPr>
          <a:xfrm>
            <a:off x="1328821" y="3971155"/>
            <a:ext cx="4572000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de-DE" sz="800" dirty="0">
                <a:solidFill>
                  <a:schemeClr val="bg1">
                    <a:lumMod val="65000"/>
                  </a:schemeClr>
                </a:solidFill>
              </a:rPr>
              <a:t>Bild von </a:t>
            </a:r>
            <a:r>
              <a:rPr lang="de-DE" sz="800" dirty="0">
                <a:solidFill>
                  <a:schemeClr val="bg1">
                    <a:lumMod val="65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Anja</a:t>
            </a:r>
            <a:r>
              <a:rPr lang="de-DE" sz="800" dirty="0">
                <a:solidFill>
                  <a:schemeClr val="bg1">
                    <a:lumMod val="65000"/>
                  </a:schemeClr>
                </a:solidFill>
              </a:rPr>
              <a:t> auf </a:t>
            </a:r>
            <a:r>
              <a:rPr lang="de-DE" sz="800" dirty="0">
                <a:solidFill>
                  <a:schemeClr val="bg1">
                    <a:lumMod val="6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Pixabay</a:t>
            </a:r>
            <a:r>
              <a:rPr lang="de-DE" sz="800" dirty="0">
                <a:solidFill>
                  <a:schemeClr val="bg1">
                    <a:lumMod val="65000"/>
                  </a:schemeClr>
                </a:solidFill>
              </a:rPr>
              <a:t> [CC-0]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461D2BF9-4A73-4CF6-B28F-31BC55410500}"/>
              </a:ext>
            </a:extLst>
          </p:cNvPr>
          <p:cNvSpPr/>
          <p:nvPr/>
        </p:nvSpPr>
        <p:spPr>
          <a:xfrm>
            <a:off x="1756281" y="2581053"/>
            <a:ext cx="350582" cy="350582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7078A390-9442-F80D-12A2-51C8A4A4A0B4}"/>
              </a:ext>
            </a:extLst>
          </p:cNvPr>
          <p:cNvSpPr/>
          <p:nvPr/>
        </p:nvSpPr>
        <p:spPr>
          <a:xfrm>
            <a:off x="5279242" y="1068468"/>
            <a:ext cx="3235488" cy="3235488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0773A523-DB6E-2942-BA2E-C9C0DFD520B6}"/>
              </a:ext>
            </a:extLst>
          </p:cNvPr>
          <p:cNvCxnSpPr>
            <a:cxnSpLocks/>
          </p:cNvCxnSpPr>
          <p:nvPr/>
        </p:nvCxnSpPr>
        <p:spPr>
          <a:xfrm flipV="1">
            <a:off x="1911062" y="1177698"/>
            <a:ext cx="4409527" cy="1403354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0FB28D62-63FC-EBD8-7629-92452E3C7C3E}"/>
              </a:ext>
            </a:extLst>
          </p:cNvPr>
          <p:cNvCxnSpPr>
            <a:cxnSpLocks/>
          </p:cNvCxnSpPr>
          <p:nvPr/>
        </p:nvCxnSpPr>
        <p:spPr>
          <a:xfrm>
            <a:off x="1931280" y="2936982"/>
            <a:ext cx="4372604" cy="1254964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" name="Grafik 19" descr="Ein Bild, das Uhr, Screenshot, Grafiken, Design enthält.&#10;&#10;Automatisch generierte Beschreibung">
            <a:extLst>
              <a:ext uri="{FF2B5EF4-FFF2-40B4-BE49-F238E27FC236}">
                <a16:creationId xmlns:a16="http://schemas.microsoft.com/office/drawing/2014/main" id="{5894829E-0EE5-BB7D-081B-F2029584F722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67946" y="1284533"/>
            <a:ext cx="595391" cy="651760"/>
          </a:xfrm>
          <a:prstGeom prst="rect">
            <a:avLst/>
          </a:prstGeom>
        </p:spPr>
      </p:pic>
      <p:pic>
        <p:nvPicPr>
          <p:cNvPr id="22" name="Grafik 21" descr="Ein Bild, das Uhr, Screenshot, Grafiken, Design enthält.&#10;&#10;Automatisch generierte Beschreibung">
            <a:extLst>
              <a:ext uri="{FF2B5EF4-FFF2-40B4-BE49-F238E27FC236}">
                <a16:creationId xmlns:a16="http://schemas.microsoft.com/office/drawing/2014/main" id="{C570C05B-1238-B562-871E-D5EDE6A578B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7497257">
            <a:off x="7768359" y="2787842"/>
            <a:ext cx="595391" cy="651760"/>
          </a:xfrm>
          <a:prstGeom prst="rect">
            <a:avLst/>
          </a:prstGeom>
        </p:spPr>
      </p:pic>
      <p:pic>
        <p:nvPicPr>
          <p:cNvPr id="29" name="Grafik 28" descr="Ein Bild, das Uhr, Screenshot, Grafiken, Design enthält.&#10;&#10;Automatisch generierte Beschreibung">
            <a:extLst>
              <a:ext uri="{FF2B5EF4-FFF2-40B4-BE49-F238E27FC236}">
                <a16:creationId xmlns:a16="http://schemas.microsoft.com/office/drawing/2014/main" id="{1C9C79B1-FE14-5B4E-8DC6-6EC8B6054B34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64583" y="1277199"/>
            <a:ext cx="595391" cy="651760"/>
          </a:xfrm>
          <a:prstGeom prst="rect">
            <a:avLst/>
          </a:prstGeom>
        </p:spPr>
      </p:pic>
      <p:pic>
        <p:nvPicPr>
          <p:cNvPr id="31" name="Grafik 30" descr="Ein Bild, das Uhr, Screenshot, Grafiken, Design enthält.&#10;&#10;Automatisch generierte Beschreibung">
            <a:extLst>
              <a:ext uri="{FF2B5EF4-FFF2-40B4-BE49-F238E27FC236}">
                <a16:creationId xmlns:a16="http://schemas.microsoft.com/office/drawing/2014/main" id="{B59D822F-EFE8-2058-B625-460A6276AD5D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7497257">
            <a:off x="7715089" y="1907386"/>
            <a:ext cx="595391" cy="651760"/>
          </a:xfrm>
          <a:prstGeom prst="rect">
            <a:avLst/>
          </a:prstGeom>
        </p:spPr>
      </p:pic>
      <p:sp>
        <p:nvSpPr>
          <p:cNvPr id="32" name="Textfeld 31">
            <a:extLst>
              <a:ext uri="{FF2B5EF4-FFF2-40B4-BE49-F238E27FC236}">
                <a16:creationId xmlns:a16="http://schemas.microsoft.com/office/drawing/2014/main" id="{07D3361C-C6C7-76C5-860D-AECECDC07806}"/>
              </a:ext>
            </a:extLst>
          </p:cNvPr>
          <p:cNvSpPr txBox="1"/>
          <p:nvPr/>
        </p:nvSpPr>
        <p:spPr>
          <a:xfrm>
            <a:off x="467895" y="729525"/>
            <a:ext cx="820821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i="1" dirty="0"/>
              <a:t>Aufgabenstellung: Beschreiben Sie die Struktur dieses Koffein-Moleküls.</a:t>
            </a:r>
            <a:endParaRPr lang="de-DE" dirty="0"/>
          </a:p>
        </p:txBody>
      </p:sp>
      <p:pic>
        <p:nvPicPr>
          <p:cNvPr id="33" name="Grafik 32" descr="Ein Bild, das Uhr, Screenshot, Grafiken, Design enthält.&#10;&#10;Automatisch generierte Beschreibung">
            <a:extLst>
              <a:ext uri="{FF2B5EF4-FFF2-40B4-BE49-F238E27FC236}">
                <a16:creationId xmlns:a16="http://schemas.microsoft.com/office/drawing/2014/main" id="{10D87ED8-FD08-9515-B545-C0523E750EC2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7437343">
            <a:off x="5807682" y="1937715"/>
            <a:ext cx="595391" cy="651760"/>
          </a:xfrm>
          <a:prstGeom prst="rect">
            <a:avLst/>
          </a:prstGeom>
        </p:spPr>
      </p:pic>
      <p:pic>
        <p:nvPicPr>
          <p:cNvPr id="34" name="Grafik 33" descr="Ein Bild, das Uhr, Screenshot, Grafiken, Design enthält.&#10;&#10;Automatisch generierte Beschreibung">
            <a:extLst>
              <a:ext uri="{FF2B5EF4-FFF2-40B4-BE49-F238E27FC236}">
                <a16:creationId xmlns:a16="http://schemas.microsoft.com/office/drawing/2014/main" id="{EFE4A71C-18BF-F935-2F54-3E04735C88AC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4752015">
            <a:off x="7185999" y="2030233"/>
            <a:ext cx="595391" cy="651760"/>
          </a:xfrm>
          <a:prstGeom prst="rect">
            <a:avLst/>
          </a:prstGeom>
        </p:spPr>
      </p:pic>
      <p:pic>
        <p:nvPicPr>
          <p:cNvPr id="35" name="Grafik 34" descr="Ein Bild, das Uhr, Screenshot, Grafiken, Design enthält.&#10;&#10;Automatisch generierte Beschreibung">
            <a:extLst>
              <a:ext uri="{FF2B5EF4-FFF2-40B4-BE49-F238E27FC236}">
                <a16:creationId xmlns:a16="http://schemas.microsoft.com/office/drawing/2014/main" id="{4C85E1AC-40E9-AE94-01A3-3B6BCD9364C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6136817">
            <a:off x="6588219" y="3749152"/>
            <a:ext cx="595391" cy="651760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E8CDCCB2-F65A-C5AC-B2B4-C89ACD3359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8426747" cy="358942"/>
          </a:xfrm>
        </p:spPr>
        <p:txBody>
          <a:bodyPr/>
          <a:lstStyle/>
          <a:p>
            <a:r>
              <a:rPr lang="de-DE" sz="2000" dirty="0"/>
              <a:t>Interdisziplinärer Forschungsansatz: Gestaltungskriterien für Animationen</a:t>
            </a:r>
          </a:p>
        </p:txBody>
      </p:sp>
    </p:spTree>
    <p:extLst>
      <p:ext uri="{BB962C8B-B14F-4D97-AF65-F5344CB8AC3E}">
        <p14:creationId xmlns:p14="http://schemas.microsoft.com/office/powerpoint/2010/main" val="62272992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12 -0.00926 L -0.00312 -0.00895 C -0.00312 -0.01111 -0.00329 -0.01265 -0.00347 -0.0145 C -0.00347 -0.01512 -0.00347 -0.01543 -0.00364 -0.01605 C -0.00399 -0.01666 -0.0052 -0.01821 -0.00468 -0.01759 L -0.00347 -0.01759 C -0.00347 -0.01728 -0.00312 -0.01666 -0.00329 -0.01666 C -0.00347 -0.01636 -0.00399 -0.01636 -0.00451 -0.01605 C -0.00468 -0.01574 -0.00486 -0.01543 -0.00503 -0.01543 C -0.0052 -0.01512 -0.0052 -0.01481 -0.00538 -0.0145 C -0.00538 -0.01358 -0.0052 -0.01265 -0.00538 -0.01173 C -0.00572 -0.01142 -0.00746 -0.01049 -0.00763 -0.01018 C -0.00711 -0.00956 -0.00677 -0.00926 -0.00625 -0.00926 C -0.00416 -0.00833 -0.00503 -0.00956 -0.00416 -0.00802 C -0.00416 -0.00771 -0.00381 -0.0074 -0.00399 -0.0071 C -0.00399 -0.00679 -0.00468 -0.00679 -0.00468 -0.00648 C -0.00468 -0.00494 -0.00399 -0.00494 -0.00329 -0.00463 C -0.00381 -0.00432 -0.00486 -0.00401 -0.00538 -0.00463 C -0.00538 -0.00463 -0.00538 -0.00524 -0.00538 -0.00555 C -0.00572 -0.00586 -0.0059 -0.00617 -0.00607 -0.00648 C -0.00538 -0.00648 -0.00503 -0.00679 -0.00468 -0.00679 C -0.00312 -0.00679 -0.00243 -0.00617 -0.00104 -0.00586 C -0.00034 -0.00555 -4.44444E-6 -0.00555 0.0007 -0.00555 C 0.00105 -0.00524 0.00209 -0.00494 0.00174 -0.00524 C 0.00139 -0.00555 0.00053 -0.00586 0.00053 -0.00555 L -0.00104 -0.00524 C -0.00104 -0.00524 -0.00191 -0.00463 -0.00156 -0.00494 C -0.00104 -0.00524 -0.00069 -0.00555 -0.00034 -0.00586 C 0.0007 -0.00648 0.00122 -0.0071 0.00209 -0.00833 C 0.00209 -0.00864 0.00226 -0.00895 0.00244 -0.00926 C 0.00226 -0.00956 0.00209 -0.01018 0.00174 -0.01049 C 0.00139 -0.0108 0.00087 -0.0108 0.00053 -0.01111 C -0.00104 -0.01234 -0.00034 -0.01173 -0.00156 -0.01234 C -0.00191 -0.01358 -0.00156 -0.01358 -0.00329 -0.01358 C -0.00347 -0.01358 -0.00277 -0.01327 -0.0026 -0.01327 C -0.00225 -0.01296 -0.00191 -0.01296 -0.00156 -0.01296 C -0.00156 -0.01265 -0.00104 -0.01234 -0.00104 -0.01203 C -0.00121 -0.01142 -0.00173 -0.01142 -0.00191 -0.01111 C -0.00225 -0.01049 -0.00225 -0.00956 -0.0026 -0.00926 C -0.0026 -0.00864 -0.0026 -0.00833 -0.00277 -0.00771 C -0.00295 -0.0071 -0.00312 -0.00679 -0.00312 -0.00648 C -0.00312 -0.00555 -0.0026 -0.00463 -0.00277 -0.00401 C -0.00312 -0.00339 -0.00347 -0.00432 -0.00399 -0.00432 C -0.00798 -0.00494 -0.00486 -0.00432 -0.00746 -0.00494 C -0.00711 -0.00524 -0.00625 -0.00648 -0.00625 -0.0071 C -0.00625 -0.0074 -0.00659 -0.0074 -0.00711 -0.00771 C -0.00538 -0.00771 -0.0026 -0.00833 -0.00104 -0.00771 C -0.00069 -0.0074 -0.00156 -0.0074 -0.00191 -0.0074 C -0.00191 -0.0071 -0.00208 -0.00679 -0.00208 -0.00648 C -0.00208 -0.00617 -0.00173 -0.00555 -0.00191 -0.00524 C -0.00208 -0.00463 -0.0026 -0.00463 -0.00312 -0.00432 C -0.00486 -0.00308 -0.00312 -0.00432 -0.00468 -0.00308 C -0.00486 -0.00277 -0.00503 -0.00247 -0.00503 -0.00216 C -0.00486 -0.00031 -0.00434 -0.00061 -0.00329 -0.00031 C -0.0026 -0.00031 -0.00191 -0.00031 -0.00104 0.00031 C -0.00017 -0.00031 0.00105 0.00031 0.00209 -0.00031 C 0.00226 -0.00031 0.00244 -0.00092 0.00226 -0.00123 C 0.00157 -0.00339 0.00105 -0.00308 0.00018 -0.00463 C -4.44444E-6 -0.00494 -0.00034 -0.00524 -0.00052 -0.00586 C -0.00034 -0.00617 0.00018 -0.00617 0.00053 -0.00679 C 0.00053 -0.00679 -4.44444E-6 -0.00864 -4.44444E-6 -0.00895 C 0.00018 -0.00926 0.00122 -0.01018 0.00122 -0.0108 C 0.00122 -0.01142 0.00122 -0.01203 0.00105 -0.01265 C 0.00105 -0.01327 0.00087 -0.0145 0.00053 -0.01512 C -4.44444E-6 -0.01574 -0.00069 -0.01636 -0.00104 -0.01697 C -0.00173 -0.01728 -0.00225 -0.01759 -0.00277 -0.01821 C -0.00312 -0.01852 -0.00347 -0.01882 -0.00364 -0.01913 C -0.00399 -0.01913 -0.00486 -0.01944 -0.00468 -0.01944 C -0.00434 -0.02006 -0.00381 -0.01944 -0.00347 -0.01944 C -0.00138 -0.01697 -0.00138 -0.01728 -4.44444E-6 -0.01481 C 0.00018 -0.01419 0.00053 -0.01358 0.0007 -0.01296 C 0.0007 -0.01234 0.00087 -0.01142 0.00087 -0.0108 C 0.00087 -0.01049 0.00053 -0.01018 0.00018 -0.00956 C -0.00086 -0.00864 -0.00191 -0.00895 -0.00329 -0.00895 C -0.00312 -0.00864 -0.0026 -0.00895 -0.0026 -0.00864 C -0.0026 -0.00833 -0.00381 -0.00771 -0.00399 -0.00771 C -0.00468 -0.0074 -0.00538 -0.0074 -0.00625 -0.0074 C -0.00642 -0.0071 -0.00659 -0.0071 -0.00711 -0.00679 C -0.00763 -0.00648 -0.00833 -0.00617 -0.00885 -0.00555 L -0.00937 -0.00463 C -0.0092 -0.00308 -0.00902 -0.00308 -0.00972 -0.00432 C -0.00937 -0.00802 -0.01024 -0.00432 -0.0092 -0.00679 C -0.00902 -0.0074 -0.00885 -0.00864 -0.00885 -0.00833 C -0.00868 -0.00926 -0.00885 -0.01049 -0.00868 -0.01111 C -0.00833 -0.01142 -0.00798 -0.01142 -0.00763 -0.01142 C -0.00642 -0.01142 -0.0052 -0.01142 -0.00399 -0.01173 C -0.00364 -0.01111 -0.00329 -0.01049 -0.00312 -0.01018 C -0.00138 -0.0074 -0.00347 -0.01111 -0.00156 -0.00802 C -0.00156 -0.0074 -0.00156 -0.00679 -0.00156 -0.00648 C -0.00138 -0.00617 -0.00104 -0.00648 -0.00069 -0.00617 C 0.00174 -0.00432 -0.00034 -0.00524 0.00122 -0.00463 C 0.00365 -0.00524 0.00174 -0.00432 0.00278 -0.00617 C 0.00313 -0.0071 0.00452 -0.00833 0.00452 -0.00802 C 0.004 -0.00895 0.004 -0.00956 0.00365 -0.01018 C 0.00348 -0.01049 0.0033 -0.01049 0.00278 -0.01049 C 0.00244 -0.01049 0.00122 -0.01111 0.00087 -0.01111 C -4.44444E-6 -0.01111 -0.00086 -0.01111 -0.00156 -0.01142 C -0.00191 -0.01142 -0.00225 -0.01142 -0.00225 -0.01173 C -0.00243 -0.01203 -0.00191 -0.01234 -0.00208 -0.01265 C -0.00225 -0.01296 -0.00381 -0.01327 -0.00416 -0.01358 L -0.00711 -0.01327 C -0.00729 -0.01296 -0.00711 -0.01234 -0.00711 -0.01173 C -0.00746 -0.01111 -0.00816 -0.00956 -0.00816 -0.00956 C -0.00816 -0.00926 -0.0085 -0.00895 -0.00833 -0.00864 C -0.00816 -0.00833 -0.00763 -0.00802 -0.00746 -0.00771 C -0.00711 -0.0074 -0.00607 -0.0071 -0.0059 -0.0071 C -0.00538 -0.00586 -0.00538 -0.00494 -0.00468 -0.00432 C -0.00434 -0.00401 -0.00399 -0.00401 -0.00364 -0.00401 C -0.00138 -0.00463 -0.00364 -0.0037 -0.00364 -0.00463 C -0.00364 -0.00555 -0.00191 -0.00555 -0.00156 -0.00586 C -0.00069 -0.00648 -0.00034 -0.00648 0.0007 -0.0074 C 0.00087 -0.0074 0.00105 -0.00802 0.00122 -0.00833 C 0.00139 -0.00864 0.00157 -0.00926 0.00157 -0.00956 C 0.00174 -0.00956 0.00174 -0.01018 0.00174 -0.01049 C 0.00174 -0.0108 0.00174 -0.01111 0.00157 -0.01173 C 0.00157 -0.01234 0.00139 -0.01265 0.00122 -0.01327 C 0.00157 -0.01327 0.00226 -0.01358 0.00209 -0.01358 C 0.00139 -0.01358 0.00087 -0.01327 0.00018 -0.01327 C -0.00034 -0.01296 -0.00069 -0.01296 -0.00104 -0.01296 C -0.00156 -0.01265 -0.0026 -0.01234 -0.0026 -0.01203 C -0.00312 -0.01234 -0.00399 -0.01265 -0.00451 -0.01296 C -0.00468 -0.01296 -0.00486 -0.01327 -0.00503 -0.01358 C -0.00538 -0.01358 -0.00607 -0.01358 -0.00642 -0.01419 C -0.00763 -0.01481 -0.00711 -0.0145 -0.00833 -0.01512 C -0.00833 -0.01481 -0.00868 -0.0145 -0.00868 -0.01419 C -0.00868 -0.01358 -0.00816 -0.01358 -0.00816 -0.01327 C -0.00798 -0.01265 -0.00781 -0.01234 -0.00763 -0.01203 C -0.00746 -0.01142 -0.00729 -0.01142 -0.00711 -0.01111 C -0.00711 -0.01049 -0.00711 -0.00926 -0.00659 -0.00926 L -0.00312 -0.00833 L -0.00191 -0.00802 C -0.00156 -0.00771 -0.00138 -0.0074 -0.00104 -0.0071 C -0.00069 -0.00679 -0.00034 -0.00679 -4.44444E-6 -0.00648 C -4.44444E-6 -0.00617 -4.44444E-6 -0.00586 0.00018 -0.00555 C 0.00018 -0.00524 0.00018 -0.00463 0.00053 -0.00432 C 0.00053 -0.00432 0.00191 -0.00339 0.00226 -0.00339 C 0.004 -0.0037 0.00348 -0.00308 0.004 -0.00401 L -0.00312 -0.00926 Z " pathEditMode="fixed" rAng="0" ptsTypes="AAAAAAAAAAAAAAAAAAAAAAAAAAAAAAAAAAAAAAAAAAAAAAAAAAAAAAAAAAAAAAAAAAAAAAAAAAAAAAAAAAAAAAAAAAAAAAAAAAAAAAAAAAAAAAAAAAAAAAAAAAAAAAAAAAAAAAAAAA">
                                      <p:cBhvr>
                                        <p:cTn id="6" dur="1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-62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82 0.00987 L 0.00382 0.01018 C 0.00347 0.00771 0.00347 0.00555 0.00347 0.0037 C 0.0033 0.00308 0.0033 0.00247 0.0033 0.00185 C 0.00295 0.00092 0.00208 -0.00062 0.00243 -0.00062 L 0.00347 1.23457E-6 C 0.00347 0.00031 0.00364 0.00061 0.00347 0.00123 C 0.0033 0.00154 0.00295 0.00154 0.0026 0.00185 C 0.00243 0.00185 0.00226 0.00247 0.00208 0.00247 C 0.00208 0.00277 0.00191 0.00339 0.00191 0.0037 C 0.00173 0.00494 0.00191 0.00586 0.00173 0.00679 C 0.00173 0.0071 0.00035 0.00864 -2.77778E-7 0.00864 C 0.00052 0.00926 0.00069 0.00956 0.00121 0.00987 C 0.00295 0.01111 0.00208 0.00926 0.00278 0.01142 C 0.00295 0.01173 0.00295 0.01234 0.00295 0.01265 C 0.00295 0.01296 0.00243 0.01296 0.00243 0.01327 C 0.00243 0.01512 0.00295 0.01512 0.00347 0.01543 C 0.00312 0.01574 0.00226 0.01635 0.00191 0.01543 C 0.00173 0.01512 0.00173 0.0145 0.00173 0.01419 C 0.00173 0.01389 0.00156 0.01358 0.00139 0.01327 C 0.00173 0.01327 0.00208 0.01296 0.00243 0.01296 C 0.00364 0.01296 0.00416 0.01327 0.00538 0.01389 C 0.00573 0.01419 0.00625 0.01419 0.00677 0.01419 C 0.00694 0.0145 0.00781 0.01512 0.00746 0.0145 C 0.00729 0.01419 0.00642 0.01389 0.00642 0.01419 L 0.00538 0.0145 C 0.00521 0.01481 0.00469 0.01512 0.00486 0.01512 C 0.00521 0.0145 0.00555 0.01419 0.0059 0.01389 C 0.00677 0.01327 0.00712 0.01234 0.00781 0.01111 C 0.00781 0.0108 0.00798 0.01018 0.00816 0.00987 C 0.00798 0.00956 0.00781 0.00864 0.00746 0.00833 C 0.00729 0.00802 0.00677 0.00802 0.00642 0.00771 C 0.00538 0.00617 0.0059 0.00679 0.00503 0.00617 C 0.00469 0.00463 0.00486 0.00432 0.00347 0.00432 C 0.0033 0.00432 0.00399 0.00494 0.00399 0.00524 C 0.00434 0.00524 0.00451 0.00524 0.00486 0.00555 C 0.00503 0.00586 0.00521 0.00617 0.00521 0.00648 C 0.00521 0.0071 0.00469 0.0071 0.00451 0.00771 C 0.00434 0.00833 0.00434 0.00926 0.00399 0.00987 C 0.00399 0.01049 0.00399 0.01111 0.00399 0.01173 C 0.00382 0.01234 0.00382 0.01265 0.00382 0.01327 C 0.00382 0.01419 0.00416 0.01543 0.00399 0.01635 C 0.00382 0.01666 0.0033 0.01574 0.00295 0.01574 C -0.00018 0.01481 0.00226 0.01574 0.00035 0.01512 C 0.00052 0.0145 0.00121 0.01327 0.00121 0.01265 C 0.00121 0.01203 0.00087 0.01203 0.00069 0.01173 C 0.00173 0.01173 0.00399 0.01111 0.00538 0.01173 C 0.00555 0.01203 0.00486 0.01203 0.00451 0.01234 C 0.00451 0.01265 0.00451 0.01296 0.00451 0.01327 C 0.00451 0.01358 0.00469 0.01419 0.00451 0.0145 C 0.00451 0.01543 0.00399 0.01543 0.00382 0.01574 C 0.00226 0.01759 0.00347 0.01574 0.00243 0.01728 C 0.00226 0.01759 0.00208 0.0179 0.00208 0.01852 C 0.00226 0.02068 0.00278 0.02037 0.00347 0.02068 C 0.00399 0.02098 0.00451 0.02098 0.00521 0.02129 C 0.00607 0.02098 0.00694 0.02129 0.00781 0.02068 C 0.00798 0.02068 0.00798 0.02006 0.00798 0.01944 C 0.00746 0.01697 0.00694 0.01697 0.00625 0.01543 C 0.00607 0.01512 0.0059 0.0145 0.00573 0.01389 C 0.0059 0.01358 0.00625 0.01327 0.00642 0.01296 C 0.00642 0.01265 0.00607 0.0108 0.00607 0.01018 C 0.00625 0.00987 0.00712 0.00895 0.00712 0.00802 C 0.00712 0.0074 0.00712 0.00648 0.00694 0.00586 C 0.00694 0.00524 0.00677 0.0037 0.00642 0.00277 C 0.00607 0.00216 0.00573 0.00123 0.00521 0.00061 C 0.00469 1.23457E-6 0.00434 -0.00031 0.00399 -0.00093 C 0.00364 -0.00124 0.00347 -0.00155 0.0033 -0.00185 C 0.00295 -0.00216 0.00226 -0.00247 0.00243 -0.00278 C 0.0026 -0.00309 0.00295 -0.00247 0.00347 -0.00247 C 0.00503 0.00031 0.00521 1.23457E-6 0.00607 0.00339 C 0.00625 0.00401 0.00642 0.00494 0.00677 0.00555 C 0.00677 0.00617 0.00677 0.0071 0.00677 0.00802 C 0.00677 0.00864 0.00642 0.00895 0.00625 0.00926 C 0.00538 0.01049 0.00469 0.01018 0.00347 0.01018 C 0.00382 0.01049 0.00399 0.01018 0.00399 0.0108 C 0.00399 0.01111 0.00312 0.01173 0.00295 0.01173 C 0.00243 0.01203 0.00173 0.01203 0.00121 0.01234 C 0.00104 0.01234 0.00087 0.01265 0.00069 0.01296 C 0.00017 0.01327 -0.00052 0.01358 -0.00087 0.01419 L -0.00139 0.01543 C -0.00104 0.01759 -0.00104 0.01728 -0.00156 0.01574 C -0.00139 0.01142 -0.00191 0.01605 -0.00122 0.01296 C -0.00104 0.01234 -0.00087 0.0108 -0.00087 0.01111 C -0.00087 0.00956 -0.00087 0.00864 -0.0007 0.00771 C -0.00052 0.0071 -0.00018 0.0074 -2.77778E-7 0.0074 C 0.00104 0.0071 0.00208 0.0071 0.00295 0.00679 C 0.0033 0.0074 0.00347 0.00833 0.00382 0.00864 C 0.00503 0.01203 0.00347 0.00771 0.00486 0.01142 C 0.00486 0.01203 0.00486 0.01265 0.00503 0.01327 C 0.00521 0.01358 0.00538 0.01327 0.00555 0.01358 C 0.00746 0.01574 0.0059 0.0145 0.00712 0.01543 C 0.00903 0.0145 0.00746 0.01574 0.00833 0.01358 C 0.00851 0.01265 0.00972 0.01111 0.00972 0.01142 C 0.00937 0.01018 0.0092 0.00956 0.00903 0.00864 C 0.00885 0.00864 0.00868 0.00864 0.00851 0.00833 C 0.00816 0.00833 0.00712 0.00771 0.00677 0.00771 C 0.00625 0.0074 0.00555 0.0074 0.00486 0.0074 C 0.00451 0.0071 0.00434 0.0074 0.00434 0.00679 C 0.00416 0.00648 0.00451 0.00617 0.00451 0.00586 C 0.00434 0.00524 0.00312 0.00494 0.00278 0.00494 L 0.00069 0.00524 C 0.00035 0.00524 0.00052 0.00617 0.00052 0.00679 C 0.00035 0.00771 -0.00035 0.00926 -0.00035 0.00956 C -0.00035 0.00987 -0.00052 0.01018 -0.00052 0.0108 C -0.00035 0.01111 -2.77778E-7 0.01142 0.00035 0.01173 C 0.00052 0.01203 0.00139 0.01234 0.00156 0.01265 C 0.00173 0.01389 0.00173 0.01512 0.00243 0.01574 C 0.0026 0.01605 0.00295 0.01605 0.0033 0.01635 C 0.00521 0.01512 0.0033 0.01635 0.0033 0.01543 C 0.0033 0.01419 0.00451 0.01389 0.00486 0.01389 C 0.00555 0.01327 0.0059 0.01327 0.00677 0.01234 C 0.00677 0.01203 0.00694 0.01142 0.00712 0.01111 C 0.00729 0.01049 0.00729 0.00987 0.00746 0.00956 C 0.00746 0.00926 0.00746 0.00864 0.00746 0.00833 C 0.00746 0.00802 0.00746 0.0074 0.00746 0.00679 C 0.00729 0.00617 0.00729 0.00555 0.00712 0.00524 C 0.00746 0.00494 0.00798 0.00432 0.00781 0.00432 C 0.00729 0.00432 0.00677 0.00494 0.00625 0.00524 C 0.0059 0.00524 0.00555 0.00524 0.00521 0.00555 C 0.00486 0.00555 0.00399 0.00617 0.00399 0.00648 C 0.00382 0.00586 0.00295 0.00586 0.0026 0.00555 C 0.00243 0.00524 0.00226 0.00494 0.00208 0.00494 C 0.00173 0.00432 0.00139 0.00432 0.00104 0.00401 C -2.77778E-7 0.00308 0.00052 0.00339 -0.00052 0.00277 C -0.00052 0.00339 -0.0007 0.0037 -0.0007 0.00401 C -0.0007 0.00432 -0.00035 0.00494 -0.00035 0.00524 C -0.00018 0.00555 -2.77778E-7 0.00617 -2.77778E-7 0.00648 C 0.00017 0.0071 0.00035 0.0071 0.00052 0.00771 C 0.00069 0.00833 0.00052 0.00987 0.00087 0.00987 L 0.00382 0.01111 L 0.00451 0.01142 C 0.00486 0.01173 0.00521 0.01234 0.00538 0.01265 C 0.00555 0.01296 0.0059 0.01296 0.00607 0.01327 C 0.00625 0.01327 0.00625 0.01389 0.00625 0.01419 C 0.00625 0.01481 0.00625 0.01543 0.00642 0.01574 C 0.0066 0.01605 0.00764 0.01666 0.00798 0.01697 C 0.0092 0.01666 0.00885 0.01728 0.00937 0.01635 L 0.00382 0.00987 Z " pathEditMode="fixed" rAng="0" ptsTypes="AAAAAAAAAAAAAAAAAAAAAAAAAAAAAAAAAAAAAAAAAAAAAAAAAAAAAAAAAAAAAAAAAAAAAAAAAAAAAAAAAAAAAAAAAAAAAAAAAAAAAAAAAAAAAAAAAAAAAAAAAAAAAAAAAAAAAAAAAA">
                                      <p:cBhvr>
                                        <p:cTn id="8" dur="1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-93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-2.96296E-6 L -2.77778E-7 -2.96296E-6 C 0.00035 -0.00185 0.00104 -0.0037 0.00122 -0.00524 C 0.00122 -0.00586 0.00139 -0.00648 0.00139 -0.0071 C 0.00139 -0.00771 0.00087 -0.01018 0.00104 -0.00956 L 0.00208 -0.00833 C 0.00208 -0.00802 0.00208 -0.0074 0.00191 -0.0074 C 0.00156 -0.0074 0.00122 -0.0074 0.00069 -0.00771 C 0.00052 -0.00771 0.00052 -0.0074 0.00017 -0.00771 C -2.77778E-7 -0.0074 -0.00017 -0.0071 -0.00035 -0.00679 C -0.00069 -0.00617 -0.00069 -0.00494 -0.00121 -0.00432 C -0.00121 -0.00401 -0.00312 -0.00463 -0.0033 -0.00432 C -0.00312 -0.0037 -0.00278 -0.00308 -0.0026 -0.00247 C -0.00104 -2.96296E-6 -0.00139 -0.00216 -0.00121 0.00031 C -0.00121 0.00031 -0.00121 0.00124 -0.00139 0.00155 C -0.00139 0.00155 -0.00208 0.00124 -0.00191 0.00155 C -0.00243 0.00278 -0.00191 0.0034 -0.00139 0.00402 C -0.00191 0.00402 -0.00278 0.0034 -0.00312 0.00247 C -0.00312 0.00216 -0.00295 0.00216 -0.00295 0.00155 C -0.00312 0.00124 -0.00295 0.00093 -0.00312 0.00062 C -0.0026 0.00062 -0.00226 0.00093 -0.00208 0.00124 C -0.00069 0.00247 -0.00035 0.00309 0.00069 0.00494 C 0.00122 0.00525 0.00139 0.00587 0.00208 0.00648 C 0.00226 0.00648 0.00278 0.00772 0.00278 0.00741 C 0.0026 0.00648 0.00191 0.00556 0.00191 0.00587 L 0.00052 0.00525 C 0.00052 0.00525 -0.00017 0.00525 -0.00017 0.00494 C 0.00035 0.00494 0.00087 0.00525 0.00122 0.00525 C 0.00226 0.00525 0.00278 0.00494 0.00382 0.00463 C 0.00399 0.00432 0.00434 0.00432 0.00451 0.00402 C 0.00434 0.00371 0.00451 0.00309 0.00417 0.00247 C 0.00417 0.00185 0.00347 0.00155 0.0033 0.00093 C 0.0026 -0.00123 0.00313 -0.00031 0.00226 -0.00185 C 0.00243 -0.00339 0.00243 -0.00339 0.00104 -0.00463 C 0.00087 -0.00494 0.00139 -0.00401 0.00174 -0.00339 C 0.00174 -0.00339 0.00208 -0.00277 0.00226 -0.00277 C 0.00226 -0.00216 0.00243 -0.00154 0.00226 -0.00154 C 0.00208 -0.00092 0.00174 -0.00123 0.00139 -0.00092 C 0.00104 -0.00092 0.00087 -2.96296E-6 0.00035 0.00031 C 0.00017 0.00093 -2.77778E-7 0.00124 -0.00017 0.00155 C -0.00035 0.00185 -0.00052 0.00216 -0.00069 0.00278 C -0.00104 0.0034 -0.00087 0.00463 -0.00121 0.00494 C -0.00156 0.00525 -0.00174 0.00402 -0.00208 0.00371 C -0.00521 0.00031 -0.00278 0.0034 -0.00469 0.00062 C -0.00434 0.00062 -0.0033 0.00031 -0.00312 -0.00031 C -0.00312 -0.00092 -0.0033 -0.00123 -0.00365 -0.00185 C -0.00226 -0.00031 0.00035 0.00124 0.00139 0.00278 C 0.00139 0.0034 0.00069 0.00247 0.00035 0.00278 C 0.00035 0.00309 -2.77778E-7 0.00309 -0.00017 0.0034 C -0.00017 0.0034 -2.77778E-7 0.00463 -0.00017 0.00463 C -0.00052 0.00494 -0.00087 0.00463 -0.00139 0.00463 C -0.00312 0.00463 -0.00156 0.00432 -0.00312 0.00463 C -0.00312 0.00494 -0.00365 0.00494 -0.00382 0.00494 C -0.00382 0.0071 -0.00347 0.00741 -0.0026 0.00834 C -0.00208 0.00895 -0.00174 0.00926 -0.00121 0.01019 C -0.00017 0.01081 0.00052 0.01204 0.00174 0.01235 C 0.00174 0.01235 0.00191 0.01204 0.00208 0.01173 C 0.00208 0.00926 0.00156 0.00864 0.00139 0.00679 C 0.00122 0.00648 0.00122 0.00556 0.00104 0.00525 C 0.00139 0.00525 0.00191 0.00525 0.00208 0.00494 C 0.00208 0.00463 0.00226 0.00278 0.00226 0.00247 C 0.00278 0.00247 0.00382 0.00247 0.00382 0.00185 C 0.00417 0.00124 0.00417 0.00031 0.00434 -2.96296E-6 C 0.00434 -0.00092 0.00451 -0.00216 0.00451 -0.00308 C 0.00434 -0.00401 0.00417 -0.00494 0.00382 -0.00586 C 0.00347 -0.00679 0.00313 -0.00771 0.00278 -0.00833 C 0.00243 -0.00895 0.00243 -0.00926 0.00243 -0.00987 C 0.00208 -0.01018 0.00156 -0.01111 0.00191 -0.01142 C 0.00208 -0.01142 0.00226 -0.01049 0.00243 -0.00987 C 0.00365 -0.00648 0.00382 -0.00679 0.00382 -0.00308 C 0.00399 -0.00216 0.00399 -0.00154 0.00399 -0.00092 C 0.00399 -2.96296E-6 0.00399 0.00093 0.00347 0.00155 C 0.00347 0.00185 0.00313 0.00185 0.00278 0.00185 C 0.00174 0.00185 0.00104 0.00093 -0.00017 -2.96296E-6 C 0.00017 0.00031 0.00035 0.00062 0.00017 0.00093 C 0.00017 0.00093 -0.00104 0.00062 -0.00104 0.00062 C -0.00174 0.00031 -0.00243 -0.00031 -0.00312 -0.00061 C -0.00347 -0.00092 -0.0033 -0.00061 -0.00382 -0.00061 C -0.00451 -0.00092 -0.00521 -0.00123 -0.00556 -0.00092 L -0.00642 -0.00061 C -0.00677 0.00124 -0.00642 0.00155 -0.00677 -0.00061 C -0.00538 -0.0037 -0.00729 -0.00061 -0.00573 -0.00247 C -0.00521 -0.00277 -0.00469 -0.0037 -0.00486 -0.00401 C -0.00451 -0.00463 -0.00434 -0.00555 -0.00382 -0.00586 C -0.00365 -0.00617 -0.0033 -0.00586 -0.00312 -0.00555 C -0.00191 -0.00463 -0.00104 -0.0037 -2.77778E-7 -0.00308 C 0.00017 -0.00247 0.00035 -0.00154 0.00035 -0.00123 C 0.00104 0.00247 0.00017 -0.00247 0.00087 0.00216 C 0.00069 0.00247 0.00069 0.0034 0.00052 0.00371 C 0.00052 0.00432 0.00087 0.00432 0.00104 0.00463 C 0.00243 0.00803 0.00122 0.00587 0.00226 0.00772 C 0.00434 0.00895 0.00243 0.00803 0.00382 0.0071 C 0.00451 0.00679 0.00573 0.00648 0.0059 0.00679 C 0.00573 0.00587 0.00573 0.00494 0.00573 0.00432 C 0.00556 0.00371 0.00521 0.0034 0.00521 0.0034 C 0.00486 0.00278 0.00399 0.00155 0.00365 0.00093 C 0.0033 0.00062 0.00243 -0.00031 0.00191 -0.00092 C 0.00156 -0.00123 0.00122 -0.00123 0.00139 -0.00185 C 0.00139 -0.00247 0.00174 -0.00247 0.00174 -0.00247 C 0.00156 -0.00308 0.00052 -0.00432 0.00035 -0.00494 L -0.00208 -0.00679 C -0.00226 -0.00679 -0.00226 -0.00617 -0.00243 -0.00555 C -0.00278 -0.00494 -0.00382 -0.00432 -0.00399 -0.00463 C -0.00399 -0.00432 -0.00451 -0.00401 -0.00434 -0.0037 C -0.00434 -0.00277 -0.00417 -0.00247 -0.00365 -0.00185 C -0.00382 -0.00154 -0.00278 -0.00031 -0.00278 -2.96296E-6 C -0.00295 0.00124 -0.00312 0.00216 -0.0026 0.0034 C -0.00243 0.00371 -0.00226 0.00402 -0.00208 0.00432 C 0.00017 0.00556 -0.00191 0.00463 -0.00191 0.00371 C -0.00156 0.00278 -2.77778E-7 0.00402 0.00017 0.00432 C 0.00122 0.00463 0.00156 0.00463 0.00243 0.00463 C 0.0026 0.00463 0.00313 0.00432 0.0033 0.00402 C 0.00365 0.00402 0.00365 0.0034 0.00382 0.00309 C 0.00382 0.00278 0.00417 0.00247 0.00417 0.00247 C 0.00434 0.00185 0.00451 0.00155 0.00434 0.00093 C 0.00451 0.00062 0.00451 -2.96296E-6 0.00451 -0.00061 C 0.00504 -0.00061 0.00573 -0.00031 0.00556 -0.00061 C 0.00504 -0.00092 0.00434 -0.00092 0.00382 -0.00154 C 0.0033 -0.00185 0.00295 -0.00216 0.0026 -0.00216 C 0.00226 -0.00247 0.00139 -0.00247 0.00139 -0.00247 C 0.00104 -0.00339 0.00035 -0.00401 -2.77778E-7 -0.00463 C -2.77778E-7 -0.00494 -0.00017 -0.00555 -0.00035 -0.00586 C -0.00069 -0.00617 -0.00104 -0.00679 -0.00139 -0.0074 C -0.00208 -0.00926 -0.00156 -0.00833 -0.0026 -0.00987 C -0.0026 -0.00956 -0.00278 -0.00956 -0.00295 -0.00895 C -0.00312 -0.00864 -0.00295 -0.00833 -0.00295 -0.00771 C -0.00278 -0.0071 -0.00295 -0.00679 -0.00295 -0.00648 C -0.00295 -0.00586 -0.0026 -0.00555 -0.0026 -0.00463 C -0.0026 -0.00401 -0.00312 -0.00308 -0.00278 -0.00277 L -0.00017 0.00062 L 0.00069 0.00185 C 0.00087 0.00247 0.00087 0.00309 0.00104 0.00371 C 0.00139 0.00432 0.00156 0.00463 0.00174 0.00494 C 0.00174 0.00494 0.00174 0.00556 0.00156 0.00587 C 0.00139 0.00648 0.00139 0.00679 0.00139 0.0071 C 0.00156 0.00772 0.00226 0.00895 0.0026 0.00926 C 0.00417 0.0105 0.00347 0.0105 0.00434 0.01019 L -2.77778E-7 -2.96296E-6 Z " pathEditMode="fixed" rAng="1680000" ptsTypes="AAAAAAAAAAAAAAAAAAAAAAAAAAAAAAAAAAAAAAAAAAAAAAAAAAAAAAAAAAAAAAAAAAAAAAAAAAAAAAAAAAAAAAAAAAAAAAAAAAAAAAAAAAAAAAAAAAAAAAAAAAAAAAAAAAAAAAAAAA">
                                      <p:cBhvr>
                                        <p:cTn id="10" dur="10000" spd="-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-31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38889E-6 -4.69136E-6 L -0.00017 -0.0003 C 0.00122 0.00217 0.00243 0.00371 0.00365 0.00618 C 0.00417 0.00679 0.00452 0.00741 0.00504 0.00772 C 0.00538 0.00772 0.00712 0.00834 0.0066 0.00896 L 0.0059 0.00988 C 0.00556 0.00957 0.00504 0.00896 0.00486 0.00865 C 0.00504 0.00772 0.00521 0.00772 0.00538 0.00679 C 0.00538 0.00649 0.00538 0.00618 0.00521 0.00494 C 0.00504 0.00525 0.00504 0.00463 0.00486 0.00433 C 0.00434 0.00309 0.00347 0.00186 0.00295 0.00062 C 0.00295 -4.69136E-6 0.0033 -0.00277 0.0033 -0.0037 C 0.00295 -0.0037 0.00208 -0.0037 0.00191 -0.00308 C -1.38889E-6 -0.00216 0.00156 -0.00123 -0.00052 -0.00277 C -0.00052 -0.00308 -0.00087 -0.00308 -0.00104 -0.00401 C -0.00121 -0.00432 -0.00087 -0.00432 -0.00104 -0.00493 C -0.00208 -0.00679 -0.0026 -0.00648 -0.00312 -0.00555 C -0.00295 -0.00648 -0.00295 -0.00802 -0.00191 -0.00771 C -0.00173 -0.00802 -0.00121 -0.0074 -0.00121 -0.00679 C -0.00087 -0.00648 -0.00052 -0.00648 -0.00035 -0.00617 C -0.00052 -0.00586 -0.00052 -0.00524 -0.00087 -0.00432 C -0.00173 -0.00308 -0.00243 -0.00277 -0.00347 -0.00216 C -0.00399 -0.00123 -0.00417 -0.00123 -0.00469 -0.00061 C -0.00503 -0.00061 -0.0059 -4.69136E-6 -0.00555 -4.69136E-6 C -0.00503 -4.69136E-6 -0.00434 -0.0003 -0.00469 -0.00061 L -0.00382 -0.00277 C -0.00417 -0.00277 -0.00382 -0.00432 -0.00382 -0.0037 C -0.00382 -0.00277 -0.00399 -0.00185 -0.00382 -0.00123 C -0.00399 0.00093 -0.00417 0.00155 -0.00382 0.00371 C -0.00347 0.00463 -0.00347 0.00525 -0.0033 0.00618 C -0.00278 0.00618 -0.00243 0.00679 -0.00208 0.00649 C -0.00173 0.00679 -0.00121 0.00618 -0.00087 0.00587 C 0.00087 0.00556 0.00018 0.00618 0.00104 0.00494 C 0.00208 0.00679 0.00226 0.0071 0.00313 0.00556 C 0.0033 0.00525 0.00261 0.00556 0.00226 0.00494 C 0.00208 0.00525 0.00191 0.00618 0.00156 0.00587 C 0.00122 0.00587 0.00087 0.00556 0.00087 0.00525 C 0.00035 0.00463 0.0007 0.00433 0.00035 0.00309 C 0.00035 0.00247 -0.00017 0.00155 -0.00035 0.00093 C -0.00069 -0.0003 -0.00087 -0.00061 -0.00121 -0.00123 C -0.00173 -0.00216 -0.00173 -0.00277 -0.00208 -0.00308 C -0.0026 -0.00432 -0.00347 -0.00524 -0.00382 -0.00586 C -0.00399 -0.00648 -0.0033 -0.00648 -0.00295 -0.00679 C -1.38889E-6 -0.01018 -0.0026 -0.0074 -0.00052 -0.00956 C -0.00052 -0.00895 -0.00035 -0.00648 0.00035 -0.00586 C 0.0007 -0.00524 0.00087 -0.00586 0.00122 -0.00586 C 0.00018 -0.00401 -0.00087 -0.00061 -0.00208 -4.69136E-6 C -0.0026 0.00062 -0.00208 -0.00061 -0.00208 -0.00123 C -0.00226 -0.00123 -0.00226 -0.00185 -0.0026 -0.00216 C -0.00295 -0.00277 -0.00347 -0.00277 -0.00347 -0.0037 C -0.00382 -0.00432 -0.00347 -0.00524 -0.00347 -0.00586 C -0.00347 -0.00925 -0.00347 -0.00586 -0.00347 -0.00895 C -0.00382 -0.00956 -0.00347 -0.01018 -0.00382 -0.01049 C -0.00503 -0.01265 -0.00538 -0.01203 -0.00607 -0.0108 C -0.00677 -0.01049 -0.00694 -0.00956 -0.00764 -0.00956 C -0.00798 -0.00802 -0.00885 -0.0074 -0.00903 -0.00555 C -0.0092 -0.00524 -0.00885 -0.00432 -0.00833 -0.00432 C -0.00677 -0.00246 -0.0066 -0.00277 -0.00503 -0.00216 C -0.00469 -0.00216 -0.00434 -0.00154 -0.00382 -0.00123 C -0.00382 -0.00061 -0.00399 -4.69136E-6 -0.00382 0.00093 C -0.00382 0.00062 -0.00208 0.00247 -0.00208 0.00309 C -0.00208 0.00309 -0.00208 0.00525 -0.00173 0.00618 C -0.00121 0.00679 -0.00052 0.00772 -1.38889E-6 0.00834 C 0.00035 0.00896 0.00122 0.0105 0.00191 0.01081 C 0.00261 0.01142 0.0033 0.01142 0.00417 0.01142 C 0.00452 0.01142 0.00521 0.01112 0.0059 0.01142 C 0.00625 0.01112 0.0066 0.01142 0.00712 0.01142 C 0.00729 0.01142 0.00799 0.0105 0.00799 0.01142 C 0.00799 0.01173 0.00747 0.01142 0.00712 0.01204 C 0.00417 0.01142 0.00452 0.01204 0.00208 0.00988 C 0.00139 0.00957 0.00087 0.00896 0.00018 0.00834 C -0.00017 0.00772 -0.00087 0.00679 -0.00121 0.00618 C -0.00173 0.00525 -0.00173 0.00463 -0.00173 0.00371 C -0.00156 0.00124 -0.00087 0.00093 -0.00052 -0.00061 C -0.00052 -0.00061 -0.00069 -0.0003 -0.00087 -4.69136E-6 C -0.00121 -0.00061 -0.00069 -0.00246 -0.00052 -0.00277 C -0.00052 -0.0037 -1.38889E-6 -0.00462 0.00035 -0.00586 C 0.00018 -0.00617 0.00035 -0.00648 0.00052 -0.00679 C 0.00052 -0.00802 0.00087 -0.00895 0.00087 -0.01018 L 0.00052 -0.01203 C -0.00087 -0.01358 -0.00087 -0.01327 0.00035 -0.01265 C 0.00278 -0.00771 0.00035 -0.01327 0.00156 -0.00956 C 0.00208 -0.00895 0.00295 -0.00648 0.00278 -0.00679 C 0.0033 -0.00524 0.00417 -0.00432 0.00434 -0.00308 C 0.00452 -0.00246 0.00417 -0.00216 0.00417 -0.00216 C 0.0033 -0.00061 0.00261 0.00093 0.00208 0.00217 C 0.00156 0.00155 0.00104 0.00155 0.00052 0.00155 C -0.00226 -4.69136E-6 0.00139 0.00217 -0.00173 -4.69136E-6 C -0.00208 -0.00061 -0.0026 -0.00123 -0.00295 -0.00154 C -0.00312 -0.00154 -0.0033 -0.00123 -0.00347 -0.00123 C -0.00607 -0.00061 -0.00434 -0.00154 -0.00573 -0.00092 C -0.00677 0.00217 -0.00625 -0.00123 -0.00538 0.00247 C -0.00521 0.0034 -0.00503 0.00679 -0.00521 0.00649 C -0.00434 0.0071 -0.00382 0.00803 -0.0033 0.00834 C -0.00295 0.00834 -0.00295 0.00803 -0.00278 0.00772 C -0.00243 0.00772 -0.00139 0.00679 -0.00121 0.00618 C -0.00052 0.00525 -1.38889E-6 0.00463 0.00035 0.00371 C 0.00087 0.00371 0.00104 0.00371 0.00122 0.00371 C 0.00156 0.00371 0.00139 0.00525 0.00156 0.00525 C 0.00208 0.00525 0.00313 0.00433 0.00347 0.00402 L 0.00486 0.00093 C 0.00504 -4.69136E-6 0.00434 -0.00092 0.00417 -0.00123 C 0.00365 -0.00216 0.00313 -0.00432 0.00295 -0.00462 C 0.00295 -0.00493 0.00295 -0.00586 0.00243 -0.00586 C 0.00208 -0.00648 0.00156 -0.00648 0.00139 -0.00617 C 0.00122 -0.00648 0.00018 -0.00524 -1.38889E-6 -0.00524 C -0.00087 -0.00648 -0.00173 -0.00802 -0.0026 -0.0074 C -0.00295 -0.00802 -0.00312 -0.00771 -0.00347 -0.00709 C -0.00417 -0.0037 -0.00347 -0.0074 -0.00295 -0.00586 C -0.00208 -0.00524 -0.00312 -0.00277 -0.00312 -0.00246 C -0.00347 -0.00123 -0.00347 -4.69136E-6 -0.00364 0.00155 C -0.00347 0.00217 -0.00347 0.00247 -0.00347 0.0034 C -0.00295 0.00433 -0.00295 0.00463 -0.0026 0.00525 C -0.0026 0.00525 -0.00208 0.00618 -0.00208 0.00649 C -0.00173 0.00679 -0.00139 0.00772 -0.00087 0.00803 C -0.00087 0.00834 -0.00052 0.00896 -1.38889E-6 0.00896 C 0.00018 0.00988 -1.38889E-6 0.01142 -1.38889E-6 0.01112 C 0.00052 0.01019 0.00035 0.00896 0.0007 0.00834 C 0.00104 0.00772 0.00122 0.00679 0.00122 0.00618 C 0.00156 0.00587 0.00156 0.00402 0.00139 0.00371 C 0.00208 0.00433 0.00295 0.00309 0.00313 0.00309 C 0.0033 0.00309 0.00382 0.0034 0.00417 0.00309 C 0.00452 0.00309 0.00504 0.00247 0.00521 0.00278 C 0.00643 0.00247 0.0059 0.00247 0.00695 0.00186 C 0.0066 0.00155 0.0066 0.00093 0.00643 0.00062 C 0.00625 -4.69136E-6 0.0059 -4.69136E-6 0.00538 -0.00061 C 0.00504 -0.00061 0.00486 -0.00092 0.00452 -0.00123 C 0.00417 -0.00123 0.00399 -0.00154 0.00347 -0.00246 C 0.00295 -0.00246 0.00243 -0.00432 0.00208 -0.0037 L -0.00087 -0.00123 L -0.00173 -0.00061 C -0.00208 -4.69136E-6 -0.00243 -0.0003 -0.00278 -0.00092 C -0.00295 -0.00061 -0.0033 -4.69136E-6 -0.00382 -4.69136E-6 C -0.00399 -4.69136E-6 -0.00434 -0.00061 -0.00451 -0.00092 C -0.00486 -0.00154 -0.00503 -0.00216 -0.00555 -0.00216 C -0.00555 -0.00246 -0.00677 -0.00154 -0.00729 -0.00154 C -0.00798 0.00093 -0.00798 -0.00061 -0.00798 0.00093 L -1.38889E-6 -4.69136E-6 Z " pathEditMode="fixed" rAng="8100000" ptsTypes="AAAAAAAAAAAAAAAAAAAAAAAAAAAAAAAAAAAAAAAAAAAAAAAAAAAAAAAAAAAAAAAAAAAAAAAAAAAAAAAAAAAAAAAAAAAAAAAAAAAAAAAAAAAAAAAAAAAAAAAAAAAAAAAAAAAAAAAAAA">
                                      <p:cBhvr>
                                        <p:cTn id="12" dur="10000" spd="-10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123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1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3.58025E-6 L -1.66667E-6 0.00031 C 0.00156 0.00216 0.00278 0.00493 0.00469 0.0071 C 0.00538 0.00771 0.00712 0.0071 0.00695 0.00802 C 0.00677 0.00956 0.00156 0.0108 0.0007 0.01111 C -0.00017 0.01203 -0.00139 0.01234 -0.00243 0.01327 C -0.00469 0.01574 -0.0033 0.01759 -0.00625 0.01944 C -0.00764 0.02037 -0.00937 0.02006 -0.01094 0.02037 C -0.01198 0.02098 -0.01337 0.02037 -0.01337 0.0216 C -0.01337 0.02253 -0.01163 0.02284 -0.01094 0.02253 C -0.01007 0.02222 -0.01024 0.02037 -0.00937 0.01944 C -0.00868 0.01851 -0.00729 0.01821 -0.00625 0.01728 C -0.00347 0.01481 -0.00399 0.01389 -0.00243 0.01018 C -1.66667E-6 0.00463 -0.00139 0.00956 -1.66667E-6 0.00401 C -0.00017 0.00308 -0.00017 0.00154 -0.00069 0.00092 C -0.00278 -0.00124 -0.00451 3.58025E-6 -0.00625 0.00092 C -0.00538 0.00463 -0.00469 0.00339 -0.00694 0.00493 L -0.00798 0.00617 C -0.00555 0.00679 -0.00312 0.0074 -0.00069 0.00802 C -1.66667E-6 0.00833 0.00209 0.00833 0.00156 0.00926 C 0.00052 0.0108 -0.0033 0.01111 -0.0033 0.01142 C -0.0026 0.01234 -0.00069 0.01389 -0.00173 0.01419 C -0.00208 0.0145 -0.00937 0.01234 -0.01024 0.01234 C -0.01423 0.01172 -0.01788 0.01142 -0.02187 0.01111 C -0.01232 0.00864 -0.02378 0.01111 -0.00469 0.01111 C -0.00191 0.01111 0.00087 0.01049 0.00399 0.01018 C 0.00278 0.00987 0.00191 0.00956 0.0007 0.00926 C -0.00243 0.00833 -0.00868 0.0071 -0.00868 0.0074 C -0.01232 0.00524 -0.01545 0.00308 -0.01962 0.00401 C -0.02048 0.00432 -0.01788 0.00524 -0.01719 0.00617 C -0.01632 0.0071 -0.01562 0.00802 -0.01493 0.00926 C -0.01267 0.0179 -0.01493 0.01574 -0.00694 0.01419 C -0.0066 0.01296 -0.00607 0.01172 -0.00555 0.01018 C -0.00521 0.00926 -0.00451 0.00802 -0.00469 0.0071 C -0.00521 0.00617 -0.00625 0.00648 -0.00694 0.00617 C -0.0066 0.00586 -0.00121 0.00432 -0.00399 0.00092 C -0.00469 3.58025E-6 -0.00538 0.00247 -0.00625 0.00308 C -0.00729 0.0037 -0.00833 0.00432 -0.00937 0.00493 C -0.00989 0.0071 -0.00903 0.00956 -0.01024 0.01111 C -0.01128 0.01265 -0.01337 0.0108 -0.01423 0.01234 C -0.01701 0.0179 -0.00989 0.01913 -0.00868 0.01944 C -0.0066 0.01882 -0.00399 0.01913 -0.00243 0.01728 C -0.00173 0.01666 -0.00382 0.01543 -0.00469 0.01543 C -0.00555 0.01512 -0.00625 0.01605 -0.00694 0.01635 L -0.00243 0.01944 C -0.00121 0.01913 0.00018 0.01851 0.00156 0.01851 C 0.00261 0.01851 -0.00121 0.01821 -0.00173 0.01944 C -0.00278 0.02253 0.00295 0.02345 0.00295 0.02376 C 0.00469 0.02314 0.00643 0.02376 0.00781 0.02253 C 0.00868 0.0216 0.00886 0.01975 0.00868 0.01851 C 0.00695 0.01172 0.00608 0.01234 0.00226 0.01111 C 0.00156 0.01049 0.00087 0.00956 -1.66667E-6 0.00926 C -0.00173 0.00864 -0.0033 0.00864 -0.00469 0.00802 C -0.0059 0.00771 -0.00677 0.0074 -0.00798 0.0071 C -0.01337 0.00895 -0.01024 0.00648 -0.01024 0.01111 C -0.01024 0.01265 -0.01076 0.01389 -0.01094 0.01543 C -0.01024 0.01821 -0.01059 0.01944 -0.00798 0.02037 C -0.00538 0.0216 -1.66667E-6 0.02253 -1.66667E-6 0.02284 C -0.00139 0.02284 -0.0026 0.02376 -0.00399 0.02376 C -0.00469 0.02376 -0.00555 0.02284 -0.00625 0.02253 C -0.00798 0.02222 -0.00937 0.02191 -0.01094 0.0216 C -0.01423 0.01882 -0.01302 0.02006 -0.01562 0.01543 C -0.01684 0.01327 -0.01892 0.00926 -0.01892 0.00956 C -0.01788 0.00895 -0.01719 0.00864 -0.01649 0.00802 C -0.01076 0.00308 -0.01753 0.00648 -0.01198 0.00401 C -0.01146 0.00308 -0.01094 0.00185 -0.01094 0.00092 C -0.01094 -0.00031 -0.01232 -0.00155 -0.01198 -0.00216 C -0.01128 -0.00309 -0.00729 0.00092 -0.00694 0.00092 C -0.00607 0.00154 -0.00486 0.00216 -0.00399 0.00308 C -0.00243 0.00432 0.0007 0.0071 0.0007 0.0074 C -1.66667E-6 0.0074 -0.00104 0.0074 -0.00173 0.00802 C -0.00208 0.00895 -0.00173 0.01049 -0.00243 0.01111 C -0.0033 0.01203 -0.00451 0.01203 -0.00555 0.01234 C -0.00677 0.01265 -0.00816 0.01296 -0.00937 0.01327 C -0.00903 0.01481 -0.00764 0.01666 -0.00868 0.01728 C -0.00989 0.01851 -0.01128 0.01666 -0.01267 0.01635 C -0.01476 0.01605 -0.01684 0.01574 -0.01892 0.01543 C -0.02153 0.01574 -0.02517 0.01358 -0.02656 0.01635 C -0.02708 0.01728 -0.01649 0.01944 -0.01562 0.01944 C -0.01441 0.01975 -0.01302 0.02006 -0.01198 0.02037 C -0.00607 0.02006 -0.00017 0.02098 0.00538 0.01944 C 0.00625 0.01913 0.00399 0.01759 0.00399 0.01635 C 0.00365 0.01543 0.00434 0.01419 0.00469 0.01327 C 0.00434 0.01234 0.00434 0.01111 0.00399 0.01018 C 0.00139 0.00524 0.00018 0.0074 -0.00469 0.00617 C -0.00677 0.00555 -0.01094 0.00401 -0.01094 0.00432 C -0.01232 0.00432 -0.01441 0.00339 -0.01493 0.00493 C -0.01545 0.00648 -0.01354 0.00802 -0.01267 0.00926 C -0.01198 0.01018 -0.01128 0.0108 -0.01024 0.01111 C -0.00764 0.01234 -0.00243 0.01327 -0.00243 0.01358 C -0.00173 0.01296 -0.00104 0.01234 -1.66667E-6 0.01234 C 0.0007 0.01234 0.00209 0.01419 0.00226 0.01327 C 0.00278 0.01172 0.00122 0.01049 0.0007 0.00926 C 0.0007 0.00864 -1.66667E-6 0.00154 -1.66667E-6 3.58025E-6 Z " pathEditMode="relative" rAng="0" ptsTypes="AAAAAAAAAAAAAAAAAAAAAAAAAAAAAAAAAAAAAAAAAAAAAAAAAAAAAAAAAAAAAAAAAAAAAAAAAAAAAAAAAAAAAAAAAAAAAA">
                                      <p:cBhvr>
                                        <p:cTn id="16" dur="1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03" y="1049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18" dur="1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20" dur="1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43200000">
                                      <p:cBhvr>
                                        <p:cTn id="22" dur="1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24" dur="1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6" dur="10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" presetID="1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-6.17284E-7 C 0.03472 -0.07191 0.09757 -0.07716 0.1375 -0.01235 C 0.17708 0.05309 0.1816 0.16235 0.14566 0.23364 C 0.10903 0.30278 0.04844 0.3071 0.00816 0.24321 C -0.03194 0.17809 -0.03594 0.07037 -1.11111E-6 -6.17284E-7 Z " pathEditMode="relative" rAng="18720000" ptsTypes="AAAAA">
                                      <p:cBhvr>
                                        <p:cTn id="28" dur="10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309" y="11574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6" dur="1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" presetID="1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1.85185E-6 C 0.03055 0.08549 0.01389 0.20123 -0.03577 0.25339 C -0.08577 0.30463 -0.14983 0.2787 -0.17986 0.19166 C -0.20816 0.10339 -0.1915 -0.0071 -0.14202 -0.0605 C -0.09202 -0.11358 -0.029 -0.08735 2.22222E-6 1.85185E-6 Z " pathEditMode="relative" rAng="3540000" ptsTypes="AAAAA">
                                      <p:cBhvr>
                                        <p:cTn id="38" dur="1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941" y="9691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174 -0.00617 L 0.00139 -0.00617 C 0.00208 -0.00802 0.00261 -0.00987 0.00295 -0.01142 C 0.00295 -0.01203 0.00313 -0.01265 0.00313 -0.01327 C 0.0033 -0.01388 0.00261 -0.01635 0.00278 -0.01574 L 0.00382 -0.0145 C 0.00382 -0.01388 0.00399 -0.01358 0.00347 -0.01358 C 0.00313 -0.01358 0.00295 -0.01358 0.00243 -0.01388 C 0.00226 -0.01388 0.00226 -0.01327 0.00174 -0.01388 C 0.00156 -0.01358 0.00174 -0.01327 0.00139 -0.01296 C 0.00087 -0.01296 0.00104 -0.01111 0.00052 -0.01049 C 0.00035 -0.01018 -0.00156 -0.01142 -0.00173 -0.01049 C -0.00156 -0.00987 -0.00104 -0.00926 -0.00087 -0.00864 C 0.00052 -0.00617 0.00018 -0.00833 0.0007 -0.00586 C 0.00052 -0.00555 0.00035 -0.00493 0.00052 -0.00463 C 0.00035 -0.00432 -0.00017 -0.00493 -0.00035 -0.00463 C -0.00069 -0.00339 -0.00035 -0.00277 0.00018 -0.00277 C -0.00035 -0.00216 -0.00121 -0.00339 -0.00139 -0.0037 C -0.00156 -0.00401 -0.00104 -0.00401 -0.00121 -0.00432 C -0.00139 -0.00493 -0.00139 -0.00524 -0.00156 -0.00617 C -0.00104 -0.00555 -0.00052 -0.00524 -0.00017 -0.00493 C 0.00104 -0.0037 0.00139 -0.00308 0.00226 -0.00185 C 0.00295 -0.00092 0.00313 -0.0003 0.00365 0.00031 C 0.00399 0.00062 0.00452 0.00155 0.00434 0.00124 C 0.00417 0.00031 0.00365 -0.00061 0.00347 -0.0003 L 0.00208 -0.00092 C 0.00208 -0.00061 0.00139 -0.00092 0.00139 -0.00123 C 0.00226 -0.00123 0.00243 -0.00092 0.00295 -0.00092 C 0.00382 -0.00092 0.00434 -0.00123 0.00538 -0.00154 C 0.00573 -0.00185 0.0059 -0.00185 0.00608 -0.00277 C 0.0059 -0.00247 0.00608 -0.00308 0.0059 -0.0037 C 0.0059 -0.00432 0.00521 -0.00463 0.00504 -0.00524 C 0.00434 -0.00709 0.00469 -0.00648 0.00382 -0.00802 C 0.00417 -0.00956 0.00399 -0.00926 0.00278 -0.0108 C 0.00261 -0.01111 0.00313 -0.01018 0.0033 -0.00956 C 0.0033 -0.00926 0.00382 -0.00864 0.00399 -0.00895 C 0.00399 -0.00833 0.00417 -0.00771 0.00382 -0.00771 C 0.00382 -0.00709 0.00347 -0.0074 0.00295 -0.00709 C 0.00278 -0.00709 0.00243 -0.00617 0.00208 -0.00586 C 0.00208 -0.00524 0.00174 -0.00493 0.00139 -0.00463 C 0.00122 -0.00493 0.00104 -0.00401 0.00087 -0.00339 C 0.0007 -0.00277 0.0007 -0.00154 0.00052 -0.00092 C -1.38889E-6 -0.00154 0.00018 -0.00216 -0.00052 -0.00308 C -0.00347 -0.00586 -0.00121 -0.00339 -0.00312 -0.00555 C -0.0026 -0.00555 -0.00173 -0.00586 -0.00156 -0.00648 C -0.00156 -0.00709 -0.00156 -0.00709 -0.00208 -0.00802 C -0.00069 -0.00709 0.00191 -0.00493 0.0033 -0.00339 C 0.00313 -0.00277 0.00261 -0.0037 0.00208 -0.00339 C 0.00191 -0.00308 0.00156 -0.00308 0.00174 -0.00277 C 0.00156 -0.00247 0.00156 -0.00216 0.00156 -0.00154 C 0.00122 -0.00123 0.0007 -0.00154 0.00035 -0.00154 C -0.00139 -0.00154 -1.38889E-6 -0.00185 -0.00139 -0.00154 C -0.00156 -0.00123 -0.00191 -0.00123 -0.00226 -0.00123 C -0.00226 0.00093 -0.00191 0.00124 -0.00104 0.00216 C -0.00035 0.00216 0.00018 0.00309 0.00052 0.00432 C 0.00156 0.00432 0.00226 0.00587 0.0033 0.00618 C 0.00347 0.00649 0.00365 0.00525 0.00365 0.00556 C 0.00365 0.00309 0.0033 0.00247 0.00295 0.00062 C 0.00278 -0.0003 0.00278 -0.00061 0.00295 -0.00092 C 0.00295 -0.00154 0.00347 -0.00092 0.00365 -0.00123 C 0.00365 -0.00154 0.00382 -0.00339 0.00399 -0.0037 C 0.00452 -0.0037 0.00556 -0.0037 0.00556 -0.00432 C 0.00573 -0.00555 0.00573 -0.00586 0.0059 -0.00679 C 0.0059 -0.00709 0.00608 -0.00833 0.00625 -0.00926 C 0.00608 -0.01018 0.00573 -0.01111 0.00538 -0.01203 C 0.00538 -0.01296 0.00469 -0.01388 0.00434 -0.0145 C 0.00417 -0.01512 0.00417 -0.01543 0.00417 -0.01635 C 0.00365 -0.01697 0.0033 -0.01728 0.00365 -0.0179 C 0.00365 -0.01759 0.00382 -0.01666 0.00417 -0.01635 C 0.00521 -0.01265 0.00538 -0.01358 0.00538 -0.00926 C 0.00573 -0.00833 0.00573 -0.00771 0.00573 -0.00709 C 0.0059 -0.00617 0.00556 -0.00524 0.00521 -0.00463 C 0.00504 -0.00432 0.00469 -0.00432 0.00452 -0.00432 C 0.0033 -0.00432 0.00261 -0.00524 0.00139 -0.00617 C 0.00191 -0.00555 0.00191 -0.00555 0.00208 -0.00524 C 0.00191 -0.00493 0.00052 -0.00555 0.00052 -0.00524 C -0.00017 -0.00586 -0.00069 -0.00648 -0.00139 -0.00679 C -0.00173 -0.00709 -0.00139 -0.00679 -0.00226 -0.00679 C -0.00295 -0.00709 -0.00364 -0.0074 -0.00382 -0.00679 L -0.00486 -0.00679 C -0.00521 -0.00493 -0.00486 -0.00463 -0.00521 -0.00679 C -0.00364 -0.00987 -0.00555 -0.00679 -0.00417 -0.00864 C -0.0033 -0.00895 -0.00312 -0.01018 -0.00312 -0.01018 C -0.00278 -0.0108 -0.00278 -0.01172 -0.00226 -0.01203 C -0.00191 -0.01234 -0.00139 -0.01203 -0.00156 -0.01172 C -0.00017 -0.0108 0.00052 -0.01049 0.00191 -0.00926 C 0.00174 -0.00864 0.00191 -0.00771 0.00208 -0.0074 C 0.00261 -0.00432 0.00174 -0.00864 0.00243 -0.00401 C 0.00261 -0.0037 0.00226 -0.00277 0.00243 -0.00247 C 0.00226 -0.00185 0.00261 -0.00185 0.00278 -0.00123 C 0.00417 0.00155 0.00278 -0.0003 0.00417 0.00155 C 0.0059 0.00278 0.00417 0.00155 0.00573 0.00093 C 0.00643 0.00062 0.00747 0.00031 0.00747 0.00062 C 0.00729 -0.00092 0.00729 -0.00123 0.00729 -0.00216 C 0.00729 -0.00247 0.00677 -0.00277 0.00677 -0.00247 C 0.0066 -0.00339 0.00556 -0.00463 0.00538 -0.00524 C 0.00486 -0.00555 0.00417 -0.00648 0.00382 -0.00709 C 0.00313 -0.00802 0.00313 -0.0074 0.00313 -0.00802 C 0.0033 -0.00864 0.0033 -0.00926 0.0033 -0.00864 C 0.0033 -0.00926 0.00208 -0.01111 0.00208 -0.01111 L -0.00052 -0.01358 C -0.00052 -0.01296 -0.00069 -0.01234 -0.00069 -0.01172 C -0.00104 -0.0108 -0.00208 -0.01049 -0.00243 -0.0108 C -0.00243 -0.01049 -0.00278 -0.01018 -0.00243 -0.00987 C -0.00278 -0.00895 -0.00243 -0.00864 -0.00208 -0.00802 C -0.00208 -0.00771 -0.00121 -0.00648 -0.00104 -0.00617 C -0.00121 -0.00493 -0.00156 -0.00401 -0.00087 -0.00277 C -0.00052 -0.00247 -0.00069 -0.00216 -0.00035 -0.00185 C 0.00191 -0.0003 -0.00017 -0.00123 -0.00017 -0.00247 C 0.00035 -0.00339 0.00156 -0.00216 0.00174 -0.00185 C 0.00295 -0.00154 0.0033 -0.00154 0.00399 -0.00154 C 0.00452 -0.00154 0.00469 -0.00185 0.00504 -0.00216 C 0.00521 -0.00216 0.00521 -0.00277 0.00538 -0.00308 C 0.00538 -0.00339 0.0059 -0.0037 0.00556 -0.0037 C 0.00608 -0.00432 0.00643 -0.00463 0.0059 -0.00524 C 0.00625 -0.00555 0.00625 -0.00617 0.00625 -0.00679 C 0.0066 -0.00679 0.00729 -0.00648 0.00747 -0.00679 C 0.00677 -0.00709 0.0059 -0.00709 0.00538 -0.00833 C 0.00504 -0.00802 0.00452 -0.00833 0.00434 -0.00833 C 0.00382 -0.00864 0.0033 -0.00864 0.00313 -0.00833 C 0.00261 -0.00956 0.00191 -0.01018 0.00174 -0.0108 C 0.00156 -0.01111 0.00139 -0.01172 0.00156 -0.01203 C 0.00087 -0.01296 0.0007 -0.01265 0.00018 -0.01358 C -0.00035 -0.01574 0.00018 -0.01419 -0.00104 -0.01605 C -0.00104 -0.01605 -0.00104 -0.01543 -0.00121 -0.01481 C -0.00139 -0.01481 -0.00121 -0.01481 -0.00121 -0.01388 C -0.00121 -0.01388 -0.00139 -0.01296 -0.00139 -0.01265 C -0.00139 -0.01265 -0.00069 -0.01172 -0.00104 -0.0108 C -0.00104 -0.01018 -0.00156 -0.00926 -0.00121 -0.00895 L 0.00139 -0.00617 L 0.00243 -0.00401 C 0.00261 -0.0037 0.00243 -0.00308 0.00278 -0.00247 C 0.00295 -0.00185 0.0033 -0.00154 0.00347 -0.00092 C 0.00347 -0.00092 0.00365 -0.00061 0.0033 -0.0003 C 0.00313 0.00031 0.00295 0.00062 0.00313 0.00093 C 0.00313 0.00155 0.00399 0.00278 0.00434 0.0034 C 0.0059 0.00432 0.00504 0.00432 0.00608 0.00371 L 0.00174 -0.00617 Z " pathEditMode="fixed" rAng="1680000" ptsTypes="AAAAAAAAAAAAAAAAAAAAAAAAAAAAAAAAAAAAAAAAAAAAAAAAAAAAAAAAAAAAAAAAAAAAAAAAAAAAAAAAAAAAAAAAAAAAAAAAAAAAAAAAAAAAAAAAAAAAAAAAAAAAAAAAAAAAAAAAAA">
                                      <p:cBhvr>
                                        <p:cTn id="46" dur="10000" spd="-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-62"/>
                                    </p:animMotion>
                                  </p:childTnLst>
                                </p:cTn>
                              </p:par>
                              <p:par>
                                <p:cTn id="4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48" dur="1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BC61E11A-AD57-5179-8C02-ABB8C4767F4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07F3298D-9ED8-6F06-1513-0153D58B7BA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Gestaltungskriterien für Animationen im Chemieunterricht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69E6E4BE-FAEA-EA87-5AF8-3FD0B7E37B9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10000"/>
          </a:bodyPr>
          <a:lstStyle/>
          <a:p>
            <a:pPr marL="0" indent="0">
              <a:buNone/>
            </a:pPr>
            <a:r>
              <a:rPr lang="de-DE" b="1" dirty="0"/>
              <a:t>Detailwahrnehmung und Bewegungswahrnehmung abgrenzen</a:t>
            </a:r>
          </a:p>
          <a:p>
            <a:r>
              <a:rPr lang="de-DE" sz="2200" dirty="0"/>
              <a:t>Ganglienzellen haben die Funktion die Reize der Stäbchen und Zäpfchen der Retina zum Sehnerv weiterzuleiten</a:t>
            </a:r>
          </a:p>
          <a:p>
            <a:r>
              <a:rPr lang="de-DE" sz="2200" dirty="0"/>
              <a:t>Unterscheidung von P-Typ-(</a:t>
            </a:r>
            <a:r>
              <a:rPr lang="de-DE" sz="2200" dirty="0" err="1"/>
              <a:t>parvozellulär</a:t>
            </a:r>
            <a:r>
              <a:rPr lang="de-DE" sz="2200" dirty="0"/>
              <a:t>-)ähnliche Zellen und M-Typ-(</a:t>
            </a:r>
            <a:r>
              <a:rPr lang="de-DE" sz="2200" dirty="0" err="1"/>
              <a:t>magnozellulär</a:t>
            </a:r>
            <a:r>
              <a:rPr lang="de-DE" sz="2200" dirty="0"/>
              <a:t>-)ähnliche Zellen </a:t>
            </a:r>
          </a:p>
          <a:p>
            <a:r>
              <a:rPr lang="de-DE" sz="2200" dirty="0"/>
              <a:t>P-Typ Zellen: kleine rezeptive Felder </a:t>
            </a:r>
            <a:r>
              <a:rPr lang="de-DE" sz="2200" dirty="0">
                <a:sym typeface="Wingdings" pitchFamily="2" charset="2"/>
              </a:rPr>
              <a:t> </a:t>
            </a:r>
            <a:r>
              <a:rPr lang="de-DE" sz="2200" dirty="0"/>
              <a:t>Unterscheidung von feinen Farb- und Helligkeitsunterschieden, sprechen nur langsam an (Detailwahrnehmung)</a:t>
            </a:r>
          </a:p>
          <a:p>
            <a:r>
              <a:rPr lang="de-DE" sz="2200" dirty="0"/>
              <a:t>M-Typ Zellen: große rezeptive Felder </a:t>
            </a:r>
            <a:r>
              <a:rPr lang="de-DE" sz="2200" dirty="0">
                <a:sym typeface="Wingdings" pitchFamily="2" charset="2"/>
              </a:rPr>
              <a:t> </a:t>
            </a:r>
            <a:r>
              <a:rPr lang="de-DE" sz="2200" dirty="0"/>
              <a:t>Unterscheidung von groben Farb- und Helligkeitsunterschieden, sprechen schnell an (Bewegungswahrnehmung)</a:t>
            </a:r>
          </a:p>
          <a:p>
            <a:r>
              <a:rPr lang="de-DE" sz="2200" dirty="0"/>
              <a:t>Es ergeben sich zwei getrennte Weiterleitungspfade im Gehirn, die zu unterschiedlichen Gehirnarealen (</a:t>
            </a:r>
            <a:r>
              <a:rPr lang="de-DE" sz="2200" dirty="0" err="1"/>
              <a:t>posterior</a:t>
            </a:r>
            <a:r>
              <a:rPr lang="de-DE" sz="2200" dirty="0"/>
              <a:t> parietaler Cortex und </a:t>
            </a:r>
            <a:r>
              <a:rPr lang="de-DE" sz="2200" dirty="0" err="1"/>
              <a:t>infero</a:t>
            </a:r>
            <a:r>
              <a:rPr lang="de-DE" sz="2200" dirty="0"/>
              <a:t>-temporaler Cortex) verarbeitet werden</a:t>
            </a:r>
          </a:p>
          <a:p>
            <a:r>
              <a:rPr lang="de-DE" sz="2200" dirty="0">
                <a:sym typeface="Wingdings" pitchFamily="2" charset="2"/>
              </a:rPr>
              <a:t> </a:t>
            </a:r>
            <a:r>
              <a:rPr lang="de-DE" sz="2200" dirty="0"/>
              <a:t>Es können nur statische Objekte detailreich wahrgenommen werden </a:t>
            </a:r>
            <a:r>
              <a:rPr lang="de-DE" sz="2200" dirty="0">
                <a:sym typeface="Wingdings" pitchFamily="2" charset="2"/>
              </a:rPr>
              <a:t> keine Texte oder detailreiche Objekte animieren</a:t>
            </a:r>
            <a:endParaRPr lang="de-DE" sz="2200" dirty="0"/>
          </a:p>
          <a:p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07567523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2C881F9C-2307-DCAA-7089-DB843EFD543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z="2000" dirty="0"/>
              <a:t>Interdisziplinärer Forschungsansatz: Gestaltungskriterien für Animationen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257C6E08-7114-490C-1425-D8575006F5E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9074" y="1010052"/>
            <a:ext cx="8734926" cy="3794897"/>
          </a:xfrm>
        </p:spPr>
        <p:txBody>
          <a:bodyPr numCol="2">
            <a:noAutofit/>
          </a:bodyPr>
          <a:lstStyle/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/>
              <a:t>Detailwahrnehmung und Bewegungswahrnehmung abgrenzen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/>
              <a:t>Dynamik gezielt einsetzen und nicht überbetonen 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>
                <a:highlight>
                  <a:srgbClr val="FFFF00"/>
                </a:highlight>
              </a:rPr>
              <a:t>Geradlinige oder vorhersehbare Bewegungen verwenden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>
                <a:highlight>
                  <a:srgbClr val="FFFF00"/>
                </a:highlight>
              </a:rPr>
              <a:t>Gestaltung mit vereinfachten Linien, Rechtecken, Kreisen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/>
              <a:t>Stützung und Lenkung der Wahrnehmung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>
                <a:highlight>
                  <a:srgbClr val="FFFF00"/>
                </a:highlight>
              </a:rPr>
              <a:t>wahrzunehmende Objekte sollten sich klar vom Hintergrund abheben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/>
              <a:t>Unterschiedliche Objekte (Teilchen) in unterschiedliche Richtungen bewegen lassen, zunächst räumlich trennen und unterschiedliche Farben wählen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/>
              <a:t>nur ein animierter Prozess gleichzeitig 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>
                <a:highlight>
                  <a:srgbClr val="FFFF00"/>
                </a:highlight>
              </a:rPr>
              <a:t>Interaktionsmöglichkeiten (Play, Pause, Vor-, Zurückspulen)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/>
              <a:t>sinnvolle Strukturierung durch gezielt gesetzte Pausen 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/>
              <a:t>effektive Verknüpfung der Ebenen des Johnstone Dreiecks zur Verständnisförderung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>
                <a:highlight>
                  <a:srgbClr val="FFFF00"/>
                </a:highlight>
              </a:rPr>
              <a:t>einheitliche Gestaltungskonventionen</a:t>
            </a:r>
          </a:p>
          <a:p>
            <a:pPr marL="0" lvl="0" indent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None/>
            </a:pPr>
            <a:r>
              <a:rPr lang="de-DE" sz="1800" dirty="0"/>
              <a:t>Diese Kriterien sollen für Sie einen Leitfaden darstellen, um möglichst lernwirksame Animationen zu erstellen. Dazu erhalten Sie diese Checkliste als Arbeitsblatt.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635682E1-10D9-E08B-64B6-08B808FB21E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62</a:t>
            </a:fld>
            <a:endParaRPr lang="de-DE" dirty="0"/>
          </a:p>
        </p:txBody>
      </p:sp>
      <p:sp>
        <p:nvSpPr>
          <p:cNvPr id="4" name="Rechteck 3">
            <a:extLst>
              <a:ext uri="{FF2B5EF4-FFF2-40B4-BE49-F238E27FC236}">
                <a16:creationId xmlns:a16="http://schemas.microsoft.com/office/drawing/2014/main" id="{ADDC9D8C-B5CC-4D13-0077-DF31EF0DBF1F}"/>
              </a:ext>
            </a:extLst>
          </p:cNvPr>
          <p:cNvSpPr/>
          <p:nvPr/>
        </p:nvSpPr>
        <p:spPr>
          <a:xfrm>
            <a:off x="4743450" y="3657600"/>
            <a:ext cx="4160520" cy="97155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368458666"/>
      </p:ext>
    </p:extLst>
  </p:cSld>
  <p:clrMapOvr>
    <a:masterClrMapping/>
  </p:clrMapOvr>
  <p:transition spd="med">
    <p:pull/>
  </p:transition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A1711FD-689A-15F3-823C-E5ADE61534C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Stellung und Funktion von Animationen im Unterricht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C504F8EC-5FF9-E3E2-B781-A569A57BEBF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de-DE" dirty="0"/>
              <a:t>Grundlegende Fragen vor dem Einsatz von Animationen im Unterricht:</a:t>
            </a:r>
          </a:p>
          <a:p>
            <a:r>
              <a:rPr lang="de-DE" dirty="0"/>
              <a:t>Welchen Zweck soll die Animation im Unterricht verfolgen?</a:t>
            </a:r>
          </a:p>
          <a:p>
            <a:r>
              <a:rPr lang="de-DE" dirty="0"/>
              <a:t>Ist eine Animation für diesen Zweck sinnvoll?</a:t>
            </a:r>
          </a:p>
          <a:p>
            <a:pPr marL="0" indent="0">
              <a:buNone/>
            </a:pPr>
            <a:r>
              <a:rPr lang="de-DE" sz="1600" dirty="0"/>
              <a:t>(siehe Orientierungsmodul)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FFA3BB44-74C0-8F54-B74A-6F0274375B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63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005104589"/>
      </p:ext>
    </p:extLst>
  </p:cSld>
  <p:clrMapOvr>
    <a:masterClrMapping/>
  </p:clrMapOvr>
  <p:transition spd="med">
    <p:pull/>
  </p:transition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CFC95A4-A8B4-7F12-57B0-2F759C22FF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2C1E78D2-4380-D54A-B63D-5275B3200A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0" y="342900"/>
            <a:ext cx="5290899" cy="1200150"/>
          </a:xfrm>
        </p:spPr>
        <p:txBody>
          <a:bodyPr>
            <a:normAutofit/>
          </a:bodyPr>
          <a:lstStyle/>
          <a:p>
            <a:r>
              <a:rPr lang="de-DE" sz="3200" dirty="0"/>
              <a:t>SAMR-Modell</a:t>
            </a:r>
          </a:p>
        </p:txBody>
      </p:sp>
      <p:sp>
        <p:nvSpPr>
          <p:cNvPr id="11" name="Titel 1">
            <a:extLst>
              <a:ext uri="{FF2B5EF4-FFF2-40B4-BE49-F238E27FC236}">
                <a16:creationId xmlns:a16="http://schemas.microsoft.com/office/drawing/2014/main" id="{69145144-76EC-E6EE-B353-D3150B467605}"/>
              </a:ext>
            </a:extLst>
          </p:cNvPr>
          <p:cNvSpPr txBox="1">
            <a:spLocks/>
          </p:cNvSpPr>
          <p:nvPr/>
        </p:nvSpPr>
        <p:spPr>
          <a:xfrm>
            <a:off x="468000" y="360000"/>
            <a:ext cx="8426747" cy="35894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24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j-ea"/>
              <a:cs typeface="+mj-cs"/>
            </a:endParaRPr>
          </a:p>
        </p:txBody>
      </p:sp>
      <p:pic>
        <p:nvPicPr>
          <p:cNvPr id="7" name="Grafik 6" descr="Ein Bild, das Text, Screenshot, Schiff, Wasserfahrzeug enthält.&#10;&#10;Automatisch generierte Beschreibung">
            <a:extLst>
              <a:ext uri="{FF2B5EF4-FFF2-40B4-BE49-F238E27FC236}">
                <a16:creationId xmlns:a16="http://schemas.microsoft.com/office/drawing/2014/main" id="{DF4CEC44-7E16-8D35-4565-9CDFDC835F2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30732" y="971638"/>
            <a:ext cx="5109025" cy="3828962"/>
          </a:xfrm>
          <a:prstGeom prst="rect">
            <a:avLst/>
          </a:prstGeom>
        </p:spPr>
      </p:pic>
      <p:sp>
        <p:nvSpPr>
          <p:cNvPr id="5" name="Textfeld 4">
            <a:extLst>
              <a:ext uri="{FF2B5EF4-FFF2-40B4-BE49-F238E27FC236}">
                <a16:creationId xmlns:a16="http://schemas.microsoft.com/office/drawing/2014/main" id="{15C0AD2D-2785-14A5-7F75-4381DDF005F5}"/>
              </a:ext>
            </a:extLst>
          </p:cNvPr>
          <p:cNvSpPr txBox="1"/>
          <p:nvPr/>
        </p:nvSpPr>
        <p:spPr>
          <a:xfrm>
            <a:off x="4157661" y="4740637"/>
            <a:ext cx="5290899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de-DE" sz="1000" dirty="0"/>
              <a:t>Bild von Thomas </a:t>
            </a:r>
            <a:r>
              <a:rPr lang="de-DE" sz="1000" dirty="0" err="1"/>
              <a:t>Felzmann</a:t>
            </a:r>
            <a:r>
              <a:rPr lang="de-DE" sz="1000" dirty="0"/>
              <a:t> (CC BY-SA) https://</a:t>
            </a:r>
            <a:r>
              <a:rPr lang="de-DE" sz="1000" dirty="0" err="1"/>
              <a:t>www.thomasfelzmann.at</a:t>
            </a:r>
            <a:r>
              <a:rPr lang="de-DE" sz="1000" dirty="0"/>
              <a:t>/</a:t>
            </a:r>
            <a:r>
              <a:rPr lang="de-DE" sz="1000" dirty="0" err="1"/>
              <a:t>samr</a:t>
            </a:r>
            <a:r>
              <a:rPr lang="de-DE" sz="1000" dirty="0"/>
              <a:t>-modell/</a:t>
            </a:r>
          </a:p>
        </p:txBody>
      </p:sp>
      <p:sp>
        <p:nvSpPr>
          <p:cNvPr id="6" name="Titel 1">
            <a:extLst>
              <a:ext uri="{FF2B5EF4-FFF2-40B4-BE49-F238E27FC236}">
                <a16:creationId xmlns:a16="http://schemas.microsoft.com/office/drawing/2014/main" id="{7724EC1E-99CB-88D9-B299-300554A65782}"/>
              </a:ext>
            </a:extLst>
          </p:cNvPr>
          <p:cNvSpPr txBox="1">
            <a:spLocks/>
          </p:cNvSpPr>
          <p:nvPr/>
        </p:nvSpPr>
        <p:spPr>
          <a:xfrm>
            <a:off x="620400" y="512400"/>
            <a:ext cx="8426747" cy="35894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dirty="0"/>
              <a:t>Stellung und Funktion von Animationen im Unterricht</a:t>
            </a:r>
            <a:endParaRPr kumimoji="0" lang="de-DE" sz="24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3459653075"/>
      </p:ext>
    </p:extLst>
  </p:cSld>
  <p:clrMapOvr>
    <a:masterClrMapping/>
  </p:clrMapOvr>
  <p:transition spd="med">
    <p:pull/>
  </p:transition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FC65E03-F30E-D246-5BCD-C7A0878B6F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Diagramm 2">
            <a:extLst>
              <a:ext uri="{FF2B5EF4-FFF2-40B4-BE49-F238E27FC236}">
                <a16:creationId xmlns:a16="http://schemas.microsoft.com/office/drawing/2014/main" id="{538BD26B-25EC-8185-67F7-700191C1F7BA}"/>
              </a:ext>
            </a:extLst>
          </p:cNvPr>
          <p:cNvGraphicFramePr/>
          <p:nvPr/>
        </p:nvGraphicFramePr>
        <p:xfrm>
          <a:off x="204142" y="718942"/>
          <a:ext cx="1956532" cy="419744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5" name="Diagramm 4">
            <a:extLst>
              <a:ext uri="{FF2B5EF4-FFF2-40B4-BE49-F238E27FC236}">
                <a16:creationId xmlns:a16="http://schemas.microsoft.com/office/drawing/2014/main" id="{A035AA57-6691-576E-F58B-0B9C67BBC956}"/>
              </a:ext>
            </a:extLst>
          </p:cNvPr>
          <p:cNvGraphicFramePr/>
          <p:nvPr/>
        </p:nvGraphicFramePr>
        <p:xfrm>
          <a:off x="2305685" y="718942"/>
          <a:ext cx="6750902" cy="419744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11" name="Titel 1">
            <a:extLst>
              <a:ext uri="{FF2B5EF4-FFF2-40B4-BE49-F238E27FC236}">
                <a16:creationId xmlns:a16="http://schemas.microsoft.com/office/drawing/2014/main" id="{35623F66-84BD-1E26-B05B-5979E13AF7B2}"/>
              </a:ext>
            </a:extLst>
          </p:cNvPr>
          <p:cNvSpPr txBox="1">
            <a:spLocks/>
          </p:cNvSpPr>
          <p:nvPr/>
        </p:nvSpPr>
        <p:spPr>
          <a:xfrm>
            <a:off x="468000" y="360000"/>
            <a:ext cx="8426747" cy="35894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dirty="0"/>
              <a:t>Stellung und Funktion von Animationen im Unterricht</a:t>
            </a:r>
            <a:endParaRPr kumimoji="0" lang="de-DE" sz="24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j-ea"/>
              <a:cs typeface="+mj-cs"/>
            </a:endParaRP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8C1CA455-E07F-7DA1-7220-22452CBDF8E4}"/>
              </a:ext>
            </a:extLst>
          </p:cNvPr>
          <p:cNvSpPr txBox="1"/>
          <p:nvPr/>
        </p:nvSpPr>
        <p:spPr>
          <a:xfrm>
            <a:off x="685800" y="0"/>
            <a:ext cx="744378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200" dirty="0"/>
              <a:t>SAMR-Modell (</a:t>
            </a:r>
            <a:r>
              <a:rPr lang="de-DE" sz="1200" dirty="0" err="1"/>
              <a:t>Puentedura</a:t>
            </a:r>
            <a:r>
              <a:rPr lang="de-DE" sz="1200" dirty="0"/>
              <a:t>, 2006), Matrix nach Idee von </a:t>
            </a:r>
            <a:r>
              <a:rPr lang="de-DE" sz="1200" dirty="0" err="1"/>
              <a:t>Bernholt</a:t>
            </a:r>
            <a:r>
              <a:rPr lang="de-DE" sz="1200" dirty="0"/>
              <a:t>, Lenzer, </a:t>
            </a:r>
            <a:r>
              <a:rPr lang="de-DE" sz="1200" dirty="0" err="1"/>
              <a:t>Flerlage</a:t>
            </a:r>
            <a:r>
              <a:rPr lang="de-DE" sz="1200" dirty="0"/>
              <a:t> (2023), unveröffentlicht</a:t>
            </a:r>
          </a:p>
        </p:txBody>
      </p:sp>
      <p:sp>
        <p:nvSpPr>
          <p:cNvPr id="6" name="Rechteck 5">
            <a:extLst>
              <a:ext uri="{FF2B5EF4-FFF2-40B4-BE49-F238E27FC236}">
                <a16:creationId xmlns:a16="http://schemas.microsoft.com/office/drawing/2014/main" id="{46CE5652-B443-B090-064D-C05DA22CAFAA}"/>
              </a:ext>
            </a:extLst>
          </p:cNvPr>
          <p:cNvSpPr/>
          <p:nvPr/>
        </p:nvSpPr>
        <p:spPr>
          <a:xfrm>
            <a:off x="114300" y="714080"/>
            <a:ext cx="9029700" cy="337671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7" name="Rechteck 6">
            <a:extLst>
              <a:ext uri="{FF2B5EF4-FFF2-40B4-BE49-F238E27FC236}">
                <a16:creationId xmlns:a16="http://schemas.microsoft.com/office/drawing/2014/main" id="{AB6BDAE6-3708-B29E-5F6E-5DE0EC046E86}"/>
              </a:ext>
            </a:extLst>
          </p:cNvPr>
          <p:cNvSpPr/>
          <p:nvPr/>
        </p:nvSpPr>
        <p:spPr>
          <a:xfrm>
            <a:off x="2250516" y="645220"/>
            <a:ext cx="6893484" cy="34575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8" name="Rechteck 7">
            <a:extLst>
              <a:ext uri="{FF2B5EF4-FFF2-40B4-BE49-F238E27FC236}">
                <a16:creationId xmlns:a16="http://schemas.microsoft.com/office/drawing/2014/main" id="{FC56CB40-44B7-8296-E692-748E41B78F00}"/>
              </a:ext>
            </a:extLst>
          </p:cNvPr>
          <p:cNvSpPr/>
          <p:nvPr/>
        </p:nvSpPr>
        <p:spPr>
          <a:xfrm>
            <a:off x="3414712" y="645219"/>
            <a:ext cx="5729287" cy="34575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9" name="Rechteck 8">
            <a:extLst>
              <a:ext uri="{FF2B5EF4-FFF2-40B4-BE49-F238E27FC236}">
                <a16:creationId xmlns:a16="http://schemas.microsoft.com/office/drawing/2014/main" id="{424EBF55-FFFE-3A6C-E07C-3F6B7BB74CB7}"/>
              </a:ext>
            </a:extLst>
          </p:cNvPr>
          <p:cNvSpPr/>
          <p:nvPr/>
        </p:nvSpPr>
        <p:spPr>
          <a:xfrm>
            <a:off x="4572000" y="647502"/>
            <a:ext cx="4539756" cy="34575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0" name="Rechteck 9">
            <a:extLst>
              <a:ext uri="{FF2B5EF4-FFF2-40B4-BE49-F238E27FC236}">
                <a16:creationId xmlns:a16="http://schemas.microsoft.com/office/drawing/2014/main" id="{9F570CAD-EFDF-6282-B0DA-A94FDB447C3A}"/>
              </a:ext>
            </a:extLst>
          </p:cNvPr>
          <p:cNvSpPr/>
          <p:nvPr/>
        </p:nvSpPr>
        <p:spPr>
          <a:xfrm>
            <a:off x="5700712" y="657225"/>
            <a:ext cx="3427165" cy="34575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2" name="Rechteck 11">
            <a:extLst>
              <a:ext uri="{FF2B5EF4-FFF2-40B4-BE49-F238E27FC236}">
                <a16:creationId xmlns:a16="http://schemas.microsoft.com/office/drawing/2014/main" id="{7EF3F7CF-EADC-9BFD-2C2B-2C3D8A9412C1}"/>
              </a:ext>
            </a:extLst>
          </p:cNvPr>
          <p:cNvSpPr/>
          <p:nvPr/>
        </p:nvSpPr>
        <p:spPr>
          <a:xfrm>
            <a:off x="6893484" y="652363"/>
            <a:ext cx="2171163" cy="34575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3" name="Rechteck 12">
            <a:extLst>
              <a:ext uri="{FF2B5EF4-FFF2-40B4-BE49-F238E27FC236}">
                <a16:creationId xmlns:a16="http://schemas.microsoft.com/office/drawing/2014/main" id="{D11D0B2B-6265-45BF-D1F1-DF9753A8BE3D}"/>
              </a:ext>
            </a:extLst>
          </p:cNvPr>
          <p:cNvSpPr/>
          <p:nvPr/>
        </p:nvSpPr>
        <p:spPr>
          <a:xfrm>
            <a:off x="8001000" y="633214"/>
            <a:ext cx="1071707" cy="34575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38085315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9" grpId="0" animBg="1"/>
      <p:bldP spid="10" grpId="0" animBg="1"/>
      <p:bldP spid="12" grpId="0" animBg="1"/>
      <p:bldP spid="13" grpId="0" animBg="1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A2031493-CEB3-421E-A0F7-71AF2E88FA6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z="2200" dirty="0"/>
              <a:t>Warum Animationen mit Präsentationssoftware selbst erstellen?</a:t>
            </a:r>
          </a:p>
        </p:txBody>
      </p:sp>
      <p:sp>
        <p:nvSpPr>
          <p:cNvPr id="4" name="Inhaltsplatzhalter 3">
            <a:extLst>
              <a:ext uri="{FF2B5EF4-FFF2-40B4-BE49-F238E27FC236}">
                <a16:creationId xmlns:a16="http://schemas.microsoft.com/office/drawing/2014/main" id="{97417F96-E800-BB49-B834-03ABFEF50C6A}"/>
              </a:ext>
            </a:extLst>
          </p:cNvPr>
          <p:cNvSpPr>
            <a:spLocks noGrp="1"/>
          </p:cNvSpPr>
          <p:nvPr>
            <p:ph sz="half" idx="13"/>
          </p:nvPr>
        </p:nvSpPr>
        <p:spPr/>
        <p:txBody>
          <a:bodyPr>
            <a:noAutofit/>
          </a:bodyPr>
          <a:lstStyle/>
          <a:p>
            <a:r>
              <a:rPr lang="de-DE" dirty="0"/>
              <a:t>Im Internet ist eine Vielzahl an Animationen zu finden</a:t>
            </a:r>
          </a:p>
          <a:p>
            <a:endParaRPr lang="de-DE" dirty="0"/>
          </a:p>
          <a:p>
            <a:pPr lvl="1"/>
            <a:endParaRPr lang="de-DE" dirty="0"/>
          </a:p>
          <a:p>
            <a:pPr lvl="1"/>
            <a:endParaRPr lang="de-DE" dirty="0"/>
          </a:p>
          <a:p>
            <a:pPr lvl="1"/>
            <a:endParaRPr lang="de-DE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23E4D03E-EE49-1FAF-DE9F-5E119CB4FA93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66</a:t>
            </a:fld>
            <a:endParaRPr lang="de-DE" dirty="0"/>
          </a:p>
        </p:txBody>
      </p:sp>
      <p:pic>
        <p:nvPicPr>
          <p:cNvPr id="9" name="Grafik 8" descr="Programmiererin Silhouette">
            <a:extLst>
              <a:ext uri="{FF2B5EF4-FFF2-40B4-BE49-F238E27FC236}">
                <a16:creationId xmlns:a16="http://schemas.microsoft.com/office/drawing/2014/main" id="{95D71961-7457-9D37-1757-907006DCB6D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87921" y="1553868"/>
            <a:ext cx="2560013" cy="2560013"/>
          </a:xfrm>
          <a:prstGeom prst="rect">
            <a:avLst/>
          </a:prstGeom>
        </p:spPr>
      </p:pic>
      <p:pic>
        <p:nvPicPr>
          <p:cNvPr id="8" name="Grafik 7" descr="Ein Bild, das Screenshot, Text, Multimedia-Software, Software enthält.&#10;&#10;Automatisch generierte Beschreibung">
            <a:extLst>
              <a:ext uri="{FF2B5EF4-FFF2-40B4-BE49-F238E27FC236}">
                <a16:creationId xmlns:a16="http://schemas.microsoft.com/office/drawing/2014/main" id="{3414174D-B204-79FC-CE10-EC80AA1F3FC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316029">
            <a:off x="3327816" y="965582"/>
            <a:ext cx="4400425" cy="1842678"/>
          </a:xfrm>
          <a:prstGeom prst="rect">
            <a:avLst/>
          </a:prstGeom>
        </p:spPr>
      </p:pic>
      <p:pic>
        <p:nvPicPr>
          <p:cNvPr id="5" name="Grafik 4" descr="Ein Bild, das Text, Screenshot, Zahl, Schrift enthält.&#10;&#10;Automatisch generierte Beschreibung">
            <a:extLst>
              <a:ext uri="{FF2B5EF4-FFF2-40B4-BE49-F238E27FC236}">
                <a16:creationId xmlns:a16="http://schemas.microsoft.com/office/drawing/2014/main" id="{60CE6AE7-5EE9-7444-16D9-48DBBC8166E9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697859">
            <a:off x="2509916" y="1451004"/>
            <a:ext cx="1362827" cy="2241492"/>
          </a:xfrm>
          <a:prstGeom prst="rect">
            <a:avLst/>
          </a:prstGeom>
        </p:spPr>
      </p:pic>
      <p:pic>
        <p:nvPicPr>
          <p:cNvPr id="11" name="Grafik 10" descr="Ein Bild, das Screenshot, Text, Software, Multimedia-Software enthält.&#10;&#10;Automatisch generierte Beschreibung">
            <a:extLst>
              <a:ext uri="{FF2B5EF4-FFF2-40B4-BE49-F238E27FC236}">
                <a16:creationId xmlns:a16="http://schemas.microsoft.com/office/drawing/2014/main" id="{A53B98BE-0552-AC28-8FAB-1F91A1107AD9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18854">
            <a:off x="3722223" y="2539594"/>
            <a:ext cx="4017366" cy="2179331"/>
          </a:xfrm>
          <a:prstGeom prst="rect">
            <a:avLst/>
          </a:prstGeom>
        </p:spPr>
      </p:pic>
      <p:sp>
        <p:nvSpPr>
          <p:cNvPr id="12" name="Textfeld 11">
            <a:extLst>
              <a:ext uri="{FF2B5EF4-FFF2-40B4-BE49-F238E27FC236}">
                <a16:creationId xmlns:a16="http://schemas.microsoft.com/office/drawing/2014/main" id="{C3DCA18B-E687-B542-C460-09FE8EC3EBAD}"/>
              </a:ext>
            </a:extLst>
          </p:cNvPr>
          <p:cNvSpPr txBox="1"/>
          <p:nvPr/>
        </p:nvSpPr>
        <p:spPr>
          <a:xfrm>
            <a:off x="-8793" y="4783013"/>
            <a:ext cx="8370278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800" dirty="0">
                <a:solidFill>
                  <a:schemeClr val="bg1">
                    <a:lumMod val="65000"/>
                  </a:schemeClr>
                </a:solidFill>
              </a:rPr>
              <a:t>Verfügbar unter: </a:t>
            </a:r>
            <a:r>
              <a:rPr lang="de-DE" sz="800" dirty="0">
                <a:solidFill>
                  <a:schemeClr val="bg1">
                    <a:lumMod val="65000"/>
                  </a:schemeClr>
                </a:solidFill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https://phet.colorado.edu/de/simulations/filter?subjects=chemistry&amp;type=html,prototype</a:t>
            </a:r>
            <a:r>
              <a:rPr lang="de-DE" sz="800" dirty="0">
                <a:solidFill>
                  <a:schemeClr val="bg1">
                    <a:lumMod val="65000"/>
                  </a:schemeClr>
                </a:solidFill>
              </a:rPr>
              <a:t> und </a:t>
            </a:r>
            <a:r>
              <a:rPr lang="de-DE" sz="800" dirty="0">
                <a:solidFill>
                  <a:schemeClr val="bg1">
                    <a:lumMod val="65000"/>
                  </a:schemeClr>
                </a:solidFill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https://www.kappenberg.com/akminilabor/apps/start.html</a:t>
            </a:r>
            <a:r>
              <a:rPr lang="de-DE" sz="800" dirty="0">
                <a:solidFill>
                  <a:schemeClr val="bg1">
                    <a:lumMod val="65000"/>
                  </a:schemeClr>
                </a:solidFill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360052751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A2031493-CEB3-421E-A0F7-71AF2E88FA6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z="2200" dirty="0"/>
              <a:t>Warum Animationen mit Präsentationssoftware selbst erstellen?</a:t>
            </a:r>
          </a:p>
        </p:txBody>
      </p:sp>
      <p:sp>
        <p:nvSpPr>
          <p:cNvPr id="4" name="Inhaltsplatzhalter 3">
            <a:extLst>
              <a:ext uri="{FF2B5EF4-FFF2-40B4-BE49-F238E27FC236}">
                <a16:creationId xmlns:a16="http://schemas.microsoft.com/office/drawing/2014/main" id="{97417F96-E800-BB49-B834-03ABFEF50C6A}"/>
              </a:ext>
            </a:extLst>
          </p:cNvPr>
          <p:cNvSpPr>
            <a:spLocks noGrp="1"/>
          </p:cNvSpPr>
          <p:nvPr>
            <p:ph sz="half" idx="13"/>
          </p:nvPr>
        </p:nvSpPr>
        <p:spPr/>
        <p:txBody>
          <a:bodyPr>
            <a:noAutofit/>
          </a:bodyPr>
          <a:lstStyle/>
          <a:p>
            <a:r>
              <a:rPr lang="de-DE" dirty="0"/>
              <a:t>Im Internet ist eine Vielzahl an Animationen zu finden</a:t>
            </a:r>
          </a:p>
          <a:p>
            <a:r>
              <a:rPr lang="de-DE" dirty="0"/>
              <a:t>Oft nicht auf das individuelle Lernsetting angepasst bezüglich:</a:t>
            </a:r>
          </a:p>
          <a:p>
            <a:pPr lvl="1"/>
            <a:r>
              <a:rPr lang="de-DE" dirty="0"/>
              <a:t>Komplexität</a:t>
            </a:r>
          </a:p>
          <a:p>
            <a:pPr lvl="1"/>
            <a:r>
              <a:rPr lang="de-DE" dirty="0"/>
              <a:t>Lehrbuchinhalten</a:t>
            </a:r>
          </a:p>
          <a:p>
            <a:pPr lvl="1"/>
            <a:r>
              <a:rPr lang="de-DE" dirty="0"/>
              <a:t>zuvor getroffenen Gestaltungskonventionen</a:t>
            </a:r>
          </a:p>
          <a:p>
            <a:pPr lvl="1"/>
            <a:r>
              <a:rPr lang="de-DE" dirty="0"/>
              <a:t>fachlicher Richtigkeit</a:t>
            </a:r>
          </a:p>
          <a:p>
            <a:pPr lvl="1"/>
            <a:r>
              <a:rPr lang="de-DE" dirty="0"/>
              <a:t>Fehlvorstellungen</a:t>
            </a:r>
          </a:p>
          <a:p>
            <a:r>
              <a:rPr lang="de-DE" dirty="0"/>
              <a:t>Präsentationssoftware (wie PowerPoint) als Tool zum niedrigschwelligen Einstieg in die selbstständige Animationserstellung</a:t>
            </a:r>
          </a:p>
          <a:p>
            <a:endParaRPr lang="de-DE" dirty="0"/>
          </a:p>
          <a:p>
            <a:pPr lvl="1"/>
            <a:endParaRPr lang="de-DE" dirty="0"/>
          </a:p>
          <a:p>
            <a:pPr lvl="1"/>
            <a:endParaRPr lang="de-DE" dirty="0"/>
          </a:p>
          <a:p>
            <a:pPr lvl="1"/>
            <a:endParaRPr lang="de-DE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23E4D03E-EE49-1FAF-DE9F-5E119CB4FA93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67</a:t>
            </a:fld>
            <a:endParaRPr lang="de-DE" dirty="0"/>
          </a:p>
        </p:txBody>
      </p:sp>
      <p:pic>
        <p:nvPicPr>
          <p:cNvPr id="9" name="Grafik 8" descr="Programmiererin Silhouette">
            <a:extLst>
              <a:ext uri="{FF2B5EF4-FFF2-40B4-BE49-F238E27FC236}">
                <a16:creationId xmlns:a16="http://schemas.microsoft.com/office/drawing/2014/main" id="{95D71961-7457-9D37-1757-907006DCB6D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87921" y="1553868"/>
            <a:ext cx="2560013" cy="25600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4857000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uiExpand="1" build="p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Inhaltsplatzhalter 3">
            <a:extLst>
              <a:ext uri="{FF2B5EF4-FFF2-40B4-BE49-F238E27FC236}">
                <a16:creationId xmlns:a16="http://schemas.microsoft.com/office/drawing/2014/main" id="{438C9077-04EB-DA85-B2EF-FCE375FBE3E4}"/>
              </a:ext>
            </a:extLst>
          </p:cNvPr>
          <p:cNvSpPr>
            <a:spLocks noGrp="1"/>
          </p:cNvSpPr>
          <p:nvPr>
            <p:ph sz="half" idx="13"/>
          </p:nvPr>
        </p:nvSpPr>
        <p:spPr>
          <a:xfrm>
            <a:off x="3672000" y="360000"/>
            <a:ext cx="5246371" cy="4500000"/>
          </a:xfrm>
        </p:spPr>
        <p:txBody>
          <a:bodyPr>
            <a:noAutofit/>
          </a:bodyPr>
          <a:lstStyle/>
          <a:p>
            <a:r>
              <a:rPr lang="de-DE" sz="2400" dirty="0"/>
              <a:t>Animationen können auch durch </a:t>
            </a:r>
            <a:r>
              <a:rPr lang="de-DE" sz="2400" dirty="0" err="1"/>
              <a:t>Schüler:innen</a:t>
            </a:r>
            <a:r>
              <a:rPr lang="de-DE" sz="2400" dirty="0"/>
              <a:t> erstellt werden</a:t>
            </a:r>
          </a:p>
          <a:p>
            <a:r>
              <a:rPr lang="de-DE" sz="2400" dirty="0"/>
              <a:t>Sichtbarmachen der Vorstellungen der </a:t>
            </a:r>
            <a:r>
              <a:rPr lang="de-DE" sz="2400" dirty="0" err="1"/>
              <a:t>Schüler:innen</a:t>
            </a:r>
            <a:r>
              <a:rPr lang="de-DE" sz="2400" dirty="0"/>
              <a:t> auf der submikroskopischen Ebene</a:t>
            </a:r>
          </a:p>
          <a:p>
            <a:r>
              <a:rPr lang="de-DE" sz="2400" dirty="0"/>
              <a:t>Fehlvorstellungen unmittelbar sichtbar</a:t>
            </a:r>
          </a:p>
          <a:p>
            <a:r>
              <a:rPr lang="de-DE" sz="2400" dirty="0"/>
              <a:t>Adressierung im folgenden Unterricht möglich</a:t>
            </a:r>
            <a:endParaRPr lang="de-DE" sz="2000" dirty="0"/>
          </a:p>
          <a:p>
            <a:pPr lvl="1"/>
            <a:endParaRPr lang="de-DE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23E4D03E-EE49-1FAF-DE9F-5E119CB4FA93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68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10" name="Titel 1">
            <a:extLst>
              <a:ext uri="{FF2B5EF4-FFF2-40B4-BE49-F238E27FC236}">
                <a16:creationId xmlns:a16="http://schemas.microsoft.com/office/drawing/2014/main" id="{CA4656EA-F4EC-BD02-F380-F1E2B66E40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59999"/>
            <a:ext cx="3092636" cy="1101445"/>
          </a:xfrm>
        </p:spPr>
        <p:txBody>
          <a:bodyPr/>
          <a:lstStyle/>
          <a:p>
            <a:r>
              <a:rPr lang="de-DE" dirty="0"/>
              <a:t>Diagnose durch</a:t>
            </a:r>
            <a:br>
              <a:rPr lang="de-DE" dirty="0"/>
            </a:br>
            <a:r>
              <a:rPr lang="de-DE" dirty="0"/>
              <a:t>schülerproduzierte Animationen</a:t>
            </a:r>
          </a:p>
        </p:txBody>
      </p:sp>
      <p:pic>
        <p:nvPicPr>
          <p:cNvPr id="4" name="Grafik 3" descr="Lupe Silhouette">
            <a:extLst>
              <a:ext uri="{FF2B5EF4-FFF2-40B4-BE49-F238E27FC236}">
                <a16:creationId xmlns:a16="http://schemas.microsoft.com/office/drawing/2014/main" id="{BFB72651-2500-E2B0-1EA9-8852EABE20C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25629" y="1461444"/>
            <a:ext cx="3000375" cy="30003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3068042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uiExpand="1" build="p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6231E281-9B1C-F00C-1FAE-2078BFBC53E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5AACF5BD-AA77-B91A-79E9-A41E2B07331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69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9846939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2C881F9C-2307-DCAA-7089-DB843EFD543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605694" y="14975"/>
            <a:ext cx="8426746" cy="358942"/>
          </a:xfrm>
        </p:spPr>
        <p:txBody>
          <a:bodyPr/>
          <a:lstStyle/>
          <a:p>
            <a:r>
              <a:rPr lang="de-DE" dirty="0"/>
              <a:t>1. Fortbildungskonzept – kurze Übersicht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635682E1-10D9-E08B-64B6-08B808FB21E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58" name="Abgerundetes Rechteck 57">
            <a:extLst>
              <a:ext uri="{FF2B5EF4-FFF2-40B4-BE49-F238E27FC236}">
                <a16:creationId xmlns:a16="http://schemas.microsoft.com/office/drawing/2014/main" id="{5A79D09A-BA95-C8AA-5E26-2B170C9369D4}"/>
              </a:ext>
            </a:extLst>
          </p:cNvPr>
          <p:cNvSpPr/>
          <p:nvPr/>
        </p:nvSpPr>
        <p:spPr>
          <a:xfrm>
            <a:off x="541624" y="1087829"/>
            <a:ext cx="2596944" cy="2241165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9" name="Abgerundetes Rechteck 58">
            <a:extLst>
              <a:ext uri="{FF2B5EF4-FFF2-40B4-BE49-F238E27FC236}">
                <a16:creationId xmlns:a16="http://schemas.microsoft.com/office/drawing/2014/main" id="{8D2AE040-A308-E110-D100-B4514F807C55}"/>
              </a:ext>
            </a:extLst>
          </p:cNvPr>
          <p:cNvSpPr/>
          <p:nvPr/>
        </p:nvSpPr>
        <p:spPr>
          <a:xfrm>
            <a:off x="3281849" y="1087829"/>
            <a:ext cx="3590949" cy="2241165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" name="Abgerundetes Rechteck 59">
            <a:extLst>
              <a:ext uri="{FF2B5EF4-FFF2-40B4-BE49-F238E27FC236}">
                <a16:creationId xmlns:a16="http://schemas.microsoft.com/office/drawing/2014/main" id="{7EF5309C-B60A-76C0-FBDD-09BBE7A656F2}"/>
              </a:ext>
            </a:extLst>
          </p:cNvPr>
          <p:cNvSpPr/>
          <p:nvPr/>
        </p:nvSpPr>
        <p:spPr>
          <a:xfrm>
            <a:off x="7016077" y="1087829"/>
            <a:ext cx="1728312" cy="2241165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" name="Abgerundetes Rechteck 61">
            <a:extLst>
              <a:ext uri="{FF2B5EF4-FFF2-40B4-BE49-F238E27FC236}">
                <a16:creationId xmlns:a16="http://schemas.microsoft.com/office/drawing/2014/main" id="{D1C0B1E1-AFFE-AD68-F8CC-1DFE3EBF33ED}"/>
              </a:ext>
            </a:extLst>
          </p:cNvPr>
          <p:cNvSpPr/>
          <p:nvPr/>
        </p:nvSpPr>
        <p:spPr>
          <a:xfrm>
            <a:off x="2081784" y="1133331"/>
            <a:ext cx="1001563" cy="2150162"/>
          </a:xfrm>
          <a:prstGeom prst="roundRect">
            <a:avLst>
              <a:gd name="adj" fmla="val 28219"/>
            </a:avLst>
          </a:prstGeom>
          <a:solidFill>
            <a:srgbClr val="0080B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Input</a:t>
            </a:r>
          </a:p>
        </p:txBody>
      </p:sp>
      <p:sp>
        <p:nvSpPr>
          <p:cNvPr id="63" name="Abgerundetes Rechteck 62">
            <a:extLst>
              <a:ext uri="{FF2B5EF4-FFF2-40B4-BE49-F238E27FC236}">
                <a16:creationId xmlns:a16="http://schemas.microsoft.com/office/drawing/2014/main" id="{30EBB4C7-5B86-F484-2DBF-0A5E1EC9E96D}"/>
              </a:ext>
            </a:extLst>
          </p:cNvPr>
          <p:cNvSpPr/>
          <p:nvPr/>
        </p:nvSpPr>
        <p:spPr>
          <a:xfrm>
            <a:off x="3323640" y="1133330"/>
            <a:ext cx="1697289" cy="2150162"/>
          </a:xfrm>
          <a:prstGeom prst="roundRect">
            <a:avLst>
              <a:gd name="adj" fmla="val 21142"/>
            </a:avLst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Erarbeitungs-/Reflexions-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phase</a:t>
            </a:r>
            <a:r>
              <a:rPr kumimoji="0" lang="de-DE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1</a:t>
            </a:r>
          </a:p>
        </p:txBody>
      </p:sp>
      <p:sp>
        <p:nvSpPr>
          <p:cNvPr id="64" name="Abgerundetes Rechteck 63">
            <a:extLst>
              <a:ext uri="{FF2B5EF4-FFF2-40B4-BE49-F238E27FC236}">
                <a16:creationId xmlns:a16="http://schemas.microsoft.com/office/drawing/2014/main" id="{9E911DD2-95A5-0FC6-0487-D17B530E59F3}"/>
              </a:ext>
            </a:extLst>
          </p:cNvPr>
          <p:cNvSpPr/>
          <p:nvPr/>
        </p:nvSpPr>
        <p:spPr>
          <a:xfrm>
            <a:off x="5083610" y="1133330"/>
            <a:ext cx="1750989" cy="2150162"/>
          </a:xfrm>
          <a:prstGeom prst="roundRect">
            <a:avLst>
              <a:gd name="adj" fmla="val 18904"/>
            </a:avLst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Erarbeitungs-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/Reflexions-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phase</a:t>
            </a:r>
            <a:r>
              <a:rPr kumimoji="0" lang="de-DE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2</a:t>
            </a:r>
          </a:p>
        </p:txBody>
      </p:sp>
      <p:sp>
        <p:nvSpPr>
          <p:cNvPr id="67" name="Abgerundetes Rechteck 66">
            <a:extLst>
              <a:ext uri="{FF2B5EF4-FFF2-40B4-BE49-F238E27FC236}">
                <a16:creationId xmlns:a16="http://schemas.microsoft.com/office/drawing/2014/main" id="{236E845D-A9A0-5E7B-4254-9C24A3A356B3}"/>
              </a:ext>
            </a:extLst>
          </p:cNvPr>
          <p:cNvSpPr/>
          <p:nvPr/>
        </p:nvSpPr>
        <p:spPr>
          <a:xfrm>
            <a:off x="7078758" y="1133329"/>
            <a:ext cx="603532" cy="2150162"/>
          </a:xfrm>
          <a:prstGeom prst="roundRect">
            <a:avLst>
              <a:gd name="adj" fmla="val 39137"/>
            </a:avLst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Diskussion</a:t>
            </a:r>
          </a:p>
        </p:txBody>
      </p:sp>
      <p:sp>
        <p:nvSpPr>
          <p:cNvPr id="68" name="Abgerundetes Rechteck 67">
            <a:extLst>
              <a:ext uri="{FF2B5EF4-FFF2-40B4-BE49-F238E27FC236}">
                <a16:creationId xmlns:a16="http://schemas.microsoft.com/office/drawing/2014/main" id="{F2B94162-97C7-2692-AE2A-172A66E1167B}"/>
              </a:ext>
            </a:extLst>
          </p:cNvPr>
          <p:cNvSpPr/>
          <p:nvPr/>
        </p:nvSpPr>
        <p:spPr>
          <a:xfrm>
            <a:off x="8235074" y="1133328"/>
            <a:ext cx="446450" cy="2150162"/>
          </a:xfrm>
          <a:prstGeom prst="roundRect">
            <a:avLst>
              <a:gd name="adj" fmla="val 45523"/>
            </a:avLst>
          </a:prstGeom>
          <a:solidFill>
            <a:srgbClr val="0080B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Abschluss</a:t>
            </a:r>
          </a:p>
        </p:txBody>
      </p:sp>
      <p:sp>
        <p:nvSpPr>
          <p:cNvPr id="70" name="Pfeil nach rechts 69">
            <a:extLst>
              <a:ext uri="{FF2B5EF4-FFF2-40B4-BE49-F238E27FC236}">
                <a16:creationId xmlns:a16="http://schemas.microsoft.com/office/drawing/2014/main" id="{097C97F4-780A-B538-7CC3-844C7273685C}"/>
              </a:ext>
            </a:extLst>
          </p:cNvPr>
          <p:cNvSpPr/>
          <p:nvPr/>
        </p:nvSpPr>
        <p:spPr>
          <a:xfrm>
            <a:off x="3332596" y="3397247"/>
            <a:ext cx="3590949" cy="326300"/>
          </a:xfrm>
          <a:prstGeom prst="rightArrow">
            <a:avLst/>
          </a:prstGeom>
          <a:solidFill>
            <a:srgbClr val="0080B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Öffnungsgrad der Aufgabenstellungen</a:t>
            </a:r>
          </a:p>
        </p:txBody>
      </p:sp>
      <p:sp>
        <p:nvSpPr>
          <p:cNvPr id="71" name="Pfeil nach rechts 70">
            <a:extLst>
              <a:ext uri="{FF2B5EF4-FFF2-40B4-BE49-F238E27FC236}">
                <a16:creationId xmlns:a16="http://schemas.microsoft.com/office/drawing/2014/main" id="{38C7B1A7-0217-A779-C0EA-A5CAD7AA6FF5}"/>
              </a:ext>
            </a:extLst>
          </p:cNvPr>
          <p:cNvSpPr/>
          <p:nvPr/>
        </p:nvSpPr>
        <p:spPr>
          <a:xfrm>
            <a:off x="3332596" y="3769704"/>
            <a:ext cx="3590949" cy="326300"/>
          </a:xfrm>
          <a:prstGeom prst="rightArrow">
            <a:avLst/>
          </a:prstGeom>
          <a:solidFill>
            <a:srgbClr val="0080B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Komplexität der Aufgaben</a:t>
            </a:r>
          </a:p>
        </p:txBody>
      </p:sp>
      <p:sp>
        <p:nvSpPr>
          <p:cNvPr id="72" name="Rechteck 71">
            <a:extLst>
              <a:ext uri="{FF2B5EF4-FFF2-40B4-BE49-F238E27FC236}">
                <a16:creationId xmlns:a16="http://schemas.microsoft.com/office/drawing/2014/main" id="{E2451E59-18AC-DA7C-62D4-8142DA628EEA}"/>
              </a:ext>
            </a:extLst>
          </p:cNvPr>
          <p:cNvSpPr/>
          <p:nvPr/>
        </p:nvSpPr>
        <p:spPr>
          <a:xfrm>
            <a:off x="3332596" y="4153331"/>
            <a:ext cx="3590949" cy="54683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Wechsel der Rolle von „</a:t>
            </a:r>
            <a:r>
              <a:rPr kumimoji="0" lang="de-DE" sz="1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user</a:t>
            </a:r>
            <a:r>
              <a:rPr kumimoji="0" lang="de-DE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“ zu „</a:t>
            </a:r>
            <a:r>
              <a:rPr kumimoji="0" lang="de-DE" sz="1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producer</a:t>
            </a:r>
            <a:r>
              <a:rPr kumimoji="0" lang="de-DE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“: 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Anstatt vorhandene Medien zu nutzen, werden in den Erarbeitungsphasen Animationen selbst erstellt.</a:t>
            </a:r>
          </a:p>
        </p:txBody>
      </p:sp>
      <p:cxnSp>
        <p:nvCxnSpPr>
          <p:cNvPr id="74" name="Gewinkelte Verbindung 73">
            <a:extLst>
              <a:ext uri="{FF2B5EF4-FFF2-40B4-BE49-F238E27FC236}">
                <a16:creationId xmlns:a16="http://schemas.microsoft.com/office/drawing/2014/main" id="{99940E70-C29A-9B4A-0989-A0C703A515E5}"/>
              </a:ext>
            </a:extLst>
          </p:cNvPr>
          <p:cNvCxnSpPr>
            <a:cxnSpLocks/>
            <a:stCxn id="63" idx="0"/>
            <a:endCxn id="62" idx="0"/>
          </p:cNvCxnSpPr>
          <p:nvPr/>
        </p:nvCxnSpPr>
        <p:spPr>
          <a:xfrm rot="16200000" flipH="1" flipV="1">
            <a:off x="3377425" y="338470"/>
            <a:ext cx="1" cy="1589719"/>
          </a:xfrm>
          <a:prstGeom prst="bentConnector3">
            <a:avLst>
              <a:gd name="adj1" fmla="val -22860000000"/>
            </a:avLst>
          </a:prstGeom>
          <a:ln w="38100">
            <a:solidFill>
              <a:srgbClr val="0080B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ewinkelte Verbindung 74">
            <a:extLst>
              <a:ext uri="{FF2B5EF4-FFF2-40B4-BE49-F238E27FC236}">
                <a16:creationId xmlns:a16="http://schemas.microsoft.com/office/drawing/2014/main" id="{452AF082-CD6F-294C-2C4D-B95998333A38}"/>
              </a:ext>
            </a:extLst>
          </p:cNvPr>
          <p:cNvCxnSpPr>
            <a:cxnSpLocks/>
            <a:stCxn id="64" idx="0"/>
            <a:endCxn id="62" idx="0"/>
          </p:cNvCxnSpPr>
          <p:nvPr/>
        </p:nvCxnSpPr>
        <p:spPr>
          <a:xfrm rot="16200000" flipH="1" flipV="1">
            <a:off x="4270835" y="-554940"/>
            <a:ext cx="1" cy="3376539"/>
          </a:xfrm>
          <a:prstGeom prst="bentConnector3">
            <a:avLst>
              <a:gd name="adj1" fmla="val -22860000000"/>
            </a:avLst>
          </a:prstGeom>
          <a:ln w="38100">
            <a:solidFill>
              <a:srgbClr val="0080B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hteck 75">
            <a:extLst>
              <a:ext uri="{FF2B5EF4-FFF2-40B4-BE49-F238E27FC236}">
                <a16:creationId xmlns:a16="http://schemas.microsoft.com/office/drawing/2014/main" id="{C598A05E-AFE3-69AF-117D-DCAB2D6DC0E4}"/>
              </a:ext>
            </a:extLst>
          </p:cNvPr>
          <p:cNvSpPr/>
          <p:nvPr/>
        </p:nvSpPr>
        <p:spPr>
          <a:xfrm>
            <a:off x="2465828" y="700624"/>
            <a:ext cx="3823029" cy="18968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Rückgriff auf die Inhalte der Input-Phase</a:t>
            </a:r>
            <a:endParaRPr kumimoji="0" lang="de-DE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Rechteck 77">
            <a:extLst>
              <a:ext uri="{FF2B5EF4-FFF2-40B4-BE49-F238E27FC236}">
                <a16:creationId xmlns:a16="http://schemas.microsoft.com/office/drawing/2014/main" id="{CFF9881C-2C39-3D33-E188-5177574D8FDF}"/>
              </a:ext>
            </a:extLst>
          </p:cNvPr>
          <p:cNvSpPr/>
          <p:nvPr/>
        </p:nvSpPr>
        <p:spPr>
          <a:xfrm>
            <a:off x="616483" y="3769704"/>
            <a:ext cx="1202461" cy="70853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frontal angeleitetes Setting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offenes Setting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Erhebungen</a:t>
            </a:r>
          </a:p>
        </p:txBody>
      </p:sp>
      <p:sp>
        <p:nvSpPr>
          <p:cNvPr id="79" name="Abgerundetes Rechteck 78">
            <a:extLst>
              <a:ext uri="{FF2B5EF4-FFF2-40B4-BE49-F238E27FC236}">
                <a16:creationId xmlns:a16="http://schemas.microsoft.com/office/drawing/2014/main" id="{70C857E2-445B-EA6D-60B3-CB8164BFEC97}"/>
              </a:ext>
            </a:extLst>
          </p:cNvPr>
          <p:cNvSpPr/>
          <p:nvPr/>
        </p:nvSpPr>
        <p:spPr>
          <a:xfrm>
            <a:off x="468001" y="3882469"/>
            <a:ext cx="172569" cy="213535"/>
          </a:xfrm>
          <a:prstGeom prst="roundRect">
            <a:avLst>
              <a:gd name="adj" fmla="val 28955"/>
            </a:avLst>
          </a:prstGeom>
          <a:solidFill>
            <a:srgbClr val="0080B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Abgerundetes Rechteck 79">
            <a:extLst>
              <a:ext uri="{FF2B5EF4-FFF2-40B4-BE49-F238E27FC236}">
                <a16:creationId xmlns:a16="http://schemas.microsoft.com/office/drawing/2014/main" id="{0C73E90A-6272-D04A-C684-1471B22CD057}"/>
              </a:ext>
            </a:extLst>
          </p:cNvPr>
          <p:cNvSpPr/>
          <p:nvPr/>
        </p:nvSpPr>
        <p:spPr>
          <a:xfrm>
            <a:off x="468001" y="4233093"/>
            <a:ext cx="172568" cy="213535"/>
          </a:xfrm>
          <a:prstGeom prst="roundRect">
            <a:avLst>
              <a:gd name="adj" fmla="val 32172"/>
            </a:avLst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Abgerundetes Rechteck 3">
            <a:extLst>
              <a:ext uri="{FF2B5EF4-FFF2-40B4-BE49-F238E27FC236}">
                <a16:creationId xmlns:a16="http://schemas.microsoft.com/office/drawing/2014/main" id="{E5AF3F9F-ADC4-EDB3-8806-6413647278FE}"/>
              </a:ext>
            </a:extLst>
          </p:cNvPr>
          <p:cNvSpPr/>
          <p:nvPr/>
        </p:nvSpPr>
        <p:spPr>
          <a:xfrm>
            <a:off x="608641" y="1133327"/>
            <a:ext cx="683658" cy="2150162"/>
          </a:xfrm>
          <a:prstGeom prst="roundRect">
            <a:avLst>
              <a:gd name="adj" fmla="val 44658"/>
            </a:avLst>
          </a:prstGeom>
          <a:solidFill>
            <a:schemeClr val="accent4">
              <a:lumMod val="75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Befra-gung</a:t>
            </a:r>
            <a:endParaRPr kumimoji="0" lang="de-DE" sz="1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Abgerundetes Rechteck 8">
            <a:extLst>
              <a:ext uri="{FF2B5EF4-FFF2-40B4-BE49-F238E27FC236}">
                <a16:creationId xmlns:a16="http://schemas.microsoft.com/office/drawing/2014/main" id="{720E5500-960C-8AB1-DACC-A723ED04CF64}"/>
              </a:ext>
            </a:extLst>
          </p:cNvPr>
          <p:cNvSpPr/>
          <p:nvPr/>
        </p:nvSpPr>
        <p:spPr>
          <a:xfrm>
            <a:off x="1344915" y="1133327"/>
            <a:ext cx="683658" cy="2150162"/>
          </a:xfrm>
          <a:prstGeom prst="roundRect">
            <a:avLst>
              <a:gd name="adj" fmla="val 44658"/>
            </a:avLst>
          </a:prstGeom>
          <a:solidFill>
            <a:srgbClr val="0080B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Ein-stieg</a:t>
            </a:r>
          </a:p>
        </p:txBody>
      </p:sp>
      <p:sp>
        <p:nvSpPr>
          <p:cNvPr id="69" name="Rechteck 68">
            <a:extLst>
              <a:ext uri="{FF2B5EF4-FFF2-40B4-BE49-F238E27FC236}">
                <a16:creationId xmlns:a16="http://schemas.microsoft.com/office/drawing/2014/main" id="{03965EF8-3B3F-A847-3207-85383A7832F3}"/>
              </a:ext>
            </a:extLst>
          </p:cNvPr>
          <p:cNvSpPr/>
          <p:nvPr/>
        </p:nvSpPr>
        <p:spPr>
          <a:xfrm>
            <a:off x="1758384" y="2515654"/>
            <a:ext cx="1433542" cy="2184506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Auswahl der Inhalte:</a:t>
            </a:r>
          </a:p>
          <a:p>
            <a:pPr marL="171450" marR="0" lvl="0" indent="-17145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Grundlagen der Wahrnehmungs-psychologie</a:t>
            </a:r>
          </a:p>
          <a:p>
            <a:pPr marL="171450" marR="0" lvl="0" indent="-17145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Gestaltungskriterien für lernförderliche Animationen</a:t>
            </a:r>
          </a:p>
          <a:p>
            <a:pPr marL="171450" marR="0" lvl="0" indent="-17145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Funktionen von Animationen im Chemieunterricht</a:t>
            </a:r>
          </a:p>
          <a:p>
            <a:pPr marL="171450" marR="0" lvl="0" indent="-17145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Exemplarische Funktionsweise von PowerPoint als Animationstool </a:t>
            </a:r>
          </a:p>
          <a:p>
            <a:pPr marL="171450" marR="0" lvl="0" indent="-17145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de-DE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Abgerundetes Rechteck 13">
            <a:extLst>
              <a:ext uri="{FF2B5EF4-FFF2-40B4-BE49-F238E27FC236}">
                <a16:creationId xmlns:a16="http://schemas.microsoft.com/office/drawing/2014/main" id="{4155F2DA-0771-5992-F728-CB7F842F6CBA}"/>
              </a:ext>
            </a:extLst>
          </p:cNvPr>
          <p:cNvSpPr/>
          <p:nvPr/>
        </p:nvSpPr>
        <p:spPr>
          <a:xfrm>
            <a:off x="7719437" y="1133327"/>
            <a:ext cx="478490" cy="2150162"/>
          </a:xfrm>
          <a:prstGeom prst="roundRect">
            <a:avLst>
              <a:gd name="adj" fmla="val 47028"/>
            </a:avLst>
          </a:prstGeom>
          <a:solidFill>
            <a:schemeClr val="accent4">
              <a:lumMod val="75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Befragung</a:t>
            </a:r>
          </a:p>
        </p:txBody>
      </p:sp>
      <p:sp>
        <p:nvSpPr>
          <p:cNvPr id="15" name="Abgerundetes Rechteck 14">
            <a:extLst>
              <a:ext uri="{FF2B5EF4-FFF2-40B4-BE49-F238E27FC236}">
                <a16:creationId xmlns:a16="http://schemas.microsoft.com/office/drawing/2014/main" id="{8497FD57-EF57-0F42-4F74-8DD9F03E5645}"/>
              </a:ext>
            </a:extLst>
          </p:cNvPr>
          <p:cNvSpPr/>
          <p:nvPr/>
        </p:nvSpPr>
        <p:spPr>
          <a:xfrm>
            <a:off x="468312" y="4541428"/>
            <a:ext cx="172568" cy="213535"/>
          </a:xfrm>
          <a:prstGeom prst="roundRect">
            <a:avLst>
              <a:gd name="adj" fmla="val 32172"/>
            </a:avLst>
          </a:prstGeom>
          <a:solidFill>
            <a:schemeClr val="accent4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58082544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" grpId="0" animBg="1"/>
      <p:bldP spid="63" grpId="0" animBg="1"/>
      <p:bldP spid="64" grpId="0" animBg="1"/>
      <p:bldP spid="67" grpId="0" animBg="1"/>
      <p:bldP spid="68" grpId="0" animBg="1"/>
      <p:bldP spid="70" grpId="0" animBg="1"/>
      <p:bldP spid="71" grpId="0" animBg="1"/>
      <p:bldP spid="72" grpId="0" animBg="1"/>
      <p:bldP spid="76" grpId="0" animBg="1"/>
      <p:bldP spid="4" grpId="0" animBg="1"/>
      <p:bldP spid="9" grpId="0" animBg="1"/>
      <p:bldP spid="69" grpId="0" animBg="1"/>
      <p:bldP spid="14" grpId="0" animBg="1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CAB602A5-FC44-B68E-4F0D-157C6C727A9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Diagnose durch schülerproduzierte Animationen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BBF7F19A-2709-ADB1-4235-5718C34EF31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70</a:t>
            </a:fld>
            <a:endParaRPr lang="de-DE" dirty="0"/>
          </a:p>
        </p:txBody>
      </p:sp>
      <p:grpSp>
        <p:nvGrpSpPr>
          <p:cNvPr id="10" name="Gruppieren 9">
            <a:extLst>
              <a:ext uri="{FF2B5EF4-FFF2-40B4-BE49-F238E27FC236}">
                <a16:creationId xmlns:a16="http://schemas.microsoft.com/office/drawing/2014/main" id="{7B75AFE6-90CD-FF3E-AAE5-BB2646919D0D}"/>
              </a:ext>
            </a:extLst>
          </p:cNvPr>
          <p:cNvGrpSpPr/>
          <p:nvPr/>
        </p:nvGrpSpPr>
        <p:grpSpPr>
          <a:xfrm>
            <a:off x="2998927" y="2486556"/>
            <a:ext cx="1668122" cy="2181390"/>
            <a:chOff x="325315" y="1740877"/>
            <a:chExt cx="2400300" cy="3138853"/>
          </a:xfrm>
        </p:grpSpPr>
        <p:sp>
          <p:nvSpPr>
            <p:cNvPr id="11" name="Rechteck 10">
              <a:extLst>
                <a:ext uri="{FF2B5EF4-FFF2-40B4-BE49-F238E27FC236}">
                  <a16:creationId xmlns:a16="http://schemas.microsoft.com/office/drawing/2014/main" id="{E3340F52-77DE-23FD-BB04-8CEDD52B626D}"/>
                </a:ext>
              </a:extLst>
            </p:cNvPr>
            <p:cNvSpPr/>
            <p:nvPr/>
          </p:nvSpPr>
          <p:spPr>
            <a:xfrm>
              <a:off x="325315" y="2571750"/>
              <a:ext cx="2400300" cy="230797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000"/>
            </a:p>
          </p:txBody>
        </p:sp>
        <p:sp>
          <p:nvSpPr>
            <p:cNvPr id="12" name="Rechteck 11">
              <a:extLst>
                <a:ext uri="{FF2B5EF4-FFF2-40B4-BE49-F238E27FC236}">
                  <a16:creationId xmlns:a16="http://schemas.microsoft.com/office/drawing/2014/main" id="{CC4F529A-11DC-A2E6-0373-56866AE9513F}"/>
                </a:ext>
              </a:extLst>
            </p:cNvPr>
            <p:cNvSpPr/>
            <p:nvPr/>
          </p:nvSpPr>
          <p:spPr>
            <a:xfrm>
              <a:off x="325315" y="1740877"/>
              <a:ext cx="2400300" cy="3138853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000"/>
            </a:p>
          </p:txBody>
        </p:sp>
      </p:grpSp>
      <p:sp>
        <p:nvSpPr>
          <p:cNvPr id="13" name="Rechteck 12">
            <a:extLst>
              <a:ext uri="{FF2B5EF4-FFF2-40B4-BE49-F238E27FC236}">
                <a16:creationId xmlns:a16="http://schemas.microsoft.com/office/drawing/2014/main" id="{76728123-95D8-ABB7-C453-685A5C265FB6}"/>
              </a:ext>
            </a:extLst>
          </p:cNvPr>
          <p:cNvSpPr/>
          <p:nvPr/>
        </p:nvSpPr>
        <p:spPr>
          <a:xfrm>
            <a:off x="3176126" y="2211591"/>
            <a:ext cx="183311" cy="221805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000"/>
          </a:p>
        </p:txBody>
      </p:sp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7C1E2F61-9F9C-FD8C-6F66-41394F04EEE8}"/>
              </a:ext>
            </a:extLst>
          </p:cNvPr>
          <p:cNvGrpSpPr/>
          <p:nvPr/>
        </p:nvGrpSpPr>
        <p:grpSpPr>
          <a:xfrm>
            <a:off x="7284310" y="2486555"/>
            <a:ext cx="1668122" cy="2181390"/>
            <a:chOff x="6491653" y="1740876"/>
            <a:chExt cx="2400300" cy="3138853"/>
          </a:xfrm>
        </p:grpSpPr>
        <p:sp>
          <p:nvSpPr>
            <p:cNvPr id="15" name="Rechteck 14">
              <a:extLst>
                <a:ext uri="{FF2B5EF4-FFF2-40B4-BE49-F238E27FC236}">
                  <a16:creationId xmlns:a16="http://schemas.microsoft.com/office/drawing/2014/main" id="{AFDA14C1-A333-02A3-23EC-4F285E8CA56E}"/>
                </a:ext>
              </a:extLst>
            </p:cNvPr>
            <p:cNvSpPr/>
            <p:nvPr/>
          </p:nvSpPr>
          <p:spPr>
            <a:xfrm>
              <a:off x="6491653" y="2571749"/>
              <a:ext cx="2400300" cy="2307979"/>
            </a:xfrm>
            <a:prstGeom prst="rect">
              <a:avLst/>
            </a:prstGeom>
            <a:solidFill>
              <a:srgbClr val="0432FF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000"/>
            </a:p>
          </p:txBody>
        </p:sp>
        <p:sp>
          <p:nvSpPr>
            <p:cNvPr id="16" name="Rechteck 15">
              <a:extLst>
                <a:ext uri="{FF2B5EF4-FFF2-40B4-BE49-F238E27FC236}">
                  <a16:creationId xmlns:a16="http://schemas.microsoft.com/office/drawing/2014/main" id="{AE325B61-1B97-CEB9-0E4D-90CB6F443EF0}"/>
                </a:ext>
              </a:extLst>
            </p:cNvPr>
            <p:cNvSpPr/>
            <p:nvPr/>
          </p:nvSpPr>
          <p:spPr>
            <a:xfrm>
              <a:off x="6491653" y="1740876"/>
              <a:ext cx="2400300" cy="3138853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000"/>
            </a:p>
          </p:txBody>
        </p:sp>
      </p:grpSp>
      <p:sp>
        <p:nvSpPr>
          <p:cNvPr id="17" name="Rechteck 16">
            <a:extLst>
              <a:ext uri="{FF2B5EF4-FFF2-40B4-BE49-F238E27FC236}">
                <a16:creationId xmlns:a16="http://schemas.microsoft.com/office/drawing/2014/main" id="{F7F5A8E8-FE04-0CBE-61D9-499D6A72476C}"/>
              </a:ext>
            </a:extLst>
          </p:cNvPr>
          <p:cNvSpPr/>
          <p:nvPr/>
        </p:nvSpPr>
        <p:spPr>
          <a:xfrm>
            <a:off x="8584241" y="2211590"/>
            <a:ext cx="183311" cy="2218052"/>
          </a:xfrm>
          <a:prstGeom prst="rect">
            <a:avLst/>
          </a:prstGeom>
          <a:solidFill>
            <a:schemeClr val="accent2">
              <a:lumMod val="50000"/>
            </a:schemeClr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000"/>
          </a:p>
        </p:txBody>
      </p:sp>
      <p:grpSp>
        <p:nvGrpSpPr>
          <p:cNvPr id="18" name="Gruppieren 17">
            <a:extLst>
              <a:ext uri="{FF2B5EF4-FFF2-40B4-BE49-F238E27FC236}">
                <a16:creationId xmlns:a16="http://schemas.microsoft.com/office/drawing/2014/main" id="{6D85710C-730F-8C1E-2E6C-FA3F09320882}"/>
              </a:ext>
            </a:extLst>
          </p:cNvPr>
          <p:cNvGrpSpPr/>
          <p:nvPr/>
        </p:nvGrpSpPr>
        <p:grpSpPr>
          <a:xfrm>
            <a:off x="3397500" y="3255673"/>
            <a:ext cx="417542" cy="372731"/>
            <a:chOff x="3443651" y="1540848"/>
            <a:chExt cx="600811" cy="536331"/>
          </a:xfrm>
        </p:grpSpPr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32D6BE40-D6B5-316C-F6F2-BBB2A49271F3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000"/>
            </a:p>
          </p:txBody>
        </p:sp>
        <p:sp>
          <p:nvSpPr>
            <p:cNvPr id="20" name="Textfeld 19">
              <a:extLst>
                <a:ext uri="{FF2B5EF4-FFF2-40B4-BE49-F238E27FC236}">
                  <a16:creationId xmlns:a16="http://schemas.microsoft.com/office/drawing/2014/main" id="{BF36C71A-CE6F-A2B8-BF71-C3FAB2F68ECB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000" dirty="0">
                  <a:solidFill>
                    <a:schemeClr val="bg1"/>
                  </a:solidFill>
                </a:rPr>
                <a:t>Zn</a:t>
              </a:r>
              <a:r>
                <a:rPr lang="de-DE" sz="1000" baseline="30000" dirty="0">
                  <a:solidFill>
                    <a:schemeClr val="bg1"/>
                  </a:solidFill>
                </a:rPr>
                <a:t>2+</a:t>
              </a:r>
              <a:endParaRPr lang="de-DE" sz="10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1" name="Gruppieren 20">
            <a:extLst>
              <a:ext uri="{FF2B5EF4-FFF2-40B4-BE49-F238E27FC236}">
                <a16:creationId xmlns:a16="http://schemas.microsoft.com/office/drawing/2014/main" id="{D754200A-61DE-0A73-380E-A204FE1B0CCD}"/>
              </a:ext>
            </a:extLst>
          </p:cNvPr>
          <p:cNvGrpSpPr/>
          <p:nvPr/>
        </p:nvGrpSpPr>
        <p:grpSpPr>
          <a:xfrm>
            <a:off x="7675092" y="3475317"/>
            <a:ext cx="417542" cy="372731"/>
            <a:chOff x="3443651" y="1540848"/>
            <a:chExt cx="600811" cy="536331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0EF995B7-F557-35DC-E509-E9B35713F66C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C0000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000"/>
            </a:p>
          </p:txBody>
        </p:sp>
        <p:sp>
          <p:nvSpPr>
            <p:cNvPr id="23" name="Textfeld 22">
              <a:extLst>
                <a:ext uri="{FF2B5EF4-FFF2-40B4-BE49-F238E27FC236}">
                  <a16:creationId xmlns:a16="http://schemas.microsoft.com/office/drawing/2014/main" id="{CB4A9A65-53FA-EF8C-C96B-D31D483B6D00}"/>
                </a:ext>
              </a:extLst>
            </p:cNvPr>
            <p:cNvSpPr txBox="1"/>
            <p:nvPr/>
          </p:nvSpPr>
          <p:spPr>
            <a:xfrm>
              <a:off x="3443651" y="1648528"/>
              <a:ext cx="600811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000" dirty="0">
                  <a:solidFill>
                    <a:schemeClr val="bg1"/>
                  </a:solidFill>
                </a:rPr>
                <a:t>Cu</a:t>
              </a:r>
              <a:r>
                <a:rPr lang="de-DE" sz="1000" baseline="30000" dirty="0">
                  <a:solidFill>
                    <a:schemeClr val="bg1"/>
                  </a:solidFill>
                </a:rPr>
                <a:t>2+</a:t>
              </a:r>
              <a:endParaRPr lang="de-DE" sz="10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CA771DC9-140A-A353-2EC9-65C357615315}"/>
              </a:ext>
            </a:extLst>
          </p:cNvPr>
          <p:cNvGrpSpPr/>
          <p:nvPr/>
        </p:nvGrpSpPr>
        <p:grpSpPr>
          <a:xfrm>
            <a:off x="8107814" y="3269905"/>
            <a:ext cx="476427" cy="372731"/>
            <a:chOff x="3385297" y="1540848"/>
            <a:chExt cx="685542" cy="536331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D2A830F7-43AA-7DCA-D907-CBA166719E1A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000"/>
            </a:p>
          </p:txBody>
        </p:sp>
        <p:sp>
          <p:nvSpPr>
            <p:cNvPr id="26" name="Textfeld 25">
              <a:extLst>
                <a:ext uri="{FF2B5EF4-FFF2-40B4-BE49-F238E27FC236}">
                  <a16:creationId xmlns:a16="http://schemas.microsoft.com/office/drawing/2014/main" id="{EA53ED32-62BD-2989-CA11-32CF5FE058DF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000" dirty="0">
                  <a:solidFill>
                    <a:schemeClr val="bg1"/>
                  </a:solidFill>
                </a:rPr>
                <a:t>SO</a:t>
              </a:r>
              <a:r>
                <a:rPr lang="de-DE" sz="1000" baseline="-25000" dirty="0">
                  <a:solidFill>
                    <a:schemeClr val="bg1"/>
                  </a:solidFill>
                </a:rPr>
                <a:t>4</a:t>
              </a:r>
              <a:r>
                <a:rPr lang="de-DE" sz="1000" baseline="30000" dirty="0">
                  <a:solidFill>
                    <a:schemeClr val="bg1"/>
                  </a:solidFill>
                </a:rPr>
                <a:t>2-</a:t>
              </a:r>
            </a:p>
          </p:txBody>
        </p:sp>
      </p:grpSp>
      <p:grpSp>
        <p:nvGrpSpPr>
          <p:cNvPr id="27" name="Gruppieren 26">
            <a:extLst>
              <a:ext uri="{FF2B5EF4-FFF2-40B4-BE49-F238E27FC236}">
                <a16:creationId xmlns:a16="http://schemas.microsoft.com/office/drawing/2014/main" id="{44F36557-0119-9742-822C-4B5FB1345A58}"/>
              </a:ext>
            </a:extLst>
          </p:cNvPr>
          <p:cNvGrpSpPr/>
          <p:nvPr/>
        </p:nvGrpSpPr>
        <p:grpSpPr>
          <a:xfrm>
            <a:off x="4343530" y="2276508"/>
            <a:ext cx="3213380" cy="1808661"/>
            <a:chOff x="2374084" y="1894792"/>
            <a:chExt cx="4623808" cy="2602525"/>
          </a:xfrm>
        </p:grpSpPr>
        <p:sp>
          <p:nvSpPr>
            <p:cNvPr id="28" name="L-Form 27">
              <a:extLst>
                <a:ext uri="{FF2B5EF4-FFF2-40B4-BE49-F238E27FC236}">
                  <a16:creationId xmlns:a16="http://schemas.microsoft.com/office/drawing/2014/main" id="{E2FF1749-B83C-291E-75B2-18D9A41904C4}"/>
                </a:ext>
              </a:extLst>
            </p:cNvPr>
            <p:cNvSpPr/>
            <p:nvPr/>
          </p:nvSpPr>
          <p:spPr>
            <a:xfrm rot="5400000">
              <a:off x="2229062" y="2039816"/>
              <a:ext cx="2602523" cy="2312479"/>
            </a:xfrm>
            <a:prstGeom prst="corner">
              <a:avLst>
                <a:gd name="adj1" fmla="val 7770"/>
                <a:gd name="adj2" fmla="val 8108"/>
              </a:avLst>
            </a:prstGeom>
            <a:solidFill>
              <a:srgbClr val="000000">
                <a:alpha val="36078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000"/>
            </a:p>
          </p:txBody>
        </p:sp>
        <p:sp>
          <p:nvSpPr>
            <p:cNvPr id="29" name="L-Form 28">
              <a:extLst>
                <a:ext uri="{FF2B5EF4-FFF2-40B4-BE49-F238E27FC236}">
                  <a16:creationId xmlns:a16="http://schemas.microsoft.com/office/drawing/2014/main" id="{7AFC678E-D570-1169-CB85-97DE5BC9BC9C}"/>
                </a:ext>
              </a:extLst>
            </p:cNvPr>
            <p:cNvSpPr/>
            <p:nvPr/>
          </p:nvSpPr>
          <p:spPr>
            <a:xfrm rot="16200000" flipH="1">
              <a:off x="4540391" y="2039814"/>
              <a:ext cx="2602523" cy="2312479"/>
            </a:xfrm>
            <a:prstGeom prst="corner">
              <a:avLst>
                <a:gd name="adj1" fmla="val 7770"/>
                <a:gd name="adj2" fmla="val 8108"/>
              </a:avLst>
            </a:prstGeom>
            <a:solidFill>
              <a:srgbClr val="000000">
                <a:alpha val="36078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000"/>
            </a:p>
          </p:txBody>
        </p:sp>
      </p:grp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763232C8-1445-B419-3EAD-CACAD32C61FC}"/>
              </a:ext>
            </a:extLst>
          </p:cNvPr>
          <p:cNvCxnSpPr>
            <a:cxnSpLocks/>
            <a:stCxn id="13" idx="0"/>
          </p:cNvCxnSpPr>
          <p:nvPr/>
        </p:nvCxnSpPr>
        <p:spPr>
          <a:xfrm flipV="1">
            <a:off x="3267781" y="1836393"/>
            <a:ext cx="0" cy="375198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Gerade Verbindung 30">
            <a:extLst>
              <a:ext uri="{FF2B5EF4-FFF2-40B4-BE49-F238E27FC236}">
                <a16:creationId xmlns:a16="http://schemas.microsoft.com/office/drawing/2014/main" id="{EA6C39EC-747A-299A-C2B7-C4676D5F2FA8}"/>
              </a:ext>
            </a:extLst>
          </p:cNvPr>
          <p:cNvCxnSpPr>
            <a:cxnSpLocks/>
          </p:cNvCxnSpPr>
          <p:nvPr/>
        </p:nvCxnSpPr>
        <p:spPr>
          <a:xfrm flipV="1">
            <a:off x="8682081" y="1836393"/>
            <a:ext cx="0" cy="375198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Gerade Verbindung 31">
            <a:extLst>
              <a:ext uri="{FF2B5EF4-FFF2-40B4-BE49-F238E27FC236}">
                <a16:creationId xmlns:a16="http://schemas.microsoft.com/office/drawing/2014/main" id="{01FF629D-68BB-B7BB-B3EC-0D852E6C0C44}"/>
              </a:ext>
            </a:extLst>
          </p:cNvPr>
          <p:cNvCxnSpPr>
            <a:cxnSpLocks/>
          </p:cNvCxnSpPr>
          <p:nvPr/>
        </p:nvCxnSpPr>
        <p:spPr>
          <a:xfrm>
            <a:off x="3267781" y="1836393"/>
            <a:ext cx="5408115" cy="0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Oval 32">
            <a:extLst>
              <a:ext uri="{FF2B5EF4-FFF2-40B4-BE49-F238E27FC236}">
                <a16:creationId xmlns:a16="http://schemas.microsoft.com/office/drawing/2014/main" id="{6AAF89B6-D195-DD43-E284-337B50A9884E}"/>
              </a:ext>
            </a:extLst>
          </p:cNvPr>
          <p:cNvSpPr/>
          <p:nvPr/>
        </p:nvSpPr>
        <p:spPr>
          <a:xfrm>
            <a:off x="3196155" y="4084004"/>
            <a:ext cx="145751" cy="145751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000" dirty="0"/>
              <a:t>-</a:t>
            </a:r>
          </a:p>
        </p:txBody>
      </p:sp>
      <p:grpSp>
        <p:nvGrpSpPr>
          <p:cNvPr id="34" name="Gruppieren 33">
            <a:extLst>
              <a:ext uri="{FF2B5EF4-FFF2-40B4-BE49-F238E27FC236}">
                <a16:creationId xmlns:a16="http://schemas.microsoft.com/office/drawing/2014/main" id="{B8411EBD-5F98-A1B6-3725-381A3D32DECA}"/>
              </a:ext>
            </a:extLst>
          </p:cNvPr>
          <p:cNvGrpSpPr/>
          <p:nvPr/>
        </p:nvGrpSpPr>
        <p:grpSpPr>
          <a:xfrm>
            <a:off x="4262090" y="4118848"/>
            <a:ext cx="417542" cy="372731"/>
            <a:chOff x="3443651" y="1540848"/>
            <a:chExt cx="600811" cy="536331"/>
          </a:xfrm>
        </p:grpSpPr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6DBACA4B-B659-6FFF-859E-9AEDD4471D7A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000"/>
            </a:p>
          </p:txBody>
        </p:sp>
        <p:sp>
          <p:nvSpPr>
            <p:cNvPr id="36" name="Textfeld 35">
              <a:extLst>
                <a:ext uri="{FF2B5EF4-FFF2-40B4-BE49-F238E27FC236}">
                  <a16:creationId xmlns:a16="http://schemas.microsoft.com/office/drawing/2014/main" id="{D1E07492-ACFD-54AD-1D45-ABDF8AC86905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000" dirty="0">
                  <a:solidFill>
                    <a:schemeClr val="bg1"/>
                  </a:solidFill>
                </a:rPr>
                <a:t>Zn</a:t>
              </a:r>
              <a:r>
                <a:rPr lang="de-DE" sz="1000" baseline="30000" dirty="0">
                  <a:solidFill>
                    <a:schemeClr val="bg1"/>
                  </a:solidFill>
                </a:rPr>
                <a:t>2+</a:t>
              </a:r>
              <a:endParaRPr lang="de-DE" sz="10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7" name="Gruppieren 36">
            <a:extLst>
              <a:ext uri="{FF2B5EF4-FFF2-40B4-BE49-F238E27FC236}">
                <a16:creationId xmlns:a16="http://schemas.microsoft.com/office/drawing/2014/main" id="{C33CEACF-F2DB-9A94-0725-9B851A262CF7}"/>
              </a:ext>
            </a:extLst>
          </p:cNvPr>
          <p:cNvGrpSpPr/>
          <p:nvPr/>
        </p:nvGrpSpPr>
        <p:grpSpPr>
          <a:xfrm>
            <a:off x="3874561" y="3120339"/>
            <a:ext cx="476427" cy="372731"/>
            <a:chOff x="3385297" y="1540848"/>
            <a:chExt cx="685542" cy="536331"/>
          </a:xfrm>
        </p:grpSpPr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0C355147-8ABD-DFDA-EA69-25E9E6BF63A9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000"/>
            </a:p>
          </p:txBody>
        </p:sp>
        <p:sp>
          <p:nvSpPr>
            <p:cNvPr id="39" name="Textfeld 38">
              <a:extLst>
                <a:ext uri="{FF2B5EF4-FFF2-40B4-BE49-F238E27FC236}">
                  <a16:creationId xmlns:a16="http://schemas.microsoft.com/office/drawing/2014/main" id="{05685856-DA6D-FB9C-238E-C33E43CD7439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000" dirty="0">
                  <a:solidFill>
                    <a:schemeClr val="bg1"/>
                  </a:solidFill>
                </a:rPr>
                <a:t>SO</a:t>
              </a:r>
              <a:r>
                <a:rPr lang="de-DE" sz="1000" baseline="-25000" dirty="0">
                  <a:solidFill>
                    <a:schemeClr val="bg1"/>
                  </a:solidFill>
                </a:rPr>
                <a:t>4</a:t>
              </a:r>
              <a:r>
                <a:rPr lang="de-DE" sz="1000" baseline="30000" dirty="0">
                  <a:solidFill>
                    <a:schemeClr val="bg1"/>
                  </a:solidFill>
                </a:rPr>
                <a:t>2-</a:t>
              </a:r>
            </a:p>
          </p:txBody>
        </p:sp>
      </p:grpSp>
      <p:grpSp>
        <p:nvGrpSpPr>
          <p:cNvPr id="40" name="Gruppieren 39">
            <a:extLst>
              <a:ext uri="{FF2B5EF4-FFF2-40B4-BE49-F238E27FC236}">
                <a16:creationId xmlns:a16="http://schemas.microsoft.com/office/drawing/2014/main" id="{281E9005-EE0E-ED95-46F3-3397DE5A224A}"/>
              </a:ext>
            </a:extLst>
          </p:cNvPr>
          <p:cNvGrpSpPr/>
          <p:nvPr/>
        </p:nvGrpSpPr>
        <p:grpSpPr>
          <a:xfrm>
            <a:off x="3839079" y="4266281"/>
            <a:ext cx="476427" cy="372731"/>
            <a:chOff x="3385297" y="1540848"/>
            <a:chExt cx="685542" cy="536331"/>
          </a:xfrm>
        </p:grpSpPr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7BDBA991-CBC5-879A-762C-EE0D0EF86C94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000"/>
            </a:p>
          </p:txBody>
        </p:sp>
        <p:sp>
          <p:nvSpPr>
            <p:cNvPr id="42" name="Textfeld 41">
              <a:extLst>
                <a:ext uri="{FF2B5EF4-FFF2-40B4-BE49-F238E27FC236}">
                  <a16:creationId xmlns:a16="http://schemas.microsoft.com/office/drawing/2014/main" id="{C2115435-71F9-B3EE-4F7E-0691B1B6CAEF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000" dirty="0">
                  <a:solidFill>
                    <a:schemeClr val="bg1"/>
                  </a:solidFill>
                </a:rPr>
                <a:t>SO</a:t>
              </a:r>
              <a:r>
                <a:rPr lang="de-DE" sz="1000" baseline="-25000" dirty="0">
                  <a:solidFill>
                    <a:schemeClr val="bg1"/>
                  </a:solidFill>
                </a:rPr>
                <a:t>4</a:t>
              </a:r>
              <a:r>
                <a:rPr lang="de-DE" sz="1000" baseline="30000" dirty="0">
                  <a:solidFill>
                    <a:schemeClr val="bg1"/>
                  </a:solidFill>
                </a:rPr>
                <a:t>2-</a:t>
              </a:r>
            </a:p>
          </p:txBody>
        </p:sp>
      </p:grpSp>
      <p:sp>
        <p:nvSpPr>
          <p:cNvPr id="43" name="Oval 42">
            <a:extLst>
              <a:ext uri="{FF2B5EF4-FFF2-40B4-BE49-F238E27FC236}">
                <a16:creationId xmlns:a16="http://schemas.microsoft.com/office/drawing/2014/main" id="{F1FB5309-18DD-5EA8-1090-B0919C8F5DB7}"/>
              </a:ext>
            </a:extLst>
          </p:cNvPr>
          <p:cNvSpPr/>
          <p:nvPr/>
        </p:nvSpPr>
        <p:spPr>
          <a:xfrm>
            <a:off x="3200190" y="4261903"/>
            <a:ext cx="145751" cy="145751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000" dirty="0"/>
              <a:t>-</a:t>
            </a: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3D9BC859-AD56-F010-D62C-D81AD0FCD6DF}"/>
              </a:ext>
            </a:extLst>
          </p:cNvPr>
          <p:cNvGrpSpPr/>
          <p:nvPr/>
        </p:nvGrpSpPr>
        <p:grpSpPr>
          <a:xfrm>
            <a:off x="3095221" y="4089048"/>
            <a:ext cx="417542" cy="372731"/>
            <a:chOff x="3443651" y="1540848"/>
            <a:chExt cx="600811" cy="536331"/>
          </a:xfrm>
        </p:grpSpPr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7DE43808-8158-27EB-AC35-6753A25FEA14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solid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000"/>
            </a:p>
          </p:txBody>
        </p:sp>
        <p:sp>
          <p:nvSpPr>
            <p:cNvPr id="46" name="Textfeld 45">
              <a:extLst>
                <a:ext uri="{FF2B5EF4-FFF2-40B4-BE49-F238E27FC236}">
                  <a16:creationId xmlns:a16="http://schemas.microsoft.com/office/drawing/2014/main" id="{73FE1BCB-2352-D04B-7AC1-6CA449E9CB23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wrap="square" rtlCol="0">
              <a:spAutoFit/>
            </a:bodyPr>
            <a:lstStyle/>
            <a:p>
              <a:r>
                <a:rPr lang="de-DE" sz="1000" dirty="0" err="1">
                  <a:solidFill>
                    <a:schemeClr val="bg1"/>
                  </a:solidFill>
                </a:rPr>
                <a:t>Zn</a:t>
              </a:r>
              <a:endParaRPr lang="de-DE" sz="10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EFB6FC0A-CF77-3711-D0B7-7EF48860956F}"/>
              </a:ext>
            </a:extLst>
          </p:cNvPr>
          <p:cNvGrpSpPr/>
          <p:nvPr/>
        </p:nvGrpSpPr>
        <p:grpSpPr>
          <a:xfrm>
            <a:off x="8135128" y="4087602"/>
            <a:ext cx="417542" cy="372731"/>
            <a:chOff x="3443651" y="1540848"/>
            <a:chExt cx="600811" cy="536331"/>
          </a:xfrm>
        </p:grpSpPr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D024D8C4-A2DF-2B63-BD05-D88C59DADD3C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C0000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000"/>
            </a:p>
          </p:txBody>
        </p:sp>
        <p:sp>
          <p:nvSpPr>
            <p:cNvPr id="52" name="Textfeld 51">
              <a:extLst>
                <a:ext uri="{FF2B5EF4-FFF2-40B4-BE49-F238E27FC236}">
                  <a16:creationId xmlns:a16="http://schemas.microsoft.com/office/drawing/2014/main" id="{836FD5CC-762F-2BA2-5AEE-CF9F98356001}"/>
                </a:ext>
              </a:extLst>
            </p:cNvPr>
            <p:cNvSpPr txBox="1"/>
            <p:nvPr/>
          </p:nvSpPr>
          <p:spPr>
            <a:xfrm>
              <a:off x="3443651" y="1648528"/>
              <a:ext cx="600811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000" dirty="0">
                  <a:solidFill>
                    <a:schemeClr val="bg1"/>
                  </a:solidFill>
                </a:rPr>
                <a:t>Cu</a:t>
              </a:r>
              <a:r>
                <a:rPr lang="de-DE" sz="1000" baseline="30000" dirty="0">
                  <a:solidFill>
                    <a:schemeClr val="bg1"/>
                  </a:solidFill>
                </a:rPr>
                <a:t>2+</a:t>
              </a:r>
              <a:endParaRPr lang="de-DE" sz="10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56" name="Gruppieren 55">
            <a:extLst>
              <a:ext uri="{FF2B5EF4-FFF2-40B4-BE49-F238E27FC236}">
                <a16:creationId xmlns:a16="http://schemas.microsoft.com/office/drawing/2014/main" id="{500EC0F9-B597-FD94-08ED-354E81579372}"/>
              </a:ext>
            </a:extLst>
          </p:cNvPr>
          <p:cNvGrpSpPr/>
          <p:nvPr/>
        </p:nvGrpSpPr>
        <p:grpSpPr>
          <a:xfrm>
            <a:off x="7641948" y="4075537"/>
            <a:ext cx="476427" cy="372731"/>
            <a:chOff x="3385297" y="1540848"/>
            <a:chExt cx="685542" cy="536331"/>
          </a:xfrm>
        </p:grpSpPr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15DEDFA9-2165-5E03-3E7A-9BD0AAFF14D2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000"/>
            </a:p>
          </p:txBody>
        </p:sp>
        <p:sp>
          <p:nvSpPr>
            <p:cNvPr id="58" name="Textfeld 57">
              <a:extLst>
                <a:ext uri="{FF2B5EF4-FFF2-40B4-BE49-F238E27FC236}">
                  <a16:creationId xmlns:a16="http://schemas.microsoft.com/office/drawing/2014/main" id="{DED39FCC-7333-E492-4FCE-C64041934346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000" dirty="0">
                  <a:solidFill>
                    <a:schemeClr val="bg1"/>
                  </a:solidFill>
                </a:rPr>
                <a:t>SO</a:t>
              </a:r>
              <a:r>
                <a:rPr lang="de-DE" sz="1000" baseline="-25000" dirty="0">
                  <a:solidFill>
                    <a:schemeClr val="bg1"/>
                  </a:solidFill>
                </a:rPr>
                <a:t>4</a:t>
              </a:r>
              <a:r>
                <a:rPr lang="de-DE" sz="1000" baseline="30000" dirty="0">
                  <a:solidFill>
                    <a:schemeClr val="bg1"/>
                  </a:solidFill>
                </a:rPr>
                <a:t>2-</a:t>
              </a:r>
            </a:p>
          </p:txBody>
        </p:sp>
      </p:grpSp>
      <p:sp>
        <p:nvSpPr>
          <p:cNvPr id="59" name="Oval 58">
            <a:extLst>
              <a:ext uri="{FF2B5EF4-FFF2-40B4-BE49-F238E27FC236}">
                <a16:creationId xmlns:a16="http://schemas.microsoft.com/office/drawing/2014/main" id="{01F1E9BE-7F62-63A1-609C-271CE6117873}"/>
              </a:ext>
            </a:extLst>
          </p:cNvPr>
          <p:cNvSpPr/>
          <p:nvPr/>
        </p:nvSpPr>
        <p:spPr>
          <a:xfrm>
            <a:off x="5792738" y="1611191"/>
            <a:ext cx="426299" cy="426299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000"/>
          </a:p>
        </p:txBody>
      </p:sp>
      <p:sp>
        <p:nvSpPr>
          <p:cNvPr id="60" name="Kreuz 59">
            <a:extLst>
              <a:ext uri="{FF2B5EF4-FFF2-40B4-BE49-F238E27FC236}">
                <a16:creationId xmlns:a16="http://schemas.microsoft.com/office/drawing/2014/main" id="{3C21FB5C-EBCF-42BB-F6B4-E90CDF87EBD1}"/>
              </a:ext>
            </a:extLst>
          </p:cNvPr>
          <p:cNvSpPr/>
          <p:nvPr/>
        </p:nvSpPr>
        <p:spPr>
          <a:xfrm>
            <a:off x="5753723" y="1579885"/>
            <a:ext cx="516215" cy="516215"/>
          </a:xfrm>
          <a:prstGeom prst="plus">
            <a:avLst>
              <a:gd name="adj" fmla="val 44200"/>
            </a:avLst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000"/>
          </a:p>
        </p:txBody>
      </p:sp>
      <p:sp>
        <p:nvSpPr>
          <p:cNvPr id="7" name="Inhaltsplatzhalter 6">
            <a:extLst>
              <a:ext uri="{FF2B5EF4-FFF2-40B4-BE49-F238E27FC236}">
                <a16:creationId xmlns:a16="http://schemas.microsoft.com/office/drawing/2014/main" id="{E5FF335D-95CE-2FA7-CE99-8A94F4B9474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de-DE" b="1" dirty="0"/>
              <a:t>Aufgabe</a:t>
            </a:r>
            <a:r>
              <a:rPr lang="de-DE" dirty="0"/>
              <a:t>: Identifizieren Sie Fehlvorstellungen und notieren Sie diese auf einem Post-It-Zettel. Heften Sie diesen vorn an die Tafel.</a:t>
            </a:r>
          </a:p>
        </p:txBody>
      </p:sp>
    </p:spTree>
    <p:extLst>
      <p:ext uri="{BB962C8B-B14F-4D97-AF65-F5344CB8AC3E}">
        <p14:creationId xmlns:p14="http://schemas.microsoft.com/office/powerpoint/2010/main" val="4195646868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-2.83951E-6 L 0.04914 -0.01389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48" y="-71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C 0.00017 -0.15061 0.00052 -0.30092 0.00069 -0.45123 L 0.59201 -0.45123 L 0.59288 -0.01697 " pathEditMode="relative" ptsTypes="AAAA">
                                      <p:cBhvr>
                                        <p:cTn id="8" dur="5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accel="50000" decel="5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3.88889E-6 -0.01913 C 0.00017 -0.17592 0.00052 -0.3321 0.00069 -0.48827 L 0.59201 -0.48734 L 0.59201 -0.09259 " pathEditMode="relative" rAng="0" ptsTypes="AAAA">
                                      <p:cBhvr>
                                        <p:cTn id="10" dur="5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601" y="-23457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8" presetClass="emph" presetSubtype="0" accel="50000" decel="50000" fill="hold" grpId="0" nodeType="withEffect">
                                  <p:stCondLst>
                                    <p:cond delay="2300"/>
                                  </p:stCondLst>
                                  <p:childTnLst>
                                    <p:animRot by="43200000">
                                      <p:cBhvr>
                                        <p:cTn id="12" dur="5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43" grpId="0" animBg="1"/>
      <p:bldP spid="60" grpId="0" animBg="1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CAB602A5-FC44-B68E-4F0D-157C6C727A9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Diagnose durch schülerproduzierte Animationen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BBF7F19A-2709-ADB1-4235-5718C34EF31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71</a:t>
            </a:fld>
            <a:endParaRPr lang="de-DE" dirty="0"/>
          </a:p>
        </p:txBody>
      </p:sp>
      <p:grpSp>
        <p:nvGrpSpPr>
          <p:cNvPr id="10" name="Gruppieren 9">
            <a:extLst>
              <a:ext uri="{FF2B5EF4-FFF2-40B4-BE49-F238E27FC236}">
                <a16:creationId xmlns:a16="http://schemas.microsoft.com/office/drawing/2014/main" id="{7B75AFE6-90CD-FF3E-AAE5-BB2646919D0D}"/>
              </a:ext>
            </a:extLst>
          </p:cNvPr>
          <p:cNvGrpSpPr/>
          <p:nvPr/>
        </p:nvGrpSpPr>
        <p:grpSpPr>
          <a:xfrm>
            <a:off x="2998927" y="2486556"/>
            <a:ext cx="1668122" cy="2181390"/>
            <a:chOff x="325315" y="1740877"/>
            <a:chExt cx="2400300" cy="3138853"/>
          </a:xfrm>
        </p:grpSpPr>
        <p:sp>
          <p:nvSpPr>
            <p:cNvPr id="11" name="Rechteck 10">
              <a:extLst>
                <a:ext uri="{FF2B5EF4-FFF2-40B4-BE49-F238E27FC236}">
                  <a16:creationId xmlns:a16="http://schemas.microsoft.com/office/drawing/2014/main" id="{E3340F52-77DE-23FD-BB04-8CEDD52B626D}"/>
                </a:ext>
              </a:extLst>
            </p:cNvPr>
            <p:cNvSpPr/>
            <p:nvPr/>
          </p:nvSpPr>
          <p:spPr>
            <a:xfrm>
              <a:off x="325315" y="2571750"/>
              <a:ext cx="2400300" cy="230797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000"/>
            </a:p>
          </p:txBody>
        </p:sp>
        <p:sp>
          <p:nvSpPr>
            <p:cNvPr id="12" name="Rechteck 11">
              <a:extLst>
                <a:ext uri="{FF2B5EF4-FFF2-40B4-BE49-F238E27FC236}">
                  <a16:creationId xmlns:a16="http://schemas.microsoft.com/office/drawing/2014/main" id="{CC4F529A-11DC-A2E6-0373-56866AE9513F}"/>
                </a:ext>
              </a:extLst>
            </p:cNvPr>
            <p:cNvSpPr/>
            <p:nvPr/>
          </p:nvSpPr>
          <p:spPr>
            <a:xfrm>
              <a:off x="325315" y="1740877"/>
              <a:ext cx="2400300" cy="3138853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000"/>
            </a:p>
          </p:txBody>
        </p:sp>
      </p:grpSp>
      <p:sp>
        <p:nvSpPr>
          <p:cNvPr id="13" name="Rechteck 12">
            <a:extLst>
              <a:ext uri="{FF2B5EF4-FFF2-40B4-BE49-F238E27FC236}">
                <a16:creationId xmlns:a16="http://schemas.microsoft.com/office/drawing/2014/main" id="{76728123-95D8-ABB7-C453-685A5C265FB6}"/>
              </a:ext>
            </a:extLst>
          </p:cNvPr>
          <p:cNvSpPr/>
          <p:nvPr/>
        </p:nvSpPr>
        <p:spPr>
          <a:xfrm>
            <a:off x="3176126" y="2211591"/>
            <a:ext cx="183311" cy="221805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000"/>
          </a:p>
        </p:txBody>
      </p:sp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7C1E2F61-9F9C-FD8C-6F66-41394F04EEE8}"/>
              </a:ext>
            </a:extLst>
          </p:cNvPr>
          <p:cNvGrpSpPr/>
          <p:nvPr/>
        </p:nvGrpSpPr>
        <p:grpSpPr>
          <a:xfrm>
            <a:off x="7284310" y="2486555"/>
            <a:ext cx="1668122" cy="2181390"/>
            <a:chOff x="6491653" y="1740876"/>
            <a:chExt cx="2400300" cy="3138853"/>
          </a:xfrm>
        </p:grpSpPr>
        <p:sp>
          <p:nvSpPr>
            <p:cNvPr id="15" name="Rechteck 14">
              <a:extLst>
                <a:ext uri="{FF2B5EF4-FFF2-40B4-BE49-F238E27FC236}">
                  <a16:creationId xmlns:a16="http://schemas.microsoft.com/office/drawing/2014/main" id="{AFDA14C1-A333-02A3-23EC-4F285E8CA56E}"/>
                </a:ext>
              </a:extLst>
            </p:cNvPr>
            <p:cNvSpPr/>
            <p:nvPr/>
          </p:nvSpPr>
          <p:spPr>
            <a:xfrm>
              <a:off x="6491653" y="2571749"/>
              <a:ext cx="2400300" cy="2307979"/>
            </a:xfrm>
            <a:prstGeom prst="rect">
              <a:avLst/>
            </a:prstGeom>
            <a:solidFill>
              <a:srgbClr val="0432FF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000"/>
            </a:p>
          </p:txBody>
        </p:sp>
        <p:sp>
          <p:nvSpPr>
            <p:cNvPr id="16" name="Rechteck 15">
              <a:extLst>
                <a:ext uri="{FF2B5EF4-FFF2-40B4-BE49-F238E27FC236}">
                  <a16:creationId xmlns:a16="http://schemas.microsoft.com/office/drawing/2014/main" id="{AE325B61-1B97-CEB9-0E4D-90CB6F443EF0}"/>
                </a:ext>
              </a:extLst>
            </p:cNvPr>
            <p:cNvSpPr/>
            <p:nvPr/>
          </p:nvSpPr>
          <p:spPr>
            <a:xfrm>
              <a:off x="6491653" y="1740876"/>
              <a:ext cx="2400300" cy="3138853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000"/>
            </a:p>
          </p:txBody>
        </p:sp>
      </p:grpSp>
      <p:sp>
        <p:nvSpPr>
          <p:cNvPr id="17" name="Rechteck 16">
            <a:extLst>
              <a:ext uri="{FF2B5EF4-FFF2-40B4-BE49-F238E27FC236}">
                <a16:creationId xmlns:a16="http://schemas.microsoft.com/office/drawing/2014/main" id="{F7F5A8E8-FE04-0CBE-61D9-499D6A72476C}"/>
              </a:ext>
            </a:extLst>
          </p:cNvPr>
          <p:cNvSpPr/>
          <p:nvPr/>
        </p:nvSpPr>
        <p:spPr>
          <a:xfrm>
            <a:off x="8584241" y="2211590"/>
            <a:ext cx="183311" cy="2218052"/>
          </a:xfrm>
          <a:prstGeom prst="rect">
            <a:avLst/>
          </a:prstGeom>
          <a:solidFill>
            <a:schemeClr val="accent2">
              <a:lumMod val="50000"/>
            </a:schemeClr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000"/>
          </a:p>
        </p:txBody>
      </p:sp>
      <p:grpSp>
        <p:nvGrpSpPr>
          <p:cNvPr id="18" name="Gruppieren 17">
            <a:extLst>
              <a:ext uri="{FF2B5EF4-FFF2-40B4-BE49-F238E27FC236}">
                <a16:creationId xmlns:a16="http://schemas.microsoft.com/office/drawing/2014/main" id="{6D85710C-730F-8C1E-2E6C-FA3F09320882}"/>
              </a:ext>
            </a:extLst>
          </p:cNvPr>
          <p:cNvGrpSpPr/>
          <p:nvPr/>
        </p:nvGrpSpPr>
        <p:grpSpPr>
          <a:xfrm>
            <a:off x="3397500" y="3255673"/>
            <a:ext cx="417542" cy="372731"/>
            <a:chOff x="3443651" y="1540848"/>
            <a:chExt cx="600811" cy="536331"/>
          </a:xfrm>
        </p:grpSpPr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32D6BE40-D6B5-316C-F6F2-BBB2A49271F3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000"/>
            </a:p>
          </p:txBody>
        </p:sp>
        <p:sp>
          <p:nvSpPr>
            <p:cNvPr id="20" name="Textfeld 19">
              <a:extLst>
                <a:ext uri="{FF2B5EF4-FFF2-40B4-BE49-F238E27FC236}">
                  <a16:creationId xmlns:a16="http://schemas.microsoft.com/office/drawing/2014/main" id="{BF36C71A-CE6F-A2B8-BF71-C3FAB2F68ECB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000" dirty="0">
                  <a:solidFill>
                    <a:schemeClr val="bg1"/>
                  </a:solidFill>
                </a:rPr>
                <a:t>Zn</a:t>
              </a:r>
              <a:r>
                <a:rPr lang="de-DE" sz="1000" baseline="30000" dirty="0">
                  <a:solidFill>
                    <a:schemeClr val="bg1"/>
                  </a:solidFill>
                </a:rPr>
                <a:t>2+</a:t>
              </a:r>
              <a:endParaRPr lang="de-DE" sz="10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1" name="Gruppieren 20">
            <a:extLst>
              <a:ext uri="{FF2B5EF4-FFF2-40B4-BE49-F238E27FC236}">
                <a16:creationId xmlns:a16="http://schemas.microsoft.com/office/drawing/2014/main" id="{D754200A-61DE-0A73-380E-A204FE1B0CCD}"/>
              </a:ext>
            </a:extLst>
          </p:cNvPr>
          <p:cNvGrpSpPr/>
          <p:nvPr/>
        </p:nvGrpSpPr>
        <p:grpSpPr>
          <a:xfrm>
            <a:off x="7675092" y="3475317"/>
            <a:ext cx="417542" cy="372731"/>
            <a:chOff x="3443651" y="1540848"/>
            <a:chExt cx="600811" cy="536331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0EF995B7-F557-35DC-E509-E9B35713F66C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C0000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000"/>
            </a:p>
          </p:txBody>
        </p:sp>
        <p:sp>
          <p:nvSpPr>
            <p:cNvPr id="23" name="Textfeld 22">
              <a:extLst>
                <a:ext uri="{FF2B5EF4-FFF2-40B4-BE49-F238E27FC236}">
                  <a16:creationId xmlns:a16="http://schemas.microsoft.com/office/drawing/2014/main" id="{CB4A9A65-53FA-EF8C-C96B-D31D483B6D00}"/>
                </a:ext>
              </a:extLst>
            </p:cNvPr>
            <p:cNvSpPr txBox="1"/>
            <p:nvPr/>
          </p:nvSpPr>
          <p:spPr>
            <a:xfrm>
              <a:off x="3443651" y="1648528"/>
              <a:ext cx="600811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000" dirty="0">
                  <a:solidFill>
                    <a:schemeClr val="bg1"/>
                  </a:solidFill>
                </a:rPr>
                <a:t>Cu</a:t>
              </a:r>
              <a:r>
                <a:rPr lang="de-DE" sz="1000" baseline="30000" dirty="0">
                  <a:solidFill>
                    <a:schemeClr val="bg1"/>
                  </a:solidFill>
                </a:rPr>
                <a:t>2+</a:t>
              </a:r>
              <a:endParaRPr lang="de-DE" sz="10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CA771DC9-140A-A353-2EC9-65C357615315}"/>
              </a:ext>
            </a:extLst>
          </p:cNvPr>
          <p:cNvGrpSpPr/>
          <p:nvPr/>
        </p:nvGrpSpPr>
        <p:grpSpPr>
          <a:xfrm>
            <a:off x="8107814" y="3269905"/>
            <a:ext cx="476427" cy="372731"/>
            <a:chOff x="3385297" y="1540848"/>
            <a:chExt cx="685542" cy="536331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D2A830F7-43AA-7DCA-D907-CBA166719E1A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000"/>
            </a:p>
          </p:txBody>
        </p:sp>
        <p:sp>
          <p:nvSpPr>
            <p:cNvPr id="26" name="Textfeld 25">
              <a:extLst>
                <a:ext uri="{FF2B5EF4-FFF2-40B4-BE49-F238E27FC236}">
                  <a16:creationId xmlns:a16="http://schemas.microsoft.com/office/drawing/2014/main" id="{EA53ED32-62BD-2989-CA11-32CF5FE058DF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000" dirty="0">
                  <a:solidFill>
                    <a:schemeClr val="bg1"/>
                  </a:solidFill>
                </a:rPr>
                <a:t>SO</a:t>
              </a:r>
              <a:r>
                <a:rPr lang="de-DE" sz="1000" baseline="-25000" dirty="0">
                  <a:solidFill>
                    <a:schemeClr val="bg1"/>
                  </a:solidFill>
                </a:rPr>
                <a:t>4</a:t>
              </a:r>
              <a:r>
                <a:rPr lang="de-DE" sz="1000" baseline="30000" dirty="0">
                  <a:solidFill>
                    <a:schemeClr val="bg1"/>
                  </a:solidFill>
                </a:rPr>
                <a:t>2-</a:t>
              </a:r>
            </a:p>
          </p:txBody>
        </p:sp>
      </p:grpSp>
      <p:grpSp>
        <p:nvGrpSpPr>
          <p:cNvPr id="27" name="Gruppieren 26">
            <a:extLst>
              <a:ext uri="{FF2B5EF4-FFF2-40B4-BE49-F238E27FC236}">
                <a16:creationId xmlns:a16="http://schemas.microsoft.com/office/drawing/2014/main" id="{44F36557-0119-9742-822C-4B5FB1345A58}"/>
              </a:ext>
            </a:extLst>
          </p:cNvPr>
          <p:cNvGrpSpPr/>
          <p:nvPr/>
        </p:nvGrpSpPr>
        <p:grpSpPr>
          <a:xfrm>
            <a:off x="4343530" y="2276508"/>
            <a:ext cx="3213380" cy="1808661"/>
            <a:chOff x="2374084" y="1894792"/>
            <a:chExt cx="4623808" cy="2602525"/>
          </a:xfrm>
        </p:grpSpPr>
        <p:sp>
          <p:nvSpPr>
            <p:cNvPr id="28" name="L-Form 27">
              <a:extLst>
                <a:ext uri="{FF2B5EF4-FFF2-40B4-BE49-F238E27FC236}">
                  <a16:creationId xmlns:a16="http://schemas.microsoft.com/office/drawing/2014/main" id="{E2FF1749-B83C-291E-75B2-18D9A41904C4}"/>
                </a:ext>
              </a:extLst>
            </p:cNvPr>
            <p:cNvSpPr/>
            <p:nvPr/>
          </p:nvSpPr>
          <p:spPr>
            <a:xfrm rot="5400000">
              <a:off x="2229062" y="2039816"/>
              <a:ext cx="2602523" cy="2312479"/>
            </a:xfrm>
            <a:prstGeom prst="corner">
              <a:avLst>
                <a:gd name="adj1" fmla="val 7770"/>
                <a:gd name="adj2" fmla="val 8108"/>
              </a:avLst>
            </a:prstGeom>
            <a:solidFill>
              <a:srgbClr val="000000">
                <a:alpha val="36078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000"/>
            </a:p>
          </p:txBody>
        </p:sp>
        <p:sp>
          <p:nvSpPr>
            <p:cNvPr id="29" name="L-Form 28">
              <a:extLst>
                <a:ext uri="{FF2B5EF4-FFF2-40B4-BE49-F238E27FC236}">
                  <a16:creationId xmlns:a16="http://schemas.microsoft.com/office/drawing/2014/main" id="{7AFC678E-D570-1169-CB85-97DE5BC9BC9C}"/>
                </a:ext>
              </a:extLst>
            </p:cNvPr>
            <p:cNvSpPr/>
            <p:nvPr/>
          </p:nvSpPr>
          <p:spPr>
            <a:xfrm rot="16200000" flipH="1">
              <a:off x="4540391" y="2039814"/>
              <a:ext cx="2602523" cy="2312479"/>
            </a:xfrm>
            <a:prstGeom prst="corner">
              <a:avLst>
                <a:gd name="adj1" fmla="val 7770"/>
                <a:gd name="adj2" fmla="val 8108"/>
              </a:avLst>
            </a:prstGeom>
            <a:solidFill>
              <a:srgbClr val="000000">
                <a:alpha val="36078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000"/>
            </a:p>
          </p:txBody>
        </p:sp>
      </p:grp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763232C8-1445-B419-3EAD-CACAD32C61FC}"/>
              </a:ext>
            </a:extLst>
          </p:cNvPr>
          <p:cNvCxnSpPr>
            <a:cxnSpLocks/>
            <a:stCxn id="13" idx="0"/>
          </p:cNvCxnSpPr>
          <p:nvPr/>
        </p:nvCxnSpPr>
        <p:spPr>
          <a:xfrm flipV="1">
            <a:off x="3267781" y="1836393"/>
            <a:ext cx="0" cy="375198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Gerade Verbindung 30">
            <a:extLst>
              <a:ext uri="{FF2B5EF4-FFF2-40B4-BE49-F238E27FC236}">
                <a16:creationId xmlns:a16="http://schemas.microsoft.com/office/drawing/2014/main" id="{EA6C39EC-747A-299A-C2B7-C4676D5F2FA8}"/>
              </a:ext>
            </a:extLst>
          </p:cNvPr>
          <p:cNvCxnSpPr>
            <a:cxnSpLocks/>
          </p:cNvCxnSpPr>
          <p:nvPr/>
        </p:nvCxnSpPr>
        <p:spPr>
          <a:xfrm flipV="1">
            <a:off x="8682081" y="1836393"/>
            <a:ext cx="0" cy="375198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Gerade Verbindung 31">
            <a:extLst>
              <a:ext uri="{FF2B5EF4-FFF2-40B4-BE49-F238E27FC236}">
                <a16:creationId xmlns:a16="http://schemas.microsoft.com/office/drawing/2014/main" id="{01FF629D-68BB-B7BB-B3EC-0D852E6C0C44}"/>
              </a:ext>
            </a:extLst>
          </p:cNvPr>
          <p:cNvCxnSpPr>
            <a:cxnSpLocks/>
          </p:cNvCxnSpPr>
          <p:nvPr/>
        </p:nvCxnSpPr>
        <p:spPr>
          <a:xfrm>
            <a:off x="3267781" y="1836393"/>
            <a:ext cx="5408115" cy="0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4" name="Gruppieren 33">
            <a:extLst>
              <a:ext uri="{FF2B5EF4-FFF2-40B4-BE49-F238E27FC236}">
                <a16:creationId xmlns:a16="http://schemas.microsoft.com/office/drawing/2014/main" id="{B8411EBD-5F98-A1B6-3725-381A3D32DECA}"/>
              </a:ext>
            </a:extLst>
          </p:cNvPr>
          <p:cNvGrpSpPr/>
          <p:nvPr/>
        </p:nvGrpSpPr>
        <p:grpSpPr>
          <a:xfrm>
            <a:off x="4262090" y="4118848"/>
            <a:ext cx="417542" cy="372731"/>
            <a:chOff x="3443651" y="1540848"/>
            <a:chExt cx="600811" cy="536331"/>
          </a:xfrm>
        </p:grpSpPr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6DBACA4B-B659-6FFF-859E-9AEDD4471D7A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000"/>
            </a:p>
          </p:txBody>
        </p:sp>
        <p:sp>
          <p:nvSpPr>
            <p:cNvPr id="36" name="Textfeld 35">
              <a:extLst>
                <a:ext uri="{FF2B5EF4-FFF2-40B4-BE49-F238E27FC236}">
                  <a16:creationId xmlns:a16="http://schemas.microsoft.com/office/drawing/2014/main" id="{D1E07492-ACFD-54AD-1D45-ABDF8AC86905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000" dirty="0">
                  <a:solidFill>
                    <a:schemeClr val="bg1"/>
                  </a:solidFill>
                </a:rPr>
                <a:t>Zn</a:t>
              </a:r>
              <a:r>
                <a:rPr lang="de-DE" sz="1000" baseline="30000" dirty="0">
                  <a:solidFill>
                    <a:schemeClr val="bg1"/>
                  </a:solidFill>
                </a:rPr>
                <a:t>2+</a:t>
              </a:r>
              <a:endParaRPr lang="de-DE" sz="10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7" name="Gruppieren 36">
            <a:extLst>
              <a:ext uri="{FF2B5EF4-FFF2-40B4-BE49-F238E27FC236}">
                <a16:creationId xmlns:a16="http://schemas.microsoft.com/office/drawing/2014/main" id="{C33CEACF-F2DB-9A94-0725-9B851A262CF7}"/>
              </a:ext>
            </a:extLst>
          </p:cNvPr>
          <p:cNvGrpSpPr/>
          <p:nvPr/>
        </p:nvGrpSpPr>
        <p:grpSpPr>
          <a:xfrm>
            <a:off x="3874561" y="3120339"/>
            <a:ext cx="476427" cy="372731"/>
            <a:chOff x="3385297" y="1540848"/>
            <a:chExt cx="685542" cy="536331"/>
          </a:xfrm>
        </p:grpSpPr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0C355147-8ABD-DFDA-EA69-25E9E6BF63A9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000"/>
            </a:p>
          </p:txBody>
        </p:sp>
        <p:sp>
          <p:nvSpPr>
            <p:cNvPr id="39" name="Textfeld 38">
              <a:extLst>
                <a:ext uri="{FF2B5EF4-FFF2-40B4-BE49-F238E27FC236}">
                  <a16:creationId xmlns:a16="http://schemas.microsoft.com/office/drawing/2014/main" id="{05685856-DA6D-FB9C-238E-C33E43CD7439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000" dirty="0">
                  <a:solidFill>
                    <a:schemeClr val="bg1"/>
                  </a:solidFill>
                </a:rPr>
                <a:t>SO</a:t>
              </a:r>
              <a:r>
                <a:rPr lang="de-DE" sz="1000" baseline="-25000" dirty="0">
                  <a:solidFill>
                    <a:schemeClr val="bg1"/>
                  </a:solidFill>
                </a:rPr>
                <a:t>4</a:t>
              </a:r>
              <a:r>
                <a:rPr lang="de-DE" sz="1000" baseline="30000" dirty="0">
                  <a:solidFill>
                    <a:schemeClr val="bg1"/>
                  </a:solidFill>
                </a:rPr>
                <a:t>2-</a:t>
              </a:r>
            </a:p>
          </p:txBody>
        </p:sp>
      </p:grpSp>
      <p:grpSp>
        <p:nvGrpSpPr>
          <p:cNvPr id="40" name="Gruppieren 39">
            <a:extLst>
              <a:ext uri="{FF2B5EF4-FFF2-40B4-BE49-F238E27FC236}">
                <a16:creationId xmlns:a16="http://schemas.microsoft.com/office/drawing/2014/main" id="{281E9005-EE0E-ED95-46F3-3397DE5A224A}"/>
              </a:ext>
            </a:extLst>
          </p:cNvPr>
          <p:cNvGrpSpPr/>
          <p:nvPr/>
        </p:nvGrpSpPr>
        <p:grpSpPr>
          <a:xfrm>
            <a:off x="3839079" y="4266281"/>
            <a:ext cx="476427" cy="372731"/>
            <a:chOff x="3385297" y="1540848"/>
            <a:chExt cx="685542" cy="536331"/>
          </a:xfrm>
        </p:grpSpPr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7BDBA991-CBC5-879A-762C-EE0D0EF86C94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000"/>
            </a:p>
          </p:txBody>
        </p:sp>
        <p:sp>
          <p:nvSpPr>
            <p:cNvPr id="42" name="Textfeld 41">
              <a:extLst>
                <a:ext uri="{FF2B5EF4-FFF2-40B4-BE49-F238E27FC236}">
                  <a16:creationId xmlns:a16="http://schemas.microsoft.com/office/drawing/2014/main" id="{C2115435-71F9-B3EE-4F7E-0691B1B6CAEF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000" dirty="0">
                  <a:solidFill>
                    <a:schemeClr val="bg1"/>
                  </a:solidFill>
                </a:rPr>
                <a:t>SO</a:t>
              </a:r>
              <a:r>
                <a:rPr lang="de-DE" sz="1000" baseline="-25000" dirty="0">
                  <a:solidFill>
                    <a:schemeClr val="bg1"/>
                  </a:solidFill>
                </a:rPr>
                <a:t>4</a:t>
              </a:r>
              <a:r>
                <a:rPr lang="de-DE" sz="1000" baseline="30000" dirty="0">
                  <a:solidFill>
                    <a:schemeClr val="bg1"/>
                  </a:solidFill>
                </a:rPr>
                <a:t>2-</a:t>
              </a:r>
            </a:p>
          </p:txBody>
        </p:sp>
      </p:grpSp>
      <p:grpSp>
        <p:nvGrpSpPr>
          <p:cNvPr id="8" name="Gruppieren 7" descr="Down:  Gruppieren 43">
            <a:extLst>
              <a:ext uri="{FF2B5EF4-FFF2-40B4-BE49-F238E27FC236}">
                <a16:creationId xmlns:a16="http://schemas.microsoft.com/office/drawing/2014/main" id="{E5D2D609-2EB0-87CE-F13F-CDEE6996A2EA}"/>
              </a:ext>
            </a:extLst>
          </p:cNvPr>
          <p:cNvGrpSpPr/>
          <p:nvPr/>
        </p:nvGrpSpPr>
        <p:grpSpPr>
          <a:xfrm>
            <a:off x="3544557" y="4017605"/>
            <a:ext cx="417542" cy="372731"/>
            <a:chOff x="3443651" y="1540848"/>
            <a:chExt cx="600811" cy="536331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79A579B1-453B-657A-B97E-190F0927ACD6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solid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000"/>
            </a:p>
          </p:txBody>
        </p:sp>
        <p:sp>
          <p:nvSpPr>
            <p:cNvPr id="53" name="Textfeld 52">
              <a:extLst>
                <a:ext uri="{FF2B5EF4-FFF2-40B4-BE49-F238E27FC236}">
                  <a16:creationId xmlns:a16="http://schemas.microsoft.com/office/drawing/2014/main" id="{F8C49413-663E-19FA-0028-0CB3C37F44D5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wrap="square" rtlCol="0">
              <a:spAutoFit/>
            </a:bodyPr>
            <a:lstStyle/>
            <a:p>
              <a:r>
                <a:rPr lang="de-DE" sz="1000" dirty="0" err="1">
                  <a:solidFill>
                    <a:schemeClr val="bg1"/>
                  </a:solidFill>
                </a:rPr>
                <a:t>Zn</a:t>
              </a:r>
              <a:endParaRPr lang="de-DE" sz="10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EFB6FC0A-CF77-3711-D0B7-7EF48860956F}"/>
              </a:ext>
            </a:extLst>
          </p:cNvPr>
          <p:cNvGrpSpPr/>
          <p:nvPr/>
        </p:nvGrpSpPr>
        <p:grpSpPr>
          <a:xfrm>
            <a:off x="8135128" y="4087602"/>
            <a:ext cx="417542" cy="372731"/>
            <a:chOff x="3443651" y="1540848"/>
            <a:chExt cx="600811" cy="536331"/>
          </a:xfrm>
        </p:grpSpPr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D024D8C4-A2DF-2B63-BD05-D88C59DADD3C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C0000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000"/>
            </a:p>
          </p:txBody>
        </p:sp>
        <p:sp>
          <p:nvSpPr>
            <p:cNvPr id="52" name="Textfeld 51">
              <a:extLst>
                <a:ext uri="{FF2B5EF4-FFF2-40B4-BE49-F238E27FC236}">
                  <a16:creationId xmlns:a16="http://schemas.microsoft.com/office/drawing/2014/main" id="{836FD5CC-762F-2BA2-5AEE-CF9F98356001}"/>
                </a:ext>
              </a:extLst>
            </p:cNvPr>
            <p:cNvSpPr txBox="1"/>
            <p:nvPr/>
          </p:nvSpPr>
          <p:spPr>
            <a:xfrm>
              <a:off x="3443651" y="1648528"/>
              <a:ext cx="600811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000" dirty="0">
                  <a:solidFill>
                    <a:schemeClr val="bg1"/>
                  </a:solidFill>
                </a:rPr>
                <a:t>Cu</a:t>
              </a:r>
              <a:r>
                <a:rPr lang="de-DE" sz="1000" baseline="30000" dirty="0">
                  <a:solidFill>
                    <a:schemeClr val="bg1"/>
                  </a:solidFill>
                </a:rPr>
                <a:t>2+</a:t>
              </a:r>
              <a:endParaRPr lang="de-DE" sz="10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56" name="Gruppieren 55">
            <a:extLst>
              <a:ext uri="{FF2B5EF4-FFF2-40B4-BE49-F238E27FC236}">
                <a16:creationId xmlns:a16="http://schemas.microsoft.com/office/drawing/2014/main" id="{500EC0F9-B597-FD94-08ED-354E81579372}"/>
              </a:ext>
            </a:extLst>
          </p:cNvPr>
          <p:cNvGrpSpPr/>
          <p:nvPr/>
        </p:nvGrpSpPr>
        <p:grpSpPr>
          <a:xfrm>
            <a:off x="7641948" y="4075537"/>
            <a:ext cx="476427" cy="372731"/>
            <a:chOff x="3385297" y="1540848"/>
            <a:chExt cx="685542" cy="536331"/>
          </a:xfrm>
        </p:grpSpPr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15DEDFA9-2165-5E03-3E7A-9BD0AAFF14D2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000"/>
            </a:p>
          </p:txBody>
        </p:sp>
        <p:sp>
          <p:nvSpPr>
            <p:cNvPr id="58" name="Textfeld 57">
              <a:extLst>
                <a:ext uri="{FF2B5EF4-FFF2-40B4-BE49-F238E27FC236}">
                  <a16:creationId xmlns:a16="http://schemas.microsoft.com/office/drawing/2014/main" id="{DED39FCC-7333-E492-4FCE-C64041934346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000" dirty="0">
                  <a:solidFill>
                    <a:schemeClr val="bg1"/>
                  </a:solidFill>
                </a:rPr>
                <a:t>SO</a:t>
              </a:r>
              <a:r>
                <a:rPr lang="de-DE" sz="1000" baseline="-25000" dirty="0">
                  <a:solidFill>
                    <a:schemeClr val="bg1"/>
                  </a:solidFill>
                </a:rPr>
                <a:t>4</a:t>
              </a:r>
              <a:r>
                <a:rPr lang="de-DE" sz="1000" baseline="30000" dirty="0">
                  <a:solidFill>
                    <a:schemeClr val="bg1"/>
                  </a:solidFill>
                </a:rPr>
                <a:t>2-</a:t>
              </a:r>
            </a:p>
          </p:txBody>
        </p:sp>
      </p:grpSp>
      <p:sp>
        <p:nvSpPr>
          <p:cNvPr id="59" name="Oval 58">
            <a:extLst>
              <a:ext uri="{FF2B5EF4-FFF2-40B4-BE49-F238E27FC236}">
                <a16:creationId xmlns:a16="http://schemas.microsoft.com/office/drawing/2014/main" id="{01F1E9BE-7F62-63A1-609C-271CE6117873}"/>
              </a:ext>
            </a:extLst>
          </p:cNvPr>
          <p:cNvSpPr/>
          <p:nvPr/>
        </p:nvSpPr>
        <p:spPr>
          <a:xfrm>
            <a:off x="5792738" y="1611191"/>
            <a:ext cx="426299" cy="426299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000"/>
          </a:p>
        </p:txBody>
      </p:sp>
      <p:sp>
        <p:nvSpPr>
          <p:cNvPr id="60" name="Kreuz 59">
            <a:extLst>
              <a:ext uri="{FF2B5EF4-FFF2-40B4-BE49-F238E27FC236}">
                <a16:creationId xmlns:a16="http://schemas.microsoft.com/office/drawing/2014/main" id="{3C21FB5C-EBCF-42BB-F6B4-E90CDF87EBD1}"/>
              </a:ext>
            </a:extLst>
          </p:cNvPr>
          <p:cNvSpPr/>
          <p:nvPr/>
        </p:nvSpPr>
        <p:spPr>
          <a:xfrm>
            <a:off x="5753723" y="1579885"/>
            <a:ext cx="516215" cy="516215"/>
          </a:xfrm>
          <a:prstGeom prst="plus">
            <a:avLst>
              <a:gd name="adj" fmla="val 44200"/>
            </a:avLst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000"/>
          </a:p>
        </p:txBody>
      </p:sp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83D94700-FC7D-0F87-FB8E-0F785516A6F5}"/>
              </a:ext>
            </a:extLst>
          </p:cNvPr>
          <p:cNvGrpSpPr/>
          <p:nvPr/>
        </p:nvGrpSpPr>
        <p:grpSpPr>
          <a:xfrm>
            <a:off x="8142711" y="4087602"/>
            <a:ext cx="423652" cy="372731"/>
            <a:chOff x="3443651" y="1540848"/>
            <a:chExt cx="609603" cy="536331"/>
          </a:xfrm>
          <a:solidFill>
            <a:srgbClr val="C00000"/>
          </a:solidFill>
        </p:grpSpPr>
        <p:sp>
          <p:nvSpPr>
            <p:cNvPr id="79" name="Oval 78">
              <a:extLst>
                <a:ext uri="{FF2B5EF4-FFF2-40B4-BE49-F238E27FC236}">
                  <a16:creationId xmlns:a16="http://schemas.microsoft.com/office/drawing/2014/main" id="{0776F876-F221-0F2C-16B0-6881CC70731A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grp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000"/>
            </a:p>
          </p:txBody>
        </p:sp>
        <p:sp>
          <p:nvSpPr>
            <p:cNvPr id="80" name="Textfeld 79">
              <a:extLst>
                <a:ext uri="{FF2B5EF4-FFF2-40B4-BE49-F238E27FC236}">
                  <a16:creationId xmlns:a16="http://schemas.microsoft.com/office/drawing/2014/main" id="{4FFB1191-16B5-191D-7D10-BCEC6935B56C}"/>
                </a:ext>
              </a:extLst>
            </p:cNvPr>
            <p:cNvSpPr txBox="1"/>
            <p:nvPr/>
          </p:nvSpPr>
          <p:spPr>
            <a:xfrm>
              <a:off x="3499337" y="1630945"/>
              <a:ext cx="553917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000" dirty="0" err="1">
                  <a:solidFill>
                    <a:schemeClr val="bg1"/>
                  </a:solidFill>
                </a:rPr>
                <a:t>Cu</a:t>
              </a:r>
              <a:endParaRPr lang="de-DE" sz="1000" dirty="0">
                <a:solidFill>
                  <a:schemeClr val="bg1"/>
                </a:solidFill>
              </a:endParaRPr>
            </a:p>
          </p:txBody>
        </p:sp>
      </p:grpSp>
      <p:sp>
        <p:nvSpPr>
          <p:cNvPr id="7" name="Inhaltsplatzhalter 6">
            <a:extLst>
              <a:ext uri="{FF2B5EF4-FFF2-40B4-BE49-F238E27FC236}">
                <a16:creationId xmlns:a16="http://schemas.microsoft.com/office/drawing/2014/main" id="{E5FF335D-95CE-2FA7-CE99-8A94F4B9474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de-DE" b="1" dirty="0"/>
              <a:t>Aufgabe</a:t>
            </a:r>
            <a:r>
              <a:rPr lang="de-DE" dirty="0"/>
              <a:t>: Identifizieren Sie Fehlvorstellungen und notieren Sie diese auf einem Post-It-Zettel. Heften Sie diesen vorn an die Tafel.</a:t>
            </a:r>
          </a:p>
        </p:txBody>
      </p:sp>
      <p:sp>
        <p:nvSpPr>
          <p:cNvPr id="3" name="Oval 2" descr="Custom:  -">
            <a:extLst>
              <a:ext uri="{FF2B5EF4-FFF2-40B4-BE49-F238E27FC236}">
                <a16:creationId xmlns:a16="http://schemas.microsoft.com/office/drawing/2014/main" id="{640FAA1B-DFF7-4AA9-2843-AF184536831A}"/>
              </a:ext>
            </a:extLst>
          </p:cNvPr>
          <p:cNvSpPr/>
          <p:nvPr/>
        </p:nvSpPr>
        <p:spPr>
          <a:xfrm>
            <a:off x="8617449" y="3996718"/>
            <a:ext cx="145751" cy="145751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000" dirty="0"/>
              <a:t>-</a:t>
            </a:r>
          </a:p>
        </p:txBody>
      </p:sp>
      <p:sp>
        <p:nvSpPr>
          <p:cNvPr id="6" name="Oval 5" descr="Custom:  -">
            <a:extLst>
              <a:ext uri="{FF2B5EF4-FFF2-40B4-BE49-F238E27FC236}">
                <a16:creationId xmlns:a16="http://schemas.microsoft.com/office/drawing/2014/main" id="{FBE989EA-6DF1-3D3C-5429-59CC5FFDA073}"/>
              </a:ext>
            </a:extLst>
          </p:cNvPr>
          <p:cNvSpPr/>
          <p:nvPr/>
        </p:nvSpPr>
        <p:spPr>
          <a:xfrm>
            <a:off x="8613530" y="3785667"/>
            <a:ext cx="145751" cy="145751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000" dirty="0"/>
              <a:t>-</a:t>
            </a:r>
          </a:p>
        </p:txBody>
      </p:sp>
      <p:sp>
        <p:nvSpPr>
          <p:cNvPr id="47" name="Interaktive Schaltfläche: Zurückkehren 46">
            <a:hlinkClick r:id="rId3" action="ppaction://hlinksldjump" highlightClick="1"/>
            <a:extLst>
              <a:ext uri="{FF2B5EF4-FFF2-40B4-BE49-F238E27FC236}">
                <a16:creationId xmlns:a16="http://schemas.microsoft.com/office/drawing/2014/main" id="{AC921DBD-8249-DC75-7FE4-D32426394083}"/>
              </a:ext>
            </a:extLst>
          </p:cNvPr>
          <p:cNvSpPr/>
          <p:nvPr/>
        </p:nvSpPr>
        <p:spPr>
          <a:xfrm>
            <a:off x="8675896" y="1176627"/>
            <a:ext cx="308919" cy="308919"/>
          </a:xfrm>
          <a:prstGeom prst="actionButtonReturn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4535638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022E-16 0 L -0.04201 0.06698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01" y="3333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6 6.17284E-7 L -0.0408 0.05525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49" y="2747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"/>
                                            </p:cond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000"/>
                            </p:stCondLst>
                            <p:childTnLst>
                              <p:par>
                                <p:cTn id="1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 animBg="1"/>
      <p:bldP spid="47" grpId="0" animBg="1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7CE1B9A3-E9F2-2EF3-5CEE-90D2E9F76C21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Kurze Pause</a:t>
            </a:r>
          </a:p>
        </p:txBody>
      </p:sp>
      <p:pic>
        <p:nvPicPr>
          <p:cNvPr id="9" name="Bildplatzhalter 8" descr="Kaffee mit einfarbiger Füllung">
            <a:extLst>
              <a:ext uri="{FF2B5EF4-FFF2-40B4-BE49-F238E27FC236}">
                <a16:creationId xmlns:a16="http://schemas.microsoft.com/office/drawing/2014/main" id="{BA602C3A-FD54-5A47-7844-2CAA29A8CB75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-322162" r="-322162"/>
          <a:stretch/>
        </p:blipFill>
        <p:spPr/>
      </p:pic>
      <p:sp>
        <p:nvSpPr>
          <p:cNvPr id="4" name="Textplatzhalter 3">
            <a:extLst>
              <a:ext uri="{FF2B5EF4-FFF2-40B4-BE49-F238E27FC236}">
                <a16:creationId xmlns:a16="http://schemas.microsoft.com/office/drawing/2014/main" id="{A306F9BF-71EB-2151-3CEB-7DDC4B6A7306}"/>
              </a:ext>
            </a:extLst>
          </p:cNvPr>
          <p:cNvSpPr>
            <a:spLocks noGrp="1"/>
          </p:cNvSpPr>
          <p:nvPr>
            <p:ph type="body" sz="half" idx="13"/>
          </p:nvPr>
        </p:nvSpPr>
        <p:spPr/>
        <p:txBody>
          <a:bodyPr/>
          <a:lstStyle/>
          <a:p>
            <a:r>
              <a:rPr lang="de-DE" dirty="0"/>
              <a:t>10 Minuten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F138D979-6DA1-A83F-57BB-C68659EDC5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72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4229583134"/>
      </p:ext>
    </p:extLst>
  </p:cSld>
  <p:clrMapOvr>
    <a:masterClrMapping/>
  </p:clrMapOvr>
  <p:transition spd="med">
    <p:pull/>
  </p:transition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CAB602A5-FC44-B68E-4F0D-157C6C727A9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Zwei Wege zur Animation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3125F09B-0B4C-7069-6042-2E1FB6085D9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de-DE" b="1" dirty="0"/>
              <a:t>1. Pfadanimationen</a:t>
            </a:r>
          </a:p>
          <a:p>
            <a:pPr marL="457200" indent="-457200">
              <a:buAutoNum type="arabicPeriod"/>
            </a:pPr>
            <a:endParaRPr lang="de-DE" b="1" dirty="0"/>
          </a:p>
          <a:p>
            <a:pPr marL="457200" indent="-457200">
              <a:buAutoNum type="arabicPeriod"/>
            </a:pPr>
            <a:endParaRPr lang="de-DE" b="1" dirty="0"/>
          </a:p>
          <a:p>
            <a:pPr marL="457200" indent="-457200">
              <a:buAutoNum type="arabicPeriod"/>
            </a:pPr>
            <a:endParaRPr lang="de-DE" b="1" dirty="0"/>
          </a:p>
          <a:p>
            <a:pPr marL="0" indent="0">
              <a:buNone/>
            </a:pPr>
            <a:r>
              <a:rPr lang="de-DE" b="1" dirty="0"/>
              <a:t>2. Übergang „Morphen“</a:t>
            </a:r>
          </a:p>
          <a:p>
            <a:pPr marL="0" indent="0">
              <a:buNone/>
            </a:pPr>
            <a:endParaRPr lang="de-DE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BBF7F19A-2709-ADB1-4235-5718C34EF31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73</a:t>
            </a:fld>
            <a:endParaRPr lang="de-DE" dirty="0"/>
          </a:p>
        </p:txBody>
      </p:sp>
      <p:pic>
        <p:nvPicPr>
          <p:cNvPr id="7" name="Grafik 6" descr="Ein Bild, das Screenshot, Text, Schrift, Design enthält.&#10;&#10;Automatisch generierte Beschreibung">
            <a:extLst>
              <a:ext uri="{FF2B5EF4-FFF2-40B4-BE49-F238E27FC236}">
                <a16:creationId xmlns:a16="http://schemas.microsoft.com/office/drawing/2014/main" id="{7DE29D52-EC95-7EAA-9972-F100AD83564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5917" y="1181896"/>
            <a:ext cx="1219200" cy="989704"/>
          </a:xfrm>
          <a:prstGeom prst="rect">
            <a:avLst/>
          </a:prstGeom>
        </p:spPr>
      </p:pic>
      <p:pic>
        <p:nvPicPr>
          <p:cNvPr id="8" name="Grafik 7" descr="Ein Bild, das Text, Screenshot, Rechteck, Schrift enthält.&#10;&#10;Automatisch generierte Beschreibung">
            <a:extLst>
              <a:ext uri="{FF2B5EF4-FFF2-40B4-BE49-F238E27FC236}">
                <a16:creationId xmlns:a16="http://schemas.microsoft.com/office/drawing/2014/main" id="{A82F2E99-9578-C96C-8F90-7460041AEC8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5917" y="2784782"/>
            <a:ext cx="1219200" cy="736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55784752"/>
      </p:ext>
    </p:extLst>
  </p:cSld>
  <p:clrMapOvr>
    <a:masterClrMapping/>
  </p:clrMapOvr>
  <p:transition spd="med">
    <p:pull/>
  </p:transition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CAB602A5-FC44-B68E-4F0D-157C6C727A9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Zwei Wege zur Animation - Demonstration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3125F09B-0B4C-7069-6042-2E1FB6085D9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de-DE" b="1" dirty="0"/>
              <a:t>1. Pfadanimationen</a:t>
            </a:r>
          </a:p>
          <a:p>
            <a:pPr marL="457200" indent="-457200">
              <a:buAutoNum type="arabicPeriod"/>
            </a:pPr>
            <a:endParaRPr lang="de-DE" b="1" dirty="0"/>
          </a:p>
          <a:p>
            <a:pPr marL="457200" indent="-457200">
              <a:buAutoNum type="arabicPeriod"/>
            </a:pPr>
            <a:endParaRPr lang="de-DE" b="1" dirty="0"/>
          </a:p>
          <a:p>
            <a:pPr marL="457200" indent="-457200">
              <a:buAutoNum type="arabicPeriod"/>
            </a:pPr>
            <a:endParaRPr lang="de-DE" b="1" dirty="0"/>
          </a:p>
          <a:p>
            <a:pPr marL="0" indent="0">
              <a:buNone/>
            </a:pPr>
            <a:endParaRPr lang="de-DE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BBF7F19A-2709-ADB1-4235-5718C34EF31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74</a:t>
            </a:fld>
            <a:endParaRPr lang="de-DE" dirty="0"/>
          </a:p>
        </p:txBody>
      </p:sp>
      <p:grpSp>
        <p:nvGrpSpPr>
          <p:cNvPr id="10" name="Gruppieren 9">
            <a:extLst>
              <a:ext uri="{FF2B5EF4-FFF2-40B4-BE49-F238E27FC236}">
                <a16:creationId xmlns:a16="http://schemas.microsoft.com/office/drawing/2014/main" id="{7B75AFE6-90CD-FF3E-AAE5-BB2646919D0D}"/>
              </a:ext>
            </a:extLst>
          </p:cNvPr>
          <p:cNvGrpSpPr/>
          <p:nvPr/>
        </p:nvGrpSpPr>
        <p:grpSpPr>
          <a:xfrm>
            <a:off x="2998927" y="2486556"/>
            <a:ext cx="1668122" cy="2181390"/>
            <a:chOff x="325315" y="1740877"/>
            <a:chExt cx="2400300" cy="3138853"/>
          </a:xfrm>
        </p:grpSpPr>
        <p:sp>
          <p:nvSpPr>
            <p:cNvPr id="11" name="Rechteck 10">
              <a:extLst>
                <a:ext uri="{FF2B5EF4-FFF2-40B4-BE49-F238E27FC236}">
                  <a16:creationId xmlns:a16="http://schemas.microsoft.com/office/drawing/2014/main" id="{E3340F52-77DE-23FD-BB04-8CEDD52B626D}"/>
                </a:ext>
              </a:extLst>
            </p:cNvPr>
            <p:cNvSpPr/>
            <p:nvPr/>
          </p:nvSpPr>
          <p:spPr>
            <a:xfrm>
              <a:off x="325315" y="2571750"/>
              <a:ext cx="2400300" cy="230797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000"/>
            </a:p>
          </p:txBody>
        </p:sp>
        <p:sp>
          <p:nvSpPr>
            <p:cNvPr id="12" name="Rechteck 11">
              <a:extLst>
                <a:ext uri="{FF2B5EF4-FFF2-40B4-BE49-F238E27FC236}">
                  <a16:creationId xmlns:a16="http://schemas.microsoft.com/office/drawing/2014/main" id="{CC4F529A-11DC-A2E6-0373-56866AE9513F}"/>
                </a:ext>
              </a:extLst>
            </p:cNvPr>
            <p:cNvSpPr/>
            <p:nvPr/>
          </p:nvSpPr>
          <p:spPr>
            <a:xfrm>
              <a:off x="325315" y="1740877"/>
              <a:ext cx="2400300" cy="3138853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000"/>
            </a:p>
          </p:txBody>
        </p:sp>
      </p:grpSp>
      <p:sp>
        <p:nvSpPr>
          <p:cNvPr id="13" name="Rechteck 12">
            <a:extLst>
              <a:ext uri="{FF2B5EF4-FFF2-40B4-BE49-F238E27FC236}">
                <a16:creationId xmlns:a16="http://schemas.microsoft.com/office/drawing/2014/main" id="{76728123-95D8-ABB7-C453-685A5C265FB6}"/>
              </a:ext>
            </a:extLst>
          </p:cNvPr>
          <p:cNvSpPr/>
          <p:nvPr/>
        </p:nvSpPr>
        <p:spPr>
          <a:xfrm>
            <a:off x="3176126" y="2211591"/>
            <a:ext cx="183311" cy="221805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000"/>
          </a:p>
        </p:txBody>
      </p:sp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7C1E2F61-9F9C-FD8C-6F66-41394F04EEE8}"/>
              </a:ext>
            </a:extLst>
          </p:cNvPr>
          <p:cNvGrpSpPr/>
          <p:nvPr/>
        </p:nvGrpSpPr>
        <p:grpSpPr>
          <a:xfrm>
            <a:off x="7284310" y="2486555"/>
            <a:ext cx="1668122" cy="2181390"/>
            <a:chOff x="6491653" y="1740876"/>
            <a:chExt cx="2400300" cy="3138853"/>
          </a:xfrm>
        </p:grpSpPr>
        <p:sp>
          <p:nvSpPr>
            <p:cNvPr id="15" name="Rechteck 14">
              <a:extLst>
                <a:ext uri="{FF2B5EF4-FFF2-40B4-BE49-F238E27FC236}">
                  <a16:creationId xmlns:a16="http://schemas.microsoft.com/office/drawing/2014/main" id="{AFDA14C1-A333-02A3-23EC-4F285E8CA56E}"/>
                </a:ext>
              </a:extLst>
            </p:cNvPr>
            <p:cNvSpPr/>
            <p:nvPr/>
          </p:nvSpPr>
          <p:spPr>
            <a:xfrm>
              <a:off x="6491653" y="2571749"/>
              <a:ext cx="2400300" cy="2307979"/>
            </a:xfrm>
            <a:prstGeom prst="rect">
              <a:avLst/>
            </a:prstGeom>
            <a:solidFill>
              <a:srgbClr val="0432FF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000"/>
            </a:p>
          </p:txBody>
        </p:sp>
        <p:sp>
          <p:nvSpPr>
            <p:cNvPr id="16" name="Rechteck 15">
              <a:extLst>
                <a:ext uri="{FF2B5EF4-FFF2-40B4-BE49-F238E27FC236}">
                  <a16:creationId xmlns:a16="http://schemas.microsoft.com/office/drawing/2014/main" id="{AE325B61-1B97-CEB9-0E4D-90CB6F443EF0}"/>
                </a:ext>
              </a:extLst>
            </p:cNvPr>
            <p:cNvSpPr/>
            <p:nvPr/>
          </p:nvSpPr>
          <p:spPr>
            <a:xfrm>
              <a:off x="6491653" y="1740876"/>
              <a:ext cx="2400300" cy="3138853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000"/>
            </a:p>
          </p:txBody>
        </p:sp>
      </p:grpSp>
      <p:sp>
        <p:nvSpPr>
          <p:cNvPr id="17" name="Rechteck 16">
            <a:extLst>
              <a:ext uri="{FF2B5EF4-FFF2-40B4-BE49-F238E27FC236}">
                <a16:creationId xmlns:a16="http://schemas.microsoft.com/office/drawing/2014/main" id="{F7F5A8E8-FE04-0CBE-61D9-499D6A72476C}"/>
              </a:ext>
            </a:extLst>
          </p:cNvPr>
          <p:cNvSpPr/>
          <p:nvPr/>
        </p:nvSpPr>
        <p:spPr>
          <a:xfrm>
            <a:off x="8584241" y="2211590"/>
            <a:ext cx="183311" cy="2218052"/>
          </a:xfrm>
          <a:prstGeom prst="rect">
            <a:avLst/>
          </a:prstGeom>
          <a:solidFill>
            <a:schemeClr val="accent2">
              <a:lumMod val="50000"/>
            </a:schemeClr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000"/>
          </a:p>
        </p:txBody>
      </p:sp>
      <p:grpSp>
        <p:nvGrpSpPr>
          <p:cNvPr id="18" name="Gruppieren 17">
            <a:extLst>
              <a:ext uri="{FF2B5EF4-FFF2-40B4-BE49-F238E27FC236}">
                <a16:creationId xmlns:a16="http://schemas.microsoft.com/office/drawing/2014/main" id="{6D85710C-730F-8C1E-2E6C-FA3F09320882}"/>
              </a:ext>
            </a:extLst>
          </p:cNvPr>
          <p:cNvGrpSpPr/>
          <p:nvPr/>
        </p:nvGrpSpPr>
        <p:grpSpPr>
          <a:xfrm>
            <a:off x="3397500" y="3255673"/>
            <a:ext cx="417542" cy="372731"/>
            <a:chOff x="3443651" y="1540848"/>
            <a:chExt cx="600811" cy="536331"/>
          </a:xfrm>
        </p:grpSpPr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32D6BE40-D6B5-316C-F6F2-BBB2A49271F3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000"/>
            </a:p>
          </p:txBody>
        </p:sp>
        <p:sp>
          <p:nvSpPr>
            <p:cNvPr id="20" name="Textfeld 19">
              <a:extLst>
                <a:ext uri="{FF2B5EF4-FFF2-40B4-BE49-F238E27FC236}">
                  <a16:creationId xmlns:a16="http://schemas.microsoft.com/office/drawing/2014/main" id="{BF36C71A-CE6F-A2B8-BF71-C3FAB2F68ECB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000" dirty="0">
                  <a:solidFill>
                    <a:schemeClr val="bg1"/>
                  </a:solidFill>
                </a:rPr>
                <a:t>Zn</a:t>
              </a:r>
              <a:r>
                <a:rPr lang="de-DE" sz="1000" baseline="30000" dirty="0">
                  <a:solidFill>
                    <a:schemeClr val="bg1"/>
                  </a:solidFill>
                </a:rPr>
                <a:t>2+</a:t>
              </a:r>
              <a:endParaRPr lang="de-DE" sz="10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1" name="Gruppieren 20">
            <a:extLst>
              <a:ext uri="{FF2B5EF4-FFF2-40B4-BE49-F238E27FC236}">
                <a16:creationId xmlns:a16="http://schemas.microsoft.com/office/drawing/2014/main" id="{D754200A-61DE-0A73-380E-A204FE1B0CCD}"/>
              </a:ext>
            </a:extLst>
          </p:cNvPr>
          <p:cNvGrpSpPr/>
          <p:nvPr/>
        </p:nvGrpSpPr>
        <p:grpSpPr>
          <a:xfrm>
            <a:off x="7675092" y="3475317"/>
            <a:ext cx="417542" cy="372731"/>
            <a:chOff x="3443651" y="1540848"/>
            <a:chExt cx="600811" cy="536331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0EF995B7-F557-35DC-E509-E9B35713F66C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C0000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000"/>
            </a:p>
          </p:txBody>
        </p:sp>
        <p:sp>
          <p:nvSpPr>
            <p:cNvPr id="23" name="Textfeld 22">
              <a:extLst>
                <a:ext uri="{FF2B5EF4-FFF2-40B4-BE49-F238E27FC236}">
                  <a16:creationId xmlns:a16="http://schemas.microsoft.com/office/drawing/2014/main" id="{CB4A9A65-53FA-EF8C-C96B-D31D483B6D00}"/>
                </a:ext>
              </a:extLst>
            </p:cNvPr>
            <p:cNvSpPr txBox="1"/>
            <p:nvPr/>
          </p:nvSpPr>
          <p:spPr>
            <a:xfrm>
              <a:off x="3443651" y="1648528"/>
              <a:ext cx="600811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000" dirty="0">
                  <a:solidFill>
                    <a:schemeClr val="bg1"/>
                  </a:solidFill>
                </a:rPr>
                <a:t>Cu</a:t>
              </a:r>
              <a:r>
                <a:rPr lang="de-DE" sz="1000" baseline="30000" dirty="0">
                  <a:solidFill>
                    <a:schemeClr val="bg1"/>
                  </a:solidFill>
                </a:rPr>
                <a:t>2+</a:t>
              </a:r>
              <a:endParaRPr lang="de-DE" sz="10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CA771DC9-140A-A353-2EC9-65C357615315}"/>
              </a:ext>
            </a:extLst>
          </p:cNvPr>
          <p:cNvGrpSpPr/>
          <p:nvPr/>
        </p:nvGrpSpPr>
        <p:grpSpPr>
          <a:xfrm>
            <a:off x="8107814" y="3269905"/>
            <a:ext cx="476427" cy="372731"/>
            <a:chOff x="3385297" y="1540848"/>
            <a:chExt cx="685542" cy="536331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D2A830F7-43AA-7DCA-D907-CBA166719E1A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000"/>
            </a:p>
          </p:txBody>
        </p:sp>
        <p:sp>
          <p:nvSpPr>
            <p:cNvPr id="26" name="Textfeld 25">
              <a:extLst>
                <a:ext uri="{FF2B5EF4-FFF2-40B4-BE49-F238E27FC236}">
                  <a16:creationId xmlns:a16="http://schemas.microsoft.com/office/drawing/2014/main" id="{EA53ED32-62BD-2989-CA11-32CF5FE058DF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000" dirty="0">
                  <a:solidFill>
                    <a:schemeClr val="bg1"/>
                  </a:solidFill>
                </a:rPr>
                <a:t>SO</a:t>
              </a:r>
              <a:r>
                <a:rPr lang="de-DE" sz="1000" baseline="-25000" dirty="0">
                  <a:solidFill>
                    <a:schemeClr val="bg1"/>
                  </a:solidFill>
                </a:rPr>
                <a:t>4</a:t>
              </a:r>
              <a:r>
                <a:rPr lang="de-DE" sz="1000" baseline="30000" dirty="0">
                  <a:solidFill>
                    <a:schemeClr val="bg1"/>
                  </a:solidFill>
                </a:rPr>
                <a:t>2-</a:t>
              </a:r>
            </a:p>
          </p:txBody>
        </p:sp>
      </p:grpSp>
      <p:grpSp>
        <p:nvGrpSpPr>
          <p:cNvPr id="27" name="Gruppieren 26">
            <a:extLst>
              <a:ext uri="{FF2B5EF4-FFF2-40B4-BE49-F238E27FC236}">
                <a16:creationId xmlns:a16="http://schemas.microsoft.com/office/drawing/2014/main" id="{44F36557-0119-9742-822C-4B5FB1345A58}"/>
              </a:ext>
            </a:extLst>
          </p:cNvPr>
          <p:cNvGrpSpPr/>
          <p:nvPr/>
        </p:nvGrpSpPr>
        <p:grpSpPr>
          <a:xfrm>
            <a:off x="4343530" y="2276508"/>
            <a:ext cx="3213380" cy="1808661"/>
            <a:chOff x="2374084" y="1894792"/>
            <a:chExt cx="4623808" cy="2602525"/>
          </a:xfrm>
        </p:grpSpPr>
        <p:sp>
          <p:nvSpPr>
            <p:cNvPr id="28" name="L-Form 27">
              <a:extLst>
                <a:ext uri="{FF2B5EF4-FFF2-40B4-BE49-F238E27FC236}">
                  <a16:creationId xmlns:a16="http://schemas.microsoft.com/office/drawing/2014/main" id="{E2FF1749-B83C-291E-75B2-18D9A41904C4}"/>
                </a:ext>
              </a:extLst>
            </p:cNvPr>
            <p:cNvSpPr/>
            <p:nvPr/>
          </p:nvSpPr>
          <p:spPr>
            <a:xfrm rot="5400000">
              <a:off x="2229062" y="2039816"/>
              <a:ext cx="2602523" cy="2312479"/>
            </a:xfrm>
            <a:prstGeom prst="corner">
              <a:avLst>
                <a:gd name="adj1" fmla="val 7770"/>
                <a:gd name="adj2" fmla="val 8108"/>
              </a:avLst>
            </a:prstGeom>
            <a:solidFill>
              <a:srgbClr val="000000">
                <a:alpha val="36078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000"/>
            </a:p>
          </p:txBody>
        </p:sp>
        <p:sp>
          <p:nvSpPr>
            <p:cNvPr id="29" name="L-Form 28">
              <a:extLst>
                <a:ext uri="{FF2B5EF4-FFF2-40B4-BE49-F238E27FC236}">
                  <a16:creationId xmlns:a16="http://schemas.microsoft.com/office/drawing/2014/main" id="{7AFC678E-D570-1169-CB85-97DE5BC9BC9C}"/>
                </a:ext>
              </a:extLst>
            </p:cNvPr>
            <p:cNvSpPr/>
            <p:nvPr/>
          </p:nvSpPr>
          <p:spPr>
            <a:xfrm rot="16200000" flipH="1">
              <a:off x="4540391" y="2039814"/>
              <a:ext cx="2602523" cy="2312479"/>
            </a:xfrm>
            <a:prstGeom prst="corner">
              <a:avLst>
                <a:gd name="adj1" fmla="val 7770"/>
                <a:gd name="adj2" fmla="val 8108"/>
              </a:avLst>
            </a:prstGeom>
            <a:solidFill>
              <a:srgbClr val="000000">
                <a:alpha val="36078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000"/>
            </a:p>
          </p:txBody>
        </p:sp>
      </p:grp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763232C8-1445-B419-3EAD-CACAD32C61FC}"/>
              </a:ext>
            </a:extLst>
          </p:cNvPr>
          <p:cNvCxnSpPr>
            <a:cxnSpLocks/>
            <a:stCxn id="13" idx="0"/>
          </p:cNvCxnSpPr>
          <p:nvPr/>
        </p:nvCxnSpPr>
        <p:spPr>
          <a:xfrm flipV="1">
            <a:off x="3267781" y="1836393"/>
            <a:ext cx="0" cy="375198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Gerade Verbindung 30">
            <a:extLst>
              <a:ext uri="{FF2B5EF4-FFF2-40B4-BE49-F238E27FC236}">
                <a16:creationId xmlns:a16="http://schemas.microsoft.com/office/drawing/2014/main" id="{EA6C39EC-747A-299A-C2B7-C4676D5F2FA8}"/>
              </a:ext>
            </a:extLst>
          </p:cNvPr>
          <p:cNvCxnSpPr>
            <a:cxnSpLocks/>
          </p:cNvCxnSpPr>
          <p:nvPr/>
        </p:nvCxnSpPr>
        <p:spPr>
          <a:xfrm flipV="1">
            <a:off x="8682081" y="1836393"/>
            <a:ext cx="0" cy="375198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Gerade Verbindung 31">
            <a:extLst>
              <a:ext uri="{FF2B5EF4-FFF2-40B4-BE49-F238E27FC236}">
                <a16:creationId xmlns:a16="http://schemas.microsoft.com/office/drawing/2014/main" id="{01FF629D-68BB-B7BB-B3EC-0D852E6C0C44}"/>
              </a:ext>
            </a:extLst>
          </p:cNvPr>
          <p:cNvCxnSpPr>
            <a:cxnSpLocks/>
          </p:cNvCxnSpPr>
          <p:nvPr/>
        </p:nvCxnSpPr>
        <p:spPr>
          <a:xfrm>
            <a:off x="3267781" y="1836393"/>
            <a:ext cx="5408115" cy="0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4" name="Gruppieren 33">
            <a:extLst>
              <a:ext uri="{FF2B5EF4-FFF2-40B4-BE49-F238E27FC236}">
                <a16:creationId xmlns:a16="http://schemas.microsoft.com/office/drawing/2014/main" id="{B8411EBD-5F98-A1B6-3725-381A3D32DECA}"/>
              </a:ext>
            </a:extLst>
          </p:cNvPr>
          <p:cNvGrpSpPr/>
          <p:nvPr/>
        </p:nvGrpSpPr>
        <p:grpSpPr>
          <a:xfrm>
            <a:off x="4262090" y="4118848"/>
            <a:ext cx="417542" cy="372731"/>
            <a:chOff x="3443651" y="1540848"/>
            <a:chExt cx="600811" cy="536331"/>
          </a:xfrm>
        </p:grpSpPr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6DBACA4B-B659-6FFF-859E-9AEDD4471D7A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000"/>
            </a:p>
          </p:txBody>
        </p:sp>
        <p:sp>
          <p:nvSpPr>
            <p:cNvPr id="36" name="Textfeld 35">
              <a:extLst>
                <a:ext uri="{FF2B5EF4-FFF2-40B4-BE49-F238E27FC236}">
                  <a16:creationId xmlns:a16="http://schemas.microsoft.com/office/drawing/2014/main" id="{D1E07492-ACFD-54AD-1D45-ABDF8AC86905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000" dirty="0">
                  <a:solidFill>
                    <a:schemeClr val="bg1"/>
                  </a:solidFill>
                </a:rPr>
                <a:t>Zn</a:t>
              </a:r>
              <a:r>
                <a:rPr lang="de-DE" sz="1000" baseline="30000" dirty="0">
                  <a:solidFill>
                    <a:schemeClr val="bg1"/>
                  </a:solidFill>
                </a:rPr>
                <a:t>2+</a:t>
              </a:r>
              <a:endParaRPr lang="de-DE" sz="10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7" name="Gruppieren 36">
            <a:extLst>
              <a:ext uri="{FF2B5EF4-FFF2-40B4-BE49-F238E27FC236}">
                <a16:creationId xmlns:a16="http://schemas.microsoft.com/office/drawing/2014/main" id="{C33CEACF-F2DB-9A94-0725-9B851A262CF7}"/>
              </a:ext>
            </a:extLst>
          </p:cNvPr>
          <p:cNvGrpSpPr/>
          <p:nvPr/>
        </p:nvGrpSpPr>
        <p:grpSpPr>
          <a:xfrm>
            <a:off x="3874561" y="3120339"/>
            <a:ext cx="476427" cy="372731"/>
            <a:chOff x="3385297" y="1540848"/>
            <a:chExt cx="685542" cy="536331"/>
          </a:xfrm>
        </p:grpSpPr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0C355147-8ABD-DFDA-EA69-25E9E6BF63A9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000"/>
            </a:p>
          </p:txBody>
        </p:sp>
        <p:sp>
          <p:nvSpPr>
            <p:cNvPr id="39" name="Textfeld 38">
              <a:extLst>
                <a:ext uri="{FF2B5EF4-FFF2-40B4-BE49-F238E27FC236}">
                  <a16:creationId xmlns:a16="http://schemas.microsoft.com/office/drawing/2014/main" id="{05685856-DA6D-FB9C-238E-C33E43CD7439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000" dirty="0">
                  <a:solidFill>
                    <a:schemeClr val="bg1"/>
                  </a:solidFill>
                </a:rPr>
                <a:t>SO</a:t>
              </a:r>
              <a:r>
                <a:rPr lang="de-DE" sz="1000" baseline="-25000" dirty="0">
                  <a:solidFill>
                    <a:schemeClr val="bg1"/>
                  </a:solidFill>
                </a:rPr>
                <a:t>4</a:t>
              </a:r>
              <a:r>
                <a:rPr lang="de-DE" sz="1000" baseline="30000" dirty="0">
                  <a:solidFill>
                    <a:schemeClr val="bg1"/>
                  </a:solidFill>
                </a:rPr>
                <a:t>2-</a:t>
              </a:r>
            </a:p>
          </p:txBody>
        </p:sp>
      </p:grpSp>
      <p:grpSp>
        <p:nvGrpSpPr>
          <p:cNvPr id="40" name="Gruppieren 39">
            <a:extLst>
              <a:ext uri="{FF2B5EF4-FFF2-40B4-BE49-F238E27FC236}">
                <a16:creationId xmlns:a16="http://schemas.microsoft.com/office/drawing/2014/main" id="{281E9005-EE0E-ED95-46F3-3397DE5A224A}"/>
              </a:ext>
            </a:extLst>
          </p:cNvPr>
          <p:cNvGrpSpPr/>
          <p:nvPr/>
        </p:nvGrpSpPr>
        <p:grpSpPr>
          <a:xfrm>
            <a:off x="3839079" y="4266281"/>
            <a:ext cx="476427" cy="372731"/>
            <a:chOff x="3385297" y="1540848"/>
            <a:chExt cx="685542" cy="536331"/>
          </a:xfrm>
        </p:grpSpPr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7BDBA991-CBC5-879A-762C-EE0D0EF86C94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000"/>
            </a:p>
          </p:txBody>
        </p:sp>
        <p:sp>
          <p:nvSpPr>
            <p:cNvPr id="42" name="Textfeld 41">
              <a:extLst>
                <a:ext uri="{FF2B5EF4-FFF2-40B4-BE49-F238E27FC236}">
                  <a16:creationId xmlns:a16="http://schemas.microsoft.com/office/drawing/2014/main" id="{C2115435-71F9-B3EE-4F7E-0691B1B6CAEF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000" dirty="0">
                  <a:solidFill>
                    <a:schemeClr val="bg1"/>
                  </a:solidFill>
                </a:rPr>
                <a:t>SO</a:t>
              </a:r>
              <a:r>
                <a:rPr lang="de-DE" sz="1000" baseline="-25000" dirty="0">
                  <a:solidFill>
                    <a:schemeClr val="bg1"/>
                  </a:solidFill>
                </a:rPr>
                <a:t>4</a:t>
              </a:r>
              <a:r>
                <a:rPr lang="de-DE" sz="1000" baseline="30000" dirty="0">
                  <a:solidFill>
                    <a:schemeClr val="bg1"/>
                  </a:solidFill>
                </a:rPr>
                <a:t>2-</a:t>
              </a:r>
            </a:p>
          </p:txBody>
        </p: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EFB6FC0A-CF77-3711-D0B7-7EF48860956F}"/>
              </a:ext>
            </a:extLst>
          </p:cNvPr>
          <p:cNvGrpSpPr/>
          <p:nvPr/>
        </p:nvGrpSpPr>
        <p:grpSpPr>
          <a:xfrm>
            <a:off x="8166699" y="4221289"/>
            <a:ext cx="417542" cy="372731"/>
            <a:chOff x="3443651" y="1540848"/>
            <a:chExt cx="600811" cy="536331"/>
          </a:xfrm>
        </p:grpSpPr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D024D8C4-A2DF-2B63-BD05-D88C59DADD3C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C0000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000"/>
            </a:p>
          </p:txBody>
        </p:sp>
        <p:sp>
          <p:nvSpPr>
            <p:cNvPr id="52" name="Textfeld 51">
              <a:extLst>
                <a:ext uri="{FF2B5EF4-FFF2-40B4-BE49-F238E27FC236}">
                  <a16:creationId xmlns:a16="http://schemas.microsoft.com/office/drawing/2014/main" id="{836FD5CC-762F-2BA2-5AEE-CF9F98356001}"/>
                </a:ext>
              </a:extLst>
            </p:cNvPr>
            <p:cNvSpPr txBox="1"/>
            <p:nvPr/>
          </p:nvSpPr>
          <p:spPr>
            <a:xfrm>
              <a:off x="3443651" y="1648528"/>
              <a:ext cx="600811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000" dirty="0">
                  <a:solidFill>
                    <a:schemeClr val="bg1"/>
                  </a:solidFill>
                </a:rPr>
                <a:t>Cu</a:t>
              </a:r>
              <a:r>
                <a:rPr lang="de-DE" sz="1000" baseline="30000" dirty="0">
                  <a:solidFill>
                    <a:schemeClr val="bg1"/>
                  </a:solidFill>
                </a:rPr>
                <a:t>2+</a:t>
              </a:r>
              <a:endParaRPr lang="de-DE" sz="10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56" name="Gruppieren 55">
            <a:extLst>
              <a:ext uri="{FF2B5EF4-FFF2-40B4-BE49-F238E27FC236}">
                <a16:creationId xmlns:a16="http://schemas.microsoft.com/office/drawing/2014/main" id="{500EC0F9-B597-FD94-08ED-354E81579372}"/>
              </a:ext>
            </a:extLst>
          </p:cNvPr>
          <p:cNvGrpSpPr/>
          <p:nvPr/>
        </p:nvGrpSpPr>
        <p:grpSpPr>
          <a:xfrm>
            <a:off x="7641948" y="4075537"/>
            <a:ext cx="476427" cy="372731"/>
            <a:chOff x="3385297" y="1540848"/>
            <a:chExt cx="685542" cy="536331"/>
          </a:xfrm>
        </p:grpSpPr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15DEDFA9-2165-5E03-3E7A-9BD0AAFF14D2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000"/>
            </a:p>
          </p:txBody>
        </p:sp>
        <p:sp>
          <p:nvSpPr>
            <p:cNvPr id="58" name="Textfeld 57">
              <a:extLst>
                <a:ext uri="{FF2B5EF4-FFF2-40B4-BE49-F238E27FC236}">
                  <a16:creationId xmlns:a16="http://schemas.microsoft.com/office/drawing/2014/main" id="{DED39FCC-7333-E492-4FCE-C64041934346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000" dirty="0">
                  <a:solidFill>
                    <a:schemeClr val="bg1"/>
                  </a:solidFill>
                </a:rPr>
                <a:t>SO</a:t>
              </a:r>
              <a:r>
                <a:rPr lang="de-DE" sz="1000" baseline="-25000" dirty="0">
                  <a:solidFill>
                    <a:schemeClr val="bg1"/>
                  </a:solidFill>
                </a:rPr>
                <a:t>4</a:t>
              </a:r>
              <a:r>
                <a:rPr lang="de-DE" sz="1000" baseline="30000" dirty="0">
                  <a:solidFill>
                    <a:schemeClr val="bg1"/>
                  </a:solidFill>
                </a:rPr>
                <a:t>2-</a:t>
              </a:r>
            </a:p>
          </p:txBody>
        </p:sp>
      </p:grpSp>
      <p:sp>
        <p:nvSpPr>
          <p:cNvPr id="59" name="Oval 58">
            <a:extLst>
              <a:ext uri="{FF2B5EF4-FFF2-40B4-BE49-F238E27FC236}">
                <a16:creationId xmlns:a16="http://schemas.microsoft.com/office/drawing/2014/main" id="{01F1E9BE-7F62-63A1-609C-271CE6117873}"/>
              </a:ext>
            </a:extLst>
          </p:cNvPr>
          <p:cNvSpPr/>
          <p:nvPr/>
        </p:nvSpPr>
        <p:spPr>
          <a:xfrm>
            <a:off x="5792738" y="1611191"/>
            <a:ext cx="426299" cy="426299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000"/>
          </a:p>
        </p:txBody>
      </p:sp>
      <p:sp>
        <p:nvSpPr>
          <p:cNvPr id="60" name="Kreuz 59">
            <a:extLst>
              <a:ext uri="{FF2B5EF4-FFF2-40B4-BE49-F238E27FC236}">
                <a16:creationId xmlns:a16="http://schemas.microsoft.com/office/drawing/2014/main" id="{3C21FB5C-EBCF-42BB-F6B4-E90CDF87EBD1}"/>
              </a:ext>
            </a:extLst>
          </p:cNvPr>
          <p:cNvSpPr/>
          <p:nvPr/>
        </p:nvSpPr>
        <p:spPr>
          <a:xfrm>
            <a:off x="5753723" y="1579885"/>
            <a:ext cx="516215" cy="516215"/>
          </a:xfrm>
          <a:prstGeom prst="plus">
            <a:avLst>
              <a:gd name="adj" fmla="val 44200"/>
            </a:avLst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000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545E6A00-E700-2635-9CB2-A07E8660B107}"/>
              </a:ext>
            </a:extLst>
          </p:cNvPr>
          <p:cNvSpPr/>
          <p:nvPr/>
        </p:nvSpPr>
        <p:spPr>
          <a:xfrm>
            <a:off x="2050031" y="2594730"/>
            <a:ext cx="145751" cy="145751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000" dirty="0"/>
              <a:t>-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3B672C04-0AB8-EA04-67B4-069D9E4D10F5}"/>
              </a:ext>
            </a:extLst>
          </p:cNvPr>
          <p:cNvSpPr/>
          <p:nvPr/>
        </p:nvSpPr>
        <p:spPr>
          <a:xfrm>
            <a:off x="2050031" y="2250163"/>
            <a:ext cx="145751" cy="145751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000" dirty="0"/>
              <a:t>-</a:t>
            </a:r>
          </a:p>
        </p:txBody>
      </p:sp>
      <p:grpSp>
        <p:nvGrpSpPr>
          <p:cNvPr id="8" name="Gruppieren 7">
            <a:extLst>
              <a:ext uri="{FF2B5EF4-FFF2-40B4-BE49-F238E27FC236}">
                <a16:creationId xmlns:a16="http://schemas.microsoft.com/office/drawing/2014/main" id="{29532318-5D2A-AE9B-CE16-80234686701E}"/>
              </a:ext>
            </a:extLst>
          </p:cNvPr>
          <p:cNvGrpSpPr/>
          <p:nvPr/>
        </p:nvGrpSpPr>
        <p:grpSpPr>
          <a:xfrm>
            <a:off x="1937567" y="2897174"/>
            <a:ext cx="417542" cy="372731"/>
            <a:chOff x="3443651" y="1540848"/>
            <a:chExt cx="600811" cy="536331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D8E97F3A-40DB-8A40-4959-2958FBD351FD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000"/>
            </a:p>
          </p:txBody>
        </p:sp>
        <p:sp>
          <p:nvSpPr>
            <p:cNvPr id="61" name="Textfeld 60">
              <a:extLst>
                <a:ext uri="{FF2B5EF4-FFF2-40B4-BE49-F238E27FC236}">
                  <a16:creationId xmlns:a16="http://schemas.microsoft.com/office/drawing/2014/main" id="{470F142D-1D8C-8AFF-1B74-29210E05AC8D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000" dirty="0">
                  <a:solidFill>
                    <a:schemeClr val="bg1"/>
                  </a:solidFill>
                </a:rPr>
                <a:t>Zn</a:t>
              </a:r>
              <a:r>
                <a:rPr lang="de-DE" sz="1000" baseline="30000" dirty="0">
                  <a:solidFill>
                    <a:schemeClr val="bg1"/>
                  </a:solidFill>
                </a:rPr>
                <a:t>2+</a:t>
              </a:r>
              <a:endParaRPr lang="de-DE" sz="10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62" name="Gruppieren 61">
            <a:extLst>
              <a:ext uri="{FF2B5EF4-FFF2-40B4-BE49-F238E27FC236}">
                <a16:creationId xmlns:a16="http://schemas.microsoft.com/office/drawing/2014/main" id="{73D1A064-8931-2F73-0983-185D1F15D926}"/>
              </a:ext>
            </a:extLst>
          </p:cNvPr>
          <p:cNvGrpSpPr/>
          <p:nvPr/>
        </p:nvGrpSpPr>
        <p:grpSpPr>
          <a:xfrm>
            <a:off x="1937724" y="3374922"/>
            <a:ext cx="423652" cy="372731"/>
            <a:chOff x="3443651" y="1540848"/>
            <a:chExt cx="609603" cy="536331"/>
          </a:xfrm>
        </p:grpSpPr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97589F52-A97F-0FAC-D0E9-AE21C14DCC00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000"/>
            </a:p>
          </p:txBody>
        </p:sp>
        <p:sp>
          <p:nvSpPr>
            <p:cNvPr id="64" name="Textfeld 63">
              <a:extLst>
                <a:ext uri="{FF2B5EF4-FFF2-40B4-BE49-F238E27FC236}">
                  <a16:creationId xmlns:a16="http://schemas.microsoft.com/office/drawing/2014/main" id="{CBDDE989-D113-5461-52F1-A17A4AA03176}"/>
                </a:ext>
              </a:extLst>
            </p:cNvPr>
            <p:cNvSpPr txBox="1"/>
            <p:nvPr/>
          </p:nvSpPr>
          <p:spPr>
            <a:xfrm>
              <a:off x="3499337" y="1630945"/>
              <a:ext cx="553917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000" dirty="0" err="1">
                  <a:solidFill>
                    <a:schemeClr val="bg1"/>
                  </a:solidFill>
                </a:rPr>
                <a:t>Zn</a:t>
              </a:r>
              <a:endParaRPr lang="de-DE" sz="10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65" name="Gruppieren 64">
            <a:extLst>
              <a:ext uri="{FF2B5EF4-FFF2-40B4-BE49-F238E27FC236}">
                <a16:creationId xmlns:a16="http://schemas.microsoft.com/office/drawing/2014/main" id="{99D63141-EC27-0C12-A05B-5C6372F88BE9}"/>
              </a:ext>
            </a:extLst>
          </p:cNvPr>
          <p:cNvGrpSpPr/>
          <p:nvPr/>
        </p:nvGrpSpPr>
        <p:grpSpPr>
          <a:xfrm>
            <a:off x="1937379" y="3832979"/>
            <a:ext cx="423652" cy="372731"/>
            <a:chOff x="3443651" y="1540848"/>
            <a:chExt cx="609603" cy="536331"/>
          </a:xfrm>
          <a:solidFill>
            <a:srgbClr val="C00000"/>
          </a:solidFill>
        </p:grpSpPr>
        <p:sp>
          <p:nvSpPr>
            <p:cNvPr id="66" name="Oval 65">
              <a:extLst>
                <a:ext uri="{FF2B5EF4-FFF2-40B4-BE49-F238E27FC236}">
                  <a16:creationId xmlns:a16="http://schemas.microsoft.com/office/drawing/2014/main" id="{B413F2A3-688E-6C8D-6434-0BB4B537A237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grp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000"/>
            </a:p>
          </p:txBody>
        </p:sp>
        <p:sp>
          <p:nvSpPr>
            <p:cNvPr id="67" name="Textfeld 66">
              <a:extLst>
                <a:ext uri="{FF2B5EF4-FFF2-40B4-BE49-F238E27FC236}">
                  <a16:creationId xmlns:a16="http://schemas.microsoft.com/office/drawing/2014/main" id="{A0E109B0-C992-8D90-BB65-126B67DD3314}"/>
                </a:ext>
              </a:extLst>
            </p:cNvPr>
            <p:cNvSpPr txBox="1"/>
            <p:nvPr/>
          </p:nvSpPr>
          <p:spPr>
            <a:xfrm>
              <a:off x="3499337" y="1630945"/>
              <a:ext cx="553917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000" dirty="0" err="1">
                  <a:solidFill>
                    <a:schemeClr val="bg1"/>
                  </a:solidFill>
                </a:rPr>
                <a:t>Cu</a:t>
              </a:r>
              <a:endParaRPr lang="de-DE" sz="1000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8690994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-0.44043 L 0.59201 -0.44259 L 0.5934 0.03581 " pathEditMode="relative" ptsTypes="AAAA">
                                      <p:cBhvr>
                                        <p:cTn id="9" dur="5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0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C 0.00035 -0.15957 0.00087 -0.31914 0.00121 -0.4787 L 0.59132 -0.47963 L 0.5934 -0.04074 " pathEditMode="relative" ptsTypes="AAAA">
                                      <p:cBhvr>
                                        <p:cTn id="11" dur="5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2" presetID="42" presetClass="path" presetSubtype="0" accel="50000" decel="5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3.05556E-6 -2.22222E-6 L 0.06702 -0.07345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351" y="-367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1" animBg="1"/>
      <p:bldP spid="7" grpId="0" animBg="1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CAB602A5-FC44-B68E-4F0D-157C6C727A9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Zwei Wege zur Animation - Lösung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3125F09B-0B4C-7069-6042-2E1FB6085D9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de-DE" b="1" dirty="0"/>
              <a:t>1. Pfadanimationen</a:t>
            </a:r>
          </a:p>
          <a:p>
            <a:pPr marL="457200" indent="-457200">
              <a:buAutoNum type="arabicPeriod"/>
            </a:pPr>
            <a:endParaRPr lang="de-DE" b="1" dirty="0"/>
          </a:p>
          <a:p>
            <a:pPr marL="457200" indent="-457200">
              <a:buAutoNum type="arabicPeriod"/>
            </a:pPr>
            <a:endParaRPr lang="de-DE" b="1" dirty="0"/>
          </a:p>
          <a:p>
            <a:pPr marL="457200" indent="-457200">
              <a:buAutoNum type="arabicPeriod"/>
            </a:pPr>
            <a:endParaRPr lang="de-DE" b="1" dirty="0"/>
          </a:p>
          <a:p>
            <a:pPr marL="0" indent="0">
              <a:buNone/>
            </a:pPr>
            <a:endParaRPr lang="de-DE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BBF7F19A-2709-ADB1-4235-5718C34EF31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75</a:t>
            </a:fld>
            <a:endParaRPr lang="de-DE" dirty="0"/>
          </a:p>
        </p:txBody>
      </p:sp>
      <p:grpSp>
        <p:nvGrpSpPr>
          <p:cNvPr id="10" name="Gruppieren 9">
            <a:extLst>
              <a:ext uri="{FF2B5EF4-FFF2-40B4-BE49-F238E27FC236}">
                <a16:creationId xmlns:a16="http://schemas.microsoft.com/office/drawing/2014/main" id="{7B75AFE6-90CD-FF3E-AAE5-BB2646919D0D}"/>
              </a:ext>
            </a:extLst>
          </p:cNvPr>
          <p:cNvGrpSpPr/>
          <p:nvPr/>
        </p:nvGrpSpPr>
        <p:grpSpPr>
          <a:xfrm>
            <a:off x="2998927" y="2486556"/>
            <a:ext cx="1668122" cy="2181390"/>
            <a:chOff x="325315" y="1740877"/>
            <a:chExt cx="2400300" cy="3138853"/>
          </a:xfrm>
        </p:grpSpPr>
        <p:sp>
          <p:nvSpPr>
            <p:cNvPr id="11" name="Rechteck 10">
              <a:extLst>
                <a:ext uri="{FF2B5EF4-FFF2-40B4-BE49-F238E27FC236}">
                  <a16:creationId xmlns:a16="http://schemas.microsoft.com/office/drawing/2014/main" id="{E3340F52-77DE-23FD-BB04-8CEDD52B626D}"/>
                </a:ext>
              </a:extLst>
            </p:cNvPr>
            <p:cNvSpPr/>
            <p:nvPr/>
          </p:nvSpPr>
          <p:spPr>
            <a:xfrm>
              <a:off x="325315" y="2571750"/>
              <a:ext cx="2400300" cy="230797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000"/>
            </a:p>
          </p:txBody>
        </p:sp>
        <p:sp>
          <p:nvSpPr>
            <p:cNvPr id="12" name="Rechteck 11">
              <a:extLst>
                <a:ext uri="{FF2B5EF4-FFF2-40B4-BE49-F238E27FC236}">
                  <a16:creationId xmlns:a16="http://schemas.microsoft.com/office/drawing/2014/main" id="{CC4F529A-11DC-A2E6-0373-56866AE9513F}"/>
                </a:ext>
              </a:extLst>
            </p:cNvPr>
            <p:cNvSpPr/>
            <p:nvPr/>
          </p:nvSpPr>
          <p:spPr>
            <a:xfrm>
              <a:off x="325315" y="1740877"/>
              <a:ext cx="2400300" cy="3138853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000"/>
            </a:p>
          </p:txBody>
        </p:sp>
      </p:grpSp>
      <p:sp>
        <p:nvSpPr>
          <p:cNvPr id="13" name="Rechteck 12">
            <a:extLst>
              <a:ext uri="{FF2B5EF4-FFF2-40B4-BE49-F238E27FC236}">
                <a16:creationId xmlns:a16="http://schemas.microsoft.com/office/drawing/2014/main" id="{76728123-95D8-ABB7-C453-685A5C265FB6}"/>
              </a:ext>
            </a:extLst>
          </p:cNvPr>
          <p:cNvSpPr/>
          <p:nvPr/>
        </p:nvSpPr>
        <p:spPr>
          <a:xfrm>
            <a:off x="3176126" y="2211591"/>
            <a:ext cx="183311" cy="221805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000"/>
          </a:p>
        </p:txBody>
      </p:sp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7C1E2F61-9F9C-FD8C-6F66-41394F04EEE8}"/>
              </a:ext>
            </a:extLst>
          </p:cNvPr>
          <p:cNvGrpSpPr/>
          <p:nvPr/>
        </p:nvGrpSpPr>
        <p:grpSpPr>
          <a:xfrm>
            <a:off x="7284310" y="2486555"/>
            <a:ext cx="1668122" cy="2181390"/>
            <a:chOff x="6491653" y="1740876"/>
            <a:chExt cx="2400300" cy="3138853"/>
          </a:xfrm>
        </p:grpSpPr>
        <p:sp>
          <p:nvSpPr>
            <p:cNvPr id="15" name="Rechteck 14">
              <a:extLst>
                <a:ext uri="{FF2B5EF4-FFF2-40B4-BE49-F238E27FC236}">
                  <a16:creationId xmlns:a16="http://schemas.microsoft.com/office/drawing/2014/main" id="{AFDA14C1-A333-02A3-23EC-4F285E8CA56E}"/>
                </a:ext>
              </a:extLst>
            </p:cNvPr>
            <p:cNvSpPr/>
            <p:nvPr/>
          </p:nvSpPr>
          <p:spPr>
            <a:xfrm>
              <a:off x="6491653" y="2571749"/>
              <a:ext cx="2400300" cy="2307979"/>
            </a:xfrm>
            <a:prstGeom prst="rect">
              <a:avLst/>
            </a:prstGeom>
            <a:solidFill>
              <a:srgbClr val="0432FF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000"/>
            </a:p>
          </p:txBody>
        </p:sp>
        <p:sp>
          <p:nvSpPr>
            <p:cNvPr id="16" name="Rechteck 15">
              <a:extLst>
                <a:ext uri="{FF2B5EF4-FFF2-40B4-BE49-F238E27FC236}">
                  <a16:creationId xmlns:a16="http://schemas.microsoft.com/office/drawing/2014/main" id="{AE325B61-1B97-CEB9-0E4D-90CB6F443EF0}"/>
                </a:ext>
              </a:extLst>
            </p:cNvPr>
            <p:cNvSpPr/>
            <p:nvPr/>
          </p:nvSpPr>
          <p:spPr>
            <a:xfrm>
              <a:off x="6491653" y="1740876"/>
              <a:ext cx="2400300" cy="3138853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000"/>
            </a:p>
          </p:txBody>
        </p:sp>
      </p:grpSp>
      <p:sp>
        <p:nvSpPr>
          <p:cNvPr id="17" name="Rechteck 16">
            <a:extLst>
              <a:ext uri="{FF2B5EF4-FFF2-40B4-BE49-F238E27FC236}">
                <a16:creationId xmlns:a16="http://schemas.microsoft.com/office/drawing/2014/main" id="{F7F5A8E8-FE04-0CBE-61D9-499D6A72476C}"/>
              </a:ext>
            </a:extLst>
          </p:cNvPr>
          <p:cNvSpPr/>
          <p:nvPr/>
        </p:nvSpPr>
        <p:spPr>
          <a:xfrm>
            <a:off x="8584241" y="2211590"/>
            <a:ext cx="183311" cy="2218052"/>
          </a:xfrm>
          <a:prstGeom prst="rect">
            <a:avLst/>
          </a:prstGeom>
          <a:solidFill>
            <a:schemeClr val="accent2">
              <a:lumMod val="50000"/>
            </a:schemeClr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000"/>
          </a:p>
        </p:txBody>
      </p:sp>
      <p:grpSp>
        <p:nvGrpSpPr>
          <p:cNvPr id="18" name="Gruppieren 17">
            <a:extLst>
              <a:ext uri="{FF2B5EF4-FFF2-40B4-BE49-F238E27FC236}">
                <a16:creationId xmlns:a16="http://schemas.microsoft.com/office/drawing/2014/main" id="{6D85710C-730F-8C1E-2E6C-FA3F09320882}"/>
              </a:ext>
            </a:extLst>
          </p:cNvPr>
          <p:cNvGrpSpPr/>
          <p:nvPr/>
        </p:nvGrpSpPr>
        <p:grpSpPr>
          <a:xfrm>
            <a:off x="3397500" y="3255673"/>
            <a:ext cx="417542" cy="372731"/>
            <a:chOff x="3443651" y="1540848"/>
            <a:chExt cx="600811" cy="536331"/>
          </a:xfrm>
        </p:grpSpPr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32D6BE40-D6B5-316C-F6F2-BBB2A49271F3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000"/>
            </a:p>
          </p:txBody>
        </p:sp>
        <p:sp>
          <p:nvSpPr>
            <p:cNvPr id="20" name="Textfeld 19">
              <a:extLst>
                <a:ext uri="{FF2B5EF4-FFF2-40B4-BE49-F238E27FC236}">
                  <a16:creationId xmlns:a16="http://schemas.microsoft.com/office/drawing/2014/main" id="{BF36C71A-CE6F-A2B8-BF71-C3FAB2F68ECB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000" dirty="0">
                  <a:solidFill>
                    <a:schemeClr val="bg1"/>
                  </a:solidFill>
                </a:rPr>
                <a:t>Zn</a:t>
              </a:r>
              <a:r>
                <a:rPr lang="de-DE" sz="1000" baseline="30000" dirty="0">
                  <a:solidFill>
                    <a:schemeClr val="bg1"/>
                  </a:solidFill>
                </a:rPr>
                <a:t>2+</a:t>
              </a:r>
              <a:endParaRPr lang="de-DE" sz="10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1" name="Gruppieren 20">
            <a:extLst>
              <a:ext uri="{FF2B5EF4-FFF2-40B4-BE49-F238E27FC236}">
                <a16:creationId xmlns:a16="http://schemas.microsoft.com/office/drawing/2014/main" id="{D754200A-61DE-0A73-380E-A204FE1B0CCD}"/>
              </a:ext>
            </a:extLst>
          </p:cNvPr>
          <p:cNvGrpSpPr/>
          <p:nvPr/>
        </p:nvGrpSpPr>
        <p:grpSpPr>
          <a:xfrm>
            <a:off x="7675092" y="3475317"/>
            <a:ext cx="417542" cy="372731"/>
            <a:chOff x="3443651" y="1540848"/>
            <a:chExt cx="600811" cy="536331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0EF995B7-F557-35DC-E509-E9B35713F66C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C0000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000"/>
            </a:p>
          </p:txBody>
        </p:sp>
        <p:sp>
          <p:nvSpPr>
            <p:cNvPr id="23" name="Textfeld 22">
              <a:extLst>
                <a:ext uri="{FF2B5EF4-FFF2-40B4-BE49-F238E27FC236}">
                  <a16:creationId xmlns:a16="http://schemas.microsoft.com/office/drawing/2014/main" id="{CB4A9A65-53FA-EF8C-C96B-D31D483B6D00}"/>
                </a:ext>
              </a:extLst>
            </p:cNvPr>
            <p:cNvSpPr txBox="1"/>
            <p:nvPr/>
          </p:nvSpPr>
          <p:spPr>
            <a:xfrm>
              <a:off x="3443651" y="1648528"/>
              <a:ext cx="600811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000" dirty="0">
                  <a:solidFill>
                    <a:schemeClr val="bg1"/>
                  </a:solidFill>
                </a:rPr>
                <a:t>Cu</a:t>
              </a:r>
              <a:r>
                <a:rPr lang="de-DE" sz="1000" baseline="30000" dirty="0">
                  <a:solidFill>
                    <a:schemeClr val="bg1"/>
                  </a:solidFill>
                </a:rPr>
                <a:t>2+</a:t>
              </a:r>
              <a:endParaRPr lang="de-DE" sz="10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CA771DC9-140A-A353-2EC9-65C357615315}"/>
              </a:ext>
            </a:extLst>
          </p:cNvPr>
          <p:cNvGrpSpPr/>
          <p:nvPr/>
        </p:nvGrpSpPr>
        <p:grpSpPr>
          <a:xfrm>
            <a:off x="8107814" y="3269905"/>
            <a:ext cx="476427" cy="372731"/>
            <a:chOff x="3385297" y="1540848"/>
            <a:chExt cx="685542" cy="536331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D2A830F7-43AA-7DCA-D907-CBA166719E1A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000"/>
            </a:p>
          </p:txBody>
        </p:sp>
        <p:sp>
          <p:nvSpPr>
            <p:cNvPr id="26" name="Textfeld 25">
              <a:extLst>
                <a:ext uri="{FF2B5EF4-FFF2-40B4-BE49-F238E27FC236}">
                  <a16:creationId xmlns:a16="http://schemas.microsoft.com/office/drawing/2014/main" id="{EA53ED32-62BD-2989-CA11-32CF5FE058DF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000" dirty="0">
                  <a:solidFill>
                    <a:schemeClr val="bg1"/>
                  </a:solidFill>
                </a:rPr>
                <a:t>SO</a:t>
              </a:r>
              <a:r>
                <a:rPr lang="de-DE" sz="1000" baseline="-25000" dirty="0">
                  <a:solidFill>
                    <a:schemeClr val="bg1"/>
                  </a:solidFill>
                </a:rPr>
                <a:t>4</a:t>
              </a:r>
              <a:r>
                <a:rPr lang="de-DE" sz="1000" baseline="30000" dirty="0">
                  <a:solidFill>
                    <a:schemeClr val="bg1"/>
                  </a:solidFill>
                </a:rPr>
                <a:t>2-</a:t>
              </a:r>
            </a:p>
          </p:txBody>
        </p:sp>
      </p:grpSp>
      <p:grpSp>
        <p:nvGrpSpPr>
          <p:cNvPr id="27" name="Gruppieren 26">
            <a:extLst>
              <a:ext uri="{FF2B5EF4-FFF2-40B4-BE49-F238E27FC236}">
                <a16:creationId xmlns:a16="http://schemas.microsoft.com/office/drawing/2014/main" id="{44F36557-0119-9742-822C-4B5FB1345A58}"/>
              </a:ext>
            </a:extLst>
          </p:cNvPr>
          <p:cNvGrpSpPr/>
          <p:nvPr/>
        </p:nvGrpSpPr>
        <p:grpSpPr>
          <a:xfrm>
            <a:off x="4343530" y="2276508"/>
            <a:ext cx="3213380" cy="1808661"/>
            <a:chOff x="2374084" y="1894792"/>
            <a:chExt cx="4623808" cy="2602525"/>
          </a:xfrm>
        </p:grpSpPr>
        <p:sp>
          <p:nvSpPr>
            <p:cNvPr id="28" name="L-Form 27">
              <a:extLst>
                <a:ext uri="{FF2B5EF4-FFF2-40B4-BE49-F238E27FC236}">
                  <a16:creationId xmlns:a16="http://schemas.microsoft.com/office/drawing/2014/main" id="{E2FF1749-B83C-291E-75B2-18D9A41904C4}"/>
                </a:ext>
              </a:extLst>
            </p:cNvPr>
            <p:cNvSpPr/>
            <p:nvPr/>
          </p:nvSpPr>
          <p:spPr>
            <a:xfrm rot="5400000">
              <a:off x="2229062" y="2039816"/>
              <a:ext cx="2602523" cy="2312479"/>
            </a:xfrm>
            <a:prstGeom prst="corner">
              <a:avLst>
                <a:gd name="adj1" fmla="val 7770"/>
                <a:gd name="adj2" fmla="val 8108"/>
              </a:avLst>
            </a:prstGeom>
            <a:solidFill>
              <a:srgbClr val="000000">
                <a:alpha val="36078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000"/>
            </a:p>
          </p:txBody>
        </p:sp>
        <p:sp>
          <p:nvSpPr>
            <p:cNvPr id="29" name="L-Form 28">
              <a:extLst>
                <a:ext uri="{FF2B5EF4-FFF2-40B4-BE49-F238E27FC236}">
                  <a16:creationId xmlns:a16="http://schemas.microsoft.com/office/drawing/2014/main" id="{7AFC678E-D570-1169-CB85-97DE5BC9BC9C}"/>
                </a:ext>
              </a:extLst>
            </p:cNvPr>
            <p:cNvSpPr/>
            <p:nvPr/>
          </p:nvSpPr>
          <p:spPr>
            <a:xfrm rot="16200000" flipH="1">
              <a:off x="4540391" y="2039814"/>
              <a:ext cx="2602523" cy="2312479"/>
            </a:xfrm>
            <a:prstGeom prst="corner">
              <a:avLst>
                <a:gd name="adj1" fmla="val 7770"/>
                <a:gd name="adj2" fmla="val 8108"/>
              </a:avLst>
            </a:prstGeom>
            <a:solidFill>
              <a:srgbClr val="000000">
                <a:alpha val="36078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000"/>
            </a:p>
          </p:txBody>
        </p:sp>
      </p:grp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763232C8-1445-B419-3EAD-CACAD32C61FC}"/>
              </a:ext>
            </a:extLst>
          </p:cNvPr>
          <p:cNvCxnSpPr>
            <a:cxnSpLocks/>
            <a:stCxn id="13" idx="0"/>
          </p:cNvCxnSpPr>
          <p:nvPr/>
        </p:nvCxnSpPr>
        <p:spPr>
          <a:xfrm flipV="1">
            <a:off x="3267781" y="1836393"/>
            <a:ext cx="0" cy="375198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Gerade Verbindung 30">
            <a:extLst>
              <a:ext uri="{FF2B5EF4-FFF2-40B4-BE49-F238E27FC236}">
                <a16:creationId xmlns:a16="http://schemas.microsoft.com/office/drawing/2014/main" id="{EA6C39EC-747A-299A-C2B7-C4676D5F2FA8}"/>
              </a:ext>
            </a:extLst>
          </p:cNvPr>
          <p:cNvCxnSpPr>
            <a:cxnSpLocks/>
          </p:cNvCxnSpPr>
          <p:nvPr/>
        </p:nvCxnSpPr>
        <p:spPr>
          <a:xfrm flipV="1">
            <a:off x="8682081" y="1836393"/>
            <a:ext cx="0" cy="375198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Gerade Verbindung 31">
            <a:extLst>
              <a:ext uri="{FF2B5EF4-FFF2-40B4-BE49-F238E27FC236}">
                <a16:creationId xmlns:a16="http://schemas.microsoft.com/office/drawing/2014/main" id="{01FF629D-68BB-B7BB-B3EC-0D852E6C0C44}"/>
              </a:ext>
            </a:extLst>
          </p:cNvPr>
          <p:cNvCxnSpPr>
            <a:cxnSpLocks/>
          </p:cNvCxnSpPr>
          <p:nvPr/>
        </p:nvCxnSpPr>
        <p:spPr>
          <a:xfrm>
            <a:off x="3267781" y="1836393"/>
            <a:ext cx="5408115" cy="0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Oval 32">
            <a:extLst>
              <a:ext uri="{FF2B5EF4-FFF2-40B4-BE49-F238E27FC236}">
                <a16:creationId xmlns:a16="http://schemas.microsoft.com/office/drawing/2014/main" id="{6AAF89B6-D195-DD43-E284-337B50A9884E}"/>
              </a:ext>
            </a:extLst>
          </p:cNvPr>
          <p:cNvSpPr/>
          <p:nvPr/>
        </p:nvSpPr>
        <p:spPr>
          <a:xfrm>
            <a:off x="3196155" y="4084004"/>
            <a:ext cx="145751" cy="145751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000" dirty="0"/>
              <a:t>-</a:t>
            </a:r>
          </a:p>
        </p:txBody>
      </p:sp>
      <p:grpSp>
        <p:nvGrpSpPr>
          <p:cNvPr id="34" name="Gruppieren 33">
            <a:extLst>
              <a:ext uri="{FF2B5EF4-FFF2-40B4-BE49-F238E27FC236}">
                <a16:creationId xmlns:a16="http://schemas.microsoft.com/office/drawing/2014/main" id="{B8411EBD-5F98-A1B6-3725-381A3D32DECA}"/>
              </a:ext>
            </a:extLst>
          </p:cNvPr>
          <p:cNvGrpSpPr/>
          <p:nvPr/>
        </p:nvGrpSpPr>
        <p:grpSpPr>
          <a:xfrm>
            <a:off x="4262090" y="4118848"/>
            <a:ext cx="417542" cy="372731"/>
            <a:chOff x="3443651" y="1540848"/>
            <a:chExt cx="600811" cy="536331"/>
          </a:xfrm>
        </p:grpSpPr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6DBACA4B-B659-6FFF-859E-9AEDD4471D7A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000"/>
            </a:p>
          </p:txBody>
        </p:sp>
        <p:sp>
          <p:nvSpPr>
            <p:cNvPr id="36" name="Textfeld 35">
              <a:extLst>
                <a:ext uri="{FF2B5EF4-FFF2-40B4-BE49-F238E27FC236}">
                  <a16:creationId xmlns:a16="http://schemas.microsoft.com/office/drawing/2014/main" id="{D1E07492-ACFD-54AD-1D45-ABDF8AC86905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000" dirty="0">
                  <a:solidFill>
                    <a:schemeClr val="bg1"/>
                  </a:solidFill>
                </a:rPr>
                <a:t>Zn</a:t>
              </a:r>
              <a:r>
                <a:rPr lang="de-DE" sz="1000" baseline="30000" dirty="0">
                  <a:solidFill>
                    <a:schemeClr val="bg1"/>
                  </a:solidFill>
                </a:rPr>
                <a:t>2+</a:t>
              </a:r>
              <a:endParaRPr lang="de-DE" sz="10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7" name="Gruppieren 36">
            <a:extLst>
              <a:ext uri="{FF2B5EF4-FFF2-40B4-BE49-F238E27FC236}">
                <a16:creationId xmlns:a16="http://schemas.microsoft.com/office/drawing/2014/main" id="{C33CEACF-F2DB-9A94-0725-9B851A262CF7}"/>
              </a:ext>
            </a:extLst>
          </p:cNvPr>
          <p:cNvGrpSpPr/>
          <p:nvPr/>
        </p:nvGrpSpPr>
        <p:grpSpPr>
          <a:xfrm>
            <a:off x="3874561" y="3120339"/>
            <a:ext cx="476427" cy="372731"/>
            <a:chOff x="3385297" y="1540848"/>
            <a:chExt cx="685542" cy="536331"/>
          </a:xfrm>
        </p:grpSpPr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0C355147-8ABD-DFDA-EA69-25E9E6BF63A9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000"/>
            </a:p>
          </p:txBody>
        </p:sp>
        <p:sp>
          <p:nvSpPr>
            <p:cNvPr id="39" name="Textfeld 38">
              <a:extLst>
                <a:ext uri="{FF2B5EF4-FFF2-40B4-BE49-F238E27FC236}">
                  <a16:creationId xmlns:a16="http://schemas.microsoft.com/office/drawing/2014/main" id="{05685856-DA6D-FB9C-238E-C33E43CD7439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000" dirty="0">
                  <a:solidFill>
                    <a:schemeClr val="bg1"/>
                  </a:solidFill>
                </a:rPr>
                <a:t>SO</a:t>
              </a:r>
              <a:r>
                <a:rPr lang="de-DE" sz="1000" baseline="-25000" dirty="0">
                  <a:solidFill>
                    <a:schemeClr val="bg1"/>
                  </a:solidFill>
                </a:rPr>
                <a:t>4</a:t>
              </a:r>
              <a:r>
                <a:rPr lang="de-DE" sz="1000" baseline="30000" dirty="0">
                  <a:solidFill>
                    <a:schemeClr val="bg1"/>
                  </a:solidFill>
                </a:rPr>
                <a:t>2-</a:t>
              </a:r>
            </a:p>
          </p:txBody>
        </p:sp>
      </p:grpSp>
      <p:grpSp>
        <p:nvGrpSpPr>
          <p:cNvPr id="40" name="Gruppieren 39">
            <a:extLst>
              <a:ext uri="{FF2B5EF4-FFF2-40B4-BE49-F238E27FC236}">
                <a16:creationId xmlns:a16="http://schemas.microsoft.com/office/drawing/2014/main" id="{281E9005-EE0E-ED95-46F3-3397DE5A224A}"/>
              </a:ext>
            </a:extLst>
          </p:cNvPr>
          <p:cNvGrpSpPr/>
          <p:nvPr/>
        </p:nvGrpSpPr>
        <p:grpSpPr>
          <a:xfrm>
            <a:off x="3839079" y="4266281"/>
            <a:ext cx="476427" cy="372731"/>
            <a:chOff x="3385297" y="1540848"/>
            <a:chExt cx="685542" cy="536331"/>
          </a:xfrm>
        </p:grpSpPr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7BDBA991-CBC5-879A-762C-EE0D0EF86C94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000"/>
            </a:p>
          </p:txBody>
        </p:sp>
        <p:sp>
          <p:nvSpPr>
            <p:cNvPr id="42" name="Textfeld 41">
              <a:extLst>
                <a:ext uri="{FF2B5EF4-FFF2-40B4-BE49-F238E27FC236}">
                  <a16:creationId xmlns:a16="http://schemas.microsoft.com/office/drawing/2014/main" id="{C2115435-71F9-B3EE-4F7E-0691B1B6CAEF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000" dirty="0">
                  <a:solidFill>
                    <a:schemeClr val="bg1"/>
                  </a:solidFill>
                </a:rPr>
                <a:t>SO</a:t>
              </a:r>
              <a:r>
                <a:rPr lang="de-DE" sz="1000" baseline="-25000" dirty="0">
                  <a:solidFill>
                    <a:schemeClr val="bg1"/>
                  </a:solidFill>
                </a:rPr>
                <a:t>4</a:t>
              </a:r>
              <a:r>
                <a:rPr lang="de-DE" sz="1000" baseline="30000" dirty="0">
                  <a:solidFill>
                    <a:schemeClr val="bg1"/>
                  </a:solidFill>
                </a:rPr>
                <a:t>2-</a:t>
              </a:r>
            </a:p>
          </p:txBody>
        </p:sp>
      </p:grpSp>
      <p:sp>
        <p:nvSpPr>
          <p:cNvPr id="43" name="Oval 42">
            <a:extLst>
              <a:ext uri="{FF2B5EF4-FFF2-40B4-BE49-F238E27FC236}">
                <a16:creationId xmlns:a16="http://schemas.microsoft.com/office/drawing/2014/main" id="{F1FB5309-18DD-5EA8-1090-B0919C8F5DB7}"/>
              </a:ext>
            </a:extLst>
          </p:cNvPr>
          <p:cNvSpPr/>
          <p:nvPr/>
        </p:nvSpPr>
        <p:spPr>
          <a:xfrm>
            <a:off x="3200190" y="4261903"/>
            <a:ext cx="145751" cy="145751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000" dirty="0"/>
              <a:t>-</a:t>
            </a: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3D9BC859-AD56-F010-D62C-D81AD0FCD6DF}"/>
              </a:ext>
            </a:extLst>
          </p:cNvPr>
          <p:cNvGrpSpPr/>
          <p:nvPr/>
        </p:nvGrpSpPr>
        <p:grpSpPr>
          <a:xfrm>
            <a:off x="3095221" y="4089048"/>
            <a:ext cx="417542" cy="372731"/>
            <a:chOff x="3443651" y="1540848"/>
            <a:chExt cx="600811" cy="536331"/>
          </a:xfrm>
        </p:grpSpPr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7DE43808-8158-27EB-AC35-6753A25FEA14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000"/>
            </a:p>
          </p:txBody>
        </p:sp>
        <p:sp>
          <p:nvSpPr>
            <p:cNvPr id="46" name="Textfeld 45">
              <a:extLst>
                <a:ext uri="{FF2B5EF4-FFF2-40B4-BE49-F238E27FC236}">
                  <a16:creationId xmlns:a16="http://schemas.microsoft.com/office/drawing/2014/main" id="{73FE1BCB-2352-D04B-7AC1-6CA449E9CB23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000" dirty="0">
                  <a:solidFill>
                    <a:schemeClr val="bg1"/>
                  </a:solidFill>
                </a:rPr>
                <a:t>Zn</a:t>
              </a:r>
              <a:r>
                <a:rPr lang="de-DE" sz="1000" baseline="30000" dirty="0">
                  <a:solidFill>
                    <a:schemeClr val="bg1"/>
                  </a:solidFill>
                </a:rPr>
                <a:t>2+</a:t>
              </a:r>
              <a:endParaRPr lang="de-DE" sz="10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47" name="Gruppieren 46">
            <a:extLst>
              <a:ext uri="{FF2B5EF4-FFF2-40B4-BE49-F238E27FC236}">
                <a16:creationId xmlns:a16="http://schemas.microsoft.com/office/drawing/2014/main" id="{69957AA1-DF43-C3A8-6CE0-E35A707BE4F4}"/>
              </a:ext>
            </a:extLst>
          </p:cNvPr>
          <p:cNvGrpSpPr/>
          <p:nvPr/>
        </p:nvGrpSpPr>
        <p:grpSpPr>
          <a:xfrm>
            <a:off x="3089111" y="4087115"/>
            <a:ext cx="423652" cy="372731"/>
            <a:chOff x="3443651" y="1540848"/>
            <a:chExt cx="609603" cy="536331"/>
          </a:xfrm>
        </p:grpSpPr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569C6D0B-43AC-4B3B-0D91-96B8746A5C94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000"/>
            </a:p>
          </p:txBody>
        </p:sp>
        <p:sp>
          <p:nvSpPr>
            <p:cNvPr id="49" name="Textfeld 48">
              <a:extLst>
                <a:ext uri="{FF2B5EF4-FFF2-40B4-BE49-F238E27FC236}">
                  <a16:creationId xmlns:a16="http://schemas.microsoft.com/office/drawing/2014/main" id="{E4200593-B567-EC75-3F84-8561719254CE}"/>
                </a:ext>
              </a:extLst>
            </p:cNvPr>
            <p:cNvSpPr txBox="1"/>
            <p:nvPr/>
          </p:nvSpPr>
          <p:spPr>
            <a:xfrm>
              <a:off x="3499337" y="1630945"/>
              <a:ext cx="553917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000" dirty="0" err="1">
                  <a:solidFill>
                    <a:schemeClr val="bg1"/>
                  </a:solidFill>
                </a:rPr>
                <a:t>Zn</a:t>
              </a:r>
              <a:endParaRPr lang="de-DE" sz="10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EFB6FC0A-CF77-3711-D0B7-7EF48860956F}"/>
              </a:ext>
            </a:extLst>
          </p:cNvPr>
          <p:cNvGrpSpPr/>
          <p:nvPr/>
        </p:nvGrpSpPr>
        <p:grpSpPr>
          <a:xfrm>
            <a:off x="8135128" y="4087602"/>
            <a:ext cx="417542" cy="372731"/>
            <a:chOff x="3443651" y="1540848"/>
            <a:chExt cx="600811" cy="536331"/>
          </a:xfrm>
        </p:grpSpPr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D024D8C4-A2DF-2B63-BD05-D88C59DADD3C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C0000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000"/>
            </a:p>
          </p:txBody>
        </p:sp>
        <p:sp>
          <p:nvSpPr>
            <p:cNvPr id="52" name="Textfeld 51">
              <a:extLst>
                <a:ext uri="{FF2B5EF4-FFF2-40B4-BE49-F238E27FC236}">
                  <a16:creationId xmlns:a16="http://schemas.microsoft.com/office/drawing/2014/main" id="{836FD5CC-762F-2BA2-5AEE-CF9F98356001}"/>
                </a:ext>
              </a:extLst>
            </p:cNvPr>
            <p:cNvSpPr txBox="1"/>
            <p:nvPr/>
          </p:nvSpPr>
          <p:spPr>
            <a:xfrm>
              <a:off x="3443651" y="1648528"/>
              <a:ext cx="600811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000" dirty="0">
                  <a:solidFill>
                    <a:schemeClr val="bg1"/>
                  </a:solidFill>
                </a:rPr>
                <a:t>Cu</a:t>
              </a:r>
              <a:r>
                <a:rPr lang="de-DE" sz="1000" baseline="30000" dirty="0">
                  <a:solidFill>
                    <a:schemeClr val="bg1"/>
                  </a:solidFill>
                </a:rPr>
                <a:t>2+</a:t>
              </a:r>
              <a:endParaRPr lang="de-DE" sz="10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56" name="Gruppieren 55">
            <a:extLst>
              <a:ext uri="{FF2B5EF4-FFF2-40B4-BE49-F238E27FC236}">
                <a16:creationId xmlns:a16="http://schemas.microsoft.com/office/drawing/2014/main" id="{500EC0F9-B597-FD94-08ED-354E81579372}"/>
              </a:ext>
            </a:extLst>
          </p:cNvPr>
          <p:cNvGrpSpPr/>
          <p:nvPr/>
        </p:nvGrpSpPr>
        <p:grpSpPr>
          <a:xfrm>
            <a:off x="7641948" y="4075537"/>
            <a:ext cx="476427" cy="372731"/>
            <a:chOff x="3385297" y="1540848"/>
            <a:chExt cx="685542" cy="536331"/>
          </a:xfrm>
        </p:grpSpPr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15DEDFA9-2165-5E03-3E7A-9BD0AAFF14D2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000"/>
            </a:p>
          </p:txBody>
        </p:sp>
        <p:sp>
          <p:nvSpPr>
            <p:cNvPr id="58" name="Textfeld 57">
              <a:extLst>
                <a:ext uri="{FF2B5EF4-FFF2-40B4-BE49-F238E27FC236}">
                  <a16:creationId xmlns:a16="http://schemas.microsoft.com/office/drawing/2014/main" id="{DED39FCC-7333-E492-4FCE-C64041934346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000" dirty="0">
                  <a:solidFill>
                    <a:schemeClr val="bg1"/>
                  </a:solidFill>
                </a:rPr>
                <a:t>SO</a:t>
              </a:r>
              <a:r>
                <a:rPr lang="de-DE" sz="1000" baseline="-25000" dirty="0">
                  <a:solidFill>
                    <a:schemeClr val="bg1"/>
                  </a:solidFill>
                </a:rPr>
                <a:t>4</a:t>
              </a:r>
              <a:r>
                <a:rPr lang="de-DE" sz="1000" baseline="30000" dirty="0">
                  <a:solidFill>
                    <a:schemeClr val="bg1"/>
                  </a:solidFill>
                </a:rPr>
                <a:t>2-</a:t>
              </a:r>
            </a:p>
          </p:txBody>
        </p:sp>
      </p:grpSp>
      <p:sp>
        <p:nvSpPr>
          <p:cNvPr id="59" name="Oval 58">
            <a:extLst>
              <a:ext uri="{FF2B5EF4-FFF2-40B4-BE49-F238E27FC236}">
                <a16:creationId xmlns:a16="http://schemas.microsoft.com/office/drawing/2014/main" id="{01F1E9BE-7F62-63A1-609C-271CE6117873}"/>
              </a:ext>
            </a:extLst>
          </p:cNvPr>
          <p:cNvSpPr/>
          <p:nvPr/>
        </p:nvSpPr>
        <p:spPr>
          <a:xfrm>
            <a:off x="5792738" y="1611191"/>
            <a:ext cx="426299" cy="426299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000"/>
          </a:p>
        </p:txBody>
      </p:sp>
      <p:sp>
        <p:nvSpPr>
          <p:cNvPr id="60" name="Kreuz 59">
            <a:extLst>
              <a:ext uri="{FF2B5EF4-FFF2-40B4-BE49-F238E27FC236}">
                <a16:creationId xmlns:a16="http://schemas.microsoft.com/office/drawing/2014/main" id="{3C21FB5C-EBCF-42BB-F6B4-E90CDF87EBD1}"/>
              </a:ext>
            </a:extLst>
          </p:cNvPr>
          <p:cNvSpPr/>
          <p:nvPr/>
        </p:nvSpPr>
        <p:spPr>
          <a:xfrm>
            <a:off x="5753723" y="1579885"/>
            <a:ext cx="516215" cy="516215"/>
          </a:xfrm>
          <a:prstGeom prst="plus">
            <a:avLst>
              <a:gd name="adj" fmla="val 44200"/>
            </a:avLst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000"/>
          </a:p>
        </p:txBody>
      </p:sp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83D94700-FC7D-0F87-FB8E-0F785516A6F5}"/>
              </a:ext>
            </a:extLst>
          </p:cNvPr>
          <p:cNvGrpSpPr/>
          <p:nvPr/>
        </p:nvGrpSpPr>
        <p:grpSpPr>
          <a:xfrm>
            <a:off x="8477818" y="3784148"/>
            <a:ext cx="423652" cy="372731"/>
            <a:chOff x="3443651" y="1540848"/>
            <a:chExt cx="609603" cy="536331"/>
          </a:xfrm>
          <a:solidFill>
            <a:srgbClr val="C00000"/>
          </a:solidFill>
        </p:grpSpPr>
        <p:sp>
          <p:nvSpPr>
            <p:cNvPr id="79" name="Oval 78">
              <a:extLst>
                <a:ext uri="{FF2B5EF4-FFF2-40B4-BE49-F238E27FC236}">
                  <a16:creationId xmlns:a16="http://schemas.microsoft.com/office/drawing/2014/main" id="{0776F876-F221-0F2C-16B0-6881CC70731A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grp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000"/>
            </a:p>
          </p:txBody>
        </p:sp>
        <p:sp>
          <p:nvSpPr>
            <p:cNvPr id="80" name="Textfeld 79">
              <a:extLst>
                <a:ext uri="{FF2B5EF4-FFF2-40B4-BE49-F238E27FC236}">
                  <a16:creationId xmlns:a16="http://schemas.microsoft.com/office/drawing/2014/main" id="{4FFB1191-16B5-191D-7D10-BCEC6935B56C}"/>
                </a:ext>
              </a:extLst>
            </p:cNvPr>
            <p:cNvSpPr txBox="1"/>
            <p:nvPr/>
          </p:nvSpPr>
          <p:spPr>
            <a:xfrm>
              <a:off x="3499337" y="1630945"/>
              <a:ext cx="553917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000" dirty="0" err="1">
                  <a:solidFill>
                    <a:schemeClr val="bg1"/>
                  </a:solidFill>
                </a:rPr>
                <a:t>Cu</a:t>
              </a:r>
              <a:endParaRPr lang="de-DE" sz="1000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172972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-2.83951E-6 L 0.04914 -0.01389 " pathEditMode="relative" rAng="0" ptsTypes="AA">
                                      <p:cBhvr>
                                        <p:cTn id="11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48" y="-710"/>
                                    </p:animMotion>
                                  </p:childTnLst>
                                </p:cTn>
                              </p:par>
                              <p:par>
                                <p:cTn id="12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C 0.00017 -0.15061 0.00052 -0.30092 0.00069 -0.45123 L 0.59201 -0.45123 L 0.59288 -0.01697 " pathEditMode="relative" ptsTypes="AAAA">
                                      <p:cBhvr>
                                        <p:cTn id="13" dur="5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4" presetID="0" presetClass="path" presetSubtype="0" accel="50000" decel="5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3.88889E-6 -0.01913 C 0.00017 -0.17592 0.00052 -0.3321 0.00069 -0.48827 L 0.59201 -0.48734 L 0.59201 -0.09259 " pathEditMode="relative" rAng="0" ptsTypes="AAAA">
                                      <p:cBhvr>
                                        <p:cTn id="15" dur="5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601" y="-23457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8" presetClass="emph" presetSubtype="0" accel="50000" decel="50000" fill="hold" grpId="0" nodeType="withEffect">
                                  <p:stCondLst>
                                    <p:cond delay="2300"/>
                                  </p:stCondLst>
                                  <p:childTnLst>
                                    <p:animRot by="43200000">
                                      <p:cBhvr>
                                        <p:cTn id="17" dur="5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022E-16 -4.19753E-6 L 0.0375 -0.05833 " pathEditMode="relative" rAng="0" ptsTypes="AA">
                                      <p:cBhvr>
                                        <p:cTn id="21" dur="2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75" y="-29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86 0.00185 L -0.00747 0.00462 C -0.01059 0.00493 -0.01389 0.00524 -0.01719 0.00586 C -0.01893 0.00617 -0.02066 0.0074 -0.0224 0.0074 C -0.02379 0.0074 -0.02535 0.00648 -0.02691 0.00586 C -0.03108 -0.00525 -0.02414 0.01203 -0.03282 -0.0034 C -0.03438 -0.00587 -0.03612 -0.00834 -0.03733 -0.01142 C -0.03941 -0.01698 -0.0382 -0.0142 -0.04098 -0.01914 C -0.04306 -0.03056 -0.04289 -0.02377 -0.04184 -0.03118 C -0.04167 -0.0318 -0.04184 -0.0321 -0.04184 -0.03241 L -0.04323 -0.37346 L -0.3783 -0.37223 C -0.37865 -0.26667 -0.37882 -0.16081 -0.37917 -0.05525 C -0.38091 -0.05217 -0.3823 -0.04846 -0.38438 -0.04568 C -0.38525 -0.04476 -0.38629 -0.04507 -0.38733 -0.04445 C -0.38803 -0.04414 -0.38889 -0.04352 -0.38959 -0.04321 C -0.39237 -0.04383 -0.39636 -0.04445 -0.39931 -0.04568 C -0.40087 -0.04661 -0.40226 -0.04754 -0.40382 -0.04846 C -0.40452 -0.04908 -0.40521 -0.04939 -0.40608 -0.0497 C -0.40747 -0.05062 -0.40973 -0.05124 -0.41129 -0.05247 C -0.41233 -0.0534 -0.4132 -0.05433 -0.41424 -0.05525 C -0.41563 -0.05618 -0.41719 -0.0568 -0.41875 -0.05772 C -0.41945 -0.05834 -0.42014 -0.05896 -0.42101 -0.05896 L -0.42535 -0.0605 L -0.42761 -0.07223 L -0.4283 -0.07624 " pathEditMode="relative" ptsTypes="AAAAAAAAAAAAAAAAAAAAAAAAAA">
                                      <p:cBhvr>
                                        <p:cTn id="29" dur="5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43" grpId="0" animBg="1"/>
      <p:bldP spid="60" grpId="0" animBg="1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CAB602A5-FC44-B68E-4F0D-157C6C727A9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Zwei Wege zur Animation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3125F09B-0B4C-7069-6042-2E1FB6085D9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de-DE" b="1" dirty="0"/>
              <a:t>1. Pfadanimationen</a:t>
            </a:r>
          </a:p>
          <a:p>
            <a:r>
              <a:rPr lang="de-DE" dirty="0"/>
              <a:t>besonders bei komplexen Bewegungen</a:t>
            </a:r>
          </a:p>
          <a:p>
            <a:r>
              <a:rPr lang="de-DE" dirty="0"/>
              <a:t>Animationen auf einer Folie möglich</a:t>
            </a:r>
          </a:p>
          <a:p>
            <a:r>
              <a:rPr lang="de-DE" dirty="0"/>
              <a:t>gut für Videos geeignet</a:t>
            </a:r>
          </a:p>
          <a:p>
            <a:r>
              <a:rPr lang="de-DE" dirty="0"/>
              <a:t>aufwendiger in der Erstellung</a:t>
            </a:r>
          </a:p>
          <a:p>
            <a:pPr marL="457200" indent="-457200">
              <a:buAutoNum type="arabicPeriod"/>
            </a:pPr>
            <a:endParaRPr lang="de-DE" b="1" dirty="0"/>
          </a:p>
          <a:p>
            <a:pPr marL="457200" indent="-457200">
              <a:buAutoNum type="arabicPeriod"/>
            </a:pPr>
            <a:endParaRPr lang="de-DE" b="1" dirty="0"/>
          </a:p>
          <a:p>
            <a:pPr marL="0" indent="0">
              <a:buNone/>
            </a:pPr>
            <a:endParaRPr lang="de-DE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BBF7F19A-2709-ADB1-4235-5718C34EF31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76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081181567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3125F09B-0B4C-7069-6042-2E1FB6085D9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8000" y="720000"/>
            <a:ext cx="3655765" cy="4168731"/>
          </a:xfrm>
        </p:spPr>
        <p:txBody>
          <a:bodyPr>
            <a:normAutofit/>
          </a:bodyPr>
          <a:lstStyle/>
          <a:p>
            <a:r>
              <a:rPr lang="de-DE" dirty="0"/>
              <a:t>Pixelgenaues Ausrichten eines Objektes durch Pfeiltasten.</a:t>
            </a:r>
          </a:p>
          <a:p>
            <a:r>
              <a:rPr lang="de-DE" dirty="0"/>
              <a:t>Durch Halten der Umschalt-Taste              kann das Seitenverhältnis eines Objektes beibehalten werden.</a:t>
            </a:r>
          </a:p>
          <a:p>
            <a:r>
              <a:rPr lang="de-DE" dirty="0"/>
              <a:t>Durch Halten der Strg- (Windows) bzw. </a:t>
            </a:r>
            <a:r>
              <a:rPr lang="de-DE" dirty="0" err="1"/>
              <a:t>option</a:t>
            </a:r>
            <a:r>
              <a:rPr lang="de-DE" dirty="0"/>
              <a:t>-Taste (Mac) kann ein Objekt ohne Einrasten an Führungslinien verändert werden.</a:t>
            </a:r>
          </a:p>
          <a:p>
            <a:endParaRPr lang="de-DE" dirty="0"/>
          </a:p>
          <a:p>
            <a:pPr marL="457200" indent="-457200">
              <a:buAutoNum type="arabicPeriod"/>
            </a:pPr>
            <a:endParaRPr lang="de-DE" b="1" dirty="0"/>
          </a:p>
          <a:p>
            <a:pPr marL="457200" indent="-457200">
              <a:buAutoNum type="arabicPeriod"/>
            </a:pPr>
            <a:endParaRPr lang="de-DE" b="1" dirty="0"/>
          </a:p>
          <a:p>
            <a:pPr marL="0" indent="0">
              <a:buNone/>
            </a:pPr>
            <a:endParaRPr lang="de-DE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CAB602A5-FC44-B68E-4F0D-157C6C727A9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Allgemeine Tipps und Tricks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BBF7F19A-2709-ADB1-4235-5718C34EF31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77</a:t>
            </a:fld>
            <a:endParaRPr lang="de-DE" dirty="0"/>
          </a:p>
        </p:txBody>
      </p:sp>
      <p:sp>
        <p:nvSpPr>
          <p:cNvPr id="4" name="Rechteck 3">
            <a:extLst>
              <a:ext uri="{FF2B5EF4-FFF2-40B4-BE49-F238E27FC236}">
                <a16:creationId xmlns:a16="http://schemas.microsoft.com/office/drawing/2014/main" id="{FAB3709C-715C-1A17-00FB-D7E89787665A}"/>
              </a:ext>
            </a:extLst>
          </p:cNvPr>
          <p:cNvSpPr/>
          <p:nvPr/>
        </p:nvSpPr>
        <p:spPr>
          <a:xfrm>
            <a:off x="4878976" y="1055823"/>
            <a:ext cx="1353947" cy="924739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grpSp>
        <p:nvGrpSpPr>
          <p:cNvPr id="6" name="Gruppieren 5">
            <a:extLst>
              <a:ext uri="{FF2B5EF4-FFF2-40B4-BE49-F238E27FC236}">
                <a16:creationId xmlns:a16="http://schemas.microsoft.com/office/drawing/2014/main" id="{0F45F672-8927-5E7D-7751-842257E895CA}"/>
              </a:ext>
            </a:extLst>
          </p:cNvPr>
          <p:cNvGrpSpPr/>
          <p:nvPr/>
        </p:nvGrpSpPr>
        <p:grpSpPr>
          <a:xfrm>
            <a:off x="1432220" y="1711998"/>
            <a:ext cx="521927" cy="299110"/>
            <a:chOff x="2812944" y="2672080"/>
            <a:chExt cx="700277" cy="401320"/>
          </a:xfrm>
        </p:grpSpPr>
        <p:sp>
          <p:nvSpPr>
            <p:cNvPr id="7" name="Abgerundetes Rechteck 6">
              <a:extLst>
                <a:ext uri="{FF2B5EF4-FFF2-40B4-BE49-F238E27FC236}">
                  <a16:creationId xmlns:a16="http://schemas.microsoft.com/office/drawing/2014/main" id="{419C6A88-3EEF-0D9E-5C38-0F6BA89A7F99}"/>
                </a:ext>
              </a:extLst>
            </p:cNvPr>
            <p:cNvSpPr/>
            <p:nvPr/>
          </p:nvSpPr>
          <p:spPr>
            <a:xfrm>
              <a:off x="2812944" y="2672080"/>
              <a:ext cx="700277" cy="401320"/>
            </a:xfrm>
            <a:prstGeom prst="round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8" name="Pfeil nach oben 7">
              <a:extLst>
                <a:ext uri="{FF2B5EF4-FFF2-40B4-BE49-F238E27FC236}">
                  <a16:creationId xmlns:a16="http://schemas.microsoft.com/office/drawing/2014/main" id="{611CCDAA-B78B-00F4-F28B-CE1DA8B69B86}"/>
                </a:ext>
              </a:extLst>
            </p:cNvPr>
            <p:cNvSpPr/>
            <p:nvPr/>
          </p:nvSpPr>
          <p:spPr>
            <a:xfrm>
              <a:off x="3011659" y="2753092"/>
              <a:ext cx="304244" cy="256205"/>
            </a:xfrm>
            <a:prstGeom prst="upArrow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9" name="Oval 8">
            <a:extLst>
              <a:ext uri="{FF2B5EF4-FFF2-40B4-BE49-F238E27FC236}">
                <a16:creationId xmlns:a16="http://schemas.microsoft.com/office/drawing/2014/main" id="{5EE589CC-A634-E3BE-6D69-FC28FB1F6E45}"/>
              </a:ext>
            </a:extLst>
          </p:cNvPr>
          <p:cNvSpPr/>
          <p:nvPr/>
        </p:nvSpPr>
        <p:spPr>
          <a:xfrm>
            <a:off x="5125510" y="2436685"/>
            <a:ext cx="1480540" cy="14805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997072419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7CE1B9A3-E9F2-2EF3-5CEE-90D2E9F76C21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erste Arbeitsphase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F138D979-6DA1-A83F-57BB-C68659EDC5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78</a:t>
            </a:fld>
            <a:endParaRPr lang="de-DE" dirty="0"/>
          </a:p>
        </p:txBody>
      </p:sp>
      <p:sp>
        <p:nvSpPr>
          <p:cNvPr id="3" name="Textplatzhalter 3">
            <a:extLst>
              <a:ext uri="{FF2B5EF4-FFF2-40B4-BE49-F238E27FC236}">
                <a16:creationId xmlns:a16="http://schemas.microsoft.com/office/drawing/2014/main" id="{BFAC0952-77B0-AF13-9BCE-D1FC97CECFA9}"/>
              </a:ext>
            </a:extLst>
          </p:cNvPr>
          <p:cNvSpPr>
            <a:spLocks noGrp="1"/>
          </p:cNvSpPr>
          <p:nvPr>
            <p:ph type="body" sz="half" idx="13"/>
          </p:nvPr>
        </p:nvSpPr>
        <p:spPr>
          <a:xfrm>
            <a:off x="468000" y="3443909"/>
            <a:ext cx="8443528" cy="427632"/>
          </a:xfrm>
        </p:spPr>
        <p:txBody>
          <a:bodyPr/>
          <a:lstStyle/>
          <a:p>
            <a:r>
              <a:rPr lang="de-DE" dirty="0"/>
              <a:t>eigenständige Arbeit</a:t>
            </a:r>
          </a:p>
        </p:txBody>
      </p:sp>
      <p:pic>
        <p:nvPicPr>
          <p:cNvPr id="5" name="Grafik 4" descr="Kopf mit Zahnrädern Silhouette">
            <a:extLst>
              <a:ext uri="{FF2B5EF4-FFF2-40B4-BE49-F238E27FC236}">
                <a16:creationId xmlns:a16="http://schemas.microsoft.com/office/drawing/2014/main" id="{556A2678-C67A-0AC9-5281-DE057AEAC7D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741675" y="1623662"/>
            <a:ext cx="1896176" cy="18961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91017991"/>
      </p:ext>
    </p:extLst>
  </p:cSld>
  <p:clrMapOvr>
    <a:masterClrMapping/>
  </p:clrMapOvr>
  <p:transition spd="med">
    <p:pull/>
  </p:transition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2B8F1C53-860E-F768-D529-030BB71FDCC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de-DE" dirty="0"/>
              <a:t>Aufgabe 1 – Bohrsches Atommodell (Flammenfärbung) – 35 Minuten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09EA6F9A-0B87-0688-FBE8-E4BFC216665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8000" y="1584000"/>
            <a:ext cx="5307796" cy="3193268"/>
          </a:xfrm>
        </p:spPr>
        <p:txBody>
          <a:bodyPr>
            <a:normAutofit fontScale="92500" lnSpcReduction="20000"/>
          </a:bodyPr>
          <a:lstStyle/>
          <a:p>
            <a:pPr marL="457200" indent="-457200" algn="just">
              <a:lnSpc>
                <a:spcPct val="120000"/>
              </a:lnSpc>
              <a:buFont typeface="+mj-lt"/>
              <a:buAutoNum type="alphaLcParenR"/>
            </a:pPr>
            <a:r>
              <a:rPr lang="de-DE" dirty="0"/>
              <a:t>Animieren Sie die Bewegung des Elektrons auf seiner Bahn mittels Pfadanimation.</a:t>
            </a:r>
          </a:p>
          <a:p>
            <a:pPr marL="457200" indent="-457200" algn="just">
              <a:lnSpc>
                <a:spcPct val="120000"/>
              </a:lnSpc>
              <a:buFont typeface="+mj-lt"/>
              <a:buAutoNum type="alphaLcParenR"/>
            </a:pPr>
            <a:r>
              <a:rPr lang="de-DE" dirty="0"/>
              <a:t>Animieren Sie die Anregung des Elektrons auf das nächsthöhere Energieniveau und eine weitere Kreisbewegung.</a:t>
            </a:r>
          </a:p>
          <a:p>
            <a:pPr marL="457200" indent="-457200" algn="just">
              <a:lnSpc>
                <a:spcPct val="120000"/>
              </a:lnSpc>
              <a:buFont typeface="+mj-lt"/>
              <a:buAutoNum type="alphaLcParenR"/>
            </a:pPr>
            <a:r>
              <a:rPr lang="de-DE" dirty="0"/>
              <a:t>Animieren Sie die Lichtemission beim Zurückfallen des Elektrons in den Grundzustand.</a:t>
            </a:r>
          </a:p>
          <a:p>
            <a:pPr marL="0" indent="0" algn="just">
              <a:lnSpc>
                <a:spcPct val="120000"/>
              </a:lnSpc>
              <a:buNone/>
            </a:pPr>
            <a:r>
              <a:rPr lang="de-DE" b="1" dirty="0"/>
              <a:t>Beachten Sie die online-Vorlagen.</a:t>
            </a:r>
          </a:p>
          <a:p>
            <a:pPr algn="just"/>
            <a:endParaRPr lang="de-DE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1892F92B-9498-744C-33B9-230E9F4BE46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79</a:t>
            </a:fld>
            <a:endParaRPr lang="de-DE" dirty="0"/>
          </a:p>
        </p:txBody>
      </p:sp>
      <p:pic>
        <p:nvPicPr>
          <p:cNvPr id="6" name="Picture 2">
            <a:extLst>
              <a:ext uri="{FF2B5EF4-FFF2-40B4-BE49-F238E27FC236}">
                <a16:creationId xmlns:a16="http://schemas.microsoft.com/office/drawing/2014/main" id="{EF870745-91E0-B888-CAC7-EF7F7CDD046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3450" y="1927749"/>
            <a:ext cx="2995515" cy="22196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feld 6">
            <a:extLst>
              <a:ext uri="{FF2B5EF4-FFF2-40B4-BE49-F238E27FC236}">
                <a16:creationId xmlns:a16="http://schemas.microsoft.com/office/drawing/2014/main" id="{CEF7BB64-FB17-7808-F169-C47909B2A566}"/>
              </a:ext>
            </a:extLst>
          </p:cNvPr>
          <p:cNvSpPr txBox="1"/>
          <p:nvPr/>
        </p:nvSpPr>
        <p:spPr>
          <a:xfrm>
            <a:off x="5775796" y="4220456"/>
            <a:ext cx="347082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000" dirty="0"/>
              <a:t>Quelle: </a:t>
            </a:r>
            <a:r>
              <a:rPr lang="de-DE" sz="1000" dirty="0">
                <a:hlinkClick r:id="rId4"/>
              </a:rPr>
              <a:t>https://www.experimentalchemie.de/versuch-048.htm</a:t>
            </a:r>
            <a:endParaRPr lang="de-DE" sz="1000" dirty="0"/>
          </a:p>
        </p:txBody>
      </p:sp>
    </p:spTree>
    <p:extLst>
      <p:ext uri="{BB962C8B-B14F-4D97-AF65-F5344CB8AC3E}">
        <p14:creationId xmlns:p14="http://schemas.microsoft.com/office/powerpoint/2010/main" val="1381560719"/>
      </p:ext>
    </p:extLst>
  </p:cSld>
  <p:clrMapOvr>
    <a:masterClrMapping/>
  </p:clrMapOvr>
  <p:transition spd="med">
    <p:pull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4876910-DA4E-F430-8E48-31C4CCED678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9536E45C-65A1-3B31-719E-341D07B13EB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605694" y="14975"/>
            <a:ext cx="8426746" cy="358942"/>
          </a:xfrm>
        </p:spPr>
        <p:txBody>
          <a:bodyPr/>
          <a:lstStyle/>
          <a:p>
            <a:r>
              <a:rPr lang="de-DE" dirty="0"/>
              <a:t>1. Fortbildungskonzept – kurze Übersicht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D9074ABF-430A-AEAC-AC4E-BE477EC99AA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58" name="Abgerundetes Rechteck 57">
            <a:extLst>
              <a:ext uri="{FF2B5EF4-FFF2-40B4-BE49-F238E27FC236}">
                <a16:creationId xmlns:a16="http://schemas.microsoft.com/office/drawing/2014/main" id="{8D77081B-408C-1333-195C-18DD8DB66C9B}"/>
              </a:ext>
            </a:extLst>
          </p:cNvPr>
          <p:cNvSpPr/>
          <p:nvPr/>
        </p:nvSpPr>
        <p:spPr>
          <a:xfrm>
            <a:off x="541624" y="1087829"/>
            <a:ext cx="2305850" cy="2241165"/>
          </a:xfrm>
          <a:prstGeom prst="roundRect">
            <a:avLst>
              <a:gd name="adj" fmla="val 16667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9" name="Abgerundetes Rechteck 58">
            <a:extLst>
              <a:ext uri="{FF2B5EF4-FFF2-40B4-BE49-F238E27FC236}">
                <a16:creationId xmlns:a16="http://schemas.microsoft.com/office/drawing/2014/main" id="{02E0D554-76D9-14DA-206E-90687DDF9C94}"/>
              </a:ext>
            </a:extLst>
          </p:cNvPr>
          <p:cNvSpPr/>
          <p:nvPr/>
        </p:nvSpPr>
        <p:spPr>
          <a:xfrm>
            <a:off x="3281849" y="1087829"/>
            <a:ext cx="3590949" cy="2241165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" name="Abgerundetes Rechteck 59">
            <a:extLst>
              <a:ext uri="{FF2B5EF4-FFF2-40B4-BE49-F238E27FC236}">
                <a16:creationId xmlns:a16="http://schemas.microsoft.com/office/drawing/2014/main" id="{E6A54749-41F1-457D-7D5E-7BD6F087210A}"/>
              </a:ext>
            </a:extLst>
          </p:cNvPr>
          <p:cNvSpPr/>
          <p:nvPr/>
        </p:nvSpPr>
        <p:spPr>
          <a:xfrm>
            <a:off x="7016077" y="1087829"/>
            <a:ext cx="1586299" cy="2241165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" name="Abgerundetes Rechteck 61">
            <a:extLst>
              <a:ext uri="{FF2B5EF4-FFF2-40B4-BE49-F238E27FC236}">
                <a16:creationId xmlns:a16="http://schemas.microsoft.com/office/drawing/2014/main" id="{3487EC94-E472-65C1-3D83-9D1D8F25492F}"/>
              </a:ext>
            </a:extLst>
          </p:cNvPr>
          <p:cNvSpPr/>
          <p:nvPr/>
        </p:nvSpPr>
        <p:spPr>
          <a:xfrm>
            <a:off x="2081785" y="1133331"/>
            <a:ext cx="695394" cy="2150162"/>
          </a:xfrm>
          <a:prstGeom prst="roundRect">
            <a:avLst>
              <a:gd name="adj" fmla="val 47828"/>
            </a:avLst>
          </a:prstGeom>
          <a:solidFill>
            <a:srgbClr val="0080B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Input</a:t>
            </a:r>
          </a:p>
        </p:txBody>
      </p:sp>
      <p:sp>
        <p:nvSpPr>
          <p:cNvPr id="63" name="Abgerundetes Rechteck 62">
            <a:extLst>
              <a:ext uri="{FF2B5EF4-FFF2-40B4-BE49-F238E27FC236}">
                <a16:creationId xmlns:a16="http://schemas.microsoft.com/office/drawing/2014/main" id="{52550F8A-7A4E-7B96-AE8A-B2039AD36D29}"/>
              </a:ext>
            </a:extLst>
          </p:cNvPr>
          <p:cNvSpPr/>
          <p:nvPr/>
        </p:nvSpPr>
        <p:spPr>
          <a:xfrm>
            <a:off x="3323641" y="1133330"/>
            <a:ext cx="1102292" cy="2150162"/>
          </a:xfrm>
          <a:prstGeom prst="roundRect">
            <a:avLst>
              <a:gd name="adj" fmla="val 31491"/>
            </a:avLst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Erarbeitungs-/Reflexions-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phase</a:t>
            </a:r>
            <a:r>
              <a:rPr kumimoji="0" lang="de-DE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1</a:t>
            </a:r>
          </a:p>
        </p:txBody>
      </p:sp>
      <p:sp>
        <p:nvSpPr>
          <p:cNvPr id="64" name="Abgerundetes Rechteck 63">
            <a:extLst>
              <a:ext uri="{FF2B5EF4-FFF2-40B4-BE49-F238E27FC236}">
                <a16:creationId xmlns:a16="http://schemas.microsoft.com/office/drawing/2014/main" id="{56E04C31-F719-8713-26AE-39AB2AB9FB1C}"/>
              </a:ext>
            </a:extLst>
          </p:cNvPr>
          <p:cNvSpPr/>
          <p:nvPr/>
        </p:nvSpPr>
        <p:spPr>
          <a:xfrm>
            <a:off x="4487134" y="1133327"/>
            <a:ext cx="1199787" cy="2150162"/>
          </a:xfrm>
          <a:prstGeom prst="roundRect">
            <a:avLst>
              <a:gd name="adj" fmla="val 26927"/>
            </a:avLst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Erarbeitungs-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/Reflexions-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phase</a:t>
            </a:r>
            <a:r>
              <a:rPr kumimoji="0" lang="de-DE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2</a:t>
            </a:r>
          </a:p>
        </p:txBody>
      </p:sp>
      <p:sp>
        <p:nvSpPr>
          <p:cNvPr id="67" name="Abgerundetes Rechteck 66">
            <a:extLst>
              <a:ext uri="{FF2B5EF4-FFF2-40B4-BE49-F238E27FC236}">
                <a16:creationId xmlns:a16="http://schemas.microsoft.com/office/drawing/2014/main" id="{54D621F9-57B0-72D1-0E24-A988BEACDC3E}"/>
              </a:ext>
            </a:extLst>
          </p:cNvPr>
          <p:cNvSpPr/>
          <p:nvPr/>
        </p:nvSpPr>
        <p:spPr>
          <a:xfrm>
            <a:off x="7067928" y="1133326"/>
            <a:ext cx="478490" cy="2150162"/>
          </a:xfrm>
          <a:prstGeom prst="roundRect">
            <a:avLst>
              <a:gd name="adj" fmla="val 49137"/>
            </a:avLst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Diskussion</a:t>
            </a:r>
          </a:p>
        </p:txBody>
      </p:sp>
      <p:sp>
        <p:nvSpPr>
          <p:cNvPr id="68" name="Abgerundetes Rechteck 67">
            <a:extLst>
              <a:ext uri="{FF2B5EF4-FFF2-40B4-BE49-F238E27FC236}">
                <a16:creationId xmlns:a16="http://schemas.microsoft.com/office/drawing/2014/main" id="{C075D1D3-D118-1516-D7C2-DBDBDE6D936E}"/>
              </a:ext>
            </a:extLst>
          </p:cNvPr>
          <p:cNvSpPr/>
          <p:nvPr/>
        </p:nvSpPr>
        <p:spPr>
          <a:xfrm>
            <a:off x="8115778" y="1133325"/>
            <a:ext cx="446450" cy="2150162"/>
          </a:xfrm>
          <a:prstGeom prst="roundRect">
            <a:avLst>
              <a:gd name="adj" fmla="val 45523"/>
            </a:avLst>
          </a:prstGeom>
          <a:solidFill>
            <a:srgbClr val="0080B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Abschluss</a:t>
            </a:r>
          </a:p>
        </p:txBody>
      </p:sp>
      <p:sp>
        <p:nvSpPr>
          <p:cNvPr id="70" name="Pfeil nach rechts 69">
            <a:extLst>
              <a:ext uri="{FF2B5EF4-FFF2-40B4-BE49-F238E27FC236}">
                <a16:creationId xmlns:a16="http://schemas.microsoft.com/office/drawing/2014/main" id="{B9B5871F-F596-8BD8-C0B2-5932224DE3D4}"/>
              </a:ext>
            </a:extLst>
          </p:cNvPr>
          <p:cNvSpPr/>
          <p:nvPr/>
        </p:nvSpPr>
        <p:spPr>
          <a:xfrm>
            <a:off x="3332596" y="3397247"/>
            <a:ext cx="3590949" cy="326300"/>
          </a:xfrm>
          <a:prstGeom prst="rightArrow">
            <a:avLst/>
          </a:prstGeom>
          <a:solidFill>
            <a:srgbClr val="0080B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Öffnungsgrad der Aufgabenstellungen</a:t>
            </a:r>
          </a:p>
        </p:txBody>
      </p:sp>
      <p:sp>
        <p:nvSpPr>
          <p:cNvPr id="71" name="Pfeil nach rechts 70">
            <a:extLst>
              <a:ext uri="{FF2B5EF4-FFF2-40B4-BE49-F238E27FC236}">
                <a16:creationId xmlns:a16="http://schemas.microsoft.com/office/drawing/2014/main" id="{1ACDED66-9442-1EDD-672A-37A41AA48192}"/>
              </a:ext>
            </a:extLst>
          </p:cNvPr>
          <p:cNvSpPr/>
          <p:nvPr/>
        </p:nvSpPr>
        <p:spPr>
          <a:xfrm>
            <a:off x="3332596" y="3769704"/>
            <a:ext cx="3590949" cy="326300"/>
          </a:xfrm>
          <a:prstGeom prst="rightArrow">
            <a:avLst/>
          </a:prstGeom>
          <a:solidFill>
            <a:srgbClr val="0080B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Komplexität der Aufgaben</a:t>
            </a:r>
          </a:p>
        </p:txBody>
      </p:sp>
      <p:sp>
        <p:nvSpPr>
          <p:cNvPr id="72" name="Rechteck 71">
            <a:extLst>
              <a:ext uri="{FF2B5EF4-FFF2-40B4-BE49-F238E27FC236}">
                <a16:creationId xmlns:a16="http://schemas.microsoft.com/office/drawing/2014/main" id="{5A9ACE93-3944-B04D-18CA-669582A04807}"/>
              </a:ext>
            </a:extLst>
          </p:cNvPr>
          <p:cNvSpPr/>
          <p:nvPr/>
        </p:nvSpPr>
        <p:spPr>
          <a:xfrm>
            <a:off x="3332596" y="4153331"/>
            <a:ext cx="3590949" cy="54683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Wechsel der Rolle von „</a:t>
            </a:r>
            <a:r>
              <a:rPr kumimoji="0" lang="de-DE" sz="1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user</a:t>
            </a:r>
            <a:r>
              <a:rPr kumimoji="0" lang="de-DE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“ zu „</a:t>
            </a:r>
            <a:r>
              <a:rPr kumimoji="0" lang="de-DE" sz="1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producer</a:t>
            </a:r>
            <a:r>
              <a:rPr kumimoji="0" lang="de-DE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“: 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Anstatt vorhandene Medien zu nutzen, werden in den Erarbeitungsphasen Animationen selbst erstellt.</a:t>
            </a:r>
          </a:p>
        </p:txBody>
      </p:sp>
      <p:cxnSp>
        <p:nvCxnSpPr>
          <p:cNvPr id="74" name="Gewinkelte Verbindung 73">
            <a:extLst>
              <a:ext uri="{FF2B5EF4-FFF2-40B4-BE49-F238E27FC236}">
                <a16:creationId xmlns:a16="http://schemas.microsoft.com/office/drawing/2014/main" id="{AE2305F0-76DA-9386-5308-06D37CC61BB1}"/>
              </a:ext>
            </a:extLst>
          </p:cNvPr>
          <p:cNvCxnSpPr>
            <a:cxnSpLocks/>
            <a:stCxn id="63" idx="0"/>
            <a:endCxn id="62" idx="0"/>
          </p:cNvCxnSpPr>
          <p:nvPr/>
        </p:nvCxnSpPr>
        <p:spPr>
          <a:xfrm rot="16200000" flipH="1" flipV="1">
            <a:off x="3152134" y="410677"/>
            <a:ext cx="1" cy="1445305"/>
          </a:xfrm>
          <a:prstGeom prst="bentConnector3">
            <a:avLst>
              <a:gd name="adj1" fmla="val -22860000000"/>
            </a:avLst>
          </a:prstGeom>
          <a:ln w="38100">
            <a:solidFill>
              <a:srgbClr val="0080B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ewinkelte Verbindung 74">
            <a:extLst>
              <a:ext uri="{FF2B5EF4-FFF2-40B4-BE49-F238E27FC236}">
                <a16:creationId xmlns:a16="http://schemas.microsoft.com/office/drawing/2014/main" id="{03A78B5A-39A9-C4F2-4393-711DF222BDF0}"/>
              </a:ext>
            </a:extLst>
          </p:cNvPr>
          <p:cNvCxnSpPr>
            <a:cxnSpLocks/>
            <a:stCxn id="64" idx="0"/>
            <a:endCxn id="62" idx="0"/>
          </p:cNvCxnSpPr>
          <p:nvPr/>
        </p:nvCxnSpPr>
        <p:spPr>
          <a:xfrm rot="16200000" flipH="1" flipV="1">
            <a:off x="3758253" y="-195444"/>
            <a:ext cx="4" cy="2657546"/>
          </a:xfrm>
          <a:prstGeom prst="bentConnector3">
            <a:avLst>
              <a:gd name="adj1" fmla="val -5715000000"/>
            </a:avLst>
          </a:prstGeom>
          <a:ln w="38100">
            <a:solidFill>
              <a:srgbClr val="0080B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hteck 75">
            <a:extLst>
              <a:ext uri="{FF2B5EF4-FFF2-40B4-BE49-F238E27FC236}">
                <a16:creationId xmlns:a16="http://schemas.microsoft.com/office/drawing/2014/main" id="{D2AE9BCA-37DA-11B8-4CD1-8427BA944290}"/>
              </a:ext>
            </a:extLst>
          </p:cNvPr>
          <p:cNvSpPr/>
          <p:nvPr/>
        </p:nvSpPr>
        <p:spPr>
          <a:xfrm>
            <a:off x="2465828" y="700624"/>
            <a:ext cx="3823029" cy="18968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Rückgriff auf die Inhalte der Input-Phase</a:t>
            </a:r>
            <a:endParaRPr kumimoji="0" lang="de-DE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Rechteck 77">
            <a:extLst>
              <a:ext uri="{FF2B5EF4-FFF2-40B4-BE49-F238E27FC236}">
                <a16:creationId xmlns:a16="http://schemas.microsoft.com/office/drawing/2014/main" id="{ABEEA28C-A36B-6792-E748-F23293A9D450}"/>
              </a:ext>
            </a:extLst>
          </p:cNvPr>
          <p:cNvSpPr/>
          <p:nvPr/>
        </p:nvSpPr>
        <p:spPr>
          <a:xfrm>
            <a:off x="616483" y="3769704"/>
            <a:ext cx="1202461" cy="70853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frontal angeleitetes Setting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offenes Setting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Erhebungen</a:t>
            </a:r>
          </a:p>
        </p:txBody>
      </p:sp>
      <p:sp>
        <p:nvSpPr>
          <p:cNvPr id="79" name="Abgerundetes Rechteck 78">
            <a:extLst>
              <a:ext uri="{FF2B5EF4-FFF2-40B4-BE49-F238E27FC236}">
                <a16:creationId xmlns:a16="http://schemas.microsoft.com/office/drawing/2014/main" id="{181C2EE1-617E-7340-FE65-8618EC9F2371}"/>
              </a:ext>
            </a:extLst>
          </p:cNvPr>
          <p:cNvSpPr/>
          <p:nvPr/>
        </p:nvSpPr>
        <p:spPr>
          <a:xfrm>
            <a:off x="468001" y="3882469"/>
            <a:ext cx="172569" cy="213535"/>
          </a:xfrm>
          <a:prstGeom prst="roundRect">
            <a:avLst>
              <a:gd name="adj" fmla="val 28955"/>
            </a:avLst>
          </a:prstGeom>
          <a:solidFill>
            <a:srgbClr val="0080B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Abgerundetes Rechteck 79">
            <a:extLst>
              <a:ext uri="{FF2B5EF4-FFF2-40B4-BE49-F238E27FC236}">
                <a16:creationId xmlns:a16="http://schemas.microsoft.com/office/drawing/2014/main" id="{FFFE87F9-9363-51E4-EBFF-C2349DAA684B}"/>
              </a:ext>
            </a:extLst>
          </p:cNvPr>
          <p:cNvSpPr/>
          <p:nvPr/>
        </p:nvSpPr>
        <p:spPr>
          <a:xfrm>
            <a:off x="468001" y="4233093"/>
            <a:ext cx="172568" cy="213535"/>
          </a:xfrm>
          <a:prstGeom prst="roundRect">
            <a:avLst>
              <a:gd name="adj" fmla="val 32172"/>
            </a:avLst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Abgerundetes Rechteck 3">
            <a:extLst>
              <a:ext uri="{FF2B5EF4-FFF2-40B4-BE49-F238E27FC236}">
                <a16:creationId xmlns:a16="http://schemas.microsoft.com/office/drawing/2014/main" id="{CC4337D2-C1AB-8360-BF60-A4075FFEACE5}"/>
              </a:ext>
            </a:extLst>
          </p:cNvPr>
          <p:cNvSpPr/>
          <p:nvPr/>
        </p:nvSpPr>
        <p:spPr>
          <a:xfrm>
            <a:off x="608641" y="1133327"/>
            <a:ext cx="683658" cy="2150162"/>
          </a:xfrm>
          <a:prstGeom prst="roundRect">
            <a:avLst>
              <a:gd name="adj" fmla="val 44658"/>
            </a:avLst>
          </a:prstGeom>
          <a:solidFill>
            <a:schemeClr val="accent4">
              <a:lumMod val="75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Befra-gung</a:t>
            </a:r>
            <a:endParaRPr kumimoji="0" lang="de-DE" sz="1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Abgerundetes Rechteck 8">
            <a:extLst>
              <a:ext uri="{FF2B5EF4-FFF2-40B4-BE49-F238E27FC236}">
                <a16:creationId xmlns:a16="http://schemas.microsoft.com/office/drawing/2014/main" id="{1C4C285E-B417-2E73-0971-E1C9AFE5A242}"/>
              </a:ext>
            </a:extLst>
          </p:cNvPr>
          <p:cNvSpPr/>
          <p:nvPr/>
        </p:nvSpPr>
        <p:spPr>
          <a:xfrm>
            <a:off x="1344915" y="1133327"/>
            <a:ext cx="683658" cy="2150162"/>
          </a:xfrm>
          <a:prstGeom prst="roundRect">
            <a:avLst>
              <a:gd name="adj" fmla="val 44658"/>
            </a:avLst>
          </a:prstGeom>
          <a:solidFill>
            <a:srgbClr val="0080B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Ein-stieg</a:t>
            </a:r>
          </a:p>
        </p:txBody>
      </p:sp>
      <p:sp>
        <p:nvSpPr>
          <p:cNvPr id="69" name="Rechteck 68">
            <a:extLst>
              <a:ext uri="{FF2B5EF4-FFF2-40B4-BE49-F238E27FC236}">
                <a16:creationId xmlns:a16="http://schemas.microsoft.com/office/drawing/2014/main" id="{A8F7BF7B-C8A0-2741-70E8-D10906EA6CE9}"/>
              </a:ext>
            </a:extLst>
          </p:cNvPr>
          <p:cNvSpPr/>
          <p:nvPr/>
        </p:nvSpPr>
        <p:spPr>
          <a:xfrm>
            <a:off x="1758384" y="2515654"/>
            <a:ext cx="1433542" cy="1310384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Auswahl der Inhalte:</a:t>
            </a:r>
          </a:p>
          <a:p>
            <a:pPr marL="171450" marR="0" lvl="0" indent="-17145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Funktionen von Animationen im Chemieunterricht</a:t>
            </a:r>
          </a:p>
          <a:p>
            <a:pPr marL="171450" marR="0" lvl="0" indent="-17145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Exemplarische Funktionsweise von PowerPoint als Animationstool </a:t>
            </a:r>
          </a:p>
          <a:p>
            <a:pPr marL="171450" marR="0" lvl="0" indent="-17145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de-DE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Abgerundetes Rechteck 13">
            <a:extLst>
              <a:ext uri="{FF2B5EF4-FFF2-40B4-BE49-F238E27FC236}">
                <a16:creationId xmlns:a16="http://schemas.microsoft.com/office/drawing/2014/main" id="{53409E53-FBE1-325C-872B-587722DE3CF1}"/>
              </a:ext>
            </a:extLst>
          </p:cNvPr>
          <p:cNvSpPr/>
          <p:nvPr/>
        </p:nvSpPr>
        <p:spPr>
          <a:xfrm>
            <a:off x="7591853" y="1133327"/>
            <a:ext cx="478490" cy="2150162"/>
          </a:xfrm>
          <a:prstGeom prst="roundRect">
            <a:avLst>
              <a:gd name="adj" fmla="val 47028"/>
            </a:avLst>
          </a:prstGeom>
          <a:solidFill>
            <a:schemeClr val="accent4">
              <a:lumMod val="75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Befragung</a:t>
            </a:r>
          </a:p>
        </p:txBody>
      </p:sp>
      <p:sp>
        <p:nvSpPr>
          <p:cNvPr id="15" name="Abgerundetes Rechteck 14">
            <a:extLst>
              <a:ext uri="{FF2B5EF4-FFF2-40B4-BE49-F238E27FC236}">
                <a16:creationId xmlns:a16="http://schemas.microsoft.com/office/drawing/2014/main" id="{3B536C63-4429-3C52-E00C-AEBE44F05731}"/>
              </a:ext>
            </a:extLst>
          </p:cNvPr>
          <p:cNvSpPr/>
          <p:nvPr/>
        </p:nvSpPr>
        <p:spPr>
          <a:xfrm>
            <a:off x="468312" y="4541428"/>
            <a:ext cx="172568" cy="213535"/>
          </a:xfrm>
          <a:prstGeom prst="roundRect">
            <a:avLst>
              <a:gd name="adj" fmla="val 32172"/>
            </a:avLst>
          </a:prstGeom>
          <a:solidFill>
            <a:schemeClr val="accent4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Abgerundetes Rechteck 17">
            <a:extLst>
              <a:ext uri="{FF2B5EF4-FFF2-40B4-BE49-F238E27FC236}">
                <a16:creationId xmlns:a16="http://schemas.microsoft.com/office/drawing/2014/main" id="{BBAC2EF0-6FA2-E760-8351-76BC1946CAFB}"/>
              </a:ext>
            </a:extLst>
          </p:cNvPr>
          <p:cNvSpPr/>
          <p:nvPr/>
        </p:nvSpPr>
        <p:spPr>
          <a:xfrm>
            <a:off x="5734020" y="1133326"/>
            <a:ext cx="1085047" cy="2150162"/>
          </a:xfrm>
          <a:prstGeom prst="roundRect">
            <a:avLst>
              <a:gd name="adj" fmla="val 30732"/>
            </a:avLst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Erarbeitungs-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phase</a:t>
            </a:r>
            <a:r>
              <a:rPr kumimoji="0" lang="de-DE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lang="de-DE" sz="1000" b="1" dirty="0">
                <a:solidFill>
                  <a:prstClr val="black"/>
                </a:solidFill>
                <a:latin typeface="Calibri" panose="020F0502020204030204"/>
              </a:rPr>
              <a:t>3</a:t>
            </a:r>
            <a:endParaRPr kumimoji="0" lang="de-DE" sz="1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22" name="Gewinkelte Verbindung 21">
            <a:extLst>
              <a:ext uri="{FF2B5EF4-FFF2-40B4-BE49-F238E27FC236}">
                <a16:creationId xmlns:a16="http://schemas.microsoft.com/office/drawing/2014/main" id="{598CFE21-34DE-72D9-E21D-393EDA586E12}"/>
              </a:ext>
            </a:extLst>
          </p:cNvPr>
          <p:cNvCxnSpPr>
            <a:cxnSpLocks/>
            <a:stCxn id="18" idx="0"/>
            <a:endCxn id="62" idx="0"/>
          </p:cNvCxnSpPr>
          <p:nvPr/>
        </p:nvCxnSpPr>
        <p:spPr>
          <a:xfrm rot="16200000" flipH="1" flipV="1">
            <a:off x="4353010" y="-790203"/>
            <a:ext cx="5" cy="3847062"/>
          </a:xfrm>
          <a:prstGeom prst="bentConnector3">
            <a:avLst>
              <a:gd name="adj1" fmla="val -4572000000"/>
            </a:avLst>
          </a:prstGeom>
          <a:ln w="38100">
            <a:solidFill>
              <a:srgbClr val="0080B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2245787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2B8F1C53-860E-F768-D529-030BB71FDCC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de-DE" dirty="0"/>
              <a:t>Aufgabe 1 – Bohrsches Atommodell (Flammenfärbung) – 35 Minuten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09EA6F9A-0B87-0688-FBE8-E4BFC216665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8000" y="1584000"/>
            <a:ext cx="5307796" cy="3193268"/>
          </a:xfrm>
        </p:spPr>
        <p:txBody>
          <a:bodyPr>
            <a:noAutofit/>
          </a:bodyPr>
          <a:lstStyle/>
          <a:p>
            <a:pPr marL="0" indent="0" algn="just">
              <a:lnSpc>
                <a:spcPct val="100000"/>
              </a:lnSpc>
              <a:buNone/>
            </a:pPr>
            <a:r>
              <a:rPr lang="de-DE" sz="1600" b="1" dirty="0"/>
              <a:t>drei Niveaustufen:</a:t>
            </a:r>
          </a:p>
          <a:p>
            <a:pPr marL="274638" indent="-274638" algn="just">
              <a:lnSpc>
                <a:spcPct val="100000"/>
              </a:lnSpc>
              <a:buFont typeface="+mj-lt"/>
              <a:buAutoNum type="arabicPeriod"/>
            </a:pPr>
            <a:r>
              <a:rPr lang="de-DE" sz="1600" dirty="0"/>
              <a:t>Sie haben </a:t>
            </a:r>
            <a:r>
              <a:rPr lang="de-DE" sz="1600" b="1" dirty="0"/>
              <a:t>wenig bis keine Erfahrung </a:t>
            </a:r>
            <a:r>
              <a:rPr lang="de-DE" sz="1600" dirty="0"/>
              <a:t>mit PPT? Nutzen Sie das asynchrone Lernmaterial.</a:t>
            </a:r>
          </a:p>
          <a:p>
            <a:pPr marL="274638" indent="-274638" algn="just">
              <a:lnSpc>
                <a:spcPct val="100000"/>
              </a:lnSpc>
              <a:buFont typeface="+mj-lt"/>
              <a:buAutoNum type="arabicPeriod"/>
            </a:pPr>
            <a:r>
              <a:rPr lang="de-DE" sz="1600" dirty="0"/>
              <a:t>Sie haben </a:t>
            </a:r>
            <a:r>
              <a:rPr lang="de-DE" sz="1600" b="1" dirty="0"/>
              <a:t>einige Erfahrungen </a:t>
            </a:r>
            <a:r>
              <a:rPr lang="de-DE" sz="1600" dirty="0"/>
              <a:t>mit PPT? Nutzen Sie die Kurzanleitung.</a:t>
            </a:r>
          </a:p>
          <a:p>
            <a:pPr marL="274638" indent="-274638" algn="just">
              <a:lnSpc>
                <a:spcPct val="100000"/>
              </a:lnSpc>
              <a:buFont typeface="+mj-lt"/>
              <a:buAutoNum type="arabicPeriod"/>
            </a:pPr>
            <a:r>
              <a:rPr lang="de-DE" sz="1600" dirty="0"/>
              <a:t>Sie haben </a:t>
            </a:r>
            <a:r>
              <a:rPr lang="de-DE" sz="1600" b="1" dirty="0"/>
              <a:t>bereits viel Erfahrung </a:t>
            </a:r>
            <a:r>
              <a:rPr lang="de-DE" sz="1600" dirty="0"/>
              <a:t>mit PPT? Probieren Sie es ohne Hilfen.</a:t>
            </a:r>
          </a:p>
          <a:p>
            <a:pPr marL="0" indent="0" algn="just">
              <a:lnSpc>
                <a:spcPct val="100000"/>
              </a:lnSpc>
              <a:buNone/>
            </a:pPr>
            <a:r>
              <a:rPr lang="de-DE" sz="1400" dirty="0"/>
              <a:t>Sind Sie bereits </a:t>
            </a:r>
            <a:r>
              <a:rPr lang="de-DE" sz="1400" b="1" dirty="0"/>
              <a:t>vor der Zeit fertig</a:t>
            </a:r>
            <a:r>
              <a:rPr lang="de-DE" sz="1400" dirty="0"/>
              <a:t>? </a:t>
            </a:r>
            <a:r>
              <a:rPr lang="de-DE" sz="1400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Nutzen Sie die Vorlage und erweitern Sie sinnvoll, sodass Sie eine Animation erstellen, die mithilfe des Bohrschen Atommodells den Elektronenübergang bei der Redoxreaktion von einem Natrium-Atom mit einem Chlor-Atom darstellt.</a:t>
            </a:r>
            <a:endParaRPr lang="de-DE" sz="1400" dirty="0"/>
          </a:p>
          <a:p>
            <a:pPr marL="457200" indent="-457200" algn="just">
              <a:lnSpc>
                <a:spcPct val="100000"/>
              </a:lnSpc>
              <a:buFont typeface="+mj-lt"/>
              <a:buAutoNum type="arabicPeriod"/>
            </a:pPr>
            <a:endParaRPr lang="de-DE" sz="1800" b="1" dirty="0"/>
          </a:p>
          <a:p>
            <a:pPr algn="just">
              <a:lnSpc>
                <a:spcPct val="100000"/>
              </a:lnSpc>
            </a:pPr>
            <a:endParaRPr lang="de-DE" sz="1800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1892F92B-9498-744C-33B9-230E9F4BE46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80</a:t>
            </a:fld>
            <a:endParaRPr lang="de-DE" dirty="0"/>
          </a:p>
        </p:txBody>
      </p:sp>
      <p:pic>
        <p:nvPicPr>
          <p:cNvPr id="6" name="Picture 2">
            <a:extLst>
              <a:ext uri="{FF2B5EF4-FFF2-40B4-BE49-F238E27FC236}">
                <a16:creationId xmlns:a16="http://schemas.microsoft.com/office/drawing/2014/main" id="{EF870745-91E0-B888-CAC7-EF7F7CDD046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3450" y="1927749"/>
            <a:ext cx="2995515" cy="22196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feld 6">
            <a:extLst>
              <a:ext uri="{FF2B5EF4-FFF2-40B4-BE49-F238E27FC236}">
                <a16:creationId xmlns:a16="http://schemas.microsoft.com/office/drawing/2014/main" id="{CEF7BB64-FB17-7808-F169-C47909B2A566}"/>
              </a:ext>
            </a:extLst>
          </p:cNvPr>
          <p:cNvSpPr txBox="1"/>
          <p:nvPr/>
        </p:nvSpPr>
        <p:spPr>
          <a:xfrm>
            <a:off x="5775796" y="4220456"/>
            <a:ext cx="347082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000" dirty="0"/>
              <a:t>Quelle: </a:t>
            </a:r>
            <a:r>
              <a:rPr lang="de-DE" sz="1000" dirty="0">
                <a:hlinkClick r:id="rId3"/>
              </a:rPr>
              <a:t>https://www.experimentalchemie.de/versuch-048.htm</a:t>
            </a:r>
            <a:endParaRPr lang="de-DE" sz="1000" dirty="0"/>
          </a:p>
        </p:txBody>
      </p:sp>
    </p:spTree>
    <p:extLst>
      <p:ext uri="{BB962C8B-B14F-4D97-AF65-F5344CB8AC3E}">
        <p14:creationId xmlns:p14="http://schemas.microsoft.com/office/powerpoint/2010/main" val="380199282"/>
      </p:ext>
    </p:extLst>
  </p:cSld>
  <p:clrMapOvr>
    <a:masterClrMapping/>
  </p:clrMapOvr>
  <p:transition spd="med">
    <p:pull/>
  </p:transition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7CE1B9A3-E9F2-2EF3-5CEE-90D2E9F76C21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Reflexion der ersten Arbeitsphase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F138D979-6DA1-A83F-57BB-C68659EDC5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81</a:t>
            </a:fld>
            <a:endParaRPr lang="de-DE" dirty="0"/>
          </a:p>
        </p:txBody>
      </p:sp>
      <p:pic>
        <p:nvPicPr>
          <p:cNvPr id="12" name="Grafik 11" descr="Chat Silhouette">
            <a:extLst>
              <a:ext uri="{FF2B5EF4-FFF2-40B4-BE49-F238E27FC236}">
                <a16:creationId xmlns:a16="http://schemas.microsoft.com/office/drawing/2014/main" id="{643CF027-08EE-4147-0EEA-811218F9ACB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057525" y="1679148"/>
            <a:ext cx="3028950" cy="30289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1080992"/>
      </p:ext>
    </p:extLst>
  </p:cSld>
  <p:clrMapOvr>
    <a:masterClrMapping/>
  </p:clrMapOvr>
  <p:transition spd="med">
    <p:pull/>
  </p:transition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uppieren 7">
            <a:extLst>
              <a:ext uri="{FF2B5EF4-FFF2-40B4-BE49-F238E27FC236}">
                <a16:creationId xmlns:a16="http://schemas.microsoft.com/office/drawing/2014/main" id="{FC24C737-9A71-7D43-B956-0A89761A5877}"/>
              </a:ext>
            </a:extLst>
          </p:cNvPr>
          <p:cNvGrpSpPr/>
          <p:nvPr/>
        </p:nvGrpSpPr>
        <p:grpSpPr>
          <a:xfrm>
            <a:off x="3033730" y="1292518"/>
            <a:ext cx="3076539" cy="3105000"/>
            <a:chOff x="1794165" y="1353705"/>
            <a:chExt cx="4102052" cy="4140000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BFFDE6D2-4FB3-8945-BDEC-5D684872A3F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794165" y="1353705"/>
              <a:ext cx="4102052" cy="4140000"/>
            </a:xfrm>
            <a:prstGeom prst="ellipse">
              <a:avLst/>
            </a:prstGeom>
            <a:noFill/>
            <a:ln w="28575"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173D0E5C-C9B6-8347-8613-5AF0A913601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604655" y="2211543"/>
              <a:ext cx="2452253" cy="2451600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7A1BA1D1-652A-8B4D-9249-EA1D376824E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542678" y="3135679"/>
              <a:ext cx="576205" cy="576052"/>
            </a:xfrm>
            <a:prstGeom prst="ellipse">
              <a:avLst/>
            </a:prstGeom>
            <a:solidFill>
              <a:srgbClr val="C00000"/>
            </a:solidFill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5" name="Textfeld 4">
              <a:extLst>
                <a:ext uri="{FF2B5EF4-FFF2-40B4-BE49-F238E27FC236}">
                  <a16:creationId xmlns:a16="http://schemas.microsoft.com/office/drawing/2014/main" id="{179BDC19-0B15-1A40-9E94-606EDCD9CB42}"/>
                </a:ext>
              </a:extLst>
            </p:cNvPr>
            <p:cNvSpPr txBox="1"/>
            <p:nvPr/>
          </p:nvSpPr>
          <p:spPr>
            <a:xfrm>
              <a:off x="3277328" y="3598254"/>
              <a:ext cx="1168953" cy="4001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DE" sz="1350" dirty="0"/>
                <a:t>Atomkern</a:t>
              </a:r>
            </a:p>
          </p:txBody>
        </p:sp>
      </p:grpSp>
      <p:sp>
        <p:nvSpPr>
          <p:cNvPr id="9" name="Oval 8">
            <a:extLst>
              <a:ext uri="{FF2B5EF4-FFF2-40B4-BE49-F238E27FC236}">
                <a16:creationId xmlns:a16="http://schemas.microsoft.com/office/drawing/2014/main" id="{73871E11-EA21-0B43-9CBF-8CA86D13194F}"/>
              </a:ext>
            </a:extLst>
          </p:cNvPr>
          <p:cNvSpPr>
            <a:spLocks noChangeAspect="1"/>
          </p:cNvSpPr>
          <p:nvPr/>
        </p:nvSpPr>
        <p:spPr>
          <a:xfrm>
            <a:off x="4506148" y="1874410"/>
            <a:ext cx="131703" cy="131668"/>
          </a:xfrm>
          <a:prstGeom prst="ellipse">
            <a:avLst/>
          </a:prstGeom>
          <a:solidFill>
            <a:schemeClr val="accent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2" name="Textfeld 1">
            <a:extLst>
              <a:ext uri="{FF2B5EF4-FFF2-40B4-BE49-F238E27FC236}">
                <a16:creationId xmlns:a16="http://schemas.microsoft.com/office/drawing/2014/main" id="{8CE0C037-1A89-7F4C-99D9-C45C93D695F5}"/>
              </a:ext>
            </a:extLst>
          </p:cNvPr>
          <p:cNvSpPr txBox="1"/>
          <p:nvPr/>
        </p:nvSpPr>
        <p:spPr>
          <a:xfrm>
            <a:off x="3830666" y="684879"/>
            <a:ext cx="15252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b="1" dirty="0"/>
              <a:t>Grundzustand</a:t>
            </a:r>
          </a:p>
        </p:txBody>
      </p:sp>
      <p:sp>
        <p:nvSpPr>
          <p:cNvPr id="12" name="Titel 11">
            <a:extLst>
              <a:ext uri="{FF2B5EF4-FFF2-40B4-BE49-F238E27FC236}">
                <a16:creationId xmlns:a16="http://schemas.microsoft.com/office/drawing/2014/main" id="{18640AB5-0407-C96B-BC1C-3272332EE38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961693457"/>
      </p:ext>
    </p:extLst>
  </p:cSld>
  <p:clrMapOvr>
    <a:masterClrMapping/>
  </p:clrMapOvr>
  <p:transition spd="med" advClick="0" advTm="200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path" presetSubtype="0" repeatCount="2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4.93827E-7 C 0.05556 -4.93827E-7 0.10087 0.07994 0.10087 0.17809 C 0.10087 0.27654 0.05556 0.35679 0 0.35679 C -0.05556 0.35679 -0.10035 0.27654 -0.10035 0.17809 C -0.10035 0.07994 -0.05556 -4.93827E-7 0 -4.93827E-7 Z " pathEditMode="relative" rAng="0" ptsTypes="AAAAA">
                                      <p:cBhvr>
                                        <p:cTn id="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1784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uppieren 7">
            <a:extLst>
              <a:ext uri="{FF2B5EF4-FFF2-40B4-BE49-F238E27FC236}">
                <a16:creationId xmlns:a16="http://schemas.microsoft.com/office/drawing/2014/main" id="{FC24C737-9A71-7D43-B956-0A89761A5877}"/>
              </a:ext>
            </a:extLst>
          </p:cNvPr>
          <p:cNvGrpSpPr/>
          <p:nvPr/>
        </p:nvGrpSpPr>
        <p:grpSpPr>
          <a:xfrm>
            <a:off x="3033730" y="1292519"/>
            <a:ext cx="3076539" cy="3105000"/>
            <a:chOff x="1794165" y="1353705"/>
            <a:chExt cx="4102052" cy="4140000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BFFDE6D2-4FB3-8945-BDEC-5D684872A3F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794165" y="1353705"/>
              <a:ext cx="4102052" cy="4140000"/>
            </a:xfrm>
            <a:prstGeom prst="ellipse">
              <a:avLst/>
            </a:prstGeom>
            <a:noFill/>
            <a:ln w="28575"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173D0E5C-C9B6-8347-8613-5AF0A913601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604655" y="2211543"/>
              <a:ext cx="2452253" cy="2451600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7A1BA1D1-652A-8B4D-9249-EA1D376824E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542678" y="3135679"/>
              <a:ext cx="576205" cy="576052"/>
            </a:xfrm>
            <a:prstGeom prst="ellipse">
              <a:avLst/>
            </a:prstGeom>
            <a:solidFill>
              <a:srgbClr val="C00000"/>
            </a:solidFill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5" name="Textfeld 4">
              <a:extLst>
                <a:ext uri="{FF2B5EF4-FFF2-40B4-BE49-F238E27FC236}">
                  <a16:creationId xmlns:a16="http://schemas.microsoft.com/office/drawing/2014/main" id="{179BDC19-0B15-1A40-9E94-606EDCD9CB42}"/>
                </a:ext>
              </a:extLst>
            </p:cNvPr>
            <p:cNvSpPr txBox="1"/>
            <p:nvPr/>
          </p:nvSpPr>
          <p:spPr>
            <a:xfrm>
              <a:off x="3277328" y="3598254"/>
              <a:ext cx="1168953" cy="4001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DE" sz="1350" dirty="0"/>
                <a:t>Atomkern</a:t>
              </a:r>
            </a:p>
          </p:txBody>
        </p:sp>
      </p:grpSp>
      <p:sp>
        <p:nvSpPr>
          <p:cNvPr id="9" name="Oval 8">
            <a:extLst>
              <a:ext uri="{FF2B5EF4-FFF2-40B4-BE49-F238E27FC236}">
                <a16:creationId xmlns:a16="http://schemas.microsoft.com/office/drawing/2014/main" id="{73871E11-EA21-0B43-9CBF-8CA86D13194F}"/>
              </a:ext>
            </a:extLst>
          </p:cNvPr>
          <p:cNvSpPr>
            <a:spLocks noChangeAspect="1"/>
          </p:cNvSpPr>
          <p:nvPr/>
        </p:nvSpPr>
        <p:spPr>
          <a:xfrm>
            <a:off x="4506148" y="1874411"/>
            <a:ext cx="131703" cy="131668"/>
          </a:xfrm>
          <a:prstGeom prst="ellipse">
            <a:avLst/>
          </a:prstGeom>
          <a:solidFill>
            <a:schemeClr val="accent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11" name="Textfeld 10">
            <a:extLst>
              <a:ext uri="{FF2B5EF4-FFF2-40B4-BE49-F238E27FC236}">
                <a16:creationId xmlns:a16="http://schemas.microsoft.com/office/drawing/2014/main" id="{CA55EF26-EA80-CA48-AE4A-45371C34DDF7}"/>
              </a:ext>
            </a:extLst>
          </p:cNvPr>
          <p:cNvSpPr txBox="1"/>
          <p:nvPr/>
        </p:nvSpPr>
        <p:spPr>
          <a:xfrm>
            <a:off x="3424413" y="4605951"/>
            <a:ext cx="2320892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350" dirty="0"/>
              <a:t>Anregung durch Wärmezufuhr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27342599-7A2E-6D4B-AC69-53C757726989}"/>
              </a:ext>
            </a:extLst>
          </p:cNvPr>
          <p:cNvSpPr txBox="1"/>
          <p:nvPr/>
        </p:nvSpPr>
        <p:spPr>
          <a:xfrm>
            <a:off x="3561409" y="737839"/>
            <a:ext cx="206024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b="1" dirty="0"/>
              <a:t>Angeregter Zustand</a:t>
            </a:r>
          </a:p>
        </p:txBody>
      </p:sp>
      <p:sp>
        <p:nvSpPr>
          <p:cNvPr id="12" name="Titel 11">
            <a:extLst>
              <a:ext uri="{FF2B5EF4-FFF2-40B4-BE49-F238E27FC236}">
                <a16:creationId xmlns:a16="http://schemas.microsoft.com/office/drawing/2014/main" id="{CF859AFB-2B10-2F70-3A9A-24D90438320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561671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/>
    </mc:Choice>
    <mc:Fallback xmlns="">
      <p:transition spd="slow" advClick="0" advTm="6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4.93827E-7 L 0 -0.12593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629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" presetClass="path" presetSubtype="0" repeatCount="2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0.12593 C 0.09253 -0.12593 0.16823 0.00926 0.16823 0.17593 C 0.16823 0.34228 0.09253 0.47778 0 0.47778 C -0.09288 0.47778 -0.16823 0.34228 -0.16823 0.17593 C -0.16823 0.00926 -0.09288 -0.12593 0 -0.12593 Z " pathEditMode="relative" rAng="0" ptsTypes="AAAAA">
                                      <p:cBhvr>
                                        <p:cTn id="12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185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9" grpId="1" animBg="1"/>
      <p:bldP spid="11" grpId="0"/>
      <p:bldP spid="13" grpId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uppieren 7">
            <a:extLst>
              <a:ext uri="{FF2B5EF4-FFF2-40B4-BE49-F238E27FC236}">
                <a16:creationId xmlns:a16="http://schemas.microsoft.com/office/drawing/2014/main" id="{FC24C737-9A71-7D43-B956-0A89761A5877}"/>
              </a:ext>
            </a:extLst>
          </p:cNvPr>
          <p:cNvGrpSpPr/>
          <p:nvPr/>
        </p:nvGrpSpPr>
        <p:grpSpPr>
          <a:xfrm>
            <a:off x="3033730" y="1292519"/>
            <a:ext cx="3076539" cy="3105000"/>
            <a:chOff x="1794165" y="1353705"/>
            <a:chExt cx="4102052" cy="4140000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BFFDE6D2-4FB3-8945-BDEC-5D684872A3F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794165" y="1353705"/>
              <a:ext cx="4102052" cy="4140000"/>
            </a:xfrm>
            <a:prstGeom prst="ellipse">
              <a:avLst/>
            </a:prstGeom>
            <a:noFill/>
            <a:ln w="28575"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173D0E5C-C9B6-8347-8613-5AF0A913601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604655" y="2211543"/>
              <a:ext cx="2452253" cy="2451600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7A1BA1D1-652A-8B4D-9249-EA1D376824E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542678" y="3135679"/>
              <a:ext cx="576205" cy="576052"/>
            </a:xfrm>
            <a:prstGeom prst="ellipse">
              <a:avLst/>
            </a:prstGeom>
            <a:solidFill>
              <a:srgbClr val="C00000"/>
            </a:solidFill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5" name="Textfeld 4">
              <a:extLst>
                <a:ext uri="{FF2B5EF4-FFF2-40B4-BE49-F238E27FC236}">
                  <a16:creationId xmlns:a16="http://schemas.microsoft.com/office/drawing/2014/main" id="{179BDC19-0B15-1A40-9E94-606EDCD9CB42}"/>
                </a:ext>
              </a:extLst>
            </p:cNvPr>
            <p:cNvSpPr txBox="1"/>
            <p:nvPr/>
          </p:nvSpPr>
          <p:spPr>
            <a:xfrm>
              <a:off x="3277328" y="3598254"/>
              <a:ext cx="1168953" cy="4001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DE" sz="1350" dirty="0"/>
                <a:t>Atomkern</a:t>
              </a:r>
            </a:p>
          </p:txBody>
        </p:sp>
      </p:grpSp>
      <p:sp>
        <p:nvSpPr>
          <p:cNvPr id="9" name="Oval 8">
            <a:extLst>
              <a:ext uri="{FF2B5EF4-FFF2-40B4-BE49-F238E27FC236}">
                <a16:creationId xmlns:a16="http://schemas.microsoft.com/office/drawing/2014/main" id="{73871E11-EA21-0B43-9CBF-8CA86D13194F}"/>
              </a:ext>
            </a:extLst>
          </p:cNvPr>
          <p:cNvSpPr>
            <a:spLocks noChangeAspect="1"/>
          </p:cNvSpPr>
          <p:nvPr/>
        </p:nvSpPr>
        <p:spPr>
          <a:xfrm>
            <a:off x="4506148" y="1225802"/>
            <a:ext cx="131703" cy="131668"/>
          </a:xfrm>
          <a:prstGeom prst="ellipse">
            <a:avLst/>
          </a:prstGeom>
          <a:solidFill>
            <a:schemeClr val="accent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12" name="Freihandform 11">
            <a:extLst>
              <a:ext uri="{FF2B5EF4-FFF2-40B4-BE49-F238E27FC236}">
                <a16:creationId xmlns:a16="http://schemas.microsoft.com/office/drawing/2014/main" id="{90225B5D-4884-3C4C-BF90-072ABA65BF0B}"/>
              </a:ext>
            </a:extLst>
          </p:cNvPr>
          <p:cNvSpPr/>
          <p:nvPr/>
        </p:nvSpPr>
        <p:spPr>
          <a:xfrm>
            <a:off x="4561191" y="1542659"/>
            <a:ext cx="589244" cy="131668"/>
          </a:xfrm>
          <a:custGeom>
            <a:avLst/>
            <a:gdLst>
              <a:gd name="connsiteX0" fmla="*/ 0 w 2564606"/>
              <a:gd name="connsiteY0" fmla="*/ 153431 h 332027"/>
              <a:gd name="connsiteX1" fmla="*/ 185738 w 2564606"/>
              <a:gd name="connsiteY1" fmla="*/ 182006 h 332027"/>
              <a:gd name="connsiteX2" fmla="*/ 321469 w 2564606"/>
              <a:gd name="connsiteY2" fmla="*/ 303449 h 332027"/>
              <a:gd name="connsiteX3" fmla="*/ 421481 w 2564606"/>
              <a:gd name="connsiteY3" fmla="*/ 296306 h 332027"/>
              <a:gd name="connsiteX4" fmla="*/ 628650 w 2564606"/>
              <a:gd name="connsiteY4" fmla="*/ 24843 h 332027"/>
              <a:gd name="connsiteX5" fmla="*/ 892969 w 2564606"/>
              <a:gd name="connsiteY5" fmla="*/ 324881 h 332027"/>
              <a:gd name="connsiteX6" fmla="*/ 1221581 w 2564606"/>
              <a:gd name="connsiteY6" fmla="*/ 10556 h 332027"/>
              <a:gd name="connsiteX7" fmla="*/ 1528763 w 2564606"/>
              <a:gd name="connsiteY7" fmla="*/ 332024 h 332027"/>
              <a:gd name="connsiteX8" fmla="*/ 1814513 w 2564606"/>
              <a:gd name="connsiteY8" fmla="*/ 3412 h 332027"/>
              <a:gd name="connsiteX9" fmla="*/ 2021681 w 2564606"/>
              <a:gd name="connsiteY9" fmla="*/ 160574 h 332027"/>
              <a:gd name="connsiteX10" fmla="*/ 2564606 w 2564606"/>
              <a:gd name="connsiteY10" fmla="*/ 160574 h 332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64606" h="332027">
                <a:moveTo>
                  <a:pt x="0" y="153431"/>
                </a:moveTo>
                <a:cubicBezTo>
                  <a:pt x="66080" y="155217"/>
                  <a:pt x="132160" y="157003"/>
                  <a:pt x="185738" y="182006"/>
                </a:cubicBezTo>
                <a:cubicBezTo>
                  <a:pt x="239316" y="207009"/>
                  <a:pt x="282179" y="284399"/>
                  <a:pt x="321469" y="303449"/>
                </a:cubicBezTo>
                <a:cubicBezTo>
                  <a:pt x="360759" y="322499"/>
                  <a:pt x="370284" y="342740"/>
                  <a:pt x="421481" y="296306"/>
                </a:cubicBezTo>
                <a:cubicBezTo>
                  <a:pt x="472678" y="249872"/>
                  <a:pt x="550069" y="20080"/>
                  <a:pt x="628650" y="24843"/>
                </a:cubicBezTo>
                <a:cubicBezTo>
                  <a:pt x="707231" y="29606"/>
                  <a:pt x="794147" y="327262"/>
                  <a:pt x="892969" y="324881"/>
                </a:cubicBezTo>
                <a:cubicBezTo>
                  <a:pt x="991791" y="322500"/>
                  <a:pt x="1115615" y="9365"/>
                  <a:pt x="1221581" y="10556"/>
                </a:cubicBezTo>
                <a:cubicBezTo>
                  <a:pt x="1327547" y="11746"/>
                  <a:pt x="1429941" y="333215"/>
                  <a:pt x="1528763" y="332024"/>
                </a:cubicBezTo>
                <a:cubicBezTo>
                  <a:pt x="1627585" y="330833"/>
                  <a:pt x="1732360" y="31987"/>
                  <a:pt x="1814513" y="3412"/>
                </a:cubicBezTo>
                <a:cubicBezTo>
                  <a:pt x="1896666" y="-25163"/>
                  <a:pt x="1896665" y="134380"/>
                  <a:pt x="2021681" y="160574"/>
                </a:cubicBezTo>
                <a:cubicBezTo>
                  <a:pt x="2146697" y="186768"/>
                  <a:pt x="2355651" y="173671"/>
                  <a:pt x="2564606" y="160574"/>
                </a:cubicBezTo>
              </a:path>
            </a:pathLst>
          </a:custGeom>
          <a:noFill/>
          <a:ln w="38100">
            <a:solidFill>
              <a:srgbClr val="FF0000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10" name="Textfeld 9">
            <a:extLst>
              <a:ext uri="{FF2B5EF4-FFF2-40B4-BE49-F238E27FC236}">
                <a16:creationId xmlns:a16="http://schemas.microsoft.com/office/drawing/2014/main" id="{E1A3C44C-B38D-D64C-A0BF-81D616F61D00}"/>
              </a:ext>
            </a:extLst>
          </p:cNvPr>
          <p:cNvSpPr txBox="1"/>
          <p:nvPr/>
        </p:nvSpPr>
        <p:spPr>
          <a:xfrm>
            <a:off x="4015176" y="4637703"/>
            <a:ext cx="1138197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350" dirty="0"/>
              <a:t>Lichtemission</a:t>
            </a:r>
          </a:p>
        </p:txBody>
      </p:sp>
      <p:sp>
        <p:nvSpPr>
          <p:cNvPr id="11" name="Textfeld 10">
            <a:extLst>
              <a:ext uri="{FF2B5EF4-FFF2-40B4-BE49-F238E27FC236}">
                <a16:creationId xmlns:a16="http://schemas.microsoft.com/office/drawing/2014/main" id="{0E53C0E1-77BA-AD41-B206-E7D89C4752E3}"/>
              </a:ext>
            </a:extLst>
          </p:cNvPr>
          <p:cNvSpPr txBox="1"/>
          <p:nvPr/>
        </p:nvSpPr>
        <p:spPr>
          <a:xfrm>
            <a:off x="3830666" y="706087"/>
            <a:ext cx="15252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b="1" dirty="0"/>
              <a:t>Grundzustand</a:t>
            </a:r>
          </a:p>
        </p:txBody>
      </p:sp>
      <p:sp>
        <p:nvSpPr>
          <p:cNvPr id="14" name="Titel 13">
            <a:extLst>
              <a:ext uri="{FF2B5EF4-FFF2-40B4-BE49-F238E27FC236}">
                <a16:creationId xmlns:a16="http://schemas.microsoft.com/office/drawing/2014/main" id="{5D3ED8B5-89AB-448E-6CF9-77C159F120A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6628075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4.07407E-6 L 0 0.12592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6296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9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2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" presetClass="exit" presetSubtype="2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500"/>
                            </p:stCondLst>
                            <p:childTnLst>
                              <p:par>
                                <p:cTn id="18" presetID="1" presetClass="pat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0 0.12592 C 0.05556 0.12592 0.10087 0.20524 0.10087 0.30339 C 0.10087 0.40123 0.05556 0.48086 0 0.48086 C -0.05556 0.48086 -0.10017 0.40123 -0.10017 0.30339 C -0.10017 0.20524 -0.05556 0.12592 0 0.12592 Z " pathEditMode="relative" rAng="0" ptsTypes="AAAAA">
                                      <p:cBhvr>
                                        <p:cTn id="1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17747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9" grpId="1" animBg="1"/>
      <p:bldP spid="12" grpId="0" animBg="1"/>
      <p:bldP spid="12" grpId="1" animBg="1"/>
      <p:bldP spid="10" grpId="0"/>
      <p:bldP spid="11" grpId="0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7CE1B9A3-E9F2-2EF3-5CEE-90D2E9F76C21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Kurze Pause</a:t>
            </a:r>
          </a:p>
        </p:txBody>
      </p:sp>
      <p:pic>
        <p:nvPicPr>
          <p:cNvPr id="9" name="Bildplatzhalter 8" descr="Kaffee mit einfarbiger Füllung">
            <a:extLst>
              <a:ext uri="{FF2B5EF4-FFF2-40B4-BE49-F238E27FC236}">
                <a16:creationId xmlns:a16="http://schemas.microsoft.com/office/drawing/2014/main" id="{BA602C3A-FD54-5A47-7844-2CAA29A8CB75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-322162" r="-322162"/>
          <a:stretch/>
        </p:blipFill>
        <p:spPr/>
      </p:pic>
      <p:sp>
        <p:nvSpPr>
          <p:cNvPr id="4" name="Textplatzhalter 3">
            <a:extLst>
              <a:ext uri="{FF2B5EF4-FFF2-40B4-BE49-F238E27FC236}">
                <a16:creationId xmlns:a16="http://schemas.microsoft.com/office/drawing/2014/main" id="{A306F9BF-71EB-2151-3CEB-7DDC4B6A7306}"/>
              </a:ext>
            </a:extLst>
          </p:cNvPr>
          <p:cNvSpPr>
            <a:spLocks noGrp="1"/>
          </p:cNvSpPr>
          <p:nvPr>
            <p:ph type="body" sz="half" idx="13"/>
          </p:nvPr>
        </p:nvSpPr>
        <p:spPr/>
        <p:txBody>
          <a:bodyPr/>
          <a:lstStyle/>
          <a:p>
            <a:r>
              <a:rPr lang="de-DE" dirty="0"/>
              <a:t>15 Minuten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F138D979-6DA1-A83F-57BB-C68659EDC5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85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36678881"/>
      </p:ext>
    </p:extLst>
  </p:cSld>
  <p:clrMapOvr>
    <a:masterClrMapping/>
  </p:clrMapOvr>
  <p:transition spd="med">
    <p:pull/>
  </p:transition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CAB602A5-FC44-B68E-4F0D-157C6C727A9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Zwei Wege zur Animation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3125F09B-0B4C-7069-6042-2E1FB6085D9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de-DE" b="1" dirty="0"/>
              <a:t>2. Übergang „Morphen“</a:t>
            </a:r>
          </a:p>
          <a:p>
            <a:pPr marL="0" indent="0">
              <a:buNone/>
            </a:pPr>
            <a:r>
              <a:rPr lang="de-DE" b="1" dirty="0"/>
              <a:t>Demonstration Elektrolyse in der </a:t>
            </a:r>
            <a:r>
              <a:rPr lang="de-DE" b="1" dirty="0" err="1"/>
              <a:t>TicTac</a:t>
            </a:r>
            <a:r>
              <a:rPr lang="de-DE" b="1" dirty="0"/>
              <a:t>-Zelle </a:t>
            </a:r>
            <a:r>
              <a:rPr lang="de-DE" dirty="0"/>
              <a:t>(nach V. </a:t>
            </a:r>
            <a:r>
              <a:rPr lang="de-DE" dirty="0" err="1"/>
              <a:t>Meggyes</a:t>
            </a:r>
            <a:r>
              <a:rPr lang="de-DE" dirty="0"/>
              <a:t> und A. Banerji, 2023) </a:t>
            </a:r>
            <a:r>
              <a:rPr lang="de-DE" b="1" dirty="0"/>
              <a:t>auf der nächsten Folie</a:t>
            </a:r>
          </a:p>
          <a:p>
            <a:pPr marL="0" indent="0">
              <a:buNone/>
            </a:pPr>
            <a:endParaRPr lang="de-DE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BBF7F19A-2709-ADB1-4235-5718C34EF31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86</a:t>
            </a:fld>
            <a:endParaRPr lang="de-DE" dirty="0"/>
          </a:p>
        </p:txBody>
      </p:sp>
      <p:sp>
        <p:nvSpPr>
          <p:cNvPr id="7" name="Textfeld 6">
            <a:extLst>
              <a:ext uri="{FF2B5EF4-FFF2-40B4-BE49-F238E27FC236}">
                <a16:creationId xmlns:a16="http://schemas.microsoft.com/office/drawing/2014/main" id="{DD76180B-2089-C21B-95C3-2753C031F014}"/>
              </a:ext>
            </a:extLst>
          </p:cNvPr>
          <p:cNvSpPr txBox="1"/>
          <p:nvPr/>
        </p:nvSpPr>
        <p:spPr>
          <a:xfrm>
            <a:off x="468000" y="4607991"/>
            <a:ext cx="8752200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indent="0">
              <a:buNone/>
            </a:pPr>
            <a:r>
              <a:rPr lang="de-DE" sz="800" dirty="0"/>
              <a:t>V. </a:t>
            </a:r>
            <a:r>
              <a:rPr lang="de-DE" sz="800" dirty="0" err="1"/>
              <a:t>Meggyes</a:t>
            </a:r>
            <a:r>
              <a:rPr lang="de-DE" sz="800" dirty="0"/>
              <a:t> und A. Banerji, „Chemiedidaktik: Wasserstofftechnik in der Plastikbox“, Nachrichten aus der Chemie, Bd. 71, Nr. 6, S. 15–18, 2023, </a:t>
            </a:r>
            <a:r>
              <a:rPr lang="de-DE" sz="800" dirty="0" err="1"/>
              <a:t>doi</a:t>
            </a:r>
            <a:r>
              <a:rPr lang="de-DE" sz="800" dirty="0"/>
              <a:t>: 10.1002/nadc.20234134091</a:t>
            </a:r>
          </a:p>
        </p:txBody>
      </p:sp>
    </p:spTree>
    <p:extLst>
      <p:ext uri="{BB962C8B-B14F-4D97-AF65-F5344CB8AC3E}">
        <p14:creationId xmlns:p14="http://schemas.microsoft.com/office/powerpoint/2010/main" val="2070374783"/>
      </p:ext>
    </p:extLst>
  </p:cSld>
  <p:clrMapOvr>
    <a:masterClrMapping/>
  </p:clrMapOvr>
  <p:transition spd="med">
    <p:pull/>
  </p:transition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eck 5">
            <a:extLst>
              <a:ext uri="{FF2B5EF4-FFF2-40B4-BE49-F238E27FC236}">
                <a16:creationId xmlns:a16="http://schemas.microsoft.com/office/drawing/2014/main" id="{2D59D196-DFC0-8E56-0655-0A258DD1C3B1}"/>
              </a:ext>
            </a:extLst>
          </p:cNvPr>
          <p:cNvSpPr/>
          <p:nvPr/>
        </p:nvSpPr>
        <p:spPr>
          <a:xfrm>
            <a:off x="0" y="69669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70AC7065-F409-72A3-EC70-EAD65C8D6926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30ECC043-A086-FF95-6890-A3DAECF5599F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7C32FB0-AB81-84BF-6CC4-223916C23877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12D8AD39-0311-2C97-6768-2F464E0E46C7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D1407B92-FC05-D5B1-C6D8-45BFB758EE65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99ACB579-8180-3446-89FE-386B4259380A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27D7F60B-BA81-261D-6E74-44CB690ADBE1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A5115270-94FD-7CEB-3892-DD9EDE729E1D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A870C1A4-7E76-606E-940E-0C7A4DC427A4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D375A625-73A4-1718-0596-39251BF90090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1C81E3F2-4673-FCB5-175D-A3497AFB5EA9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5A9F4A29-13C1-6E9C-1C86-69CE6DF015FE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A1B6A67A-DC61-86F9-D21E-F98902D51B64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EEE19AA0-1744-DE07-76D8-AF336E996458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221E2218-6CEE-261B-4FFA-E561BF9E7C16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711F236B-F346-CFD9-E72F-E9D7244F3897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BB5570BE-14F4-67CF-D4BD-3E481623DB3C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DAB48B29-9AD0-3398-8649-F2B6C8065E1D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4D485AC9-6900-E06F-9C67-DD4D5B1DD4BA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7277C2F7-669A-6E7F-1218-893B06E42DF6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E86A3235-C483-2F8A-BA8B-F450DD34F365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9B9875AA-5827-B937-BFF9-DD4303369A8E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1BED3757-AC45-8272-0FD1-2CFBC7976E60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E52E58BA-3D75-C782-ED65-6497C811BE83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93A87C11-6666-B16C-F9CA-7C70CF951532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81C6C21D-8122-92A9-5FB7-489F5D09A0D5}"/>
              </a:ext>
            </a:extLst>
          </p:cNvPr>
          <p:cNvSpPr txBox="1"/>
          <p:nvPr/>
        </p:nvSpPr>
        <p:spPr>
          <a:xfrm>
            <a:off x="2110924" y="331576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26DA9A0A-CFAD-E999-3F11-2E82EBEA22D8}"/>
              </a:ext>
            </a:extLst>
          </p:cNvPr>
          <p:cNvSpPr txBox="1"/>
          <p:nvPr/>
        </p:nvSpPr>
        <p:spPr>
          <a:xfrm>
            <a:off x="1782199" y="365104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A215B3D9-0B06-CE51-7055-213FE0AFACB8}"/>
              </a:ext>
            </a:extLst>
          </p:cNvPr>
          <p:cNvSpPr txBox="1"/>
          <p:nvPr/>
        </p:nvSpPr>
        <p:spPr>
          <a:xfrm>
            <a:off x="1782199" y="296415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87DD120D-63BA-D7C2-8D9C-31732A853FB6}"/>
              </a:ext>
            </a:extLst>
          </p:cNvPr>
          <p:cNvCxnSpPr>
            <a:cxnSpLocks/>
          </p:cNvCxnSpPr>
          <p:nvPr/>
        </p:nvCxnSpPr>
        <p:spPr>
          <a:xfrm>
            <a:off x="2096477" y="3315761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5335E07F-DF7D-F5B9-0C9F-BB167DB990B1}"/>
              </a:ext>
            </a:extLst>
          </p:cNvPr>
          <p:cNvCxnSpPr>
            <a:cxnSpLocks/>
          </p:cNvCxnSpPr>
          <p:nvPr/>
        </p:nvCxnSpPr>
        <p:spPr>
          <a:xfrm flipV="1">
            <a:off x="2096477" y="365788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3A71319F-0906-265D-F885-F92026D000EC}"/>
              </a:ext>
            </a:extLst>
          </p:cNvPr>
          <p:cNvCxnSpPr>
            <a:cxnSpLocks/>
          </p:cNvCxnSpPr>
          <p:nvPr/>
        </p:nvCxnSpPr>
        <p:spPr>
          <a:xfrm>
            <a:off x="2335736" y="334474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CC9145BF-4890-413F-2132-4087DD6D497E}"/>
              </a:ext>
            </a:extLst>
          </p:cNvPr>
          <p:cNvCxnSpPr>
            <a:cxnSpLocks/>
          </p:cNvCxnSpPr>
          <p:nvPr/>
        </p:nvCxnSpPr>
        <p:spPr>
          <a:xfrm flipV="1">
            <a:off x="2352038" y="3614385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4892139E-E97A-FF24-BAEC-8A0FC20D645E}"/>
              </a:ext>
            </a:extLst>
          </p:cNvPr>
          <p:cNvSpPr txBox="1"/>
          <p:nvPr/>
        </p:nvSpPr>
        <p:spPr>
          <a:xfrm>
            <a:off x="1937338" y="1394727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9778CF71-38E2-BC4D-8D0F-04FF7C77FF6E}"/>
              </a:ext>
            </a:extLst>
          </p:cNvPr>
          <p:cNvSpPr txBox="1"/>
          <p:nvPr/>
        </p:nvSpPr>
        <p:spPr>
          <a:xfrm>
            <a:off x="1608614" y="1730007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38527155-8F7B-044D-F9CD-DFE6092B032B}"/>
              </a:ext>
            </a:extLst>
          </p:cNvPr>
          <p:cNvSpPr txBox="1"/>
          <p:nvPr/>
        </p:nvSpPr>
        <p:spPr>
          <a:xfrm>
            <a:off x="1608614" y="104312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33579D91-00ED-E252-8458-CF765D4BB38A}"/>
              </a:ext>
            </a:extLst>
          </p:cNvPr>
          <p:cNvCxnSpPr>
            <a:cxnSpLocks/>
          </p:cNvCxnSpPr>
          <p:nvPr/>
        </p:nvCxnSpPr>
        <p:spPr>
          <a:xfrm>
            <a:off x="1922891" y="139472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FAEACB37-D0D4-6BD6-1436-9A35A741A23C}"/>
              </a:ext>
            </a:extLst>
          </p:cNvPr>
          <p:cNvCxnSpPr>
            <a:cxnSpLocks/>
          </p:cNvCxnSpPr>
          <p:nvPr/>
        </p:nvCxnSpPr>
        <p:spPr>
          <a:xfrm flipV="1">
            <a:off x="1922891" y="173685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EF9AF7BA-5B7C-AA39-0AB2-D4387A10D4F9}"/>
              </a:ext>
            </a:extLst>
          </p:cNvPr>
          <p:cNvCxnSpPr>
            <a:cxnSpLocks/>
          </p:cNvCxnSpPr>
          <p:nvPr/>
        </p:nvCxnSpPr>
        <p:spPr>
          <a:xfrm>
            <a:off x="2162151" y="142371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2597C795-EF2E-B974-3A44-867F06871D0C}"/>
              </a:ext>
            </a:extLst>
          </p:cNvPr>
          <p:cNvCxnSpPr>
            <a:cxnSpLocks/>
          </p:cNvCxnSpPr>
          <p:nvPr/>
        </p:nvCxnSpPr>
        <p:spPr>
          <a:xfrm flipV="1">
            <a:off x="2178452" y="16933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E4EAB216-E688-762C-2A40-DE1BED6586A5}"/>
              </a:ext>
            </a:extLst>
          </p:cNvPr>
          <p:cNvSpPr/>
          <p:nvPr/>
        </p:nvSpPr>
        <p:spPr>
          <a:xfrm>
            <a:off x="431102" y="5452031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350" dirty="0"/>
              <a:t>-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DBAB95B4-E4A7-F565-A857-B793B32DAE4F}"/>
              </a:ext>
            </a:extLst>
          </p:cNvPr>
          <p:cNvSpPr/>
          <p:nvPr/>
        </p:nvSpPr>
        <p:spPr>
          <a:xfrm>
            <a:off x="431103" y="5231159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350" dirty="0"/>
              <a:t>-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1B8D2D23-1B77-69AF-98BA-A374087F8968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50" name="Textfeld 49">
            <a:extLst>
              <a:ext uri="{FF2B5EF4-FFF2-40B4-BE49-F238E27FC236}">
                <a16:creationId xmlns:a16="http://schemas.microsoft.com/office/drawing/2014/main" id="{F4647190-7CB5-00AE-638B-99414FFE4877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ADE73629-73B9-71EF-C50F-55C7EB89EB9F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7511A330-8915-497E-9FD1-ABB419706280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7BD1DA7F-94E4-DA80-50D7-CE83AD99D316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8003B53C-D2EB-10C5-068E-D73710F01B61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Gerade Verbindung 57">
            <a:extLst>
              <a:ext uri="{FF2B5EF4-FFF2-40B4-BE49-F238E27FC236}">
                <a16:creationId xmlns:a16="http://schemas.microsoft.com/office/drawing/2014/main" id="{18B9E9E3-85A7-D84A-22EE-840FB8C64AC9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Textfeld 58">
            <a:extLst>
              <a:ext uri="{FF2B5EF4-FFF2-40B4-BE49-F238E27FC236}">
                <a16:creationId xmlns:a16="http://schemas.microsoft.com/office/drawing/2014/main" id="{D53E3DD9-7AF9-04BA-7A6D-A3FA531B0716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60" name="Textfeld 59">
            <a:extLst>
              <a:ext uri="{FF2B5EF4-FFF2-40B4-BE49-F238E27FC236}">
                <a16:creationId xmlns:a16="http://schemas.microsoft.com/office/drawing/2014/main" id="{EE16D5B2-1FF9-EBB4-86D6-D68CEA35A887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1D6DF20E-7C8F-E813-449A-873FADFEDA2A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DD340FFF-C460-F1F3-6129-0FF5433BE7F2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CF4F5E34-87DC-2E43-3193-49E81DD08C63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3F164C27-FB50-50F6-907B-58D4199C6423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erade Verbindung 64">
            <a:extLst>
              <a:ext uri="{FF2B5EF4-FFF2-40B4-BE49-F238E27FC236}">
                <a16:creationId xmlns:a16="http://schemas.microsoft.com/office/drawing/2014/main" id="{7AE10891-213C-4015-AF1A-7D3E8D2FE81C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feld 65">
            <a:extLst>
              <a:ext uri="{FF2B5EF4-FFF2-40B4-BE49-F238E27FC236}">
                <a16:creationId xmlns:a16="http://schemas.microsoft.com/office/drawing/2014/main" id="{F49CF0A8-A827-5F4B-6E20-612F4AA2C353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67" name="Textfeld 66">
            <a:extLst>
              <a:ext uri="{FF2B5EF4-FFF2-40B4-BE49-F238E27FC236}">
                <a16:creationId xmlns:a16="http://schemas.microsoft.com/office/drawing/2014/main" id="{1E104288-D8D7-5ED7-1A2D-B0CAABD92BA5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2B3F6ADD-EFCF-D06C-F768-6AAD718933FB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EC494264-3BA6-252D-F34C-10C70FAD9555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BEDE7430-3129-0E30-1F95-ACAEF9222DAF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A784DEDC-7950-7710-D787-64D9105061EE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Gerade Verbindung 71">
            <a:extLst>
              <a:ext uri="{FF2B5EF4-FFF2-40B4-BE49-F238E27FC236}">
                <a16:creationId xmlns:a16="http://schemas.microsoft.com/office/drawing/2014/main" id="{ECBE43A9-7F05-F346-3BFB-98C384AB6867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Textfeld 72">
            <a:extLst>
              <a:ext uri="{FF2B5EF4-FFF2-40B4-BE49-F238E27FC236}">
                <a16:creationId xmlns:a16="http://schemas.microsoft.com/office/drawing/2014/main" id="{91B66166-D360-27B2-A847-95CDCF92143F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B6DD36B5-D0E4-257B-6E40-E5FDB35F71FD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91048534-013B-C8EA-C3FF-311AFE1BD0B7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Gerade Verbindung 75">
            <a:extLst>
              <a:ext uri="{FF2B5EF4-FFF2-40B4-BE49-F238E27FC236}">
                <a16:creationId xmlns:a16="http://schemas.microsoft.com/office/drawing/2014/main" id="{ECA618A9-8726-1DD4-905D-59D4B00C851A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Gerade Verbindung 76">
            <a:extLst>
              <a:ext uri="{FF2B5EF4-FFF2-40B4-BE49-F238E27FC236}">
                <a16:creationId xmlns:a16="http://schemas.microsoft.com/office/drawing/2014/main" id="{2B702084-7218-CD8F-7561-63BBDF08AB68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Gerade Verbindung 77">
            <a:extLst>
              <a:ext uri="{FF2B5EF4-FFF2-40B4-BE49-F238E27FC236}">
                <a16:creationId xmlns:a16="http://schemas.microsoft.com/office/drawing/2014/main" id="{18F0BCDA-438D-8F84-4D53-483BC259E20D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61CD2F95-D866-8748-6623-76162B327B67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Rechteck 79">
            <a:extLst>
              <a:ext uri="{FF2B5EF4-FFF2-40B4-BE49-F238E27FC236}">
                <a16:creationId xmlns:a16="http://schemas.microsoft.com/office/drawing/2014/main" id="{DA60AE88-0F44-CCEA-E015-076F229E4524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81" name="Textfeld 80">
            <a:extLst>
              <a:ext uri="{FF2B5EF4-FFF2-40B4-BE49-F238E27FC236}">
                <a16:creationId xmlns:a16="http://schemas.microsoft.com/office/drawing/2014/main" id="{17B4315F-2D14-BB73-D0C0-30E57CE4E685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de-DE" sz="5400" dirty="0">
                <a:solidFill>
                  <a:schemeClr val="bg1"/>
                </a:solidFill>
              </a:rPr>
              <a:t>-</a:t>
            </a:r>
          </a:p>
        </p:txBody>
      </p:sp>
      <p:sp>
        <p:nvSpPr>
          <p:cNvPr id="82" name="Textfeld 81">
            <a:extLst>
              <a:ext uri="{FF2B5EF4-FFF2-40B4-BE49-F238E27FC236}">
                <a16:creationId xmlns:a16="http://schemas.microsoft.com/office/drawing/2014/main" id="{4DB53026-CD20-7A98-B77D-FD31BE513591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de-DE" sz="5400" dirty="0">
                <a:solidFill>
                  <a:schemeClr val="bg1"/>
                </a:solidFill>
              </a:rPr>
              <a:t>+</a:t>
            </a:r>
          </a:p>
        </p:txBody>
      </p:sp>
    </p:spTree>
    <p:extLst>
      <p:ext uri="{BB962C8B-B14F-4D97-AF65-F5344CB8AC3E}">
        <p14:creationId xmlns:p14="http://schemas.microsoft.com/office/powerpoint/2010/main" val="391654896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CAB602A5-FC44-B68E-4F0D-157C6C727A9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Zwei Wege zur Animation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3125F09B-0B4C-7069-6042-2E1FB6085D9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de-DE" b="1" dirty="0"/>
              <a:t>2. Übergang „Morphen“</a:t>
            </a:r>
          </a:p>
          <a:p>
            <a:pPr marL="0" indent="0">
              <a:buNone/>
            </a:pPr>
            <a:r>
              <a:rPr lang="de-DE" dirty="0"/>
              <a:t>Lösung</a:t>
            </a:r>
            <a:r>
              <a:rPr lang="de-DE" b="1" dirty="0"/>
              <a:t> Elektrolyse in der </a:t>
            </a:r>
            <a:r>
              <a:rPr lang="de-DE" b="1" dirty="0" err="1"/>
              <a:t>TicTac</a:t>
            </a:r>
            <a:r>
              <a:rPr lang="de-DE" b="1" dirty="0"/>
              <a:t>-Zelle auf der nächsten Folie</a:t>
            </a:r>
          </a:p>
          <a:p>
            <a:pPr marL="0" indent="0">
              <a:buNone/>
            </a:pPr>
            <a:endParaRPr lang="de-DE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BBF7F19A-2709-ADB1-4235-5718C34EF31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88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099592355"/>
      </p:ext>
    </p:extLst>
  </p:cSld>
  <p:clrMapOvr>
    <a:masterClrMapping/>
  </p:clrMapOvr>
  <p:transition spd="med">
    <p:pull/>
  </p:transition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Rechteck 73">
            <a:extLst>
              <a:ext uri="{FF2B5EF4-FFF2-40B4-BE49-F238E27FC236}">
                <a16:creationId xmlns:a16="http://schemas.microsoft.com/office/drawing/2014/main" id="{ACDC434E-3D5A-CF0C-E654-744F97022CAA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70AC7065-F409-72A3-EC70-EAD65C8D6926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30ECC043-A086-FF95-6890-A3DAECF5599F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7C32FB0-AB81-84BF-6CC4-223916C23877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12D8AD39-0311-2C97-6768-2F464E0E46C7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D1407B92-FC05-D5B1-C6D8-45BFB758EE65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99ACB579-8180-3446-89FE-386B4259380A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27D7F60B-BA81-261D-6E74-44CB690ADBE1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A5115270-94FD-7CEB-3892-DD9EDE729E1D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A870C1A4-7E76-606E-940E-0C7A4DC427A4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D375A625-73A4-1718-0596-39251BF90090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1C81E3F2-4673-FCB5-175D-A3497AFB5EA9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5A9F4A29-13C1-6E9C-1C86-69CE6DF015FE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A1B6A67A-DC61-86F9-D21E-F98902D51B64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EEE19AA0-1744-DE07-76D8-AF336E996458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221E2218-6CEE-261B-4FFA-E561BF9E7C16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711F236B-F346-CFD9-E72F-E9D7244F3897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BB5570BE-14F4-67CF-D4BD-3E481623DB3C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DAB48B29-9AD0-3398-8649-F2B6C8065E1D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4D485AC9-6900-E06F-9C67-DD4D5B1DD4BA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7277C2F7-669A-6E7F-1218-893B06E42DF6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E86A3235-C483-2F8A-BA8B-F450DD34F365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9B9875AA-5827-B937-BFF9-DD4303369A8E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1BED3757-AC45-8272-0FD1-2CFBC7976E60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E52E58BA-3D75-C782-ED65-6497C811BE83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93A87C11-6666-B16C-F9CA-7C70CF951532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81C6C21D-8122-92A9-5FB7-489F5D09A0D5}"/>
              </a:ext>
            </a:extLst>
          </p:cNvPr>
          <p:cNvSpPr txBox="1"/>
          <p:nvPr/>
        </p:nvSpPr>
        <p:spPr>
          <a:xfrm>
            <a:off x="1153088" y="28499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26DA9A0A-CFAD-E999-3F11-2E82EBEA22D8}"/>
              </a:ext>
            </a:extLst>
          </p:cNvPr>
          <p:cNvSpPr txBox="1"/>
          <p:nvPr/>
        </p:nvSpPr>
        <p:spPr>
          <a:xfrm>
            <a:off x="824364" y="318526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A215B3D9-0B06-CE51-7055-213FE0AFACB8}"/>
              </a:ext>
            </a:extLst>
          </p:cNvPr>
          <p:cNvSpPr txBox="1"/>
          <p:nvPr/>
        </p:nvSpPr>
        <p:spPr>
          <a:xfrm>
            <a:off x="824364" y="249838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87DD120D-63BA-D7C2-8D9C-31732A853FB6}"/>
              </a:ext>
            </a:extLst>
          </p:cNvPr>
          <p:cNvCxnSpPr>
            <a:cxnSpLocks/>
          </p:cNvCxnSpPr>
          <p:nvPr/>
        </p:nvCxnSpPr>
        <p:spPr>
          <a:xfrm>
            <a:off x="1138642" y="28499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5335E07F-DF7D-F5B9-0C9F-BB167DB990B1}"/>
              </a:ext>
            </a:extLst>
          </p:cNvPr>
          <p:cNvCxnSpPr>
            <a:cxnSpLocks/>
          </p:cNvCxnSpPr>
          <p:nvPr/>
        </p:nvCxnSpPr>
        <p:spPr>
          <a:xfrm flipV="1">
            <a:off x="1138642" y="319210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3A71319F-0906-265D-F885-F92026D000EC}"/>
              </a:ext>
            </a:extLst>
          </p:cNvPr>
          <p:cNvCxnSpPr>
            <a:cxnSpLocks/>
          </p:cNvCxnSpPr>
          <p:nvPr/>
        </p:nvCxnSpPr>
        <p:spPr>
          <a:xfrm>
            <a:off x="1377901" y="28789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CC9145BF-4890-413F-2132-4087DD6D497E}"/>
              </a:ext>
            </a:extLst>
          </p:cNvPr>
          <p:cNvCxnSpPr>
            <a:cxnSpLocks/>
          </p:cNvCxnSpPr>
          <p:nvPr/>
        </p:nvCxnSpPr>
        <p:spPr>
          <a:xfrm flipV="1">
            <a:off x="1394202" y="314860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4892139E-E97A-FF24-BAEC-8A0FC20D645E}"/>
              </a:ext>
            </a:extLst>
          </p:cNvPr>
          <p:cNvSpPr txBox="1"/>
          <p:nvPr/>
        </p:nvSpPr>
        <p:spPr>
          <a:xfrm>
            <a:off x="1152111" y="15099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9778CF71-38E2-BC4D-8D0F-04FF7C77FF6E}"/>
              </a:ext>
            </a:extLst>
          </p:cNvPr>
          <p:cNvSpPr txBox="1"/>
          <p:nvPr/>
        </p:nvSpPr>
        <p:spPr>
          <a:xfrm>
            <a:off x="823387" y="184524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38527155-8F7B-044D-F9CD-DFE6092B032B}"/>
              </a:ext>
            </a:extLst>
          </p:cNvPr>
          <p:cNvSpPr txBox="1"/>
          <p:nvPr/>
        </p:nvSpPr>
        <p:spPr>
          <a:xfrm>
            <a:off x="823387" y="11583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33579D91-00ED-E252-8458-CF765D4BB38A}"/>
              </a:ext>
            </a:extLst>
          </p:cNvPr>
          <p:cNvCxnSpPr>
            <a:cxnSpLocks/>
          </p:cNvCxnSpPr>
          <p:nvPr/>
        </p:nvCxnSpPr>
        <p:spPr>
          <a:xfrm>
            <a:off x="1137664" y="150996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FAEACB37-D0D4-6BD6-1436-9A35A741A23C}"/>
              </a:ext>
            </a:extLst>
          </p:cNvPr>
          <p:cNvCxnSpPr>
            <a:cxnSpLocks/>
          </p:cNvCxnSpPr>
          <p:nvPr/>
        </p:nvCxnSpPr>
        <p:spPr>
          <a:xfrm flipV="1">
            <a:off x="1137664" y="185209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EF9AF7BA-5B7C-AA39-0AB2-D4387A10D4F9}"/>
              </a:ext>
            </a:extLst>
          </p:cNvPr>
          <p:cNvCxnSpPr>
            <a:cxnSpLocks/>
          </p:cNvCxnSpPr>
          <p:nvPr/>
        </p:nvCxnSpPr>
        <p:spPr>
          <a:xfrm>
            <a:off x="1376924" y="15389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2597C795-EF2E-B974-3A44-867F06871D0C}"/>
              </a:ext>
            </a:extLst>
          </p:cNvPr>
          <p:cNvCxnSpPr>
            <a:cxnSpLocks/>
          </p:cNvCxnSpPr>
          <p:nvPr/>
        </p:nvCxnSpPr>
        <p:spPr>
          <a:xfrm flipV="1">
            <a:off x="1393225" y="180859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E4EAB216-E688-762C-2A40-DE1BED6586A5}"/>
              </a:ext>
            </a:extLst>
          </p:cNvPr>
          <p:cNvSpPr/>
          <p:nvPr/>
        </p:nvSpPr>
        <p:spPr>
          <a:xfrm>
            <a:off x="688300" y="5374623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350" dirty="0"/>
              <a:t>-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DBAB95B4-E4A7-F565-A857-B793B32DAE4F}"/>
              </a:ext>
            </a:extLst>
          </p:cNvPr>
          <p:cNvSpPr/>
          <p:nvPr/>
        </p:nvSpPr>
        <p:spPr>
          <a:xfrm>
            <a:off x="688301" y="6714639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350" dirty="0"/>
              <a:t>-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A786B8C4-F529-70A2-F424-9F9E4BA92A35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80EDC868-952C-36D2-6B34-1980F0BBE008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1D59FA94-3152-0951-C692-CC232257A183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F5B4D694-13AA-A213-6BBA-50DE8105DB66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FCEA1CB0-B067-584F-CBED-442187CFCCC1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CB9E0CB5-2F88-E5F6-49EC-80DC777C03E2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7801EFB0-F944-CB1A-48D3-67E7BE405758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Textfeld 29">
            <a:extLst>
              <a:ext uri="{FF2B5EF4-FFF2-40B4-BE49-F238E27FC236}">
                <a16:creationId xmlns:a16="http://schemas.microsoft.com/office/drawing/2014/main" id="{A23354C0-A484-6A67-4E65-DA562AD21D72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44" name="Textfeld 43">
            <a:extLst>
              <a:ext uri="{FF2B5EF4-FFF2-40B4-BE49-F238E27FC236}">
                <a16:creationId xmlns:a16="http://schemas.microsoft.com/office/drawing/2014/main" id="{1103544D-3267-3BD2-612B-917BEBEE8139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48" name="Gerade Verbindung 47">
            <a:extLst>
              <a:ext uri="{FF2B5EF4-FFF2-40B4-BE49-F238E27FC236}">
                <a16:creationId xmlns:a16="http://schemas.microsoft.com/office/drawing/2014/main" id="{5B822799-4243-520A-08BE-DB181E383A38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C1C4EF6F-3844-1783-431A-CC1A48C08102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D2659523-68A2-9CAE-DF24-2C2D3328EC17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C27CA30A-922A-B20E-FDE7-0A793715C674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71EF2D84-8641-95C5-B808-45D87C029F4E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Textfeld 56">
            <a:extLst>
              <a:ext uri="{FF2B5EF4-FFF2-40B4-BE49-F238E27FC236}">
                <a16:creationId xmlns:a16="http://schemas.microsoft.com/office/drawing/2014/main" id="{356E4F6B-0AD7-E865-EDBA-23D767D08C33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58" name="Textfeld 57">
            <a:extLst>
              <a:ext uri="{FF2B5EF4-FFF2-40B4-BE49-F238E27FC236}">
                <a16:creationId xmlns:a16="http://schemas.microsoft.com/office/drawing/2014/main" id="{A16BC7E2-C8CE-DABA-8B57-3E132E71852D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59" name="Gerade Verbindung 58">
            <a:extLst>
              <a:ext uri="{FF2B5EF4-FFF2-40B4-BE49-F238E27FC236}">
                <a16:creationId xmlns:a16="http://schemas.microsoft.com/office/drawing/2014/main" id="{8527ECDE-BE1D-1FD1-22E9-20F9D1EAB235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C8A6636A-9390-F188-505B-7A3E735A21A0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AF216182-2F36-C618-8EDF-6A7455F06607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80EDF0BA-F73B-89B2-3B13-9FEB825C9857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353DA857-2B2E-B808-A110-FB8F256A0BFB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Textfeld 63">
            <a:extLst>
              <a:ext uri="{FF2B5EF4-FFF2-40B4-BE49-F238E27FC236}">
                <a16:creationId xmlns:a16="http://schemas.microsoft.com/office/drawing/2014/main" id="{F0D9BA35-AC94-7B80-5938-F0893A3FA7D4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65" name="Textfeld 64">
            <a:extLst>
              <a:ext uri="{FF2B5EF4-FFF2-40B4-BE49-F238E27FC236}">
                <a16:creationId xmlns:a16="http://schemas.microsoft.com/office/drawing/2014/main" id="{CF651735-2D4A-BC59-0FD9-DDD9562D9495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66" name="Gerade Verbindung 65">
            <a:extLst>
              <a:ext uri="{FF2B5EF4-FFF2-40B4-BE49-F238E27FC236}">
                <a16:creationId xmlns:a16="http://schemas.microsoft.com/office/drawing/2014/main" id="{931F1601-7278-4302-EF7D-588F7E8BF43A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6411E28D-A3B0-B0CA-59D9-50BD9359D91D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F6DF5317-B7D7-F674-20B8-4037CD7093D9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C8388E40-15E0-3316-E0B2-4CA7E2E6D4B4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48763EAD-E64F-9FB2-81EE-139C430B8B9B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Rechteck 70">
            <a:extLst>
              <a:ext uri="{FF2B5EF4-FFF2-40B4-BE49-F238E27FC236}">
                <a16:creationId xmlns:a16="http://schemas.microsoft.com/office/drawing/2014/main" id="{0AC122BD-3D77-C85F-F418-424A9650B946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72" name="Textfeld 71">
            <a:extLst>
              <a:ext uri="{FF2B5EF4-FFF2-40B4-BE49-F238E27FC236}">
                <a16:creationId xmlns:a16="http://schemas.microsoft.com/office/drawing/2014/main" id="{20799590-FE10-8577-B696-110A9571C201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de-DE" sz="5400" dirty="0">
                <a:solidFill>
                  <a:schemeClr val="bg1"/>
                </a:solidFill>
              </a:rPr>
              <a:t>-</a:t>
            </a: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574A3B21-EC42-8C36-0EF8-6E0615B0652C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de-DE" sz="5400" dirty="0">
                <a:solidFill>
                  <a:schemeClr val="bg1"/>
                </a:solidFill>
              </a:rPr>
              <a:t>+</a:t>
            </a:r>
          </a:p>
        </p:txBody>
      </p:sp>
    </p:spTree>
    <p:extLst>
      <p:ext uri="{BB962C8B-B14F-4D97-AF65-F5344CB8AC3E}">
        <p14:creationId xmlns:p14="http://schemas.microsoft.com/office/powerpoint/2010/main" val="1030230332"/>
      </p:ext>
    </p:extLst>
  </p:cSld>
  <p:clrMapOvr>
    <a:masterClrMapping/>
  </p:clrMapOvr>
  <p:transition spd="med" advTm="1000">
    <p:pull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65E31B-D0FD-678D-5460-3660DC796C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452FAA0-8370-B509-FED8-EDC68764AAAA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Kurze Befragung</a:t>
            </a:r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C3CA8042-CC0E-BCD1-05C0-29C2FD2586A7}"/>
              </a:ext>
            </a:extLst>
          </p:cNvPr>
          <p:cNvSpPr>
            <a:spLocks noGrp="1"/>
          </p:cNvSpPr>
          <p:nvPr>
            <p:ph type="body" sz="half" idx="13"/>
          </p:nvPr>
        </p:nvSpPr>
        <p:spPr/>
        <p:txBody>
          <a:bodyPr/>
          <a:lstStyle/>
          <a:p>
            <a:r>
              <a:rPr lang="de-DE" dirty="0"/>
              <a:t>5 Minuten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BAA6E406-6BED-B222-E36D-7F29B35D9DD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8" name="Grafik 7" descr="Fragen mit einfarbiger Füllung">
            <a:extLst>
              <a:ext uri="{FF2B5EF4-FFF2-40B4-BE49-F238E27FC236}">
                <a16:creationId xmlns:a16="http://schemas.microsoft.com/office/drawing/2014/main" id="{E513FEF2-8149-2C8A-FFD8-18C821A890D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838903" y="1816703"/>
            <a:ext cx="1466193" cy="14661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1891051"/>
      </p:ext>
    </p:extLst>
  </p:cSld>
  <p:clrMapOvr>
    <a:masterClrMapping/>
  </p:clrMapOvr>
  <p:transition spd="med">
    <p:pull/>
  </p:transition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Rechteck 73">
            <a:extLst>
              <a:ext uri="{FF2B5EF4-FFF2-40B4-BE49-F238E27FC236}">
                <a16:creationId xmlns:a16="http://schemas.microsoft.com/office/drawing/2014/main" id="{ACDC434E-3D5A-CF0C-E654-744F97022CAA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70AC7065-F409-72A3-EC70-EAD65C8D6926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30ECC043-A086-FF95-6890-A3DAECF5599F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7C32FB0-AB81-84BF-6CC4-223916C23877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12D8AD39-0311-2C97-6768-2F464E0E46C7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D1407B92-FC05-D5B1-C6D8-45BFB758EE65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99ACB579-8180-3446-89FE-386B4259380A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27D7F60B-BA81-261D-6E74-44CB690ADBE1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A5115270-94FD-7CEB-3892-DD9EDE729E1D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A870C1A4-7E76-606E-940E-0C7A4DC427A4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D375A625-73A4-1718-0596-39251BF90090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1C81E3F2-4673-FCB5-175D-A3497AFB5EA9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5A9F4A29-13C1-6E9C-1C86-69CE6DF015FE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A1B6A67A-DC61-86F9-D21E-F98902D51B64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EEE19AA0-1744-DE07-76D8-AF336E996458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221E2218-6CEE-261B-4FFA-E561BF9E7C16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711F236B-F346-CFD9-E72F-E9D7244F3897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BB5570BE-14F4-67CF-D4BD-3E481623DB3C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DAB48B29-9AD0-3398-8649-F2B6C8065E1D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4D485AC9-6900-E06F-9C67-DD4D5B1DD4BA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7277C2F7-669A-6E7F-1218-893B06E42DF6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E86A3235-C483-2F8A-BA8B-F450DD34F365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9B9875AA-5827-B937-BFF9-DD4303369A8E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1BED3757-AC45-8272-0FD1-2CFBC7976E60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E52E58BA-3D75-C782-ED65-6497C811BE83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93A87C11-6666-B16C-F9CA-7C70CF951532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81C6C21D-8122-92A9-5FB7-489F5D09A0D5}"/>
              </a:ext>
            </a:extLst>
          </p:cNvPr>
          <p:cNvSpPr txBox="1"/>
          <p:nvPr/>
        </p:nvSpPr>
        <p:spPr>
          <a:xfrm>
            <a:off x="1153088" y="28499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26DA9A0A-CFAD-E999-3F11-2E82EBEA22D8}"/>
              </a:ext>
            </a:extLst>
          </p:cNvPr>
          <p:cNvSpPr txBox="1"/>
          <p:nvPr/>
        </p:nvSpPr>
        <p:spPr>
          <a:xfrm>
            <a:off x="824364" y="318526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A215B3D9-0B06-CE51-7055-213FE0AFACB8}"/>
              </a:ext>
            </a:extLst>
          </p:cNvPr>
          <p:cNvSpPr txBox="1"/>
          <p:nvPr/>
        </p:nvSpPr>
        <p:spPr>
          <a:xfrm>
            <a:off x="824364" y="249838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87DD120D-63BA-D7C2-8D9C-31732A853FB6}"/>
              </a:ext>
            </a:extLst>
          </p:cNvPr>
          <p:cNvCxnSpPr>
            <a:cxnSpLocks/>
          </p:cNvCxnSpPr>
          <p:nvPr/>
        </p:nvCxnSpPr>
        <p:spPr>
          <a:xfrm>
            <a:off x="1138642" y="28499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5335E07F-DF7D-F5B9-0C9F-BB167DB990B1}"/>
              </a:ext>
            </a:extLst>
          </p:cNvPr>
          <p:cNvCxnSpPr>
            <a:cxnSpLocks/>
          </p:cNvCxnSpPr>
          <p:nvPr/>
        </p:nvCxnSpPr>
        <p:spPr>
          <a:xfrm flipV="1">
            <a:off x="1138642" y="319210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3A71319F-0906-265D-F885-F92026D000EC}"/>
              </a:ext>
            </a:extLst>
          </p:cNvPr>
          <p:cNvCxnSpPr>
            <a:cxnSpLocks/>
          </p:cNvCxnSpPr>
          <p:nvPr/>
        </p:nvCxnSpPr>
        <p:spPr>
          <a:xfrm>
            <a:off x="1377901" y="28789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CC9145BF-4890-413F-2132-4087DD6D497E}"/>
              </a:ext>
            </a:extLst>
          </p:cNvPr>
          <p:cNvCxnSpPr>
            <a:cxnSpLocks/>
          </p:cNvCxnSpPr>
          <p:nvPr/>
        </p:nvCxnSpPr>
        <p:spPr>
          <a:xfrm flipV="1">
            <a:off x="1394202" y="314860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4892139E-E97A-FF24-BAEC-8A0FC20D645E}"/>
              </a:ext>
            </a:extLst>
          </p:cNvPr>
          <p:cNvSpPr txBox="1"/>
          <p:nvPr/>
        </p:nvSpPr>
        <p:spPr>
          <a:xfrm>
            <a:off x="1152111" y="15099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9778CF71-38E2-BC4D-8D0F-04FF7C77FF6E}"/>
              </a:ext>
            </a:extLst>
          </p:cNvPr>
          <p:cNvSpPr txBox="1"/>
          <p:nvPr/>
        </p:nvSpPr>
        <p:spPr>
          <a:xfrm>
            <a:off x="823387" y="184524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38527155-8F7B-044D-F9CD-DFE6092B032B}"/>
              </a:ext>
            </a:extLst>
          </p:cNvPr>
          <p:cNvSpPr txBox="1"/>
          <p:nvPr/>
        </p:nvSpPr>
        <p:spPr>
          <a:xfrm>
            <a:off x="823387" y="11583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33579D91-00ED-E252-8458-CF765D4BB38A}"/>
              </a:ext>
            </a:extLst>
          </p:cNvPr>
          <p:cNvCxnSpPr>
            <a:cxnSpLocks/>
          </p:cNvCxnSpPr>
          <p:nvPr/>
        </p:nvCxnSpPr>
        <p:spPr>
          <a:xfrm>
            <a:off x="1137664" y="150996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FAEACB37-D0D4-6BD6-1436-9A35A741A23C}"/>
              </a:ext>
            </a:extLst>
          </p:cNvPr>
          <p:cNvCxnSpPr>
            <a:cxnSpLocks/>
          </p:cNvCxnSpPr>
          <p:nvPr/>
        </p:nvCxnSpPr>
        <p:spPr>
          <a:xfrm flipV="1">
            <a:off x="1137664" y="185209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EF9AF7BA-5B7C-AA39-0AB2-D4387A10D4F9}"/>
              </a:ext>
            </a:extLst>
          </p:cNvPr>
          <p:cNvCxnSpPr>
            <a:cxnSpLocks/>
          </p:cNvCxnSpPr>
          <p:nvPr/>
        </p:nvCxnSpPr>
        <p:spPr>
          <a:xfrm>
            <a:off x="1376924" y="15389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2597C795-EF2E-B974-3A44-867F06871D0C}"/>
              </a:ext>
            </a:extLst>
          </p:cNvPr>
          <p:cNvCxnSpPr>
            <a:cxnSpLocks/>
          </p:cNvCxnSpPr>
          <p:nvPr/>
        </p:nvCxnSpPr>
        <p:spPr>
          <a:xfrm flipV="1">
            <a:off x="1393225" y="180859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E4EAB216-E688-762C-2A40-DE1BED6586A5}"/>
              </a:ext>
            </a:extLst>
          </p:cNvPr>
          <p:cNvSpPr/>
          <p:nvPr/>
        </p:nvSpPr>
        <p:spPr>
          <a:xfrm>
            <a:off x="688300" y="1671303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350" dirty="0"/>
              <a:t>-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DBAB95B4-E4A7-F565-A857-B793B32DAE4F}"/>
              </a:ext>
            </a:extLst>
          </p:cNvPr>
          <p:cNvSpPr/>
          <p:nvPr/>
        </p:nvSpPr>
        <p:spPr>
          <a:xfrm>
            <a:off x="688301" y="3011319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350" dirty="0"/>
              <a:t>-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A786B8C4-F529-70A2-F424-9F9E4BA92A35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80EDC868-952C-36D2-6B34-1980F0BBE008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1D59FA94-3152-0951-C692-CC232257A183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F5B4D694-13AA-A213-6BBA-50DE8105DB66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FCEA1CB0-B067-584F-CBED-442187CFCCC1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CB9E0CB5-2F88-E5F6-49EC-80DC777C03E2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7801EFB0-F944-CB1A-48D3-67E7BE405758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Textfeld 29">
            <a:extLst>
              <a:ext uri="{FF2B5EF4-FFF2-40B4-BE49-F238E27FC236}">
                <a16:creationId xmlns:a16="http://schemas.microsoft.com/office/drawing/2014/main" id="{A23354C0-A484-6A67-4E65-DA562AD21D72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44" name="Textfeld 43">
            <a:extLst>
              <a:ext uri="{FF2B5EF4-FFF2-40B4-BE49-F238E27FC236}">
                <a16:creationId xmlns:a16="http://schemas.microsoft.com/office/drawing/2014/main" id="{1103544D-3267-3BD2-612B-917BEBEE8139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48" name="Gerade Verbindung 47">
            <a:extLst>
              <a:ext uri="{FF2B5EF4-FFF2-40B4-BE49-F238E27FC236}">
                <a16:creationId xmlns:a16="http://schemas.microsoft.com/office/drawing/2014/main" id="{5B822799-4243-520A-08BE-DB181E383A38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C1C4EF6F-3844-1783-431A-CC1A48C08102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D2659523-68A2-9CAE-DF24-2C2D3328EC17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C27CA30A-922A-B20E-FDE7-0A793715C674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71EF2D84-8641-95C5-B808-45D87C029F4E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Textfeld 56">
            <a:extLst>
              <a:ext uri="{FF2B5EF4-FFF2-40B4-BE49-F238E27FC236}">
                <a16:creationId xmlns:a16="http://schemas.microsoft.com/office/drawing/2014/main" id="{356E4F6B-0AD7-E865-EDBA-23D767D08C33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58" name="Textfeld 57">
            <a:extLst>
              <a:ext uri="{FF2B5EF4-FFF2-40B4-BE49-F238E27FC236}">
                <a16:creationId xmlns:a16="http://schemas.microsoft.com/office/drawing/2014/main" id="{A16BC7E2-C8CE-DABA-8B57-3E132E71852D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59" name="Gerade Verbindung 58">
            <a:extLst>
              <a:ext uri="{FF2B5EF4-FFF2-40B4-BE49-F238E27FC236}">
                <a16:creationId xmlns:a16="http://schemas.microsoft.com/office/drawing/2014/main" id="{8527ECDE-BE1D-1FD1-22E9-20F9D1EAB235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C8A6636A-9390-F188-505B-7A3E735A21A0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AF216182-2F36-C618-8EDF-6A7455F06607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80EDF0BA-F73B-89B2-3B13-9FEB825C9857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353DA857-2B2E-B808-A110-FB8F256A0BFB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Textfeld 63">
            <a:extLst>
              <a:ext uri="{FF2B5EF4-FFF2-40B4-BE49-F238E27FC236}">
                <a16:creationId xmlns:a16="http://schemas.microsoft.com/office/drawing/2014/main" id="{F0D9BA35-AC94-7B80-5938-F0893A3FA7D4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65" name="Textfeld 64">
            <a:extLst>
              <a:ext uri="{FF2B5EF4-FFF2-40B4-BE49-F238E27FC236}">
                <a16:creationId xmlns:a16="http://schemas.microsoft.com/office/drawing/2014/main" id="{CF651735-2D4A-BC59-0FD9-DDD9562D9495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66" name="Gerade Verbindung 65">
            <a:extLst>
              <a:ext uri="{FF2B5EF4-FFF2-40B4-BE49-F238E27FC236}">
                <a16:creationId xmlns:a16="http://schemas.microsoft.com/office/drawing/2014/main" id="{931F1601-7278-4302-EF7D-588F7E8BF43A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6411E28D-A3B0-B0CA-59D9-50BD9359D91D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F6DF5317-B7D7-F674-20B8-4037CD7093D9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C8388E40-15E0-3316-E0B2-4CA7E2E6D4B4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48763EAD-E64F-9FB2-81EE-139C430B8B9B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Rechteck 70">
            <a:extLst>
              <a:ext uri="{FF2B5EF4-FFF2-40B4-BE49-F238E27FC236}">
                <a16:creationId xmlns:a16="http://schemas.microsoft.com/office/drawing/2014/main" id="{0AC122BD-3D77-C85F-F418-424A9650B946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72" name="Textfeld 71">
            <a:extLst>
              <a:ext uri="{FF2B5EF4-FFF2-40B4-BE49-F238E27FC236}">
                <a16:creationId xmlns:a16="http://schemas.microsoft.com/office/drawing/2014/main" id="{20799590-FE10-8577-B696-110A9571C201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de-DE" sz="5400" dirty="0">
                <a:solidFill>
                  <a:schemeClr val="bg1"/>
                </a:solidFill>
              </a:rPr>
              <a:t>-</a:t>
            </a: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574A3B21-EC42-8C36-0EF8-6E0615B0652C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de-DE" sz="5400" dirty="0">
                <a:solidFill>
                  <a:schemeClr val="bg1"/>
                </a:solidFill>
              </a:rPr>
              <a:t>+</a:t>
            </a:r>
          </a:p>
        </p:txBody>
      </p:sp>
    </p:spTree>
    <p:extLst>
      <p:ext uri="{BB962C8B-B14F-4D97-AF65-F5344CB8AC3E}">
        <p14:creationId xmlns:p14="http://schemas.microsoft.com/office/powerpoint/2010/main" val="163372595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1000">
        <p159:morph option="byObject"/>
      </p:transition>
    </mc:Choice>
    <mc:Fallback xmlns="">
      <p:transition spd="slow" advTm="1000">
        <p:fade/>
      </p:transition>
    </mc:Fallback>
  </mc:AlternateContent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Rechteck 29">
            <a:extLst>
              <a:ext uri="{FF2B5EF4-FFF2-40B4-BE49-F238E27FC236}">
                <a16:creationId xmlns:a16="http://schemas.microsoft.com/office/drawing/2014/main" id="{9033FEF9-A15D-F9B6-D832-61CB2FBBD1B6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70AC7065-F409-72A3-EC70-EAD65C8D6926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30ECC043-A086-FF95-6890-A3DAECF5599F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7C32FB0-AB81-84BF-6CC4-223916C23877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12D8AD39-0311-2C97-6768-2F464E0E46C7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D1407B92-FC05-D5B1-C6D8-45BFB758EE65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99ACB579-8180-3446-89FE-386B4259380A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27D7F60B-BA81-261D-6E74-44CB690ADBE1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A5115270-94FD-7CEB-3892-DD9EDE729E1D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A870C1A4-7E76-606E-940E-0C7A4DC427A4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D375A625-73A4-1718-0596-39251BF90090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1C81E3F2-4673-FCB5-175D-A3497AFB5EA9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5A9F4A29-13C1-6E9C-1C86-69CE6DF015FE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A1B6A67A-DC61-86F9-D21E-F98902D51B64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EEE19AA0-1744-DE07-76D8-AF336E996458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221E2218-6CEE-261B-4FFA-E561BF9E7C16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711F236B-F346-CFD9-E72F-E9D7244F3897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BB5570BE-14F4-67CF-D4BD-3E481623DB3C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DAB48B29-9AD0-3398-8649-F2B6C8065E1D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4D485AC9-6900-E06F-9C67-DD4D5B1DD4BA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7277C2F7-669A-6E7F-1218-893B06E42DF6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E86A3235-C483-2F8A-BA8B-F450DD34F365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9B9875AA-5827-B937-BFF9-DD4303369A8E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1BED3757-AC45-8272-0FD1-2CFBC7976E60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E52E58BA-3D75-C782-ED65-6497C811BE83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93A87C11-6666-B16C-F9CA-7C70CF951532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81C6C21D-8122-92A9-5FB7-489F5D09A0D5}"/>
              </a:ext>
            </a:extLst>
          </p:cNvPr>
          <p:cNvSpPr txBox="1"/>
          <p:nvPr/>
        </p:nvSpPr>
        <p:spPr>
          <a:xfrm>
            <a:off x="1153088" y="28499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26DA9A0A-CFAD-E999-3F11-2E82EBEA22D8}"/>
              </a:ext>
            </a:extLst>
          </p:cNvPr>
          <p:cNvSpPr txBox="1"/>
          <p:nvPr/>
        </p:nvSpPr>
        <p:spPr>
          <a:xfrm>
            <a:off x="824364" y="318526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A215B3D9-0B06-CE51-7055-213FE0AFACB8}"/>
              </a:ext>
            </a:extLst>
          </p:cNvPr>
          <p:cNvSpPr txBox="1"/>
          <p:nvPr/>
        </p:nvSpPr>
        <p:spPr>
          <a:xfrm>
            <a:off x="824364" y="249838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87DD120D-63BA-D7C2-8D9C-31732A853FB6}"/>
              </a:ext>
            </a:extLst>
          </p:cNvPr>
          <p:cNvCxnSpPr>
            <a:cxnSpLocks/>
          </p:cNvCxnSpPr>
          <p:nvPr/>
        </p:nvCxnSpPr>
        <p:spPr>
          <a:xfrm>
            <a:off x="1138642" y="28499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5335E07F-DF7D-F5B9-0C9F-BB167DB990B1}"/>
              </a:ext>
            </a:extLst>
          </p:cNvPr>
          <p:cNvCxnSpPr>
            <a:cxnSpLocks/>
          </p:cNvCxnSpPr>
          <p:nvPr/>
        </p:nvCxnSpPr>
        <p:spPr>
          <a:xfrm flipV="1">
            <a:off x="1138642" y="319210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3A71319F-0906-265D-F885-F92026D000EC}"/>
              </a:ext>
            </a:extLst>
          </p:cNvPr>
          <p:cNvCxnSpPr>
            <a:cxnSpLocks/>
          </p:cNvCxnSpPr>
          <p:nvPr/>
        </p:nvCxnSpPr>
        <p:spPr>
          <a:xfrm>
            <a:off x="1377901" y="28789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CC9145BF-4890-413F-2132-4087DD6D497E}"/>
              </a:ext>
            </a:extLst>
          </p:cNvPr>
          <p:cNvCxnSpPr>
            <a:cxnSpLocks/>
          </p:cNvCxnSpPr>
          <p:nvPr/>
        </p:nvCxnSpPr>
        <p:spPr>
          <a:xfrm flipV="1">
            <a:off x="1394202" y="314860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4892139E-E97A-FF24-BAEC-8A0FC20D645E}"/>
              </a:ext>
            </a:extLst>
          </p:cNvPr>
          <p:cNvSpPr txBox="1"/>
          <p:nvPr/>
        </p:nvSpPr>
        <p:spPr>
          <a:xfrm>
            <a:off x="1152111" y="15099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9778CF71-38E2-BC4D-8D0F-04FF7C77FF6E}"/>
              </a:ext>
            </a:extLst>
          </p:cNvPr>
          <p:cNvSpPr txBox="1"/>
          <p:nvPr/>
        </p:nvSpPr>
        <p:spPr>
          <a:xfrm>
            <a:off x="823387" y="184524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38527155-8F7B-044D-F9CD-DFE6092B032B}"/>
              </a:ext>
            </a:extLst>
          </p:cNvPr>
          <p:cNvSpPr txBox="1"/>
          <p:nvPr/>
        </p:nvSpPr>
        <p:spPr>
          <a:xfrm>
            <a:off x="823387" y="11583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33579D91-00ED-E252-8458-CF765D4BB38A}"/>
              </a:ext>
            </a:extLst>
          </p:cNvPr>
          <p:cNvCxnSpPr>
            <a:cxnSpLocks/>
          </p:cNvCxnSpPr>
          <p:nvPr/>
        </p:nvCxnSpPr>
        <p:spPr>
          <a:xfrm>
            <a:off x="1137664" y="150996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FAEACB37-D0D4-6BD6-1436-9A35A741A23C}"/>
              </a:ext>
            </a:extLst>
          </p:cNvPr>
          <p:cNvCxnSpPr>
            <a:cxnSpLocks/>
          </p:cNvCxnSpPr>
          <p:nvPr/>
        </p:nvCxnSpPr>
        <p:spPr>
          <a:xfrm flipV="1">
            <a:off x="1137664" y="185209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EF9AF7BA-5B7C-AA39-0AB2-D4387A10D4F9}"/>
              </a:ext>
            </a:extLst>
          </p:cNvPr>
          <p:cNvCxnSpPr>
            <a:cxnSpLocks/>
          </p:cNvCxnSpPr>
          <p:nvPr/>
        </p:nvCxnSpPr>
        <p:spPr>
          <a:xfrm>
            <a:off x="1376924" y="15389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2597C795-EF2E-B974-3A44-867F06871D0C}"/>
              </a:ext>
            </a:extLst>
          </p:cNvPr>
          <p:cNvCxnSpPr>
            <a:cxnSpLocks/>
          </p:cNvCxnSpPr>
          <p:nvPr/>
        </p:nvCxnSpPr>
        <p:spPr>
          <a:xfrm flipV="1">
            <a:off x="1393225" y="180859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E4EAB216-E688-762C-2A40-DE1BED6586A5}"/>
              </a:ext>
            </a:extLst>
          </p:cNvPr>
          <p:cNvSpPr/>
          <p:nvPr/>
        </p:nvSpPr>
        <p:spPr>
          <a:xfrm>
            <a:off x="1111101" y="167678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350" dirty="0"/>
              <a:t>-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DBAB95B4-E4A7-F565-A857-B793B32DAE4F}"/>
              </a:ext>
            </a:extLst>
          </p:cNvPr>
          <p:cNvSpPr/>
          <p:nvPr/>
        </p:nvSpPr>
        <p:spPr>
          <a:xfrm>
            <a:off x="1118101" y="3023040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350" dirty="0"/>
              <a:t>-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EF117667-9DFD-EB8C-3A85-CE5B06F59F8E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9F68996D-3C91-E8DD-57E3-3F5C686BEB0E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8695873D-D37A-037A-CD55-3833F0AC6E66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370B639A-C505-8C94-1A91-1A3816E629C5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A9C776F9-7A7C-68FF-BD65-1DE59D8B7EA6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42DC3046-62F7-AF97-0C18-9885E874F2D4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3785064B-3E98-711B-A9DB-6126FE0F6EF8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feld 43">
            <a:extLst>
              <a:ext uri="{FF2B5EF4-FFF2-40B4-BE49-F238E27FC236}">
                <a16:creationId xmlns:a16="http://schemas.microsoft.com/office/drawing/2014/main" id="{2514CB8A-25EC-28E9-FC38-73C8C0102EF0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3F480E03-9818-E94C-45E4-2606D7B72AD4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042F869B-D7E9-3F2A-CAD4-F6C605F99E6D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710979C1-8B3F-3DFB-327E-2FECE683C4CC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B5EBE461-6941-EF6B-5905-206D535CB21E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D6ED5CD6-03C0-DE94-26D8-6B407B414F5E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E63389A9-D62A-3570-D4E9-DFD77990BCAA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feld 57">
            <a:extLst>
              <a:ext uri="{FF2B5EF4-FFF2-40B4-BE49-F238E27FC236}">
                <a16:creationId xmlns:a16="http://schemas.microsoft.com/office/drawing/2014/main" id="{F4FA2141-2ECF-B69C-7B8F-44DF411B6C03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CEDB07CB-F5B2-11B7-4DD6-EDAB5E8C83A9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B3046942-0D60-5E27-DB0C-53A999187FC7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A44BE7E6-DE55-1703-79D6-F42A00282FAB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957C2A2C-D0C4-36B7-2AB7-F2DDA8838789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5788A4B6-3A47-B34A-5AD6-3F533ABD4A40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F6F8B94A-6D3C-C73A-4639-1E6C10E84054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feld 64">
            <a:extLst>
              <a:ext uri="{FF2B5EF4-FFF2-40B4-BE49-F238E27FC236}">
                <a16:creationId xmlns:a16="http://schemas.microsoft.com/office/drawing/2014/main" id="{D9590FAA-8E6A-37C3-DDA4-2ACE678A8CE2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66" name="Textfeld 65">
            <a:extLst>
              <a:ext uri="{FF2B5EF4-FFF2-40B4-BE49-F238E27FC236}">
                <a16:creationId xmlns:a16="http://schemas.microsoft.com/office/drawing/2014/main" id="{5BB2857F-A895-A4E0-3638-6EC6D7498ABD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AD2622AC-2188-FE3C-5C7E-EC8D8050C531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1A55ECB9-C465-8C9C-6588-FD889965BA1F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259F7B5E-26B4-E8C1-564C-7BC2B049A5A8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03DA86E7-F3AC-C9AC-4C0E-DD446AE3C9D3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14DC5856-8475-AF5F-9A1F-1F94C2D1E971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hteck 71">
            <a:extLst>
              <a:ext uri="{FF2B5EF4-FFF2-40B4-BE49-F238E27FC236}">
                <a16:creationId xmlns:a16="http://schemas.microsoft.com/office/drawing/2014/main" id="{F0A1B4D7-0349-448B-0F6C-2D84856E895B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F6ACD5BD-662C-C3CB-7DC1-3B898B1F53BE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de-DE" sz="5400" dirty="0">
                <a:solidFill>
                  <a:schemeClr val="bg1"/>
                </a:solidFill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4B4CBCE3-1BAB-AD32-B90C-21EADBA8767C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de-DE" sz="5400" dirty="0">
                <a:solidFill>
                  <a:schemeClr val="bg1"/>
                </a:solidFill>
              </a:rPr>
              <a:t>+</a:t>
            </a:r>
          </a:p>
        </p:txBody>
      </p:sp>
    </p:spTree>
    <p:extLst>
      <p:ext uri="{BB962C8B-B14F-4D97-AF65-F5344CB8AC3E}">
        <p14:creationId xmlns:p14="http://schemas.microsoft.com/office/powerpoint/2010/main" val="24202964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1000">
        <p159:morph option="byObject"/>
      </p:transition>
    </mc:Choice>
    <mc:Fallback xmlns="">
      <p:transition spd="slow" advTm="1000">
        <p:fade/>
      </p:transition>
    </mc:Fallback>
  </mc:AlternateContent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Rechteck 29">
            <a:extLst>
              <a:ext uri="{FF2B5EF4-FFF2-40B4-BE49-F238E27FC236}">
                <a16:creationId xmlns:a16="http://schemas.microsoft.com/office/drawing/2014/main" id="{7175AE39-DD4B-76AD-0C63-A17BE8A68C16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70AC7065-F409-72A3-EC70-EAD65C8D6926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30ECC043-A086-FF95-6890-A3DAECF5599F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7C32FB0-AB81-84BF-6CC4-223916C23877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12D8AD39-0311-2C97-6768-2F464E0E46C7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D1407B92-FC05-D5B1-C6D8-45BFB758EE65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99ACB579-8180-3446-89FE-386B4259380A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27D7F60B-BA81-261D-6E74-44CB690ADBE1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A5115270-94FD-7CEB-3892-DD9EDE729E1D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A870C1A4-7E76-606E-940E-0C7A4DC427A4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D375A625-73A4-1718-0596-39251BF90090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1C81E3F2-4673-FCB5-175D-A3497AFB5EA9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5A9F4A29-13C1-6E9C-1C86-69CE6DF015FE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A1B6A67A-DC61-86F9-D21E-F98902D51B64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EEE19AA0-1744-DE07-76D8-AF336E996458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221E2218-6CEE-261B-4FFA-E561BF9E7C16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711F236B-F346-CFD9-E72F-E9D7244F3897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BB5570BE-14F4-67CF-D4BD-3E481623DB3C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DAB48B29-9AD0-3398-8649-F2B6C8065E1D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4D485AC9-6900-E06F-9C67-DD4D5B1DD4BA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7277C2F7-669A-6E7F-1218-893B06E42DF6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E86A3235-C483-2F8A-BA8B-F450DD34F365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9B9875AA-5827-B937-BFF9-DD4303369A8E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1BED3757-AC45-8272-0FD1-2CFBC7976E60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E52E58BA-3D75-C782-ED65-6497C811BE83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93A87C11-6666-B16C-F9CA-7C70CF951532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81C6C21D-8122-92A9-5FB7-489F5D09A0D5}"/>
              </a:ext>
            </a:extLst>
          </p:cNvPr>
          <p:cNvSpPr txBox="1"/>
          <p:nvPr/>
        </p:nvSpPr>
        <p:spPr>
          <a:xfrm>
            <a:off x="1153088" y="28499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26DA9A0A-CFAD-E999-3F11-2E82EBEA22D8}"/>
              </a:ext>
            </a:extLst>
          </p:cNvPr>
          <p:cNvSpPr txBox="1"/>
          <p:nvPr/>
        </p:nvSpPr>
        <p:spPr>
          <a:xfrm>
            <a:off x="824364" y="318526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A215B3D9-0B06-CE51-7055-213FE0AFACB8}"/>
              </a:ext>
            </a:extLst>
          </p:cNvPr>
          <p:cNvSpPr txBox="1"/>
          <p:nvPr/>
        </p:nvSpPr>
        <p:spPr>
          <a:xfrm>
            <a:off x="824364" y="249838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5335E07F-DF7D-F5B9-0C9F-BB167DB990B1}"/>
              </a:ext>
            </a:extLst>
          </p:cNvPr>
          <p:cNvCxnSpPr>
            <a:cxnSpLocks/>
          </p:cNvCxnSpPr>
          <p:nvPr/>
        </p:nvCxnSpPr>
        <p:spPr>
          <a:xfrm flipV="1">
            <a:off x="1138642" y="319210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3A71319F-0906-265D-F885-F92026D000EC}"/>
              </a:ext>
            </a:extLst>
          </p:cNvPr>
          <p:cNvCxnSpPr>
            <a:cxnSpLocks/>
          </p:cNvCxnSpPr>
          <p:nvPr/>
        </p:nvCxnSpPr>
        <p:spPr>
          <a:xfrm>
            <a:off x="1377901" y="28789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CC9145BF-4890-413F-2132-4087DD6D497E}"/>
              </a:ext>
            </a:extLst>
          </p:cNvPr>
          <p:cNvCxnSpPr>
            <a:cxnSpLocks/>
          </p:cNvCxnSpPr>
          <p:nvPr/>
        </p:nvCxnSpPr>
        <p:spPr>
          <a:xfrm flipV="1">
            <a:off x="1394202" y="314860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4892139E-E97A-FF24-BAEC-8A0FC20D645E}"/>
              </a:ext>
            </a:extLst>
          </p:cNvPr>
          <p:cNvSpPr txBox="1"/>
          <p:nvPr/>
        </p:nvSpPr>
        <p:spPr>
          <a:xfrm>
            <a:off x="1152111" y="15099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9778CF71-38E2-BC4D-8D0F-04FF7C77FF6E}"/>
              </a:ext>
            </a:extLst>
          </p:cNvPr>
          <p:cNvSpPr txBox="1"/>
          <p:nvPr/>
        </p:nvSpPr>
        <p:spPr>
          <a:xfrm>
            <a:off x="823387" y="184524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38527155-8F7B-044D-F9CD-DFE6092B032B}"/>
              </a:ext>
            </a:extLst>
          </p:cNvPr>
          <p:cNvSpPr txBox="1"/>
          <p:nvPr/>
        </p:nvSpPr>
        <p:spPr>
          <a:xfrm>
            <a:off x="823387" y="11583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33579D91-00ED-E252-8458-CF765D4BB38A}"/>
              </a:ext>
            </a:extLst>
          </p:cNvPr>
          <p:cNvCxnSpPr>
            <a:cxnSpLocks/>
          </p:cNvCxnSpPr>
          <p:nvPr/>
        </p:nvCxnSpPr>
        <p:spPr>
          <a:xfrm>
            <a:off x="1137664" y="150996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EF9AF7BA-5B7C-AA39-0AB2-D4387A10D4F9}"/>
              </a:ext>
            </a:extLst>
          </p:cNvPr>
          <p:cNvCxnSpPr>
            <a:cxnSpLocks/>
          </p:cNvCxnSpPr>
          <p:nvPr/>
        </p:nvCxnSpPr>
        <p:spPr>
          <a:xfrm>
            <a:off x="1376924" y="15389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2597C795-EF2E-B974-3A44-867F06871D0C}"/>
              </a:ext>
            </a:extLst>
          </p:cNvPr>
          <p:cNvCxnSpPr>
            <a:cxnSpLocks/>
          </p:cNvCxnSpPr>
          <p:nvPr/>
        </p:nvCxnSpPr>
        <p:spPr>
          <a:xfrm flipV="1">
            <a:off x="1393225" y="180859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E4EAB216-E688-762C-2A40-DE1BED6586A5}"/>
              </a:ext>
            </a:extLst>
          </p:cNvPr>
          <p:cNvSpPr/>
          <p:nvPr/>
        </p:nvSpPr>
        <p:spPr>
          <a:xfrm>
            <a:off x="1111101" y="167678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350" dirty="0"/>
              <a:t>-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DBAB95B4-E4A7-F565-A857-B793B32DAE4F}"/>
              </a:ext>
            </a:extLst>
          </p:cNvPr>
          <p:cNvSpPr/>
          <p:nvPr/>
        </p:nvSpPr>
        <p:spPr>
          <a:xfrm>
            <a:off x="1118101" y="3023040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350" dirty="0"/>
              <a:t>-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EF117667-9DFD-EB8C-3A85-CE5B06F59F8E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9F68996D-3C91-E8DD-57E3-3F5C686BEB0E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8695873D-D37A-037A-CD55-3833F0AC6E66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370B639A-C505-8C94-1A91-1A3816E629C5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A9C776F9-7A7C-68FF-BD65-1DE59D8B7EA6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42DC3046-62F7-AF97-0C18-9885E874F2D4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3785064B-3E98-711B-A9DB-6126FE0F6EF8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feld 43">
            <a:extLst>
              <a:ext uri="{FF2B5EF4-FFF2-40B4-BE49-F238E27FC236}">
                <a16:creationId xmlns:a16="http://schemas.microsoft.com/office/drawing/2014/main" id="{2514CB8A-25EC-28E9-FC38-73C8C0102EF0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3F480E03-9818-E94C-45E4-2606D7B72AD4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042F869B-D7E9-3F2A-CAD4-F6C605F99E6D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710979C1-8B3F-3DFB-327E-2FECE683C4CC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B5EBE461-6941-EF6B-5905-206D535CB21E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D6ED5CD6-03C0-DE94-26D8-6B407B414F5E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E63389A9-D62A-3570-D4E9-DFD77990BCAA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feld 57">
            <a:extLst>
              <a:ext uri="{FF2B5EF4-FFF2-40B4-BE49-F238E27FC236}">
                <a16:creationId xmlns:a16="http://schemas.microsoft.com/office/drawing/2014/main" id="{F4FA2141-2ECF-B69C-7B8F-44DF411B6C03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CEDB07CB-F5B2-11B7-4DD6-EDAB5E8C83A9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B3046942-0D60-5E27-DB0C-53A999187FC7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A44BE7E6-DE55-1703-79D6-F42A00282FAB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957C2A2C-D0C4-36B7-2AB7-F2DDA8838789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5788A4B6-3A47-B34A-5AD6-3F533ABD4A40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F6F8B94A-6D3C-C73A-4639-1E6C10E84054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feld 64">
            <a:extLst>
              <a:ext uri="{FF2B5EF4-FFF2-40B4-BE49-F238E27FC236}">
                <a16:creationId xmlns:a16="http://schemas.microsoft.com/office/drawing/2014/main" id="{D9590FAA-8E6A-37C3-DDA4-2ACE678A8CE2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66" name="Textfeld 65">
            <a:extLst>
              <a:ext uri="{FF2B5EF4-FFF2-40B4-BE49-F238E27FC236}">
                <a16:creationId xmlns:a16="http://schemas.microsoft.com/office/drawing/2014/main" id="{5BB2857F-A895-A4E0-3638-6EC6D7498ABD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AD2622AC-2188-FE3C-5C7E-EC8D8050C531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1A55ECB9-C465-8C9C-6588-FD889965BA1F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259F7B5E-26B4-E8C1-564C-7BC2B049A5A8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03DA86E7-F3AC-C9AC-4C0E-DD446AE3C9D3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14DC5856-8475-AF5F-9A1F-1F94C2D1E971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hteck 71">
            <a:extLst>
              <a:ext uri="{FF2B5EF4-FFF2-40B4-BE49-F238E27FC236}">
                <a16:creationId xmlns:a16="http://schemas.microsoft.com/office/drawing/2014/main" id="{F0A1B4D7-0349-448B-0F6C-2D84856E895B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F6ACD5BD-662C-C3CB-7DC1-3B898B1F53BE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de-DE" sz="5400" dirty="0">
                <a:solidFill>
                  <a:schemeClr val="bg1"/>
                </a:solidFill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4B4CBCE3-1BAB-AD32-B90C-21EADBA8767C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de-DE" sz="5400" dirty="0">
                <a:solidFill>
                  <a:schemeClr val="bg1"/>
                </a:solidFill>
              </a:rPr>
              <a:t>+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0D173662-88FB-191E-4A5D-CFF68CEE8661}"/>
              </a:ext>
            </a:extLst>
          </p:cNvPr>
          <p:cNvSpPr/>
          <p:nvPr/>
        </p:nvSpPr>
        <p:spPr>
          <a:xfrm>
            <a:off x="1211880" y="1812789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350" dirty="0"/>
              <a:t>-</a:t>
            </a: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C95D4F26-7903-B18C-E887-CDCB7D9D0854}"/>
              </a:ext>
            </a:extLst>
          </p:cNvPr>
          <p:cNvSpPr/>
          <p:nvPr/>
        </p:nvSpPr>
        <p:spPr>
          <a:xfrm>
            <a:off x="1111101" y="1901265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350" dirty="0"/>
              <a:t>-</a:t>
            </a: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141F9108-7F88-4657-4491-63E57B789FAB}"/>
              </a:ext>
            </a:extLst>
          </p:cNvPr>
          <p:cNvSpPr/>
          <p:nvPr/>
        </p:nvSpPr>
        <p:spPr>
          <a:xfrm>
            <a:off x="1113787" y="2746443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350" dirty="0"/>
              <a:t>-</a:t>
            </a:r>
          </a:p>
        </p:txBody>
      </p:sp>
      <p:sp>
        <p:nvSpPr>
          <p:cNvPr id="78" name="Oval 77">
            <a:extLst>
              <a:ext uri="{FF2B5EF4-FFF2-40B4-BE49-F238E27FC236}">
                <a16:creationId xmlns:a16="http://schemas.microsoft.com/office/drawing/2014/main" id="{F5382EDC-ABD3-B27C-B2E1-766AD7A665B8}"/>
              </a:ext>
            </a:extLst>
          </p:cNvPr>
          <p:cNvSpPr/>
          <p:nvPr/>
        </p:nvSpPr>
        <p:spPr>
          <a:xfrm>
            <a:off x="1187288" y="2870981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350" dirty="0"/>
              <a:t>-</a:t>
            </a:r>
          </a:p>
        </p:txBody>
      </p:sp>
    </p:spTree>
    <p:extLst>
      <p:ext uri="{BB962C8B-B14F-4D97-AF65-F5344CB8AC3E}">
        <p14:creationId xmlns:p14="http://schemas.microsoft.com/office/powerpoint/2010/main" val="390764640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1000">
        <p159:morph option="byObject"/>
      </p:transition>
    </mc:Choice>
    <mc:Fallback xmlns="">
      <p:transition spd="slow" advTm="1000">
        <p:fade/>
      </p:transition>
    </mc:Fallback>
  </mc:AlternateContent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Rechteck 48">
            <a:extLst>
              <a:ext uri="{FF2B5EF4-FFF2-40B4-BE49-F238E27FC236}">
                <a16:creationId xmlns:a16="http://schemas.microsoft.com/office/drawing/2014/main" id="{888EA350-3013-D38C-5F5D-658CC1FCD44D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70AC7065-F409-72A3-EC70-EAD65C8D6926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30ECC043-A086-FF95-6890-A3DAECF5599F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7C32FB0-AB81-84BF-6CC4-223916C23877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12D8AD39-0311-2C97-6768-2F464E0E46C7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D1407B92-FC05-D5B1-C6D8-45BFB758EE65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99ACB579-8180-3446-89FE-386B4259380A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27D7F60B-BA81-261D-6E74-44CB690ADBE1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A5115270-94FD-7CEB-3892-DD9EDE729E1D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A870C1A4-7E76-606E-940E-0C7A4DC427A4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D375A625-73A4-1718-0596-39251BF90090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1C81E3F2-4673-FCB5-175D-A3497AFB5EA9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5A9F4A29-13C1-6E9C-1C86-69CE6DF015FE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A1B6A67A-DC61-86F9-D21E-F98902D51B64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EEE19AA0-1744-DE07-76D8-AF336E996458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221E2218-6CEE-261B-4FFA-E561BF9E7C16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711F236B-F346-CFD9-E72F-E9D7244F3897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BB5570BE-14F4-67CF-D4BD-3E481623DB3C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DAB48B29-9AD0-3398-8649-F2B6C8065E1D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4D485AC9-6900-E06F-9C67-DD4D5B1DD4BA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7277C2F7-669A-6E7F-1218-893B06E42DF6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E86A3235-C483-2F8A-BA8B-F450DD34F365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9B9875AA-5827-B937-BFF9-DD4303369A8E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1BED3757-AC45-8272-0FD1-2CFBC7976E60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E52E58BA-3D75-C782-ED65-6497C811BE83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93A87C11-6666-B16C-F9CA-7C70CF951532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81C6C21D-8122-92A9-5FB7-489F5D09A0D5}"/>
              </a:ext>
            </a:extLst>
          </p:cNvPr>
          <p:cNvSpPr txBox="1"/>
          <p:nvPr/>
        </p:nvSpPr>
        <p:spPr>
          <a:xfrm>
            <a:off x="1153088" y="28499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26DA9A0A-CFAD-E999-3F11-2E82EBEA22D8}"/>
              </a:ext>
            </a:extLst>
          </p:cNvPr>
          <p:cNvSpPr txBox="1"/>
          <p:nvPr/>
        </p:nvSpPr>
        <p:spPr>
          <a:xfrm>
            <a:off x="824364" y="318526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A215B3D9-0B06-CE51-7055-213FE0AFACB8}"/>
              </a:ext>
            </a:extLst>
          </p:cNvPr>
          <p:cNvSpPr txBox="1"/>
          <p:nvPr/>
        </p:nvSpPr>
        <p:spPr>
          <a:xfrm>
            <a:off x="824364" y="249838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5335E07F-DF7D-F5B9-0C9F-BB167DB990B1}"/>
              </a:ext>
            </a:extLst>
          </p:cNvPr>
          <p:cNvCxnSpPr>
            <a:cxnSpLocks/>
          </p:cNvCxnSpPr>
          <p:nvPr/>
        </p:nvCxnSpPr>
        <p:spPr>
          <a:xfrm flipV="1">
            <a:off x="1138642" y="319210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3A71319F-0906-265D-F885-F92026D000EC}"/>
              </a:ext>
            </a:extLst>
          </p:cNvPr>
          <p:cNvCxnSpPr>
            <a:cxnSpLocks/>
          </p:cNvCxnSpPr>
          <p:nvPr/>
        </p:nvCxnSpPr>
        <p:spPr>
          <a:xfrm>
            <a:off x="1377901" y="28789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CC9145BF-4890-413F-2132-4087DD6D497E}"/>
              </a:ext>
            </a:extLst>
          </p:cNvPr>
          <p:cNvCxnSpPr>
            <a:cxnSpLocks/>
          </p:cNvCxnSpPr>
          <p:nvPr/>
        </p:nvCxnSpPr>
        <p:spPr>
          <a:xfrm flipV="1">
            <a:off x="1394202" y="314860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4892139E-E97A-FF24-BAEC-8A0FC20D645E}"/>
              </a:ext>
            </a:extLst>
          </p:cNvPr>
          <p:cNvSpPr txBox="1"/>
          <p:nvPr/>
        </p:nvSpPr>
        <p:spPr>
          <a:xfrm>
            <a:off x="1152111" y="15099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9778CF71-38E2-BC4D-8D0F-04FF7C77FF6E}"/>
              </a:ext>
            </a:extLst>
          </p:cNvPr>
          <p:cNvSpPr txBox="1"/>
          <p:nvPr/>
        </p:nvSpPr>
        <p:spPr>
          <a:xfrm>
            <a:off x="823387" y="184524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38527155-8F7B-044D-F9CD-DFE6092B032B}"/>
              </a:ext>
            </a:extLst>
          </p:cNvPr>
          <p:cNvSpPr txBox="1"/>
          <p:nvPr/>
        </p:nvSpPr>
        <p:spPr>
          <a:xfrm>
            <a:off x="823387" y="11583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33579D91-00ED-E252-8458-CF765D4BB38A}"/>
              </a:ext>
            </a:extLst>
          </p:cNvPr>
          <p:cNvCxnSpPr>
            <a:cxnSpLocks/>
          </p:cNvCxnSpPr>
          <p:nvPr/>
        </p:nvCxnSpPr>
        <p:spPr>
          <a:xfrm>
            <a:off x="1137664" y="150996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EF9AF7BA-5B7C-AA39-0AB2-D4387A10D4F9}"/>
              </a:ext>
            </a:extLst>
          </p:cNvPr>
          <p:cNvCxnSpPr>
            <a:cxnSpLocks/>
          </p:cNvCxnSpPr>
          <p:nvPr/>
        </p:nvCxnSpPr>
        <p:spPr>
          <a:xfrm>
            <a:off x="1376924" y="15389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2597C795-EF2E-B974-3A44-867F06871D0C}"/>
              </a:ext>
            </a:extLst>
          </p:cNvPr>
          <p:cNvCxnSpPr>
            <a:cxnSpLocks/>
          </p:cNvCxnSpPr>
          <p:nvPr/>
        </p:nvCxnSpPr>
        <p:spPr>
          <a:xfrm flipV="1">
            <a:off x="1393225" y="180859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E4EAB216-E688-762C-2A40-DE1BED6586A5}"/>
              </a:ext>
            </a:extLst>
          </p:cNvPr>
          <p:cNvSpPr/>
          <p:nvPr/>
        </p:nvSpPr>
        <p:spPr>
          <a:xfrm>
            <a:off x="1111101" y="167678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350" dirty="0"/>
              <a:t>-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DBAB95B4-E4A7-F565-A857-B793B32DAE4F}"/>
              </a:ext>
            </a:extLst>
          </p:cNvPr>
          <p:cNvSpPr/>
          <p:nvPr/>
        </p:nvSpPr>
        <p:spPr>
          <a:xfrm>
            <a:off x="1118101" y="3023040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350" dirty="0"/>
              <a:t>-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EF117667-9DFD-EB8C-3A85-CE5B06F59F8E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9F68996D-3C91-E8DD-57E3-3F5C686BEB0E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8695873D-D37A-037A-CD55-3833F0AC6E66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370B639A-C505-8C94-1A91-1A3816E629C5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A9C776F9-7A7C-68FF-BD65-1DE59D8B7EA6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42DC3046-62F7-AF97-0C18-9885E874F2D4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3785064B-3E98-711B-A9DB-6126FE0F6EF8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feld 43">
            <a:extLst>
              <a:ext uri="{FF2B5EF4-FFF2-40B4-BE49-F238E27FC236}">
                <a16:creationId xmlns:a16="http://schemas.microsoft.com/office/drawing/2014/main" id="{2514CB8A-25EC-28E9-FC38-73C8C0102EF0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3F480E03-9818-E94C-45E4-2606D7B72AD4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042F869B-D7E9-3F2A-CAD4-F6C605F99E6D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710979C1-8B3F-3DFB-327E-2FECE683C4CC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B5EBE461-6941-EF6B-5905-206D535CB21E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D6ED5CD6-03C0-DE94-26D8-6B407B414F5E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E63389A9-D62A-3570-D4E9-DFD77990BCAA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feld 57">
            <a:extLst>
              <a:ext uri="{FF2B5EF4-FFF2-40B4-BE49-F238E27FC236}">
                <a16:creationId xmlns:a16="http://schemas.microsoft.com/office/drawing/2014/main" id="{F4FA2141-2ECF-B69C-7B8F-44DF411B6C03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CEDB07CB-F5B2-11B7-4DD6-EDAB5E8C83A9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B3046942-0D60-5E27-DB0C-53A999187FC7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A44BE7E6-DE55-1703-79D6-F42A00282FAB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957C2A2C-D0C4-36B7-2AB7-F2DDA8838789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5788A4B6-3A47-B34A-5AD6-3F533ABD4A40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F6F8B94A-6D3C-C73A-4639-1E6C10E84054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feld 64">
            <a:extLst>
              <a:ext uri="{FF2B5EF4-FFF2-40B4-BE49-F238E27FC236}">
                <a16:creationId xmlns:a16="http://schemas.microsoft.com/office/drawing/2014/main" id="{D9590FAA-8E6A-37C3-DDA4-2ACE678A8CE2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66" name="Textfeld 65">
            <a:extLst>
              <a:ext uri="{FF2B5EF4-FFF2-40B4-BE49-F238E27FC236}">
                <a16:creationId xmlns:a16="http://schemas.microsoft.com/office/drawing/2014/main" id="{5BB2857F-A895-A4E0-3638-6EC6D7498ABD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AD2622AC-2188-FE3C-5C7E-EC8D8050C531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1A55ECB9-C465-8C9C-6588-FD889965BA1F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259F7B5E-26B4-E8C1-564C-7BC2B049A5A8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03DA86E7-F3AC-C9AC-4C0E-DD446AE3C9D3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14DC5856-8475-AF5F-9A1F-1F94C2D1E971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hteck 71">
            <a:extLst>
              <a:ext uri="{FF2B5EF4-FFF2-40B4-BE49-F238E27FC236}">
                <a16:creationId xmlns:a16="http://schemas.microsoft.com/office/drawing/2014/main" id="{F0A1B4D7-0349-448B-0F6C-2D84856E895B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F6ACD5BD-662C-C3CB-7DC1-3B898B1F53BE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de-DE" sz="5400" dirty="0">
                <a:solidFill>
                  <a:schemeClr val="bg1"/>
                </a:solidFill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4B4CBCE3-1BAB-AD32-B90C-21EADBA8767C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de-DE" sz="5400" dirty="0">
                <a:solidFill>
                  <a:schemeClr val="bg1"/>
                </a:solidFill>
              </a:rPr>
              <a:t>+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0D173662-88FB-191E-4A5D-CFF68CEE8661}"/>
              </a:ext>
            </a:extLst>
          </p:cNvPr>
          <p:cNvSpPr/>
          <p:nvPr/>
        </p:nvSpPr>
        <p:spPr>
          <a:xfrm>
            <a:off x="1211880" y="1812789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350" dirty="0"/>
              <a:t>-</a:t>
            </a: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C95D4F26-7903-B18C-E887-CDCB7D9D0854}"/>
              </a:ext>
            </a:extLst>
          </p:cNvPr>
          <p:cNvSpPr/>
          <p:nvPr/>
        </p:nvSpPr>
        <p:spPr>
          <a:xfrm>
            <a:off x="971334" y="2219683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350" dirty="0"/>
              <a:t>-</a:t>
            </a: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141F9108-7F88-4657-4491-63E57B789FAB}"/>
              </a:ext>
            </a:extLst>
          </p:cNvPr>
          <p:cNvSpPr/>
          <p:nvPr/>
        </p:nvSpPr>
        <p:spPr>
          <a:xfrm>
            <a:off x="971466" y="2412303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350" dirty="0"/>
              <a:t>-</a:t>
            </a:r>
          </a:p>
        </p:txBody>
      </p:sp>
      <p:sp>
        <p:nvSpPr>
          <p:cNvPr id="78" name="Oval 77">
            <a:extLst>
              <a:ext uri="{FF2B5EF4-FFF2-40B4-BE49-F238E27FC236}">
                <a16:creationId xmlns:a16="http://schemas.microsoft.com/office/drawing/2014/main" id="{F5382EDC-ABD3-B27C-B2E1-766AD7A665B8}"/>
              </a:ext>
            </a:extLst>
          </p:cNvPr>
          <p:cNvSpPr/>
          <p:nvPr/>
        </p:nvSpPr>
        <p:spPr>
          <a:xfrm>
            <a:off x="1187288" y="2870981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350" dirty="0"/>
              <a:t>-</a:t>
            </a:r>
          </a:p>
        </p:txBody>
      </p: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15C350E3-EB3E-CA18-ABC1-ADC5C2D7AE6C}"/>
              </a:ext>
            </a:extLst>
          </p:cNvPr>
          <p:cNvCxnSpPr>
            <a:cxnSpLocks/>
          </p:cNvCxnSpPr>
          <p:nvPr/>
        </p:nvCxnSpPr>
        <p:spPr>
          <a:xfrm>
            <a:off x="1531278" y="3062357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C108C7DF-B534-78BC-FACD-B2FC13DB7193}"/>
              </a:ext>
            </a:extLst>
          </p:cNvPr>
          <p:cNvCxnSpPr>
            <a:cxnSpLocks/>
          </p:cNvCxnSpPr>
          <p:nvPr/>
        </p:nvCxnSpPr>
        <p:spPr>
          <a:xfrm>
            <a:off x="1546251" y="1684379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5445905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1000">
        <p159:morph option="byObject"/>
      </p:transition>
    </mc:Choice>
    <mc:Fallback xmlns="">
      <p:transition spd="slow" advTm="1000">
        <p:fade/>
      </p:transition>
    </mc:Fallback>
  </mc:AlternateContent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Rechteck 75">
            <a:extLst>
              <a:ext uri="{FF2B5EF4-FFF2-40B4-BE49-F238E27FC236}">
                <a16:creationId xmlns:a16="http://schemas.microsoft.com/office/drawing/2014/main" id="{51F952C6-A42F-C71E-CF5F-AF51EFC70F8B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70AC7065-F409-72A3-EC70-EAD65C8D6926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30ECC043-A086-FF95-6890-A3DAECF5599F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7C32FB0-AB81-84BF-6CC4-223916C23877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12D8AD39-0311-2C97-6768-2F464E0E46C7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D1407B92-FC05-D5B1-C6D8-45BFB758EE65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99ACB579-8180-3446-89FE-386B4259380A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27D7F60B-BA81-261D-6E74-44CB690ADBE1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A5115270-94FD-7CEB-3892-DD9EDE729E1D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A870C1A4-7E76-606E-940E-0C7A4DC427A4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D375A625-73A4-1718-0596-39251BF90090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1C81E3F2-4673-FCB5-175D-A3497AFB5EA9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5A9F4A29-13C1-6E9C-1C86-69CE6DF015FE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A1B6A67A-DC61-86F9-D21E-F98902D51B64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EEE19AA0-1744-DE07-76D8-AF336E996458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221E2218-6CEE-261B-4FFA-E561BF9E7C16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711F236B-F346-CFD9-E72F-E9D7244F3897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BB5570BE-14F4-67CF-D4BD-3E481623DB3C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DAB48B29-9AD0-3398-8649-F2B6C8065E1D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4D485AC9-6900-E06F-9C67-DD4D5B1DD4BA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7277C2F7-669A-6E7F-1218-893B06E42DF6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E86A3235-C483-2F8A-BA8B-F450DD34F365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9B9875AA-5827-B937-BFF9-DD4303369A8E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1BED3757-AC45-8272-0FD1-2CFBC7976E60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E52E58BA-3D75-C782-ED65-6497C811BE83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93A87C11-6666-B16C-F9CA-7C70CF951532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81C6C21D-8122-92A9-5FB7-489F5D09A0D5}"/>
              </a:ext>
            </a:extLst>
          </p:cNvPr>
          <p:cNvSpPr txBox="1"/>
          <p:nvPr/>
        </p:nvSpPr>
        <p:spPr>
          <a:xfrm>
            <a:off x="1153088" y="28499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26DA9A0A-CFAD-E999-3F11-2E82EBEA22D8}"/>
              </a:ext>
            </a:extLst>
          </p:cNvPr>
          <p:cNvSpPr txBox="1"/>
          <p:nvPr/>
        </p:nvSpPr>
        <p:spPr>
          <a:xfrm>
            <a:off x="824364" y="318526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A215B3D9-0B06-CE51-7055-213FE0AFACB8}"/>
              </a:ext>
            </a:extLst>
          </p:cNvPr>
          <p:cNvSpPr txBox="1"/>
          <p:nvPr/>
        </p:nvSpPr>
        <p:spPr>
          <a:xfrm>
            <a:off x="824364" y="249838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87DD120D-63BA-D7C2-8D9C-31732A853FB6}"/>
              </a:ext>
            </a:extLst>
          </p:cNvPr>
          <p:cNvCxnSpPr>
            <a:cxnSpLocks/>
          </p:cNvCxnSpPr>
          <p:nvPr/>
        </p:nvCxnSpPr>
        <p:spPr>
          <a:xfrm rot="5400000">
            <a:off x="1188514" y="291061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5335E07F-DF7D-F5B9-0C9F-BB167DB990B1}"/>
              </a:ext>
            </a:extLst>
          </p:cNvPr>
          <p:cNvCxnSpPr>
            <a:cxnSpLocks/>
          </p:cNvCxnSpPr>
          <p:nvPr/>
        </p:nvCxnSpPr>
        <p:spPr>
          <a:xfrm flipV="1">
            <a:off x="1138642" y="319210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3A71319F-0906-265D-F885-F92026D000EC}"/>
              </a:ext>
            </a:extLst>
          </p:cNvPr>
          <p:cNvCxnSpPr>
            <a:cxnSpLocks/>
          </p:cNvCxnSpPr>
          <p:nvPr/>
        </p:nvCxnSpPr>
        <p:spPr>
          <a:xfrm>
            <a:off x="1377901" y="28789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CC9145BF-4890-413F-2132-4087DD6D497E}"/>
              </a:ext>
            </a:extLst>
          </p:cNvPr>
          <p:cNvCxnSpPr>
            <a:cxnSpLocks/>
          </p:cNvCxnSpPr>
          <p:nvPr/>
        </p:nvCxnSpPr>
        <p:spPr>
          <a:xfrm flipV="1">
            <a:off x="1394202" y="314860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4892139E-E97A-FF24-BAEC-8A0FC20D645E}"/>
              </a:ext>
            </a:extLst>
          </p:cNvPr>
          <p:cNvSpPr txBox="1"/>
          <p:nvPr/>
        </p:nvSpPr>
        <p:spPr>
          <a:xfrm>
            <a:off x="1152111" y="15099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9778CF71-38E2-BC4D-8D0F-04FF7C77FF6E}"/>
              </a:ext>
            </a:extLst>
          </p:cNvPr>
          <p:cNvSpPr txBox="1"/>
          <p:nvPr/>
        </p:nvSpPr>
        <p:spPr>
          <a:xfrm>
            <a:off x="823387" y="184524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38527155-8F7B-044D-F9CD-DFE6092B032B}"/>
              </a:ext>
            </a:extLst>
          </p:cNvPr>
          <p:cNvSpPr txBox="1"/>
          <p:nvPr/>
        </p:nvSpPr>
        <p:spPr>
          <a:xfrm>
            <a:off x="823387" y="11583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33579D91-00ED-E252-8458-CF765D4BB38A}"/>
              </a:ext>
            </a:extLst>
          </p:cNvPr>
          <p:cNvCxnSpPr>
            <a:cxnSpLocks/>
          </p:cNvCxnSpPr>
          <p:nvPr/>
        </p:nvCxnSpPr>
        <p:spPr>
          <a:xfrm>
            <a:off x="1137664" y="150996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FAEACB37-D0D4-6BD6-1436-9A35A741A23C}"/>
              </a:ext>
            </a:extLst>
          </p:cNvPr>
          <p:cNvCxnSpPr>
            <a:cxnSpLocks/>
          </p:cNvCxnSpPr>
          <p:nvPr/>
        </p:nvCxnSpPr>
        <p:spPr>
          <a:xfrm rot="5400000" flipV="1">
            <a:off x="1167636" y="178506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EF9AF7BA-5B7C-AA39-0AB2-D4387A10D4F9}"/>
              </a:ext>
            </a:extLst>
          </p:cNvPr>
          <p:cNvCxnSpPr>
            <a:cxnSpLocks/>
          </p:cNvCxnSpPr>
          <p:nvPr/>
        </p:nvCxnSpPr>
        <p:spPr>
          <a:xfrm>
            <a:off x="1376924" y="15389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2597C795-EF2E-B974-3A44-867F06871D0C}"/>
              </a:ext>
            </a:extLst>
          </p:cNvPr>
          <p:cNvCxnSpPr>
            <a:cxnSpLocks/>
          </p:cNvCxnSpPr>
          <p:nvPr/>
        </p:nvCxnSpPr>
        <p:spPr>
          <a:xfrm flipV="1">
            <a:off x="1393225" y="180859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E4EAB216-E688-762C-2A40-DE1BED6586A5}"/>
              </a:ext>
            </a:extLst>
          </p:cNvPr>
          <p:cNvSpPr/>
          <p:nvPr/>
        </p:nvSpPr>
        <p:spPr>
          <a:xfrm>
            <a:off x="971598" y="2217221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350" dirty="0"/>
              <a:t>-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DBAB95B4-E4A7-F565-A857-B793B32DAE4F}"/>
              </a:ext>
            </a:extLst>
          </p:cNvPr>
          <p:cNvSpPr/>
          <p:nvPr/>
        </p:nvSpPr>
        <p:spPr>
          <a:xfrm>
            <a:off x="971597" y="2414280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350" dirty="0"/>
              <a:t>-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EF117667-9DFD-EB8C-3A85-CE5B06F59F8E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9F68996D-3C91-E8DD-57E3-3F5C686BEB0E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8695873D-D37A-037A-CD55-3833F0AC6E66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370B639A-C505-8C94-1A91-1A3816E629C5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A9C776F9-7A7C-68FF-BD65-1DE59D8B7EA6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42DC3046-62F7-AF97-0C18-9885E874F2D4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3785064B-3E98-711B-A9DB-6126FE0F6EF8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feld 43">
            <a:extLst>
              <a:ext uri="{FF2B5EF4-FFF2-40B4-BE49-F238E27FC236}">
                <a16:creationId xmlns:a16="http://schemas.microsoft.com/office/drawing/2014/main" id="{2514CB8A-25EC-28E9-FC38-73C8C0102EF0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3F480E03-9818-E94C-45E4-2606D7B72AD4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042F869B-D7E9-3F2A-CAD4-F6C605F99E6D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710979C1-8B3F-3DFB-327E-2FECE683C4CC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B5EBE461-6941-EF6B-5905-206D535CB21E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D6ED5CD6-03C0-DE94-26D8-6B407B414F5E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E63389A9-D62A-3570-D4E9-DFD77990BCAA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feld 57">
            <a:extLst>
              <a:ext uri="{FF2B5EF4-FFF2-40B4-BE49-F238E27FC236}">
                <a16:creationId xmlns:a16="http://schemas.microsoft.com/office/drawing/2014/main" id="{F4FA2141-2ECF-B69C-7B8F-44DF411B6C03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CEDB07CB-F5B2-11B7-4DD6-EDAB5E8C83A9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B3046942-0D60-5E27-DB0C-53A999187FC7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A44BE7E6-DE55-1703-79D6-F42A00282FAB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957C2A2C-D0C4-36B7-2AB7-F2DDA8838789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5788A4B6-3A47-B34A-5AD6-3F533ABD4A40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F6F8B94A-6D3C-C73A-4639-1E6C10E84054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feld 64">
            <a:extLst>
              <a:ext uri="{FF2B5EF4-FFF2-40B4-BE49-F238E27FC236}">
                <a16:creationId xmlns:a16="http://schemas.microsoft.com/office/drawing/2014/main" id="{D9590FAA-8E6A-37C3-DDA4-2ACE678A8CE2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66" name="Textfeld 65">
            <a:extLst>
              <a:ext uri="{FF2B5EF4-FFF2-40B4-BE49-F238E27FC236}">
                <a16:creationId xmlns:a16="http://schemas.microsoft.com/office/drawing/2014/main" id="{5BB2857F-A895-A4E0-3638-6EC6D7498ABD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AD2622AC-2188-FE3C-5C7E-EC8D8050C531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1A55ECB9-C465-8C9C-6588-FD889965BA1F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259F7B5E-26B4-E8C1-564C-7BC2B049A5A8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03DA86E7-F3AC-C9AC-4C0E-DD446AE3C9D3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14DC5856-8475-AF5F-9A1F-1F94C2D1E971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hteck 71">
            <a:extLst>
              <a:ext uri="{FF2B5EF4-FFF2-40B4-BE49-F238E27FC236}">
                <a16:creationId xmlns:a16="http://schemas.microsoft.com/office/drawing/2014/main" id="{F0A1B4D7-0349-448B-0F6C-2D84856E895B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F6ACD5BD-662C-C3CB-7DC1-3B898B1F53BE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de-DE" sz="5400" dirty="0">
                <a:solidFill>
                  <a:schemeClr val="bg1"/>
                </a:solidFill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4B4CBCE3-1BAB-AD32-B90C-21EADBA8767C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de-DE" sz="5400" dirty="0">
                <a:solidFill>
                  <a:schemeClr val="bg1"/>
                </a:solidFill>
              </a:rPr>
              <a:t>+</a:t>
            </a:r>
          </a:p>
        </p:txBody>
      </p: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D561A329-922F-5094-DB28-6F7232327C74}"/>
              </a:ext>
            </a:extLst>
          </p:cNvPr>
          <p:cNvCxnSpPr>
            <a:cxnSpLocks/>
          </p:cNvCxnSpPr>
          <p:nvPr/>
        </p:nvCxnSpPr>
        <p:spPr>
          <a:xfrm>
            <a:off x="1531278" y="3062357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5D56B124-D3C8-6E9A-4B88-8AA2C8A05B23}"/>
              </a:ext>
            </a:extLst>
          </p:cNvPr>
          <p:cNvCxnSpPr>
            <a:cxnSpLocks/>
          </p:cNvCxnSpPr>
          <p:nvPr/>
        </p:nvCxnSpPr>
        <p:spPr>
          <a:xfrm>
            <a:off x="1546251" y="1684379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5561602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1000">
        <p159:morph option="byObject"/>
      </p:transition>
    </mc:Choice>
    <mc:Fallback xmlns="">
      <p:transition spd="slow" advTm="1000">
        <p:fade/>
      </p:transition>
    </mc:Fallback>
  </mc:AlternateContent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Rechteck 40">
            <a:extLst>
              <a:ext uri="{FF2B5EF4-FFF2-40B4-BE49-F238E27FC236}">
                <a16:creationId xmlns:a16="http://schemas.microsoft.com/office/drawing/2014/main" id="{F221A899-5388-D95F-309D-12AC85094A6B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70AC7065-F409-72A3-EC70-EAD65C8D6926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30ECC043-A086-FF95-6890-A3DAECF5599F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7C32FB0-AB81-84BF-6CC4-223916C23877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12D8AD39-0311-2C97-6768-2F464E0E46C7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D1407B92-FC05-D5B1-C6D8-45BFB758EE65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99ACB579-8180-3446-89FE-386B4259380A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27D7F60B-BA81-261D-6E74-44CB690ADBE1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A5115270-94FD-7CEB-3892-DD9EDE729E1D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A870C1A4-7E76-606E-940E-0C7A4DC427A4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D375A625-73A4-1718-0596-39251BF90090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1C81E3F2-4673-FCB5-175D-A3497AFB5EA9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5A9F4A29-13C1-6E9C-1C86-69CE6DF015FE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A1B6A67A-DC61-86F9-D21E-F98902D51B64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EEE19AA0-1744-DE07-76D8-AF336E996458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221E2218-6CEE-261B-4FFA-E561BF9E7C16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711F236B-F346-CFD9-E72F-E9D7244F3897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BB5570BE-14F4-67CF-D4BD-3E481623DB3C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DAB48B29-9AD0-3398-8649-F2B6C8065E1D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4D485AC9-6900-E06F-9C67-DD4D5B1DD4BA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7277C2F7-669A-6E7F-1218-893B06E42DF6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E86A3235-C483-2F8A-BA8B-F450DD34F365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9B9875AA-5827-B937-BFF9-DD4303369A8E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1BED3757-AC45-8272-0FD1-2CFBC7976E60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E52E58BA-3D75-C782-ED65-6497C811BE83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93A87C11-6666-B16C-F9CA-7C70CF951532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81C6C21D-8122-92A9-5FB7-489F5D09A0D5}"/>
              </a:ext>
            </a:extLst>
          </p:cNvPr>
          <p:cNvSpPr txBox="1"/>
          <p:nvPr/>
        </p:nvSpPr>
        <p:spPr>
          <a:xfrm>
            <a:off x="1153088" y="28499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26DA9A0A-CFAD-E999-3F11-2E82EBEA22D8}"/>
              </a:ext>
            </a:extLst>
          </p:cNvPr>
          <p:cNvSpPr txBox="1"/>
          <p:nvPr/>
        </p:nvSpPr>
        <p:spPr>
          <a:xfrm>
            <a:off x="824364" y="318526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A215B3D9-0B06-CE51-7055-213FE0AFACB8}"/>
              </a:ext>
            </a:extLst>
          </p:cNvPr>
          <p:cNvSpPr txBox="1"/>
          <p:nvPr/>
        </p:nvSpPr>
        <p:spPr>
          <a:xfrm>
            <a:off x="824364" y="249838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87DD120D-63BA-D7C2-8D9C-31732A853FB6}"/>
              </a:ext>
            </a:extLst>
          </p:cNvPr>
          <p:cNvCxnSpPr>
            <a:cxnSpLocks/>
          </p:cNvCxnSpPr>
          <p:nvPr/>
        </p:nvCxnSpPr>
        <p:spPr>
          <a:xfrm rot="5400000">
            <a:off x="1188514" y="291061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5335E07F-DF7D-F5B9-0C9F-BB167DB990B1}"/>
              </a:ext>
            </a:extLst>
          </p:cNvPr>
          <p:cNvCxnSpPr>
            <a:cxnSpLocks/>
          </p:cNvCxnSpPr>
          <p:nvPr/>
        </p:nvCxnSpPr>
        <p:spPr>
          <a:xfrm flipV="1">
            <a:off x="1138642" y="319210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3A71319F-0906-265D-F885-F92026D000EC}"/>
              </a:ext>
            </a:extLst>
          </p:cNvPr>
          <p:cNvCxnSpPr>
            <a:cxnSpLocks/>
          </p:cNvCxnSpPr>
          <p:nvPr/>
        </p:nvCxnSpPr>
        <p:spPr>
          <a:xfrm>
            <a:off x="1377901" y="28789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CC9145BF-4890-413F-2132-4087DD6D497E}"/>
              </a:ext>
            </a:extLst>
          </p:cNvPr>
          <p:cNvCxnSpPr>
            <a:cxnSpLocks/>
          </p:cNvCxnSpPr>
          <p:nvPr/>
        </p:nvCxnSpPr>
        <p:spPr>
          <a:xfrm flipV="1">
            <a:off x="1394202" y="314860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4892139E-E97A-FF24-BAEC-8A0FC20D645E}"/>
              </a:ext>
            </a:extLst>
          </p:cNvPr>
          <p:cNvSpPr txBox="1"/>
          <p:nvPr/>
        </p:nvSpPr>
        <p:spPr>
          <a:xfrm>
            <a:off x="1152111" y="15099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9778CF71-38E2-BC4D-8D0F-04FF7C77FF6E}"/>
              </a:ext>
            </a:extLst>
          </p:cNvPr>
          <p:cNvSpPr txBox="1"/>
          <p:nvPr/>
        </p:nvSpPr>
        <p:spPr>
          <a:xfrm>
            <a:off x="823387" y="184524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38527155-8F7B-044D-F9CD-DFE6092B032B}"/>
              </a:ext>
            </a:extLst>
          </p:cNvPr>
          <p:cNvSpPr txBox="1"/>
          <p:nvPr/>
        </p:nvSpPr>
        <p:spPr>
          <a:xfrm>
            <a:off x="823387" y="11583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33579D91-00ED-E252-8458-CF765D4BB38A}"/>
              </a:ext>
            </a:extLst>
          </p:cNvPr>
          <p:cNvCxnSpPr>
            <a:cxnSpLocks/>
          </p:cNvCxnSpPr>
          <p:nvPr/>
        </p:nvCxnSpPr>
        <p:spPr>
          <a:xfrm>
            <a:off x="1137664" y="150996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FAEACB37-D0D4-6BD6-1436-9A35A741A23C}"/>
              </a:ext>
            </a:extLst>
          </p:cNvPr>
          <p:cNvCxnSpPr>
            <a:cxnSpLocks/>
          </p:cNvCxnSpPr>
          <p:nvPr/>
        </p:nvCxnSpPr>
        <p:spPr>
          <a:xfrm rot="5400000" flipV="1">
            <a:off x="1167636" y="178506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EF9AF7BA-5B7C-AA39-0AB2-D4387A10D4F9}"/>
              </a:ext>
            </a:extLst>
          </p:cNvPr>
          <p:cNvCxnSpPr>
            <a:cxnSpLocks/>
          </p:cNvCxnSpPr>
          <p:nvPr/>
        </p:nvCxnSpPr>
        <p:spPr>
          <a:xfrm>
            <a:off x="1376924" y="15389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2597C795-EF2E-B974-3A44-867F06871D0C}"/>
              </a:ext>
            </a:extLst>
          </p:cNvPr>
          <p:cNvCxnSpPr>
            <a:cxnSpLocks/>
          </p:cNvCxnSpPr>
          <p:nvPr/>
        </p:nvCxnSpPr>
        <p:spPr>
          <a:xfrm flipV="1">
            <a:off x="1393225" y="180859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extfeld 2">
            <a:extLst>
              <a:ext uri="{FF2B5EF4-FFF2-40B4-BE49-F238E27FC236}">
                <a16:creationId xmlns:a16="http://schemas.microsoft.com/office/drawing/2014/main" id="{EF117667-9DFD-EB8C-3A85-CE5B06F59F8E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9F68996D-3C91-E8DD-57E3-3F5C686BEB0E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8695873D-D37A-037A-CD55-3833F0AC6E66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370B639A-C505-8C94-1A91-1A3816E629C5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A9C776F9-7A7C-68FF-BD65-1DE59D8B7EA6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42DC3046-62F7-AF97-0C18-9885E874F2D4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3785064B-3E98-711B-A9DB-6126FE0F6EF8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feld 43">
            <a:extLst>
              <a:ext uri="{FF2B5EF4-FFF2-40B4-BE49-F238E27FC236}">
                <a16:creationId xmlns:a16="http://schemas.microsoft.com/office/drawing/2014/main" id="{2514CB8A-25EC-28E9-FC38-73C8C0102EF0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3F480E03-9818-E94C-45E4-2606D7B72AD4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042F869B-D7E9-3F2A-CAD4-F6C605F99E6D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710979C1-8B3F-3DFB-327E-2FECE683C4CC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B5EBE461-6941-EF6B-5905-206D535CB21E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D6ED5CD6-03C0-DE94-26D8-6B407B414F5E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E63389A9-D62A-3570-D4E9-DFD77990BCAA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feld 57">
            <a:extLst>
              <a:ext uri="{FF2B5EF4-FFF2-40B4-BE49-F238E27FC236}">
                <a16:creationId xmlns:a16="http://schemas.microsoft.com/office/drawing/2014/main" id="{F4FA2141-2ECF-B69C-7B8F-44DF411B6C03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CEDB07CB-F5B2-11B7-4DD6-EDAB5E8C83A9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B3046942-0D60-5E27-DB0C-53A999187FC7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A44BE7E6-DE55-1703-79D6-F42A00282FAB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957C2A2C-D0C4-36B7-2AB7-F2DDA8838789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5788A4B6-3A47-B34A-5AD6-3F533ABD4A40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F6F8B94A-6D3C-C73A-4639-1E6C10E84054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feld 64">
            <a:extLst>
              <a:ext uri="{FF2B5EF4-FFF2-40B4-BE49-F238E27FC236}">
                <a16:creationId xmlns:a16="http://schemas.microsoft.com/office/drawing/2014/main" id="{D9590FAA-8E6A-37C3-DDA4-2ACE678A8CE2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66" name="Textfeld 65">
            <a:extLst>
              <a:ext uri="{FF2B5EF4-FFF2-40B4-BE49-F238E27FC236}">
                <a16:creationId xmlns:a16="http://schemas.microsoft.com/office/drawing/2014/main" id="{5BB2857F-A895-A4E0-3638-6EC6D7498ABD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AD2622AC-2188-FE3C-5C7E-EC8D8050C531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1A55ECB9-C465-8C9C-6588-FD889965BA1F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259F7B5E-26B4-E8C1-564C-7BC2B049A5A8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03DA86E7-F3AC-C9AC-4C0E-DD446AE3C9D3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14DC5856-8475-AF5F-9A1F-1F94C2D1E971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hteck 71">
            <a:extLst>
              <a:ext uri="{FF2B5EF4-FFF2-40B4-BE49-F238E27FC236}">
                <a16:creationId xmlns:a16="http://schemas.microsoft.com/office/drawing/2014/main" id="{F0A1B4D7-0349-448B-0F6C-2D84856E895B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F6ACD5BD-662C-C3CB-7DC1-3B898B1F53BE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de-DE" sz="5400" dirty="0">
                <a:solidFill>
                  <a:schemeClr val="bg1"/>
                </a:solidFill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4B4CBCE3-1BAB-AD32-B90C-21EADBA8767C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de-DE" sz="5400" dirty="0">
                <a:solidFill>
                  <a:schemeClr val="bg1"/>
                </a:solidFill>
              </a:rPr>
              <a:t>+</a:t>
            </a:r>
          </a:p>
        </p:txBody>
      </p: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6CB3F7DA-4EB7-8AA7-855B-49DD8C4F68CC}"/>
              </a:ext>
            </a:extLst>
          </p:cNvPr>
          <p:cNvCxnSpPr>
            <a:cxnSpLocks/>
          </p:cNvCxnSpPr>
          <p:nvPr/>
        </p:nvCxnSpPr>
        <p:spPr>
          <a:xfrm flipV="1">
            <a:off x="1038204" y="2300770"/>
            <a:ext cx="0" cy="197611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4CCC6480-9881-8F5D-276C-6E37997A888C}"/>
              </a:ext>
            </a:extLst>
          </p:cNvPr>
          <p:cNvCxnSpPr>
            <a:cxnSpLocks/>
          </p:cNvCxnSpPr>
          <p:nvPr/>
        </p:nvCxnSpPr>
        <p:spPr>
          <a:xfrm>
            <a:off x="1531278" y="3062357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Gerade Verbindung 75">
            <a:extLst>
              <a:ext uri="{FF2B5EF4-FFF2-40B4-BE49-F238E27FC236}">
                <a16:creationId xmlns:a16="http://schemas.microsoft.com/office/drawing/2014/main" id="{E36AD87E-7713-8768-7B95-98EFAE92A851}"/>
              </a:ext>
            </a:extLst>
          </p:cNvPr>
          <p:cNvCxnSpPr>
            <a:cxnSpLocks/>
          </p:cNvCxnSpPr>
          <p:nvPr/>
        </p:nvCxnSpPr>
        <p:spPr>
          <a:xfrm>
            <a:off x="1546251" y="1684379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1606060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1000">
        <p159:morph option="byObject"/>
      </p:transition>
    </mc:Choice>
    <mc:Fallback xmlns="">
      <p:transition spd="slow" advTm="1000">
        <p:fade/>
      </p:transition>
    </mc:Fallback>
  </mc:AlternateContent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Rechteck 42">
            <a:extLst>
              <a:ext uri="{FF2B5EF4-FFF2-40B4-BE49-F238E27FC236}">
                <a16:creationId xmlns:a16="http://schemas.microsoft.com/office/drawing/2014/main" id="{6A5227A6-F310-2710-0B8D-3C3359BD866A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70AC7065-F409-72A3-EC70-EAD65C8D6926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30ECC043-A086-FF95-6890-A3DAECF5599F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7C32FB0-AB81-84BF-6CC4-223916C23877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12D8AD39-0311-2C97-6768-2F464E0E46C7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D1407B92-FC05-D5B1-C6D8-45BFB758EE65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99ACB579-8180-3446-89FE-386B4259380A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27D7F60B-BA81-261D-6E74-44CB690ADBE1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A5115270-94FD-7CEB-3892-DD9EDE729E1D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A870C1A4-7E76-606E-940E-0C7A4DC427A4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D375A625-73A4-1718-0596-39251BF90090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1C81E3F2-4673-FCB5-175D-A3497AFB5EA9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5A9F4A29-13C1-6E9C-1C86-69CE6DF015FE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A1B6A67A-DC61-86F9-D21E-F98902D51B64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EEE19AA0-1744-DE07-76D8-AF336E996458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221E2218-6CEE-261B-4FFA-E561BF9E7C16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711F236B-F346-CFD9-E72F-E9D7244F3897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BB5570BE-14F4-67CF-D4BD-3E481623DB3C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DAB48B29-9AD0-3398-8649-F2B6C8065E1D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4D485AC9-6900-E06F-9C67-DD4D5B1DD4BA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7277C2F7-669A-6E7F-1218-893B06E42DF6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E86A3235-C483-2F8A-BA8B-F450DD34F365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9B9875AA-5827-B937-BFF9-DD4303369A8E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1BED3757-AC45-8272-0FD1-2CFBC7976E60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E52E58BA-3D75-C782-ED65-6497C811BE83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93A87C11-6666-B16C-F9CA-7C70CF951532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81C6C21D-8122-92A9-5FB7-489F5D09A0D5}"/>
              </a:ext>
            </a:extLst>
          </p:cNvPr>
          <p:cNvSpPr txBox="1"/>
          <p:nvPr/>
        </p:nvSpPr>
        <p:spPr>
          <a:xfrm>
            <a:off x="1153088" y="28499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26DA9A0A-CFAD-E999-3F11-2E82EBEA22D8}"/>
              </a:ext>
            </a:extLst>
          </p:cNvPr>
          <p:cNvSpPr txBox="1"/>
          <p:nvPr/>
        </p:nvSpPr>
        <p:spPr>
          <a:xfrm>
            <a:off x="824364" y="318526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87DD120D-63BA-D7C2-8D9C-31732A853FB6}"/>
              </a:ext>
            </a:extLst>
          </p:cNvPr>
          <p:cNvCxnSpPr>
            <a:cxnSpLocks/>
          </p:cNvCxnSpPr>
          <p:nvPr/>
        </p:nvCxnSpPr>
        <p:spPr>
          <a:xfrm rot="5400000">
            <a:off x="1188514" y="291061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5335E07F-DF7D-F5B9-0C9F-BB167DB990B1}"/>
              </a:ext>
            </a:extLst>
          </p:cNvPr>
          <p:cNvCxnSpPr>
            <a:cxnSpLocks/>
          </p:cNvCxnSpPr>
          <p:nvPr/>
        </p:nvCxnSpPr>
        <p:spPr>
          <a:xfrm flipV="1">
            <a:off x="1138642" y="319210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3A71319F-0906-265D-F885-F92026D000EC}"/>
              </a:ext>
            </a:extLst>
          </p:cNvPr>
          <p:cNvCxnSpPr>
            <a:cxnSpLocks/>
          </p:cNvCxnSpPr>
          <p:nvPr/>
        </p:nvCxnSpPr>
        <p:spPr>
          <a:xfrm>
            <a:off x="1377901" y="28789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CC9145BF-4890-413F-2132-4087DD6D497E}"/>
              </a:ext>
            </a:extLst>
          </p:cNvPr>
          <p:cNvCxnSpPr>
            <a:cxnSpLocks/>
          </p:cNvCxnSpPr>
          <p:nvPr/>
        </p:nvCxnSpPr>
        <p:spPr>
          <a:xfrm flipV="1">
            <a:off x="1394202" y="314860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4892139E-E97A-FF24-BAEC-8A0FC20D645E}"/>
              </a:ext>
            </a:extLst>
          </p:cNvPr>
          <p:cNvSpPr txBox="1"/>
          <p:nvPr/>
        </p:nvSpPr>
        <p:spPr>
          <a:xfrm>
            <a:off x="1152111" y="15099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38527155-8F7B-044D-F9CD-DFE6092B032B}"/>
              </a:ext>
            </a:extLst>
          </p:cNvPr>
          <p:cNvSpPr txBox="1"/>
          <p:nvPr/>
        </p:nvSpPr>
        <p:spPr>
          <a:xfrm>
            <a:off x="823387" y="11583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33579D91-00ED-E252-8458-CF765D4BB38A}"/>
              </a:ext>
            </a:extLst>
          </p:cNvPr>
          <p:cNvCxnSpPr>
            <a:cxnSpLocks/>
          </p:cNvCxnSpPr>
          <p:nvPr/>
        </p:nvCxnSpPr>
        <p:spPr>
          <a:xfrm>
            <a:off x="1137664" y="150996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FAEACB37-D0D4-6BD6-1436-9A35A741A23C}"/>
              </a:ext>
            </a:extLst>
          </p:cNvPr>
          <p:cNvCxnSpPr>
            <a:cxnSpLocks/>
          </p:cNvCxnSpPr>
          <p:nvPr/>
        </p:nvCxnSpPr>
        <p:spPr>
          <a:xfrm rot="5400000" flipV="1">
            <a:off x="1167636" y="178506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EF9AF7BA-5B7C-AA39-0AB2-D4387A10D4F9}"/>
              </a:ext>
            </a:extLst>
          </p:cNvPr>
          <p:cNvCxnSpPr>
            <a:cxnSpLocks/>
          </p:cNvCxnSpPr>
          <p:nvPr/>
        </p:nvCxnSpPr>
        <p:spPr>
          <a:xfrm>
            <a:off x="1376924" y="15389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2597C795-EF2E-B974-3A44-867F06871D0C}"/>
              </a:ext>
            </a:extLst>
          </p:cNvPr>
          <p:cNvCxnSpPr>
            <a:cxnSpLocks/>
          </p:cNvCxnSpPr>
          <p:nvPr/>
        </p:nvCxnSpPr>
        <p:spPr>
          <a:xfrm flipV="1">
            <a:off x="1393225" y="180859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extfeld 2">
            <a:extLst>
              <a:ext uri="{FF2B5EF4-FFF2-40B4-BE49-F238E27FC236}">
                <a16:creationId xmlns:a16="http://schemas.microsoft.com/office/drawing/2014/main" id="{EF117667-9DFD-EB8C-3A85-CE5B06F59F8E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9F68996D-3C91-E8DD-57E3-3F5C686BEB0E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8695873D-D37A-037A-CD55-3833F0AC6E66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370B639A-C505-8C94-1A91-1A3816E629C5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A9C776F9-7A7C-68FF-BD65-1DE59D8B7EA6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42DC3046-62F7-AF97-0C18-9885E874F2D4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3785064B-3E98-711B-A9DB-6126FE0F6EF8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feld 43">
            <a:extLst>
              <a:ext uri="{FF2B5EF4-FFF2-40B4-BE49-F238E27FC236}">
                <a16:creationId xmlns:a16="http://schemas.microsoft.com/office/drawing/2014/main" id="{2514CB8A-25EC-28E9-FC38-73C8C0102EF0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3F480E03-9818-E94C-45E4-2606D7B72AD4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042F869B-D7E9-3F2A-CAD4-F6C605F99E6D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710979C1-8B3F-3DFB-327E-2FECE683C4CC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B5EBE461-6941-EF6B-5905-206D535CB21E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D6ED5CD6-03C0-DE94-26D8-6B407B414F5E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E63389A9-D62A-3570-D4E9-DFD77990BCAA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feld 57">
            <a:extLst>
              <a:ext uri="{FF2B5EF4-FFF2-40B4-BE49-F238E27FC236}">
                <a16:creationId xmlns:a16="http://schemas.microsoft.com/office/drawing/2014/main" id="{F4FA2141-2ECF-B69C-7B8F-44DF411B6C03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CEDB07CB-F5B2-11B7-4DD6-EDAB5E8C83A9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B3046942-0D60-5E27-DB0C-53A999187FC7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A44BE7E6-DE55-1703-79D6-F42A00282FAB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957C2A2C-D0C4-36B7-2AB7-F2DDA8838789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5788A4B6-3A47-B34A-5AD6-3F533ABD4A40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F6F8B94A-6D3C-C73A-4639-1E6C10E84054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feld 64">
            <a:extLst>
              <a:ext uri="{FF2B5EF4-FFF2-40B4-BE49-F238E27FC236}">
                <a16:creationId xmlns:a16="http://schemas.microsoft.com/office/drawing/2014/main" id="{D9590FAA-8E6A-37C3-DDA4-2ACE678A8CE2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66" name="Textfeld 65">
            <a:extLst>
              <a:ext uri="{FF2B5EF4-FFF2-40B4-BE49-F238E27FC236}">
                <a16:creationId xmlns:a16="http://schemas.microsoft.com/office/drawing/2014/main" id="{5BB2857F-A895-A4E0-3638-6EC6D7498ABD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AD2622AC-2188-FE3C-5C7E-EC8D8050C531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1A55ECB9-C465-8C9C-6588-FD889965BA1F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259F7B5E-26B4-E8C1-564C-7BC2B049A5A8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03DA86E7-F3AC-C9AC-4C0E-DD446AE3C9D3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14DC5856-8475-AF5F-9A1F-1F94C2D1E971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hteck 71">
            <a:extLst>
              <a:ext uri="{FF2B5EF4-FFF2-40B4-BE49-F238E27FC236}">
                <a16:creationId xmlns:a16="http://schemas.microsoft.com/office/drawing/2014/main" id="{F0A1B4D7-0349-448B-0F6C-2D84856E895B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F6ACD5BD-662C-C3CB-7DC1-3B898B1F53BE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de-DE" sz="5400" dirty="0">
                <a:solidFill>
                  <a:schemeClr val="bg1"/>
                </a:solidFill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4B4CBCE3-1BAB-AD32-B90C-21EADBA8767C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de-DE" sz="5400" dirty="0">
                <a:solidFill>
                  <a:schemeClr val="bg1"/>
                </a:solidFill>
              </a:rPr>
              <a:t>+</a:t>
            </a:r>
          </a:p>
        </p:txBody>
      </p:sp>
      <p:grpSp>
        <p:nvGrpSpPr>
          <p:cNvPr id="41" name="Gruppieren 40">
            <a:extLst>
              <a:ext uri="{FF2B5EF4-FFF2-40B4-BE49-F238E27FC236}">
                <a16:creationId xmlns:a16="http://schemas.microsoft.com/office/drawing/2014/main" id="{421FCFEF-D2C2-EA73-4963-81D536D73D53}"/>
              </a:ext>
            </a:extLst>
          </p:cNvPr>
          <p:cNvGrpSpPr/>
          <p:nvPr/>
        </p:nvGrpSpPr>
        <p:grpSpPr>
          <a:xfrm>
            <a:off x="823387" y="1845247"/>
            <a:ext cx="430612" cy="1114799"/>
            <a:chOff x="1097849" y="2460328"/>
            <a:chExt cx="574149" cy="1486399"/>
          </a:xfrm>
        </p:grpSpPr>
        <p:sp>
          <p:nvSpPr>
            <p:cNvPr id="47" name="Textfeld 46">
              <a:extLst>
                <a:ext uri="{FF2B5EF4-FFF2-40B4-BE49-F238E27FC236}">
                  <a16:creationId xmlns:a16="http://schemas.microsoft.com/office/drawing/2014/main" id="{A215B3D9-0B06-CE51-7055-213FE0AFACB8}"/>
                </a:ext>
              </a:extLst>
            </p:cNvPr>
            <p:cNvSpPr txBox="1"/>
            <p:nvPr/>
          </p:nvSpPr>
          <p:spPr>
            <a:xfrm>
              <a:off x="1099152" y="3331174"/>
              <a:ext cx="572846" cy="61555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de-DE" sz="2400" dirty="0"/>
                <a:t>H</a:t>
              </a:r>
            </a:p>
          </p:txBody>
        </p:sp>
        <p:sp>
          <p:nvSpPr>
            <p:cNvPr id="34" name="Textfeld 33">
              <a:extLst>
                <a:ext uri="{FF2B5EF4-FFF2-40B4-BE49-F238E27FC236}">
                  <a16:creationId xmlns:a16="http://schemas.microsoft.com/office/drawing/2014/main" id="{9778CF71-38E2-BC4D-8D0F-04FF7C77FF6E}"/>
                </a:ext>
              </a:extLst>
            </p:cNvPr>
            <p:cNvSpPr txBox="1"/>
            <p:nvPr/>
          </p:nvSpPr>
          <p:spPr>
            <a:xfrm>
              <a:off x="1097849" y="2460328"/>
              <a:ext cx="572846" cy="61555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de-DE" sz="2400" dirty="0"/>
                <a:t>H</a:t>
              </a:r>
            </a:p>
          </p:txBody>
        </p:sp>
        <p:cxnSp>
          <p:nvCxnSpPr>
            <p:cNvPr id="30" name="Gerade Verbindung 29">
              <a:extLst>
                <a:ext uri="{FF2B5EF4-FFF2-40B4-BE49-F238E27FC236}">
                  <a16:creationId xmlns:a16="http://schemas.microsoft.com/office/drawing/2014/main" id="{6CB3F7DA-4EB7-8AA7-855B-49DD8C4F68C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384272" y="3067693"/>
              <a:ext cx="0" cy="263481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4CCC6480-9881-8F5D-276C-6E37997A888C}"/>
              </a:ext>
            </a:extLst>
          </p:cNvPr>
          <p:cNvCxnSpPr>
            <a:cxnSpLocks/>
          </p:cNvCxnSpPr>
          <p:nvPr/>
        </p:nvCxnSpPr>
        <p:spPr>
          <a:xfrm>
            <a:off x="1531278" y="3062357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Gerade Verbindung 75">
            <a:extLst>
              <a:ext uri="{FF2B5EF4-FFF2-40B4-BE49-F238E27FC236}">
                <a16:creationId xmlns:a16="http://schemas.microsoft.com/office/drawing/2014/main" id="{E36AD87E-7713-8768-7B95-98EFAE92A851}"/>
              </a:ext>
            </a:extLst>
          </p:cNvPr>
          <p:cNvCxnSpPr>
            <a:cxnSpLocks/>
          </p:cNvCxnSpPr>
          <p:nvPr/>
        </p:nvCxnSpPr>
        <p:spPr>
          <a:xfrm>
            <a:off x="1546251" y="1684379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693202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Tm="1000"/>
    </mc:Choice>
    <mc:Fallback xmlns="">
      <p:transition advTm="1000"/>
    </mc:Fallback>
  </mc:AlternateContent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hteck 30">
            <a:extLst>
              <a:ext uri="{FF2B5EF4-FFF2-40B4-BE49-F238E27FC236}">
                <a16:creationId xmlns:a16="http://schemas.microsoft.com/office/drawing/2014/main" id="{5DFE8C0E-12D6-70E8-94CE-E19E8EB6F183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70AC7065-F409-72A3-EC70-EAD65C8D6926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30ECC043-A086-FF95-6890-A3DAECF5599F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7C32FB0-AB81-84BF-6CC4-223916C23877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12D8AD39-0311-2C97-6768-2F464E0E46C7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D1407B92-FC05-D5B1-C6D8-45BFB758EE65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99ACB579-8180-3446-89FE-386B4259380A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27D7F60B-BA81-261D-6E74-44CB690ADBE1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A5115270-94FD-7CEB-3892-DD9EDE729E1D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A870C1A4-7E76-606E-940E-0C7A4DC427A4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D375A625-73A4-1718-0596-39251BF90090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1C81E3F2-4673-FCB5-175D-A3497AFB5EA9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5A9F4A29-13C1-6E9C-1C86-69CE6DF015FE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A1B6A67A-DC61-86F9-D21E-F98902D51B64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EEE19AA0-1744-DE07-76D8-AF336E996458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221E2218-6CEE-261B-4FFA-E561BF9E7C16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711F236B-F346-CFD9-E72F-E9D7244F3897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BB5570BE-14F4-67CF-D4BD-3E481623DB3C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DAB48B29-9AD0-3398-8649-F2B6C8065E1D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4D485AC9-6900-E06F-9C67-DD4D5B1DD4BA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7277C2F7-669A-6E7F-1218-893B06E42DF6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E86A3235-C483-2F8A-BA8B-F450DD34F365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9B9875AA-5827-B937-BFF9-DD4303369A8E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1BED3757-AC45-8272-0FD1-2CFBC7976E60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E52E58BA-3D75-C782-ED65-6497C811BE83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93A87C11-6666-B16C-F9CA-7C70CF951532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EF117667-9DFD-EB8C-3A85-CE5B06F59F8E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9F68996D-3C91-E8DD-57E3-3F5C686BEB0E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8695873D-D37A-037A-CD55-3833F0AC6E66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370B639A-C505-8C94-1A91-1A3816E629C5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A9C776F9-7A7C-68FF-BD65-1DE59D8B7EA6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42DC3046-62F7-AF97-0C18-9885E874F2D4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3785064B-3E98-711B-A9DB-6126FE0F6EF8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feld 43">
            <a:extLst>
              <a:ext uri="{FF2B5EF4-FFF2-40B4-BE49-F238E27FC236}">
                <a16:creationId xmlns:a16="http://schemas.microsoft.com/office/drawing/2014/main" id="{2514CB8A-25EC-28E9-FC38-73C8C0102EF0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3F480E03-9818-E94C-45E4-2606D7B72AD4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042F869B-D7E9-3F2A-CAD4-F6C605F99E6D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710979C1-8B3F-3DFB-327E-2FECE683C4CC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B5EBE461-6941-EF6B-5905-206D535CB21E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D6ED5CD6-03C0-DE94-26D8-6B407B414F5E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E63389A9-D62A-3570-D4E9-DFD77990BCAA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feld 57">
            <a:extLst>
              <a:ext uri="{FF2B5EF4-FFF2-40B4-BE49-F238E27FC236}">
                <a16:creationId xmlns:a16="http://schemas.microsoft.com/office/drawing/2014/main" id="{F4FA2141-2ECF-B69C-7B8F-44DF411B6C03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CEDB07CB-F5B2-11B7-4DD6-EDAB5E8C83A9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B3046942-0D60-5E27-DB0C-53A999187FC7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A44BE7E6-DE55-1703-79D6-F42A00282FAB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957C2A2C-D0C4-36B7-2AB7-F2DDA8838789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5788A4B6-3A47-B34A-5AD6-3F533ABD4A40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F6F8B94A-6D3C-C73A-4639-1E6C10E84054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feld 64">
            <a:extLst>
              <a:ext uri="{FF2B5EF4-FFF2-40B4-BE49-F238E27FC236}">
                <a16:creationId xmlns:a16="http://schemas.microsoft.com/office/drawing/2014/main" id="{D9590FAA-8E6A-37C3-DDA4-2ACE678A8CE2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66" name="Textfeld 65">
            <a:extLst>
              <a:ext uri="{FF2B5EF4-FFF2-40B4-BE49-F238E27FC236}">
                <a16:creationId xmlns:a16="http://schemas.microsoft.com/office/drawing/2014/main" id="{5BB2857F-A895-A4E0-3638-6EC6D7498ABD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AD2622AC-2188-FE3C-5C7E-EC8D8050C531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1A55ECB9-C465-8C9C-6588-FD889965BA1F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259F7B5E-26B4-E8C1-564C-7BC2B049A5A8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03DA86E7-F3AC-C9AC-4C0E-DD446AE3C9D3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14DC5856-8475-AF5F-9A1F-1F94C2D1E971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hteck 71">
            <a:extLst>
              <a:ext uri="{FF2B5EF4-FFF2-40B4-BE49-F238E27FC236}">
                <a16:creationId xmlns:a16="http://schemas.microsoft.com/office/drawing/2014/main" id="{F0A1B4D7-0349-448B-0F6C-2D84856E895B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F6ACD5BD-662C-C3CB-7DC1-3B898B1F53BE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de-DE" sz="5400" dirty="0">
                <a:solidFill>
                  <a:schemeClr val="bg1"/>
                </a:solidFill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4B4CBCE3-1BAB-AD32-B90C-21EADBA8767C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de-DE" sz="5400" dirty="0">
                <a:solidFill>
                  <a:schemeClr val="bg1"/>
                </a:solidFill>
              </a:rPr>
              <a:t>+</a:t>
            </a:r>
          </a:p>
        </p:txBody>
      </p:sp>
      <p:grpSp>
        <p:nvGrpSpPr>
          <p:cNvPr id="41" name="Gruppieren 40">
            <a:extLst>
              <a:ext uri="{FF2B5EF4-FFF2-40B4-BE49-F238E27FC236}">
                <a16:creationId xmlns:a16="http://schemas.microsoft.com/office/drawing/2014/main" id="{881115B4-0E41-7692-2695-94901E4C2D31}"/>
              </a:ext>
            </a:extLst>
          </p:cNvPr>
          <p:cNvGrpSpPr/>
          <p:nvPr/>
        </p:nvGrpSpPr>
        <p:grpSpPr>
          <a:xfrm>
            <a:off x="872467" y="-1093306"/>
            <a:ext cx="430612" cy="1114799"/>
            <a:chOff x="1163289" y="-1457741"/>
            <a:chExt cx="574149" cy="1486399"/>
          </a:xfrm>
        </p:grpSpPr>
        <p:sp>
          <p:nvSpPr>
            <p:cNvPr id="47" name="Textfeld 46">
              <a:extLst>
                <a:ext uri="{FF2B5EF4-FFF2-40B4-BE49-F238E27FC236}">
                  <a16:creationId xmlns:a16="http://schemas.microsoft.com/office/drawing/2014/main" id="{A215B3D9-0B06-CE51-7055-213FE0AFACB8}"/>
                </a:ext>
              </a:extLst>
            </p:cNvPr>
            <p:cNvSpPr txBox="1"/>
            <p:nvPr/>
          </p:nvSpPr>
          <p:spPr>
            <a:xfrm>
              <a:off x="1164592" y="-586895"/>
              <a:ext cx="572846" cy="61555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de-DE" sz="2400" dirty="0"/>
                <a:t>H</a:t>
              </a:r>
            </a:p>
          </p:txBody>
        </p:sp>
        <p:sp>
          <p:nvSpPr>
            <p:cNvPr id="34" name="Textfeld 33">
              <a:extLst>
                <a:ext uri="{FF2B5EF4-FFF2-40B4-BE49-F238E27FC236}">
                  <a16:creationId xmlns:a16="http://schemas.microsoft.com/office/drawing/2014/main" id="{9778CF71-38E2-BC4D-8D0F-04FF7C77FF6E}"/>
                </a:ext>
              </a:extLst>
            </p:cNvPr>
            <p:cNvSpPr txBox="1"/>
            <p:nvPr/>
          </p:nvSpPr>
          <p:spPr>
            <a:xfrm>
              <a:off x="1163289" y="-1457741"/>
              <a:ext cx="572846" cy="61555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de-DE" sz="2400" dirty="0"/>
                <a:t>H</a:t>
              </a:r>
            </a:p>
          </p:txBody>
        </p:sp>
        <p:cxnSp>
          <p:nvCxnSpPr>
            <p:cNvPr id="30" name="Gerade Verbindung 29">
              <a:extLst>
                <a:ext uri="{FF2B5EF4-FFF2-40B4-BE49-F238E27FC236}">
                  <a16:creationId xmlns:a16="http://schemas.microsoft.com/office/drawing/2014/main" id="{6CB3F7DA-4EB7-8AA7-855B-49DD8C4F68C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449712" y="-850376"/>
              <a:ext cx="0" cy="263481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3" name="Textfeld 42">
            <a:extLst>
              <a:ext uri="{FF2B5EF4-FFF2-40B4-BE49-F238E27FC236}">
                <a16:creationId xmlns:a16="http://schemas.microsoft.com/office/drawing/2014/main" id="{24579DDE-D6E9-69B0-32D5-F651A38B206E}"/>
              </a:ext>
            </a:extLst>
          </p:cNvPr>
          <p:cNvSpPr txBox="1"/>
          <p:nvPr/>
        </p:nvSpPr>
        <p:spPr>
          <a:xfrm>
            <a:off x="1482011" y="314072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77" name="Textfeld 76">
            <a:extLst>
              <a:ext uri="{FF2B5EF4-FFF2-40B4-BE49-F238E27FC236}">
                <a16:creationId xmlns:a16="http://schemas.microsoft.com/office/drawing/2014/main" id="{8C5C52E5-2F2B-DD17-A10F-7C939F34FCB0}"/>
              </a:ext>
            </a:extLst>
          </p:cNvPr>
          <p:cNvSpPr txBox="1"/>
          <p:nvPr/>
        </p:nvSpPr>
        <p:spPr>
          <a:xfrm>
            <a:off x="1153287" y="347600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78" name="Gerade Verbindung 77">
            <a:extLst>
              <a:ext uri="{FF2B5EF4-FFF2-40B4-BE49-F238E27FC236}">
                <a16:creationId xmlns:a16="http://schemas.microsoft.com/office/drawing/2014/main" id="{E8B4CE67-5EB6-F1AD-888D-20207F3432E5}"/>
              </a:ext>
            </a:extLst>
          </p:cNvPr>
          <p:cNvCxnSpPr>
            <a:cxnSpLocks/>
          </p:cNvCxnSpPr>
          <p:nvPr/>
        </p:nvCxnSpPr>
        <p:spPr>
          <a:xfrm rot="10800000" flipV="1">
            <a:off x="1520186" y="3206634"/>
            <a:ext cx="108231" cy="107408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BD5232A1-0443-2E97-8BCE-928802A464CD}"/>
              </a:ext>
            </a:extLst>
          </p:cNvPr>
          <p:cNvCxnSpPr>
            <a:cxnSpLocks/>
          </p:cNvCxnSpPr>
          <p:nvPr/>
        </p:nvCxnSpPr>
        <p:spPr>
          <a:xfrm flipV="1">
            <a:off x="1467565" y="34828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4956FDC1-D2FC-5B4B-B38F-EB0E48EBD6B4}"/>
              </a:ext>
            </a:extLst>
          </p:cNvPr>
          <p:cNvCxnSpPr>
            <a:cxnSpLocks/>
          </p:cNvCxnSpPr>
          <p:nvPr/>
        </p:nvCxnSpPr>
        <p:spPr>
          <a:xfrm>
            <a:off x="1742081" y="319872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D65DC382-D5F1-73F5-2AE8-D37AA361253C}"/>
              </a:ext>
            </a:extLst>
          </p:cNvPr>
          <p:cNvCxnSpPr>
            <a:cxnSpLocks/>
          </p:cNvCxnSpPr>
          <p:nvPr/>
        </p:nvCxnSpPr>
        <p:spPr>
          <a:xfrm flipV="1">
            <a:off x="1723125" y="343935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Textfeld 81">
            <a:extLst>
              <a:ext uri="{FF2B5EF4-FFF2-40B4-BE49-F238E27FC236}">
                <a16:creationId xmlns:a16="http://schemas.microsoft.com/office/drawing/2014/main" id="{D236DD96-BDBF-7C70-9BC1-BC6035846D4A}"/>
              </a:ext>
            </a:extLst>
          </p:cNvPr>
          <p:cNvSpPr txBox="1"/>
          <p:nvPr/>
        </p:nvSpPr>
        <p:spPr>
          <a:xfrm>
            <a:off x="1646228" y="155150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83" name="Textfeld 82">
            <a:extLst>
              <a:ext uri="{FF2B5EF4-FFF2-40B4-BE49-F238E27FC236}">
                <a16:creationId xmlns:a16="http://schemas.microsoft.com/office/drawing/2014/main" id="{8D4DE456-3A12-9495-5376-B8CBE9AB8483}"/>
              </a:ext>
            </a:extLst>
          </p:cNvPr>
          <p:cNvSpPr txBox="1"/>
          <p:nvPr/>
        </p:nvSpPr>
        <p:spPr>
          <a:xfrm>
            <a:off x="1317504" y="119990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84" name="Gerade Verbindung 83">
            <a:extLst>
              <a:ext uri="{FF2B5EF4-FFF2-40B4-BE49-F238E27FC236}">
                <a16:creationId xmlns:a16="http://schemas.microsoft.com/office/drawing/2014/main" id="{AE951B96-E514-9CEE-F496-E7267FE50844}"/>
              </a:ext>
            </a:extLst>
          </p:cNvPr>
          <p:cNvCxnSpPr>
            <a:cxnSpLocks/>
          </p:cNvCxnSpPr>
          <p:nvPr/>
        </p:nvCxnSpPr>
        <p:spPr>
          <a:xfrm>
            <a:off x="1631782" y="155150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Gerade Verbindung 84">
            <a:extLst>
              <a:ext uri="{FF2B5EF4-FFF2-40B4-BE49-F238E27FC236}">
                <a16:creationId xmlns:a16="http://schemas.microsoft.com/office/drawing/2014/main" id="{4B985100-3377-4E4E-8329-21225AFBE681}"/>
              </a:ext>
            </a:extLst>
          </p:cNvPr>
          <p:cNvCxnSpPr>
            <a:cxnSpLocks/>
          </p:cNvCxnSpPr>
          <p:nvPr/>
        </p:nvCxnSpPr>
        <p:spPr>
          <a:xfrm rot="10800000" flipH="1" flipV="1">
            <a:off x="1677667" y="182341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547A26C9-F221-772C-8212-DB1D3427C9B8}"/>
              </a:ext>
            </a:extLst>
          </p:cNvPr>
          <p:cNvCxnSpPr>
            <a:cxnSpLocks/>
          </p:cNvCxnSpPr>
          <p:nvPr/>
        </p:nvCxnSpPr>
        <p:spPr>
          <a:xfrm>
            <a:off x="1871041" y="1580488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ABED0153-0CCD-D47D-84C4-C4DA339BC474}"/>
              </a:ext>
            </a:extLst>
          </p:cNvPr>
          <p:cNvCxnSpPr>
            <a:cxnSpLocks/>
          </p:cNvCxnSpPr>
          <p:nvPr/>
        </p:nvCxnSpPr>
        <p:spPr>
          <a:xfrm flipV="1">
            <a:off x="1924458" y="1821393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0461C991-09EC-CE35-0D09-0D40CE681C15}"/>
              </a:ext>
            </a:extLst>
          </p:cNvPr>
          <p:cNvCxnSpPr>
            <a:cxnSpLocks/>
          </p:cNvCxnSpPr>
          <p:nvPr/>
        </p:nvCxnSpPr>
        <p:spPr>
          <a:xfrm>
            <a:off x="1860201" y="335310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Gerade Verbindung 88">
            <a:extLst>
              <a:ext uri="{FF2B5EF4-FFF2-40B4-BE49-F238E27FC236}">
                <a16:creationId xmlns:a16="http://schemas.microsoft.com/office/drawing/2014/main" id="{19DED9DB-4864-A1C7-9A56-570E8093D67A}"/>
              </a:ext>
            </a:extLst>
          </p:cNvPr>
          <p:cNvCxnSpPr>
            <a:cxnSpLocks/>
          </p:cNvCxnSpPr>
          <p:nvPr/>
        </p:nvCxnSpPr>
        <p:spPr>
          <a:xfrm>
            <a:off x="2040368" y="1725916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0405644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1000">
        <p159:morph option="byObject"/>
      </p:transition>
    </mc:Choice>
    <mc:Fallback xmlns="">
      <p:transition spd="slow" advTm="1000">
        <p:fade/>
      </p:transition>
    </mc:Fallback>
  </mc:AlternateContent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hteck 14">
            <a:extLst>
              <a:ext uri="{FF2B5EF4-FFF2-40B4-BE49-F238E27FC236}">
                <a16:creationId xmlns:a16="http://schemas.microsoft.com/office/drawing/2014/main" id="{D718B392-40BF-3443-35AF-EAEF75FB29C0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70AC7065-F409-72A3-EC70-EAD65C8D6926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30ECC043-A086-FF95-6890-A3DAECF5599F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7C32FB0-AB81-84BF-6CC4-223916C23877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12D8AD39-0311-2C97-6768-2F464E0E46C7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D1407B92-FC05-D5B1-C6D8-45BFB758EE65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99ACB579-8180-3446-89FE-386B4259380A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27D7F60B-BA81-261D-6E74-44CB690ADBE1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A5115270-94FD-7CEB-3892-DD9EDE729E1D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A870C1A4-7E76-606E-940E-0C7A4DC427A4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D375A625-73A4-1718-0596-39251BF90090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1C81E3F2-4673-FCB5-175D-A3497AFB5EA9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5A9F4A29-13C1-6E9C-1C86-69CE6DF015FE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A1B6A67A-DC61-86F9-D21E-F98902D51B64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EEE19AA0-1744-DE07-76D8-AF336E996458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221E2218-6CEE-261B-4FFA-E561BF9E7C16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711F236B-F346-CFD9-E72F-E9D7244F3897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BB5570BE-14F4-67CF-D4BD-3E481623DB3C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DAB48B29-9AD0-3398-8649-F2B6C8065E1D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4D485AC9-6900-E06F-9C67-DD4D5B1DD4BA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7277C2F7-669A-6E7F-1218-893B06E42DF6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E86A3235-C483-2F8A-BA8B-F450DD34F365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9B9875AA-5827-B937-BFF9-DD4303369A8E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1BED3757-AC45-8272-0FD1-2CFBC7976E60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E52E58BA-3D75-C782-ED65-6497C811BE83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93A87C11-6666-B16C-F9CA-7C70CF951532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A215B3D9-0B06-CE51-7055-213FE0AFACB8}"/>
              </a:ext>
            </a:extLst>
          </p:cNvPr>
          <p:cNvSpPr txBox="1"/>
          <p:nvPr/>
        </p:nvSpPr>
        <p:spPr>
          <a:xfrm>
            <a:off x="804663" y="-37737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H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9778CF71-38E2-BC4D-8D0F-04FF7C77FF6E}"/>
              </a:ext>
            </a:extLst>
          </p:cNvPr>
          <p:cNvSpPr txBox="1"/>
          <p:nvPr/>
        </p:nvSpPr>
        <p:spPr>
          <a:xfrm>
            <a:off x="803686" y="-85615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H</a:t>
            </a:r>
          </a:p>
        </p:txBody>
      </p:sp>
      <p:cxnSp>
        <p:nvCxnSpPr>
          <p:cNvPr id="3" name="Gerade Verbindung 2">
            <a:extLst>
              <a:ext uri="{FF2B5EF4-FFF2-40B4-BE49-F238E27FC236}">
                <a16:creationId xmlns:a16="http://schemas.microsoft.com/office/drawing/2014/main" id="{317D7F8B-6A40-5311-46A2-BE5BF0296DA0}"/>
              </a:ext>
            </a:extLst>
          </p:cNvPr>
          <p:cNvCxnSpPr>
            <a:cxnSpLocks/>
          </p:cNvCxnSpPr>
          <p:nvPr/>
        </p:nvCxnSpPr>
        <p:spPr>
          <a:xfrm flipV="1">
            <a:off x="1018503" y="-481995"/>
            <a:ext cx="0" cy="197611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feld 5">
            <a:extLst>
              <a:ext uri="{FF2B5EF4-FFF2-40B4-BE49-F238E27FC236}">
                <a16:creationId xmlns:a16="http://schemas.microsoft.com/office/drawing/2014/main" id="{6C41131F-CB9C-C622-398A-EA1B89B8C7D3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CF9444BA-D172-F2C9-9A26-BA0BB8A1975B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EC9FAB15-13BC-A5C9-B901-D5D85772A560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214F596F-C05D-7DFD-D317-296CF2861B81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491226D0-0166-14A2-6D37-B22AB9F85932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0ED6DDCA-D0A6-E182-D419-D7F3E0BA5672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Gerade Verbindung 40">
            <a:extLst>
              <a:ext uri="{FF2B5EF4-FFF2-40B4-BE49-F238E27FC236}">
                <a16:creationId xmlns:a16="http://schemas.microsoft.com/office/drawing/2014/main" id="{DAF16B98-CA3F-6B8C-67DC-0A816074559D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feld 49">
            <a:extLst>
              <a:ext uri="{FF2B5EF4-FFF2-40B4-BE49-F238E27FC236}">
                <a16:creationId xmlns:a16="http://schemas.microsoft.com/office/drawing/2014/main" id="{E6BB97ED-81B0-DCF0-8DC2-215A378BCB95}"/>
              </a:ext>
            </a:extLst>
          </p:cNvPr>
          <p:cNvSpPr txBox="1"/>
          <p:nvPr/>
        </p:nvSpPr>
        <p:spPr>
          <a:xfrm flipV="1">
            <a:off x="7776612" y="271938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53" name="Textfeld 52">
            <a:extLst>
              <a:ext uri="{FF2B5EF4-FFF2-40B4-BE49-F238E27FC236}">
                <a16:creationId xmlns:a16="http://schemas.microsoft.com/office/drawing/2014/main" id="{9D8F943D-CA7E-3690-6C8E-9AE782D966DD}"/>
              </a:ext>
            </a:extLst>
          </p:cNvPr>
          <p:cNvSpPr txBox="1"/>
          <p:nvPr/>
        </p:nvSpPr>
        <p:spPr>
          <a:xfrm flipV="1">
            <a:off x="7447888" y="307098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4BB3CBA2-3A99-167C-20D2-BCBE7CF711C8}"/>
              </a:ext>
            </a:extLst>
          </p:cNvPr>
          <p:cNvCxnSpPr>
            <a:cxnSpLocks/>
          </p:cNvCxnSpPr>
          <p:nvPr/>
        </p:nvCxnSpPr>
        <p:spPr>
          <a:xfrm flipV="1">
            <a:off x="7762165" y="304197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C65A87DE-C4D8-E36A-0C93-56CE3E6CCECD}"/>
              </a:ext>
            </a:extLst>
          </p:cNvPr>
          <p:cNvCxnSpPr>
            <a:cxnSpLocks/>
          </p:cNvCxnSpPr>
          <p:nvPr/>
        </p:nvCxnSpPr>
        <p:spPr>
          <a:xfrm flipH="1">
            <a:off x="7808050" y="277006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D5E33045-00D1-52FD-757C-223C884E35D9}"/>
              </a:ext>
            </a:extLst>
          </p:cNvPr>
          <p:cNvCxnSpPr>
            <a:cxnSpLocks/>
          </p:cNvCxnSpPr>
          <p:nvPr/>
        </p:nvCxnSpPr>
        <p:spPr>
          <a:xfrm flipV="1">
            <a:off x="8001425" y="304197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Gerade Verbindung 57">
            <a:extLst>
              <a:ext uri="{FF2B5EF4-FFF2-40B4-BE49-F238E27FC236}">
                <a16:creationId xmlns:a16="http://schemas.microsoft.com/office/drawing/2014/main" id="{A9AEFF11-EA93-C94B-ABF3-35B61E1C20E0}"/>
              </a:ext>
            </a:extLst>
          </p:cNvPr>
          <p:cNvCxnSpPr>
            <a:cxnSpLocks/>
          </p:cNvCxnSpPr>
          <p:nvPr/>
        </p:nvCxnSpPr>
        <p:spPr>
          <a:xfrm>
            <a:off x="8054842" y="277923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Gerade Verbindung 58">
            <a:extLst>
              <a:ext uri="{FF2B5EF4-FFF2-40B4-BE49-F238E27FC236}">
                <a16:creationId xmlns:a16="http://schemas.microsoft.com/office/drawing/2014/main" id="{3BB51FDE-2D4C-4E79-3B23-6FCC60A6C2FB}"/>
              </a:ext>
            </a:extLst>
          </p:cNvPr>
          <p:cNvCxnSpPr>
            <a:cxnSpLocks/>
          </p:cNvCxnSpPr>
          <p:nvPr/>
        </p:nvCxnSpPr>
        <p:spPr>
          <a:xfrm flipV="1">
            <a:off x="8170752" y="298355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feld 60">
            <a:extLst>
              <a:ext uri="{FF2B5EF4-FFF2-40B4-BE49-F238E27FC236}">
                <a16:creationId xmlns:a16="http://schemas.microsoft.com/office/drawing/2014/main" id="{527C8AD1-7CF4-D214-A320-732458541177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62" name="Textfeld 61">
            <a:extLst>
              <a:ext uri="{FF2B5EF4-FFF2-40B4-BE49-F238E27FC236}">
                <a16:creationId xmlns:a16="http://schemas.microsoft.com/office/drawing/2014/main" id="{C8E8C8A9-99B6-F21F-E7DB-4894C95BB31B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78E0C135-811A-E254-AB63-DA7A330DE3EF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E89A851D-04F6-50BE-9D48-773E7F084655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erade Verbindung 64">
            <a:extLst>
              <a:ext uri="{FF2B5EF4-FFF2-40B4-BE49-F238E27FC236}">
                <a16:creationId xmlns:a16="http://schemas.microsoft.com/office/drawing/2014/main" id="{2A6A1888-E5ED-2CCA-5103-C3CBFAE8788F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Gerade Verbindung 65">
            <a:extLst>
              <a:ext uri="{FF2B5EF4-FFF2-40B4-BE49-F238E27FC236}">
                <a16:creationId xmlns:a16="http://schemas.microsoft.com/office/drawing/2014/main" id="{8816863F-1342-B440-041E-6E3EDF9F97D5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BE26E8BB-E5EF-34DB-0711-C30D4EE719E3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feld 76">
            <a:extLst>
              <a:ext uri="{FF2B5EF4-FFF2-40B4-BE49-F238E27FC236}">
                <a16:creationId xmlns:a16="http://schemas.microsoft.com/office/drawing/2014/main" id="{ACCE2EE3-DC95-08AD-7C9C-338EEBEBABBA}"/>
              </a:ext>
            </a:extLst>
          </p:cNvPr>
          <p:cNvSpPr txBox="1"/>
          <p:nvPr/>
        </p:nvSpPr>
        <p:spPr>
          <a:xfrm>
            <a:off x="7754645" y="217935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78" name="Textfeld 77">
            <a:extLst>
              <a:ext uri="{FF2B5EF4-FFF2-40B4-BE49-F238E27FC236}">
                <a16:creationId xmlns:a16="http://schemas.microsoft.com/office/drawing/2014/main" id="{01001286-4DF6-F643-0A0E-1459EA31C21D}"/>
              </a:ext>
            </a:extLst>
          </p:cNvPr>
          <p:cNvSpPr txBox="1"/>
          <p:nvPr/>
        </p:nvSpPr>
        <p:spPr>
          <a:xfrm>
            <a:off x="7425921" y="182775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BA039A67-AD70-0371-4914-DD0459948762}"/>
              </a:ext>
            </a:extLst>
          </p:cNvPr>
          <p:cNvCxnSpPr>
            <a:cxnSpLocks/>
          </p:cNvCxnSpPr>
          <p:nvPr/>
        </p:nvCxnSpPr>
        <p:spPr>
          <a:xfrm>
            <a:off x="7740199" y="21793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6415C2AA-28DE-F904-D55A-512AAC06B3BD}"/>
              </a:ext>
            </a:extLst>
          </p:cNvPr>
          <p:cNvCxnSpPr>
            <a:cxnSpLocks/>
          </p:cNvCxnSpPr>
          <p:nvPr/>
        </p:nvCxnSpPr>
        <p:spPr>
          <a:xfrm flipH="1" flipV="1">
            <a:off x="7786084" y="2451270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3F77309E-3601-2E56-72F7-A55B9B926917}"/>
              </a:ext>
            </a:extLst>
          </p:cNvPr>
          <p:cNvCxnSpPr>
            <a:cxnSpLocks/>
          </p:cNvCxnSpPr>
          <p:nvPr/>
        </p:nvCxnSpPr>
        <p:spPr>
          <a:xfrm>
            <a:off x="7979458" y="220834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Gerade Verbindung 81">
            <a:extLst>
              <a:ext uri="{FF2B5EF4-FFF2-40B4-BE49-F238E27FC236}">
                <a16:creationId xmlns:a16="http://schemas.microsoft.com/office/drawing/2014/main" id="{EEFFD1CB-090F-7ED0-CE17-521EA790367D}"/>
              </a:ext>
            </a:extLst>
          </p:cNvPr>
          <p:cNvCxnSpPr>
            <a:cxnSpLocks/>
          </p:cNvCxnSpPr>
          <p:nvPr/>
        </p:nvCxnSpPr>
        <p:spPr>
          <a:xfrm flipV="1">
            <a:off x="8032875" y="2449246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Gerade Verbindung 82">
            <a:extLst>
              <a:ext uri="{FF2B5EF4-FFF2-40B4-BE49-F238E27FC236}">
                <a16:creationId xmlns:a16="http://schemas.microsoft.com/office/drawing/2014/main" id="{DB33486E-9A54-9743-E0BD-F3B4F7BD8FCD}"/>
              </a:ext>
            </a:extLst>
          </p:cNvPr>
          <p:cNvCxnSpPr>
            <a:cxnSpLocks/>
          </p:cNvCxnSpPr>
          <p:nvPr/>
        </p:nvCxnSpPr>
        <p:spPr>
          <a:xfrm>
            <a:off x="8148785" y="2353769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Rechteck 67">
            <a:extLst>
              <a:ext uri="{FF2B5EF4-FFF2-40B4-BE49-F238E27FC236}">
                <a16:creationId xmlns:a16="http://schemas.microsoft.com/office/drawing/2014/main" id="{5900E342-B2D0-951E-B4F2-BF246A3F40D7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1AA08AF1-265E-22F9-2F1E-60081263967B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de-DE" sz="5400" dirty="0">
                <a:solidFill>
                  <a:schemeClr val="bg1"/>
                </a:solidFill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7519A9DE-82B3-5749-224F-6C67192110F2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de-DE" sz="5400" dirty="0">
                <a:solidFill>
                  <a:schemeClr val="bg1"/>
                </a:solidFill>
              </a:rPr>
              <a:t>+</a:t>
            </a:r>
          </a:p>
        </p:txBody>
      </p:sp>
      <p:sp>
        <p:nvSpPr>
          <p:cNvPr id="44" name="Textfeld 43">
            <a:extLst>
              <a:ext uri="{FF2B5EF4-FFF2-40B4-BE49-F238E27FC236}">
                <a16:creationId xmlns:a16="http://schemas.microsoft.com/office/drawing/2014/main" id="{F18D6678-71FE-83C9-7BD0-F14A6034F49D}"/>
              </a:ext>
            </a:extLst>
          </p:cNvPr>
          <p:cNvSpPr txBox="1"/>
          <p:nvPr/>
        </p:nvSpPr>
        <p:spPr>
          <a:xfrm>
            <a:off x="1482011" y="314072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CDCA91B8-613B-2245-C697-C1C1FB6C3B4F}"/>
              </a:ext>
            </a:extLst>
          </p:cNvPr>
          <p:cNvSpPr txBox="1"/>
          <p:nvPr/>
        </p:nvSpPr>
        <p:spPr>
          <a:xfrm>
            <a:off x="1153287" y="347600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2B49D376-6D6B-EB15-E042-322E6B9081F5}"/>
              </a:ext>
            </a:extLst>
          </p:cNvPr>
          <p:cNvCxnSpPr>
            <a:cxnSpLocks/>
          </p:cNvCxnSpPr>
          <p:nvPr/>
        </p:nvCxnSpPr>
        <p:spPr>
          <a:xfrm rot="10800000" flipV="1">
            <a:off x="1520186" y="3206634"/>
            <a:ext cx="108231" cy="107408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1B2F04A4-6468-E6F3-DCA9-1B0E5021DE0C}"/>
              </a:ext>
            </a:extLst>
          </p:cNvPr>
          <p:cNvCxnSpPr>
            <a:cxnSpLocks/>
          </p:cNvCxnSpPr>
          <p:nvPr/>
        </p:nvCxnSpPr>
        <p:spPr>
          <a:xfrm flipV="1">
            <a:off x="1467565" y="34828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7AEE518C-0701-61F1-47A9-08A06B3F76F3}"/>
              </a:ext>
            </a:extLst>
          </p:cNvPr>
          <p:cNvCxnSpPr>
            <a:cxnSpLocks/>
          </p:cNvCxnSpPr>
          <p:nvPr/>
        </p:nvCxnSpPr>
        <p:spPr>
          <a:xfrm>
            <a:off x="1742081" y="319872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B6112EE1-9B42-5F5F-4079-7A80B88787C7}"/>
              </a:ext>
            </a:extLst>
          </p:cNvPr>
          <p:cNvCxnSpPr>
            <a:cxnSpLocks/>
          </p:cNvCxnSpPr>
          <p:nvPr/>
        </p:nvCxnSpPr>
        <p:spPr>
          <a:xfrm flipV="1">
            <a:off x="1723125" y="343935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feld 71">
            <a:extLst>
              <a:ext uri="{FF2B5EF4-FFF2-40B4-BE49-F238E27FC236}">
                <a16:creationId xmlns:a16="http://schemas.microsoft.com/office/drawing/2014/main" id="{8F48EAC0-85CF-2759-8BDC-58DE51B06344}"/>
              </a:ext>
            </a:extLst>
          </p:cNvPr>
          <p:cNvSpPr txBox="1"/>
          <p:nvPr/>
        </p:nvSpPr>
        <p:spPr>
          <a:xfrm>
            <a:off x="1646228" y="155150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75" name="Textfeld 74">
            <a:extLst>
              <a:ext uri="{FF2B5EF4-FFF2-40B4-BE49-F238E27FC236}">
                <a16:creationId xmlns:a16="http://schemas.microsoft.com/office/drawing/2014/main" id="{7FA21038-A292-3565-1787-CB2C5C560D0A}"/>
              </a:ext>
            </a:extLst>
          </p:cNvPr>
          <p:cNvSpPr txBox="1"/>
          <p:nvPr/>
        </p:nvSpPr>
        <p:spPr>
          <a:xfrm>
            <a:off x="1317504" y="119990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76" name="Gerade Verbindung 75">
            <a:extLst>
              <a:ext uri="{FF2B5EF4-FFF2-40B4-BE49-F238E27FC236}">
                <a16:creationId xmlns:a16="http://schemas.microsoft.com/office/drawing/2014/main" id="{0D4ACD31-712A-BF6E-7FE2-8FCC51596282}"/>
              </a:ext>
            </a:extLst>
          </p:cNvPr>
          <p:cNvCxnSpPr>
            <a:cxnSpLocks/>
          </p:cNvCxnSpPr>
          <p:nvPr/>
        </p:nvCxnSpPr>
        <p:spPr>
          <a:xfrm>
            <a:off x="1631782" y="155150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Gerade Verbindung 83">
            <a:extLst>
              <a:ext uri="{FF2B5EF4-FFF2-40B4-BE49-F238E27FC236}">
                <a16:creationId xmlns:a16="http://schemas.microsoft.com/office/drawing/2014/main" id="{E0AB3FF8-BE63-59EA-0EA9-79D95A55CD95}"/>
              </a:ext>
            </a:extLst>
          </p:cNvPr>
          <p:cNvCxnSpPr>
            <a:cxnSpLocks/>
          </p:cNvCxnSpPr>
          <p:nvPr/>
        </p:nvCxnSpPr>
        <p:spPr>
          <a:xfrm rot="10800000" flipH="1" flipV="1">
            <a:off x="1677667" y="182341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Gerade Verbindung 84">
            <a:extLst>
              <a:ext uri="{FF2B5EF4-FFF2-40B4-BE49-F238E27FC236}">
                <a16:creationId xmlns:a16="http://schemas.microsoft.com/office/drawing/2014/main" id="{9E0256EA-6E17-D59B-FC7C-3F9D1061A147}"/>
              </a:ext>
            </a:extLst>
          </p:cNvPr>
          <p:cNvCxnSpPr>
            <a:cxnSpLocks/>
          </p:cNvCxnSpPr>
          <p:nvPr/>
        </p:nvCxnSpPr>
        <p:spPr>
          <a:xfrm>
            <a:off x="1871041" y="1580488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E4081155-D3F7-9BE2-4050-AA7BC14554BF}"/>
              </a:ext>
            </a:extLst>
          </p:cNvPr>
          <p:cNvCxnSpPr>
            <a:cxnSpLocks/>
          </p:cNvCxnSpPr>
          <p:nvPr/>
        </p:nvCxnSpPr>
        <p:spPr>
          <a:xfrm flipV="1">
            <a:off x="1924458" y="1821393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4D006382-605D-1E25-A57E-7211DE70E384}"/>
              </a:ext>
            </a:extLst>
          </p:cNvPr>
          <p:cNvCxnSpPr>
            <a:cxnSpLocks/>
          </p:cNvCxnSpPr>
          <p:nvPr/>
        </p:nvCxnSpPr>
        <p:spPr>
          <a:xfrm>
            <a:off x="1860201" y="335310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BF8CA435-1710-699B-E3F1-87FE55BEFFEB}"/>
              </a:ext>
            </a:extLst>
          </p:cNvPr>
          <p:cNvCxnSpPr>
            <a:cxnSpLocks/>
          </p:cNvCxnSpPr>
          <p:nvPr/>
        </p:nvCxnSpPr>
        <p:spPr>
          <a:xfrm>
            <a:off x="2040368" y="1725916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7342991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1000">
        <p159:morph option="byObject"/>
      </p:transition>
    </mc:Choice>
    <mc:Fallback xmlns="">
      <p:transition spd="slow" advTm="1000">
        <p:fade/>
      </p:transition>
    </mc:Fallback>
  </mc:AlternateContent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hteck 14">
            <a:extLst>
              <a:ext uri="{FF2B5EF4-FFF2-40B4-BE49-F238E27FC236}">
                <a16:creationId xmlns:a16="http://schemas.microsoft.com/office/drawing/2014/main" id="{ECD18FFB-2699-65AB-89F7-6AD6FF455185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70AC7065-F409-72A3-EC70-EAD65C8D6926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30ECC043-A086-FF95-6890-A3DAECF5599F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7C32FB0-AB81-84BF-6CC4-223916C23877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12D8AD39-0311-2C97-6768-2F464E0E46C7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D1407B92-FC05-D5B1-C6D8-45BFB758EE65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99ACB579-8180-3446-89FE-386B4259380A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27D7F60B-BA81-261D-6E74-44CB690ADBE1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A5115270-94FD-7CEB-3892-DD9EDE729E1D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A870C1A4-7E76-606E-940E-0C7A4DC427A4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D375A625-73A4-1718-0596-39251BF90090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1C81E3F2-4673-FCB5-175D-A3497AFB5EA9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1350"/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5A9F4A29-13C1-6E9C-1C86-69CE6DF015FE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A1B6A67A-DC61-86F9-D21E-F98902D51B64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EEE19AA0-1744-DE07-76D8-AF336E996458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221E2218-6CEE-261B-4FFA-E561BF9E7C16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711F236B-F346-CFD9-E72F-E9D7244F3897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BB5570BE-14F4-67CF-D4BD-3E481623DB3C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1350"/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DAB48B29-9AD0-3398-8649-F2B6C8065E1D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4D485AC9-6900-E06F-9C67-DD4D5B1DD4BA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7277C2F7-669A-6E7F-1218-893B06E42DF6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E86A3235-C483-2F8A-BA8B-F450DD34F365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9B9875AA-5827-B937-BFF9-DD4303369A8E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1BED3757-AC45-8272-0FD1-2CFBC7976E60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E52E58BA-3D75-C782-ED65-6497C811BE83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93A87C11-6666-B16C-F9CA-7C70CF951532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A215B3D9-0B06-CE51-7055-213FE0AFACB8}"/>
              </a:ext>
            </a:extLst>
          </p:cNvPr>
          <p:cNvSpPr txBox="1"/>
          <p:nvPr/>
        </p:nvSpPr>
        <p:spPr>
          <a:xfrm>
            <a:off x="804663" y="-37737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H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9778CF71-38E2-BC4D-8D0F-04FF7C77FF6E}"/>
              </a:ext>
            </a:extLst>
          </p:cNvPr>
          <p:cNvSpPr txBox="1"/>
          <p:nvPr/>
        </p:nvSpPr>
        <p:spPr>
          <a:xfrm>
            <a:off x="803686" y="-85615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H</a:t>
            </a:r>
          </a:p>
        </p:txBody>
      </p:sp>
      <p:cxnSp>
        <p:nvCxnSpPr>
          <p:cNvPr id="3" name="Gerade Verbindung 2">
            <a:extLst>
              <a:ext uri="{FF2B5EF4-FFF2-40B4-BE49-F238E27FC236}">
                <a16:creationId xmlns:a16="http://schemas.microsoft.com/office/drawing/2014/main" id="{317D7F8B-6A40-5311-46A2-BE5BF0296DA0}"/>
              </a:ext>
            </a:extLst>
          </p:cNvPr>
          <p:cNvCxnSpPr>
            <a:cxnSpLocks/>
          </p:cNvCxnSpPr>
          <p:nvPr/>
        </p:nvCxnSpPr>
        <p:spPr>
          <a:xfrm flipV="1">
            <a:off x="1018503" y="-481995"/>
            <a:ext cx="0" cy="197611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feld 5">
            <a:extLst>
              <a:ext uri="{FF2B5EF4-FFF2-40B4-BE49-F238E27FC236}">
                <a16:creationId xmlns:a16="http://schemas.microsoft.com/office/drawing/2014/main" id="{6C41131F-CB9C-C622-398A-EA1B89B8C7D3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CF9444BA-D172-F2C9-9A26-BA0BB8A1975B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EC9FAB15-13BC-A5C9-B901-D5D85772A560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214F596F-C05D-7DFD-D317-296CF2861B81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491226D0-0166-14A2-6D37-B22AB9F85932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0ED6DDCA-D0A6-E182-D419-D7F3E0BA5672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Gerade Verbindung 40">
            <a:extLst>
              <a:ext uri="{FF2B5EF4-FFF2-40B4-BE49-F238E27FC236}">
                <a16:creationId xmlns:a16="http://schemas.microsoft.com/office/drawing/2014/main" id="{DAF16B98-CA3F-6B8C-67DC-0A816074559D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feld 49">
            <a:extLst>
              <a:ext uri="{FF2B5EF4-FFF2-40B4-BE49-F238E27FC236}">
                <a16:creationId xmlns:a16="http://schemas.microsoft.com/office/drawing/2014/main" id="{E6BB97ED-81B0-DCF0-8DC2-215A378BCB95}"/>
              </a:ext>
            </a:extLst>
          </p:cNvPr>
          <p:cNvSpPr txBox="1"/>
          <p:nvPr/>
        </p:nvSpPr>
        <p:spPr>
          <a:xfrm flipV="1">
            <a:off x="7776612" y="271938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53" name="Textfeld 52">
            <a:extLst>
              <a:ext uri="{FF2B5EF4-FFF2-40B4-BE49-F238E27FC236}">
                <a16:creationId xmlns:a16="http://schemas.microsoft.com/office/drawing/2014/main" id="{9D8F943D-CA7E-3690-6C8E-9AE782D966DD}"/>
              </a:ext>
            </a:extLst>
          </p:cNvPr>
          <p:cNvSpPr txBox="1"/>
          <p:nvPr/>
        </p:nvSpPr>
        <p:spPr>
          <a:xfrm flipV="1">
            <a:off x="7447888" y="307098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4BB3CBA2-3A99-167C-20D2-BCBE7CF711C8}"/>
              </a:ext>
            </a:extLst>
          </p:cNvPr>
          <p:cNvCxnSpPr>
            <a:cxnSpLocks/>
          </p:cNvCxnSpPr>
          <p:nvPr/>
        </p:nvCxnSpPr>
        <p:spPr>
          <a:xfrm flipV="1">
            <a:off x="7762165" y="304197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C65A87DE-C4D8-E36A-0C93-56CE3E6CCECD}"/>
              </a:ext>
            </a:extLst>
          </p:cNvPr>
          <p:cNvCxnSpPr>
            <a:cxnSpLocks/>
          </p:cNvCxnSpPr>
          <p:nvPr/>
        </p:nvCxnSpPr>
        <p:spPr>
          <a:xfrm flipH="1">
            <a:off x="7808050" y="277006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D5E33045-00D1-52FD-757C-223C884E35D9}"/>
              </a:ext>
            </a:extLst>
          </p:cNvPr>
          <p:cNvCxnSpPr>
            <a:cxnSpLocks/>
          </p:cNvCxnSpPr>
          <p:nvPr/>
        </p:nvCxnSpPr>
        <p:spPr>
          <a:xfrm flipV="1">
            <a:off x="8001425" y="304197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Gerade Verbindung 58">
            <a:extLst>
              <a:ext uri="{FF2B5EF4-FFF2-40B4-BE49-F238E27FC236}">
                <a16:creationId xmlns:a16="http://schemas.microsoft.com/office/drawing/2014/main" id="{3BB51FDE-2D4C-4E79-3B23-6FCC60A6C2FB}"/>
              </a:ext>
            </a:extLst>
          </p:cNvPr>
          <p:cNvCxnSpPr>
            <a:cxnSpLocks/>
          </p:cNvCxnSpPr>
          <p:nvPr/>
        </p:nvCxnSpPr>
        <p:spPr>
          <a:xfrm flipV="1">
            <a:off x="8170752" y="298355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feld 60">
            <a:extLst>
              <a:ext uri="{FF2B5EF4-FFF2-40B4-BE49-F238E27FC236}">
                <a16:creationId xmlns:a16="http://schemas.microsoft.com/office/drawing/2014/main" id="{527C8AD1-7CF4-D214-A320-732458541177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62" name="Textfeld 61">
            <a:extLst>
              <a:ext uri="{FF2B5EF4-FFF2-40B4-BE49-F238E27FC236}">
                <a16:creationId xmlns:a16="http://schemas.microsoft.com/office/drawing/2014/main" id="{C8E8C8A9-99B6-F21F-E7DB-4894C95BB31B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78E0C135-811A-E254-AB63-DA7A330DE3EF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E89A851D-04F6-50BE-9D48-773E7F084655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erade Verbindung 64">
            <a:extLst>
              <a:ext uri="{FF2B5EF4-FFF2-40B4-BE49-F238E27FC236}">
                <a16:creationId xmlns:a16="http://schemas.microsoft.com/office/drawing/2014/main" id="{2A6A1888-E5ED-2CCA-5103-C3CBFAE8788F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Gerade Verbindung 65">
            <a:extLst>
              <a:ext uri="{FF2B5EF4-FFF2-40B4-BE49-F238E27FC236}">
                <a16:creationId xmlns:a16="http://schemas.microsoft.com/office/drawing/2014/main" id="{8816863F-1342-B440-041E-6E3EDF9F97D5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BE26E8BB-E5EF-34DB-0711-C30D4EE719E3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feld 76">
            <a:extLst>
              <a:ext uri="{FF2B5EF4-FFF2-40B4-BE49-F238E27FC236}">
                <a16:creationId xmlns:a16="http://schemas.microsoft.com/office/drawing/2014/main" id="{ACCE2EE3-DC95-08AD-7C9C-338EEBEBABBA}"/>
              </a:ext>
            </a:extLst>
          </p:cNvPr>
          <p:cNvSpPr txBox="1"/>
          <p:nvPr/>
        </p:nvSpPr>
        <p:spPr>
          <a:xfrm>
            <a:off x="7754645" y="217935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78" name="Textfeld 77">
            <a:extLst>
              <a:ext uri="{FF2B5EF4-FFF2-40B4-BE49-F238E27FC236}">
                <a16:creationId xmlns:a16="http://schemas.microsoft.com/office/drawing/2014/main" id="{01001286-4DF6-F643-0A0E-1459EA31C21D}"/>
              </a:ext>
            </a:extLst>
          </p:cNvPr>
          <p:cNvSpPr txBox="1"/>
          <p:nvPr/>
        </p:nvSpPr>
        <p:spPr>
          <a:xfrm>
            <a:off x="7425921" y="182775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BA039A67-AD70-0371-4914-DD0459948762}"/>
              </a:ext>
            </a:extLst>
          </p:cNvPr>
          <p:cNvCxnSpPr>
            <a:cxnSpLocks/>
          </p:cNvCxnSpPr>
          <p:nvPr/>
        </p:nvCxnSpPr>
        <p:spPr>
          <a:xfrm>
            <a:off x="7740199" y="21793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6415C2AA-28DE-F904-D55A-512AAC06B3BD}"/>
              </a:ext>
            </a:extLst>
          </p:cNvPr>
          <p:cNvCxnSpPr>
            <a:cxnSpLocks/>
          </p:cNvCxnSpPr>
          <p:nvPr/>
        </p:nvCxnSpPr>
        <p:spPr>
          <a:xfrm flipH="1" flipV="1">
            <a:off x="7786084" y="2451270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3F77309E-3601-2E56-72F7-A55B9B926917}"/>
              </a:ext>
            </a:extLst>
          </p:cNvPr>
          <p:cNvCxnSpPr>
            <a:cxnSpLocks/>
          </p:cNvCxnSpPr>
          <p:nvPr/>
        </p:nvCxnSpPr>
        <p:spPr>
          <a:xfrm>
            <a:off x="7979458" y="220834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Gerade Verbindung 82">
            <a:extLst>
              <a:ext uri="{FF2B5EF4-FFF2-40B4-BE49-F238E27FC236}">
                <a16:creationId xmlns:a16="http://schemas.microsoft.com/office/drawing/2014/main" id="{DB33486E-9A54-9743-E0BD-F3B4F7BD8FCD}"/>
              </a:ext>
            </a:extLst>
          </p:cNvPr>
          <p:cNvCxnSpPr>
            <a:cxnSpLocks/>
          </p:cNvCxnSpPr>
          <p:nvPr/>
        </p:nvCxnSpPr>
        <p:spPr>
          <a:xfrm>
            <a:off x="8148785" y="2353769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Rechteck 67">
            <a:extLst>
              <a:ext uri="{FF2B5EF4-FFF2-40B4-BE49-F238E27FC236}">
                <a16:creationId xmlns:a16="http://schemas.microsoft.com/office/drawing/2014/main" id="{5900E342-B2D0-951E-B4F2-BF246A3F40D7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4947AD83-F29C-EDE3-3BD5-99AD784DECAC}"/>
              </a:ext>
            </a:extLst>
          </p:cNvPr>
          <p:cNvSpPr/>
          <p:nvPr/>
        </p:nvSpPr>
        <p:spPr>
          <a:xfrm>
            <a:off x="7969463" y="2507140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350" dirty="0"/>
              <a:t>-</a:t>
            </a: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ED2FD998-D2D0-6FFC-0BA7-72F369595207}"/>
              </a:ext>
            </a:extLst>
          </p:cNvPr>
          <p:cNvSpPr/>
          <p:nvPr/>
        </p:nvSpPr>
        <p:spPr>
          <a:xfrm>
            <a:off x="8065295" y="2403152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350" dirty="0"/>
              <a:t>-</a:t>
            </a:r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C82C7FC6-2CA9-80AB-5B60-293A284DFA4E}"/>
              </a:ext>
            </a:extLst>
          </p:cNvPr>
          <p:cNvSpPr/>
          <p:nvPr/>
        </p:nvSpPr>
        <p:spPr>
          <a:xfrm>
            <a:off x="7994049" y="2695005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350" dirty="0"/>
              <a:t>-</a:t>
            </a:r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C0DDE371-0F77-DE3C-AC68-46CFB59C7404}"/>
              </a:ext>
            </a:extLst>
          </p:cNvPr>
          <p:cNvSpPr/>
          <p:nvPr/>
        </p:nvSpPr>
        <p:spPr>
          <a:xfrm>
            <a:off x="8089486" y="2800533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350" dirty="0"/>
              <a:t>-</a:t>
            </a: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C68B9011-1696-1173-64AC-155B83214826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de-DE" sz="5400" dirty="0">
                <a:solidFill>
                  <a:schemeClr val="bg1"/>
                </a:solidFill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A0260D6E-4AE0-1020-4A88-68C4B7740AFC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de-DE" sz="5400" dirty="0">
                <a:solidFill>
                  <a:schemeClr val="bg1"/>
                </a:solidFill>
              </a:rPr>
              <a:t>+</a:t>
            </a:r>
          </a:p>
        </p:txBody>
      </p:sp>
      <p:sp>
        <p:nvSpPr>
          <p:cNvPr id="44" name="Textfeld 43">
            <a:extLst>
              <a:ext uri="{FF2B5EF4-FFF2-40B4-BE49-F238E27FC236}">
                <a16:creationId xmlns:a16="http://schemas.microsoft.com/office/drawing/2014/main" id="{F8FC183B-B303-4D26-5803-8A2519DB9DEE}"/>
              </a:ext>
            </a:extLst>
          </p:cNvPr>
          <p:cNvSpPr txBox="1"/>
          <p:nvPr/>
        </p:nvSpPr>
        <p:spPr>
          <a:xfrm>
            <a:off x="1482011" y="314072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3A9DABCB-0DAC-7274-194B-68BF755F6137}"/>
              </a:ext>
            </a:extLst>
          </p:cNvPr>
          <p:cNvSpPr txBox="1"/>
          <p:nvPr/>
        </p:nvSpPr>
        <p:spPr>
          <a:xfrm>
            <a:off x="1153287" y="347600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58" name="Gerade Verbindung 57">
            <a:extLst>
              <a:ext uri="{FF2B5EF4-FFF2-40B4-BE49-F238E27FC236}">
                <a16:creationId xmlns:a16="http://schemas.microsoft.com/office/drawing/2014/main" id="{D897B63B-0071-0DCF-8CD5-A436E946594A}"/>
              </a:ext>
            </a:extLst>
          </p:cNvPr>
          <p:cNvCxnSpPr>
            <a:cxnSpLocks/>
          </p:cNvCxnSpPr>
          <p:nvPr/>
        </p:nvCxnSpPr>
        <p:spPr>
          <a:xfrm rot="10800000" flipV="1">
            <a:off x="1520186" y="3206634"/>
            <a:ext cx="108231" cy="107408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C12365E5-BB44-F6EA-F9A6-CF1676FD5D6F}"/>
              </a:ext>
            </a:extLst>
          </p:cNvPr>
          <p:cNvCxnSpPr>
            <a:cxnSpLocks/>
          </p:cNvCxnSpPr>
          <p:nvPr/>
        </p:nvCxnSpPr>
        <p:spPr>
          <a:xfrm flipV="1">
            <a:off x="1467565" y="34828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EC4123E7-C1BF-42BD-2553-4B3D42ECE4D2}"/>
              </a:ext>
            </a:extLst>
          </p:cNvPr>
          <p:cNvCxnSpPr>
            <a:cxnSpLocks/>
          </p:cNvCxnSpPr>
          <p:nvPr/>
        </p:nvCxnSpPr>
        <p:spPr>
          <a:xfrm>
            <a:off x="1742081" y="319872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Gerade Verbindung 75">
            <a:extLst>
              <a:ext uri="{FF2B5EF4-FFF2-40B4-BE49-F238E27FC236}">
                <a16:creationId xmlns:a16="http://schemas.microsoft.com/office/drawing/2014/main" id="{E41E716E-8CEA-8C87-E6F4-2E3ABD52DE61}"/>
              </a:ext>
            </a:extLst>
          </p:cNvPr>
          <p:cNvCxnSpPr>
            <a:cxnSpLocks/>
          </p:cNvCxnSpPr>
          <p:nvPr/>
        </p:nvCxnSpPr>
        <p:spPr>
          <a:xfrm flipV="1">
            <a:off x="1723125" y="343935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Textfeld 81">
            <a:extLst>
              <a:ext uri="{FF2B5EF4-FFF2-40B4-BE49-F238E27FC236}">
                <a16:creationId xmlns:a16="http://schemas.microsoft.com/office/drawing/2014/main" id="{BD2FFA00-9A81-331A-863A-002338457A1A}"/>
              </a:ext>
            </a:extLst>
          </p:cNvPr>
          <p:cNvSpPr txBox="1"/>
          <p:nvPr/>
        </p:nvSpPr>
        <p:spPr>
          <a:xfrm>
            <a:off x="1646228" y="155150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O</a:t>
            </a:r>
          </a:p>
        </p:txBody>
      </p:sp>
      <p:sp>
        <p:nvSpPr>
          <p:cNvPr id="84" name="Textfeld 83">
            <a:extLst>
              <a:ext uri="{FF2B5EF4-FFF2-40B4-BE49-F238E27FC236}">
                <a16:creationId xmlns:a16="http://schemas.microsoft.com/office/drawing/2014/main" id="{90323256-9EC2-2C8C-18A8-E71E826AC78D}"/>
              </a:ext>
            </a:extLst>
          </p:cNvPr>
          <p:cNvSpPr txBox="1"/>
          <p:nvPr/>
        </p:nvSpPr>
        <p:spPr>
          <a:xfrm>
            <a:off x="1317504" y="119990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e-DE" sz="2400" dirty="0"/>
              <a:t>H</a:t>
            </a:r>
          </a:p>
        </p:txBody>
      </p:sp>
      <p:cxnSp>
        <p:nvCxnSpPr>
          <p:cNvPr id="85" name="Gerade Verbindung 84">
            <a:extLst>
              <a:ext uri="{FF2B5EF4-FFF2-40B4-BE49-F238E27FC236}">
                <a16:creationId xmlns:a16="http://schemas.microsoft.com/office/drawing/2014/main" id="{244C87EA-BAEF-445B-1E5C-F8FC7945D9B0}"/>
              </a:ext>
            </a:extLst>
          </p:cNvPr>
          <p:cNvCxnSpPr>
            <a:cxnSpLocks/>
          </p:cNvCxnSpPr>
          <p:nvPr/>
        </p:nvCxnSpPr>
        <p:spPr>
          <a:xfrm>
            <a:off x="1631782" y="155150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878EDC39-AAD5-FE0A-D35B-16361C359C70}"/>
              </a:ext>
            </a:extLst>
          </p:cNvPr>
          <p:cNvCxnSpPr>
            <a:cxnSpLocks/>
          </p:cNvCxnSpPr>
          <p:nvPr/>
        </p:nvCxnSpPr>
        <p:spPr>
          <a:xfrm rot="10800000" flipH="1" flipV="1">
            <a:off x="1677667" y="182341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C103C374-4DFA-3B66-1418-22F8E9E5CCF9}"/>
              </a:ext>
            </a:extLst>
          </p:cNvPr>
          <p:cNvCxnSpPr>
            <a:cxnSpLocks/>
          </p:cNvCxnSpPr>
          <p:nvPr/>
        </p:nvCxnSpPr>
        <p:spPr>
          <a:xfrm>
            <a:off x="1871041" y="1580488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9AD5AAF9-72DC-4B28-34C4-B9C5591B7BBD}"/>
              </a:ext>
            </a:extLst>
          </p:cNvPr>
          <p:cNvCxnSpPr>
            <a:cxnSpLocks/>
          </p:cNvCxnSpPr>
          <p:nvPr/>
        </p:nvCxnSpPr>
        <p:spPr>
          <a:xfrm flipV="1">
            <a:off x="1924458" y="1821393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Gerade Verbindung 88">
            <a:extLst>
              <a:ext uri="{FF2B5EF4-FFF2-40B4-BE49-F238E27FC236}">
                <a16:creationId xmlns:a16="http://schemas.microsoft.com/office/drawing/2014/main" id="{1C42C441-B480-9063-531D-A622A82DF4AE}"/>
              </a:ext>
            </a:extLst>
          </p:cNvPr>
          <p:cNvCxnSpPr>
            <a:cxnSpLocks/>
          </p:cNvCxnSpPr>
          <p:nvPr/>
        </p:nvCxnSpPr>
        <p:spPr>
          <a:xfrm>
            <a:off x="1860201" y="335310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Gerade Verbindung 89">
            <a:extLst>
              <a:ext uri="{FF2B5EF4-FFF2-40B4-BE49-F238E27FC236}">
                <a16:creationId xmlns:a16="http://schemas.microsoft.com/office/drawing/2014/main" id="{673CEE4A-2BD7-C2E9-296B-03A2FE50BA6E}"/>
              </a:ext>
            </a:extLst>
          </p:cNvPr>
          <p:cNvCxnSpPr>
            <a:cxnSpLocks/>
          </p:cNvCxnSpPr>
          <p:nvPr/>
        </p:nvCxnSpPr>
        <p:spPr>
          <a:xfrm>
            <a:off x="2040368" y="1725916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1932645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1000">
        <p159:morph option="byObject"/>
      </p:transition>
    </mc:Choice>
    <mc:Fallback xmlns="">
      <p:transition spd="slow" advTm="1000">
        <p:fade/>
      </p:transition>
    </mc:Fallback>
  </mc:AlternateContent>
</p:sld>
</file>

<file path=ppt/theme/theme1.xml><?xml version="1.0" encoding="utf-8"?>
<a:theme xmlns:a="http://schemas.openxmlformats.org/drawingml/2006/main" name="1_UP_Praesentation_16_9_KopfBreit_Vorlage_BF_Web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Calibri">
      <a:maj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UP_05_MathNat_Praesentation_16_9_Vorlage_BF_Web" id="{28C10249-6ACE-3245-9CEA-B976E911CD57}" vid="{0CD0D550-82A7-7C4B-B04C-CA1DD9BBA705}"/>
    </a:ext>
  </a:extLst>
</a:theme>
</file>

<file path=ppt/theme/theme2.xml><?xml version="1.0" encoding="utf-8"?>
<a:theme xmlns:a="http://schemas.openxmlformats.org/drawingml/2006/main" name="2_UP_Praesentation_16_9_KopfSchmal_Vorlage_BF_Web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Calibri">
      <a:maj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UP_05_MathNat_Praesentation_16_9_Vorlage_BF_Web" id="{28C10249-6ACE-3245-9CEA-B976E911CD57}" vid="{A2887859-AD57-E04B-9159-6C1FF7DCB27E}"/>
    </a:ext>
  </a:extLst>
</a:theme>
</file>

<file path=ppt/theme/theme3.xml><?xml version="1.0" encoding="utf-8"?>
<a:theme xmlns:a="http://schemas.openxmlformats.org/drawingml/2006/main" name="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1_UP_Praesentation_16_9_KopfBreit_Vorlage_BF_Web</Template>
  <TotalTime>0</TotalTime>
  <Words>8658</Words>
  <Application>Microsoft Macintosh PowerPoint</Application>
  <PresentationFormat>Bildschirmpräsentation (16:9)</PresentationFormat>
  <Paragraphs>2626</Paragraphs>
  <Slides>238</Slides>
  <Notes>88</Notes>
  <HiddenSlides>59</HiddenSlides>
  <MMClips>4</MMClips>
  <ScaleCrop>false</ScaleCrop>
  <HeadingPairs>
    <vt:vector size="6" baseType="variant">
      <vt:variant>
        <vt:lpstr>Verwendete Schriftarten</vt:lpstr>
      </vt:variant>
      <vt:variant>
        <vt:i4>15</vt:i4>
      </vt:variant>
      <vt:variant>
        <vt:lpstr>Design</vt:lpstr>
      </vt:variant>
      <vt:variant>
        <vt:i4>2</vt:i4>
      </vt:variant>
      <vt:variant>
        <vt:lpstr>Folientitel</vt:lpstr>
      </vt:variant>
      <vt:variant>
        <vt:i4>238</vt:i4>
      </vt:variant>
    </vt:vector>
  </HeadingPairs>
  <TitlesOfParts>
    <vt:vector size="255" baseType="lpstr">
      <vt:lpstr>-webkit-standard</vt:lpstr>
      <vt:lpstr>Anton</vt:lpstr>
      <vt:lpstr>Aptos</vt:lpstr>
      <vt:lpstr>Arial</vt:lpstr>
      <vt:lpstr>Avenir Next</vt:lpstr>
      <vt:lpstr>AvenirNext</vt:lpstr>
      <vt:lpstr>Calibri</vt:lpstr>
      <vt:lpstr>Cambria Math</vt:lpstr>
      <vt:lpstr>Fira Sans Extra Condensed</vt:lpstr>
      <vt:lpstr>Georgia</vt:lpstr>
      <vt:lpstr>iStock Maquette</vt:lpstr>
      <vt:lpstr>Symbol</vt:lpstr>
      <vt:lpstr>Systemschrift Normal</vt:lpstr>
      <vt:lpstr>Tahoma</vt:lpstr>
      <vt:lpstr>Wingdings</vt:lpstr>
      <vt:lpstr>1_UP_Praesentation_16_9_KopfBreit_Vorlage_BF_Web</vt:lpstr>
      <vt:lpstr>2_UP_Praesentation_16_9_KopfSchmal_Vorlage_BF_Web</vt:lpstr>
      <vt:lpstr>CHAMP - Chemische Animationen mit PowerPoint</vt:lpstr>
      <vt:lpstr>Prof. Dr. Amitabh Banerji</vt:lpstr>
      <vt:lpstr>Constantin Egerer</vt:lpstr>
      <vt:lpstr>Kompetenzverbund lernen:digital</vt:lpstr>
      <vt:lpstr>DigiProMIN Chemie Cluster</vt:lpstr>
      <vt:lpstr>Vorstellung der Teilnehmenden</vt:lpstr>
      <vt:lpstr>1. Fortbildungskonzept – kurze Übersicht</vt:lpstr>
      <vt:lpstr>1. Fortbildungskonzept – kurze Übersicht</vt:lpstr>
      <vt:lpstr>Kurze Befragung</vt:lpstr>
      <vt:lpstr>Ziele der Fortbildung</vt:lpstr>
      <vt:lpstr>Beispiel: Möbel aufbauen</vt:lpstr>
      <vt:lpstr>Beispiel: Möbel aufbauen</vt:lpstr>
      <vt:lpstr>Beispiel: Möbel aufbauen</vt:lpstr>
      <vt:lpstr>Beispiel: Möbel aufbauen</vt:lpstr>
      <vt:lpstr>PowerPoint-Präsentation</vt:lpstr>
      <vt:lpstr>Das Johnstone-Dreieck</vt:lpstr>
      <vt:lpstr>PowerPoint-Präsentation</vt:lpstr>
      <vt:lpstr>Das Johnstone-Dreieck</vt:lpstr>
      <vt:lpstr>Das Johnstone-Dreieck     </vt:lpstr>
      <vt:lpstr>Beispiel: Möbel aufbauen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Beispiel: Möbel aufbauen</vt:lpstr>
      <vt:lpstr>Möglichkeiten zur Visualisierung der submikroskopischen Ebene</vt:lpstr>
      <vt:lpstr>Möglichkeiten zur Visualisierung der submikroskopischen Ebene</vt:lpstr>
      <vt:lpstr>Möglichkeiten zur Visualisierung der submikroskopischen Ebene</vt:lpstr>
      <vt:lpstr>PowerPoint-Präsentation</vt:lpstr>
      <vt:lpstr>Einschätzung der vorhandenen Animationstools</vt:lpstr>
      <vt:lpstr>Auswahl des Animationstools PowerPoint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Animation vs. Simulation</vt:lpstr>
      <vt:lpstr>Studienlage zu Animationen im Unterricht</vt:lpstr>
      <vt:lpstr>statische Darstellung – Beispiel Natriumchlorid-Synthese Vergleichen Sie die statische und dynamische Darstellung.</vt:lpstr>
      <vt:lpstr>PowerPoint-Präsentation</vt:lpstr>
      <vt:lpstr>PowerPoint-Präsentation</vt:lpstr>
      <vt:lpstr>PowerPoint-Präsentation</vt:lpstr>
      <vt:lpstr>PowerPoint-Präsentation</vt:lpstr>
      <vt:lpstr>statische vs. dynamische Darstellung</vt:lpstr>
      <vt:lpstr>Interdisziplinärer Forschungsansatz: Gestaltungskriterien für Animationen</vt:lpstr>
      <vt:lpstr>Interdisziplinärer Forschungsansatz: Gestaltungskriterien für Animationen</vt:lpstr>
      <vt:lpstr>Interdisziplinärer Forschungsansatz: Gestaltungskriterien für Animationen</vt:lpstr>
      <vt:lpstr>Gestaltungskriterien für Animationen im Chemieunterricht</vt:lpstr>
      <vt:lpstr>Interdisziplinärer Forschungsansatz: Gestaltungskriterien für Animationen</vt:lpstr>
      <vt:lpstr>Stellung und Funktion von Animationen im Unterricht</vt:lpstr>
      <vt:lpstr>SAMR-Modell</vt:lpstr>
      <vt:lpstr>PowerPoint-Präsentation</vt:lpstr>
      <vt:lpstr>Warum Animationen mit Präsentationssoftware selbst erstellen?</vt:lpstr>
      <vt:lpstr>Warum Animationen mit Präsentationssoftware selbst erstellen?</vt:lpstr>
      <vt:lpstr>Diagnose durch schülerproduzierte Animationen</vt:lpstr>
      <vt:lpstr>PowerPoint-Präsentation</vt:lpstr>
      <vt:lpstr>Diagnose durch schülerproduzierte Animationen</vt:lpstr>
      <vt:lpstr>Diagnose durch schülerproduzierte Animationen</vt:lpstr>
      <vt:lpstr>Kurze Pause</vt:lpstr>
      <vt:lpstr>Zwei Wege zur Animation</vt:lpstr>
      <vt:lpstr>Zwei Wege zur Animation - Demonstration</vt:lpstr>
      <vt:lpstr>Zwei Wege zur Animation - Lösung</vt:lpstr>
      <vt:lpstr>Zwei Wege zur Animation</vt:lpstr>
      <vt:lpstr>Allgemeine Tipps und Tricks</vt:lpstr>
      <vt:lpstr>erste Arbeitsphase</vt:lpstr>
      <vt:lpstr>Aufgabe 1 – Bohrsches Atommodell (Flammenfärbung) – 35 Minuten</vt:lpstr>
      <vt:lpstr>Aufgabe 1 – Bohrsches Atommodell (Flammenfärbung) – 35 Minuten</vt:lpstr>
      <vt:lpstr>Reflexion der ersten Arbeitsphase</vt:lpstr>
      <vt:lpstr>PowerPoint-Präsentation</vt:lpstr>
      <vt:lpstr>PowerPoint-Präsentation</vt:lpstr>
      <vt:lpstr>PowerPoint-Präsentation</vt:lpstr>
      <vt:lpstr>Kurze Pause</vt:lpstr>
      <vt:lpstr>Zwei Wege zur Animation</vt:lpstr>
      <vt:lpstr>PowerPoint-Präsentation</vt:lpstr>
      <vt:lpstr>Zwei Wege zur Animation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Zwei Wege zur Animation</vt:lpstr>
      <vt:lpstr>zweite Arbeitsphase</vt:lpstr>
      <vt:lpstr>Aufgabe 2 – radikalische Substitution von Ethan und Chlor</vt:lpstr>
      <vt:lpstr>Reflexion der zweiten Arbeitsphase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Diskussion</vt:lpstr>
      <vt:lpstr>Kurze Befragung</vt:lpstr>
      <vt:lpstr>Vielen Dank für Ihre Teilnahme!</vt:lpstr>
      <vt:lpstr>Ziele der Fortbildung</vt:lpstr>
      <vt:lpstr>Beispiel: Möbel aufbauen</vt:lpstr>
      <vt:lpstr>Beispiel: Möbel aufbauen</vt:lpstr>
      <vt:lpstr>Beispiel: Möbel aufbauen</vt:lpstr>
      <vt:lpstr>Beispiel: Möbel aufbauen</vt:lpstr>
      <vt:lpstr>PowerPoint-Präsentation</vt:lpstr>
      <vt:lpstr>Das Johnstone-Dreieck</vt:lpstr>
      <vt:lpstr>PowerPoint-Präsentation</vt:lpstr>
      <vt:lpstr>Das Johnstone-Dreieck</vt:lpstr>
      <vt:lpstr>Das Johnstone-Dreieck     </vt:lpstr>
      <vt:lpstr>Beispiel: Möbel aufbauen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Beispiel: Möbel aufbauen</vt:lpstr>
      <vt:lpstr>Möglichkeiten zur Visualisierung der submikroskopischen Ebene</vt:lpstr>
      <vt:lpstr>Möglichkeiten zur Visualisierung der submikroskopischen Ebene</vt:lpstr>
      <vt:lpstr>Möglichkeiten zur Visualisierung der submikroskopischen Ebene</vt:lpstr>
      <vt:lpstr>PowerPoint-Präsentation</vt:lpstr>
      <vt:lpstr>Einschätzung der vorhandenen Animationstools</vt:lpstr>
      <vt:lpstr>Auswahl des Animationstools PowerPoint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Animation vs. Simulation</vt:lpstr>
      <vt:lpstr>Studienlage zu Animationen im Unterricht</vt:lpstr>
      <vt:lpstr>statische Darstellung – Beispiel Natriumchlorid-Synthese Vergleichen Sie die statische und dynamische Darstellung.</vt:lpstr>
      <vt:lpstr>PowerPoint-Präsentation</vt:lpstr>
      <vt:lpstr>PowerPoint-Präsentation</vt:lpstr>
      <vt:lpstr>PowerPoint-Präsentation</vt:lpstr>
      <vt:lpstr>PowerPoint-Präsentation</vt:lpstr>
      <vt:lpstr>statische vs. dynamische Darstellung</vt:lpstr>
      <vt:lpstr>Interdisziplinärer Forschungsansatz: Gestaltungskriterien für Animationen</vt:lpstr>
      <vt:lpstr>Interdisziplinärer Forschungsansatz: Gestaltungskriterien für Animationen</vt:lpstr>
      <vt:lpstr>Interdisziplinärer Forschungsansatz: Gestaltungskriterien für Animationen</vt:lpstr>
      <vt:lpstr>Gestaltungskriterien für Animationen im Chemieunterricht</vt:lpstr>
      <vt:lpstr>Interdisziplinärer Forschungsansatz: Gestaltungskriterien für Animationen</vt:lpstr>
      <vt:lpstr>Stellung und Funktion von Animationen im Unterricht</vt:lpstr>
      <vt:lpstr>SAMR-Modell</vt:lpstr>
      <vt:lpstr>PowerPoint-Präsentation</vt:lpstr>
      <vt:lpstr>Warum Animationen mit Präsentationssoftware selbst erstellen?</vt:lpstr>
      <vt:lpstr>Warum Animationen mit Präsentationssoftware selbst erstellen?</vt:lpstr>
      <vt:lpstr>Diagnose durch schülerproduzierte Animationen</vt:lpstr>
      <vt:lpstr>PowerPoint-Präsentation</vt:lpstr>
      <vt:lpstr>Diagnose durch schülerproduzierte Animationen</vt:lpstr>
      <vt:lpstr>Diagnose durch schülerproduzierte Animationen</vt:lpstr>
      <vt:lpstr>PowerPoint-Präsentation</vt:lpstr>
      <vt:lpstr>Kurze Pause</vt:lpstr>
      <vt:lpstr>Zwei Wege zur Animation</vt:lpstr>
      <vt:lpstr>Zwei Wege zur Animation - Demonstration</vt:lpstr>
      <vt:lpstr>Zwei Wege zur Animation - Lösung</vt:lpstr>
      <vt:lpstr>Zwei Wege zur Animation</vt:lpstr>
      <vt:lpstr>Allgemeine Tipps und Tricks</vt:lpstr>
      <vt:lpstr>erste Arbeitsphase</vt:lpstr>
      <vt:lpstr>Aufgabe 1 – Bohrsches Atommodell (Flammenfärbung) – 35 Minuten</vt:lpstr>
      <vt:lpstr>Aufgabe 1 – Bohrsches Atommodell (Flammenfärbung) – 35 Minuten</vt:lpstr>
      <vt:lpstr>Reflexion der ersten Arbeitsphase</vt:lpstr>
      <vt:lpstr>PowerPoint-Präsentation</vt:lpstr>
      <vt:lpstr>PowerPoint-Präsentation</vt:lpstr>
      <vt:lpstr>PowerPoint-Präsentation</vt:lpstr>
      <vt:lpstr>Kurze Pause</vt:lpstr>
      <vt:lpstr>Zwei Wege zur Animation</vt:lpstr>
      <vt:lpstr>PowerPoint-Präsentation</vt:lpstr>
      <vt:lpstr>Zwei Wege zur Animation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Zwei Wege zur Animation</vt:lpstr>
      <vt:lpstr>zweite Arbeitsphase</vt:lpstr>
      <vt:lpstr>Aufgabe 2 – radikalische Substitution von Ethan und Chlor</vt:lpstr>
      <vt:lpstr>Reflexion der zweiten Arbeitsphase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Aufgabe 3 – selbstgewählte Animation erstellen</vt:lpstr>
      <vt:lpstr>dritte Arbeitsphase</vt:lpstr>
      <vt:lpstr>Diskussion</vt:lpstr>
      <vt:lpstr>Kurze Befragung</vt:lpstr>
      <vt:lpstr>Vielen Dank für Ihre Teilnahme!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Befähigung von Lehrkräften zur Erstellung von Animationen zur Visualisierung der submikroskopischen Ebene im Chemieunterricht</dc:title>
  <dc:creator>Constantin Egerer</dc:creator>
  <cp:keywords>Folienmaster, Uni Potsdam, 16:9, DE, barrierefrei</cp:keywords>
  <dc:description>16:9 DE barrierefrei</dc:description>
  <cp:lastModifiedBy>Constantin Egerer</cp:lastModifiedBy>
  <cp:revision>120</cp:revision>
  <cp:lastPrinted>2023-09-13T13:24:27Z</cp:lastPrinted>
  <dcterms:created xsi:type="dcterms:W3CDTF">2023-09-01T12:34:05Z</dcterms:created>
  <dcterms:modified xsi:type="dcterms:W3CDTF">2024-09-18T20:58:52Z</dcterms:modified>
  <cp:category>Folienmaster Universität Potsdam</cp:category>
</cp:coreProperties>
</file>